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ink/ink188.xml" ContentType="application/inkml+xml"/>
  <Override PartName="/ppt/ink/ink189.xml" ContentType="application/inkml+xml"/>
  <Override PartName="/ppt/ink/ink190.xml" ContentType="application/inkml+xml"/>
  <Override PartName="/ppt/ink/ink191.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4"/>
  </p:sldMasterIdLst>
  <p:notesMasterIdLst>
    <p:notesMasterId r:id="rId28"/>
  </p:notesMasterIdLst>
  <p:sldIdLst>
    <p:sldId id="293" r:id="rId5"/>
    <p:sldId id="374" r:id="rId6"/>
    <p:sldId id="375" r:id="rId7"/>
    <p:sldId id="376" r:id="rId8"/>
    <p:sldId id="339" r:id="rId9"/>
    <p:sldId id="372" r:id="rId10"/>
    <p:sldId id="347" r:id="rId11"/>
    <p:sldId id="350" r:id="rId12"/>
    <p:sldId id="352" r:id="rId13"/>
    <p:sldId id="360" r:id="rId14"/>
    <p:sldId id="361" r:id="rId15"/>
    <p:sldId id="362" r:id="rId16"/>
    <p:sldId id="363" r:id="rId17"/>
    <p:sldId id="357" r:id="rId18"/>
    <p:sldId id="369" r:id="rId19"/>
    <p:sldId id="356" r:id="rId20"/>
    <p:sldId id="377" r:id="rId21"/>
    <p:sldId id="365" r:id="rId22"/>
    <p:sldId id="368" r:id="rId23"/>
    <p:sldId id="378" r:id="rId24"/>
    <p:sldId id="371" r:id="rId25"/>
    <p:sldId id="334" r:id="rId26"/>
    <p:sldId id="336"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F8C6C8F1-857E-4F4F-A5E0-A6514FF25E73}">
          <p14:sldIdLst>
            <p14:sldId id="293"/>
            <p14:sldId id="374"/>
            <p14:sldId id="375"/>
            <p14:sldId id="376"/>
            <p14:sldId id="339"/>
            <p14:sldId id="372"/>
            <p14:sldId id="347"/>
            <p14:sldId id="350"/>
            <p14:sldId id="352"/>
            <p14:sldId id="360"/>
            <p14:sldId id="361"/>
            <p14:sldId id="362"/>
            <p14:sldId id="363"/>
            <p14:sldId id="357"/>
            <p14:sldId id="369"/>
            <p14:sldId id="356"/>
            <p14:sldId id="377"/>
          </p14:sldIdLst>
        </p14:section>
        <p14:section name="connected Vs independent" id="{ECBDC5F9-AF90-49F4-A10E-53827DE6D499}">
          <p14:sldIdLst>
            <p14:sldId id="365"/>
            <p14:sldId id="368"/>
            <p14:sldId id="378"/>
          </p14:sldIdLst>
        </p14:section>
        <p14:section name="backup" id="{54A845CD-3D2B-489B-92F4-9EE1D9952A2F}">
          <p14:sldIdLst>
            <p14:sldId id="371"/>
            <p14:sldId id="334"/>
            <p14:sldId id="33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9FA"/>
    <a:srgbClr val="007635"/>
    <a:srgbClr val="009A46"/>
    <a:srgbClr val="83FFFF"/>
    <a:srgbClr val="E7FFFF"/>
    <a:srgbClr val="000000"/>
    <a:srgbClr val="FFFFFF"/>
    <a:srgbClr val="CA2629"/>
    <a:srgbClr val="FDDF03"/>
    <a:srgbClr val="B4B4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Stile medio 3 - Color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25" autoAdjust="0"/>
    <p:restoredTop sz="94660"/>
  </p:normalViewPr>
  <p:slideViewPr>
    <p:cSldViewPr snapToGrid="0" showGuides="1">
      <p:cViewPr varScale="1">
        <p:scale>
          <a:sx n="86" d="100"/>
          <a:sy n="86" d="100"/>
        </p:scale>
        <p:origin x="922"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dirty="0"/>
              <a:t>Same</a:t>
            </a:r>
            <a:r>
              <a:rPr lang="en-US" baseline="0" dirty="0"/>
              <a:t> diameter</a:t>
            </a:r>
            <a:endParaRPr lang="en-US" dirty="0"/>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it-IT"/>
        </a:p>
      </c:txPr>
    </c:title>
    <c:autoTitleDeleted val="0"/>
    <c:plotArea>
      <c:layout/>
      <c:pieChart>
        <c:varyColors val="1"/>
        <c:ser>
          <c:idx val="0"/>
          <c:order val="0"/>
          <c:tx>
            <c:strRef>
              <c:f>Foglio1!$B$1</c:f>
              <c:strCache>
                <c:ptCount val="1"/>
                <c:pt idx="0">
                  <c:v>Vendite</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8DDF-4664-BFE6-CD4C4C5F180F}"/>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8DDF-4664-BFE6-CD4C4C5F180F}"/>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8DDF-4664-BFE6-CD4C4C5F180F}"/>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8DDF-4664-BFE6-CD4C4C5F180F}"/>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8DDF-4664-BFE6-CD4C4C5F180F}"/>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6-8DDF-4664-BFE6-CD4C4C5F180F}"/>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1-8DDF-4664-BFE6-CD4C4C5F180F}"/>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2-8DDF-4664-BFE6-CD4C4C5F180F}"/>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3-8DDF-4664-BFE6-CD4C4C5F180F}"/>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4-8DDF-4664-BFE6-CD4C4C5F180F}"/>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5-8DDF-4664-BFE6-CD4C4C5F180F}"/>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6-8DDF-4664-BFE6-CD4C4C5F180F}"/>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Foglio1!$A$2:$A$7</c:f>
              <c:strCache>
                <c:ptCount val="6"/>
                <c:pt idx="0">
                  <c:v>leg1</c:v>
                </c:pt>
                <c:pt idx="1">
                  <c:v>leg2</c:v>
                </c:pt>
                <c:pt idx="2">
                  <c:v>leg3</c:v>
                </c:pt>
                <c:pt idx="3">
                  <c:v>leg4</c:v>
                </c:pt>
                <c:pt idx="4">
                  <c:v>leg5</c:v>
                </c:pt>
                <c:pt idx="5">
                  <c:v>leg6</c:v>
                </c:pt>
              </c:strCache>
            </c:strRef>
          </c:cat>
          <c:val>
            <c:numRef>
              <c:f>Foglio1!$B$2:$B$7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8DDF-4664-BFE6-CD4C4C5F180F}"/>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a:t>Local tot section</a:t>
            </a:r>
          </a:p>
        </c:rich>
      </c:tx>
      <c:layout>
        <c:manualLayout>
          <c:xMode val="edge"/>
          <c:yMode val="edge"/>
          <c:x val="9.7771110970127917E-2"/>
          <c:y val="3.2059399925447173E-2"/>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it-IT"/>
        </a:p>
      </c:txPr>
    </c:title>
    <c:autoTitleDeleted val="0"/>
    <c:plotArea>
      <c:layout/>
      <c:pieChart>
        <c:varyColors val="1"/>
        <c:ser>
          <c:idx val="0"/>
          <c:order val="0"/>
          <c:tx>
            <c:strRef>
              <c:f>Foglio1!$B$1</c:f>
              <c:strCache>
                <c:ptCount val="1"/>
                <c:pt idx="0">
                  <c:v>total cross section</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C16C-44CC-9257-CECC40B59504}"/>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C16C-44CC-9257-CECC40B59504}"/>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C16C-44CC-9257-CECC40B59504}"/>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C16C-44CC-9257-CECC40B59504}"/>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C16C-44CC-9257-CECC40B59504}"/>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C16C-44CC-9257-CECC40B59504}"/>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1-C16C-44CC-9257-CECC40B59504}"/>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3-C16C-44CC-9257-CECC40B59504}"/>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5-C16C-44CC-9257-CECC40B59504}"/>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7-C16C-44CC-9257-CECC40B59504}"/>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9-C16C-44CC-9257-CECC40B59504}"/>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B-C16C-44CC-9257-CECC40B59504}"/>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Foglio1!$A$2:$A$7</c:f>
              <c:strCache>
                <c:ptCount val="6"/>
                <c:pt idx="0">
                  <c:v>leg1</c:v>
                </c:pt>
                <c:pt idx="1">
                  <c:v>leg2</c:v>
                </c:pt>
                <c:pt idx="2">
                  <c:v>leg3</c:v>
                </c:pt>
                <c:pt idx="3">
                  <c:v>leg4</c:v>
                </c:pt>
                <c:pt idx="4">
                  <c:v>leg5</c:v>
                </c:pt>
                <c:pt idx="5">
                  <c:v>leg6</c:v>
                </c:pt>
              </c:strCache>
            </c:strRef>
          </c:cat>
          <c:val>
            <c:numRef>
              <c:f>Foglio1!$B$2:$B$7</c:f>
              <c:numCache>
                <c:formatCode>General</c:formatCode>
                <c:ptCount val="6"/>
                <c:pt idx="0">
                  <c:v>0.3</c:v>
                </c:pt>
                <c:pt idx="1">
                  <c:v>1.5</c:v>
                </c:pt>
                <c:pt idx="2">
                  <c:v>1.2</c:v>
                </c:pt>
                <c:pt idx="3">
                  <c:v>2</c:v>
                </c:pt>
                <c:pt idx="4">
                  <c:v>1</c:v>
                </c:pt>
                <c:pt idx="5">
                  <c:v>0.5</c:v>
                </c:pt>
              </c:numCache>
            </c:numRef>
          </c:val>
          <c:extLst>
            <c:ext xmlns:c16="http://schemas.microsoft.com/office/drawing/2014/chart" uri="{C3380CC4-5D6E-409C-BE32-E72D297353CC}">
              <c16:uniqueId val="{0000000C-C16C-44CC-9257-CECC40B59504}"/>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dirty="0"/>
              <a:t>Local tot section</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it-IT"/>
        </a:p>
      </c:txPr>
    </c:title>
    <c:autoTitleDeleted val="0"/>
    <c:plotArea>
      <c:layout/>
      <c:pieChart>
        <c:varyColors val="1"/>
        <c:ser>
          <c:idx val="0"/>
          <c:order val="0"/>
          <c:tx>
            <c:strRef>
              <c:f>Foglio1!$B$1</c:f>
              <c:strCache>
                <c:ptCount val="1"/>
                <c:pt idx="0">
                  <c:v>total cross section</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8DDF-4664-BFE6-CD4C4C5F180F}"/>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8DDF-4664-BFE6-CD4C4C5F180F}"/>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8DDF-4664-BFE6-CD4C4C5F180F}"/>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8DDF-4664-BFE6-CD4C4C5F180F}"/>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8DDF-4664-BFE6-CD4C4C5F180F}"/>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6-8DDF-4664-BFE6-CD4C4C5F180F}"/>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1-8DDF-4664-BFE6-CD4C4C5F180F}"/>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2-8DDF-4664-BFE6-CD4C4C5F180F}"/>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3-8DDF-4664-BFE6-CD4C4C5F180F}"/>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4-8DDF-4664-BFE6-CD4C4C5F180F}"/>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5-8DDF-4664-BFE6-CD4C4C5F180F}"/>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6-8DDF-4664-BFE6-CD4C4C5F180F}"/>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Foglio1!$A$2:$A$7</c:f>
              <c:strCache>
                <c:ptCount val="4"/>
                <c:pt idx="0">
                  <c:v>dipole 1</c:v>
                </c:pt>
                <c:pt idx="1">
                  <c:v>dipole 2</c:v>
                </c:pt>
                <c:pt idx="2">
                  <c:v>dipole 3</c:v>
                </c:pt>
                <c:pt idx="3">
                  <c:v>dipole 4</c:v>
                </c:pt>
              </c:strCache>
            </c:strRef>
          </c:cat>
          <c:val>
            <c:numRef>
              <c:f>Foglio1!$B$2:$B$7</c:f>
              <c:numCache>
                <c:formatCode>General</c:formatCode>
                <c:ptCount val="6"/>
                <c:pt idx="0">
                  <c:v>1</c:v>
                </c:pt>
                <c:pt idx="1">
                  <c:v>1</c:v>
                </c:pt>
                <c:pt idx="2">
                  <c:v>1</c:v>
                </c:pt>
                <c:pt idx="3">
                  <c:v>1</c:v>
                </c:pt>
              </c:numCache>
            </c:numRef>
          </c:val>
          <c:extLst>
            <c:ext xmlns:c16="http://schemas.microsoft.com/office/drawing/2014/chart" uri="{C3380CC4-5D6E-409C-BE32-E72D297353CC}">
              <c16:uniqueId val="{00000000-8DDF-4664-BFE6-CD4C4C5F180F}"/>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dirty="0"/>
              <a:t>Global tot section</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it-IT"/>
        </a:p>
      </c:txPr>
    </c:title>
    <c:autoTitleDeleted val="0"/>
    <c:plotArea>
      <c:layout/>
      <c:pieChart>
        <c:varyColors val="1"/>
        <c:ser>
          <c:idx val="0"/>
          <c:order val="0"/>
          <c:tx>
            <c:strRef>
              <c:f>Foglio1!$B$1</c:f>
              <c:strCache>
                <c:ptCount val="1"/>
                <c:pt idx="0">
                  <c:v>total cross section</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C16C-44CC-9257-CECC40B59504}"/>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C16C-44CC-9257-CECC40B59504}"/>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C16C-44CC-9257-CECC40B59504}"/>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C16C-44CC-9257-CECC40B59504}"/>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C16C-44CC-9257-CECC40B59504}"/>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C16C-44CC-9257-CECC40B59504}"/>
              </c:ext>
            </c:extLst>
          </c:dPt>
          <c:dLbls>
            <c:dLbl>
              <c:idx val="0"/>
              <c:layout>
                <c:manualLayout>
                  <c:x val="-0.10295159824195375"/>
                  <c:y val="4.8089310251687327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it-IT"/>
                </a:p>
              </c:txPr>
              <c:dLblPos val="bestFit"/>
              <c:showLegendKey val="0"/>
              <c:showVal val="0"/>
              <c:showCatName val="1"/>
              <c:showSerName val="0"/>
              <c:showPercent val="0"/>
              <c:showBubbleSize val="0"/>
              <c:extLst>
                <c:ext xmlns:c15="http://schemas.microsoft.com/office/drawing/2012/chart" uri="{CE6537A1-D6FC-4f65-9D91-7224C49458BB}">
                  <c15:layout>
                    <c:manualLayout>
                      <c:w val="0.38272779645054489"/>
                      <c:h val="0.18952448589260182"/>
                    </c:manualLayout>
                  </c15:layout>
                </c:ext>
                <c:ext xmlns:c16="http://schemas.microsoft.com/office/drawing/2014/chart" uri="{C3380CC4-5D6E-409C-BE32-E72D297353CC}">
                  <c16:uniqueId val="{00000001-C16C-44CC-9257-CECC40B59504}"/>
                </c:ext>
              </c:extLst>
            </c:dLbl>
            <c:dLbl>
              <c:idx val="1"/>
              <c:spPr>
                <a:noFill/>
                <a:ln>
                  <a:noFill/>
                </a:ln>
                <a:effectLst/>
              </c:spPr>
              <c:txPr>
                <a:bodyPr rot="0" spcFirstLastPara="1" vertOverflow="ellipsis" vert="horz" wrap="square" lIns="38100" tIns="19050" rIns="38100" bIns="19050" anchor="ctr" anchorCtr="1">
                  <a:noAutofit/>
                </a:bodyPr>
                <a:lstStyle/>
                <a:p>
                  <a:pPr>
                    <a:defRPr sz="1330" b="1" i="0" u="none" strike="noStrike" kern="1200" spc="0" baseline="0">
                      <a:solidFill>
                        <a:schemeClr val="accent2"/>
                      </a:solidFill>
                      <a:latin typeface="+mn-lt"/>
                      <a:ea typeface="+mn-ea"/>
                      <a:cs typeface="+mn-cs"/>
                    </a:defRPr>
                  </a:pPr>
                  <a:endParaRPr lang="it-IT"/>
                </a:p>
              </c:txPr>
              <c:dLblPos val="outEnd"/>
              <c:showLegendKey val="0"/>
              <c:showVal val="0"/>
              <c:showCatName val="1"/>
              <c:showSerName val="0"/>
              <c:showPercent val="0"/>
              <c:showBubbleSize val="0"/>
              <c:extLst>
                <c:ext xmlns:c15="http://schemas.microsoft.com/office/drawing/2012/chart" uri="{CE6537A1-D6FC-4f65-9D91-7224C49458BB}">
                  <c15:layout>
                    <c:manualLayout>
                      <c:w val="0.30036666197095307"/>
                      <c:h val="0.20555418585532545"/>
                    </c:manualLayout>
                  </c15:layout>
                </c:ext>
                <c:ext xmlns:c16="http://schemas.microsoft.com/office/drawing/2014/chart" uri="{C3380CC4-5D6E-409C-BE32-E72D297353CC}">
                  <c16:uniqueId val="{00000003-C16C-44CC-9257-CECC40B59504}"/>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5-C16C-44CC-9257-CECC40B59504}"/>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7-C16C-44CC-9257-CECC40B59504}"/>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9-C16C-44CC-9257-CECC40B59504}"/>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it-IT"/>
                </a:p>
              </c:txPr>
              <c:dLblPos val="outEnd"/>
              <c:showLegendKey val="0"/>
              <c:showVal val="0"/>
              <c:showCatName val="1"/>
              <c:showSerName val="0"/>
              <c:showPercent val="0"/>
              <c:showBubbleSize val="0"/>
              <c:extLst>
                <c:ext xmlns:c16="http://schemas.microsoft.com/office/drawing/2014/chart" uri="{C3380CC4-5D6E-409C-BE32-E72D297353CC}">
                  <c16:uniqueId val="{0000000B-C16C-44CC-9257-CECC40B59504}"/>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Foglio1!$A$2:$A$7</c:f>
              <c:strCache>
                <c:ptCount val="4"/>
                <c:pt idx="0">
                  <c:v>dipole1</c:v>
                </c:pt>
                <c:pt idx="1">
                  <c:v>dipole2</c:v>
                </c:pt>
                <c:pt idx="2">
                  <c:v>dipole3</c:v>
                </c:pt>
                <c:pt idx="3">
                  <c:v>dipole4</c:v>
                </c:pt>
              </c:strCache>
            </c:strRef>
          </c:cat>
          <c:val>
            <c:numRef>
              <c:f>Foglio1!$B$2:$B$7</c:f>
              <c:numCache>
                <c:formatCode>General</c:formatCode>
                <c:ptCount val="6"/>
                <c:pt idx="0">
                  <c:v>0.5</c:v>
                </c:pt>
                <c:pt idx="1">
                  <c:v>1</c:v>
                </c:pt>
                <c:pt idx="2">
                  <c:v>1.5</c:v>
                </c:pt>
                <c:pt idx="3">
                  <c:v>2.5</c:v>
                </c:pt>
              </c:numCache>
            </c:numRef>
          </c:val>
          <c:extLst>
            <c:ext xmlns:c16="http://schemas.microsoft.com/office/drawing/2014/chart" uri="{C3380CC4-5D6E-409C-BE32-E72D297353CC}">
              <c16:uniqueId val="{0000000C-C16C-44CC-9257-CECC40B59504}"/>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4T15:02:26.304"/>
    </inkml:context>
    <inkml:brush xml:id="br0">
      <inkml:brushProperty name="width" value="0.35" units="cm"/>
      <inkml:brushProperty name="height" value="0.35" units="cm"/>
      <inkml:brushProperty name="color" value="#00A0D7"/>
    </inkml:brush>
  </inkml:definitions>
  <inkml:trace contextRef="#ctx0" brushRef="#br0">435 9 5260,'-12'-8'3945,"11"8"-3881,-18 17-741,15-14 1000,2-2-318,0 1-1,0-1 0,0 1 0,-1 0 0,2-1 0,-1 1 0,0 0 0,1 0 0,-1 0 0,-2 5 0,-11 17 95,-11 16-1,3 1 0,1 0 0,-18 50 0,-116 404 108,130-401-218,4 1 1,5 2-1,3-1 0,-1 145 1,15-87 38,0-154-27,0 1-1,0 1 1,1-1-1,-1 0 1,0 0-1,0 0 1,1 1-1,-1-1 1,1 0-1,-1 0 1,0 0-1,0 0 1,1 1-1,0-2 1,0 1 0,0 0-1,-1 0 1,1 0-1,-1 0 1,2-1-1,-1 1 1,0 0-1,0 0 1,-1 0-1,1 0 1,1-1-1,-1 0 1,0 0-1,0 1 1,0-1-1,0 1 1,2-1-1,-2 0 0,0 1-1,0-1 0,0 0 1,0 1-1,0-1 0,0 1 1,0-1-1,0 0 0,0 0 1,-1 1-1,1 0 1,0-1-1,0 1 0,0 0 1,0 0-1,0 0 0,-1-1 1,0 1-1,1 0 0,0 0 1,-1 0-1,1 0 0,-1-1 1,1 1-1,-1 0 0,1 0 1,-1 1-1,0-2 0,0 1 1,0 0-1,0 2 1,0-2-3,0 0 1,1 0 0,-1 0 0,1 0-1,-1 0 1,1 0 0,0 0 0,0 0 0,-1 0-1,0 0 1,1-1 0,0 0 0,0 1-1,0 0 1,0 0 0,-1-1 0,1 1-1,0 0 1,0-1 0,0 0 0,0 0 0,0 1-1,0-1 1,0 0 0,0 1 0,0-1-1,0 0 1,2 0 0,1 1-19,-3 0 10,24 11-218,51 17-1,-71-28 222,0 1-1,0-2 1,0 1 0,1-1 0,-1 1-1,8-2 1,-12-3 11,-1-15 8,0 14-1,1 5 1,2-5-13,-3 5 1,0-1 1,0 0-1,0-1 1,1 1 0,-1 1-1,0-1 1,1-1-1,-1 1 1,1 0 0,-1 1-1,1-1 1,0-1-1,-1 1 1,0 0 0,1 0-1,0 1 1,0-1-1,0 0 1,1-1-1,-1 1-3,1 1 0,0-2-1,-1 0 1,1 1 0,0 0-1,-1-1 1,1 0 0,-1 1-1,0-2 1,3-2 0,3-4-29,3-5-54,-8 13 92,2-25-1574,-4 21 1582,0 1 6,-1 3-26,1-2 24,0 1 0,-1-1 0,1 0 0,0 0 0,1 1 0,-1-1 0,1 1-1,-1-1 1,0 0 0,1 0 0,2-3 0,6 1 42,-8 5-54,0 0 0,-1 0 0,1 0-1,-1 0 1,0-1 0,1 1 0,0 0 0,-1 0 0,1 0-1,0 0 1,-1-1 0,1 1 0,-1-1 0,0 1-1,0-1 1,1 1 0,-1-1 0,1 1 0,-1-1 0,0 0-1,1 1 1,-1 0 0,0-1 0,0 1 0,1-1-1,-1 0 1,0 1 0,0-1 0,0 0 0,0 1-1,0 0 1,0-1 0,0 1 0,0-1 0,0 0 0,0-1-1,0 2 3,0-1 0,0 0-1,0 0 1,0 0-1,0 0 1,1 1 0,-1-1-1,0 0 1,0 1 0,0-1-1,0 0 1,1 0-1,-1 0 1,1 1 0,-1-1-1,1 0 1,0 1-1,-1-1 1,1 0 0,-1 0-1,0 1 1,1 0 0,0 0-1,1-2 1,-1 2-1,-1 0 0,1-1 0,-1 0 0,1 1 0,-1-1 0,1 1 0,-1 0 0,1-1 0,0 1 0,-1-1 0,1 0 1,-1 0-1,0 1 0,0-1 0,0 1 0,1-1 0,-1 0 0,0 0 0,0 0 0,1 1 0,-1-1 0,0 0 0,0-1 0,11-43 971,-11 45-971,0 0-1,0 0 1,1 0-1,-1 0 1,0 0-1,0 0 1,0 0-1,1 0 1,-1 0-1,0 0 1,0 0-1,1 0 1,-1 0-1,0 0 1,0 0-1,0 0 0,0 0 1,0 0-1,0 0 1,0 0-1,1 0 1,-1 0-1,0 0 1,0 0-1,0 0 1,1 0-1,-1 1 1,0-1-1,0 0 1,0 0-1,0 0 1,1 0-1,-1 1 0,0-1 1,0 0-1,0 0 1,0 0-1,0 1 1,0-1-1,0 0 1,0 0-1,0 0 1,0 1-1,1-1 1,-1 0-1,0 0 1,0 1-1,0-1 1,0 0-1,-1 0 0,1 0 1,0 0-1,0 0 1,0 0-1,0 0 1,0 1-1,0-1 1,0 0-1,0 0 1,0 1-1,0 156 288,0-155-291,-1 1-1,1-2 0,0 2 0,0-2 1,-1 2-1,0-1 0,1 0 1,0 0-1,-1-1 0,0 1 1,0 1-1,-1-2 0,2 1 1,-1 0-1,-1-1 0,1 1 1,-1 0-1,1-1 0,-3 2 1,3-1-2,-1-2 1,1 2 0,0 0 0,-1 0 0,1-1 0,0 1 0,-1 0 0,2-1 0,-1 1-1,0 0 1,0 0 0,0 0 0,0 0 0,1 0 0,0 0 0,0 0 0,-1 0-1,1 0 1,0 3 0,0 176-411,0-667-775,0 486 1194,0-1 1,0 0 0,0 0 0,0 0-1,0 0 1,-1 0 0,1 1 0,0-1-1,-1 0 1,1 0 0,0 0-1,-1 1 1,1-1 0,-1 1 0,1-1-1,0 0 1,-1 0 0,1 1 0,-1-1-1,0 0 1,0 1 0,1 0-1,-1-1 1,1 1 0,-1-1 0,-2 0-1,2 1 6,0-1 0,1 1 0,-1-1-1,0 0 1,1 1 0,-1 0-1,0-1 1,0 1 0,1-1-1,-1 0 1,1 0 0,-1 0 0,1 1-1,-1-1 1,0 0 0,1 0-1,-1 0 1,1 0 0,0 1-1,0-1 1,0 0 0,0 0 0,0 0-1,0 0 1,0 1 0,-1-1-1,2-2 1,-1 3-3,0-1 0,0 0 0,0 1-1,0 0 1,0-1 0,0 1 0,0-1-1,0 0 1,0 0 0,0 1 0,0-1 0,0 1-1,0 0 1,0-1 0,0 0 0,0 1 0,-1-1-1,1 0 1,0 1 0,-1-1 0,1 1 0,-1 0-1,1 0 1,0-1 0,-1 1 0,1-1 0,-1 1-1,1-1 1,0 1 0,-1-1 0,1 1 0,-1 0-1,1-1 1,-1 1 0,0 0 0,1 0 0,-1 0-1,0 0 1,1 0 0,0 0 0,-1 0 0,-2-1-10,0-4 126,3 5-121,0 0 1,0 0-1,0 0 1,0 0-1,1 0 0,-1 0 1,0-1-1,0 1 1,0 0-1,0 0 0,1 0 1,-1-1-1,0 1 0,0 0 1,0 0-1,0 0 1,0-1-1,0 1 0,1 0 1,-1 0-1,0 0 1,1 0-1,-1 0 0,0 0 1,0 0-1,1 0 1,-1 0-1,0 0 0,1 0 1,-1 0-1,0 0 1,0 0-1,1 0 0,-1 0 1,0 0-1,0 0 0,0 0 1,132 0 38,-124 1-47,-6 0 2,-1-1 1,1 0 0,-1 0 0,1 0 0,-1 0-1,1 0 1,0 0 0,-1 0 0,1 0 0,0-1 0,-2 1-1,2-1 1,0 1 0,0-1 0,-2 0 0,2 1-1,1-2 1,3-5-5,-4 6 5,0 0 1,-1-1-1,0 1 0,1-1 0,0 2 0,-1-2 0,1 1 1,0 0-1,-1 0 0,2 1 0,-2-1 0,1 0 1,0 1-1,0-1 0,0 0 0,0 1 0,0 0 0,0 0 1,0 0-1,0 0 0,2 0 0,-2 0 2,0 0 0,-1 0 0,0 0-1,1-1 1,-1 1 0,0 0 0,1 0 0,-1-1 0,1 0-1,-2 1 1,2-1 0,-1 0 0,0 0 0,1 0 0,0-1-1,-1 1 6,1 0-1,-2 0 0,2 1 0,-1-1 1,1 0-1,-1 0 0,0 0 0,1 0 1,-1 1-1,1 0 0,-1 0 0,1-1 1,-1 1-1,1 0 0,2 0 1,26 0 153,-30 0-149,1 0-19,1 0-1,-1 0 8,-1 0 0,1 0 0,-1 0 0,1 0 1,-1 0-1,0 0 0,0 0 0,1 0 1,-1 0-1,1 0 0,-1 1 0,1-1 1,-1 0-1,1 0 0,-1 0 0,0 0 0,1 0 1,-1 1-1,0-1 0,0 0 0,0 1 1,1-1-1,-1 1 0,0-1 0,0 0 1,1 1-1,-1-1 0,0 1 0,0-1 0,1 0 1,-1 0-1,0 1 0,0-1 0,0 1 1,0-1-1,0 1 0,0-1 0,0 1 1,0-1-1,0 1 0,0-1 0,0 0 1,0 0-1,0 1 0,-1-1 0,1 1 0,0 0 1,0-1-1,0 0 0,-1 1 0,1-1 0,0 0 0,0 0 0,0 1 0,0-1 0,0 0 0,0 1 0,0-1 0,0 0 0,0 0 0,0 0 0,0 0 0,0 1 0,0-1 1,0 0-1,0 1 0,0-1 0,0 0 0,0 1 0,0-1 0,0 0 0,1 0 0,-1 1 0,0-1 0,0 0 0,0 0 0,1 1 0,-1-1 0,0 0 0,0 0 0,1 0 0,-1 0 0,0 0 1,0 0-1,1 0 0,-1 0 0,0 1 0,0-1 0,0 0 0,1 0 0,-1 2 0,1 0 1,0 0 0,-1 1-1,1-2 1,-1 2-1,0-1 1,0 0-1,0 1 1,-1 2 0,1 0-1,0 59 5,0-64-4,0 0 0,0 0-1,0 1 1,0-1-1,0 1 1,0-1 0,0 1-1,0-1 1,-1 1 0,1-1-1,0 1 1,0-1 0,-1 0-1,1 0 1,0 1-1,0-1 1,-1 0 0,1 1-1,0-1 1,0 1 0,0-1-1,-1 0 1,1 0 0,0 1-1,-1-1 1,1 0 0,-1 1-1,-6 1 6,6-2-5,-1 1 0,1-1 0,0 1 0,0-1 0,0 1 0,-1-1 0,1 1 0,0-1 0,0 0 0,0 1 0,0 0 0,0 0 0,0 0 0,0 0 0,0-1 0,0 2 0,0-1 0,0 0 0,1 0 0,0 0-1,-1 0 1,0 0 0,1 1 0,-1-2 0,1 2 0,-1-1 0,1 1 0,0 0 0,-1 0 0,1-1 0,0 0 1,0 0-1,-1 1 0,1-1 0,0 0 0,0 0 0,-1 1 0,0-1 0,1 1 0,-1-2 0,0 1 1,0 1-1,1-1 0,-1 0 0,0-1 0,0 1 0,-1 0 0,2 0 0,-1 0 0,0 0 0,-1-1 1,1 1-1,-2 1 0,-7 5 5,7-3 4,-2 1 0,2-1 0,0 1 0,-5 9 0,5-7 4,-13 25 57,12-23-44,1-2 0,-1 1-1,0-2 1,-1 2-1,-10 10 1,-2 2 87,2 0 0,0 1 0,-13 26-1,-4 5 115,30-49-223,0-2 5,1 2-1,0-1 1,-1 0-1,0 1 1,1-2-1,-1 2 1,0-2 0,0 1-1,-1 0 1,2 0-1,-4 1 1,4-3 38</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0.276"/>
    </inkml:context>
    <inkml:brush xml:id="br0">
      <inkml:brushProperty name="width" value="0.05" units="cm"/>
      <inkml:brushProperty name="height" value="0.05" units="cm"/>
    </inkml:brush>
  </inkml:definitions>
  <inkml:trace contextRef="#ctx0" brushRef="#br0">1 1 4452,'0'0'6764,"4"0"-6666,11 0-12,-11 0-13,49 0 58,77 0 552,-111 6-387,-18-5-264,1 0 1,0 0 0,0 0-1,-1-1 1,1 1 0,0 0-1,0-1 1,0 0 0,0 1-1,3-1 1,96 9 541,-6-1-503,-34-6 7,-1 2 1,66 13 0,-120-15-58,1 0-1,-1 1 1,0-1-1,0 1 1,7 5-1,26 11 105,74 7-79,-80-20-42,1 2 1,54 19 0,0 2-7,-68-23 6,0 0-1,0 0 0,-1 2 0,0 1 0,28 16 1,-20-6-9,1-2 0,48 22 1,-67-35 6,-1 1 1,-1 0 0,1 1-1,-1 0 1,0 0 0,0 1-1,0-1 1,-1 1 0,0 1-1,-1-1 1,0 1 0,5 10-1,-4-9 2,-1 0 0,1 0 0,0-1 0,1 0 0,0 0 0,0-1 0,1 1 0,0-2 0,15 11 0,-3-6 8,0-2-5,0 2 0,-1 0 0,0 1 0,-1 1 1,0 1-1,-1 1 0,26 28 0,28 36 48,6 9 149,-64-74-167,0 0-1,1-1 1,0 0-1,20 13 0,-15-12 33,-2 0 1,19 20-1,-8-1 25,24 39 0,2 3-94,22 35 45,-24-31-1,-19-23-50,-24-40 8,0 0 0,21 28 0,-12-21 83,-2 0 1,25 51-1,6 10-28,-14-32-53,-4 1 0,32 78 0,-47-89 28,18 82-1,-20-71-16,13 60-7,28 105-12,-39-159 25,-2 0 0,6 104 0,-16-116-18,-2-30-122,1 0 0,1 0 0,0 0 0,5 17 0,-7-32-526,6 12 543</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1"/>
    </inkml:context>
    <inkml:brush xml:id="br0">
      <inkml:brushProperty name="width" value="0.05" units="cm"/>
      <inkml:brushProperty name="height" value="0.05" units="cm"/>
    </inkml:brush>
  </inkml:definitions>
  <inkml:trace contextRef="#ctx0" brushRef="#br0">1 1 4452,'0'0'6764,"3"0"-6666,8 0-12,-8 0-13,37 0 58,57 0 552,-83 4-387,-13-3-264,0 0 1,1 0 0,-1-1-1,0 0 1,1 1 0,-1 0-1,1-1 1,-1 0 0,1 1-1,1-1 1,73 6 541,-5 0-503,-26-4 7,0 1 1,50 10 0,-91-12-58,1 1-1,0 0 1,-1-1-1,1 2 1,4 3-1,21 8 105,54 5-79,-59-14-42,0 1 1,41 14 0,0 2-7,-51-18 6,0 1-1,0-1 0,-1 2 0,0 1 0,21 11 1,-15-3-9,1-3 0,36 17 1,-50-26 6,-1 1 1,-1 0 0,1 0-1,-1 1 1,0-1 0,1 2-1,-1-2 1,-1 1 0,1 1-1,-1 0 1,-1 0 0,5 7-1,-4-6 2,0-1 0,0 1 0,1-1 0,0 0 0,0 0 0,1-1 0,0 1 0,0-1 0,11 7 0,-2-3 8,0-3-5,0 3 0,-1-1 0,0 1 0,0 1 1,-1 0-1,0 1 0,19 21 0,21 27 48,4 7 149,-47-55-167,0-1-1,0 0 1,1 0-1,14 9 0,-11-9 33,-1 1 1,14 14-1,-6 0 25,18 29 0,1 2-94,17 26 45,-18-23-1,-14-17-50,-19-30 8,1 0 0,15 21 0,-8-16 83,-2 0 1,19 39-1,4 6-28,-11-23-53,-2 1 0,24 58 0,-36-67 28,14 62-1,-15-54-16,10 46-7,20 78-12,-28-119 25,-2 0 0,4 78 0,-11-87-18,-2-22-122,0 0 0,2-1 0,-1 1 0,5 12 0,-6-23-526,4 8 543</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2"/>
    </inkml:context>
    <inkml:brush xml:id="br0">
      <inkml:brushProperty name="width" value="0.05" units="cm"/>
      <inkml:brushProperty name="height" value="0.05" units="cm"/>
    </inkml:brush>
  </inkml:definitions>
  <inkml:trace contextRef="#ctx0" brushRef="#br0">52 28 6485,'-7'0'207,"0"-2"1,1 1-1,-1-1 1,-10-5-1,11-1 43,6 8-229,0 0 0,0 0-1,0-1 1,0 1 0,0 0 0,0 0 0,0 0 0,0 0 0,-1 0 0,1 0 0,0 0 0,0-1-1,0 1 1,0 0 0,0 0 0,0-1 0,0 1 0,0 0 0,0 0 0,0-1 0,0 1 0,0 0-1,0 0 1,0 0 0,0 0 0,0 0 0,0 0 0,0-1 0,0 1 0,0 0 0,0 0 0,1-1-1,-1 1 1,0 0 0,0 0 0,0 0 0,0-1 0,0 1 0,0 0 0,0 0 0,0 0 0,0 0-1,0 0 1,1 0 0,-1 0 0,0 0 0,0 0 0,1 0 0,-1 0 0,0 0 0,0 0 0,1-1-1,13 1 239,-10 0 419,-2 0-297,-2 0-358,1 1 0,-1-1 0,0 0 0,1 0 0,0 0 0,0 0 0,-1 0 1,0 0-1,1 0 0,-1 1 0,1-1 0,-1 0 0,1 1 0,-1-1 0,0 1 0,1-1 0,-1 0 0,1 0 0,-1 1 1,1-1-1,-1 1 0,0 0 0,0-1 0,0 0 0,0 1 0,1-1 0,-1 1 0,0 0 0,0-1 0,0 0 0,0 1 0,1 0 1,-1-1-1,0 1 0,0-1 0,0 0 0,-1 3 0,3 6 44,7 0 97,-4 9-113,-1 0 0,-1-1 0,1 22-1,-1 35 12,-3-57-43,0-1 1,1 1-1,0 0 0,2-1 1,0 1-1,1-2 1,11 33-1,-13-45-80,0 0-1,1 1 1,-1-1-1,1 1 1,0-1-1,0 0 1,0-1-1,0 1 1,0-1-1,1 1 1,-1-1 0,0 0-1,1 0 1,1 0-1,3 1 1,-4 2-270,-4-4-1496,0-15-5823,0 11 7020</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3"/>
    </inkml:context>
    <inkml:brush xml:id="br0">
      <inkml:brushProperty name="width" value="0.05" units="cm"/>
      <inkml:brushProperty name="height" value="0.05" units="cm"/>
    </inkml:brush>
  </inkml:definitions>
  <inkml:trace contextRef="#ctx0" brushRef="#br0">0 625 2036,'16'-9'59,"-16"9"-55,0-1-1,0 1 1,0 0 0,1 0 0,-1 0 0,0 0-1,0 0 1,1 0 0,-1 0 0,0 0 0,0 0-1,0 0 1,1-1 0,-1 1 0,0 0 0,0 0-1,0 0 1,0 0 0,0 0 0,0 0 0,0 0-1,0 0 1,0 0 0,0 0 0,0-1 0,0 1-1,0 0 1,0 0 0,0-1 0,0 1 0,0 0-1,0 0 1,0 0 0,0-1 0,0 1 0,0 0-1,0 0 1,0 0 0,0 0 0,0 0 0,0 0-1,0 0 1,0-1 0,0 1 0,0 0 2,0-1 1,0 1-1,0 0 1,0 0-1,0 0 1,0 0-1,0 0 0,0-1 1,0 1-1,0 0 1,0 0-1,0 0 1,0 0-1,0 0 1,0 0-1,0 0 1,0 0-1,0 0 1,0 0-1,0-1 0,0 1 1,0 0-1,0 0 1,0 0-1,0 0 1,0 0-1,0-1 1,0 1-1,0 0 1,0 0-1,0 0 0,0 0 1,1 0-1,-1 0 1,0-1-1,0 1 1,0 0-1,0 0 1,0 0-1,1 0 1,-1 0-1,0 0 0,0 0 1,0 0-1,0 0 1,0 0-1,1 0 1,-1 0-1,55-26 3614,-48 22-3246,-1-1-1,0 0 1,8-6 0,-9 6-330,1 0 1,-1 1-1,1-1 0,0 1 1,8-3-1,162-60 622,1 0-90,-145 52-561,240-118 11,-239 112 71,34-27 0,11-7-100,-54 40-336,48-21 0,-70 36 415,0-1-1,0-1 0,0 2 1,0-1-1,-1-1 0,1 2 0,-1-2 1,4-2-1,-1 0-52,0 1-36,-2 3 9,-1 1 1,0-1 0,0 0-1,1 0 1,-1-1-1,0 1 1,1 0-1,-2-1 1,2 1 0,-1-1-1,0 1 1,0 0-1,0-1 1,1 0-1,-2 1 1,2-1 0,-1 1-1,-1-1 1,2-1-1,-1 1 1,2-1-10,-2 2 11,-1 0-18,1 0 1,0 0-1,-1 0 1,0 0-1,1 0 1,0 1-1,0-1 1,-1 0-1,0 0 1,1-1 0,0 1-1,-1 0 1,1 0-1,-1 0 1,1 0-1,-1 0 1,1 0-1,0 0 1,-1-1-1,0 1 1,1 0 0,-1-1-1,1 1 1,0-1-1,5-1-458,-1 1-384,-1 1 0,1-2 0,0 1 0,0-2 0,-1 2 1,5-4-1,13-5 272,-3 5 648,-5 1 3406,-13 8-2187,-2-4-1148,1 1-1,0-1 0,0 1 1,0 0-1,0-1 0,0 0 0,0 1 1,0-1-1,0 1 0,0 0 0,0-1 1,0 0-1,0 1 0,0-1 0,0 1 1,1 0-1,-1-1 0,0 0 0,1 1 1,-1-1-1,0 1 0,1-1 0,-1 1 1,0-1-1,1 1 0,0-1-128,-1-1 1,1 1-1,-1 0 0,1 0 0,0 0 0,-1 0 0,1 0 1,-1 1-1,1-1 0,-1 0 0,1 0 0,0 0 0,-1 1 0,0-1 1,1 0-1,0 1 0,-1-1 0,1 0 0,-1 0 0,0 0 1,1 1-1,-1-1 0,1 1 0,-1 0 0,1-1 0,-1 0 1,0 0-1,0 1 0,0 0 0,1 0 0,-1-1 0,0 0 0,1 1 1,-1-1-1,0 1 0,0 0 0,0-1 0,0 0 0,0 1 1,0 0-1,0 0 0,4 5 23,6 6 1,0 1 0,-1 0 1,11 18-1,-14-23-21,57 104 26,-54-98-26,3-1-1,-1 1 1,1-1 0,25 20-1,61 37 19,-46-35-16,-47-31-22,-1 0 0,1 1 1,-1-1-1,0 1 1,1 1-1,-2-1 0,0 0 1,1 0-1,-1 1 1,-1-1-1,1 1 1,-1 0-1,3 12 0,10 22-101,-11-39-190,-2-4-3184,-2-16 1137,-5 15 1190,-10-8 165,10 8 223</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4"/>
    </inkml:context>
    <inkml:brush xml:id="br0">
      <inkml:brushProperty name="width" value="0.05" units="cm"/>
      <inkml:brushProperty name="height" value="0.05" units="cm"/>
    </inkml:brush>
  </inkml:definitions>
  <inkml:trace contextRef="#ctx0" brushRef="#br0">2 770 2492,'0'0'46,"0"1"-1,-1-1 0,1 0 1,0 0-1,0 0 1,0 1-1,0 0 0,0-1 1,0 1-1,-1-1 1,1 0-1,0 0 0,0 1 1,0-1-1,0 1 1,0-1-1,0 1 0,0-1 1,0 0-1,0 1 1,0-1-1,1 1 0,-1-1 1,0 1-1,8-1 1391,-3 0-1751,-1 0 559,-1 0-184,-2 0-57,-1 0-1,0 0 1,1 0 0,0 0 0,-1 0-1,1 0 1,-1 0 0,1 0 0,-1 0 0,1 0-1,0-1 1,-1 1 0,0 0 0,1-1-1,-1 1 1,1-1 0,0 1 0,-1 0 0,0 0-1,0-1 1,1 1 0,-1-1 0,1 0-1,0 1 1,-1-1 2,0 0 0,0 1-1,1-1 1,-1 1 0,1-1-1,0 1 1,-1-1 0,0 1-1,1-1 1,0 1 0,0 0-1,-1 0 1,0-1 0,1 1-1,0-1 1,0 1 0,-1 0-1,1 0 1,0 0-1,0-1 1,-1 1 0,1 0-1,0 0 1,0 0 0,0 0 2,1 0 1,-2 0-1,1 0 0,0 0 1,0 0-1,0-1 0,0 1 1,0-1-1,-1 1 0,1-1 1,0 1-1,0 0 1,-1-1-1,1 0 0,0 0 1,1 0-1,11-9 104,11-2 210,21-15-1,10-6 4,274-120 1204,-229 103-1369,-62 28-58,45-16 1,-31 15 85,-2-2 0,52-34 1,74-37 238,-32 36-172,72-32 272,-183 77-355,0 1 0,54-14 0,-84 27-36</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5"/>
    </inkml:context>
    <inkml:brush xml:id="br0">
      <inkml:brushProperty name="width" value="0.05" units="cm"/>
      <inkml:brushProperty name="height" value="0.05" units="cm"/>
    </inkml:brush>
  </inkml:definitions>
  <inkml:trace contextRef="#ctx0" brushRef="#br0">0 0 3992,'0'0'4018,"3"3"-3453,9 10-119,-12-12-426,1-1-1,-1 0 1,0 1 0,0-1 0,1 0-1,-1 1 1,0-1 0,1 0 0,-1 0-1,0 1 1,1-1 0,-1 1 0,0-1-1,0 1 1,0-1 0,0 0 0,0 1-1,0-1 1,0 1 0,0-1 0,0 1 0,0-1-1,0 0 1,0 1 0,0-1 0,0 2-1,2 2 73,11 2 124,-7 9-22,-1-8-95,1 0 0,-1-1-1,9 7 1,10 10 106,43 59 142,77 124 0,-136-192-342,14 21 49,-21-33-66,1 0 0,-1 0 0,2 0-1,-2 1 1,1-1 0,1-1 0,-1 2 0,0-2 0,0 1 0,4 1 0,-6-3-68,1 0 0,-1 0 0,0 0 0,1 1 0,-1-1 0,0 0 0,1 0-1,-1 0 1,0 0 0,0 0 0,0 0 0,1 0 0,-1 0 0,0 0 0,1 0 0,-1 0 0,0 0 0,1 0 0,-1 0 0,0 0 0,0 0 0,0 0 0,1 0 0,-1 0 0,0 0 0,1-1 0,-1 1 0,0 0 0,0 0 0,1 0 0,-1 0 0,0 0 0,0 0 0,0 0 0,0-1 0,1 1 0,0-13-5175,-1 9 3999,0-9 156</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6"/>
    </inkml:context>
    <inkml:brush xml:id="br0">
      <inkml:brushProperty name="width" value="0.05" units="cm"/>
      <inkml:brushProperty name="height" value="0.05" units="cm"/>
    </inkml:brush>
  </inkml:definitions>
  <inkml:trace contextRef="#ctx0" brushRef="#br0">0 320 4424,'14'0'3230,"40"0"-2435,-52 0-786,0 0 0,-1 0 0,1 0 1,-1-1-1,1 1 0,-1-1 0,1 1 0,0 0 1,-1-1-1,1 0 0,-1 0 0,0 1 0,1-1 1,-1 0-1,2-2 0,5-2 26,47-29 143,-1-1-1,-3-3 1,58-55 0,-22 1-281,-79 83 80,-6 6 9,-1 2-246,-1 1 260,0 1 0,0-1 1,0 0-1,0 0 0,-1 0 0,1 0 0,0 0 0,0 0 0,0 1 0,-1-1 0,1 0 1,0 0-1,0 1 0,0-1 0,0 0 0,0 1 0,-1-1 0,1 0 0,0 0 1,0 0-1,0 0 0,0 1 0,0-1 0,0 0 0,0 1 0,0-1 0,0 0 0,0 1 1,1-1-1,-1 0 0,0 0 0,0 0 0,0 0 0,0 1 0,0-1 0,1 0 1,-1 0-1,0 1 0,0-1 0,0 0 0,1 1 0,-1-1 0,0 0 0,0 0 0,0 0 1,0 0-1,0 0 0,1 0 0,-1 0 0,1 0 0,-1 0 15,1 0 0,-1 0 0,1 0-1,-1 0 1,1 0 0,0 0 0,-1 0 0,0 0-1,1 1 1,0-1 0,0 0 0,-1 0-1,0 1 1,1-1 0,-1 0 0,1 1 0,0-1-1,-1 0 1,0 0 0,0 1 0,1-1 0,0 1-1,1 15 454,-1-12-432,0-1 0,-1 1 1,2-1-1,-1 1 1,0-1-1,1 0 1,-1 0-1,1 0 0,0 0 1,3 5-1,6 10 26,36 69-10,4-2-1,73 93 0,-71-97-133,-55-97-984,1 16 1062,1-1 1,-1 0-1,0 1 0,0 0 0,1-1 0,-1 1 1,0 0-1,0 0 0,1 0 0,-1 0 0,0 0 1,0 0-1,1-1 0,-1 1 0,-1 1 1,-1-1-45,0 0-15,3 0 60,0 0-1,-1 0 1,1 0 0,-1 0 0,0 0 0,1 0 0,0 0-1,0 0 1,-1 0 0,0 0 0,1 0 0,-1 0 0,1 0-1,0-1 1,0 1 0,-1 0 0,1 0 0,-1-1 0,0 1-1,1 0 1,0-1 0,0 1 0,0 0 0,-1 0 0,1 0-1,-1-1 1,1 1 0,0-1 0,-1 1 0,1-1 0,0 1-1,0 0 1,0 0 0,0-1 0,0 1 0,0-1 0,0 0-1,0 1 1,-1-1 0,-7-1-40,2 2 62,-59 0 490,64 0-501,0 0 1,0 0 0,0 0-1,0 0 1,1 0-1,-1 0 1,0 1-1,0-1 1,0 0-1,0 1 1,0-1 0,1 1-1,-1-1 1,0 0-1,0 1 1,1-1-1,0 1 1,-1 0-1,0-1 1,0 2 0,0-1-2,0-1-1,0 1 1,1 0 0,0 0 0,-1-1 0,0 0 0,0 1 0,1 0 0,-1-1 0,0 1 0,0-1 0,0 0 0,0 0 0,0 0-1,1 1 1,-1-1 0,0 0 0,0 0 0,0 0 0,0 0 0,0 0 0,-3 1 17,0 0 1,0 0 0,1 0-1,0 0 1,-1 1-1,1-1 1,-1 1-1,1 0 1,-4 3-1,-10 3 76,-10 7 167,-50 35 0,35-22-247,17-13-116,12-7-136,0-1 0,1 2 0,0 0 1,0 0-1,1 1 0,-13 14 0,24-23-271,-3 6 392</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7"/>
    </inkml:context>
    <inkml:brush xml:id="br0">
      <inkml:brushProperty name="width" value="0.05" units="cm"/>
      <inkml:brushProperty name="height" value="0.05" units="cm"/>
    </inkml:brush>
  </inkml:definitions>
  <inkml:trace contextRef="#ctx0" brushRef="#br0">14 50 3412,'-13'-14'6340,"13"99"-5838,0-82-498,0 0 0,1 0 0,-1 0 0,0 0-1,1 0 1,1 1 0,-2-1 0,2 0 0,1 3 0,-2-3 1,1 0 0,-1 0 0,0 0 0,1 1 0,-2-1 0,1 0 0,0 0 0,-1 0 1,1 5-1,-1-1 5,0-1 0,2 0 0,-1 0 0,3 11 0,-2-11 7,0 0-1,-1 0 0,1 0 0,-1 12 1,0-9 0,0-1 1,0-1-1,0 1 0,5 13 1,3 16 15,-5-12-29,14 121-4,-18-145 4,0-1-8,0 1 1,0-1-1,0 0 0,0 1 0,-1 0 1,1-1-1,0 1 0,0-1 0,0 0 1,0 1-1,1 0 0,-1 0 0,0-1 1,0 0-1,0 1 0,0-1 0,0 1 1,0 0-1,0-1 0,1 0 0,-1 0 0,1 1 1,-1-1-1,0 1 0,1 0 0,-1-1 1,0 0-1,1 0 0,-1 0 0,1 1 1,-1-1-1,1 1 0,-1-1 0,0 0 1,1 0-1,-1 1 0,1-1 0,0 0 1,-1 0-1,0 0 0,2 0 0,-2 0-4,26 0-362,112 0 420,-136 0-51,0 0 0,0 0-1,0-1 1,-1 1-1,2-1 1,-2 1 0,1-1-1,-1 1 1,1-1 0,0 0-1,-1 0 1,1 0 0,2-2-1,-2 2 0,-1 0 0,1 0 0,-1-1 0,1 2 0,-1-1 0,1 0 0,0 0 0,0 1 0,-1 0 0,1-1 1,0 1-1,0-1 0,2 1 0,0-1-4,-1 1 1,0 0-1,0 0 1,1-1 0,-1-1-1,0 2 1,0-2-1,0 2 1,4-4 0,13-5-35,36-11-55,-36 13 76,0-1 1,0 2-1,1 1 1,0 1-1,0 0 1,26-1 0,19 5 56,-66 0-39,0 0 1,1 0 0,-1 0 0,0 0 0,1 0-1,-1 0 1,0 0 0,0 0 0,0 0 0,0 0-1,1 0 1,-1 0 0,0 0 0,1-1 0,-1 1-1,0 0 1,0 0 0,1-1 0,-1 1 0,0 0-1,0-1 1,0 1 0,0 0 0,0 0 0,0 0 0,0 0-1,0-1 1,0 1 0,1-1 0,-1 1-1,0 0 1,1-1-1,-1 1 1,0-1 0,1 0-1,-1 1 1,0 0-1,0 0 1,0-1 0,1 1-1,-1-1 1,1 1-1,-1 0 1,1-1 0,-1 1-1,0 0 1,1 0 0,-1 0-1,1 0 1,0 0-1,-1-1 1,0 1 0,1 0-1,-1 0 1,1 0-1,0 0 1,-1 0 0,1 0-1,-1 0-4,0-3-3033,0-8 2874,0 8 69,0 0 67,0-86 1203,1 88-1165,-2 0 0,1 0 0,0 0 0,0 0 1,0 0-1,0 1 0,-1-2 0,1 1 0,0 1 1,0-1-1,-1 0 0,1 0 0,-1 1 0,0-1 0,1 0 1,0 0-1,-1 1 0,0-1 0,0 0 0,1 0 1,-1 1-1,0 0 0,0-1 0,1 1 0,-2-2 0,1 2-3,1 0-1,-1 0 0,0-1 0,0 0 1,1 1-1,-1-1 0,0 1 0,0-1 0,1 0 1,0 0-1,-1 1 0,0-1 0,1 0 0,-1 0 1,1 1-1,0-1 0,-1 0 0,1 0 0,0 1 1,-1-1-1,1 0 0,0 0 0,0 0 0,0 0 1,0-1-1,-1-2 4,1 1 0,0-1 1,-1 0-1,0 0 0,0 1 1,0-1-1,-1 0 1,1 0-1,-1 1 0,-3-5 1,-6-16 62,3-3 111,1 1 0,1 0-1,2-1 1,0 0 0,0-53 0,4 69 131,0 24-325,0-10-24,0 0 26,0 37 58,0-39-50,0-1 1,0 0-1,0 1 0,0-1 1,0 0-1,0 0 1,-1 0-1,1 1 1,0-1-1,0 0 1,0 1-1,0-1 1,0 0-1,0 0 1,-1 1-1,1-1 1,0 0-1,0 0 1,-1 0-1,1 0 1,0 0-1,-1 0 1,1 0-1,0 1 1,0-1-1,0 0 1,-1 0-1,1 0 1,0 0-1,-1 0 0,1 0 1,-1 0-1,1 0 1,0 0 0,0 0 0,-1 0 0,1 0 0,0 0 0,-1 0-1,1 0 1,0 0 0,-1 0 0,1 0 0,0 1 0,0-1 0,0 0 0,-1 0 0,1 0 0,0 0 0,0 1 0,-1-1 0,1 0 0,0 0 0,-1 0-1,1 0 1,0 0 0,0 0 0,0 1 0,0-1 0,0 0 0,0 1 0,0-1 0,0 0 0,0 1 0,-1-1 0,1 0 0,0 0 0,0 1 0,-182-1-799,178-1 810,1 1 0,-1 0 0,0-1 0,1 0 0,-6-2 0,5 2 3,0 0 1,0-1 0,1 2-1,-1-1 1,-7 0 0,-177 1 442,187 0-458,1 0 0,-2 0 1,1 0-1,0 1 0,0-1 0,0 0 0,0 1 1,0-1-1,0 0 0,0 0 0,0 1 0,0 0 1,1-1-1,-2 1 0,1-1 0,1 1 0,-1 0 1,-1 0-1,2 0 0,-1 0 0,0 0 0,0-1 1,1 0-1,-1 1 0,0 0 0,0-1 0,1 1 0,-2-1 1,1 0-1,1 1 0,-1-1 0,-1 0 0,2 1 1,-1-1-1,-1 0 0,2 0 0,-3 0 0,-2 1-22,0 1 0,0 0 0,-1 0 0,1 0 0,1 1 1,-1 0-1,0 0 0,1 0 0,-1 0 0,-6 8 0,-18 21-508,29-31 588,19-15-8039</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8"/>
    </inkml:context>
    <inkml:brush xml:id="br0">
      <inkml:brushProperty name="width" value="0.05" units="cm"/>
      <inkml:brushProperty name="height" value="0.05" units="cm"/>
    </inkml:brush>
  </inkml:definitions>
  <inkml:trace contextRef="#ctx0" brushRef="#br0">12 7 3540,'-12'-7'-1226</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9"/>
    </inkml:context>
    <inkml:brush xml:id="br0">
      <inkml:brushProperty name="width" value="0.05" units="cm"/>
      <inkml:brushProperty name="height" value="0.05" units="cm"/>
      <inkml:brushProperty name="color" value="#00A0D7"/>
    </inkml:brush>
  </inkml:definitions>
  <inkml:trace contextRef="#ctx0" brushRef="#br0">82 10 5340,'0'0'44,"0"0"-1,0-1 0,0 0 0,0 1 0,0-1 0,0 1 0,0 0 0,0 0 0,0-1 0,1 1 0,-1-1 0,0 1 1,0-1-1,1 1 0,-1 0 0,1 0 0,-1-1 0,0 1 0,0 0 0,0-1 0,1 1 0,-1 0 0,1-1 0,-1 1 1,1 0-1,-1 0 0,0 0 0,0 0 0,1 0 0,-1 0 0,1-1 0,-1 1 0,1 0 0,-1 0 0,0 0 0,1 0 1,-1 0-1,1 0 0,-1 0 0,1 0 0,-1 1 0,4-2 90,-2 5 3911,-1 9-4053,0 0 78,-1-12-66,0 1 1,1-1 0,-1 1 0,0-1-1,0 1 1,0-1 0,-1 1 0,1-1 0,0 1-1,-1-1 1,1 1 0,-1-1 0,1 0-1,-2 4 1,-3 1 6,3-4-7,2-1 0,-2 0 0,1 1 0,1-1 0,-1 1 0,0-1 0,0 1 0,1 0 0,-1-1 0,0 1 0,1-1 1,-1 1-1,1 0 0,0-1 0,0 4 0,0 1 21,-1 1 0,0-1 0,0 0 1,-1 0-1,-1 6 0,-4 13 79,-47 243 817,49-247-697,-1 1-817,5-8-9036</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0"/>
    </inkml:context>
    <inkml:brush xml:id="br0">
      <inkml:brushProperty name="width" value="0.05" units="cm"/>
      <inkml:brushProperty name="height" value="0.05" units="cm"/>
      <inkml:brushProperty name="color" value="#00A0D7"/>
    </inkml:brush>
  </inkml:definitions>
  <inkml:trace contextRef="#ctx0" brushRef="#br0">257 27 4480,'-6'-1'3657,"6"1"-3627,0 0-1,-1 0 1,1 0 0,-1 1-1,0-1 1,1 0 0,0 0-1,0 0 1,-1 0 0,0 0-1,1 0 1,-1 0 0,1 0-1,0-1 1,0 1 0,-1 0-1,0 0 1,1 0 0,-1 0-1,1 0 1,0 0 0,0 0-1,-1-1 1,1 1-1,-1-1 1,1 1 0,-1-1-1,1 0 7,0 1-29,0-1-1,0 1 0,0-1 1,0 1-1,0 0 1,0-1-1,0 1 0,0-1 1,0 0-1,0 1 1,0 0-1,0 0 0,0-1 1,-1 1-1,1-1 0,0 1 1,-1-1-1,1 1 1,0 0-1,-1 0 0,1-1 1,0 1-1,0 0 1,-1-1-1,1 1 0,-1 0 1,1-1-1,-1 1 1,1 0-1,0 0 0,0 0 1,-2 0-1,1-4 19,1 4-34,0-1 0,0 1-1,0 0 1,0 0 0,0-1 0,0 1-1,0 0 1,0 0 0,0 0 0,0 0 0,0 0-1,0 0 1,0-1 0,0 1 0,0 0 0,0 0-1,0-1 1,0 1 0,0 0 0,0 0-1,0 0 1,0-1 0,0 1 0,0 0 0,-1 0-1,1 0 1,0 0 0,0 0 0,0 0 0,0 0-1,-1 0 1,1 0 0,0-1 0,0 1-1,0 0 1,-1 0 0,1 0 0,0 0 0,0 0-1,0 0 1,0 0 0,0 0 0,0 0 0,-1 0-1,1 0 1,0 0 0,0 0 0,-1 0-1,-11 0-239,9 0-36,-15 0-1756,-20 0-1243,11 0 3899,27 0-603,0 0 0,0 0 0,-1 0 0,1 0 0,-1 0 0,1 0 0,-1 0 0,1 1 0,0-1 0,0 0 0,-1 0 0,1 0 0,-1 0 0,1 0 1,0 1-1,-1-1 0,1 0 0,0 1 0,0-1 0,0 0 0,-1 1 0,1-1 0,-1 0 0,1 1-1,0 0 1,-1-1 0,1 1 0,0-1-1,-1 0 1,1 0 0,-1 1 0,1-1-1,-1 0 1,1 1 0,0-1 0,-1 0 0,0 1-1,1-1 1,-1 0 0,1 0 0,-1 0-1,1 0 1,-1 0 0,0 0 0,0 0-1,-26 7 217,22-5-251,1-1 1,0 1-1,0-2 1,-1 2 0,-6-1-1,10-1 193,1 0 1,0 0-1,-1 0 0,1 0 1,-1 0-1,1 0 0,-1 0 1,1-1-1,0 1 0,0 0 0,-1 0 1,1-1-1,-1 1 0,1 0 1,0-1-1,-1 1 0,1 0 1,0 0-1,0 0 0,0-1 1,-1 1-1,1-1 0,0 1 1,0-1-1,-1 1 0,1 0 0,0 0 1,0-1-1,0 1 0,0-2 2158,1 14-1400,-1 77-796,0-86-129,0 1-1,1-1 0,-1 1 0,1-1 0,0 1 0,0-1 0,0 0 0,3 5 0,-3-5-1,1 0 0,-1 0 0,1 1 0,-1-1 0,-1 1 0,1-1 0,0 1 0,0 5 0,-1 200 48,0-205-43,-1 0 1,1 0-1,-1 0 1,0 0-1,0 1 1,-1-2-1,1 1 1,-3 5-1,2-5 8,0 0 1,1-1-1,0 1 0,0 0 0,0-1 1,0 1-1,0 1 0,1 3 0,0-6-4,0 0 0,-1 1 0,1-2 0,-1 1 0,1 1 0,-1-2 0,1 1 0,-1 0 0,0 0 0,0 0 0,1 0 0,-2-1 0,0 3 0,0-2 0,2-1 1,-2 1-1,1-1 0,1 1 0,-1 0 1,0-1-1,0 1 0,1 0 0,0 0 1,-1 0-1,1-1 0,0 1 0,-1 2 1,1-3-6,0 0 1,0 0 0,-1 0 0,1 0-1,0 0 1,0 1 0,-1-2 0,0 1 0,0 0-1,1 0 1,0 0 0,-1 0 0,0 0-1,0-1 1,1 1 0,-3 1 0,3-2-1,0 0-1,-1 1 1,0-1 0,0 1 0,1 0-1,0-1 1,0 0 0,-1 0 0,1 1-1,-1 0 1,1 0 0,-1-1 0,1 0 0,0 1-1,0 0 1,0-1 0,0 1 0,-1-1-1,1 1 1,0 0 0,0 0 0,0-1 0,0 0-1,0 1 1,0 0 0,0 0 0,0-1-1,0 1 1,1 1 0,2-6-13,12-12 1,-15 16 8,1-1-1,-1 1 0,0 0 0,1 0 1,-1-1-1,1 1 0,-1-1 1,0 1-1,1-1 0,-1 1 0,1 0 1,0 0-1,-1 0 0,0 0 1,1-1-1,-1 1 0,1 0 0,0 0 1,-1 0-1,0-1 0,1 1 1,0 0-1,-1 0 0,1 0 0,-1 0 1,0 0-1,2 1 0,4-3-2,-2-6-16,-3 7 16,-1 1 1,0 0-1,0 0 0,0-1 0,1 1 1,-1-1-1,0 1 0,0-1 1,1 1-1,-1 0 0,0 0 0,0-1 1,0 1-1,1 0 0,-1-1 0,1 1 1,-1 0-1,1 0 0,-1 0 0,0 0 1,0-1-1,1 1 0,-1 0 0,1 0 1,-1 0-1,1-1 0,-1 1 0,0 0 1,1 0-1,-1 0 0,1 0 0,-1 0 1,1 0-1,5-2-75,8-8-11,-14 10 81,0-1 0,1 1 0,-1 0 0,1 0 0,-1-1 1,1 1-1,-1 0 0,0-1 0,1 1 0,0 0 0,0-1 1,-1 1-1,0 0 0,1 0 0,0 0 0,-1 0 0,1 0 1,-1 0-1,1 0 0,-1 0 0,1 0 0,0 0 0,5 0-28,-1-6-38,-5 6 70,0 0-1,1 0 0,-1-1 0,0 1 1,0-1-1,0 1 0,1 0 0,-1-1 1,1 1-1,-1 0 0,1 0 0,-1 0 1,0 0-1,0 0 0,1 0 0,-1-1 1,1 1-1,0 0 0,-1 0 0,0 0 1,0 0-1,1 0 0,0 0 0,-1 0 1,1 0-1,55-9-435,32 9 460,-86 0-20,1 0 1,0 1-1,0-1 1,0 0-1,-1 1 1,1 1-1,0-2 1,5 4-1,-6-2-1,1-2 0,-1 2 0,1-1 0,0-1 0,0 1 1,0 0-1,-1 0 0,6-1 0,21 0-8,-12-1 10,-1 1 0,1 1 0,0 0 0,22 6 0,20-2-6,46 7 5,-21-4 42,-72-5-46,-7-2 20,-4-8-37,-1 4 4,0 0-46,0-11-77,0 13 129,0 0-1,0 0 1,0 0 0,0 0-1,0-1 1,0 2 0,0-2-1,1 1 1,-1 0 0,1 0-1,0 0 1,-1 0 0,0 0-1,1 0 1,0 0 0,0 0-1,-1 0 1,2 0-1,-1 0 8,-1 0-1,1 1 0,0-2 0,0 1 0,-1 1 0,0-1 0,1-1 0,-1 2 0,1-1 0,-1-1 0,1 2 0,-1-1 0,0-1 0,0 2 0,0-2 0,0 1 0,0 0 0,0-1 0,0-429 334,0 431-330,0-1-1,0 1 1,0 0-1,0-1 1,0 1-1,0-1 1,0 0 0,0 1-1,-1 0 1,1 0-1,0-1 1,-1 0-1,1 1 1,0-1-1,-1 1 1,1 0-1,0 0 1,0-1 0,-1 1-1,1 0 1,-1-1-1,0 1 1,1 0-1,0-1 1,-1 1-1,0 0 0,0 0 0,1 0 0,0-1 0,-1 1 0,0-1-1,0 1 1,1-1 0,0 1 0,-1 0 0,1-1 0,-1 0-1,1 1 1,-1-1 0,1 1 0,0-1 0,0 1 0,-1-1-1,1 0 1,0 1 0,-1-1 0,1 0 0,0 0-1,0 1 1,0 0 0,0-1 0,0-1 0,-2 1-2,0-1 0,1 2 0,-1-1 0,0-1 0,1 2-1,-2-1 1,1 1 0,1-1 0,-2 0 0,2 1 0,-4 0 0,-33 0-132,38 0 134,-1 0 1,0 0 0,0 0 0,1 0-1,0 0 1,-1 0 0,0 1-1,0-1 1,1 0 0,-1 1-1,1-1 1,-1 1 0,0-1-1,1 0 1,0 1 0,-1-1 0,0 1-1,1 0 1,-1 0 0,1 0 0,-1 0 1,0-1 0,0 1-1,1 0 1,-1 0 0,0-1 0,0 0-1,1 1 1,-1 0 0,0-1-1,0 1 1,1-1 0,-1 0-1,-1 0 1,2 1 0,-1-1 0,0 0-1,0 1 1,0-1 0,-1 0-1,-57 9 4,-114-9 49,167 0-45,1-1 1,0 0-1,-1 0 0,1 0 0,-10-4 1,10 3 6,0 1 1,-1-1-1,1 1 1,0 0-1,-10 0 1,-260 1-426,274-2-216,1 1 569,0 1 0,0 0 1,0 0-1,0 0 0,0 0 1,0 0-1,0 0 0,0 0 0,0-1 1,-1 1-1,1 0 0,0 0 1,0-1-1,0 1 0,0 0 1,0 0-1,0-1 0,1 1 0,-1 0 1,0 0-1,0 0 0,0 0 1,0 0-1,0 0 0,0 0 1,0-1-1,0 1 0,1 0 0,-1 0 1,0 0-1,0-1 0,0 1 1,0 0-1,1 0 0,-1 0 1,0 0-1,0-1 0,0 1 0,0 0 1,0 0-1,0 0 0,0 0 1,1 0-1,-1 0 0,0 0 1,0 0-1,1 0 0,12 0-1008,-9 0-243,-1 0-1863,10 0 1796,-10 0 336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1.523"/>
    </inkml:context>
    <inkml:brush xml:id="br0">
      <inkml:brushProperty name="width" value="0.05" units="cm"/>
      <inkml:brushProperty name="height" value="0.05" units="cm"/>
    </inkml:brush>
  </inkml:definitions>
  <inkml:trace contextRef="#ctx0" brushRef="#br0">69 38 6485,'-9'-1'207,"0"-1"1,0 0-1,0 0 1,-13-7-1,14-2 43,8 11-229,0 0 0,0 0-1,-1-1 1,1 1 0,0 0 0,0 0 0,0 0 0,0-1 0,-1 1 0,1 0 0,0 0 0,0-1-1,0 1 1,0 0 0,0 0 0,0-1 0,0 1 0,0 0 0,0 0 0,0-1 0,0 1 0,0 0-1,0 0 1,0-1 0,0 1 0,0 0 0,0 0 0,0-1 0,0 1 0,0 0 0,0 0 0,1-1-1,-1 1 1,0 0 0,0 0 0,0 0 0,0-1 0,0 1 0,1 0 0,-1 0 0,0 0 0,0 0-1,0-1 1,1 1 0,-1 0 0,0 0 0,0 0 0,1 0 0,-1 0 0,0 0 0,0 0 0,1-1-1,18 1 239,-14 0 419,-2 0-297,-3 0-358,1 1 0,0-1 0,-1 0 0,1 0 0,0 0 0,0 0 0,-1 1 1,1-1-1,0 0 0,-1 1 0,1-1 0,-1 0 0,1 1 0,0-1 0,-1 1 0,1-1 0,-1 1 0,1-1 0,-1 1 1,1-1-1,-1 1 0,0 0 0,1-1 0,-1 1 0,0 0 0,1-1 0,-1 1 0,0 0 0,0-1 0,0 1 0,0 0 0,1 0 1,-1-1-1,0 1 0,0 0 0,0-1 0,-1 3 0,4 9 44,9 1 97,-6 10-113,-1 1 0,0 0 0,0 27-1,-1 49 12,-4-78-43,0 0 1,1 1-1,1-1 0,2 0 1,0 0-1,1-1 1,15 42-1,-17-59-80,0 1-1,0 0 1,0-1-1,1 1 1,0-1-1,0 0 1,0-1-1,0 1 1,0-1-1,1 1 1,0-1 0,-1-1-1,1 1 1,1-1-1,5 3 1,-6 1-270,-5-4-1496,0-21-5823,0 15 7020</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1"/>
    </inkml:context>
    <inkml:brush xml:id="br0">
      <inkml:brushProperty name="width" value="0.05" units="cm"/>
      <inkml:brushProperty name="height" value="0.05" units="cm"/>
      <inkml:brushProperty name="color" value="#00A0D7"/>
    </inkml:brush>
  </inkml:definitions>
  <inkml:trace contextRef="#ctx0" brushRef="#br0">321 56 2900,'0'-51'3534,"-1"51"-3465,0-1 0,1 1 0,-1-1 0,0 1 1,0-1-1,1 1 0,-1 0 0,0 0 0,0 0 0,1-1 0,-1 1 0,0 0 1,0 0-1,0 0 0,0 0 0,0 0 0,-2 0 2924,3 5-2977,0 0-9,0 1 0,0-1 0,0 0 0,-1 0 0,-1 9 0,-12 7-1,6 2-8,-5 4 0,10-17 8,-1 0 0,-1 0 0,1-1 0,-12 17 0,-56 95 187,14-23 250,-41 81 433,95-168-982,6-10-377,10-11-184,-10 9 775,1-3-408,-1 3-615,7-9 102,-5 6-622,0-1 1,1 1-1,-1 0 1,6-4 0,-3 4 434</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2"/>
    </inkml:context>
    <inkml:brush xml:id="br0">
      <inkml:brushProperty name="width" value="0.05" units="cm"/>
      <inkml:brushProperty name="height" value="0.05" units="cm"/>
      <inkml:brushProperty name="color" value="#00A0D7"/>
    </inkml:brush>
  </inkml:definitions>
  <inkml:trace contextRef="#ctx0" brushRef="#br0">24 1 2424,'0'0'-104,"-2"0"-250,-20 0 5149,26 0-4607,-4 0-177,0 0-1,1 0 0,0 0 0,0 0 0,-1-1 1,0 1-1,1 0 0,0 0 0,-1 1 0,1-1 1,-1 0-1,1 0 0,-1 0 0,1 0 0,0 0 1,-1 0-1,0 0 0,1 1 0,0-1 0,-1 0 1,1 1-1,-1-1 0,0 1 0,1-1 0,-1 0 1,1 0-1,-1 1 0,1 0 0,-1-1 0,0 1 1,0-1-1,0 0 0,0 1 0,1 0 1,-1-1-1,0 1 0,0-1 0,1 1 0,-1 0-7,0-1 0,0 0 0,0 0 0,0 0 0,0 0 0,0 0-1,0 1 1,0-1 0,0 0 0,0 0 0,0 0 0,0 0 0,0 0 0,0 0-1,0 0 1,0 0 0,0 0 0,0 0 0,0 0 0,0 0 0,1 0 0,-1 0-1,0 0 1,0 0 0,0 1 0,0-1 0,0 0 0,0 0 0,0 0 0,0 0-1,0 0 1,0 0 0,0 0 0,0 0 0,0 0 0,0 0 0,0 0 0,1 0-1,-1 0 1,0 0 0,0 0 0,0 0 0,0 0 0,0 0 0,0 0-1,1 0 1,-1 0 0,0 0 0,0 0 0,0 0 0,0 0 0,0 0 0,0 0-1,1-1 1,13 4 130,1-1-1,-1 1 1,0 1-1,0 0 1,0 1-1,22 12 1,-13-7-41,-1-1 0,31 8 0,382 105 683,-378-102-768,-2 2-1,-1 2 0,58 35 1,68 41 149,-146-73 30,-20-14-152,-13-12-21,-1-1 32,1 0 1,1 1-1,-2 0 0,1 0 1,0-1-1,0 2 0,-1-1 1,1-1-1,-1 1 0,1 0 1,0 0-1,-1 0 0,0 0 1,1 0-1,-1 0 0,1 1 1,-1-2-1,0 2 0,1-1 1,-1 2-1,0-2-143,1 1 0,1-1-1,-2 1 1,2-1 0,-1 1 0,1-1 0,-2 1 0,2-2-1,-1 2 1,1-1 0,2 2 0,8-18 178,-5 12-11,-3 2-54,0 0 0,1 0 0,-1-1 0,0 1 1,0-1-1,0 0 0,-1 0 0,6-3 0,15-8 24,22-6-24,-30 10-17,1 1 0,1 0 0,-1 2 0,20-5 0,75-11 134,-71 16 187,76 1 1,-116 5-133,-1-2 146,0 2-379,0-1 0,0 1 0,0 0 0,0 0 0,0 0 0,1 0 0,-1 0 0,0-1 0,0 1 0,0 0 0,0 0 0,0-1 0,0 1 0,0 0 0,0 0 0,0-1 1,0 1-1,0 0 0,0 0 0,-1 0 0,1 0 0,0 0 0,0-1 0,0 1 0,0 0 0,0 0 0,0-1 0,-1 1 0,1 0 0,0 0 0,0 0 0,0-1 0,-1 1 0,1 0 0,0 0 0,0 0 0,0 0 0,0 0 0,0 0 0,0 0 0,-1 0 0,1 0 0,-31 0-4882,28 0 3266</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3"/>
    </inkml:context>
    <inkml:brush xml:id="br0">
      <inkml:brushProperty name="width" value="0.05" units="cm"/>
      <inkml:brushProperty name="height" value="0.05" units="cm"/>
      <inkml:brushProperty name="color" value="#00A0D7"/>
    </inkml:brush>
  </inkml:definitions>
  <inkml:trace contextRef="#ctx0" brushRef="#br0">10 100 1320,'-4'-6'113,"4"6"-67,-1-1 0,1 1-1,-1 0 1,1-1 0,0 1 0,-1-1 0,1 1 0,-1 0-1,1-1 1,0 1 0,-1-1 0,1 1 0,0-1-1,0 1 1,0 0 0,0-1 0,0 0 0,-1 0 0,1 1-1,0 0 1,0-1 0,0 0 0,0 0-38,0 1 0,0 0 0,0 0 1,0 0-1,1-1 0,-1 1 0,0 0 0,0-1 0,0 1 1,0 0-1,0-1 0,0 1 0,0 0 0,0 0 0,1 0 1,-1 0-1,0 0 0,1-1 0,-1 1 0,0 0 0,0 0 1,1 0-1,-1-1 0,0 1 0,0 0 0,0 0 0,1 0 1,-1 0-1,0 0 0,1 0 0,-1 0 0,1 0 0,-1 0 1,0 0-1,0 0 0,0 0 0,0 0 0,1 0 0,0 0 6,-1 0 0,1 0 0,-1 0-1,0 0 1,1 0 0,-1 0-1,1 0 1,0 0 0,-1 0 0,0 0-1,0-1 1,1 1 0,-1 0-1,1 0 1,-1 0 0,1 0 0,-1 0-1,0 0 1,0-1 0,1 1-1,-1-1 1,1 1 0,-1 0 0,1 0-1,-1 0 1,0-1 0,0 1-1,0-1 1,0 0 0,0 1 0,1 0-1,-1 0 1,0-1 0,0 1-1,0-1 1,0 0 0,0 1 0,0 0-1,0 0 1,0-2 0,0 2-4,0-1 1,0 1-1,1 0 1,-1 0-1,0-1 1,0 1-1,0 0 1,0-1-1,0 1 1,1-1-1,-1 1 1,0 0-1,0 0 1,0 0 0,0 0-1,0-1 1,1 1-1,-1 0 1,0-1-1,1 1 1,-1 0-1,0 0 1,1-1-1,-1 1 1,0 0-1,0 0 1,0 0-1,1 0 1,-1 0-1,1 0 1,-1 0-1,0 0 1,1 0-1,-1 0 1,0 0 7,1 0 0,-1 0 0,1 0 0,-1 0 0,1 0 0,-1 0 0,0 0 0,0 0 0,0 0 0,1 0 0,-1-1 0,0 1 0,1 0 0,-1 0 0,0 0 0,1-1 0,-1 1 0,0 0-1,0 0 1,0-1 0,0 1 0,0 0 0,1 0 0,-1 0 0,0 0 0,0-1 0,0 1 0,1-1 0,-1 1 0,0 0 0,0-1 0,0 1 0,0 0 0,0-1 0,1 0 99,-1 0 0,1 0 1,-1 0-1,1 0 0,0 0 0,-1 0 0,1 0 0,1 0 0,-2 0 1,1 0-1,0 1 0,0-1 0,0 0 0,0 0 0,0 1 0,0 0 1,1-2-1,10-5 785,-9 4-778,1 2 1,0 0-1,0 0 0,0-1 0,7 1 1,-9 0-103,25-7 246,-23 5-214,1 2 0,-2-1 0,2 1 0,-1 0 0,1 0 0,5 0-1,-10 1 610,4 0-599,86 0 44,-69 0 390,-28 0-415,-16 0-937,115 0 1074,-89 1-210,0-1 0,0 1 1,0 0-1,0 0 0,0 0 1,0 1-1,-1-1 0,1 1 0,-1 0 1,5 2-1,8 7 86,89 55 310,-34-20-265,355 222 528,-286-191-406,-7-4-146,-125-69-113,-1 2 1,1-1-1,-1 0 1,0 1-1,0 0 1,-1 0-1,9 12 1,-11-12-17,-3-6 14,0 1 0,1-1-1,-1 0 1,0 0 0,0 1-1,1-1 1,-1 0 0,0 1 0,1-1-1,-1 1 1,0-1 0,0 0-1,0 0 1,1 0 0,-1 1-1,0-1 1,1 0 0,-1 0 0,1 1-1,-1-1 1,0 0 0,0 0-1,1 0 1,-1 0 0,1 1-1,-1-1 1,1 0 0,-1 0 0,0 0-1,1 0 1,-1 0 0,1 0-1,-1 0 1,1-1 0,2 1 20,-1 0-4,-1 0-17,-1 0 0,0 0-1,0 0 1,0 0 0,0 0-1,1 0 1,-1-1 0,0 1 0,1 0-1,-1 0 1,0 0 0,1 0-1,-1 0 1,0 1 0,0-1 0,0 0-1,0 0 1,1 0 0,-1 0-1,0 0 1,1 0 0,-1 0 0,0 1-1,0-1 1,1 0 0,-1 0-1,0 0 1,0 0 0,0 0 0,0 0-1,0 0 1,0 1 0,1-1-1,-1 2-5,0-1 9,-1-1-1,1 1 1,0-1 0,0 0 0,0 1 0,0-1 0,0 0-1,0 0 1,0 1 0,0-1 0,0 0 0,0 1 0,1-1-1,-1 1 1,0-1 0,0 0 0,0 0 0,0 0-1,1 1 1,-1-1 0,0 0 0,0 1 0,1-1 0,-1 0-1,0 1 1,0-1 0,0 0 0,0 0 0,1 0 0,-1 0-1,0 0 1,1 0 0,-1 0 0,0 1 0,1-1 0,-1 0-1,0 8 134,0-7-134,0 0-1,0 0 1,0-1 0,0 1 0,0 1-1,0-2 1,0 1 0,0 0 0,0 0 0,0-1-1,0 1 1,0 0 0,0 0 0,0-1-1,0 1 1,1 0 0,-1 0 0,1-1 0,-1 1-1,1 1 1,1-2-1,-1 0-2,-1 0 1,1 0-1,0 0 0,-1 0 0,0 0 1,0 0-1,1 0 0,0 0 0,-1 1 1,1-1-1,-1 0 0,0 0 0,0 0 1,1 1-1,-1-1 0,1 0 0,-1 1 1,1-1-1,-1 0 0,0 0 0,0 0 1,1 1-1,-1-1 0,0 1 0,1-1 1,-1 1-1,0-1 0,1 0 0,-1 0 1,0 1-1,0-1 0,0 1 0,0 0 1,20 9-3,-13-7 8,38 30-143,-42-32 51,0-1 0,0 1 0,0-1 0,0 1 0,0-1 0,0 0 0,0-1 1,4 0-1,1 1 2,0 0 18,-11 2 84,-18 0 154,-20-2-140,40 0-26,0 0-1,0 0 0,-1 0 0,1 0 0,0 1 1,-1-1-1,2 0 0,-2 1 0,1-1 0,0 0 1,0 1-1,0 0 0,0 0 0,-1-1 0,2 1 0,-1 0 1,-1 0-1,2-1 0,-1 1 0,0 1 0,-1 1 1,-6 5 42,-13 0 89,-17 28 240,-21 15 821,-104 112 1,135-133-1220,20-22-155,-1 0 0,1-1 0,-1 0 0,0 0 0,-1 0 0,-17 8 0,26-15 212,1 0 0,0 0 1,-1 0-1,1 0 1,0 0-1,0 1 0,-1-1 1,1 0-1,0 0 1,-1 1-1,1-1 0,0 1 1,-1-1-1,1 0 1,0 0-1,0 0 0,0 1 1,0-1-1,0 1 1,0-1-1,0 0 0,-1 1 1,1-1-1,0 0 1,0 1-1,-1 1-2215</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4"/>
    </inkml:context>
    <inkml:brush xml:id="br0">
      <inkml:brushProperty name="width" value="0.05" units="cm"/>
      <inkml:brushProperty name="height" value="0.05" units="cm"/>
      <inkml:brushProperty name="color" value="#66CC00"/>
    </inkml:brush>
  </inkml:definitions>
  <inkml:trace contextRef="#ctx0" brushRef="#br0">8 357 4352,'-7'1'4156,"7"-1"-4065,13-14 472,-13 13-534,1 1-1,-1 0 1,0 0 0,1-1-1,-1 1 1,1-1-1,-1 1 1,0-1 0,0 1-1,1 0 1,-1 0-1,1 0 1,0 0-1,-1 0 1,0-1 0,0 1-1,1 0 1,0 0-1,-1 0 1,1 0 0,-1-1-1,0 1 1,1 0-1,-1 0 1,1 0 0,0 1-1,0-1 1,-1 0-25,0 0 1,0 0-1,1 0 1,-1 0-1,0 0 1,0 0-1,1 0 1,-1 0-1,0 0 1,0 0-1,0 0 1,0 0-1,0 0 1,0 0-1,1 0 1,-1 0-1,0 0 1,0 0-1,0 0 1,1 0-1,-1 0 1,0-1-1,0 1 1,1 0-1,-1 0 1,0 0-1,0 0 1,0-1-1,0 1 1,0 0-1,0 0 1,0 0-1,0 0 1,0 0-1,8-17 385,12 10-12,23-28 383,104-54 169,174-77 1,-312 161-1440,23-8 1211,-15 9-7122,-23 4 6032,-11 1-3236,16-1 3568,1 0 0,-1 0-1,1 0 1,-1 1-1,1-1 1,0 0 0,-1 1-1,1-1 1,-1 1 0,1-1-1,0 0 1,0 0-1,0 0 1,-1 1 0,1-1-1,-1 1 1,1 0 0,0-1-1,0 0 1,-1 0-1,1 1 1,0-1 0,0 1-1,0 0 1,0-1 0,0 0-1,0 1 1,0-1 0,0 1-1,0 0 1,0 2-734</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5"/>
    </inkml:context>
    <inkml:brush xml:id="br0">
      <inkml:brushProperty name="width" value="0.05" units="cm"/>
      <inkml:brushProperty name="height" value="0.05" units="cm"/>
      <inkml:brushProperty name="color" value="#66CC00"/>
    </inkml:brush>
  </inkml:definitions>
  <inkml:trace contextRef="#ctx0" brushRef="#br0">2 0 4084,'-1'14'4767,"1"-13"-4767,0 0 0,0 0 0,0 0 0,0 0 0,0 0 0,0 0 0,0 0-1,0 0 1,1 0 0,-1 0 0,0-1 0,0 1 0,1 1 0,-1-2 0,1 1 0,-1 0 0,1 0 0,-1-1 0,2 3-1,15 6 82,-17-9-79,1 0 0,-1 0 0,0 0 1,0 0-1,1 0 0,-1 0 0,0 0 0,0 0 0,0 0 0,0 0 0,0 0 0,0 1 0,0-1 0,1 0 1,-1 0-1,0 0 0,0 1 0,0-1 0,1 0 0,-1 0 0,0 0 0,0 1 0,0-1 0,0 0 1,0 0-1,0 0 0,1 0 0,-1 0 0,0 0 0,0 1 0,0-1 0,0 0 0,0 1 0,0-1 0,0 2 11,1 0 0,0 1 0,0-1-1,0-1 1,1 2 0,-2-1 0,2-1-1,-1 2 1,1-2 0,0 1 0,0-1-1,-1 1 1,1-1 0,2 2 0,10 10 68,22 41-12,-24-37-66,-1 1 1,-2 0-1,14 31 1,-7-12 26,96 257 83,-90-219 84,-18-53-186,2-2 0,0 1 0,2 0 0,1-1 0,15 27 0,-18-35 18,-1-1-1,0 1 1,0 1 0,-1-1 0,-1 0-1,4 25 1,4 14-37,1-18 407,-9-24-258,1-1 0,-2 0 0,3 12-1,-4-11-133,0-5-9,-1-1 0,1 1 1,-1-1-1,1 0 1,0 0-1,0 1 1,0-1-1,1 0 0,-1 0 1,1 0-1,3 5 1,-4-5 28,1-1 1,-1 0-1,0 0 1,0 1-1,0 0 1,0-1-1,0 1 1,-1-1-1,1 0 1,-1 1-1,1 3 1,-1 33-2324,-1-22-5872</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6"/>
    </inkml:context>
    <inkml:brush xml:id="br0">
      <inkml:brushProperty name="width" value="0.05" units="cm"/>
      <inkml:brushProperty name="height" value="0.05" units="cm"/>
      <inkml:brushProperty name="color" value="#66CC00"/>
    </inkml:brush>
  </inkml:definitions>
  <inkml:trace contextRef="#ctx0" brushRef="#br0">0 38 6441,'0'0'2447,"4"0"-2450,39 0-115,-41 0 110,0 0 0,0 0 0,0 0 1,0-1-1,-1 1 0,2-1 0,-2 0 1,1 1-1,0-1 0,-1 0 0,2 0 1,0-1-1,-1 1 4,-1 0 0,1 0 0,-1 0 0,1 1 0,0-1 0,-1 0 0,1 1 0,0-1 0,0 1 1,0 0-1,-1 0 0,4 0 0,29 0-23,-11 0 102,-2 0 0,2 0 0,28-6-1,-36 3 146,0 2-1,1 0 0,28 3 0,-4-1 308,46-1 636,-85 0-1154,0 0 0,0 0 0,-1 0 0,1-1 0,-1 1 0,1 0 0,0 0 0,-1 0 0,1 0-1,0-1 1,0 1 0,-1-1 0,1 1 0,-1-1 0,1 1 0,0 0 0,-1-1 0,0 1 0,2-2-1,-2 2 7,1-1 0,-1 0 0,1 1 0,0-1 0,0 1 0,-1-1 0,1 1-1,0-1 1,0 0 0,-1 1 0,1 0 0,0 0 0,0 0 0,0-1-1,0 1 1,0 0 0,-1 0 0,1 0 0,2 0 0,-19 0-9639</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7"/>
    </inkml:context>
    <inkml:brush xml:id="br0">
      <inkml:brushProperty name="width" value="0.05" units="cm"/>
      <inkml:brushProperty name="height" value="0.05" units="cm"/>
      <inkml:brushProperty name="color" value="#66CC00"/>
    </inkml:brush>
  </inkml:definitions>
  <inkml:trace contextRef="#ctx0" brushRef="#br0">2 72 2984,'-1'-52'3635,"1"52"-3617,0 0 0,0 0 0,0 0 0,0-1 1,0 1-1,0-1 0,0 1 0,0-1 0,0 1 0,1 0 1,-1 0-1,0 0 0,0-1 0,0 1 0,0 0 0,0-1 1,0 1-1,0 0 0,1-1 0,-1 1 0,0 0 1,1 0-1,-1 0 0,1 0 0,-1 0 0,0 0 0,0-1 1,0 1-1,1 0 0,-1 0 0,0 0 0,1 0 1,-1 0-1,1 0 0,-1-1 0,1 1 27,-1 0 0,1 0 0,-1 0 0,1 0 1,-1 0-1,0 0 0,1-1 0,-1 1 0,1 0 0,-1 0 0,1 0 0,-1 0 0,0 0 0,0-1 0,0 1 1,1-1-1,-1 1 0,1 0 0,-1-1 0,0 1 0,1 0 0,-1 0 0,0-1 0,0 1 0,0-1 0,0 1 1,0-1-1,0 1 0,0 0 0,1-1 0,-1 1 0,0-1 0,0 1 0,0-1 0,0 1 0,0-1 660,0 3-652,0 149 677,0-143-716,1 0 0,0-1 1,0 1-1,1-1 1,4 10-1,-4-10-1,0 1-1,0-1 1,-1 1 0,1 0 0,-1 9-1,1 13 44,8 52-1,-2-29 1,45 202 149,0 8 426,-49-228-498,2 18 145,17 66 0,-5-60-269,-12-47-26,3 10-191,-9-22 249,0 4-19,0-3-7,-1 0 0,1 1 0,0-2 0,0 1 0,0 1 0,0-2 0,0 2 0,1-1 1,-1-1-1,0 2 0,1-1 0,-1-1 0,1 3 0,2-1-15,-2-2 6,-1 0 0,1 0 0,-1 0 1,1 1-1,-1-1 0,0 0 0,1 0 1,-1 0-1,1 0 0,-1 0 0,1 1 0,-1-1 1,0 1-1,0-1 0,0 1 0,1-1 1,-1 0-1,0 0 0,1 1 0,-1-1 0,0 1 1,1-1-1,-1 1 0,0-1 0,0 0 0,0 1 1,0-1-1,0 1 0,0-1 0,0 0 1,0 1-1,0-1 0,0 1 0,0-1 0,0 1 1,0-1-1,4 6 2,-3-5-18,0 0 0,-1 0-1,1-1 1,0 2 0,-1-1-1,1-1 1,-1 1-1,0 0 1,1 0 0,0 0-1,-1 0 1,1 0 0,-1 2-1,0-2 731,0-15-13057</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8"/>
    </inkml:context>
    <inkml:brush xml:id="br0">
      <inkml:brushProperty name="width" value="0.05" units="cm"/>
      <inkml:brushProperty name="height" value="0.05" units="cm"/>
      <inkml:brushProperty name="color" value="#FF0066"/>
    </inkml:brush>
  </inkml:definitions>
  <inkml:trace contextRef="#ctx0" brushRef="#br0">21 16 6605,'-7'-3'854,"6"3"-784,0 0 0,0-1 0,1 1 1,0 0-1,-1 0 0,1 0 0,-1-1 1,0 1-1,1 0 0,0-1 1,-1 1-1,1 0 0,-1 0 0,0-1 1,1 1-1,0-1 0,0 1 0,-1-1 1,1 1-1,0 0 0,-1-1 1,1 1-1,0-1 0,-1 0 0,1 1 1,0 0-1,0-2 0,0 1 12,-1 0-61,5 5 524,11 8-219,-2 1-1,14 17 1,4 11 94,-23-32-318,-1 0 0,11 17-1,-3 0-21,26 45 35,-36-65-121,-1 0 0,2 0 0,-1 0 0,0 0 0,0-1 0,1 0 0,0 0 0,8 4-1,10 2-129,-18-9 82,-1 0 0,-1 0 0,2 1 1,-2 0-1,7 4 0,-5-4-655,-4-7 108,-7-4-6169,-9 7 5371,14 1 1364,0 0 1,0-1-1,-1 1 0,1 0 1,0 0-1,0 0 0,0 0 1,0-1-1,0 1 0,0 0 1,-1 0-1,1-1 0,0 1 1,0 0-1,0 0 0,-1 0 0,1 0 1,0 0-1,0 0 0,0-1 1,0 1-1,0 0 0,0-1 1,0 1-1,0 0 0,0-1 1,0 1-1,0 0 0,0 0 0,0 0 1,0-1-1</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59"/>
    </inkml:context>
    <inkml:brush xml:id="br0">
      <inkml:brushProperty name="width" value="0.05" units="cm"/>
      <inkml:brushProperty name="height" value="0.05" units="cm"/>
      <inkml:brushProperty name="color" value="#FF0066"/>
    </inkml:brush>
  </inkml:definitions>
  <inkml:trace contextRef="#ctx0" brushRef="#br0">0 715 5857,'28'0'3283,"-27"0"-3273,0 0 0,0 0 0,0 0 0,0 0 1,0 0-1,0 0 0,0-1 0,0 1 0,0-1 1,0 1-1,0-1 0,-1 1 0,1 0 0,1-1 1,-2 0-1,1 0 0,0 1 0,0 0 1,-1-1-1,1 0 0,1-1 0,-2 1-8,0 0 0,1 1 1,0-1-1,0 0 0,-1 0 0,1 1 0,0 0 0,0-1 1,-1 0-1,1 1 0,0-1 0,0 1 0,0 0 0,0-1 0,0 1 1,-1 0-1,2 0 0,-1-1 0,-1 1 0,1 0 0,1 0 1,0 0-1,-1 0 1,0 0 0,0-1-1,0 1 1,0 0 0,0 0 0,-1 0-1,2-1 1,-1 1 0,-1-1 0,1 0-1,1 1 1,-2 0 0,1-1-1,0 0 1,0 0 0,-1 1 0,1-1-1,0 0 1,0 0 0,-1 0 0,6-6 14,24-9 59,-26 14-61,0 0 0,0-1 1,1 1-1,-1-1 0,4-4 1,39-29 275,-33 27-99,20-18 0,-10 3 31,-9 9-141,-1 1 0,1 1-1,1 0 1,27-16 0,56-30-106,-52 30 26,94-44-1,3 16-4,-141 56 4,0-1-1,0 0 1,0 0 0,-1 0 0,1-1 0,0 0 0,3-4 0,-3 4-1,0 0 0,0 0 0,0 0 1,0 0-1,1 1 0,5-5 0,-5 6-11,0-2-64,1 2 1,-2-1-1,1-1 1,1 0 0,-2 1-1,5-5 1,-7 2-5373,-1-5 5290,-1 4-408,5 6 401,-4 0 158,0 0 3,1 1 1,0-1-1,-1 0 0,0 0 1,1 0-1,0 0 0,-1 0 1,1 0-1,-1 0 0,1 0 1,-1 0-1,1 0 0,0-1 1,-1 1-1,0 0 0,1 0 1,-1 0-1,1 0 0,0 0 1,-1-1-1,0 1 0,0-1 1,1 1-1,0-1 0,-1 1 1,1 0-1,-1 0 0,0-1 1,0 1-1,0-1 0,1 1 1,-1 0-1,0-1 0,1 0 1,-1 1-1,0-1 0,0-2 23,1 3-19,-1 1 0,0-1 1,0 0-1,1 0 1,-1 1-1,1-1 0,-1 0 1,1 0-1,-1 0 0,0 0 1,1 0-1,-1 0 0,1 0 1,-1 0-1,1 0 1,-1 0-1,0 0 0,1 0 1,-1-1-1,1 1 0,-1 0 1,1 0-1,-1 0 0,0-1 1,0 1-1,1 0 1,-1 0-1,0 0 0,1 0 1,-1-1-1,1 1 0,-1-1 1,0 1-1,0 0 0,0-1 1,0 1-1,0 0 1,1 0-1,-1-1 0,0 1 1,1-2-1,21-4-2205,5-3 2429,-19 6 222,-2 1 0,2 0 0,11-7 0,9-10 219,-20 13-676,1 0-1,0 1 0,0 0 0,1 0 1,-1 1-1,18-6 0,-12 9-1113,-13 2 1130,-1-1 0,1 0 0,0 0 0,0 0 0,-1 0 0,1-1 0,0 1 0,-1 0 0,1 0 0,-1-1 0,4-1 0,-1-4-3,-4 6-2,0-1 0,0 1-1,0-1 1,0 1 0,0-1-1,0 1 1,0 0 0,0 0-1,0 0 1,1-1 0,-1 1 0,0-1-1,1 1 1,-1 0 0,0-1-1,1 1 1,-1 0 0,0 0-1,0 0 1,1 0 0,-1 0-1,0-1 1,1 1 0,-1 0-1,1 0 1,-1 0 0,0-1-1,0 1 1,1 0 0,-1 0 0,1 0-1,-1 0 1,1 0 0,-1 0-1,0 0 1,0 0 0,1 1-1,0-1 1,0 0 0,-1 0 1,0 0-1,0 0 0,0 0 1,1 0-1,-1 0 0,1-1 0,-1 1 1,1 0-1,-1 0 0,0 0 1,0-1-1,0 1 0,1 0 1,-1 0-1,0 0 0,1 0 0,-1 0 1,0-1-1,1 1 0,-1 0 1,0-1-1,0 1 0,0-1 1,0 1-1,0 0 0,0 0 1,0 0-1,0-1 0,1 0 0,-1 1 4,0-1-1,0 1 0,0 0 0,0 0 0,0 0 0,1 0 1,-1-1-1,0 1 0,0 0 0,0-1 0,1 1 0,-1 0 0,0-1 1,0 1-1,0 0 0,0 0 0,0 0 0,0 0 0,1 0 1,-1 0-1,0-1 0,1 1 0,-1 0 0,1 0 0,-1 0 1,0 0-1,0 0 0,0 0 0,0 0 0,1 0 0,1 0 320,-1-1-282,1 1 1,-1-1 0,0 1 0,1-1-1,-1 1 1,1-1 0,-1 0 0,0 1-1,1-2 1,1 0 0,15-6 1055,-10 7 1828,-8 7-2905,0-5-17,0-1-1,-1 2 0,1-1 0,0-1 1,0 1-1,0 0 0,0 0 1,0-1-1,0 1 0,0 0 1,0 0-1,1 0 0,-1 0 1,0 0-1,1-1 0,-1 1 1,0 0-1,0 0 0,1-1 0,0 2 1,1-2 2,-2 0-4,1 0 0,0 1 1,-1-1-1,0 0 0,1 0 0,0 0 0,-1 0 0,1 0 0,-1 0 0,0 0 0,1 1 1,-1-1-1,1 0 0,0 1 0,-1-1 0,0 1 0,0-1 0,1 0 0,-1 0 0,1 1 1,-1-1-1,0 1 0,1 0 0,-1-1 0,0 0 0,0 1 0,0-1 0,0 1 0,0 0 0,1-1 1,-1 0-1,0 2 0,0-1-1,0-1 0,0 0 1,0 0-1,0 1 0,0-1 1,0 1-1,0-1 0,1 1 0,-1-1 1,0 0-1,0 0 0,0 0 1,1 1-1,-1-1 0,0 1 1,0-1-1,0 0 0,0 1 0,1-1 1,-1 0-1,0 0 0,1 0 1,-1 0-1,1 1 0,-1-1 1,1 0-1,-1 1-1,1-1 0,-1 0 0,1 0 0,-1 1 0,0-1 0,0 0 0,1 0 0,-1 0 0,0 1 0,1-1 0,-1 0 1,1 1-1,-1-1 0,0 1 0,0-1 0,0 0 0,0 0 0,0 1 0,1 0 0,-1-1 0,0 1 0,0-1 0,0 0 0,0 0 0,0 1 0,0 0 0,0 0 0,1 2 4,0 0-1,-1 0 1,1-1-1,0 1 1,0 0-1,0-1 1,0 1-1,2 2 1,6 15 98,-5-9-75,1 0 0,1 0 0,-1 0 1,2-2-1,-1 2 0,1-1 0,1-1 1,-1 0-1,1 0 0,18 14 0,-20-18-5,0 1-1,0 0 1,-1 1-1,0-1 1,0 1-1,0 0 1,-1 0-1,0 1 1,-1-1-1,1 1 1,-1 0-1,-1-1 1,0 2-1,2 10 1,0-8-411,-4-8-308,-5-3 341,-2 0 549,4 0-327,0 0 23,0 0 51,1-1 48,-1 1 0,2 0 0,-1-1 0,-1 1 0,1 1 0,0-1 0,0 0 1,0 0-1,0 1 0,0-1 0,0 0 0,-3 3 0,-3 3 51,-1 0 0,1-1-1,-1 0 1,-13 5 0,10-4 30,0 0 1,-12 9 0,8-5 34,-2 0 1,0-2-1,0 0 1,0-1-1,-37 9 0,3-1 116,-24 14-81,-111 57 0,13 23-461,116-69 262,7-9 52,32-21 1,2 2-1,-1 0 1,0 0 0,2 1 0,-22 23 0,21-14 1,14-17 23,0 1 1,-1-2 0,0 1 0,0-1 0,0 1-1,-1-2 1,-6 6 0,9-7-40,0-1 0,0 1 0,1-1 0,-1 1 0,1-1 0,-1 1 0,1-1 0,-1 2 0,2-2 0,-2 1 1,1 1-1,1-2 0,-1 1 0,0 1 0,0-2 0,1 1 0,-2 5 0,2-5 105,0 1 0,0-1 0,-1 1 1,1-1-1,0 1 0,-1-1 0,0 0 1,0 1-1,1-1 0,-1 0 0,-1 0 1,1 1-1,0-2 0,0 1 0,-1 1 0,1-2 1,-2 1-1,0 1 0,-18 11-1745,-3-6-4992,17-6 5648</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0"/>
    </inkml:context>
    <inkml:brush xml:id="br0">
      <inkml:brushProperty name="width" value="0.05" units="cm"/>
      <inkml:brushProperty name="height" value="0.05" units="cm"/>
      <inkml:brushProperty name="color" value="#FF0066"/>
    </inkml:brush>
  </inkml:definitions>
  <inkml:trace contextRef="#ctx0" brushRef="#br0">5 1 8645,'-4'2'3372,"3"-2"-3367,1 1 0,0 0 0,0-1-1,0 0 1,0 0 0,0 1 0,0 0 0,0-1 0,0 1-1,0-1 1,1 0 0,-1 1 0,0 0 0,0-1 0,0 1-1,0-1 1,0 0 0,0 0 0,1 1 0,-1-1-1,1 1 1,-1-1 0,0 1 0,1-1 0,14 3 143,-15-3-146,0 0 0,0 0-1,0 0 1,0 0 0,0 0 0,0 0 0,1 0 0,-1 0 0,0 0 0,0 0 0,0 0-1,0 0 1,1 0 0,-1 0 0,0 0 0,0 0 0,0 0 0,0 0 0,0 0-1,1 0 1,-1 0 0,0 0 0,0 0 0,0 0 0,0 0 0,0 0 0,0 0 0,0 0-1,0 0 1,0 1 0,0-1 0,0 0 0,0 0 0,0 0 0,0 0 0,0 0-1,0 0 1,1 1 0,-1-1 0,0 0 0,0 0 0,0 0 0,0 0 0,0 0 0,0 1-1,0-1 1,0 0 0,0 0 0,0 0 0,0 0 0,0 0 0,0 0 0,0 0-1,0 0 1,0 0 0,-1 1 0,1-1 2,0 1-1,0 0 0,0-1 1,0 0-1,0 1 0,0 0 1,0 0-1,1-1 1,-1 0-1,0 1 0,0 0 1,1-1-1,-1 1 1,0-1-1,1 1 0,-1-1 1,0 1-1,0-1 1,0 1-1,1-1 0,-1 0 1,1 1-1,-1-1 0,1 1 1,-1-1-1,0 1 1,1-1-1,0 0 0,-1 0 1,1 0-1,-1 0 1,2 1-1,8 5 43,-3 9 19,18 5 25,-4-3-35,184 172 33,-192-177-94,35 28-219,-48-39 93,-4-1-4090,-11 0 2620,-11 0-3501,7 0 4008</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2.813"/>
    </inkml:context>
    <inkml:brush xml:id="br0">
      <inkml:brushProperty name="width" value="0.05" units="cm"/>
      <inkml:brushProperty name="height" value="0.05" units="cm"/>
    </inkml:brush>
  </inkml:definitions>
  <inkml:trace contextRef="#ctx0" brushRef="#br0">0 836 2036,'22'-12'59,"-22"12"-55,0-1-1,0 1 1,0 0 0,1 0 0,-1 0 0,0 0-1,0 0 1,1 0 0,-1 0 0,0 0 0,0 0-1,0 0 1,1-1 0,-1 1 0,0 0 0,0 0-1,0 0 1,0 0 0,0-1 0,1 1 0,-1 0-1,0 0 1,0 0 0,0 0 0,0-1 0,0 1-1,0 0 1,0 0 0,0-1 0,0 1 0,0 0-1,0 0 1,0 0 0,0-1 0,0 1 0,0 0-1,0 0 1,0-1 0,0 1 0,0 0 0,0 0-1,0 0 1,0-1 0,0 1 0,0 0 2,0-1 1,0 1-1,-1 0 1,1 0-1,0 0 1,0 0-1,0 0 0,0-1 1,0 1-1,0 0 1,0 0-1,0 0 1,0 0-1,0-1 1,0 1-1,0 0 1,0 0-1,0 0 1,0 0-1,0-1 0,0 1 1,0 0-1,0 0 1,1 0-1,-1 0 1,0 0-1,0-1 1,0 1-1,0 0 1,0 0-1,0 0 0,0 0 1,1 0-1,-1 0 1,0-1-1,0 1 1,0 0-1,0 0 1,0 0-1,1 0 1,-1 0-1,0 0 0,0 0 1,0 0-1,0 0 1,0 0-1,1 0 1,-1 0-1,74-35 3614,-65 29-3246,0 0-1,-1-1 1,10-8 0,-11 8-330,1 1 1,-1 0-1,1 0 0,0 1 1,10-5-1,218-80 622,0 1-90,-193 69-561,321-158 11,-320 150 71,46-36 0,14-10-100,-71 54-336,63-28 0,-93 47 415,-1 0-1,1-1 0,-1 1 1,1 0-1,-1-1 0,0 1 0,0-1 1,4-4-1,0 1-52,-1 1-36,-3 4 9,0 1 1,-1-1 0,1 0-1,0 0 1,-1-1-1,1 1 1,0 0-1,-1-1 1,1 1 0,0-1-1,-1 1 1,1-1-1,-1 0 1,1 0-1,-1 1 1,1-1 0,-1 0-1,0 0 1,1-1-1,0 0 1,1-1-10,-1 3 11,-2 1-18,1-1 1,0 0-1,-1 0 1,1 0-1,0 0 1,0 1-1,0-1 1,-1 0-1,1 0 1,0-1 0,0 1-1,-1 0 1,1 0-1,0 0 1,0 0-1,-1-1 1,1 1-1,0 0 1,-1-1-1,1 1 1,0 0 0,-1-1-1,1 1 1,0-1-1,7-2-458,-1 2-384,-1 0 0,0-1 0,1 0 0,-1-1 0,0 1 1,6-5-1,18-6 272,-5 6 648,-6 2 3406,-18 10-2187,-2-4-1148,1 0-1,0-1 0,0 1 1,0 0-1,0-1 0,0 1 0,0 0 1,0-1-1,0 1 0,0 0 0,0-1 1,0 1-1,0 0 0,0-1 0,0 1 1,1 0-1,-1-1 0,0 1 0,1 0 1,-1-1-1,0 1 0,1-1 0,-1 1 1,1-1-1,0 2 0,0-2-128,-1-1 1,1 1-1,0 0 0,0 0 0,0 0 0,-1 0 0,1 0 1,0 1-1,0-1 0,-1 0 0,1 0 0,0 0 0,0 1 0,-1-1 1,1 0-1,0 1 0,-1-1 0,1 1 0,0-1 0,-1 0 1,1 1-1,-1-1 0,1 1 0,-1 0 0,1-1 0,-1 1 1,1-1-1,-1 1 0,0 0 0,1 0 0,-1-1 0,0 1 0,1 0 1,-1-1-1,0 1 0,0 0 0,0 0 0,0-1 0,0 1 1,0 0-1,0 1 0,5 6 23,9 8 1,0 1 0,-2 0 1,14 25-1,-18-31-21,76 138 26,-71-130-26,2-1-1,0 0 1,1-1 0,34 28-1,81 48 19,-62-46-16,-62-42-22,-1 1 0,0 0 1,0 0-1,-1 1 1,1 0-1,-1 0 0,-1 0 1,1 0-1,-1 1 1,-1-1-1,1 1 1,-1 0-1,3 16 0,14 29-101,-14-51-190,-4-7-3184,-2-20 1137,-6 20 1190,-15-12 165,15 12 223</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1"/>
    </inkml:context>
    <inkml:brush xml:id="br0">
      <inkml:brushProperty name="width" value="0.05" units="cm"/>
      <inkml:brushProperty name="height" value="0.05" units="cm"/>
      <inkml:brushProperty name="color" value="#FF0066"/>
    </inkml:brush>
  </inkml:definitions>
  <inkml:trace contextRef="#ctx0" brushRef="#br0">380 28 4768,'0'-4'42,"-2"-14"2529,2 17-2514,0 1-1,-1-1 1,1 1-1,-1 0 0,1 0 1,0-1-1,0 1 1,-1-1-1,1 1 1,-1 0-1,0-1 0,1 1 1,0 0-1,-1 0 1,1 0-1,-1 0 0,1 0 1,-1 0-1,1 0 1,-1-1-1,1 1 0,-1 0 1,0 0-1,1 0 1,-1 1-1,-2-1 522,1 0-545,0 0 1,0 1-1,0 0 0,1 0 0,-1-1 1,0 2-1,1-1 0,-1-1 0,1 2 0,-1-1 1,1 0-1,-1 1 0,1-1 0,0 1 0,-1-1 1,2 1-1,-2-1 0,1 1 0,0 1 1,-4 5 100,-4 5 43,1 0 0,1 1 1,-12 27-1,-4 9-57,-3 0 36,-56 96 71,70-128-183,0-1 1,-2 0-1,1-1 1,-2-1-1,-32 26 1,43-38-29,2-1-11,0-1 1,1 1-1,-2-1 1,2 1-1,-1-1 1,-1 0-1,1 0 1,0 0-1,0 0 1,-1 0-1,1 0 1,0-1-1,0 0 1,-5 1-1,7-1-31,4 0-2,11 0 14,-12 0-18,0 0-77,10 0 25,-10 0-21,28 0-418,-30 0 520,-1 0 0,1 0 0,-1 0 0,1 0 0,-1 0 0,1 0 1,-1 0-1,1 0 0,0 0 0,-1 0 0,0-1 0,1 1 0,-1 0 0,1 0 0,0 0 0,-1 0 0,0 0 0,1-1 0,-1 1 0,1-1 1,-1 1-1,1-1 0,-1 1 0,0 0 0,0 0 0,1-1 0,-1 1 0,0-1 0,1 0 0,-1 1 0,0 0 0,1-1 0,-1 1 0,0-1 1,0 0-1,1-3-11,-1 3 12,0 1 0,1 0 0,-1 0 0,0-1 0,0 1 0,0 0 0,0 0 0,1 0 1,-1 0-1,0 0 0,0 0 0,0 0 0,0-1 0,0 1 0,0 0 0,0 0 0,1 0 0,-1 0 1,0 0-1,0 0 0,1 0 0,-1-1 0,0 1 0,0 0 0,1 0 0,-1 0 0,0 0 0,0 0 1,0 0-1,0 0 0,0 0 0,1 0 0,-1 1 0,0-1 0,1 0 0,-1 0 1,0 0-1,1 0 0,-1 0 1,0 0-1,0 0 1,0 0-1,0 0 0,0 0 1,0 0-1,0 0 1,1 0-1,-1 0 0,0 0 1,0 0-1,0 0 1,1 0-1,-1 0 0,0 0 1,0 0-1,1 0 1,-1 0-1,0 0 0,0 0 1,0-1-1,0 1 1,0 0-1,0 0 0,0 0 1,0 0-1,0 0 1,1-1-1,-1 1 0,0 0 1,0 0-1,0 0 0,0 0 1,0 0-1,3-7 184,-1 9 379,3 7-372,1-7-153,0 1 1,0-1 0,0-1 0,7 2-1,-2-1-18,0 1 0,15 6-1,-12-2-13,1 2-1,-2 0 0,24 21 0,-23-17-13,1-1-1,26 15 0,-35-24-10,-3 0 14,1-1 1,-1-1 0,1 2-1,0-2 1,0 1-1,0-1 1,0 0-1,-1 0 1,2-1 0,-1 1-1,0-1 1,4 1-1,-8-5-5,1-1-11,1 0 0,-1 0 0,1 0 1,-1 0-1,1 0 0,0 1 0,1-1 0,-1 1 1,1-1-1,0 1 0,0-1 0,0 2 0,5-6 1,4-4 4,2 1 0,-1-1 0,17-10 0,31-11 87,80-72-324,-101 73 22,-34 26 296,-7 5 17,-12 6-70,12-3-12,1 0 0,0-1 0,0 0 0,-1 1 0,1 0 0,-1 0 0,1-1 0,0 1 0,-1 0 0,1 0 0,0-1 0,0 1 0,0 0 0,0 0 0,0-1 0,0 3 0,0-3 2,0 0-1,0 0 1,0 0 0,0 0-1,0 0 1,0 0-1,0 0 1,0 0 0,0 0-1,0 0 1,0 1 0,0-1-1,0 0 1,0 0-1,0 0 1,0 0 0,0 0-1,0 1 1,0-1 0,0 0-1,0 0 1,0 0-1,0 0 1,0 0 0,0 0-1,0 1 1,0-1 0,0 0-1,0 0 1,0 0-1,0 0 1,0 0 0,0 0-1,-1 0 1,1 0 0,0 0-1,0 0 1,0 0-1,0 0 1,0 0 0,0 0-1,-1 0 1,1 0 0,0 0-1,0 0 1,0 0-1,0 0 1,-1 0 0,1 0-1,0 0 1,0 0 0,0 0-1,0 0 1,0 0-1,0 0 1,0 0 0,-15 0-34,15 0 19,0 1 1,-1 0 0,0-1 0,1 1 0,-1-1-1,1 1 1,0 0 0,0 0 0,-1-1 0,1 1-1,0 0 1,-1 0 0,1-1 0,0 1 0,0 0 0,0 0-1,-10 2-222,8-3-66</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2"/>
    </inkml:context>
    <inkml:brush xml:id="br0">
      <inkml:brushProperty name="width" value="0.05" units="cm"/>
      <inkml:brushProperty name="height" value="0.05" units="cm"/>
      <inkml:brushProperty name="color" value="#FF0066"/>
    </inkml:brush>
  </inkml:definitions>
  <inkml:trace contextRef="#ctx0" brushRef="#br0">1 58 2872,'0'0'128,"0"-4"104,0-8 139,0 12-356,0 0-1,0-1 1,0 1 0,0 0 0,0 0-1,0-1 1,0 1 0,0 0 0,0 0-1,0 0 1,0 0 0,0 0-1,0 0 1,0-1 0,0 1 0,0 0-1,1 0 1,-1 0 0,0-1-1,0 1 1,0 0 0,0 0 0,0 0-1,0 0 1,0-1 0,0 1 0,0 0-1,0 0 1,1 0 0,-1 0-1,0 0 1,0 0 0,1 0 0,-1 0-1,13-8 596,-13 7-423,1-1-1,0 1 0,0-1 0,-1 1 0,0-1 0,0 1 1,1-1-1,-1 1 0,0-1 0,0 1 0,0-1 0,0 0 0,0 0 1,0 1-1,-1-3 0,1 2 275,0 40 4175,0 38-3874,0 21-1016,0-94 255,0-1 0,0 1 0,1-1 0,-1 1 0,1-1 1,0 1-1,-1-1 0,2 0 0,-1 0 0,0 1 0,0-1 0,3 5 0,-2-6 1,-1 1 0,1 1 0,-1-1 0,0 0 0,0 0 0,0 1 0,-1-1 0,1 0 0,0 1 0,0-1 0,-1 1 0,0 4 0,-1 39 122,0-22 325,3 50-1,-6-75-663,4 2 202,-1-1 1,1 0-1,-1 0 1,1 0-1,0 0 1,0 0-1,-1 0 1,1 0-1,0 0 1,-1 0-1,1 0 1,-1 0-1,1 0 1,0 0-1,0 0 1,-1 0-1,1 0 1,-1 0-1,1 0 1,-1 0-1,1 0 1,0-1-1,0 1 1,0 0-1,-1 0 1,1-1-1,-1 1 1,1 0-1,0-1 1,-1 1-1,1 0 1,0 0-1,0-1 1,0-11-324,0 8-51,0-13-1084,0-65-8099,0 71 8441</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3"/>
    </inkml:context>
    <inkml:brush xml:id="br0">
      <inkml:brushProperty name="width" value="0.05" units="cm"/>
      <inkml:brushProperty name="height" value="0.05" units="cm"/>
      <inkml:brushProperty name="color" value="#FF0066"/>
    </inkml:brush>
  </inkml:definitions>
  <inkml:trace contextRef="#ctx0" brushRef="#br0">103 118 5909,'0'-21'1164,"0"6"3103,2 15-3650,184-26 133,163-17-731,-283 38 30,77-2-16,-143 10-27,0 12-1,-3-8-1,-7 4 22,7-5 10,3 469 1344,0-475-1410,-3 0-1138,-11 0 1129,11 0-4,0 0-137,-2 0 129,1-1-1,1 0 0,-1 1 0,0 0-1,0 0 1,1 0 0,-1 1 0,0 0 0,-7 1-1,5 2 10,5-3 29,0 0 0,-1 0 0,1-1 0,0 1 1,0 0-1,0-1 0,-1 0 0,1 1 0,-1 0 0,1-1 0,-1 1 0,1-1 0,0 0 0,0 0 0,-2 0 0,-20 1-307,-40 9 1,15-3 111,-133 16-32,-238 34 2806,417-56-2584,11 0-81,20-1-258,-21-1 157,3-1-328,-4-1 184,0 1 0,0-1-1,1 2 1,-1-1 0,1 1-1,9-1 1,32 2-4854,-35 0 3300,0 0 329</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4"/>
    </inkml:context>
    <inkml:brush xml:id="br0">
      <inkml:brushProperty name="width" value="0.05" units="cm"/>
      <inkml:brushProperty name="height" value="0.05" units="cm"/>
      <inkml:brushProperty name="color" value="#FF0066"/>
    </inkml:brush>
  </inkml:definitions>
  <inkml:trace contextRef="#ctx0" brushRef="#br0">0 1 912,'0'0'772</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5"/>
    </inkml:context>
    <inkml:brush xml:id="br0">
      <inkml:brushProperty name="width" value="0.05" units="cm"/>
      <inkml:brushProperty name="height" value="0.05" units="cm"/>
      <inkml:brushProperty name="color" value="#FF0066"/>
    </inkml:brush>
  </inkml:definitions>
  <inkml:trace contextRef="#ctx0" brushRef="#br0">0 1 1064,'0'0'152</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6"/>
    </inkml:context>
    <inkml:brush xml:id="br0">
      <inkml:brushProperty name="width" value="0.05" units="cm"/>
      <inkml:brushProperty name="height" value="0.05" units="cm"/>
      <inkml:brushProperty name="color" value="#FF0066"/>
    </inkml:brush>
  </inkml:definitions>
  <inkml:trace contextRef="#ctx0" brushRef="#br0">74 52 3132,'0'0'2461,"-2"0"-2317,-8 0-54,8 0 101,2-1-179,-1 1 0,1 0 0,0 0 0,0 0 0,-1 0 0,1 0 0,-1 0 1,1-1-1,-1 1 0,1 0 0,0 0 0,0 1 0,-1-1 0,1 0 0,-1 0 0,1 0 0,-1 0 0,1 0 0,0 0 1,0 1-1,0-1 0,-1 0 0,1 0 0,-1 1 0,1-1 0,0 0 0,-1 0 0,1 0 0,0 0 0,0 1 1,-1 0-1,-2 12 165,1-1 217,0 1-1,1 0 1,0 17 0,7-28-356,-6-2-38,1 0 0,-1 0 0,0 0 0,0 0 1,0-1-1,1 1 0,-1 0 0,1 0 0,-1 0 0,0 0 0,1 1 0,-1-1 0,0 0 1,0 0-1,0 0 0,1 0 0,-1 0 0,1 0 0,-1 1 0,0-1 0,1 0 1,-1 0-1,0 0 0,0 0 0,0 0 0,0 0 0,1 1 0,-1-1 0,0 0 0,0 1 1,1-1-1,-1 0 0,0 1 0,0-1 0,0 0 0,1 0 0,-1 1 0,-2 0 0,8-1 1,5 1 9,-7-1-12,15-1 82,-19 1-77,0 0 1,1-1 0,-1 1-1,1 0 1,0-1 0,-1 1-1,0 0 1,0 0-1,1 0 1,-1-1 0,1 1-1,-1-1 1,1 1-1,-1-1 1,0 1 0,0 0-1,0-1 1,1 1 0,-1-1-1,0 0 1,0 1-1,1 0 1,-1-1 0,0 0-1,0 1 1,0-1-1,5-65 876,-5 66-868,0-1-1,0 1 1,0-1-1,0 1 1,0 0-1,0-1 0,0 0 1,0 1-1,0-1 1,0 1-1,0 0 1,0-1-1,-1 0 1,1 1-1,0-1 1,0 1-1,0 0 1,0-1-1,0 1 1,-1-1-1,1 1 1,-1-1-1,1 1 1,-1 0-1,1 0 0,0 0 1,0-1-1,-1 1 1,1 0-1,-1-1 1,0 1-1,1 0 1,0-1-1,0 1 1,-1 0-1,0 0 1,1 0-1,-1 0 1,1 0-1,0 0 1,-1 0-1,0 0 1,0 0-1,-3 0-9,-36-3 331,37 7-286,3-4-36,0 2-4,0-2 1,0 1-1,0 1 0,0-2 0,0 1 0,-1 0 0,1 0 1,-1 0-1,1 0 0,-1 0 0,1-1 0,-1 1 1,1 0-1,-1 0 0,0-1 0,1 1 0,-1 0 0,-1 0 1,2 1 6,-1-1 1,0 0 0,0 0-1,1 0 1,0 1-1,0-2 1,-1 2 0,1-1-1,-1 1 1,1 1 0,-2 7 52,0 0-1,0 0 1,1 0 0,1 19 0,0-25-61,0-4-2,0 2 4,19 1 6,-15-3-9,12 0-26,-13 0 15,-1 0-11,-1 0 12,0 0 0,0 0 0,0 0 0,-1 0 0,1-1 0,0 1 0,0-1 0,0 1 0,0-1 0,-1 1-1,1 0 1,0-1 0,0 0 0,-1 0 0,1 1 0,0-1 0,-1 0 0,1 0 0,-1 1 0,1-1 0,-1 0 0,1 0 0,-1 1-1,1-1 1,-1 0 0,0-2 0,0 3 6,0 0-5,0 0-1,1 0 1,-1 0-1,0-1 1,0 1-1,0 0 0,0-1 1,0 1-1,1 0 1,-1 0-1,0-1 1,0 1-1,0 0 1,1 0-1,-1 0 1,0 0-1,0 0 1,0 0-1,0 0 0,0-1 1,1 1-1,-1 0 1,0 0-1,1 0 1,-1 0-1,0 0 1,1 0-1,-1 0 1,0 0-1,3-2-36,0-3 42,0-1-1,0 1 0,-1-1 1,0 1-1,0-1 0,-1 0 1,1 0-1,-2 0 0,1 0 1,0 0-1,-1 0 0,-1-9 1,0 14 18,0 0 1,0 1 0,0-1 0,0 1 0,-1-1-1,2 0 1,-2 1 0,1 0 0,0 0 0,-1 0 0,1-1-1,0 1 1,-3 0 0,-40-3 639,38 3-649,3 3-1,0 7 32,1 0-1,0 0 0,0-1 0,0 19 0,2-27-39,0-1 0,0 1-1,0-1 1,0 1 0,0-1-1,1 1 1,-1 0 0,0-1-1,0 0 1,1 1 0,-1-1-1,0 1 1,0 0 0,0-1-1,1 0 1,-1 0 0,1 1-1,-1-1 1,1 1 0,-1-1-1,0 1 1,1-1 0,-1 0-1,1 0 1,0 0 0,-1 0-1,0 1 1,1-1 0,-1 0 0,1 0-1,0 0 1,-1 0 0,0 0-1,1 1 1,0-1 0,0-1-1,-1 1 1,1 0 0,3 0-2,-1 1 2,20 0-511,-22-2 491,-1 1 0,1-1 0,0 0 0,0 1 0,-1 0 0,1-1 0,0 0 0,0 0 0,-1 1 0,1-1 0,-1 0 0,1 0 0,0 1 0,-1-1 0,0 0 0,1 0 0,-1 1 0,1-3 0,1 0-51,0-2 1,-1 1 0,1 1-1,-1-2 1,0 1-1,0 0 1,-1 0-1,1 0 1,0-6-1,-1-52 227,-1 62-143,0-1 0,1 0 0,0 1 0,-1 0 1,0-1-1,0 0 0,1 1 0,-1-1 0,0 1 0,0 0 0,1 0 0,-1-1 0,0 1 0,0 0 0,1-1 0,-1 1 0,-1 0 0,2 0 0,-1 0 0,0 0 0,0 0 0,0 0 0,0 0 21,-19-1 668,17 1-626,3-1-73,-1 1-1,1 0 0,0 0 0,0 0 1,0 0-1,-1 0 0,1 0 0,-1 0 1,1 0-1,0 0 0,-1 0 1,1 0-1,0 0 0,0 0 0,-1 0 1,1 0-1,0 0 0,-1 0 0,1 0 1,-1 1-1,1-1 0,0 0 0,0 0 1,0 0-1,0 0 0,-1 0 0,1 0 1,0 1-1,-1-1 0,1 0 0,0 1 1,-1-1-1,0 12 21,-10-6 67,10-1-71,2-5-17,-1 1 0,0-1 0,0 1 0,0-1 0,0 0 1,-1 0-1,1 1 0,0 0 0,0-1 0,0 1 0,0-1 0,-1 0 0,1 0 0,0 1 0,0-1 0,-1 1 0,1-1 0,0 1 0,0-1 0,0 0 0,0 0 0,-1 0 0,1 1 0,-1-1 0,1 0 0,-1 1 0,1-1 0,-5 24-26,5-24 21,0 1-1,0-1 0,0 0 1,-1 1-1,1-1 1,0 1-1,0 0 0,0-1 1,0 0-1,0 1 0,0-1 1,0 1-1,0-1 1,0 1-1,1-1 0,-1 0 1,0 1-1,0 0 0,1-1 1,-1 1-1,0-1 1,1 0-1,-1 0 0,0 1 1,0-1-1,0 1 0,1-1 1,-1 1-1,1-1 1,-1 0-1,1 0 0,-1 0 1,0 1-1,0-1 0,1 0 1,-1 0-1,1 1 1,0-1-1,-1 0 0,0 0 1,0 0-1,1 0 0,0 0 1,-1 0-1,1 0 1,-1 0-1,0 0 0,1 0 1,0 0-1,-1 0 0,1 0 1,-1 0-1,1-1 1,7 1-114,7-2-16,-15 1 129,0 1 0,0 0 1,1-1-1,-1 1 0,1 0 1,-1-1-1,1 1 0,-1-1 0,0 1 1,0-1-1,0 1 0,0 0 1,0-1-1,1 1 0,-1-1 0,0 0 1,0 1-1,0 0 0,0-1 1,0 1-1,0-1 0,0 0 0,0 1 1,2-3-84,-1 3 79,0-12-69,-1 11 65,1-4 27,-2 4-24,0 1 0,0-1 0,0 1 1,0-1-1,0 1 0,0 0 0,0 0 1,0 0-1,0 0 0,-1-1 1,2 1-1,-2 0 0,1 0 0,-2 1 1,-34-1 339,36 0-319,0 0-1,1 1 1,-2 0 0,1 0-1,1-1 1,-1 1 0,0 0-1,0 0 1,1-1 0,-1 2-1,0-1 1,1-1 0,-1 2-1,1-1 1,0-1 0,-1 2-1,1-1 1,-1 0 0,1 0-1,0 0 1,-1 0 0,1 0-1,0 2 1,-3 32 199,3-34-210,-1-1 0,1 0 0,0 1 0,0 0 0,0 0 0,0-1 0,0 0 0,0 1-1,0 0 1,0 0 0,0-1 0,0 0 0,1 1 0,-1 0 0,0 0 0,0-1 0,0 0 0,0 1 0,1 0 0,-1-1 0,0 1 0,1-1 0,-1 0 0,1 1 0,-1 0 0,0-1 0,1 1 0,-1-1 0,1 0 0,0 0 0,-1 0 0,0 1 0,1-1 0,0 0 0,0 1 0,-1-1 0,0 0 0,1 0 0,0 1 0,0-1 0,-1 0 0,0 0 0,1 0 0,0 0 0,0 0 0,0-1 0,3 1 1,27 1-304,-27-4 156,2-10 3,-1 9-101,-2 1 193,0-4-6,-2-2-1,0 2 0,1-1 1,-1 0-1,-1-15 0,0 22 108,-41 1 403,41 3-419,0-1-30,0-2-2,0 1 1,0-1-1,0 0 1,0 1-1,0 0 1,0-1-1,0 1 1,0-1-1,0 1 1,0-1 0,0 1-1,0 0 1,0-1-1,0 0 1,0 1-1,0-1 1,-1 1-1,1-1 1,0 1-1,-1-1 1,1 0-1,-1 1 1,1-1-1,0 1 1,0-1-1,0 1 1,-1-1 0,0 0-1,1 0 1,-1 0-1,1 1 1,0-1-1,-1 0 1,1 1-1,-1-1 1,0 0-1,1 1 4,0-1 0,-1 1 1,1 0-1,0 0 0,-1-1 0,1 1 0,0 0 0,0 0 0,0-1 0,0 1 0,-1 0 0,1 0 0,1-1 0,-1 1 0,0 0 0,0 0 0,0 4 53,0 30 35,3-34-116,-1-1 1,1 1-1,0-1 0,0 1 0,0-1 0,-1 0 0,1 0 0,4-1 0,-5 1-13,0 0-68,0-3-10,1-3 85,-1 1-25,-1 0 0,1 0-1,-1 1 1,1-1-1,-1-1 1,-1 2-1,1-1 1,-1-1-1,0 1 1,-1-8-1,1 13 58,0 0 0,0-1 1,0 0-1,0 0 0,0 1 0,-1 0 0,1-1 0,-1 1 0,1-1 0,-1 0 0,1 1 0,0 0 0,0-1 0,-1 1 1,0-1-1,1 1 0,-1-1 0,1 1 0,0 0 0,-1 0 0,0 0 0,0 0 0,1-1 0,0 1 0,-1 0 1,0 0-1,0 0 0,1-1 0,0 1 0,-2 0 0,-1-1 9,2 1 32,-1 0 1,1 0-1,0-1 0,-1 1 0,1-1 1,-1 1-1,1 0 0,-1 0 0,2 0 1,-2 0-1,1 0 0,-1 0 0,1 1 1,-1-1-1,-1 1 0,2-1-31,1 1 0,0 0 0,-1 0 0,0-1 0,0 0 0,1 1-1,0 0 1,0 0 0,-1-1 0,1 1 0,-1 0 0,1 0 0,0 0 0,-1 0 0,1 0 0,-1 4-5,-2-3 21,0 3 72,1 7-56,-1 43 14,4-54-75,1-1-1,0 0 0,-1 0 0,1 1 1,-1-1-1,2 0 0,-2 0 0,1 0 1,1 0-1,1 0-98,-3 0 2,-1 0 102,1 0 0,-1 1 0,0-1 0,1 0 0,-1 0 1,1 0-1,-1 0 0,1 0 0,-1 0 0,0 0 1,1-1-1,-1 1 0,1 0 0,-1 0 0,1 0 1,-1 0-1,0-1 0,1 1 0,-1 0 0,0 0 1,1 0-1,-1 0 0,1-1 0,-1 1 0,0-1 0,0 1 1,0 0-1,1-1 0,-1 1 0,0 0 0,1 0 1,-1-1-1,0 1 0,0-1 0,1 0 0,-1 1 1,0 0-1,0 0 0,0-1 0,0 0 0,2-6-62,2 1-97,-3 5 159,-1 1-1,1-1 0,-1 0 0,1 1 1,-1 0-1,0-1 0,0 0 1,0 1-1,0-1 0,0 1 0,1 0 1,-1-1-1,0 0 0,0 0 0,0 1 1,0 0-1,0-3 0,0 3 2,0 0-1,0-1 0,0 0 1,0 0-1,0 1 1,0-1-1,0 0 1,0 1-1,0-1 0,1 0 1,-1 0-1,0 1 1,1-1-1,-1 1 0,0-1 1,0 0-1,0 1 1,2-2-1,-1 1 7,-1 1 1,0 0-1,0-1 0,1 0 0,-1 0 1,1 1-1,-1-1 0,1 0 1,-1 0-1,0 1 0,0-1 0,0 0 1,0 0-1,0 1 0,0-1 0,0 0 1,0 0-1,0-1 0,0-41 714,-3 43-643,-10 0-25,10 0-19,0 17-7,-3-11-33,5-6 13,0 1-1,1-1 0,0 0 1,0 0-1,-1 1 0,1 0 0,-1-1 1,1 1-1,-1-1 0,1 0 1,0 1-1,0 0 0,0-1 1,-1 1-1,1-1 0,0 1 0,0-1 1,-1 1-1,1 0 0,0-1 1,0 1-1,0 0 0,0-1 1,0 1-1,0-1 0,1 1 0,-1 0 1,0-1-1,1 1 0,-4 14-8,0-1-1813,1-2-4707</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7"/>
    </inkml:context>
    <inkml:brush xml:id="br0">
      <inkml:brushProperty name="width" value="0.05" units="cm"/>
      <inkml:brushProperty name="height" value="0.05" units="cm"/>
      <inkml:brushProperty name="color" value="#FF0066"/>
    </inkml:brush>
  </inkml:definitions>
  <inkml:trace contextRef="#ctx0" brushRef="#br0">18 16 5821,'-1'0'38,"1"0"0,-1 0 0,1 0 0,0 0 0,-1 0 0,0 0 0,0 0 0,1 0 0,0 0 0,-1 0 0,1 0 0,-1 0 0,0 0 0,1 1 1,0-1-1,-1 0 0,1 0 0,-1 1 0,1-1 0,-1 1 0,1-1 0,0 0 0,-1 0 0,1 0 0,-1 1 0,1-1 0,0 1 0,-1-1 1,1 1-1,0-1 0,0 0 0,0 1 0,0-1 0,-1 1 0,1 0 0,0-1 0,0 0 0,0 1 0,-1-1 0,1 1 0,0 0 0,0-1 0,0 1 1,0 4-54,-2 26 421,2-31-405,0 1 0,0-1 0,0 0 0,0 0 0,0 0 0,0 0-1,0 1 1,0-1 0,0 0 0,0 0 0,1 0 0,-1 0-1,0 0 1,0 0 0,0 0 0,0 0 0,0 0 0,0 0 0,0 0-1,0 0 1,0 0 0,0 1 0,0-1 0,0 0 0,0 0 0,0 0-1,0 0 1,0 0 0,1 0 0,-1 0 0,0 0 0,0 0 0,0 0-1,0 0 1,1 0 0,-1 0 0,0 0 0,0 0 0,0 0-1,0 0 1,1 0 0,-1 0 0,0 0 0,0 0 0,0 0 0,0 0-1,0 0 1,0 0 0,0 0 0,0 0 0,0 0 0,0 0 0,0-1-1,3 1 8,0 0-1,-1 1 0,0-1 0,0 1 0,1-1 1,-1 1-1,0-1 0,0 1 0,4 1 0,11 0 10,-7-2-27,-5 0 69,1 1 0,-1-1 0,0 0 0,0-1 0,1 1 0,-1-1 0,8-2-1,-8-5 77,-5 8-127,0-1 1,0 0 0,0 1 0,0 0-1,1 0 1,-1-1 0,0 0 0,0 1-1,0-1 1,0 1 0,1 0 0,-1 0-1,0-1 1,1 1 0,-1 0 0,1-1 0,-1 1-1,0-1 1,0 1 0,1 0 0,0 0-1,-1 0 1,1 0 0,-1 0 0,0 0-1,1-1 1,-1 1 0,1 0 0,-1 0-1,1 0 1,-1 0 0,0 0 0,1 0-1,0 0 1,0 0 0,-1 0-2,0 1 1,0-1-1,0 0 1,1 0 0,-1 0-1,1 0 1,-1 0-1,0 0 1,1 0-1,-1 0 1,0-1-1,0 1 1,0 0 0,1 0-1,-1 0 1,0 0-1,1 0 1,-1-1-1,0 1 1,1 0 0,-1 0-1,0-1 1,0 1-1,0 0 1,0 0-1,0 0 1,1 0-1,-1 0 1,0-1 0,0 1-1,0-1 1,1 1-1,-1 0 1,0-1-1,0 1 1,0 0-1,0 0 1,0 0 0,0-1-1,0 1 1,0 0-1,0-1 1,0 1-1,0-1 1,0 1 4,0 0 1,0 0 0,0-1-1,0 1 1,0-1 0,0 1-1,0 0 1,0-1-1,0 1 1,1 0 0,-1 0-1,0 0 1,0-1-1,0 1 1,0 0 0,0-1-1,0 1 1,0 0-1,0-1 1,1 1 0,-1 0-1,0 0 1,0 0-1,1 0 1,-1 0 0,0-1-1,1 1 1,-1 0-1,0 0 1,0 0 0,0 0-1,1-1 1,-1 1 0,0 0-1,1 0 1,-1 0-1,1 0 1,-1 0 0,0 0-1,0 0 1,0 0-1,1 0 1,-1 0 0,1 0-1,0 0 22,-1-1 0,0 1 0,0 0 0,0-1 0,1 1-1,-1-1 1,0 0 0,1 1 0,-1 0 0,0-1 0,0 0 0,1 0-1,-1 1 1,0 0 0,0-1 0,0 0 0,0 1 0,0-1 0,0 1-1,0-1 1,0 1 0,-1-1 0,1 0 0,0 1 0,0 0 0,-1-1 0,1 0-1,0 1 1,-1-1 0,1 1 0,0 0 0,-1-2 0,-12 2 57,10 0 173,-20 0 624,0 2-698,22-2-188,0 1-1,0 0 1,1-1-1,-1 1 1,0-1-1,1 1 1,-1-1-1,1 1 1,-1 0-1,1-1 1,-1 1-1,1 0 1,0 0-1,-1 1 1,-1 2 0,-4-1-2,6-3 0,-1 0 0,1 0 0,0 0 0,-1 0 0,1 0 0,0 0 0,-1 0 0,1 0 0,0 0 0,0 0 0,0 0 0,0 0 0,0 0 0,-1 0 0,1 0 0,0 0 0,0 1 0,-1-1 0,1 0 0,0 0 0,0 0 0,0 1 0,-1-1 0,1 0 0,0 0 0,0 1 0,0-1 0,0 0 0,0 0 0,-1 3 4,-10 28 0,10-26-5,-1 7-5,4 11 3,-1-23 2,-1 1 1,0-1 0,0 1-1,0 0 1,1-1-1,-1 0 1,1 0 0,-1 1-1,1 0 1,-1-1-1,0 1 1,1-1 0,-1 0-1,1 0 1,0 0-1,-1 0 1,0 1 0,1-1-1,0 0 1,-1 0-1,1 1 1,-1-1 0,1 0-1,0 0 1,-1 0-1,1 0 1,-1 0 0,1 0-1,-1 0 1,1 0-1,0-1 1,1 1-2,2 0-11,-1 0 3,9 0-9,-9 0-12,8-4-13,-8-10 26,-3 14 17,0-1 1,0 1 0,0 0-1,0 0 1,0 0-1,0 0 1,0-1-1,1 1 1,-1 0 0,0-1-1,0 1 1,0 0-1,1-1 1,-1 1-1,0 0 1,1 0 0,-1 0-1,0 0 1,0 0-1,0 0 1,0 0-1,1 0 1,-1-1 0,0 1-1,1 0 1,0 0-1,2-2-1,-1-3 21,-1 0 0,2 0 0,-2-1 0,1 1 0,-2-1-1,1 0 1,1-8 0,-2 13 27,0 1-43,0 0-1,0 0 1,0 0 0,0 0-1,0-1 1,0 1 0,0 0-1,0 0 1,0 0 0,0 0-1,0-1 1,0 1 0,0 0-1,0 0 1,0 0-1,0 0 1,0-1 0,0 1-1,0 0 1,0 0 0,0 0-1,0 0 1,0 0 0,0 0-1,0 0 1,0 0 0,0 0-1,0 0 1,0-1 0,0 1-1,0 0 1,0 0 0,0 0-1,0 0 1,0 0-1,0-1 1,0 1 0,0 0-1,-1 0 1,1 0 0,0 0-1,0 0 1,0 0 0,0 0-1,0 0 1,-1-1 0,1 1-1,0 0 1,0 0 0,0 0-1,0 0 1,-1 0-1,1 0 1,0 0 0,0 0-1,0 0 1,0 0 0,0 0-1,0 0 1,0 0 0,0 0-1,0 0 1,-1 0 0,1 1-1,0-1 1,0 0 0,0 0-1,-1 0 1,-6 0 12,-14 2 20,20-2-34,0 0 0,1 0 0,-1 1 0,1-1 0,-1 0 0,1 1 0,-1-1 1,0 1-1,1-1 0,0 0 0,-1 1 0,1-1 0,-1 1 0,1 0 0,-1-1 0,1 0 1,0 1-1,0 0 0,0-1 0,-1 1 0,1-1 0,0 1 0,0 0 0,0-1 1,-1 1-1,1-1 0,0 1 0,0 0 0,0 0 0,0-1 0,0 0 0,1 0 0,-1 1 0,0-1 0,0 0 0,0 0 0,0 0 0,0 0 0,0 0 0,0 1 0,0-1 0,0 0 0,0 0 0,0 0 0,0 0 0,0 0 0,0 1 0,0-1 0,0 0 0,0 0 0,-1 0 0,1 0 0,0 0 0,0 0 0,0 0 0,0 0 0,0 0 0,0 0 0,0 0 0,0 0 0,0 0 0,0 0 0,-1 0 0,1 0 0,0 1 0,0-1 0,0 0-1,0 0 1,0 0 0,0 0 0,0 0 0,0 0 0,0 0 0,0 0 0,0 0 0,0 0 0,0 0 0,-1 0 0,1 0 0,0 0 0,0 0 0,0 0 0,0 0 0,0 0 0,-1 0 0,1 0 0,0 0 4,-1 0 0,0 0 1,0 0-1,0 1 0,0-1 0,0 1 0,1-1 0,-1 0 0,0 0 0,0 1 0,1-1 1,-1 1-1,1 0 0,-1-1 0,0 0 0,1 1 0,-1 0 0,1 0 0,-1-1 0,0 1 1,1 0-1,0 0 0,-1 1 0,-7 22 128,5-16-89,1 0-22,1 0 1,-1 1 0,1 0-1,1 13 1,4-21-38,11-1 3,-11 0 6,-1-3-42,8-9-38,-10 11 77,-1 1-1,0-1 1,0 1-1,1 0 1,-1 0-1,0-1 1,1 1-1,-1-1 1,1 1 0,-1-1-1,0 1 1,0 0-1,0-1 1,0 0-1,0 1 1,0-1-1,0 1 1,0 0-1,0-1 1,0 0-1,0 1 1,0-1 0,0 1-1,0 0 1,0-2-1,1-2-54,4-2-53,-4 6 108,-1-1 0,1 0 0,0 0 0,-1 1-1,0-1 1,1 1 0,-1-1 0,1 0 0,-1 1 0,1-1-1,-1 0 1,0 0 0,0 1 0,0-1 0,0-1-1,0 2 1,0-1 0,1 0 0,-1 0 0,0 1 0,-1-1-1,1-1 1,9-46-148,-9 45 146,-2-20 87,1 22-69,1 1 0,0-1 0,-1 0-1,1 1 1,-1 0 0,0-1-1,1 1 1,0-1 0,-1 1-1,0-1 1,0 1 0,1 0-1,0 0 1,-1 0 0,0 0-1,0 0 1,1-1 0,-1 1-1,0 0 1,0 0 0,1 0-1,-1 0 1,1 0 0,-2 1-1,-2-1 139,-1 0-26,5 0-113,0-1 0,0 1 0,-1 0 0,1 0 0,-1 0 0,1-1 0,0 1-1,0 0 1,-1 0 0,1 0 0,-1 0 0,1 0 0,-1 0 0,1 0 0,0 0 0,-1 1 0,1-1 0,-1 0 0,1 0 0,-1 0 0,1 0 0,0 1 0,0-1 0,-1 0-1,1 0 1,0 0 0,-1 0 0,1 1 0,-1-1 0,1 0 0,0 1 0,0-1 0,0 1 0,0-1 0,-1 0 0,1 3 14,0-2 0,-1 1 1,1-1-1,-1 1 0,1 0 1,0-1-1,-1 1 0,0-1 1,0 1-1,1-1 0,-1 1 1,0-1-1,0 0 0,-2 3 0,-9 15 215,9-9-223,0 0 1,0 0-1,0 1 0,2-1 1,0 1-1,0 15 1,0-24-13,2 1-2,17-2-5,2-1-41,-19 0 46,-1 0 1,0 0-1,0 0 1,0 0 0,0 0-1,0 0 1,1 0 0,-1 0-1,0 0 1,0 0-1,1 0 1,-1 0 0,0 0-1,0 0 1,1 0 0,-1 0-1,0 0 1,0 0-1,0-1 1,0 1 0,0 0-1,0 0 1,0 0 0,0-1-1,1 1 1,-1 0-1,0 0 1,0 0 0,0-1-1,0 1 1,0 0 0,0 0-1,1 0 1,5-12-111,2 1-1,-2 0 1,0-1-1,-1 0 1,0 0 0,5-23-1,-8 22 84,1 1-1,-2-19 0,-1 30 40,-1 0-1,1 1 0,0 0 0,-1 0 0,0-1 0,1 1 0,-1-1 0,1 1 0,-1-1 0,0 1 0,1 0 0,-1 0 0,1 0 0,-1 0 0,0 0 0,0 0 0,1-1 1,-1 1-1,0 0 0,0 0 0,0 1 0,-19-2 197,20 1-200,-18 0 95,18 0-99,0 0 1,-1 0-1,1 0 1,0 0-1,-1 0 1,1 0 0,0 0-1,0 0 1,0 1-1,0-1 1,0 0 0,-1 0-1,1 0 1,0 0-1,-1 0 1,1 0-1,0 0 1,0 0 0,-1 0-1,1 1 1,0-1-1,0 0 1,0 0-1,0 1 1,0-1 0,0 0-1,0 1 1,0-1-1,0 0 1,-1 0 0,-13 18 124,9-13-67,1-1 1,1 2-1,-1-2 1,0 1-1,1 1 0,0-1 1,-2 7-1,2-3-37,1 1-1,0 0 1,1 0-1,0 17 1,5-25-28,51 4-129,-55-6 130,0 0 0,1 0 0,-1 0-1,1 0 1,-1 0 0,0 0 0,0 0 0,0 0-1,0 0 1,1 0 0,-1 0 0,0 0 0,0-1-1,1 1 1,-1 0 0,0 0 0,1 0 0,-1-1-1,0 1 1,0 0 0,0 0 0,0 0 0,0 0-1,0 0 1,0 0 0,1-1 0,-1 1 0,0 0-1,0-1 1,49-43-894,-41 33 672,-1 0 0,0 0 1,0-1-1,5-15 0,-12 27 230,0-1 0,1 1 0,-1 0 1,0 0-1,0-1 0,0 0 0,0 1 1,1-1-1,-1 1 0,0 0 0,0 0 1,0-1-1,0 0 0,0 1 0,0-1 1,-1 1-1,1 0 0,0 0 0,0-1 0,0 0 1,-1 1-1,1-1 0,0 1 0,0 0 1,0 0-1,0-1 0,0 1 0,-1 0 1,1-1-1,-1 1 0,1-1 0,-1 1 1,1 0-1,0 0 0,0 0 0,0 0 1,-1-1-1,0 1 0,-14-2 192,13 2-199,-44 0 584,40 3-480,-6 9 12,11-12-107,1 0 0,0 0 0,-1 1 1,1-1-1,-1 1 0,1-1 0,0 1 0,0-1 0,-1 0 0,1 0 0,-1 0 0,1 0 0,0 0 0,-1 1 0,1-1 1,-1 0-1,1 0 0,-1 0 0,1 0 0,0 0 0,-1 0 0,0 1 0,1-2 0,-1 1 0,1 0 0,-1 0 1,-4 2 28,-14 34 149,18-35-185,0 0 1,1 0 0,0-1 0,0 1-1,-1 1 1,1-2 0,0 1-1,-1 0 1,1 0 0,0 0 0,0 0-1,0-1 1,0 2 0,0-1 0,0-1-1,0 2 1,1-1 0,-1-1 0,0 1-1,1 1 1,-1-2 0,0 1 0,0 0-1,1 0 1,0-1 0,-1 1 0,1 0-1,-1 0 1,1-1 0,0 1 0,0 0-1,-1 0 1,1-1 0,0 1 0,0-1-1,-1 1 1,1 0 0,0-1 0,0 0-1,0 0 1,0 1 0,0-1 0,-1 0-1,2 0 1,-1 1 0,2-1 0,9 1-189,-1 1 1,22-1 0,-24-1-48,-9 0 229,1 0-1,0-1 0,-1 1 1,1 0-1,-1 0 0,0 0 1,1-1-1,0 1 0,-1 0 0,1 0 1,-1-1-1,0 1 0,1 0 1,-1 0-1,1-1 0,0 1 1,-1-1-1,0 1 0,0-1 0,0 1 1,1 0-1,-1-1 0,1 1 1,-1-1-1,0 1 0,0-1 1,1 1-1,-1-1 0,0 1 0,0-1 1,0 0-1,0 1 0,0 0 1,0-1-1,0 0 0,0 0 2,0 1-1,0 0 0,0-1 1,0 1-1,0-1 0,0 1 1,0-1-1,0 1 0,0 0 1,0-1-1,0 1 0,0-1 1,1 1-1,-1-1 1,0 1-1,0 0 0,1 0 1,-1-1-1,1 1 0,-1 0 1,0-1-1,0 1 0,0-1 1,1 1-1,-1 0 0,1 0 1,-1 0-1,1 0 0,-1 0 1,0 0-1,0-1 0,1 1 1,0 0-1,0 0 2,-1-1 0,0 1 1,0 0-1,0-1 0,1 1 0,-1 0 0,0 0 1,1 0-1,-1-1 0,0 1 0,1 0 0,-1-1 0,0 1 1,0 0-1,0 0 0,0-1 0,0 1 0,0-1 1,0 1-1,0-1 0,0 1 0,0 0 0,0-1 0,0 1 1,0-1-1,0 1 0,0-1 0,2-5-103,-2-9-5,1 15 115,-1-1-1,0 0 0,0 1 1,0-1-1,0 1 1,0 0-1,0-1 1,-1 0-1,1 1 1,0-1-1,0 1 1,0 0-1,0-1 1,0 1-1,0-1 1,0 0-1,-1 1 1,1 0-1,0 0 0,-1-1 1,1 1-1,0-1 1,0 1-1,-1-1 1,1 1-1,-1 0 1,1 0-1,-1 0 1,1 0-1,0-1 1,-1 1-1,1 0 1,-1 0-1,0-1 1,1 1-1,0 0 0,-1 0 1,1 0-1,-1 0 1,0 0-1,1 0 1,0 0-1,-1 0 1,1 0-1,-2 1 1,2-1 2,0 0 0,0 0 0,0 0 0,-1 0 0,1 0 0,-1 0 0,1 0 0,-1 0 0,1 0 0,0 0 1,0 0-1,0 0 0,-1 0 0,1 0 0,0 0 0,-1 0 0,1 0 0,-1 0 0,1-1 0,0 1 0,0 0 0,0 0 0,0-1 0,-1 1 0,1 0 1,0 0-1,-1 0 0,1 0 0,0 0 0,-1-1 0,1 1 0,0 0 0,0-1 0,0 1 0,0-1 0,0 1 0,0 0 0,0 0 0,0 0 0,0-1 1,0 1-1,0 0 0,0-1 0,-5-1 154,-46-3 637,45 8-645,0 6-58,3-4-42,0-1 1,1 1 0,-1-1 0,1 1-1,0 0 1,0 0 0,0 0-1,1-1 1,0 1 0,-1 1-1,1-1 1,1 0 0,0 0 0,0 9-1,0-13-60,0-1 0,0 0-1,0 1 1,0 0-1,0 0 1,-1-1 0,1 0-1,1 1 1,-1 0-1,0 0 1,0-1 0,0 0-1,0 1 1,0 0 0,0 0-1,0-1 1,0 0-1,1 1 1,-1-1 0,1 1-1,-1 0 1,0-1 0,1 0-1,-1 0 1,0 1-1,1 0 1,-1-1 0,1 1-1,-1-1 1,1 0 0,-1 0-1,0 0 1,1 1-1,0-1 1,0 0 0,-1 0-1,0 1 1,1-1 0,0 0-1,0 0 1,-1 0-1,0 0 1,1 0 0,0 0-1,-1 0 1,1 0 0,0-1-1,0 1 6,3 0-418,-1 0-148,0 0 307,0 1 18,-2-1 1,1 0-1,0 0 0,-1 0 1,1 0-1,0 0 1,-1-1-1,2 1 1,-2-1-1,1 1 1,-1 0-1,1-1 1,1-1-1,14-33-4982,-7 29 3679,-4-10 434</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8"/>
    </inkml:context>
    <inkml:brush xml:id="br0">
      <inkml:brushProperty name="width" value="0.05" units="cm"/>
      <inkml:brushProperty name="height" value="0.05" units="cm"/>
      <inkml:brushProperty name="color" value="#FF0066"/>
    </inkml:brush>
  </inkml:definitions>
  <inkml:trace contextRef="#ctx0" brushRef="#br0">127 14 4624,'0'0'148,"-3"0"116,-48 0 2065,51 0-2307,0 0-1,-1 0 1,1 0 0,-1 0 0,1 0 0,-1 0 0,1 0 0,0 0 0,0 0 0,-1 0-1,1 0 1,-1 0 0,1 1 0,-1-1 0,1 0 0,0 0 0,0 1 0,-1-1 0,1 0 0,-1 1-1,1-1 1,0 0 0,-1 0 0,1 0 0,0 1 0,0-1 0,0 1 0,0-1 0,0 1-1,-1-1 1,1 0 0,0 0 0,0 1 0,0 0-2,0-1 0,-1 1 0,1-1-1,0 0 1,0 0 0,0 0 0,0 1 0,-1-1 0,1 1 0,0-1-1,0 0 1,0 1 0,0-1 0,0 0 0,-1 0 0,1 0 0,0 0-1,-1 0 1,1 1 0,-1-1 0,1 0 0,0 0 0,0 0 0,0 1-1,-1-1 1,1 0 0,-1 0 0,1 0 0,0 0 0,-1 0 0,1 0-1,0 0 1,-1 0 0,-1 0 70,-1 1 1,1-1-1,0 0 0,0 1 0,-1 0 0,1 0 0,0-1 1,0 1-1,0 0 0,0 0 0,0 1 0,0-1 1,1 0-1,-2 1 0,2-1 0,-1 1 0,1 0 1,-1-1-1,1 1 0,-1 0 0,2 0 0,-2 0 0,1 0 1,0 0-1,-1 4 0,1-5-84,1 0 1,-1 0-1,1-1 1,-1 1-1,1-1 1,0 1-1,0 0 1,0-1-1,-1 1 1,1 0-1,0 0 1,0-1-1,0 2 1,0-2-1,0 1 1,0 0-1,0 0 1,0-1-1,0 1 1,0 0-1,1 0 1,-1-1-1,0 1 0,0 0 1,0 0-1,1-1 1,-1 1-1,1-1 1,-1 1-1,1 0 1,-1-1-1,0 1 1,1-1-1,0 1 1,0 0-1,-1-1 1,0 0-1,1 1 1,0-1-1,0 1 1,-1-1-1,1 0 1,0 1-1,0-1 1,-1 0-1,1 0 0,0 0 1,0 0-1,-1 0 1,1 0-1,0 0 1,0 0-1,10 3-4,-1-2 0,1 1 0,-1-2 0,16 0-1,-20 0-16,-5 0 14,-1 0 0,1 0 0,0 0 0,-1 0 0,1 0 0,-1 0 0,1-1 0,0 1 0,-1 0 0,0-1-1,1 1 1,0-1 0,-1 1 0,1 0 0,-1-1 0,0 1 0,1-1 0,-1 1 0,1-1 0,-1 1 0,1-1 0,-1 1-1,0-1 1,0 0 0,0 1 0,1-2 0,-1 2-1,0-1 0,0 1 0,1 0-1,-1-1 1,0 0 0,1 1 0,-1-1 0,0 1-1,0 0 1,0-1 0,1 1 0,-1-1 0,1 1 0,-1-1-1,1 1 1,-1 0 0,0 0 0,1 0 0,-1-1-1,1 1 1,0 0 0,-1-1 0,0 1 0,1 0 0,0-1-1,0 1 1,-1 0 0,0 0-1,0 0 1,0 0-1,1 0 1,-1 0-1,1 0 1,-1 0-1,0 0 1,1 0 0,-1 0-1,0 0 1,0-1-1,0 1 1,0 0-1,0 0 1,1-1 0,-1 1-1,0 0 1,0-1-1,1 1 1,-1 0-1,0 0 1,0 0 0,0 0-1,1-1 1,-1 1-1,0-1 1,0 1-1,0 0 1,0 0-1,0 0 1,0-1 0,0 1-1,0-1 1,0 1 1,0-1-1,0 1 0,0 0 1,0 0-1,0 0 0,0 0 1,0-1-1,0 1 0,0-1 1,0 1-1,0 0 0,0-1 1,0 1-1,0 0 0,1 0 1,-1 0-1,0 0 0,0 0 1,1-1-1,-1 1 0,0 0 1,0 0-1,1 0 0,-1-1 1,0 1-1,0 0 0,0 0 1,0 0-1,1 0 0,-1-1 1,0 1-1,2 0 0,-2-2-22,0-47 391,0 49-359,0 0 1,0 0-1,0-1 0,-1 1 1,1-1-1,0 1 0,-1-1 1,1 1-1,-1 0 0,1 0 1,0 0-1,0-1 0,0 1 0,-1 0 1,1 0-1,-1-1 0,1 1 1,-1 0-1,1 0 0,0 0 1,0-1-1,-1 1 0,1 0 1,-1 0-1,0 0 0,1 0 1,0 0-1,0 0 0,-1 0 1,1 0-1,-2 1 0,2-1 2,0 0 0,0 0 0,0 0 0,-1 0-1,1 0 1,-1 0 0,1 0 0,-1 0 0,1 0 0,0 0-1,0 0 1,-1-1 0,1 1 0,0 0 0,-1 0 0,1 0-1,-1 0 1,1 0 0,0 0 0,0 0 0,0-1 0,-1 1-1,1 0 1,0-1 0,-1 1 0,1 0 0,0-1 0,-1 1-1,-1-1 46,-1 0 0,1 1-1,-1-1 1,1 1-1,-1 0 1,0 0-1,0 0 1,1 0-1,-4 0 1,2 0-29,4 0-12,-2 1-1,1 0 0,0-1 0,0 1 1,0-1-1,0 0 0,0 1 0,0 0 1,0 0-1,0-1 0,0 1 0,0 0 1,0 0-1,1 0 0,-1 0 0,0 0 1,0 2-1,-2 1-2,-5 0 75,4-1-19,1 4-43,0-1-5,2-1-1,-1 0 0,1 0 0,-1 1 0,2-1 0,-1 0 1,1 0-1,-1 1 0,2 10 0,0-16-17,-1 1-1,0-1 0,0 0 1,1 1-1,-1-1 0,1 1 1,0 0-1,-1-1 0,0 0 1,1 0-1,-1 0 0,1 1 0,0-1 1,-1 1-1,0-1 0,1 0 1,0 0-1,-1 1 0,1-1 1,-1 0-1,1 0 0,0 0 1,0 0-1,-1 0 0,1 0 1,17 0-3,-18 0 2,3 0-9,0 0-13,-2 0 28,0 1-16,1-1 0,-1 0-1,0 0 1,0 0 0,1 0-1,-1 0 1,1 0 0,-1 0-1,1-1 1,-1 1 0,1 0-1,-1 0 1,0-1 0,1 0-1,1 0 1,-3-5-34,0 6 39,0-1-1,0 0 0,0 1 1,0-1-1,0 1 0,0 0 1,0-1-1,1 1 0,-1-1 0,0 1 1,0-1-1,0 1 0,0 0 1,1-1-1,-1 1 0,0-1 1,1 1-1,-1-1 0,0 1 1,0 0-1,0 0 0,1 0 1,-1-1-1,1 1 0,-1-1 1,1 1-1,-1 0 0,0-1 1,0 1-1,1 0 0,-1 0 1,1 0-1,0 0 0,3-7-223,-2 1 178,-1 3 20,0 0-1,0 0 0,-1 0 1,1 0-1,-1 0 0,0 0 1,1 0-1,-2-5 0,1 0 260,-3 8-89,-1 0-119,-15 2 422,18-2-432,0 1 1,1-1-1,0 0 1,-1 0-1,0 0 0,1 1 1,-1-1-1,1 1 0,0 0 1,-1-1-1,1 0 0,-1 1 1,1-1-1,0 1 0,-1 0 1,1-1-1,0 0 0,0 1 1,0 0-1,0-1 0,0 1 1,-1-1-1,1 1 0,0 0 1,0-1-1,0 1 1,0-1-1,0 2 0,0-2-6,0 0-1,1 0 1,-1 0-1,0 0 1,0 0 0,0 1-1,0-1 1,0 0-1,0 0 1,0 0-1,0 0 1,0 0-1,0 0 1,0 0 0,0 0-1,0 0 1,0 0-1,0 0 1,0 0-1,0 0 1,0 1-1,0-1 1,0 0 0,0 0-1,0 0 1,-1 0-1,1 0 1,0 0-1,0 0 1,0 1-1,0-1 1,0 0 0,0 0-1,0 0 1,0 0-1,0 0 1,-1 0-1,1 0 1,0 0-1,0 0 1,0 0 0,0 0-1,0 0 1,0 0-1,-1 0 1,1 0-1,0 0 1,0 0-1,0 0 1,0 0 0,0 0-1,0 0 1,0 0-1,0 0 1,0 0-1,0 0 1,-1 0 5,1 0 0,-1 0 0,1 0 0,-1 0 0,1 0 0,0 0 0,-1 0-1,1 0 1,-1 1 0,1-1 0,0 0 0,-1 0 0,1 0 0,-1 0 0,1 0 0,-1 0 0,1 0 0,0 1 0,0-1 0,-1 1 0,1-1 0,0 0 0,-1 1 0,1-1-1,-1 0 1,1 0 0,0 1 0,0-1 0,0 1 0,0-1 0,0 1 0,-1 0 0,-2 5 97,-6 4 22,8-9-115,0 0 0,0 0 0,-1 0 0,2 1 0,-1-2 0,-1 2-1,2-1 1,-1 0 0,0 1 0,0-1 0,1 1 0,0-1 0,-1 1-1,1-1 1,-1 1 0,1-1 0,0 1 0,0-1 0,-1 3 0,1-3-13,5-1-31,12 0-6,-12 0-25,-2 0-42,-3 0 94,0 0 0,1 0-1,-1 0 1,1 0-1,0 0 1,-1 0 0,0 0-1,0 0 1,1 0 0,0 0-1,-1 0 1,0 0 0,0-1-1,1 1 1,0 0-1,-1 0 1,1-1 0,-1 1-1,0 0 1,0-1 0,1 1-1,-1 0 1,1 0 0,-1 0-1,0-1 1,1 1 0,-1-1-1,0 1 1,0-1-1,0 1 1,0 0 0,1 0-1,-1-1 1,0 0 0,0 1-1,0-1 1,1 1 0,2-9-89,-2 9 89,-1 0 0,0-1 1,1 1-1,-1 0 1,1-1-1,0 1 0,-1 0 1,0-1-1,1 1 0,0 0 1,-1 0-1,1 0 1,-1 0-1,1 0 0,-1 0 1,1 0-1,0 0 1,-1 0-1,5-3-150,-3-2 127,0 1-1,1-1 1,-2 1 0,1-1-1,-1 1 1,0-1 0,1-7-1,-2 10 78,0 2-39,0 0 1,0 0-1,0 0 1,0 0-1,0 0 1,1 0-1,-1-1 1,0 1-1,0 0 1,0 0 0,0 0-1,0 0 1,0 0-1,0 0 1,0 0-1,0 0 1,0 0-1,0 0 1,0-1 0,0 1-1,0 0 1,0 0-1,0 0 1,0 0-1,0-1 1,0 1-1,0 0 1,0 0-1,0 0 1,-1 0 0,1-1-1,0 1 1,0 0-1,0 0 1,0 0-1,0 0 1,0 0-1,0 0 1,-1 0 0,1 0-1,0 0 1,0 0-1,0 0 1,0 0-1,0 0 1,0 0-1,0 0 1,0 0-1,0 0 1,0 0 0,0 0-1,-1 0 1,1 0-1,0 0 1,0 0-1,0 0 1,0 0-1,-1 0 1,1 0 0,0 0-1,0 0 1,0 0-1,0 0 1,-1 0-1,-1 0 36,0-1 0,0 1-1,-1-1 1,1 1 0,0 0-1,0 0 1,-1 0 0,1 1-1,0-1 1,0 1 0,-1-1-1,1 0 1,0 1 0,-3 1-1,-37 49 697,40-49-728,0 1 1,1 0-1,-2 0 1,2 0-1,-1-1 1,2 1-1,-2 0 1,1 0-1,0 0 1,0 0-1,1 1 0,-1-1 1,1 0-1,0 0 1,0 0-1,0 6 1,0-7-22,4-2-9,13 0 0,-14 0-10,10-4-144,-8-10 11,4 7-47,-4-6 6,7-10-85,-8 16 236,3-10 12,-3-27 113,-4 43 82,-18 1-39,18 0-113,0 0 1,0 0-1,0 0 1,0 0-1,0 0 1,0 0-1,0 0 1,0 0-1,0 0 0,0 0 1,0 0-1,0 0 1,-1 0-1,1 0 1,0 0-1,0 0 1,0 0-1,0 0 1,0 0-1,-1 0 1,1 0-1,0 0 1,0 0-1,0 0 1,0 0-1,0 0 1,0 0-1,-1 0 1,1 0-1,0 0 1,0 0-1,0 0 1,0 1-1,0-1 1,0 0-1,0 0 1,0 0-1,0 0 1,0 0-1,0 0 1,0 1-1,0-1 0,0 0 1,0 0-1,0 0 1,0 0-1,0 0 1,0 1-1,0-1 1,0 0-1,0 0 1,0 0-1,0 0 1,0 0-1,0 0 1,0 0-1,0 1 5,0-1-1,0 1 0,0 0 1,0-1-1,0 0 1,0 1-1,0 0 0,0-1 1,0 1-1,0-1 1,0 0-1,0 1 0,-1 0 1,1-1-1,0 1 0,-1-1 1,1 0-1,-1 1 1,1-1-1,0 1 0,0-1 1,0 1-1,-1-1 0,0 0 1,1 0-1,0 1 1,0-1-1,-1 0 0,0 1 1,1-1-1,-1 0 1,0 1-1,-8 4 103,3 8 62,-4-6-16,6 9-44,-7-9-42,9-2-63,0 1 0,1-2 0,-1 1-1,2 1 1,-1-1 0,0 0 0,0 1-1,1 7 1,0-12-16,19-1 15,-15 0-13,0 0-8,8 0-43,-12 0 57,0 0 0,1 0-1,-1 0 1,0 0-1,0 0 1,1 0-1,-1 0 1,0 0 0,1 0-1,-1 0 1,0-1-1,0 1 1,0 0-1,0 0 1,0 0 0,1 0-1,-1 0 1,0-1-1,0 1 1,1 0 0,-1 0-1,0-1 1,0 1-1,1 0 1,-1 0-1,0 0 1,0 0 0,0 0-1,0 0 1,0-1-1,9-10-100,0-1-56,0-1 0,-1 0 0,8-14 0,-15 24 125,0-1 0,-1 1 0,1-1 0,-1 1 0,1-1 0,-1 1 0,0 0 0,-1-1 0,0-3 0,1-6-6,-2 13 42,1-1-1,0 0 1,0 1 0,0-1-1,-1 1 1,1 0 0,0 0-1,0-1 1,0 1 0,-1 0-1,1 0 1,0 0 0,-2 0-1,-1 0 26,-13 0 94,16 0-116,1 0 0,0 0 0,-1 0 0,1 0 0,0 0-1,0 0 1,0 0 0,0 0 0,-1 0 0,1 0 0,0 0 0,-1 0 0,1 1-1,0-1 1,0 0 0,0 0 0,0 0 0,-1 0 0,1 0 0,0 0-1,0 0 1,-1 1 0,1-1 0,0 0 0,0 0 0,0 1 0,-1-1 0,1 0-1,0 1 1,-33 37 536,30-35-504,0-1-1,0 2 1,1-1-1,-1 0 1,1 1-1,0-1 1,0 0-1,0 1 1,0 0-1,-1 6 1,0-2-1,1-2 0,1 2 0,-1-1 0,1 0 0,1 10 0,-1-3-47,2-7 8,2-6-18,3-1 36,0 1-53,-1-1 0,0 0 0,1 0 0,-1 0 0,1-1 0,-1 0-1,9-2 1,-9-12-187,6 8-13,-5-6 20,8 7 17,-12 4 160,0 0 0,1 0 1,-1 0-1,-1 0 0,2-1 1,-2 0-1,1 1 0,0-1 1,-1 1-1,0-1 0,1 0 0,-2 1 1,2-1-1,-1-6 0,2-2 233,-3 1 0,1-22 0,-1 30-108,-4 2 78,-35 0 407,39 0-563,0 0-1,0 0 1,-1 0-1,1 0 1,0 0-1,-1 0 1,1 0-1,0 0 1,-1 0-1,1 0 1,0 0-1,0 0 1,0 0-1,0 0 1,0 0-1,0 0 1,-1 1-1,1-1 1,0 0-1,0 0 1,-1 0-1,1 1 1,0-1-1,0 0 1,0 0-1,-1 0 1,1 0-1,0 0 1,0 0-1,0 0 1,0 1-1,0-1 1,0 1-1,-9 13 143,9-14-141,0 1-1,0-1 1,-1 1-1,1-1 1,0 0 0,0 0-1,-1 0 1,1 1-1,0-1 1,0 0 0,0 1-1,0-1 1,-1 0-1,1 1 1,-1-1 0,1 0-1,0 0 1,-1 0 0,1 0-1,0 0 1,0 0-1,-1 0 1,1 0 0,-1 0-1,1 0 1,-1 0-1,1 0 1,0 0 0,0 0-1,-1 0 1,-4 3 17,2 12 23,0-11-28,0-2-19,3 9-6,0-8-4,0-2 11,-1-1-1,1 1 1,0-1-1,0 1 1,0-1 0,0 0-1,0 0 1,-1 1-1,1-1 1,0 1-1,0-1 1,0 1 0,0-1-1,0 0 1,1 1-1,-1-1 1,0 1 0,0-1-1,0 1 1,0-1-1,1 0 1,-1 0-1,0 0 1,0 1 0,0-1-1,0 1 1,0-1-1,1 0 1,-1 1-1,0-1 1,1 0 0,-1 0-1,1 0 1,-1 1-1,15-1-43,-11 0-52,14 0-1344,-8-4 208,-9-7-439,-1 4-5675,0-4 5540</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69"/>
    </inkml:context>
    <inkml:brush xml:id="br0">
      <inkml:brushProperty name="width" value="0.05" units="cm"/>
      <inkml:brushProperty name="height" value="0.05" units="cm"/>
      <inkml:brushProperty name="color" value="#FF0066"/>
    </inkml:brush>
  </inkml:definitions>
  <inkml:trace contextRef="#ctx0" brushRef="#br0">200 3 6445,'-17'-1'654,"-68"0"3533,84 1-4170,0 0 0,0 0 0,0 0 0,1 1 0,-1-1 0,-1 0 0,2 0 0,-1 0 0,0 1 0,0 0 0,1-1 0,-1 1 0,0-1 0,0 0 1,1 1-1,-1 0 0,0 0 0,1-1 0,-1 1 0,1 0 0,-1 0 0,1-1 0,-1 1 0,0 1 0,-2 4 90,-17 11 355,17-15-404,0 1 1,0 0-1,0 0 0,0 0 0,0 0 1,0 1-1,0 0 0,1-1 1,0 0-1,0 1 0,-2 5 1,-2 11 26,1 0 0,1 1 0,1-1 0,1 0 1,1 38-1,1-57-85,0 0 0,0 1 0,0-1 0,1 0 0,-1 1 0,0-2 0,0 2 0,1-1 0,-1 0 0,1 0 0,0 0 0,-1 0 0,1 1 0,0-2-1,0 1 1,-1 1 0,1-2 0,0 1 0,0 0 0,2 1 0,3 4 1,3 9 4,-8-13-7,1 0 0,-2-1 0,1 2 1,1-2-1,-1 1 0,1-1 0,-2 1 0,2-1 0,-1 1 0,5 1 1,-2 0-52,0-1 0,0 1 1,1-1-1,0 0 1,0 0-1,-1 0 1,1-1-1,9 2 0,3-1-972,28-1-1,-45-1 1003,0 0-1,1 0 1,0 0 0,-1 0 0,1 0 0,-1 0 0,1 0-1,-1-1 1,1 1 0,0 0 0,-1 0 0,0-1 0,0 1-1,1-1 1,0 1 0,-1 0 0,1 0 0,-1-1 0,0 1-1,0-1 1,1 1 0,-1-1 0,0 1 0,1 0 0,-1-1-1,0 1 1,1-1 0,-1 0 0,0 1 0,0 0 0,0-1-1,0-1 1,0 2-8,0 0 0,0-1-1,0 0 1,0 1 0,1-1-1,-1 1 1,0 0 0,0-1-1,1 0 1,-1 1 0,0-1-1,1 1 1,-1 0 0,0 0-1,0-1 1,1 1 0,-1-1-1,1 1 1,-1-1 0,1 1-1,-1 0 1,0 0 0,0 0-1,1 0 1,0-1 0,-1 1-1,1 0 1,-1 0 0,0-1-1,1 1 1,0 0 0,0 0 0,0 0-35,-1 0 1,1 0 0,0 0 0,-1 0 0,1 0 0,0-1 0,0 1 0,-1 0 0,0 0 0,1 0 0,0 0 0,0-1 0,-1 1 0,0-1 0,1 1 0,0 0 0,-1-1 0,1 1 0,-1-1 0,1 0 0,0 0-57,-1 0 0,1 1 0,-1-1 0,1 1 0,-1-1 0,1 1 0,0-1 0,-1 1 0,1-1 0,0 1 0,0 0 0,-1 0 0,1-1 0,0 1 0,0 0 0,-1-1 0,1 1 0,0 0 0,0 0 0,-1 0 0,2 0 0,-1 0 45,-1 0 0,0 0-1,1 0 1,0 0-1,-1-1 1,1 1-1,-1 0 1,0 0 0,1 0-1,-1 0 1,1 0-1,0 0 1,-1-1-1,0 1 1,0 0 0,1-1-1,-1 1 1,1-1-1,-1 1 1,1 0-1,-1 0 1,0-1 0,0 0-1,0 1-8,1-1-1,-1 1 0,0 0 1,1 0-1,-1-1 0,1 1 1,-1-1-1,0 1 1,0 0-1,1-1 0,-1 1 1,1 0-1,-1 0 1,0 0-1,0 0 0,1 0 1,-1-1-1,1 1 1,0 0-1,-1 0 0,0 0 1,1 0-1,4 0-731</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0"/>
    </inkml:context>
    <inkml:brush xml:id="br0">
      <inkml:brushProperty name="width" value="0.05" units="cm"/>
      <inkml:brushProperty name="height" value="0.05" units="cm"/>
      <inkml:brushProperty name="color" value="#FF0066"/>
    </inkml:brush>
  </inkml:definitions>
  <inkml:trace contextRef="#ctx0" brushRef="#br0">167 61 4084,'1'-1'88,"-1"1"0,0-1 0,0 0 0,0 1 0,-1-1 0,1 1 0,0-1 0,0 0 0,0 1 0,0-1 0,0 1 0,0-1 0,-1 0 0,1 1 0,0 0 0,-1-1 0,1 0 0,-1 1 0,1-1 0,0 1 0,-1 0 0,1-1 0,-1 1 0,1-1 0,-1 1 0,1-1 0,-1 1 0,1 0 0,-1 0 0,0 0 0,1 0-1,0-1 1,-1 1 0,0 0 0,0 0 0,1 0 0,-1 0 0,1 0 0,-2 0 0,-3-1 48,-9-4 711,-3 0-482,-50 4 995,66 2-1347,0-1 0,0 0-1,0 1 1,0 0 0,0 0 0,0-1-1,0 0 1,0 2 0,1-1 0,-1-1 0,0 1-1,0 0 1,1 0 0,-1 0 0,0 0 0,0 2-1,-4 3 160,2-1-58,-1 0 1,1 1 0,1-1-1,0 1 1,0 0-1,-1 0 1,2 0 0,-1 1-1,0 6 1,-1 9 56,1 34 0,2-56-170,0 2 0,1-1 0,-1-1 0,0 1 0,0 0-1,0 0 1,0-1 0,1 1 0,-1 0 0,1 0 0,0-1-1,-1 1 1,0 0 0,1 0 0,-1-1 0,1 1 0,0-1-1,-1 1 1,1 0 0,0-1 0,0 0 0,-1 1 0,1-1 0,0 1-1,0-1 1,1 1 0,3 2 4,-2 0-6,1-1 1,0 0-1,-1 0 1,1 0-1,0 1 1,0-2-1,0 1 1,0 0-1,6 0 1,4 0-46,-2-1 0,21 0-1,-32-1 43,0 0-1,0-1 0,1 1 0,-1 0 0,0-1 0,0 1 1,0 0-1,0-1 0,0 1 0,0-1 0,0 0 0,0 1 1,0-1-1,0 0 0,0 0 0,0 1 0,-1-1 0,1 0 1,0 0-1,0 0 0,-1 0 0,1 0 0,1-1 0,3-5-35,23-17-222,-10 4 19,-11 12 174,2-2-43,-8 8 100,1 0-1,0 0 0,0 0 1,-2 0-1,2 1 1,-1-2-1,0 1 1,2-5-1,7-17-48,-7 17 90,0 0 0,0 0 0,0 0 0,-1 0 0,-1 0 0,1-1 0,-1 1 0,1-11 0,-2 17-25,0 0 0,1 0 1,-1-1-1,0 2 0,0-1 0,0-1 0,0 2 0,0-2 1,-1 1-1,1 0 0,0 0 0,-1 0 0,1 0 0,-1 0 0,1 0 1,0 0-1,-1 0 0,1 0 0,-1 1 0,0-2 0,1 1 1,-1 1-1,0-1 0,0 0 0,1 0 0,-1 1 0,0 0 1,0-1-1,0 0 0,0 0 0,0 1 0,0 0 0,0 0 1,0-1-1,0 1 0,0-1 0,0 1 0,0 0 0,-1 0 1,-1 0-1,-20-3-299,0 1 0,-40 2 0,27 1-533,35-1 792,0 0 0,0 0 0,0 0 0,0 0 0,0 0 0,1 0 0,-1 0 0,0 1 0,0-1 0,1 0 0,-1 1 0,0 0 0,0-1 0,1 0 0,-1 0 0,0 1 0,1 0 0,-1 0 0,1-1 0,-1 0 0,0 1 0,0 1 0,1-1-81,-1 0 1,0 0-1,1-1 0,0 1 0,-1-1 1,0 1-1,0 0 0,1-1 0,-1 0 1,0 1-1,0 0 0,1-1 0,-1 1 1,0-1-1,0 0 0,1 0 0,-1 0 1,-1 1-1,2-1 0,-1 0 0,0 0 1,-1 0-1,1 1-90,0-1 0,1 1 0,-1-1 1,0 1-1,0-1 0,1 1 0,0 0 0,-1-1 1,1 1-1,-1 0 0,0 0 0,1-1 0,0 1 1,0 0-1,0 0 0,-1-1 0,1 1 0,0 0 1,0 0-1,0-1 0,-1 3 0,1 6-821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3.774"/>
    </inkml:context>
    <inkml:brush xml:id="br0">
      <inkml:brushProperty name="width" value="0.05" units="cm"/>
      <inkml:brushProperty name="height" value="0.05" units="cm"/>
    </inkml:brush>
  </inkml:definitions>
  <inkml:trace contextRef="#ctx0" brushRef="#br0">3 1030 2492,'0'0'46,"0"1"-1,-1-1 0,1 1 1,0-1-1,-1 0 1,1 1-1,0 0 0,0-1 1,0 1-1,-1-1 1,1 1-1,0-1 0,0 1 1,0-1-1,0 1 1,0-1-1,0 1 0,0-1 1,0 1-1,0 0 1,0-1-1,1 1 0,-1-1 1,0 1-1,11 0 1391,-4-1-1751,-2 0 559,-1 0-184,-3 0-57,-1 0-1,1 0 1,0 0 0,0 0 0,-1 0-1,1-1 1,0 1 0,0 0 0,-1 0 0,1 0-1,0-1 1,-1 1 0,1 0 0,0-1-1,-1 1 1,1-1 0,0 1 0,-1-1 0,1 1-1,-1-1 1,1 1 0,-1-1 0,1 0-1,0 0 1,-1 0 2,1 0 0,-1 1-1,1-1 1,-1 0 0,1 0-1,0 1 1,0-1 0,-1 1-1,1-1 1,0 1 0,0-1-1,0 1 1,-1-1 0,1 1-1,0-1 1,0 1 0,0 0-1,0 0 1,0 0-1,0-1 1,0 1 0,0 0-1,0 0 1,1 0 0,-1 0 2,1 0 1,-1 0-1,0 0 0,0-1 1,0 1-1,1-1 0,-1 1 1,0-1-1,0 1 0,0-1 1,0 0-1,0 1 1,0-1-1,0 0 0,0 0 1,2-1-1,15-12 104,13-2 210,29-20-1,14-7 4,366-162 1204,-306 138-1369,-83 38-58,60-22 1,-42 20 85,-1-3 0,68-45 1,99-49 238,-42 48-172,96-44 272,-245 104-355,0 2 0,72-20 0,-111 37-36</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1"/>
    </inkml:context>
    <inkml:brush xml:id="br0">
      <inkml:brushProperty name="width" value="0.05" units="cm"/>
      <inkml:brushProperty name="height" value="0.05" units="cm"/>
      <inkml:brushProperty name="color" value="#FF0066"/>
    </inkml:brush>
  </inkml:definitions>
  <inkml:trace contextRef="#ctx0" brushRef="#br0">1 0 260,'0'0'-24</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2"/>
    </inkml:context>
    <inkml:brush xml:id="br0">
      <inkml:brushProperty name="width" value="0.05" units="cm"/>
      <inkml:brushProperty name="height" value="0.05" units="cm"/>
      <inkml:brushProperty name="color" value="#FF0066"/>
    </inkml:brush>
  </inkml:definitions>
  <inkml:trace contextRef="#ctx0" brushRef="#br0">169 69 648,'0'0'4,"0"-1"-1,0 1 1,0 0-1,0 0 1,-1 0-1,1 0 1,0-1 0,0 1-1,0 0 1,0 0-1,0-1 1,0 1-1,0 0 1,0 0-1,-1-1 1,1 1 0,0 0-1,0 0 1,-1 0-1,1 0 1,0 0-1,-1 0 1,1 0-1,0 0 1,0 0 0,0 0-1,0 0 1,0 0-1,-1-1 1,1 1-1,0 0 1,-1 0-1,1 0 1,0 0 0,-1 0-1,1 1 1,0-1-1,0 0 12,-1 0 0,1 0 0,-1 0 0,1 0 0,-1 0-1,1 0 1,0 0 0,0 0 0,-1 0 0,1-1 0,-1 1 0,1 0-1,-1 0 1,1 0 0,0 0 0,0-1 0,-1 1 0,1 0-1,0-1 1,-1 1 0,1 0 0,-1 0 0,1 0 0,0 0 0,0-1-1,0 1 1,0-1 0,0 1 0,-1-1 0,1 1 0,0 0 0,0 0-1,0 0 1,0-1 0,-1 1 0,1-1 0,0 1 0,0-1 0,0 1-1,0-12 489,0-30 8342,-3 42-8706,-57-1 765,60 1-900,-1 0 0,-1 1-1,2-1 1,-1 0 0,0 0 0,0 1 0,1 0 0,-2 0 0,1-1 0,1 0 0,-1 1 0,0 0 0,1 0-1,-1-1 1,1 1 0,-1 0 0,0 0 0,1 0 0,0 0 0,0 0 0,-2 1 0,-3 7 91,-1-1-19,3-5-47,0 1 0,0 0 0,1-1 1,-1 1-1,1 0 0,-2 5 0,-11 30 161,11-30-146,0 0-1,1 0 1,0 0 0,0 0-1,1 1 1,0 0-1,0 15 1,1-17-29,1-6-13,0 0 0,-1 0 1,1 1-1,0-1 0,0 0 1,0 0-1,0 0 0,1 0 0,-1 0 1,0 1-1,0-1 0,1-1 0,0 1 1,0 1-1,1 0 0,2-1 2,-4-2-3,1 0 0,0 1 0,0-1 0,0 0 0,0 0 0,0 0 0,-1 1 0,1 0 0,0-1 0,0 1 0,-1-1 0,1 1 0,0-1 0,0 1 0,-1 0 0,1-1 0,-1 1 0,1 0 0,0 0 0,-1 1 1,0-1-2,0-1 0,1 0 1,-1 0-1,0 0 0,0 0 1,0 0-1,0 0 0,0 1 1,0-1-1,0 0 0,0 0 1,0 1-1,1-1 0,-1 0 1,0 0-1,0 0 0,0 1 1,0-1-1,1 0 1,-1 0-1,0 0 0,0 0 1,0 0-1,0 0 0,0 0 1,0 0-1,0 0 0,1 0 1,-1 0-1,0 0 0,1 0 1,-1 0-1,0 0 0,0 0 1,1 0-1,-1 0 0,0 0 1,21 4-6,1-2 1,28 0 0,-48-2 1,-2 0 1,2-1 0,-1 1 0,0 0 0,0 0-1,0 0 1,0-1 0,0 1 0,0 0 0,0 0 0,0-1-1,0 0 1,0 1 0,0-1 0,0 1 0,0-1 0,0 0-1,0 0 1,-1 1 0,1-1 0,1-1 0,-2 1-3,1 0 1,0 0 0,0 1-1,-1-1 1,1 0 0,0 0-1,-1 1 1,1-1 0,0 0-1,0 1 1,0-1 0,0 1-1,0 0 1,0 0 0,0-1-1,0 1 1,0 0 0,1-1-1,-2 1 1,2 0 0,0 0-1,-1 0-2,0 0 0,1 0 0,-1 0 0,0-1 0,1 1 0,-2 0 0,2 0 0,-1-1 0,0 1 0,0-1 0,0 0-1,0 1 1,0-1 0,0 0 0,0 0 0,1 0 0,-1 0 1,0 0 0,0 1-1,-1-1 1,2 0 0,-1 0 0,-1 1 0,2-1-1,-1 1 1,-1-1 0,2 1 0,-1 0-1,0 0 1,0 0 0,0-1 0,0 1-1,2 0 1,-2 0 2,0 0 0,-1 0 0,1 0 0,0 0 0,0-1 0,-1 1-1,1 0 1,0 0 0,0-1 0,-1 1 0,1 0 0,0 0 0,0-1 0,-1 1 0,1-1 0,0 0-1,0 1 1,-1 0 0,1-2 0,0 2-1,-1-1 1,1 1-1,-1 0 0,1-1 1,0 0-1,-1 1 0,0-1 1,1 1-1,0 0 0,0 0 0,-1 0 1,1-1-1,0 1 0,0 0 1,-1 0-1,1 0 0,-1-1 1,1 1-1,1 0 0,-1 0-4,0 0 1,-1 0-1,2 0 0,-1 0 0,-1-1 0,1 1 1,1 0-1,-2 0 0,1-1 0,0 1 1,0-1-1,-1 1 0,1-1 0,0 1 0,0-1 1,-1 0-1,1 0 0,0 1 0,0 0 1,-1-1-1,0-1 0,1 2 0,0-1 0,-1 0 1,1-1-1,0 0-47,0-1 0,0 0 1,-1 0-1,1 0 0,0 0 1,-1 0-1,1-5 0,-1 8 54,0-1 0,0 1-1,0 0 1,0 0 0,0 0-1,0 0 1,0 0 0,-1 0 0,1-1-1,0 1 1,0 0 0,0 0-1,0 0 1,0-1 0,0 1 0,-1 0-1,1 0 1,0 0 0,0-1 0,0 1-1,-1 0 1,1 0 0,0 0-1,0 0 1,0 0 0,0 0 0,0 0-1,0 0 1,0 0 0,-1 0-1,1 0 1,0 0 0,0 0 0,-1 0-1,1 0 1,-4-1-18,-9-4 25,-1 1-1,-1 0 1,1 1 0,-1 1-1,0 1 1,-17-1 0,9 2 1103,40 0-959,-13 0 29,0 0 6,-3 0-173,2 1 32,0-1-1,-1 0 0,1 0 1,-1 0-1,1-1 0,-1 1 1,1-1-1,4 0 0,-3-5-12,0 1-7,10 4-26,17-7-251,20-5-2679,-32 12 689</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3"/>
    </inkml:context>
    <inkml:brush xml:id="br0">
      <inkml:brushProperty name="width" value="0.05" units="cm"/>
      <inkml:brushProperty name="height" value="0.05" units="cm"/>
      <inkml:brushProperty name="color" value="#FF0066"/>
    </inkml:brush>
  </inkml:definitions>
  <inkml:trace contextRef="#ctx0" brushRef="#br0">1 97 5489,'0'0'3129,"4"0"-2694,12 0-66,-11 0-71,-2 0-94,14 0-73,-10-3-29,4-9-34,-10 12-64,-1-1 0,0 1-1,0-1 1,1 1 0,-1-1 0,1 1 0,0 0 0,-1 0 0,0 0-1,0-1 1,1 1 0,0 0 0,-1-1 0,1 1 0,-1 0-1,0 0 1,1 0 0,0-1 0,0 1 0,-1 0 0,0 0-1,1 0 1,-1 0 0,1 0 0,0 1 0,5-2 16,-1-6 13,-5 6-30,1 1 1,0-1-1,-1 0 1,1 1-1,-1-1 1,0 1-1,1-1 1,0 0-1,0 1 1,-1-1-1,1 1 1,0 0-1,0-1 1,1 0-1,0 0 24,0-1-1,1 1 0,-1-2 1,-1 2-1,2-1 0,-2-1 0,1 1 1,0 0-1,-1 0 0,1-1 1,-1 1-1,1 0 0,-1-1 1,0 1-1,0-1 0,0 0 1,-1 0-1,1 0 0,-1 1 0,1-1 1,-1 0-1,0 1 0,0-4 599,0 7-611,-1 0 0,1 1-1,0-1 1,0 1 0,0-1 0,0 1-1,0-1 1,0 1 0,0-1-1,1 2 1,-1 1 110,0 10 192,0 98-1035,0-112 707,0 1 0,0-1 1,0 1-1,0-1 0,0 0 0,-1 1 0,1-1 0,0 0 0,0 0 0,0 0 0,-1 0 0,1 1 0,0-1 0,0 0 0,0 1 0,0-1 0,-1 0 0,1 0 0,0 0 0,-1 0 0,1 0 0,0 0 0,-1 0 0,1 0 1,0 0-1,0 1 0,0-1 0,-1 0 0,1 0 0,0 0 0,-1 0 0,1 0 0,-1 0 0,1 0 0,0 0 0,0 0 0,-1-1 0,1 1-10,-1 0 0,1 0 1,-1 0-1,1 0 0,0 0 0,0 0 0,-1 0 0,1 0 0,-1 0 0,0 0 1,1 1-1,0-1 0,0 0 0,-1 0 0,1 0 0,-1 1 0,1-1 1,-1 0-1,1 0 0,0 1 0,0-1 0,0 0 0,-1 0 0,1 0 1,0 1-1,-1-1 0,1 1 0,0-1 0,-1 1 0,1-1 0,0 0 1,0 0-1,0 1 0,0-1 0,0 1 0,0-1 0,0 1 0,0-1 0,0 1 1,-21 10-974,3 1-1235,-9 5 1020,23-12 5879,15-4-2418,-8-1-2280,0 0 315,-2 0-269,0 0 0,0 0 0,-1-1 1,1 1-1,1 0 0,-2 0 0,1-1 0,0 1 0,0 0 0,-1 0 1,1-1-1,0 1 0,0-1 0,-1 0 0,0 1 0,3-2 1,-3 1-9,1 1-1,0-1 1,0 1 0,-1-1 0,1 0 0,0 1 0,0 0 0,0-1 0,0 0 0,-1 1 0,2-1-1,-1 1 1,0 0 0,0 0 0,0 0 0,0 0 0,1 0 0,5 0 5,1 0 1,-1-1-1,0 0 0,0 0 1,12-4-1,21-1-51,-16 3-204,-15 2-394,0 1 1,18 0 0,-7 0-3092,-14 0-2723</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4"/>
    </inkml:context>
    <inkml:brush xml:id="br0">
      <inkml:brushProperty name="width" value="0.05" units="cm"/>
      <inkml:brushProperty name="height" value="0.05" units="cm"/>
      <inkml:brushProperty name="color" value="#FF0066"/>
    </inkml:brush>
  </inkml:definitions>
  <inkml:trace contextRef="#ctx0" brushRef="#br0">261 21 5981,'-5'-3'294,"-1"0"0,1 0 0,-1 1 0,0 0 0,1 0 0,-1 1 0,0-1 0,0 1 0,-1 1 0,1-1 0,0 1 0,-12 1 0,15-1-263,1 0-15,1 0 0,0 0 0,-1 0 0,2 0 0,-2 0 0,1 1 0,0-1 0,0 1 0,0-1 0,0 1 0,0-1 0,0 1 0,0 0 0,0 0 0,0-1 0,0 1 0,0 0 0,1 0 0,-2 1 0,-6 5 91,-15 6 160,18-11-224,1 1 1,-1 0-1,1 0 0,-1 0 1,1 1-1,0 0 1,-7 7-1,-2 6 195,1 0 0,-16 31 0,25-40-148,-1 1 0,1 0 0,0 1 0,1-1 0,-1 1 0,2 0 0,-1 16 0,1 48 207,1-74-296,0 2-1,1-1 1,-1 0-1,0 0 0,0 0 1,0 0-1,0 1 0,1-2 1,0 2-1,-1-1 0,1-1 1,-1 2-1,1-1 0,0-1 1,0 1-1,-1 1 0,1-2 1,0 1-1,0 0 0,-1 0 1,2-1-1,-1 0 0,1 2 1,5 3-2,-4 0-1,1-2-1,1 1 0,-2 0 0,2-1 0,-1 1 0,1-1 0,0-1 0,0 1 0,0-1 0,0 0 0,0 0 0,0 0 0,1-1 0,-1 1 0,0-1 0,1-1 0,-1 1 0,1-1 0,0 0 0,6-1 0,-2 2-99,-8 0 65,1-1 1,0 1 0,-1-1-1,0 0 1,0 0 0,0 0 0,1-1-1,0 1 1,-1-1 0,0 1-1,0-1 1,1 1 0,-1-1-1,3-2 1,6-6-331,-1 1 1,1 0-1,18-10 0,-22 13 169,-6 4 162,-1 1 1,1-1-1,-1 0 1,1 0-1,0 1 1,0 0-1,-1-1 1,1 1-1,0-1 1,0 1-1,0-1 1,0 1-1,0 0 1,-1 0-1,1 0 1,2 0-1,-3 0 20,1 0 0,-1 0 0,1 0-1,-1 0 1,0 0 0,1 0 0,-1 0-1,1-1 1,-1 1 0,1 0 0,-1 0-1,0 0 1,0-1 0,1 1 0,-1 0 0,1-1-1,-1 1 1,1 0 0,-1 0 0,0 0-1,0-1 1,0 1 0,1-1 0,-1 1-1,0-1 1,0 1 0,1 0 0,-1 0 0,0-1-1,0 1 1,0-1 0,1 1 0,-1-1-1,0 1-8,0-1 0,0 1 0,0-1 0,0 1 0,0-1 0,0 1 0,0 0-1,0 0 1,1-1 0,-1 1 0,0-1 0,1 1 0,-1 0 0,0-1 0,1 1-1,-1 0 1,0 0 0,0 0 0,0-1 0,1 1 0,-1 0 0,1 0-1,-1-1 1,1 1 0,-1 0 0,0 0 0,0 0 0,1 0 0,-1 0 0,1-1-1,0 1 1,-1 0 0,0 0 0,0 0-697,0-5 705,-18 4-6211</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5"/>
    </inkml:context>
    <inkml:brush xml:id="br0">
      <inkml:brushProperty name="width" value="0.05" units="cm"/>
      <inkml:brushProperty name="height" value="0.05" units="cm"/>
      <inkml:brushProperty name="color" value="#FF0066"/>
    </inkml:brush>
  </inkml:definitions>
  <inkml:trace contextRef="#ctx0" brushRef="#br0">151 72 4540,'0'0'43,"0"-1"0,-1 1 0,1 0-1,0 0 1,0-1 0,-1 1 0,1-1-1,-1 1 1,0-1 0,1 1-1,0 0 1,-1 0 0,1 0 0,-1 0-1,0 0 1,1 0 0,0-1 0,-1 1-1,1 0 1,-1 0 0,0 0 0,1 0-1,0 0 1,-1 0 0,0 0-1,0 1 1,0-1 103,-54-5 3750,54 5-3886,1 1 1,-1 0 0,0-1-1,0 0 1,1 1 0,-1 0-1,0 0 1,0-1 0,1 1-1,0 0 1,-1 0 0,0-1-1,1 1 1,0 0 0,0 0-1,-1-1 1,1 1 0,0 0-1,-1 0 1,1 1 0,-1 1 31,-12 15 187,10-15-176,0 0 0,1 1 0,-1 0-1,-3 8 1,2-3-10,1-1 0,1 1 0,-1 0 0,1 0 0,1 0 0,0 0 0,0 1 0,1 11 0,1-21-38,-1 2 0,1-1-1,-1-1 1,0 1 0,1 1 0,0-2-1,0 1 1,-1 0 0,1-1-1,0 1 1,0 0 0,-1 0 0,1-1-1,1 1 1,-2 0 0,1-1-1,0 1 1,0-1 0,0 0-1,2 1 1,20 7 57,-17-7-66,0 0 1,0 0-1,1-1 0,-1 0 1,7 0-1,5-1-9,-17 1 12,1 0 0,-1 0 1,1 0-1,-1-1 0,1 1 0,-1-1 0,1 1 0,-1 0 0,1-1 0,-2 0 0,2 0 0,-1 1 0,1-1 0,-1-1 0,0 2 1,0-1-1,0-1 0,2-1 0,5-4-2,10-1-9,0-6-22,-15 11 20,1 2 1,-1-1 0,1-1 0,-1 0-1,0 1 1,0-1 0,0 0 0,0 0-1,3-4 1,11-16-115,-9 14 52,0-2 0,9-14-1,-15 20 105,0 1 0,0-1 0,-1 1 0,1-1 0,-1 0 0,0 1 0,0-2 0,0 2 0,-1-9 0,0 12 5,0-1 0,0 1 0,0-1 0,0 1-1,0-2 1,0 2 0,0-1 0,0 1 0,-1-1 0,1 1-1,-1-1 1,0 1 0,1-1 0,-1 1 0,0 0 0,0 0-1,-1-2 1,-1 1 1,1 0 0,-1 0-1,0 1 1,0 0-1,0 0 1,0 0 0,0 0-1,-4 0 1,-12-2-24,-1 0 0,-1 2 1,-35 2-1,15-1-132,40 0 100,-2 0 1,1 1-1,0-1 1,0 1-1,0-1 1,1 1-1,-2-1 0,2 1 1,-1 0-1,0 0 1,0-1-1,0 2 1,-1 1-1,1-2-24,0 0 0,1 0 0,-1 0 0,1-1 0,-1 1 0,0 0 0,0 0 0,1-1 0,-1 1 0,0-1 1,0 1-1,0-1 0,-2 0 0,1 1-148,1-1 0,-1 1 0,0 1 0,1-2 0,0 2 0,0-1 0,-1 0 0,1 1 1,0 0-1,0-1 0,0 1 0,0 0 0,0 0 0,0 0 0,1 0 0,-1 0 0,-1 3 0,2-4 59,1-1 15,0 0-1,0 1 1,-1-1 0,1 1-1,-1 0 1,1-1-1,-1 0 1,1 1 0,0-1-1,0 1 1,0 0 0,0-1-1,0 0 1,0 1 0,-1 0-1,1-1 1,0 1-1,0-1 1,0 1 0,0-1-1,0 2 1,1 7-2142,-1 2 1022</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6"/>
    </inkml:context>
    <inkml:brush xml:id="br0">
      <inkml:brushProperty name="width" value="0.05" units="cm"/>
      <inkml:brushProperty name="height" value="0.05" units="cm"/>
      <inkml:brushProperty name="color" value="#FF0066"/>
    </inkml:brush>
  </inkml:definitions>
  <inkml:trace contextRef="#ctx0" brushRef="#br0">118 0 7073,'-3'0'141,"2"0"-124,1 0-1,-1 0 1,0 0-1,0 1 1,1-1 0,-1 0-1,0 0 1,0 0-1,1 0 1,-1 1 0,0-1-1,0 1 1,1-1-1,0 1 1,-1-1 0,0 0-1,0 1 1,1 0-1,0 0 1,-1-1 0,1 0-1,-2 2 1,2-1 6,0-1 1,0 1 0,-1 0-1,0 0 1,1-1-1,-1 0 1,1 1 0,-1-1-1,1 1 1,-1 0-1,0-1 1,1 0 0,-1 0-1,0 1 1,0-1 0,1 0-1,-1 1 1,0-1-1,0 0 1,1 0 0,-1 1-1,-1-1 1,2 0-13,0 0 0,0 0 0,0 0 0,0 0 0,-1 0 0,1 0 0,0 0 0,-1 0 0,1 0 0,0 0 0,-1 0 0,1 0 0,0 0 0,0 0 0,0 0 0,0 0 0,0 0 0,0 0 0,-1 1 0,1-1 0,0 0 0,0 0 1,0 0-1,-1 1 0,1-1 0,0 0 0,0 1 0,0-1 0,0 0 0,-1 0 0,-10 13 256,7-8-168,-1-1 1,2 0 0,0 1 0,-5 6 0,0 4 97,3-7-132,0 1-1,1 0 1,0 0 0,0 0 0,1 0 0,0 0 0,1 1 0,0 0 0,0-1 0,1 14 0,0-22-65,1 0 0,0 1-1,0-2 1,0 1 0,0 1-1,0-2 1,1 2-1,-1-1 1,0 0 0,0 0-1,0 0 1,1 0 0,-1 0-1,1 0 1,-1 0 0,1 0-1,-1 0 1,1 0 0,0 0-1,0 0 1,-1-1 0,1 1-1,0 0 1,0 0-1,-1-1 1,1 1 0,1-1-1,0 2 1,3 1 3,-4-3-3,-1 0 0,0 1 0,1-1 0,-1 0 0,0 1 0,0-1 0,0 0 0,0 0 0,1 0 0,-1 0-1,0 1 1,0-1 0,0 1 0,1-1 0,-1 1 0,0-1 0,0 0 0,0 0 0,0 0 0,0 1 0,0-1 0,0 1 0,0 0 0,0-1 0,0 0 0,0 0 0,0 1 0,0-1 0,0 0 0,0 1 0,0-1 0,0 1 0,1-1 0,-1 0 0,0 0 0,0 0 0,0 0-1,0 1 1,0-1 0,0 0 0,0 1 0,0-1 0,1 0 0,-1 1 0,0-1 0,0 0 0,1 0 0,-1 0 0,0 0 0,1 0 0,-1 0 0,0 0 0,0 1 0,1-1 0,14 4-11,1-2-1,-1 0 1,0 0 0,30-1-1,-44-1 9,0 0 0,0 0 0,-1 0-1,1 0 1,0 0 0,0-1 0,-1 1 0,1 0-1,0 0 1,0-1 0,-1 1 0,1-1 0,0 1-1,0 0 1,-1-1 0,1 1 0,0-1 0,-1 0-1,1 1 1,-1 0 0,1-1 0,-1 0 0,1 0-1,-1 1 1,0 0 0,1-1 0,-1-1 0,1 2-2,-1-1 0,1 0 0,-1 0 0,0 1 1,0 0-1,1-1 0,-1 0 0,1 0 1,0 1-1,-1 0 0,0-1 0,1 1 0,0-1 1,-1 1-1,1-1 0,-1 1 0,1 0 1,0 0-1,0 0 0,-1-1 0,0 1 0,1 0 1,0 0-1,0 0 0,-1-1 0,3 1 1,-3 0-9,1 0 1,0-1 0,0 1 0,-1 0-1,2 0 1,-1-1 0,-1 1 0,1-1-1,-1 1 1,1 0 0,0-1 0,-1 0-1,1 0 1,0 1 0,-1-1 0,1 0-1,-1 0 1,0 1 0,2-3 0,6-15-274,-6 15 220,-2 0-51,1-1 1,0 0 0,0 1-1,-1-1 1,0 1-1,0-8 1,-1 7 53,-3 1-63,2 2 118,-7-2 2,-1 1 0,0 0 0,1 0 0,-19 0 0,-37 2 1223,64 1-1180,1-1 0,0 0 0,0 0-1,0 1 1,-1-1 0,1 1 0,0-1 0,0 1 0,-1-1-1,1 0 1,0 1 0,0-1 0,0 1 0,0-1 0,-1 1-1,1-1 1,0 0 0,0 1 0,0 0 0,0-1-1,1 0 1,-1 1 0,0-1 0,0 1 0,0-1 0,0 1-1,1-1 1,-1 0 0,0 1 0,1-1 0,-1 1 0,0-1-1,0 1 1,1-1 0,2 1-6,0 0 0,0-1 0,1 1 0,-1-1 0,0 0 0,0 0 0,0-1 0,0 1 0,0-1 0,0 0 0,0 1 0,3-3 0,9-8-37,-8 9-15,-4 2 11,1-1 0,-1 1 0,1 0 0,-1 0-1,0-1 1,0 0 0,0 0 0,1 0 0,-1-1 0,0 1 0,3-2 0,-5 2-22,1 0 0,-1 1 0,0-1 0,1 1 0,-1-1 0,1 1 1,-1-1-1,1 1 0,-1 0 0,3 0 0,-3 0-5,0 0 0,0 0 0,0 0 0,0 0 0,0 0 0,0-1 0,0 1 0,0-1 0,0 1 0,0-1-1,0 1 1,0 0 0,1-2 0,8 1-283,-5 2-1635</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7"/>
    </inkml:context>
    <inkml:brush xml:id="br0">
      <inkml:brushProperty name="width" value="0.05" units="cm"/>
      <inkml:brushProperty name="height" value="0.05" units="cm"/>
      <inkml:brushProperty name="color" value="#FF0066"/>
    </inkml:brush>
  </inkml:definitions>
  <inkml:trace contextRef="#ctx0" brushRef="#br0">11 17 8565,'0'0'1994,"4"0"-1899,-3 0-92,0 0 1,0 0-1,0 0 0,0-1 1,-1 1-1,2 0 1,-1 0-1,-1-1 1,1 1-1,0-1 0,0 1 1,-1 0-1,1-1 1,0 1-1,0-1 1,-1 0-1,3 0 0,-3 0-1,1 0-1,1 0 1,-2 0-1,2 0 1,-1 1-1,0 0 1,0-1-1,0 0 1,1 0-1,-1 1 1,0 0-1,1 0 1,-2 0-1,2-1 1,-1 1-1,1 0 1,2 0-1,-3 0 0,1 0 0,0 0 0,-1 0 0,2 0 0,-2 0 0,1 0 0,0 1 0,-1-1 0,1 0 0,0 1 0,2 1 0,-3-2 1,-1 1-1,0-1 0,1 1 0,-1 0 1,0-1-1,0 0 0,1 1 1,-1-1-1,0 1 0,0 0 0,0-1 1,0 0-1,0 1 0,0 0 1,0-1-1,0 1 0,0-1 0,0 1 1,0-1-1,0 1 0,0 0 1,-1-1-1,0 11 19,1-10-19,0-1 1,-1 1-1,1 0 1,0 0 0,0-1-1,0 0 1,0 1-1,0 0 1,0 0-1,-1-1 1,1 0 0,0 1-1,-1 0 1,1-1-1,-1 1 1,1-1-1,0 0 1,-1 1 0,1-1-1,-1 1 1,1-1-1,0 1 1,-1-1 0,0 0-1,0 0 1,0 1-1,0-1 1,1 0 0,-1 1 0,1-1 0,-1 1 1,0-1-1,1 0 0,-1 0 0,1 1 0,0-1 0,-1 1 0,0 0 0,1-1 0,-1 0 0,1 1 0,0 0 0,0-1 0,-1 1 0,1-1 0,0 1 0,-1 0 0,1 0 0,0-1 0,0 0 1,-1 1-1,1 0 0,0 1 0,0-2-1,0 0-1,0 1 1,0-1 0,0 0 0,0 1 0,0-1 0,0 0 0,0 0 0,0 0 0,0 0 0,0 1-1,0-1 1,0 0 0,0 0 0,0 1 0,0-1 0,0 0 0,0 0 0,-1 1 0,1-1-1,0 0 1,0 0 0,-1 0 0,1 0 0,0 0 0,0 0 0,-1 0 0,1 0 0,0 0 0,0 1-1,0-1 1,-3 1-10,-22 18 207,23-17-175,0-2-1,1 2 1,-1-1-1,1 0 1,0 1-1,-1-1 1,1 1 0,0 0-1,0-1 1,0 1-1,0-1 1,0 2-1,-1 2 1,-2 2 129,4-7-137,0 1 0,-1 0-1,1 0 1,-1-1 0,1 0 0,-1 1 0,1 0 0,0 0 0,0-1 0,0 1 0,-1 0-1,1 0 1,0-1 0,0 1 0,0 1 0,0-2-11,0 0 0,0 1 0,0-1 0,1 1 0,-1-1-1,0 1 1,0-1 0,0 0 0,0 0 0,0 0 0,0 1 0,1-1 0,-1 0 0,0 1 0,1-1-1,-1 0 1,1 0 0,-1 1 0,0-1 0,0 0 0,0 0 0,1 0 0,-1 0 0,1 0 0,-1 0-1,1 0 1,-1 0 0,0 0 0,0 0 0,1 0 0,11 1-5,-10-1 12,78 3-1080,-74-3 842,-6 0 203,1 0 0,0-1-1,-1 1 1,1 0-1,-1 0 1,1 0 0,0 0-1,0-1 1,-1 1-1,0-1 1,1 1 0,0-1-1,0 1 1,-1 0-1,0-1 1,1 0 0,-1 0-1,1 1 1,-1 0-1,1-1 1,-1 0 0,0 0-1,0 1 1,0 0-1,1-1 1,-1 0 0,0 0-1,1 0 1,-1 0-30,1 1-1,-1-1 1,0 1-1,0 0 1,0 0 0,1 0-1,-1-1 1,1 1 0,-1 0-1,1-1 1,-1 1-1,0 0 1,1 0 0,-1 0-1,1-1 1,0 1 0,-1 0-1,0 0 1,0 0-1,1 0 1,0 0 0,-1 0-1,1 0 1,-1 0 0,0 1-1,1-1 1,0 0-1,8-1-1788,10-10-3683,-16 8 4833</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8"/>
    </inkml:context>
    <inkml:brush xml:id="br0">
      <inkml:brushProperty name="width" value="0.05" units="cm"/>
      <inkml:brushProperty name="height" value="0.05" units="cm"/>
      <inkml:brushProperty name="color" value="#FF0066"/>
    </inkml:brush>
  </inkml:definitions>
  <inkml:trace contextRef="#ctx0" brushRef="#br0">314 17 6917,'-1'-1'18,"1"1"0,0 0 0,0 0 0,0-1 1,0 1-1,0 0 0,-1-1 0,1 1 0,0-1 0,-1 1 1,1 0-1,-1 0 0,1 0 0,0 0 0,0 0 1,-1-1-1,1 1 0,-1 0 0,1 0 0,-1 0 0,1 0 1,0 0-1,0-1 0,-1 1 0,1 0 0,-1 0 0,1 0 1,-1 0-1,1 0 0,0 1 0,-1-1 0,0 0 18,1 0 0,-1 0-1,1 0 1,0 0 0,0 0-1,-1 0 1,1 0-1,-1 0 1,1 0 0,0 0-1,0 0 1,-1 0 0,1 0-1,0 0 1,-1-1 0,1 1-1,-1 0 1,1 0-1,0 0 1,0-1 0,0 1-1,-1 0 1,1 0 0,-1 0-1,1 0 1,0-1 0,-1 1-1,1-1 1,0 0-1,-1 1 115,0 0-1,0-1 0,0 0 0,-1 0 0,2 1 0,-2 0 1,1 0-1,0 0 0,0-1 0,0 1 0,-1 0 0,1 0 1,0 0-1,-2 0 0,-21-1 790,7 0-359,14 1-462,-2-1 1,1 1 0,0 0 0,0 0 0,-1 1 0,1-1-1,0 0 1,-1 2 0,-4 0 0,-11 12 256,-1-8-61,-1 7-72,15-10-183,4-1-34,-1-1 0,1 1 0,0 0 0,-1-1 0,1 2 1,0-1-1,0 0 0,-5 6 0,-3 3 24,1-2-35,-1 3 0,2-1 0,-9 14 0,15-21-16,0 1 0,0 1 1,1-1-1,0 0 0,0 1 0,1-1 1,-1 1-1,1-1 0,0 1 0,1 0 1,-1 7-1,1-7-8,0-4 9,0-2 0,-1 2-1,1-1 1,0 1 0,0-1-1,0 0 1,0 1 0,0-1-1,0 0 1,0 0 0,1 1 0,-1-1-1,0 0 1,0 0 0,1 1-1,0-1 1,-1 0 0,1 0-1,-1 0 1,3 2 0,6 2-74,0-1 0,0-1 1,1 0-1,0 0 1,0 0-1,-1-1 0,2-1 1,16 1-1,41-2-1646,-66 0 1681,-1 0 0,0 0 0,0 0 0,0 0 0,0-1 0,0 1 0,0 0 0,0-1-1,1 1 1,-2 0 0,1-1 0,1 1 0,-2-1 0,1 0 0,0 1 0,0-1 0,0 0-1,0 0 1,0 1 0,-1-1 0,2-1 0,-2 1-4,1 0 0,-1 0 0,1 1-1,0-1 1,0 0 0,-1 0 0,1 1 0,1-1 0,-2 0 0,1 1 0,0-1-1,0 1 1,0 0 0,0-1 0,0 1 0,0 0 0,0-1 0,0 1-1,0 0 1,0 0 0,1 0 0,0 0-49,-1 0-1,0 0 1,1 0-1,-1 0 1,1 0-1,-1-1 1,0 1 0,1 0-1,-1 0 1,1-1-1,-2 1 1,2-1-1,-1 0 1,1 1 0,-1-1-1,0 0 1,0 0-1,0 1 1,2-3-1,0 0-134,-2 3 146,0-1-1,0 1 1,-1-1-1,1 1 1,0-1-1,0 1 1,-1 0-1,1 0 1,0 0-1,0 0 1,-1 0-1,2 0 1,-1 0-1,-1 0 1,1 0-1,1 0 1,10-1-1230,-10 0 979,0 0 0,0-1-1,1 2 1,0-1 0,-1 0 0,0 0 0,0 1 0,0 0 0,1 0-1,0 0 1,3 0 0,0-1-286,-1-3 74</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79"/>
    </inkml:context>
    <inkml:brush xml:id="br0">
      <inkml:brushProperty name="width" value="0.05" units="cm"/>
      <inkml:brushProperty name="height" value="0.05" units="cm"/>
      <inkml:brushProperty name="color" value="#FF0066"/>
    </inkml:brush>
  </inkml:definitions>
  <inkml:trace contextRef="#ctx0" brushRef="#br0">141 47 5733,'0'0'37,"1"-1"0,-1 1 0,0 0 0,0-1 0,0 1 0,0-1 0,0 0 0,-1 1 0,1 0 0,0 0 0,0-1 0,0 1 0,0-1 0,-1 0 0,1 1 0,0 0 0,-1 0 0,1-1 0,0 1 0,0-1 0,0 1 0,0-1 0,-1 1 0,1 0 0,-1 0 0,1 0 0,-1 0 0,1-1 0,0 1 0,0 0 0,-1-1 0,0 1 0,1 0 0,-1 0 0,1 0 0,0 0 0,-1-1 0,1 1 0,-2 0 0,-1 0 51,3 0-64,0 0 0,0 0 0,0 0 0,-1 0 0,1 0 0,0 0 0,0 0 0,0 0 0,-1 0 0,1 0 0,0 0 0,0-1-1,0 1 1,0 0 0,-1 0 0,1 0 0,0 0 0,0 0 0,0-1 0,0 1 0,0 0 0,0 0 0,0 0 0,0 0 0,0-1 0,0 1 0,0 0-1,0 0 1,0 0 0,0 0 0,0 0 0,0 0 0,0 0 0,0-1 0,0 1 0,0 0 0,0 0 0,0 0 0,0-1 0,0 1 0,0 0 0,0-1-1,0 1-2,0 0-1,0 0 1,0 0-1,0 0 1,0 0-1,0 0 1,0 0-1,0 0 1,0 0-1,0-1 0,0 1 1,0 0-1,0 0 1,0 0-1,0-1 1,0 1-1,0 0 1,0 0-1,0 0 1,0-1-1,0 1 0,0 0 1,0 0-1,0 0 1,0 0-1,0 0 1,0 0-1,0 0 1,0 0-1,-1 0 1,1 0-1,0 0 0,0 0 1,0-1-1,0 1 1,-1 0-1,1 0 1,0 0-1,-40-2 1539,39 2-1549,0 0 0,0 0 1,1 0-1,-1 0 0,1 1 0,-1-1 0,0 1 0,1-1 1,-1 1-1,0-1 0,1 0 0,-1 1 0,1-1 1,-1 1-1,0 0 0,1-1 0,0 0 0,-1 1 0,1 0 1,-1 0-1,1-1 0,-1 1 0,1 0 0,0 0 0,0-1 1,0 2-1,-3 4 58,-12 11 257,10-12-274,1-1-1,0 1 1,-1 0-1,2 0 1,0 0-1,-1 0 1,1 1-1,0 0 1,1 0 0,-1 0-1,1 0 1,1 0-1,-1 0 1,1 0-1,-2 11 1,3-8-39,0-7-9,0 0-1,-1 0 0,1 1 0,0-1 0,0 0 0,0 0 0,0 1 0,1-1 0,-1 0 0,0 0 0,1 1 1,0-1-1,0 0 0,1 3 0,2-2-18,1 0 1,-1 0-1,1-1 1,0 0-1,0 0 0,0 0 1,0-1-1,10 2 1,4-1-100,26-1 0,-38-1 101,-5 0 1,-2-1 1,2 1-1,-1 0 1,1 0 0,-1 0-1,0-1 1,1 1-1,-1-1 1,1 1-1,-2-1 1,2 1 0,-1-1-1,0 0 1,0 0-1,0 0 1,0 0-1,0 1 1,0-2 0,0 1-1,0 0 1,-1 0-1,2-2 1,5-5-68,10-1-88,-2-8 28,-11 14 105,-1 2 22,-1-1 0,0 0 0,0 0 0,0 0 0,0-1 0,0 1 0,0 0 0,-1 0 0,1-1 0,1-2 0,-1 0 4,2 0 6,-1 0 0,0-1 0,-1 0 0,0 0 0,0 0 0,1 1 0,-2-2 0,1 1 0,-2 0 0,1 0 0,0-9 0,0 9 8,-1 4-3,0 1 0,0-1 0,0 1 0,0 0 0,0 0 0,0-1 0,0 1 0,0-1 0,0 1 0,0 0 0,0-1 0,0 1 0,-1-1 0,0 2 0,1-2 0,-1 1 0,1 0 0,-1-1 0,-1 0 0,-4-2-4,0 1-1,-1-1 0,0 1 0,1 0 0,-1 0 0,-1 1 1,2 0-1,-2 1 0,1-1 0,-1 1 0,1 1 0,-10-1 1,-42 1-236,58 0 218,0 0 1,-1 0 0,1 0 0,-1 1-1,2-1 1,-2 0 0,1 0 0,0 0-1,0 1 1,0 0 0,-1-1 0,1 1-1,0-1 1,0 1 0,0 0 0,0 0-1,0-1 1,0 1 0,0 1 0,0-2-1,-1 3 1,1-2-19,1 0 1,-1 0-1,0 0 0,0 0 1,1 0-1,-1-1 0,0 1 1,0 0-1,0 0 0,0-1 0,0 0 1,0 1-1,0 0 0,0-1 1,0 1-1,-1-1 0,2 0 1,-2 0-1,1 0 0,0 0 1,-2 0-1,1 1-50,2-1 0,-1 0 0,0 1 1,0-1-1,0 1 0,0-1 0,0 0 0,1 0 0,-1 1 1,0 0-1,0 0 0,0-1 0,0 0 0,1 1 0,-1 0 1,1 0-1,-1-1 0,0 1 0,1 0 0,-1 0 0,0 2 0,-5 15-3052,6-16 1450</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0"/>
    </inkml:context>
    <inkml:brush xml:id="br0">
      <inkml:brushProperty name="width" value="0.05" units="cm"/>
      <inkml:brushProperty name="height" value="0.05" units="cm"/>
      <inkml:brushProperty name="color" value="#FF0066"/>
    </inkml:brush>
  </inkml:definitions>
  <inkml:trace contextRef="#ctx0" brushRef="#br0">158 17 5657,'0'0'2798,"0"-2"-2427,-1 1-330,1 0-1,0 1 1,-1-1-1,1 0 1,0 0-1,-1 1 1,1-1-1,0 0 1,-1 0-1,1 1 1,-1-1-1,0 1 1,1-1-1,0 0 1,-1 1 0,0 0-1,1-1 1,-2 0-1,1 1-33,1 0-1,0-1 1,0 1-1,-1 0 1,1 0-1,-1 0 1,1 0 0,-1 0-1,1 0 1,0 0-1,-1 0 1,1 0-1,-1-1 1,0 1-1,1 0 1,0 1-1,0-1 1,-1 0 0,0 0-1,1 0 1,-1 0-1,1 0 1,0 0-1,-1 0 1,1 0-1,-1 0 1,1 1 0,-1-1-1,1 0 1,0 1-1,0-1 1,-1 1-1,1-1 1,0 0-1,-1 0 1,1 1-1,0-1 1,-1 1 0,-4 13 45,-10-6 40,10-4-27,0 1 0,0-1 1,-7 11-1,-3 4 125,8-13-127,0 1-1,1 1 1,0-1-1,0 1 1,1-1-1,0 1 1,1 1-1,-1 0 1,2-1 0,0 1-1,0 0 1,0 0-1,0 0 1,2 0-1,-1 1 1,1 9-1,1-19-61,0 1 0,0-1-1,0 1 1,1-1 0,-1 1-1,0-1 1,0 0 0,0 1-1,0 0 1,0-1 0,0 1-1,1-1 1,-1 0 0,1 0-1,-1 1 1,0-1 0,1 1-1,-1-1 1,0 1-1,0-1 1,1 0 0,-1 0-1,1 0 1,0 0 0,-1 1-1,0-1 1,0 0 0,1 0-1,0 0 1,-1 0 0,1 1-1,-1-1 1,0 0 0,1 0-1,0 0 1,0 0 0,-1 0-1,0-1 0,0 1 1,1 0-1,-1 0 1,1 1-1,-1-1 1,1 0-1,-1 0 1,0 0-1,0 0 1,1 0-1,-1 0 0,1 1 1,-1-1-1,1 0 1,-1 0-1,0 0 1,0 0-1,0 0 1,1 1-1,-1-1 1,0 0-1,1 1 0,-1-1 1,0 0-1,1 1 1,-1-1-1,0 0 1,0 0-1,0 1 1,0-1-1,0 1 0,0-1 1,0 1-1,0-1 1,0 0-1,0 0 0,0 0 0,0 0 0,1 1 1,-1-1-1,0 0 0,0 0 0,0 0 1,0 1-1,0-1 0,0 0 0,0 0 0,0 0 1,1 1-1,-1-1 0,0 0 0,0 0 0,0 0 1,1 0-1,-1 0 0,0 0 0,0 0 0,0 0 1,0 0-1,0 0 0,0 0 0,0 0 1,0 0-1,1 0 0,-1 0 0,0 0 0,0 0 1,1 0-1,-1 0 0,0 0 0,0 0 0,0 0 1,1 0-1,-1 0 0,84 1-127,-82 0 117,-2-1 1,2-1-1,-1 1 1,0 0-1,0 0 1,0-1 0,0 1-1,1 0 1,-2 0-1,1 0 1,1-1-1,-2 0 1,1 0-1,1 1 1,-2 0-1,1-1 1,0 0 0,0 0-1,-1 1 1,1-1-1,1-1 1,-1 0-6,0 1 0,0 1 0,-1-1 0,1 0 0,0 0 0,0 1 1,-1-1-1,2 0 0,-1 0 0,-1 1 0,2 0 0,-1-1 0,-1 1 0,2-1 0,-1 1 1,0-1-1,0 1 0,0 0 0,0 0 0,0 0 0,2 0 0,-2 0 3,0 0-1,0 0 1,0 0 0,0 0-1,0 0 1,0-1-1,0 1 1,0-1-1,-1 1 1,2 0 0,-1 0-1,-1-1 1,1 0-1,0 1 1,0-1-1,-1 1 1,1-1 0,0 0-1,0 0 1,-1 1-1,0-1 1,2-1-1,-1 1-1,-1 0-1,0 0 0,1 1 0,0-1 1,-1 0-1,1 1 0,-1-1 0,1 1 1,0-1-1,0 1 0,-1-1 0,1 0 1,0 1-1,0 0 0,-1 0 0,1-1 1,0 1-1,0 0 0,0 0 0,0-1 0,0 1 1,1 0-1,-1 0 7,-1 0-1,0 0 1,1 0 0,0 0-1,0-1 1,-1 1 0,0 0-1,1 0 1,0 0 0,-1 0-1,1 0 1,-1-1 0,0 1-1,1-1 1,0 1 0,-1-1-1,1 1 1,-1 0 0,0 0-1,1-1 1,-1 0 0,0 1-1,1-1 1,-1 1 0,1-2-1,-1 2 3,0-1 0,0 1 0,0 0 0,1-1-1,-1 1 1,0-1 0,1 1 0,-1-1-1,0 1 1,1 0 0,-1 0 0,0-1-1,0 1 1,1 0 0,-1-1 0,1 1-1,-1 0 1,1 0 0,-1-1 0,0 1-1,1 0 1,-1 0 0,1 0 0,0 0-1,-1 0 1,1 0 0,-1 0-1,1-1 1,0 1-1,-1-1 1,0 1 0,0-1-1,1 1 1,-1 0-1,1 0 1,-1-1-1,1 0 1,-1 1-1,0-1 1,0 1 0,0 0-1,1-1 1,-1 0-1,0 0 1,0 1-1,1-1 1,-1 0 0,0 1 0,0-1 0,0 1 1,0 0-1,0 0 0,0-1 0,0 1 0,0-1 0,0 1 1,0-1-1,0 1 0,0 0 0,0 0 0,0-1 0,0 1 1,0-1-1,0 1 0,0-1 0,0 1 0,0 0 0,0 0 1,-1-1-1,1 1 0,0-1 0,0 1 0,-1-1 0,1 1 1,0 0-1,0 0 0,0 0 0,-1 0 0,1-1 1,0 1-1,-2-1 0,1 1 12,0 0-4,0 0-1,1 0 1,0 0 0,-1 0-1,0 0 1,0 0 0,1 0 0,0 0-1,-1 0 1,0-1 0,0 1-1,1 0 1,0 0 0,-1 0 0,0 0-1,1-1 1,-1 1 0,1-1-1,0 1 1,-1-1 0,1 1 0,-1 0-1,1-1 1,-1 1 0,1-1-1,0 0 1,0 1 0,-1 0 0,1-2-1,-1 2 1,1 0 0,0-1 0,0 1 0,0 0 0,-1 0 1,1 0-1,0 0 0,0-1 0,0 1 0,0 0 0,-1-1 0,1 1 0,0 0 0,-1 0 0,1-1 0,-1 1 0,1 0 0,0 0 0,0 0 0,0 0 0,-1 0 0,1 0 0,0 0 1,-1 0-1,1 0 0,-1 0 0,1 0 0,0 0 0,0 0 0,-1 0 0,1 0 0,-1 0 1,1 0-1,-1 0 0,1 0 1,0 0-1,0 0 0,0 0 1,-1 0-1,1 0 0,-1 0 0,1 0 1,0 0-1,-1 0 0,1 0 1,0 0-1,0 0 0,0 0 1,-1-1-1,1 1 0,0 0 1,-1 0-1,1-1 0,0 1 1,-1 0-1,1 0 0,0 0 1,0 0-1,0-1 0,0 0 1,-4 0 26,1-1 1,-1 1 0,0 0 0,1 0 0,0 0 0,-1 1 0,0-1 0,-4 1 0,-42 0 475,50 0-502,0 0-1,-1 0 0,1 0 0,-1 0 1,1 0-1,0 0 0,0 0 1,0 0-1,0 0 0,-1 0 0,1 1 1,-1-1-1,1 0 0,0 0 1,0 0-1,-1 0 0,1 0 1,0 0-1,0 1 0,0-1 0,0 0 1,0 1-1,-1-1 0,1 0 1,0 1-1,0-1 0,0 0 0,0 0 1,-1 0-1,1 0 0,0 1 1,0-1-1,0 1 0,0-1 0,0 0 1,0 1-1,0-1 0,0 0 1,0 0-1,0 1 0,0-1 1,1 1 0,-1-1 0,0 0 0,0 1 1,0-1-1,0 0 0,0 0 0,0 1 0,-1-1 0,1 0 0,0 1 0,0-1 0,0 0 0,0 0 0,0 0 0,-1 1 0,1-1 1,0 0-1,0 1 0,0-1 0,0 0 0,0 1 0,0-1 0,-1 0 0,1 0 0,0 0 0,-1 0 0,1 0 0,0 1 0,-1-1 1,1 0-1,0 0 0,0 0 0,0 0 0,-1 0 0,1 1 0,-1-1 0,1 0 0,-1 0 0,1 0 0,0 0 71,3 0-46,12 0-4,-11 0-11,1 0-16,3 0-3,2 1 12,0-1 0,0-1 1,16-1-1,-16-4 3,-9 5-7,1 0 1,-1 1 0,1-1 0,-2 1-1,2-1 1,-1 0 0,1 1-1,-1 0 1,1 0 0,-1-1 0,1 1-1,-1 0 1,3 0 0,16 0 162</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4.381"/>
    </inkml:context>
    <inkml:brush xml:id="br0">
      <inkml:brushProperty name="width" value="0.05" units="cm"/>
      <inkml:brushProperty name="height" value="0.05" units="cm"/>
    </inkml:brush>
  </inkml:definitions>
  <inkml:trace contextRef="#ctx0" brushRef="#br0">0 0 3992,'0'0'4018,"4"4"-3453,12 14-119,-16-17-426,1-1-1,-1 0 1,1 1 0,-1-1 0,1 0-1,-1 1 1,0-1 0,1 1 0,-1-1-1,0 1 1,1-1 0,-1 1 0,0-1-1,0 1 1,0-1 0,1 1 0,-1 0-1,0-1 1,0 1 0,0-1 0,0 1 0,0-1-1,0 1 1,0 0 0,0-1 0,0 2-1,2 4 73,15 2 124,-8 12-22,-3-11-95,2 0 0,-1-1-1,12 10 1,13 13 106,57 78 142,104 167 0,-182-257-342,18 27 49,-27-43-66,0 0 0,0 0 0,1 0-1,-1 0 1,1 0 0,0-1 0,0 1 0,0-1 0,0 0 0,5 3 0,-8-5-68,1 0 0,-1 0 0,0 0 0,1 1 0,-1-1 0,0 0 0,1 0-1,-1 0 1,0 0 0,1 0 0,-1 0 0,1 0 0,-1 0 0,0 0 0,1 0 0,-1 0 0,0 0 0,1 0 0,-1 0 0,0 0 0,1 0 0,-1 0 0,1 0 0,-1 0 0,0 0 0,1-1 0,-1 1 0,0 0 0,0 0 0,1 0 0,-1-1 0,0 1 0,1 0 0,-1 0 0,0-1 0,1 1 0,0-17-5175,-1 12 3999,0-13 156</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1"/>
    </inkml:context>
    <inkml:brush xml:id="br0">
      <inkml:brushProperty name="width" value="0.05" units="cm"/>
      <inkml:brushProperty name="height" value="0.05" units="cm"/>
      <inkml:brushProperty name="color" value="#FF0066"/>
    </inkml:brush>
  </inkml:definitions>
  <inkml:trace contextRef="#ctx0" brushRef="#br0">32 49 3876,'-14'0'3950,"18"0"-3600,-4 1-336,1-1-1,-1 0 1,1 0 0,0 0 0,0 0-1,-1 0 1,1 0 0,-1 0-1,1 0 1,0-1 0,-1 1-1,1 0 1,0 0 0,-1-1 0,1 1-1,-1 0 1,1-1 0,0 1-1,-1 0 1,1 0 0,-1-1-1,0 1 1,1-1 0,0 0 0,-1 1-1,1 0 1,-1-1 0,0 1-1,0-1 1,0 0 0,1 1-1,-1-1 1,1 1 0,-1-1 0,0 0-1,0 1 1,0-1 0,1 0-1,-1 0 1,0 1 0,0-1-1,0 1-9,0 0-1,0-1 0,-1 1 1,1 0-1,0 0 0,0 0 0,0 0 1,0 0-1,0-1 0,0 1 0,0 0 1,0 0-1,0 0 0,1 0 1,-1 0-1,0 0 0,0 0 0,0 0 1,0 0-1,0 0 0,0 0 1,0 0-1,0-1 0,0 1 0,0 0 1,0 0-1,0 0 0,0 0 0,0 0 1,0 0-1,0 0 0,0 0 1,0 0-1,0-1 0,0 1 0,1 0 1,-1 0-1,0 0 0,0 0 0,0 0 1,0 0-1,0 0 0,1 0 1,-1 0-1,0 0 0,0 0 0,0 0 1,0 0-1,0 0 0,1 0 1,-1 0-1,0 0 0,0 0 0,0 0 1,0 1-1,0-1 0,1 0 11,1-1-1,-1 1 1,0 0 0,0-1 0,0 1-1,1 0 1,-2 0 0,2-1-1,-1 0 1,0 1 0,0-1-1,2-1 1,-2 1-2,-1 1-1,2-1 1,-1 0 0,-1 0 0,2 1-1,-1 0 1,-1 0 0,2-1 0,-1 1 0,0-1-1,0 1 1,2-1 0,-3 2-9,0-1 1,1 0 0,-1 0-1,1 0 1,0 0-1,-1 0 1,0 0-1,0-1 1,1 1 0,-1 0-1,1 0 1,0 0-1,-1 0 1,0 0-1,0 0 1,1 0 0,-1 0-1,1-1 1,-1 1-1,1 0 1,-1-1-1,0 1 1,0-1 0,0 1-1,1 0 1,-1 0-1,0-1 1,0 1-1,1-1 1,-1 0-1,1 1-1,-1 0 1,0 0 0,0-1 0,0 1-1,0-1 1,1 1 0,-1-1 0,0 1-1,1 0 1,-1 0 0,1 0 0,-1 0-1,0-1 1,0 1 0,1 0 0,-1 0-1,1-1 1,-1 1 0,1 0 0,-1 0-1,0 0 1,1 0 0,-1 0-1,1 0 1,-1 0 0,1 0 0,-1 0-1,1 0 1,27-5 466,-28 8-398,0-2-61,0 1-6,0 0 0,1 0 0,-1 1 0,0-2 0,0 1 0,-1 1 0,1-2-1,0 1 1,-1 1 0,0-2 0,1 1 0,-1 1 0,-1 0 0,-14 3-19,9 7-7,-6-6 8,7 7 19,-7-8 44,6 6 45,-5-7 24,-5 12 244,13-16-227,1-1-122,5-1 66,13 1-86,-15 0 7,0 1 0,1-1 0,-1 0 0,0 0 0,0 0 0,0 0 0,0 0 0,0 0-1,0 0 1,0 0 0,0 0 0,0 0 0,0 0 0,0 0 0,0 0 0,0 0 0,1 0 0,-1 0 0,0 0-1,0 0 1,0 0 0,0 0 0,0 0 0,1 0 0,-1 0 0,0 0 0,0-1 0,0 1 0,0 0 0,0 0-1,0 0 1,0 0 0,1 0 0,-1 0 0,0 0 0,0 0 0,0 0 0,0 0 0,0 0 0,0 0-1,0 0 1,0 0 0,0 0 0,0 0 0,0-1 0,0 1 0,0 0 0,0 0 0,0 0 0,0 0 0,0 0-1,0-1 1,0 1 0,0 0 0,0 0 0,0 0 0,0-1 0,0 1 0,0-1 1,0 0-1,0 0 0,1 1 0,-1-1 0,1 0 1,-1 0-1,1 1 0,-1 0 0,0-1 0,1 0 1,-1 0-1,1 1 0,0 0 0,-1-1 1,0 1-1,1-1 0,0 1 0,0-1 0,-1 1 1,1 0-1,-1 0 0,1 0 0,0-1 0,-1 1 1,1 0-1,0 0 0,0-1 0,-1 1 0,1 0 1,1 0-1,36 0-300,-22 1-231,-13 3 354,2 11 42,-3-12 54,-2 21 242,0-23-113,0 0 1,0 0-1,0 0 0,0 0 1,0 0-1,-1 0 1,1 0-1,0 0 0,-1 0 1,1 0-1,0 0 1,0 1-1,-1-2 0,0 3 1,-9-1 103,3-1-70,-13 8 361,17-9-302,-11 0 82,9 0-171,-23 0-862,10 0-4079,9 0 1140,2 0 2363</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2"/>
    </inkml:context>
    <inkml:brush xml:id="br0">
      <inkml:brushProperty name="width" value="0.05" units="cm"/>
      <inkml:brushProperty name="height" value="0.05" units="cm"/>
      <inkml:brushProperty name="color" value="#FF0066"/>
    </inkml:brush>
  </inkml:definitions>
  <inkml:trace contextRef="#ctx0" brushRef="#br0">98 52 2524,'0'0'7958,"-2"0"-7671,-9 0 0,8 0-4,1 0-18,-38 0 540,37 17-779,3 26-53,0-43 28,0 0-1,1 1 1,-1-1-1,0 1 0,0-1 1,1 1-1,-1-1 0,0 0 1,1 0-1,-1 0 1,0 1-1,0-1 0,0 1 1,1-1-1,-1 0 0,1 0 1,-1 1-1,0-1 0,1 0 1,-1 0-1,0 0 1,0 0-1,1 0 0,0 0 1,-1 0-1,1 0 0,-1 0 1,0 0-1,0 0 1,1 0-1,-1 0 0,1 0 1,0 0-1,-1 0 0,0 0 1,0 0-1,1 0 0,-1 0 0,1 0 1,-1 0-1,1 0 0,-1 0 0,0 0 1,0 0-1,1 0 0,-1 0 1,1 0-1,-1 0 0,1 1 0,-1-1 1,0 0-1,0 0 0,0 1 1,1-1-1,-1 0 0,0 1 0,1-1 1,-1 0-1,0 0 0,1 0 0,-1 0 1,0 1-1,0-1 0,0 1 1,0 0-1,1-1 2,0 0 0,0 1-1,-1-1 1,1 1 0,0 0 0,0-1 0,-1 0 0,1 0 0,0 0 0,0 0-1,0 1 1,0-1 0,0 0 0,-1 0 0,1 0 0,1 0 0,-2 0 0,2 0-1,21 0 32,-21 0-34,21-3-6,-12-8-29,-9 8 32,-2 3 2,0-1 1,1 1 0,-1 0-1,0-1 1,1 1 0,-1 0-1,0 0 1,0 0-1,0 0 1,0 0 0,1-1-1,-1 1 1,1 0-1,-1 0 1,1 0 0,-1 0-1,0-1 1,0 1 0,0 0-1,1 0 1,-1 0-1,1 0 1,0 0 0,5-3-36,-3-1 12,0 1 0,-1-1-1,1 0 1,-1 0 0,0-1 0,0 1 0,-1 0 0,1 0 0,-2-2 0,2 2 0,-1-1 0,-1 1-1,0-1 1,0 0 0,0 1 0,0-7 0,0 11 26,0-1-1,0 1 0,-1 0 1,1 0-1,0-1 1,-1 1-1,1-1 1,0 1-1,-1-1 0,1 1 1,0 0-1,0 0 1,-1 0-1,1-1 1,-1 1-1,1 0 0,-1-1 1,1 1-1,0 0 1,0 0-1,-1-1 1,0 1-1,1 0 0,-1 0 1,1 0-1,0 0 1,-1 0-1,1 0 1,-1 0-1,1 0 0,-1 0 1,0 1-1,1-1 2,-1 0 0,1 0-1,-1 0 1,1 0-1,0 0 1,-1 0 0,1 0-1,-1 0 1,1 0-1,-1 0 1,1 0 0,0 0-1,-1-1 1,1 1 0,-1 0-1,1 0 1,-1 0-1,1 0 1,0 0 0,0 0-1,0-1 1,-1 1 0,1 0-1,-1-1 1,1 1-1,0-1 1,0 1 0,0 0-1,0 0 1,-1 0-1,1-2 1,-2 1 6,2 1 0,-2 0 0,1-1 0,0 0 0,-1 1 0,1-1-1,0 1 1,0 0 0,-1 0 0,1 0 0,0 0 0,-1 0 0,1 0 0,-2 0 0,-73-3 797,75 3-796,0 0 0,0 0 0,1-1 0,-1 1-1,0 0 1,0 0 0,0 0 0,0 0 0,0 0 0,1 1-1,-1-1 1,-1 0 0,2 0 0,-1 0 0,0 0 0,0 1-1,1-1 1,-1 1 0,0-1 0,0 1 0,1-1 0,-1 0-1,0 1 1,0 0 0,1 0 0,0-1 0,-1 1 0,0 0-1,1-1 1,-1 1 0,1 1 0,-3 1 2,-7 2 103,8 0-89,-1 0 1,1-1 0,1 2-1,-1-1 1,1 0 0,-1 0-1,1 1 1,1-1 0,0 0-1,-1 1 1,1-1 0,1 7-1,-1-7-22,0-4-4,0 0 1,0-1 0,0 1 0,0-1 0,1 0-1,-1 1 1,0-1 0,0 1 0,1-1 0,-1 1-1,0-1 1,1 0 0,-1 0 0,0 1 0,0-1-1,0 1 1,1-1 0,-1 1 0,1-1 0,-1 0-1,1 0 1,-1 0 0,0 0 0,1 1 0,-1-1-1,1 0 1,0 0 0,-1 0 0,0 1 0,1-1-1,-1 0 1,1 0 0,-1 0 0,1 0 0,0 0-1,-1 0 1,1 0 0,-1 0-1,1-1 1,-1 2-1,0-1 1,1 0 0,-1 0-1,1 0 1,0 0 0,-1 0-1,0 0 1,0 1 0,1-1-1,-1 0 1,1 0-1,-1 0 1,1 0 0,-1 0-1,0 1 1,0-1 0,1 1-1,-1-1 1,1 1 0,-1-1-1,0 0 1,1 0 0,-1 1-1,0-1 1,0 1-1,0-1 1,0 1 0,0-1-1,0 0 1,1 2 0,0-1 0,0-1 0,-1 0 0,2 1 0,-1 0 0,-1 0 0,2-1 0,-1 0 0,0 1 0,0-1 0,0 1 0,0-1 1,1 0-1,-2 0 0,2 0 0,-1 1 0,2-2 0,7 3-64,1 0 0,-1-2 0,17 0 0,-19 0 15,-7 0 38,0 0 0,-1 0 0,1 0 0,0 0 1,0 0-1,-1 0 0,1 0 0,0 0 0,0 0 1,-1-1-1,0 1 0,1 0 0,0-1 1,0 1-1,-1-1 0,0 1 0,1 0 0,0-1 1,0 0-1,-1 1 0,0-1 0,0 1 0,1 0 1,-1-1-1,1 0 0,0-1 0,-1 2-2,0-1-1,0 0 1,0 1-1,1 0 1,-1-1-1,1 0 1,-1 0-1,1 1 1,-1 0-1,0 0 1,1-1-1,0 0 1,-1 1-1,1-1 1,-1 1-1,1 0 1,-1 0-1,1 0 1,0 0-1,-1-1 1,1 1-1,0 0 1,-1 0-1,1 0 1,-1-1-1,2 1 0,-1 0 2,0 0 0,0 0-1,0-1 1,-1 1-1,1 0 1,0 0 0,0-1-1,-1 0 1,1 1-1,0-1 1,-1 1-1,0 0 1,1-1 0,0 0-1,0 0 1,-1 1-1,0-1 1,0 0 0,1 0-1,-1 1 1,1-1-1,-1 0 1,1 0-1,-1-1 1,8-11-158,-7 10 162,2-1 0,-2 0 0,1 0 0,-1 0 0,1 0 0,-2 0 0,1 0 0,0 0-1,0 0 1,-1-1 0,0 2 0,0-2 0,-1-5 0,1 0 25,0 9-15,-1 1 1,1-1-1,0 1 0,-1 0 0,1 0 0,0-1 0,0 1 0,0-1 0,-1 1 0,1-1 0,-1 1 0,1 0 0,-1 0 0,1 0 0,0 0 0,0 0 0,-1-1 0,1 1 0,-1 0 0,1 0 0,-1 0 1,1 0-1,0 0 0,-1-1 0,1 1 0,-1 0 0,0 0 0,1 1 0,0-1 0,-1 0 0,0 0 2,1 0-1,-1 0 1,1 0-1,0 0 1,0 0-1,-1 0 1,0 0-1,1 0 1,-1 0-1,1 0 1,0 0-1,0 0 1,-1 0-1,1-1 1,-1 1 0,1 0-1,-1 0 1,1-1-1,0 1 1,0 0-1,0 0 1,-1 0-1,1 0 1,0-1-1,-1 1 1,1 0-1,0-1 1,-1 0-1,-2 0 51,-56 1 637,59 0-682,-1 0 0,0 0 1,0 0-1,0 0 0,0 1 1,0-1-1,1 0 0,-1 0 1,0 1-1,0-1 0,1 1 1,-1 0-1,0-1 0,0 0 1,1 1-1,-1 0 0,0 0 1,0-1-1,1 0 1,0 1-1,-1 0 0,0 0 1,1 0-1,-1 0 0,1 0 1,0 1-1,-3 2 23,3-3-28,0-1 0,0 0 0,0 1-1,0-1 1,-1 0 0,1 0 0,0 1 0,0-1-1,-1 0 1,1 0 0,0 0 0,0 0-1,0 0 1,0 0 0,-1 1 0,1-1 0,0 0-1,-1 0 1,1 0 0,0 0 0,-1 0 0,1 0-1,0 1 1,0-1 0,0 0 0,-1 0-1,0 0 1,-6 3 68,4 3-68,0-1 1,-1 1-1,1 0 0,1 0 0,-1 1 0,0-1 0,2 0 0,-1 0 1,1 1-1,0 0 0,0 0 0,1-1 0,0 8 0,1-13-5,0-1-1,0 0 0,1 1 0,-1 0 1,0-1-1,1 1 0,-1-1 1,0 0-1,0 0 0,2 0 1,17 1-269,-17-1 186,-1 0-11,-1 0 89,0 0 0,-1 0 1,0 0-1,1 0 0,0-1 0,-1 1 1,0 0-1,1 0 0,-1 0 0,1 0 0,0 0 1,-1 0-1,0-1 0,0 1 0,1-1 1,-1 1-1,1-1 0,-1 1 0,1 0 1,-1 0-1,0-1 0,0 1 0,1-1 1,-1 1-1,0-1 0,1 1 0,-1 0 1,0-1-1,0 0 0,1 1 0,-1-1 0,0 1 1,0 0-1,0-2 0,0 1-2,0 1-1,0 0 1,0-1-1,0 1 1,0-1-1,0 1 0,0-1 1,0 1-1,0 0 1,1-1-1,-1 1 1,0-1-1,1 1 1,-1-1-1,0 1 1,1 0-1,-1 0 1,0-1-1,0 1 1,1-1-1,-1 1 1,1 0-1,-1-1 1,1 1-1,-1 0 1,0 0-1,1 0 0,-1 0 1,1 0-1,-1 0 1,1 0-1,-1-1 1,0 1-1,2 0 1,2-4-192,4-12-2,-5 10 216,0 2 0,-1-1 0,1 0 0,-1-1 0,0 0 0,-1 1-1,1-1 1,-1 0 0,1-10 561,-4 16-559,1 0 1,0 0 0,0 0-1,-1 0 1,1 0-1,-1 0 1,1 0 0,-1 0-1,1 0 1,-2 0 0,3 0-16,-1 0 0,1 0 1,0-1-1,0 1 0,0 0 1,0 0-1,0 0 0,-1 0 1,1 0-1,0 0 0,0 0 1,0 0-1,0 0 0,0 0 1,-1 0-1,1 0 0,0 0 1,0 0-1,0 0 0,0 0 1,0 1-1,0-1 0,0 0 1,0 0-1,0 0 0,0 0 1,0 0-1,0 0 1,0 0-1,0 0 0,-1 0 1,1 0-1,0 0 0,0 0 1,0 0-1,0 0 0,0 0 1,0 0-1,0 0 0,0 1 1,0-1-1,0 0 0,0 0 1,0 0-1,0 0 0,0 0 1,0 1-1,0-1 0,0 0 1,0 0-1,0 0 0,0 0 1,0 0-1,0 1 0,0-1 1,0 0-1,0 0 4,0 1 0,0 0 0,0-1 0,0 1 0,0-1 0,0 1 0,0 0 0,0 0 0,-1-1 0,1 0 0,0 1-1,0 0 1,-1 0 0,1-1 0,0 0 0,0 1 0,-1-1 0,1 1 0,-1 0 0,1-1 0,-1 0 0,1 0 0,0 1 0,-1 0 0,1-1 0,-1 0 0,0 1-1,1-1 1,0 0 0,-1 0 0,0 0 0,0 0 0,1 1 0,0-1 0,-1 0 0,0 0 0,0 0 0,1 0 0,-1 0 0,1 0 0,-2 0 0,2 0-2,0 0 1,-1 0 0,1 0-1,0 0 1,-1 0 0,1 0-1,0 0 1,0 0 0,-1 0 0,1 0-1,0 0 1,0 0 0,0 0-1,0 0 1,0 0 0,-1 1-1,1-1 1,0 0 0,0 0 0,0 0-1,-1 0 1,1 1 0,0-1-1,0 0 1,0 0 0,-1 0-1,1 0 1,0 0 0,0 0-1,0 1 1,0-1 0,0 1 0,-9 10 92,-19 30 87,25-31-182,1 5-2,7-12 0,-5-3 1,17 0-9,-14 0-25,1 0-47,12 0-37,-16 0 114,0 0-1,1 0 0,-1 1 0,0-1 1,1 0-1,-1-1 0,0 1 1,1 0-1,-1 0 0,0 0 0,0 0 1,0 0-1,0 0 0,1 0 1,-1 0-1,0 0 0,0-1 0,1 1 1,-1 0-1,0 0 0,1 0 1,-1-1-1,0 1 0,0 0 0,0 0 1,0 0-1,0 0 0,0 0 1,0-1-1,1 1 0,9-14-163,-9 14 159,-1 0 1,0 0 0,0-1 0,0 1-1,0-1 1,0 1 0,1 0 0,-1-1-1,0 1 1,1 0 0,-1 0 0,0 0-1,1 0 1,-1 0 0,0-1 0,0 1-1,0 0 1,1 0 0,-1 0 0,1-1 0,-1 1-1,1 0 1,-1 0 0,0 0 0,0 0-1,1 0 1,-1 0 0,0 0 0,1 0-1,0 0 1,3-1-53,7-29-359,-9 28 389,-1-1 0,-1 0 0,0 0 1,1 1-1,-1-1 0,0 1 0,0-1 0,0 0 0,0 1 1,0-1-1,-1-3 0,1 0 195,-3 5-67,-10 1-8,9 0 2,2 0-41,1 0-46,0 0 0,1 0 0,0 0 0,-1 0 0,1 0 0,-1 1 0,0-1 0,1 0 0,0 0 0,-1 0 0,1 0 0,-1 0 0,1 1 0,-1-1 0,1 0 0,0 1 0,-1-1 0,1 1 0,-1-1 0,1 0 0,0 0 0,-1 1 0,1 0 0,0-1 0,0 1 0,0-1 0,0 0 0,-1 1 0,1 0 1,0-1-1,0 1 0,0-1 4,-1 1 1,1 0-1,0-1 1,0 1 0,0-1-1,0 0 1,-1 0 0,1 1-1,0-1 1,0 1 0,0-1-1,0 1 1,-1-1 0,1 0-1,0 0 1,-1 1 0,1-1-1,-1 0 1,1 1 0,0-1-1,0 0 1,-1 1 0,1-1-1,-1 0 1,1 0 0,-1 0-1,1 0 1,0 0 0,-1 0-1,0 0 1,-2 5 182,-5 12 14,5-12-164,1 0 0,0 1 1,-1 0-1,1 0 1,1-1-1,-1 1 0,0 8 1,2-13-43,3-1-33,9 0-36,-8 0-43,-1 0-43,-3 0 147,1 0 1,0 0-1,-1 0 0,1 0 0,0 0 1,0 0-1,-1-1 0,0 1 0,1 0 1,0-1-1,0 1 0,-1 0 0,0 0 1,1 0-1,-1-1 0,1 1 0,0-1 0,-1 0 1,0 1-1,0 0 0,1-1 0,0 1 1,-1-1-1,0 0 0,1 1 0,-1 0 1,0-1-1,0 0 0,0 0 0,0 1 0,1 0 1,-1-1-1,0 0 0,0 0 0,0 1 1,0-1-1,0 1 0,0-1 0,0 0 1,-1-1-1,2 2-4,-1-1 0,0 1 1,1 0-1,-1 0 0,1-1 1,-1 1-1,0-1 0,0 1 1,1-1-1,-1 1 0,1 0 1,-1 0-1,1 0 0,-1 0 1,0-1-1,1 1 0,0 0 0,-1 0 1,1-1-1,-1 1 0,3-1-30,8-26-261,-10 25 310,-1 2-1,0-2 0,0 1 1,1 0-1,-1 0 0,0 0 0,0 0 1,0-1-1,0 1 0,0 0 1,0 0-1,0-1 0,-1-1 0,1 7 35,-2 26 431,-7-25-426,7 5-22,2-10-23,0 1-1,0 0 0,0-1 1,0 1-1,0-1 1,0 0-1,0 1 0,1-1 1,-1 1-1,0-1 1,0 1-1,0-1 0,0 0 1,0 1-1,0-1 1,1 1-1,-1-1 0,1 1 1,-1-1-1,1 0 1,-1 0-1,0 0 0,0 1 1,0-1-1,1 0 1,0 1-1,-1-1 0,1 0 1,-1 0-1,0 1 1,0-1-1,1 0 0,0 0 1,-1 0-1,1 0 1,-1 0-1,0 0 0,1 0 1,-1 0-1,1 0 1,0 0-1,-1 0 0,0 0 1,1-1-1,3 1 4,-1 0-11,7-3-172,-8-8 94,-2 8 26,0-1 21,0-44 528,-4 48-391,3 0-97,1 0 0,0 0 0,-1 0 1,1-1-1,-1 1 0,1 0 0,-1 0 1,1 0-1,0 0 0,-1 0 0,0 0 0,1 0 1,-1 0-1,1 0 0,0 1 0,-1-1 1,1 0-1,-1 0 0,0 0 0,1 1 0,0-1 1,0 0-1,-1 1 0,1-1 0,-1 0 1,1 0-1,-1 0 0,1 1 0,0-1 0,0 1 1,-1 0-1,-7 16 20,6-13 10,1-1-4,-4 11-30,5-13 3,-1-1-1,1 1 1,0 0 0,0-1 0,0 0 0,0 1 0,-1 0-1,1-1 1,0 1 0,0-1 0,0 1 0,0-1-1,0 1 1,0 0 0,0-1 0,0 1 0,0-1-1,0 1 1,0 0 0,1-1 0,-1 0 0,0 1-1,0 0 1,0-1 0,0 1 0,1-1 0,-1 0-1,0 1 1,2 0 0,8 0 9,-8-1-12,1 0 16,-3-1-10,1-14 6,-1 14-9,0 1 0,0-1 0,0 1 0,1 0 0,-1 0-1,0 0 1,0-1 0,1 1 0,-1-1 0,0 1 0,0 0 0,0-1-1,0 1 1,1 0 0,-1 0 0,1 0 0,-1 0 0,0 0-1,1 0 1,-1-1 0,0 1 0,0 0 0,1 0 0,-1 0-1,1 0 1,-1 0 0,1 0 0,-1 0 0,0 0 0,1 0 0,-1 0-1,0 0 1,0 0 0,0 0 0,0 0 0,0 0-1,0 0 1,1 0 0,-1 0 0,0 0 0,0 0-1,0 0 1,0 0 0,0 0 0,0 0 0,1 0 0,-1-1-1,0 1 1,0 0 0,0 0 0,0 0 0,0 0-1,0 0 1,0 0 0,0 0 0,0 0 0,0 0-1,0 0 1,0-1 0,0 1 0,0 0 0,0 0-1,0 0 1,0 0 0,0 0 0,0 0 0,0 0 0,0 0-1,0 0 1,0 0 0,0 0 0,0 0 0,0 0-1,0 0 1,0 0 0,0-1 0,0 1 0,0 0-1,0 0 1,0 0 0,0 0 0,0 0 0,0 0-1,0 0 1,0-1 0,0 1 0,0-13-1,0 9 15,0 3 11,0 1-24,0 0 0,0-1 0,0 1-1,0-1 1,0 1 0,0-1-1,0 1 1,0 0 0,0-1-1,0 1 1,0-1 0,0 1-1,0-1 1,0 1 0,0 0 0,0-1-1,0 1 1,0-1 0,0 1-1,0-1 1,-1 1 0,1 0-1,0 0 1,-1 0 0,1-1 0,-1 1-1,1-1 1,-6 0-11,5 1 10,1 0 0,-1 0 0,1 0 0,0 0 0,-1 0-1,1 0 1,0 0 0,0 0 0,-1 0 0,1 0-1,-1 0 1,1 1 0,-1-1 0,1 0 0,0 0 0,0 0-1,0 1 1,-1-1 0,1 0 0,0 0 0,-1 1 0,1-1-1,0 0 1,-1 0 0,1 1 0,0 10 7,0-8 25,3-3-62,2 0 53,9-2-181,-14 2 154,1 0 0,-1 0-1,1-1 1,-1 1 0,0 0-1,0 0 1,1 0 0,-1 0-1,1-1 1,-1 1 0,0-1-1,1 1 1,-1-1 0,0 1 0,0 0-1,0 0 1,0-1 0,0 1-1,1-1 1,-1 0 0,0 1-1,0 0 1,0 0 0,0-1-1,0 0 1,0 1 0,0-1 0,0 1-1,6-3-19,-3 3-117,-69 0 356,65 1-207,0-1 0,0 1 0,0 0 1,1-1-1,-1 1 0,0 0 0,0 0 1,1-1-1,-1 2 0,0-1 1,0-1-1,1 1 0,0 1 0,-1-2 1,1 1-1,-1 1 0,1-2 1,-1 3-1,-1 4 88,-1-3-76,2 2 0,-1-1 0,1 0 0,-1 1 0,2-1 0,-1 1 0,0-1 0,1 6 0,0-10-20,0-1-1,1 1 1,-1-1 0,0 0-1,1 0 1,-1 0 0,0 1 0,0-1-1,1 1 1,-1-1 0,0 0-1,1 0 1,-1 1 0,1-1-1,-1 0 1,0 0 0,1 0 0,-1 0-1,1 0 1,-1 0 0,1 0-1,-1 0 1,0 0 0,0 0 0,1 0-1,1 0 1,9 0-46,-10 0 35,4 0-117,-2 0-81,11 0-86,-10 0-68,-2 0-61,-1 0 399,-1 0 0,1 0 0,0 0 0,-1 0 0,1 0 0,-1 0 0,1 0 0,-1 0 0,1 0 0,0 0 0,-1 0 0,0-1 0,1 1 0,-1 0-1,1-1 1,0 1 0,-1-1 0,0 1 0,1 0 0,-1 0 0,1-1 0,-1 1 0,1-1 0,-1 1 0,0-1 0,0 1 0,0 0 0,1-1 0,-1 0-1,0 1 1,1-1 0,-1 1 0,0 0 0,0-1 0,0 0 0,0 0 0,0 1 0,1 0 0,-1-1 0,-1 0 0,1 0 0,0 1 5,0 0 1,0 0-1,0-1 1,1 1-1,-1 0 1,0 0-1,0-1 0,0 1 1,0 0-1,0 0 1,0-1-1,0 1 1,0 0-1,0 0 1,0 0-1,0 0 1,0 0-1,1 0 1,-1 0-1,0 0 1,0 0-1,0 0 1,1 0-1,-1 0 0,0 0 1,0-1-1,1 1 1,-1 0-1,0 0 1,0 0-1,0 0 1,0 0-1,0 0 1,0 0-1,1 0 1,-1 0-1,0 0 1,0 0-1,1 0 1,-1 1-1,0-1 1,0 0-1,0 0 0,1 0 1,-1 0-1,0 0-81,0 0-1,0 0 0,0 0 1,1 0-1,-1 0 0,1 0 1,-1 0-1,0 0 0,1 0 1,-1 0-1,0 0 0,0 0 1,0 0-1,0 0 0,1 0 1,-1 0-1,0 0 0,1 0 0,-1 0 1,0 0-1,1 0 0,-1 0 1,0-1-1,0 1 0,0 0 1,0 0-1,1 0 0,-1-1 1,0 1-1,1-1 0,2-7-1681,-2 6-153</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3"/>
    </inkml:context>
    <inkml:brush xml:id="br0">
      <inkml:brushProperty name="width" value="0.05" units="cm"/>
      <inkml:brushProperty name="height" value="0.05" units="cm"/>
      <inkml:brushProperty name="color" value="#FF0066"/>
    </inkml:brush>
  </inkml:definitions>
  <inkml:trace contextRef="#ctx0" brushRef="#br0">8 32 4012,'-7'-23'5211,"7"23"-5169,0-1 1,0 1 0,0 0-1,0 0 1,0-1-1,0 1 1,0-1-1,0 1 1,1 0-1,-1-1 1,0 1 0,0 0-1,0 0 1,0 0-1,0-1 1,0 1-1,0-1 1,1 1-1,-1 0 1,0-1 0,1 1-1,-1 0 1,0 0-1,1 0 1,-1 0-1,0 0 1,0 0-1,0-1 1,1 1 0,-1 0-1,0 0 1,1 0-1,-1 0 1,1 0-1,-1 0 1,0 0-1,0 0 1,1 0 0,-1 0-1,1 0 1,-1 0-1,0 0 1,1 0-1,-1 0 1,0 0-1,3 0-8,0 0 550,-3 1-565,0-1-1,0 0 0,0 1 1,0-1-1,0 1 0,0-1 1,0 1-1,0-1 0,0 0 1,0 0-1,0 1 0,0-1 1,0 1-1,1-1 0,-1 1 1,0-1-1,1 0 0,-1 0 1,0 1-1,1-1 0,-1 0 1,0 1-1,0-1 0,1 0 1,-1 1-1,1-1 0,0 0 0,-1 0-1,0 1 0,1-1-1,0 1 1,-1-1 0,1 1-1,-1-1 1,0 0 0,1 0-1,-1 1 1,1 0-1,-1 0 1,1-1 0,-1 0-1,0 1 1,0 0 0,0-1-1,1 1 1,-1-1-1,0 1 1,0 0 0,0-1-1,0 1 1,1-1 0,-1 1-1,0 0 1,0 0 0,-1 0-1,2 3 34,-1 0 0,1-1 0,-1 1 0,2 0 0,1 5 0,6 21 106,-2 14-82,1 54-1,-5-1-145,20 126 0,-18-179-1263,-4-26-8248</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4"/>
    </inkml:context>
    <inkml:brush xml:id="br0">
      <inkml:brushProperty name="width" value="0.05" units="cm"/>
      <inkml:brushProperty name="height" value="0.05" units="cm"/>
      <inkml:brushProperty name="color" value="#FF0066"/>
    </inkml:brush>
  </inkml:definitions>
  <inkml:trace contextRef="#ctx0" brushRef="#br0">37 0 4284,'-2'0'110,"-19"1"3192,21 0-3217,-1-1 0,1 1 0,-1 0 1,0-1-1,1 0 0,0 1 1,-1-1-1,0 1 0,1 0 0,-1-1 1,1 0-1,0 1 0,-1 0 0,1 0 1,0-1-1,-1 1 0,1 0 0,0 0 1,-1 0-1,1 0 355,-3 13 879,3-13-1294,-1 0 0,1-1 0,0 0 0,0 0 0,0 1 0,0-1-1,0 1 1,0 0 0,0-1 0,0 0 0,0 0 0,0 1-1,0 0 1,0-1 0,0 1 0,1-1 0,-1 0 0,0 0 0,0 1-1,0-1 1,0 1 0,0-1 0,1 1 0,-1-1 0,1 0-1,-1 0 1,0 1 0,1-1 0,-1 0 0,0 1 0,0-1 0,1 1-1,34 4 29,1-1 0,-1-1 0,45-3 0,-77 0-74,32 0-2118,-34 0 1653,-28 0-8452,16 0 8558</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5"/>
    </inkml:context>
    <inkml:brush xml:id="br0">
      <inkml:brushProperty name="width" value="0.05" units="cm"/>
      <inkml:brushProperty name="height" value="0.05" units="cm"/>
      <inkml:brushProperty name="color" value="#FF0066"/>
    </inkml:brush>
  </inkml:definitions>
  <inkml:trace contextRef="#ctx0" brushRef="#br0">53 153 2996,'-52'7'4987,"52"-8"-4969,0 1 0,0-1 1,0 0-1,0 0 0,0 1 0,0 0 0,0-1 0,0 0 0,0 0 0,0 1 0,1-1 0,-1 1 0,0-1 0,0 1 0,0-1 0,0 1 0,1-1 0,-1 0 0,1 1 0,-1 0 0,1-1 0,-1 1 0,0-1 0,1 0 1,0 1-1,-1 0 0,1 0 0,-1-1 0,0 1 0,1 0 0,0-1 0,0 1 0,-1 0 0,0 0 0,1-1 0,0 1 0,0 0 0,-1 0 0,1 0 0,0 0 0,-1 0 0,1 0 0,-1 0 0,1 0 0,1 1 0,-2-2 4,0 1-1,1 0 0,0 0 1,-1 0-1,1-1 0,-1 1 1,0-1-1,0 0 0,1 1 0,-1 0 1,0 0-1,1-1 0,-1 0 1,0 1-1,1-1 0,-1 1 1,0-1-1,0 1 0,0-1 0,0 0 1,0 0 45,12-1 155,-6-11 160,0 8-268,-5 3-82,1 1 0,0-1 0,-1 0 0,1 0 0,-1 1 0,1-1 1,-1-1-1,0 2 0,2-5 0,4-7 17,6-17 17,-6 13-6,-6 14 2,0 0 0,1 1 0,-2-1-1,2 0 1,-1 0 0,-1 0 0,1-6 154,-1 13-199,0 34 4,0 1 9,0-38-29,0-1-1,0 1 1,0 0 0,0-1-1,0 0 1,1 1-1,-1-1 1,0 1 0,0-1-1,0 1 1,1-1 0,-1 0-1,0 1 1,0-1-1,0 1 1,0-1 0,1 1-1,-1-1 1,1 0 0,-1 0-1,1 1 1,-1-1-1,0 0 1,0 1 0,1-1-1,-1 0 1,1 1 0,-1-1-1,1 0 1,-1 0-1,1 0 1,0 0-1,-1 0 1,1 0-1,-1 0 0,0 0 1,0 1-1,1-1 0,-1 0 0,1 0 1,-1 1-1,1-1 0,-1 0 1,0 1-1,0-1 0,0 0 1,1 0-1,-1 0 0,0 1 0,1-1 1,-1 1-1,0-1 0,1 1 1,-1-1-1,0 0 0,0 0 1,0 1-1,0-1 0,0 1 0,0 0 1,0-1-1,0 1 0,0-1 0,0 1-1,0-1 1,0 1 0,0-1-1,0 0 1,0 0-1,1 1 1,-1-1-1,0 1 1,0-1-1,0 0 1,1 1-1,-1-1 1,0 0-1,0 0 1,1 0 0,-1 1-1,0-1 1,0 0-1,0 1 1,1-1-1,-1 0 1,0 1-1,1-1 1,-1 0-1,1 0 1,-1 0-1,0 0 1,0 0 0,1 0-1,-1 0 1,1 0-1,0 0 1,-1 0 0,0 0 0,0 0 0,1 0 1,-1 1-1,1-1 0,-1 0 0,0 0 0,1 0 1,-1 0-1,0 0 0,0 1 0,0-1 0,1 0 1,-1 0-1,0 1 0,1-1 0,-1 0 0,0 0 1,1 0-1,-1 0 0,0 1 0,0-1 0,0 0 1,0 1-1,0-1 0,0 0 0,0 1 0,0-1 1,1 0-1,-1 0 0,0 1 0,0-1 1,0 1-1,0 0 28,1-1 0,-1 0 0,0 1 0,1 0 0,-1 0 0,0-1 0,0 0 0,1 1 0,-1-1 0,1 1 0,0 0 0,-1-1 0,0 0 0,1 0 0,0 1 0,-1-1 0,1 1 0,-1-1 0,1 0 1,0 1-1,-1-1 0,1 0 0,-1 0 0,1 0 0,1 0 0,9 2-1525,-1-1-7120,-8-1 7366</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6"/>
    </inkml:context>
    <inkml:brush xml:id="br0">
      <inkml:brushProperty name="width" value="0.05" units="cm"/>
      <inkml:brushProperty name="height" value="0.05" units="cm"/>
      <inkml:brushProperty name="color" value="#FF0066"/>
    </inkml:brush>
  </inkml:definitions>
  <inkml:trace contextRef="#ctx0" brushRef="#br0">265 20 5733,'0'-1'97,"0"1"1,0 0 0,0-1 0,0 1 0,0-1 0,0 0 0,0 1 0,0 0 0,0 0 0,0-1 0,0 0 0,0 1 0,0-1 0,0 1 0,-1 0 0,1-1 0,0 1 0,-1-1 0,1 1 0,0-1-1,-1 1 1,1 0 0,0 0 0,0-1 0,-1 1 0,1 0 0,-1-1 0,1 1 0,-1 0 0,1-1 0,0 1 0,0 0 0,-1 0 0,0 0 0,1 0 0,-1 0 0,1 0 0,0 0 0,-1 0 0,1 0 0,-1 0-1,0 0 1,-3-1-249,-12-1 1183,1-1 1,-32 2 0,46 1-1023,0 0 1,-1 0 0,2 1 0,-2-1 0,1 0 0,0 0 0,-1 1-1,2-1 1,-2 1 0,1 0 0,0-1 0,0 0 0,0 1 0,0 0 0,0 0-1,0-1 1,0 2 0,0-1 0,1-1 0,-3 3 0,-4 6 55,-8 0 64,-6 9 49,-11 15 128,21-22-152,0 1-1,-16 22 1,24-29-135,0 0 0,1-1 0,0 1 0,-1 1 0,1-1 0,1 0 0,-1 1 0,1-1 0,0 1 0,0 0 0,0 8 0,1-4-15,0-8-4,0 0 0,-1-1 0,1 2 0,0-1 0,0 0 0,0 0 0,1 0 0,-1 0 0,0 0 0,0 1 0,1-2 0,0 1 0,0 1 0,1 2 0,2-1-1,1 0 0,-1 0 1,2 0-1,-2-1 1,1 0-1,1 0 0,0 0 1,-1 0-1,1 0 1,-1-1-1,10 2 0,2-1-260,0-1 1,1 0-1,25-1 0,-42-1 201,1 0 0,-1 0-1,2 0 1,-2 0 0,1 0 0,0-1 0,-1 1 0,1-1 0,-1 0-1,1 1 1,-1 0 0,1-1 0,-1 0 0,1 1 0,-1-2-1,1 1 1,-1 1 0,1-2 0,0 0 0,3-3-95,17-1-1043,-18 3 980,-3 2 99,0 0-1,0 0 1,0 0 0,1 0-1,-2 1 1,2-1 0,-1 1 0,0-1-1,1 0 1,-2 1 0,2-1-1,-1 1 1,1 0 0,-1 0 0,0 0-1,1 0 1,-1 0 0,2 0-1,-2 0-53,0 0-1,0 0 1,1 0-1,-2-1 1,2 1-1,-1-1 1,0 1-1,0-1 1,0 1-1,0 0 1,0-1-1,1-1 0,-1 2-92,0-1 0,1 1-1,-1-1 1,0 0-1,1 1 1,-2 0-1,2-1 1,-1 1-1,0-1 1,1 1-1,-1 0 1,2 0 0,5-1-1009,-3-5 338</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7"/>
    </inkml:context>
    <inkml:brush xml:id="br0">
      <inkml:brushProperty name="width" value="0.05" units="cm"/>
      <inkml:brushProperty name="height" value="0.05" units="cm"/>
      <inkml:brushProperty name="color" value="#FF0066"/>
    </inkml:brush>
  </inkml:definitions>
  <inkml:trace contextRef="#ctx0" brushRef="#br0">215 61 6541,'-5'-2'30,"4"2"-21,1 0 0,-1 0 0,0 0 0,0 0 0,1 0 0,-2-1 0,1 1 0,1 0-1,-1 0 1,0 0 0,0-1 0,1 1 0,-1-1 0,0 1 0,0-1 0,1 1 0,-1-1-1,0 1 1,1-1 0,-1 0 0,1 1 0,-1-1 0,1 0 0,-1 0 0,0-1 0,1 2 4,0-1 1,0 1-1,0 0 1,0 0 0,0-1-1,0 0 1,0 1 0,-1-1-1,1 1 1,0 0-1,-1 0 1,1-1 0,0 1-1,-1 0 1,1-1-1,0 1 1,0-1 0,0 1-1,-1 0 1,1 0-1,-1 0 1,1 0 0,-1-1-1,1 1 1,0 0-1,0 0 1,-1 0 0,1-1-1,-1 1 1,0 0 0,1 0-1,0 0 1,-1 0-1,0 0 6,0 0 0,1 0 0,0 0 0,0 0 0,-1 0 0,1 0-1,-1 0 1,0-1 0,1 1 0,0 0 0,0 0 0,-1 0 0,1 0-1,-1 0 1,1 0 0,-1-1 0,1 1 0,0-1 0,0 1 0,0 0-1,-1-1 1,1 1 0,0 0 0,-1 0 0,1-1 0,0 1 0,0-1-1,-1 1 1,1-1 0,0 1 0,0 0 0,0-1 0,0 1 0,0-1-1,0 0 55,-1-1-1,0 1 1,0 0-1,1 0 0,-2 0 1,1 0-1,1 0 1,-1 0-1,-1 1 0,2-1 1,-2 0-1,1 0 1,0 1-1,0-1 0,0 0 1,-2 0-1,-22-9 1238,24 9-1276,-1 1 1,1-1 0,-2 1 0,2 0 0,-1 0 0,1-1 0,-1 1-1,0 0 1,1 0 0,-1 1 0,0-1 0,0 0 0,1 0-1,-1 0 1,1 1 0,-1 0 0,0-1 0,1 1 0,-1-1-1,1 1 1,-3 2 0,2-1-36,-1 1-1,0 0 1,1 0-1,0 0 1,0 0-1,0 0 1,-1 4-1,-6 7 112,1-2 9,0 2 0,1-2-1,0 2 1,1 0 0,1 0 0,1 0 0,-1 1 0,2-1 0,0 1 0,1 0 0,-1 27-1,4-41-118,-1 1-1,0-1 1,0 1-1,0-2 1,1 2-1,0-1 1,-1 1-1,1-1 1,-1 0-1,1 0 1,0 0-1,0 0 1,-1 1-1,1-2 1,1 2-1,-2-1 1,2-1-1,-1 1 1,-1 0-1,2 0 1,-1-1-1,0 1 1,1 0-1,-1 0 1,0-1-1,0 0 0,1 0 1,-1 1-1,0-1 1,1 1-1,-1-1 1,2 0-1,10 1-117,-1 0-1,24-1 1,-18-1-57,-15 1 157,-1 0-1,-1 0 0,2 0 1,-1-1-1,0 1 1,0-1-1,0 0 0,-1 1 1,2-1-1,-2 0 1,1 0-1,0 0 1,-1-1-1,3-1 0,7-3-62,11-3-72,-3-6 3,-13 13 113,-2-1 0,1 0-1,-1 0 1,1 0 0,-2-1-1,2 0 1,3-4 0,9-12-109,-6 8 95,-1 0-1,15-22 0,-22 29 89,-1 0 0,1-1 0,-1 0 0,0 1 0,0-1 0,-1 0 0,0 0 0,1 0 0,-2 0 0,0-9 0,0 15-33,0-1 0,0 0 0,0 0 1,0 0-1,0 0 0,0 0 0,0 1 0,-1-1 0,1 0 0,-1 0 0,0 1 0,1-1 0,0 0 0,-1 0 0,1 1 0,-1-1 0,0 0 0,1 1 0,-1-1 0,0 1 0,0-1 0,1 1 0,-1-1 0,0 1 0,0-1 0,1 1 0,-2 0 0,-4-3 11,1-1-16,1 1 0,-2 0 0,1 0-1,-1 1 1,1-1 0,-1 1-1,0 0 1,1 0 0,-1 1 0,-7-1-1,-7 0-337,-36 2-1,27 0-587,28 0 846,-1 0 0,1 1 1,0-1-1,0 0 0,-1 1 1,1-1-1,0 0 0,0 0 1,0 1-1,0 0 0,-1 0 1,2-1-1,-2 1 0,1 0 1,1 0-1,-3 1 0,2-1-93,0-1 0,0 1 0,1 0 0,-2 0 0,1-1 0,1 1 0,-2 0 0,1-1 0,0 1 0,0-1 0,0 0 0,0 1-1,-1-1 1,1 0 0,0 0 0,-2 1 0,2-1 74,1 0 1,-1 0-1,0 0 0,1 0 0,-1 0 1,1 1-1,-1-1 0,1 0 0,-1 0 1,0 0-1,1 0 0,0 0 0,-1 1 0,0-1 1,1 1-1,0-1 0,0 1 0,-1-1 1,0 0-1,1 1 0,-1-1 0,1 1 1,0 0-1,0-1 0,0 0 0,-1 1 1,1 0-1,0-1 0,0 1 0,-1-1 0,1 2 1,-1 2-420,-5-1-721</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8"/>
    </inkml:context>
    <inkml:brush xml:id="br0">
      <inkml:brushProperty name="width" value="0.05" units="cm"/>
      <inkml:brushProperty name="height" value="0.05" units="cm"/>
      <inkml:brushProperty name="color" value="#FF0066"/>
    </inkml:brush>
  </inkml:definitions>
  <inkml:trace contextRef="#ctx0" brushRef="#br0">212 36 2852,'0'0'10,"0"-1"0,0 1-1,0 0 1,0 0 0,0 0 0,-1-1-1,1 1 1,0-1 0,0 1 0,-1 0-1,1-1 1,0 1 0,-1 0-1,1 0 1,0 0 0,0 0 0,0-1-1,0 1 1,-1 0 0,1 0 0,-1-1-1,1 1 1,0 0 0,-1 0-1,1 0 1,0 0 0,0-1 0,-1 1-1,1 0 1,-1 0 0,1 0 0,-1 0-1,1 0 1,0 0 0,-1 1 11,1-1 0,-1 0 1,1 0-1,-1 0 0,1 0 1,0 0-1,0-1 1,-1 1-1,1 0 0,-1 0 1,1 0-1,0 0 0,-1 0 1,1 0-1,0 0 0,0 0 1,-1 0-1,1-1 0,0 1 1,-1 0-1,1-1 0,0 1 1,-1 0-1,1-1 0,0 1 1,0 0-1,0 0 0,0 0 1,0-1-1,0 1 0,-1-1 1,1 1-1,0 0 0,0-1 1,-1 0 29,0 0 0,1 0 0,0 1 0,-1 0 0,0-1 0,0 0 0,1 0 0,-1 1 0,0 0 1,0-1-1,1 1 0,-1-1 0,0 1 0,0 0 0,1-1 0,-1 1 0,0 0 0,0 0 0,0 0 0,0 0 0,0 0 0,-1 0 1,1 0 122,-11-4 420,1 1-1,-1 1 1,0 0-1,0 1 1,-24 0-1,35 1-586,0 0 1,0 0-1,1 0 0,-1 1 0,0-1 1,1 0-1,-1 0 0,0 1 0,0-1 0,1 1 1,-1-1-1,0 1 0,0-1 0,1 1 1,-1-1-1,1 1 0,-1 0 0,0-1 1,1 1-1,0 0 0,-1 0 0,1-1 0,-1 1 1,1 0-1,-1 0 0,1 1 0,-3 4 46,-13 9 161,14-13-175,-1 0-1,1 0 1,0 0 0,0 0-1,0 1 1,1-1-1,-1 0 1,0 1-1,1-1 1,-3 5-1,1 3 48,0-1-1,0 0 0,0 2 1,1-1-1,1-1 0,0 1 1,0 15-1,0-17-5,1-6-62,0 0 0,0 0 0,-1-1 0,1 2 0,0-2 0,1 1 0,-1 0-1,0 0 1,0 0 0,0 0 0,1-1 0,0 2 0,-1-2 0,1 1 0,1 1 0,10 9 144,1-2 0,22 15 0,-29-22-153,0 0 0,1-1 1,0 0-1,0 0 0,0 0 0,0-1 0,9 1 0,54-1-16,-41-2-60,-28 1 59,1 0 0,-1 0 0,1-1 0,-1 1 0,1 0 0,-1-1 0,1 1 1,-1 0-1,1-1 0,-1 0 0,0 0 0,1 1 0,-1-1 0,1 0 0,-2 0 0,2 1 0,1-3 0,-2 2-5,-1 0 1,2 0-1,-1 0 0,0 0 0,0 0 1,0 1-1,0-1 0,1 0 0,-1 1 1,1-1-1,-2 1 0,2 0 0,-1-1 0,1 1 1,-1 0-1,1 0 0,1-1 0,-2 1 4,0 0 0,0 0 0,0 0 0,-1 0 0,1 0 0,0-1 0,0 1 0,0 0-1,0 0 1,0 0 0,-1-1 0,1 1 0,0-1 0,0 0 0,-1 1 0,1 0 0,0-1 0,0 0 0,-1 0-1,0 1 1,1 0 0,0-1 0,0-1 0,-1 1 0,0 1 1,1-1-1,-1 0 0,1 1 0,-1-1 1,0 1-1,1-1 0,0 1 0,0 0 1,-1-1-1,1 0 0,-1 1 0,1-1 1,0 1-1,-1 0 0,1 0 0,0 0 1,0 0-1,-1-1 0,1 1 0,0 0 1,1 0-1,-1 0 4,0-1 0,-1 1 0,0 0-1,1 0 1,0-1 0,0 1 0,-1 0 0,0 0 0,1 0-1,0-1 1,0 1 0,-1-1 0,0 1 0,1-1 0,-1 1 0,1 0-1,-1-1 1,1 0 0,-1 1 0,0-1 0,0 1 0,1-1-1,-1 1 1,0-1 0,1 0 0,-1 1 0,0-1 0,0-1 0,3-25-52,-3 27 58,-1-1 0,1 0 1,-1 0-1,1 1 0,0-1 1,-1 0-1,1 0 0,-1 1 0,0 0 1,1-1-1,0 0 0,-1 1 0,0-1 1,0 1-1,1 0 0,-1-1 0,0 1 1,0-1-1,1 1 0,-2-1 1,-21-7 29,14 4-24,-8-2 186,-1 1-1,-35-8 1,51 13 725,33 0-916,-29 0-2,0 0-1,0 0 0,0 0 1,0 0-1,0-1 0,-1 1 1,2-1-1,-2 1 0,1 0 1,0-1-1,0 0 0,0 0 1,0 1-1,-1-1 0,1-1 1,-1 2-1,1-2 0,2-1 1,-3 2-9,0 1 1,0 0-1,-1 0 1,2-1-1,-1 1 1,-1 0-1,2-1 1,-1 1 0,-1 0-1,2 0 1,-1 0-1,-1 0 1,2 0-1,-1 0 1,2 1-1,-3-1-28,1 1-1,1-1 0,-2 0 0,1 0 1,1 0-1,-2 0 0,2 0 0,-1 0 1,-1 0-1,2-1 0,-1 1 1,-1 0-1,2-1 0,0 0 0,6-5 21,-2 3-1536</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89"/>
    </inkml:context>
    <inkml:brush xml:id="br0">
      <inkml:brushProperty name="width" value="0.05" units="cm"/>
      <inkml:brushProperty name="height" value="0.05" units="cm"/>
      <inkml:brushProperty name="color" value="#FF0066"/>
    </inkml:brush>
  </inkml:definitions>
  <inkml:trace contextRef="#ctx0" brushRef="#br0">42 68 1864,'0'0'12448,"0"-33"-12587,2 6 257,-1 20 136,-5 17-174,-5 10-87,3-5 4,0 0 1,2 0-1,0 0 1,1 1-1,-1 21 1,0 80-17,4-115 17,0-2 2,0 1 0,0 0 0,0 0 0,0-1 0,0 1 0,0 0 0,0-1 0,1 1 0,-1-1 0,0 1 0,0 0 0,0-1 0,0 1 0,1-1 0,-1 0-1,1 1 1,-1 0 0,1-1 0,-1 1 0,0-1 0,1 0 0,-1 1 0,1-1 0,0 1 0,-1-1 0,0 0 0,1 1 0,0-1 0,0 0 0,-1 0 0,1 0 0,0 0 0,0 1 0,-1-1 0,0 0 0,1 0 0,0 0 0,-1 1 0,1-1 0,-1 1 0,0-1 0,1 0 0,-1 0 0,1 0 0,0 1 0,-1-1 0,0 1 0,0-1 0,0 1 0,1-1 0,-1 0 0,1 1 0,-1 0 0,0-1 0,1 1 0,-1-1 0,0 0 0,0 1 0,0 0 0,0-1 0,0 1 0,0-1 0,0 1 0,0 0 0,0-1 0,0 1 0,0-1 0,0 0 0,0 1 0,0-1 0,1 1 0,-1-1 0,0 1 1,0-1-1,1 0 0,-1 0 0,0 0 0,1 1 0,-1-1 0,0 1 0,0-1 0,0 0 0,1 1 1,-1-1-1,0 0 0,1 0 0,-1 0 0,1 0 0,-1 0 0,0 0 0,0 1 0,1-1 0,-1 0 0,1 0 1,-1 0-1,1 0 0,-1 0 0,0 0 0,1 0 0,-1 0 0,1 0 0,0 0 0,-1 0-1,0 0 0,0 0 1,0 0-1,1 0 1,-1 0-1,0 0 1,1 0-1,-1 0 1,1 0-1,-1 0 0,0 0 1,0 0-1,0 0 1,0 1-1,1-1 1,-1 0-1,0 0 1,1 0-1,-1 0 0,0 0 1,1 0-1,-1 1 1,0-1-1,0 0 1,0 0-1,0 1 1,0-1-1,0 0 0,0 1 1,1-1-1,-1 0 1,0 0-1,0 1 1,1 0-10,0-1 0,-1 1 0,1-1 0,0 0 0,0 1 0,0-1 0,0 1 0,0-1 0,-1 0 0,2 1 0,-1-1 0,-1 0 0,1 0 0,1 0 0,-2 0 0,1 0 0,1 0 0,19 0-547,-20 0 479,0 0-2,0 0 1,1 0 0,-1 0-1,0 0 1,0 0-1,1 0 1,-1 0-1,0 0 1,1 0-1,-2 0 1,2-1-1,-1 1 1,0-1 0,0 0-1,0 1 1,0 0-1,1-1 1,-2 0-1,1 0 1,1 1-1,-2-1 1,3-2-1,1-1-72,-3 4 105,-1-1-1,1 1 0,-1-1 0,1 1 0,-1-1 0,1 1 0,0 0 0,-1 0 0,1 0 1,0 0-1,-1 0 0,1 0 0,-1 0 0,1 0 0,0 0 0,0 0 0,-1 0 0,1 0 1,1 0-1,-2 0-4,0 0-1,1 0 1,0 0 0,0 0 0,-1 0 0,0 0 0,1 0 0,0 0 0,0 0 0,-1 0 0,0 0 0,1 0-1,0 0 1,0-1 0,-1 1 0,0 0 0,1-1 0,0 1 0,0-1 0,2-4-308,-2 4 262,-1 1 1,1 0-1,-1-1 1,1 1-1,-1-1 1,0 0 0,1 1-1,-1 0 1,1-1-1,0 1 1,-1-1-1,0 1 1,1 0-1,0-1 1,0 1 0,-1 0-1,0 0 1,1 0-1,0 0 1,-1 0-1,1-1 1,0 1 0,0 0-1,-1 0 1,2 0-1,-1 1 42,-1-1-1,0 0 0,0 0 0,0 0 0,0-1 1,1 1-1,-1 0 0,0 0 0,1 0 0,-1 0 1,0 0-1,1 0 0,-1 0 0,0-1 1,0 1-1,0 0 0,0 0 0,1 0 0,-1-1 1,0 1-1,0 0 0,1 0 0,-1 0 1,0 0-1,0 0 0,0-1 0,1 1 0,-1 0 1,0-1-1,0 1 0,0-1-52,0 1 1,0 0-1,0 0 0,0 0 0,0 0 1,0-1-1,1 1 0,-1 0 1,0-1-1,0 1 0,1 0 0,-1-1 1,0 1-1,1 0 0,-1 0 1,0 0-1,0 0 0,0 0 0,0 0 1,1 0-1,-1 0 0,0 0 1,1 0-1,-1 0 0,0-1 0,1 1 1,-1 0-1,0 0 0,0 0 1,1 0-1,3 0-802</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0"/>
    </inkml:context>
    <inkml:brush xml:id="br0">
      <inkml:brushProperty name="width" value="0.05" units="cm"/>
      <inkml:brushProperty name="height" value="0.05" units="cm"/>
      <inkml:brushProperty name="color" value="#FF0066"/>
    </inkml:brush>
  </inkml:definitions>
  <inkml:trace contextRef="#ctx0" brushRef="#br0">18 39 7017,'-4'-1'102,"4"1"-9,-1 0 1,0 0 0,1 0-1,-1 0 1,1 0-1,0-1 1,-1 1 0,0 0-1,1 0 1,-1 0-1,1 0 1,0 0 0,-1 0-1,1 0 1,-1-1-1,0 1 1,1 0 0,0-1-1,0 1 1,-1-1-1,1 1 1,-1 0 0,1 0-1,0-1 1,-1 1-1,1-1 1,0 0 0,0 1-1,0 0 1,0 0-1,0-1 1,-1 0 0,1 1-1,0-1 1,0 0-1,4 0 237,11 1-8,9-2-155,0-2 0,29-8 0,-44 10-238,32-3-1992,-12 4-5775,-29 1 7741,4 0-947</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5.209"/>
    </inkml:context>
    <inkml:brush xml:id="br0">
      <inkml:brushProperty name="width" value="0.05" units="cm"/>
      <inkml:brushProperty name="height" value="0.05" units="cm"/>
    </inkml:brush>
  </inkml:definitions>
  <inkml:trace contextRef="#ctx0" brushRef="#br0">0 428 4424,'19'0'3230,"53"0"-2435,-70 0-786,1 0 0,-1 0 0,0 0 1,0-1-1,0 1 0,0-1 0,0 1 0,1-1 1,-1 0-1,0 0 0,0 0 0,-1 0 0,1 0 1,0 0-1,2-3 0,7-3 26,62-38 143,-1-2-1,-3-4 1,76-73 0,-28 0-281,-107 112 80,-7 9 9,-1 1-246,-2 2 260,-1 1 0,1-1 1,0 0-1,0 0 0,-1 0 0,1 1 0,0-1 0,0 0 0,0 1 0,-1-1 0,1 0 1,0 0-1,0 1 0,0-1 0,0 0 0,0 1 0,-1-1 0,1 0 0,0 1 1,0-1-1,0 0 0,0 1 0,0-1 0,0 0 0,0 1 0,0-1 0,0 0 0,0 1 1,1-1-1,-1 0 0,0 1 0,0-1 0,0 0 0,0 1 0,0-1 0,1 0 1,-1 0-1,0 1 0,0-1 0,0 0 0,1 1 0,-1-1 0,0 0 0,0 0 0,1 0 1,-1 1-1,0-1 0,1 0 0,-1 0 0,1 0 0,-1 0 15,1 0 0,0 0 0,0 0-1,-1 0 1,1 0 0,0 0 0,0 0 0,-1 0-1,1 1 1,0-1 0,0 0 0,-1 0-1,1 1 1,0-1 0,-1 0 0,1 1 0,0-1-1,-1 1 1,1-1 0,-1 1 0,1-1 0,0 1-1,2 21 454,-2-17-432,0-1 0,0 1 1,1-1-1,-1 1 1,1-1-1,0 0 1,0 0-1,0 1 0,1-1 1,4 6-1,8 14 26,48 93-10,5-4-1,98 126 0,-95-131-133,-74-130-984,2 22 1062,0-1 1,0 0-1,0 1 0,0 0 0,0-1 0,0 1 1,0-1-1,0 1 0,0 0 0,0 0 0,0 0 1,0 0-1,0-1 0,0 1 0,-1 1 1,-3-1-45,2 0-15,2 0 60,1 0-1,-1 0 1,1 0 0,-1 0 0,0 0 0,1 0 0,-1 0-1,1 0 1,-1 0 0,0 0 0,1 0 0,-1 0 0,1 0-1,-1-1 1,1 1 0,-1 0 0,1 0 0,-1-1 0,0 1-1,1 0 1,0-1 0,-1 1 0,1 0 0,-1-1 0,1 1-1,-1-1 1,1 1 0,0-1 0,-1 1 0,1-1 0,0 1-1,0-1 1,-1 1 0,1-1 0,0 1 0,0-1 0,0 0-1,0 1 1,-1-2 0,-10-1-40,3 4 62,-79-1 490,86 0-501,-1 0 1,1 0 0,0 0-1,0 0 1,0 0-1,0 0 1,0 1-1,-1-1 1,1 0-1,0 1 1,0-1 0,0 1-1,0-1 1,0 1-1,0 0 1,0-1-1,1 1 1,-1 0-1,0 0 1,-1 1 0,1-1-2,0 0-1,0 0 1,0 0 0,1 0 0,-1 0 0,0-1 0,0 1 0,0 0 0,0-1 0,0 1 0,0-1 0,-1 1 0,1-1 0,0 0-1,0 1 1,0-1 0,0 0 0,0 0 0,-1 0 0,1 0 0,-1 0 0,-3 1 17,0 0 1,0 1 0,0-1-1,1 1 1,-1 0-1,1 0 1,-1 0-1,1 1 1,-6 3-1,-12 6 76,-15 8 167,-66 46 0,47-28-247,23-18-116,15-10-136,1 0 0,1 2 0,0 0 1,0 0-1,1 1 0,-17 20 0,32-32-271,-4 8 392</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1"/>
    </inkml:context>
    <inkml:brush xml:id="br0">
      <inkml:brushProperty name="width" value="0.05" units="cm"/>
      <inkml:brushProperty name="height" value="0.05" units="cm"/>
      <inkml:brushProperty name="color" value="#FF0066"/>
    </inkml:brush>
  </inkml:definitions>
  <inkml:trace contextRef="#ctx0" brushRef="#br0">67 16 5184,'-2'0'4793,"-13"0"-4800,11 0 69,-13 3 66,17-2-124,0-1 0,0 1 0,-1-1-1,1 1 1,-1-1 0,1 0 0,0 1 0,-1 0 0,1-1-1,0 1 1,0-1 0,0 0 0,0 1 0,0 0 0,0-1-1,0 1 1,-1-1 0,1 1 0,0-1 0,0 1-1,1 0 1,-1-1-2,0 0 0,0 0-1,0 0 1,0 0 0,0 0 0,0 0-1,0 1 1,0-1 0,0 0 0,0 0-1,0 0 1,0 0 0,0 0 0,0 0-1,0 1 1,0-1 0,0 0-1,0 0 1,0 0 0,0 0 0,0 0-1,0 0 1,0 0 0,0 1 0,0-1-1,-1 0 1,1 0 0,0 0-1,0 0 1,0 0 0,0 0 0,0 0-1,0 0 1,0 0 0,0 0 0,0 0-1,-1 0 1,1 0 0,0 0 0,0 0-1,0 0 1,0 0 0,0 0-1,0 0 1,0 0 0,-1 0 0,1 0-1,0 0 1,0 0 0,0 0 0,0 0-1,0 0 1,0 0 0,0 0-1,0 0 1,0 0 0,-1 0 7,-1 0 0,2 1 0,-1-1 0,-1 1 0,2-1 0,-1 1 1,0-1-1,0 0 0,0 1 0,0 0 0,0 0 0,1-1 0,-1 0 0,0 2 0,0-1 0,1-1 0,0 1 1,-1 0-1,0 0 0,0-1 0,1 2 0,0-1 0,0-1 0,-1 1 0,1 1 0,0-2 0,-1 1 0,1 1 1,0-2-1,0 2 0,0 0 0,-2 45 256,2-38-214,0-8-50,0-1 1,0 1 0,0-1-1,1 0 1,-1 0 0,0 1 0,0-1-1,0 1 1,0-1 0,0 1-1,1-1 1,-1 0 0,1 0-1,-1 0 1,0 0 0,1 1 0,-1-1-1,0 0 1,0 1 0,1-1-1,-1 0 1,1 0 0,-1 1-1,1-1 1,-1 0 0,0 0-1,0 0 1,1 0 0,0 0 0,-1 0-1,1 0 1,-1 0 0,0 0-1,1 0 1,0 0-2,-1 0 0,1 0 0,-1 0 0,0 0 1,0 0-1,1 0 0,-1 0 0,0 0 0,1 0 0,-1 0 0,1 0 0,-1 0 0,0 0 0,0 0 1,1 0-1,-1 0 0,0 0 0,1 0 0,-1 0 0,0 1 0,1-1 0,-1 0 0,0 1 0,0-1 1,0 0-1,0 1 0,1-1 0,-1 0 0,0 0 0,0 0 0,1 0 0,-1 2 0,-1-2-2,1 0 1,0 0 1,0 0 0,0 0 0,0 0-1,0 0 1,0 0 0,0 0 0,0 0 0,0 0-1,0 0 1,0 0 0,0 0 0,0 0-1,0 0 1,0 0 0,0 0 0,0 0-1,0 1 1,0-1 0,0 0 0,0 0-1,0 0 1,24 0-8,10 1 34,-34-1-27,1 0 0,-1 0 0,0 0 0,0 0 0,1 0-1,-1 0 1,0 0 0,1-1 0,-1 1 0,0 0 0,0 0-1,0 0 1,0 0 0,1 0 0,-1 0 0,0 0 0,0 0-1,1 0 1,-1 0 0,0 0 0,0-1 0,0 1 0,1 0-1,-1 0 1,0-1 0,0 1 0,0 0 0,0 0 0,0-1-1,0 1 1,0 0 0,11-11-52,-7 8 4,-1-1 0,0 1 0,0 0 1,0-1-1,0 0 0,2-3 0,-2-1 26,0 2-1,-1-1 0,0-1 0,-1 1 1,1 0-1,-2 0 0,1-1 1,-1-7-1,0 14 21,0 1 0,0 0 1,0 0-1,0-1 0,-1 1 0,1-1 0,0 1 0,0-1 1,0 1-1,0 0 0,0 0 0,-1 0 0,1-1 1,0 1-1,-1-1 0,1 1 0,-1 0 0,1-1 0,0 1 1,0 0-1,-1 0 0,1 0 0,-1 0 0,1 0 1,-1 0-1,1 0 0,0 0 0,0 0 0,-1 0 0,1-1 1,-1 1-1,1 0 0,-1 1 0,1-1 0,0 0 1,-1 0-1,0 0 0,0 0-2,1 0 0,0 0 0,0 0 1,0 0-1,-1 0 0,1 0 0,-1 0 0,1 0 0,-1 0 1,1 0-1,0 0 0,0 0 0,0 0 0,-1 0 1,1 0-1,-1 0 0,1 0 0,0 0 0,-1 0 0,1-1 1,0 1-1,0 0 0,0 0 0,-1-1 0,1 1 0,0 0 1,-1-1-1,1 1 0,0 0 0,0 0 0,-1 0 1,1-1-1,0 1 0,0 0 0,0-1 0,-4-1-162,-60 2-3194,62 0 2303,2 16-2598</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2"/>
    </inkml:context>
    <inkml:brush xml:id="br0">
      <inkml:brushProperty name="width" value="0.05" units="cm"/>
      <inkml:brushProperty name="height" value="0.05" units="cm"/>
      <inkml:brushProperty name="color" value="#FF0066"/>
    </inkml:brush>
  </inkml:definitions>
  <inkml:trace contextRef="#ctx0" brushRef="#br0">0 1 7189,'1'147'5158,"0"32"-4898,0-179-268,-1 1 0,1-1 0,-1 1 0,0-1 0,1 1 0,-1 0 0,1-1 0,0 0-1,-1 0 1,0 1 0,1-1 0,0 1 0,0-1 0,-1 0 0,1 1 0,0-1 0,-1 0 0,1 0 0,-1 0 0,1 0 0,0 0-1,0 0 1,-1 0 0,3 0 0,-3 0-29,38 2-1779,-38-2 1791,1 0 1,-1 0 0,1 0 0,0 0 0,0 0 0,-1 0-1,0 0 1,1-1 0,0 1 0,0 0 0,-1 0-1,1-1 1,-1 1 0,1 0 0,0 0 0,-1 0 0,0-1-1,1 1 1,0-1 0,-1 0 0,1 1 0,-1 0-1,0-1 1,0 1 0,1-1 0,-1 0 0,1 1 0,-1 0-1,1-2 1,-1 1 0,0 1 0,0 0-1,0-1 1,1 0 0,-1 1-1,1-1 1,-1 1 0,0 0 0,0-1-1,1 1 1,-1-1 0,1 1-1,-1-1 1,1 1 0,-1 0 0,0 0-1,1-1 1,0 1 0,0 0-1,-1 0 1,0-1 0,1 1 0,0 0-1,-1 0 1,1 0 0,-1 0-1,1 0 1,0 0 0,0 0-1,-1 0-1,1 0 0,0 0 0,0 0 0,-1 0 0,0-1-1,1 1 1,0 0 0,0 0 0,-1 0 0,1 0-1,-1 0 1,1-1 0,0 1 0,-1 0 0,0-1-1,1 1 1,0-1 0,-1 1 0,1 0 0,-1-1-1,0 1 1,0-1 0,1 0 0,-1 1 0,1 0-1,-1-1 1,1 0 0,-1 1 0,0-1 0,0 0-5,0 0 1,0 1-1,1-1 1,-1 1-1,0 0 1,1-1 0,-1 0-1,1 1 1,-1 0-1,0-1 1,0 1-1,1-1 1,0 1 0,-1-1-1,1 1 1,-1 0-1,0 0 1,1 0-1,0-1 1,-1 1 0,1 0-1,-1-1 1,0 1-1,1 0 1,0 0-1,0 0 1,-1 0 0,0 0-1,2 0 1,-1 0-5,-1 0 1,0 0 0,0 0 0,1 0 0,-1-1-1,1 1 1,-1 0 0,1 0 0,-1 0-1,0 0 1,0 0 0,1 0 0,-1 0 0,1-1-1,-1 1 1,1 0 0,-1-1 0,0 1-1,0 0 1,0-1 0,1 1 0,-1 0 0,0 0-1,0-1 1,1 1 0,-1-1 0,0 1-1,0-1 1,1 1 0,-1 0 0,0 0 0,0-1-1,0 0 1,0 1-4,0-1-1,0 1 1,0 0-1,0-1 1,0 1-1,0-1 1,0 1-1,0-1 1,1 1-1,-1 0 1,0 0-1,1 0 1,-1-1-1,0 1 1,1-1-1,-1 1 0,0 0 1,0-1-1,0 1 1,1 0-1,-1 0 1,1 0-1,-1 0 1,1 0-1,-1-1 1,0 1-1,0 0 1,1 0-1,-1 0 1,1 0-1,0 0 1,-1 0-1,0 0 1,1 0 2,-1 0 0,0 0-1,1 0 1,-1 0 0,0-1 0,1 1 0,-1 0 0,0 0 0,0 0-1,0 0 1,0 0 0,1 0 0,-1 0 0,0-1 0,1 1 0,-1 0-1,0 0 1,1 0 0,-1 0 0,0 0 0,0 0 0,0-1 0,0 1-1,0 0 1,0 0 0,0-1 0,0 1 0,1 0 0,-1-1 0,0 1 0,0 0-1,0 0 1,0 0 0,0 0 0,0-1 0,0 1 0,0-1 0,0 1-1,0 0 1,0-1 0,0 1 0,0 0 0,2-8-1571,1-1 718</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3"/>
    </inkml:context>
    <inkml:brush xml:id="br0">
      <inkml:brushProperty name="width" value="0.05" units="cm"/>
      <inkml:brushProperty name="height" value="0.05" units="cm"/>
      <inkml:brushProperty name="color" value="#FF0066"/>
    </inkml:brush>
  </inkml:definitions>
  <inkml:trace contextRef="#ctx0" brushRef="#br0">0 58 7841,'21'0'2207,"-20"0"-2199,-1 0 1,0 0-1,1 0 0,0 0 0,-1 0 0,1 0 0,-1-1 0,1 1 1,-1 0-1,1 0 0,0 0 0,-1-1 0,0 1 0,0 0 0,1 0 1,0 0-1,-1-1 0,1 0 0,20-13 69,-21 14-75,1-1-1,-1 1 0,1-1 1,0 1-1,-1 0 0,0 0 1,1 0-1,0-1 1,-1 1-1,1 0 0,-1 0 1,1 0-1,0-1 0,-1 1 1,1 0-1,-1 0 1,1 0-1,1 0 0,6-1-4,1 0 0,-1-1 0,15-4 0,-12 3-181,-1 0 0,1 0 0,0 0 0,14 1 0,35-7-4446,-48 7 1589</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4"/>
    </inkml:context>
    <inkml:brush xml:id="br0">
      <inkml:brushProperty name="width" value="0.05" units="cm"/>
      <inkml:brushProperty name="height" value="0.05" units="cm"/>
      <inkml:brushProperty name="color" value="#FF0066"/>
    </inkml:brush>
  </inkml:definitions>
  <inkml:trace contextRef="#ctx0" brushRef="#br0">171 88 968,'0'0'928,"0"-2"-703,-1 1 1,1-2-1,0 2 0,0-1 1,1 0-1,-1 1 0,0-1 0,0 0 1,1-2-1,2 4-153,-3 0-52,0 0 0,1 0 0,-1 0 0,0 0 0,1 0 0,-1 0 0,0 0 0,0 0 0,0-1 0,0 1 0,1 0 0,-1 0 0,0 0 0,0 0 0,1-1 0,-1 1 0,0 0 0,1 0 0,-1-1 1,0 1-1,0 0 0,0 0 0,0 0 0,0 0 0,0 0 0,0-1 0,0 1 0,0 0 0,0-1 0,1 1 0,-1 0 0,0-1 0,0 1 0,0 0 0,0 0 0,0 0 0,0 0 0,0-1 0,5-4 516,-5 5-506,1 0 0,-1-1 0,1 1 0,-1 0 1,1 0-1,-1-1 0,0 1 0,0 0 0,1-1 0,-1 1 0,0 0 0,1 0 0,-1 0 0,1-1 1,-1 1-1,0-1 0,0 1 0,0 0 0,0-1 0,0 1 0,0 0 0,1-1 0,-1 1 0,0-1 0,0 0 1,2-4 170,0 1 0,0-2 1,1 2-1,-1-1 0,1 1 1,0-1-1,1 1 0,4-5 1,-8 31 800,-3-18-928,1-2-56,1-2-15,1 0 1,-1 0 0,0 1 0,0-1-1,1 1 1,-1 0 0,0-1 0,0 0 0,1 1-1,-1-1 1,0 1 0,1 0 0,-1-1-1,1 1 1,0 0 0,-1 0 0,1-1-1,-1 1 1,1 0 0,-1 0 0,1-1 0,0 1-1,0 0 1,0 2 0,0-2 1,-1 1 0,1-1 0,-1 1 1,1-1-1,-1 1 0,1-1 0,-1 1 0,0-1 1,0 1-1,1-1 0,-1 0 0,-2 3 0,-5 8 16,-52 89 26,47-80 34,0 0 0,-28 31 0,29-41-682,12-11 600,0-1 0,0 1 0,0 0 0,0-1 0,0 0 0,0 1 0,0-1 0,0 1 0,0 0 0,0-1 0,0 1 0,1-1 0,-1 1 0,0-1 0,0 1 1,1 0-1,-1-1 0,0 1 0,1-1 0,-1 1 0,0-1 0,0 1 0,1 0 0,-1 0 0,0 0 0,1-1 0,0 1 0,-1 0 0,0-1 0,0 1 0,1 0 1,-1 0-1,1-1 0,0 1 0,-1 0 0,0 0 0,0 0 0,1 0 0,0 0 0,-1 0 0,1 0 0,-1 0 1,0 0-1,1 0 0,-1 0 1,0 0-1,0 0 0,0 0 1,0 0-1,0 0 1,1 0-1,-1 0 0,0 0 1,0 0-1,0 0 0,0 0 1,0 0-1,1 0 1,-1 0-1,0 0 0,0-1 1,0 1-1,0 0 0,0 0 1,0 0-1,0 0 1,0 0-1,0-1 0,0 1 1,0 0-1,0 0 0,0 0 1,0 0-1,0-1 1,0 1-1,0 0 0,0 0 1,0 0-1,0 0 0,0 0 1,0 0-1,0 0 1,0 0-1,0 0 0,0 0 1,0-1-1,0 1 0,0 0 1,2-8-26,31-33-46,-19 24 9,17-31-1,1-1 75,-19 30-39,-9 12-6,0 1 1,2 0-1,-1-1 0,0 1 1,0 1-1,1-1 0,11-8 0,-5 8-526,-10 8 784,-13 10-8,11-11-215,0-1-1,0 0 0,0 0 0,-1 0 0,1 0 0,0 0 0,-1 1 0,1-1 1,0 1-1,-1-1 0,1 0 0,0 1 0,0-1 0,0 0 0,0 0 0,0 1 1,0-1-1,0 1 0,-1-1 0,1 1 0,0-1 0,0 0 0,0 0 0,0 1 0,0-1 1,0 1-1,0-1 0,1 1 0,-4 2 12,-11 3 13,8 6-24,0-6 6,0 0-1,-1-1 0,-7 7 1,-13 9 13,-73 69 600,87-70-645,8-13 7,4-15-3,1 8 21,0 0 0,0 0 0,0 0 0,0 0 0,0 0-1,0 0 1,0 0 0,0 0 0,0 0 0,0 0-1,0 0 1,0-1 0,0 1 0,0 0 0,0 0-1,0 0 1,0 0 0,0 0 0,0 0 0,1 0 0,-1-1-1,0 1 1,0 0 0,0 0 0,0 0 0,0 0-1,0 0 1,0 0 0,0 0 0,0 0 0,0 0-1,0 0 1,0 0 0,0 0 0,0 0 0,0 0 0,0 0-1,0 0 1,0 0 0,1 0 0,-1 0 0,0 0-1,0 0 1,0 0 0,0 0 0,0 0 0,0 0-1,1 0 1,-1 0 0,0 0 0,0 0 0,0 0 0,0 0-1,0 0 1,0 0 0,1 0 0,-1 0-1,0 0 1,1 0 0,-1 0-1,1 0 1,0 0-1,-1 0 1,0 0-1,1 0 1,0 0-1,-1 0 1,1 0 0,-1 0-1,1 0 1,-1 0-1,1 0 1,0 0-1,-1-1 1,0 1 0,0 0-1,1-1 1,0 1-1,-1-1 1,1 1-1,-1 0 1,0 0 0,0-1-1,1 1 1,-1-1-1,0 1 1,1-1-1,-1 1 1,0 0 0,1-1-1,-1 0 1,0 1-1,0-1 1,0 1-1,0 0 1,0-2-1,4-3-34,33-29-302,-28 26 222,2 0 0,-2-1 0,13-16 0,2-2 23,-6 8 68,-13 12 19,1 1 1,0-1-1,0 2 0,11-8 0,-17 13 55,0 1-1,0 0 0,0 0 0,0-1 1,0 1-1,0 0 0,0 0 0,0-1 1,0 1-1,0 0 0,0 0 1,0-1-1,0 1 0,0-1 0,-1 1 1,0 0-1,-11 2-35,12-2-14,0 1 0,-1-2-1,0 2 1,0-1-1,1 0 1,0 0 0,0 0-1,-1 0 1,1 1-1,-1 1 1,-4 5 3,-1 1-1,0-2 1,-14 13 0,-4 8 3,-105 129 562,124-151-556,3-5-12,1 0 0,0 1 1,0-1-1,0 1 0,-1-2 0,2 2 0,-1-1 0,0 1 0,0-1 0,0 2 0,1-2 0,-2 3 1,1-18-357,1 14 356,0 0-1,0 0 1,0 0-1,0 0 1,0 0-1,0 0 1,0 0-1,0 0 1,0 0-1,0 0 1,0 0-1,0-1 1,0 1-1,0 0 1,0 0-1,0 0 1,0 0 0,0 0-1,0 0 1,0 0-1,0-1 1,0 1-1,0 0 1,0 0-1,0 0 1,0 0-1,0 0 1,0 0-1,1 0 1,-1 0-1,0-1 1,0 1-1,0 0 1,0 0-1,0 0 1,0 0-1,0 0 1,0 0-1,0 0 1,0 0 0,0 0-1,0 0 1,0 0-1,0 0 1,0 0-1,0 0 1,1 0-1,-1 0 1,0 0-1,0 0 1,0 0-1,0 0 1,0 0-1,0 0 1,1 0-1,-1 0 1,1 0 0,-1 0 0,0 0-1,1 0 1,-1 0 0,1 0 0,0 0 0,-1 0 0,0 0 0,1 0-1,-1 0 1,1 0 0,0 0 0,-1 0 0,0 0 0,1-1 0,-1 1-1,1 0 1,-1-1 0,1 1 0,-1-1 0,0 1 0,1 0 0,-1 0-1,1-1 1,-1 1 0,0-1 0,1 1 0,-1-1 0,0 1 0,0 0-1,0-1 1,0 1 0,0-1 0,1 1 0,-1 0 0,0-1 0,0 0-1,0 0 1,0 1 0,0 0 0,0-2 0,3-4 11,26-34 6,-11 19-12,-1 0 1,16-29-1,21-24-16,11 2 14,-64 71-7,-1 1 1,0-1 0,0 1-1,0 0 1,1 0-1,-1 0 1,0-1 0,0 1-1,0 0 1,0-1-1,0 1 1,1 0 0,-1 0-1,1-1 1,-1 1-1,0 0 1,1 0 0,-1 0-1,0 0 1,0 0-1,0 0 1,1 0 0,-1 0-1,1 0 1,-1 0-1,1 0 1,-1 0 0,0 0-1,0 0 1,0 0-1,1 0 1,-1 0 0,2 0-1,-7 8-72,-7-5 38,12-3 37,-1 0 1,1 0 0,0 0-1,0 0 1,0 0 0,0 0-1,0 0 1,0 0 0,0 0-1,0 0 1,0 0-1,0 0 1,0 0 0,0 0-1,0 0 1,0 0 0,0 0-1,-1 0 1,1 0 0,0 0-1,0 0 1,0 0-1,0 0 1,0 0 0,0 0-1,0 0 1,-1 0 0,1 0-1,0 1 1,0-1 0,0 0-1,0 0 1,0 0-1,0 0 1,0 0 0,0 0-1,0 0 1,0 0 0,0 0-1,-1 0 1,1 0 0,0 0-1,0 0 1,0 0 0,0 0-1,0 0 1,0 1-1,0-1 1,0 0 0,0 0-1,0 0 1,0 0 0,0 0-1,0 0 1,0 1 0,1-1-1,-1 0 1,0 1 0,0-1 0,0 0-1,0 1 1,0-1 0,0 1 0,0 0 0,0-1-1,-1 0 1,1 0 0,0 1 0,0-1 0,0 1-1,0-1 1,0 1 0,0-1 0,-1 0 0,1 0-1,0 1 1,-1-1 0,1 1 0,0-1 0,0 1 0,0-1-1,-1 0 1,1 0 0,-1 0 0,1 0 0,-1 0-1,1 1 1,0-1 0,-1 0 0,-7 5-4,2 8 4,-2-2 16,-1 0 1,-12 12-1,-7 8 61,-13 14 60,14-13-167,-36 48 1,61-75-115</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5"/>
    </inkml:context>
    <inkml:brush xml:id="br0">
      <inkml:brushProperty name="width" value="0.05" units="cm"/>
      <inkml:brushProperty name="height" value="0.05" units="cm"/>
      <inkml:brushProperty name="color" value="#FF0066"/>
    </inkml:brush>
  </inkml:definitions>
  <inkml:trace contextRef="#ctx0" brushRef="#br0">145 120 2400,'2'-5'186,"-1"0"-1,2 0 0,-1-1 1,0 1-1,6-9 0,5-1 731,-11 13-632,0 0 0,1-1 0,-1 0 0,-1 0 0,2 1 0,-2-1 1,1 0-1,-1 0 0,1 0 0,-1 0 0,0 0 0,1-4 0,-2 6-257,-1 1 1,1 0 0,0-1-1,0 1 1,-1 0 0,0 0-1,1 0 1,-1-1 0,1 1-1,0 0 1,-1 0 0,1 0-1,-1 0 1,1 0 0,-1 0-1,1 0 1,0 0 0,-1 0-1,1 0 1,-1 0 0,0 1-1,1-1 1,0 0 0,0 0-1,-1 1 1,1-1 0,-1 0-1,1 0 1,-1 1 0,1-1-1,0 0 1,-6 14-21,-4-7-14,6 6 3,-4-6 5,3 2 0,4-7 2,0-1 1,1 2-1,-2-2 1,1 1-1,0 0 0,0-1 1,0 1-1,-1 0 1,-1 1-1,-10 8 242,-20 27 1,5-6 67,-35 29-233,63-65-212,0 4 133,0 0-1,0-1 1,0 0 0,0 0-1,0 1 1,0 0 0,0-1 0,0 0-1,0 1 1,0-1 0,0 1-1,0-1 1,1 1 0,-1-1-1,0 1 1,1-1 0,-1 1-1,0-2 1,15-1 15,-15 3-16,0 0 1,0 0-1,0 1 1,1-1-1,-1 0 0,0 0 1,0 0-1,0 0 1,0 0-1,1 0 0,-1 0 1,0 0-1,0 0 1,0 0-1,0 0 0,0 0 1,1 0-1,-1 0 1,0 0-1,0 0 0,0 0 1,0-1-1,0 1 1,0 0-1,0 0 1,0 0-1,0 0 0,0 0 1,0 0-1,0 0 1,0 0-1,0 0 0,1 0 1,-1 0-1,0 0 1,0 0-1,0 0 0,0 0 1,0 0-1,0-1 1,0 1-1,0 0 0,0 0 1,0 0-1,0 0 1,0 0-1,0-1 1,0 1-1,0 0 0,0 0 1,0 0-1,0 0 1,0 0-1,0-1 0,0 1 1,0 0-1,0 0 1,0-1-1,0 1 1,0-1 0,0 0-1,0 1 1,0 0-1,0-1 1,0 0-1,0 1 1,0-1 0,1 1-1,-1 0 1,0-1-1,0 0 1,1 1-1,-1-1 1,0 1 0,0 0-1,0-1 1,1 1-1,-1-1 1,1 1-1,0-1 1,-1 1 0,0 0-1,0 0 1,1-1-1,0 1 1,-1 0-1,1-1 1,-1 1 0,1 0-1,8-5 7,-2-9-3,33-23-14,79-87 134,-119 124-119,0 0 1,0 0 0,1 0 0,-1 0 0,0 0 0,0 0-1,0-1 1,1 1 0,-1 0 0,0 0 0,0 0 0,0 0-1,0-1 1,0 1 0,0 0 0,0 0 0,0 0 0,0 0-1,0 0 1,0 0 0,0 0 0,1-1 0,-1 1-1,0 0 1,0 0 0,0-1 0,0 1 0,0 0 0,0 0-1,0-1 1,0 1 0,0 0 0,0 0 0,0 0 0,0 0-1,0 0 1,-1 0 0,1-1 0,0 1 0,0 0 0,0 0-1,0 0 1,0-1 0,0 1 0,0 0 0,0 0 0,0 0-1,0-1 1,0 1 0,-1 0 0,1 0 0,0 0 0,0 0-1,0 0 1,-1 0 0,1 0 0,0 0 0,-1 0 0,-9 0 155,8 0-208,2 0 47,0 0 0,0 0-1,0 0 1,0 0 0,0 0 0,0 0 0,0 0 0,0 0 0,0 0 0,0 0 0,0 0 0,0 0 0,-1 0 0,1 0 0,0 0 0,0 0 0,0 0 0,0 0 0,0 0 0,-1 0 0,1 0 0,0 0 0,0 0 0,0 0-1,0 0 1,0 0 0,0 0 0,0 0 0,-1 0 0,1 0 0,0 0 0,0 0 0,0 0 0,0 0 0,0 0 0,0 0 0,0 1 0,0-1 0,0 0 0,0 0 0,0 0 0,0 0 0,0 0 0,0 0 0,0 1-1,0-1 1,0 0 0,0 0 0,0 0 0,0 0 0,0 0 0,0 1 0,0-1 0,0 0 0,0 0 0,0 0 0,0 13-7,0-13 7,0 1 0,0-1 0,0 0-1,0 0 1,0 0 0,0 0 0,0 0-1,0 1 1,0-1 0,0 0 0,0 0-1,0 0 1,0 0 0,0 0 0,0 0-1,0 0 1,0 0 0,0 0 0,0 0-1,0 0 1,0 0 0,0 1 0,0-1-1,0 0 1,0 0 0,0 0 0,0 0-1,0 0 1,0 0 0,0 0 0,0 1-1,0-1 1,0 0 0,0 0 0,0 0-1,0 0 1,-1 0 0,1 0 0,0 0-1,0 0 1,0 0 0,0 0 0,0 0-1,-1 0 1,1 0 0,0 0 0,0 0-1,0 0 1,0 0 0,-1 0 0,1 0-1,0 0 1,0 0 0,0 0 0,0 0 0,0 0-1,0 0 1,-1 0 0,0 0 0,0 0 0,1 0 0,0 0 0,-1 0 0,0 0 0,0 0-1,1 0 1,0 0 0,-1 1 0,0-1 0,0 0 0,1 0 0,0 0 0,-1 0 0,0 1 0,1-1-1,-1 1 1,1-1 0,0 1 0,-1-1 0,1 0 0,-1 1 0,1-1 0,-1 1 0,1 0 0,0-1 0,0 0-1,-1 2 1,-3 5 2,-5-1 11,3 3 8,-6 8 10,-3-2 83,0 0-1,-15 23 0,-6 6 78,-6 2 62,42-46-254,0 0 0,0 0 1,0 0-1,0 0 1,0 0-1,1-1 0,-1 1 1,0 0-1,0 0 1,0 0-1,0 0 0,0 0 1,0 0-1,0 0 1,0 0-1,0 0 0,0 0 1,0 0-1,0 0 1,0-1-1,0 1 0,0 0 1,0 0-1,0 0 1,0 0-1,0 0 0,0-1 1,0 1-1,0 0 1,-1 0-1,1 0 0,0 0 1,0 0-1,0 0 1,0-1-1,0 1 0,0 0 1,0 0-1,0 0 0,-1 0 1,1 0-1,0 0 1,0 0-1,0 0 0,0 0 1,0 0-1,0 0 1,-1 0-1,1 0 0,0 0 1,0 0-1,0 0 1,0 0-1,0 0 0,0 0 1,0 0-1,0 0 1,0 0-1,0 0 0,0 0 1,-1 0-1,1 0 1,0 0-1,0 0 0,0 0 1,0 0-1,4-10 9,13 3-9,-10-5-12,5 4-4,-6-11-8,30-14-30,-24 18 27,80-93-124,-64 85 338,-28 24-188,0-1 0,0 1 0,0 0 0,0 0 0,0-1-1,0 1 1,0-1 0,-1 1 0,1 0 0,0-1 0,-1 1 0,1 0 0,0-1 0,0 1 0,0-1 0,-1 1 0,1-1 0,-1 1 0,0 0 0,1-1 0,0 0 0,-1 0 0,1 1 0,-1-1 0,0 1 0,1-1 0,0 1 0,-1-1 0,0 0 0,0 0 0,1 0 0,-1 0 0,0 0 0,1 1 0,-1-1 0,1 0-1,-1 0 1,0 0 0,0 0 0,1 0 0,-2-1 0,2 1 2,0 0-1,0 0 0,0 0 0,-1 0 0,1 0 0,0 0 1,0 0-1,0 0 0,0 0 0,0 0 0,0 0 1,0 0-1,0 0 0,0 0 0,0 0 0,-1 0 0,1 0 1,0 0-1,0 0 0,0 0 0,0 0 0,0 0 1,-1 0-1,1 0 0,0 0 0,0 1 0,0-1 0,0 0 1,0 0-1,0 0 0,-1 0 0,1 0 0,0 0 1,0 1-1,0-1 0,0 0 0,0 0 0,0 0 0,0 0 1,0 0-1,0 1 0,0-1 0,0 0 0,0 0 1,0 0-1,0 0 0,0 0 0,0 0 0,0 0 0,0 0 1,0 0-1,0 0 0,0 0 0,0 1 0,0-1 1,0 0-1,0 1-1,0 0 1,0-1-1,0 0 1,0 1-1,0 0 1,0 0-1,0-1 1,0 1-1,0-1 1,0 1-1,0 0 1,0-1-1,0 0 0,-1 1 1,1 0-1,0 0 1,-1-1-1,1 0 1,-1 1-1,1-1 1,0 1-1,-1-1 1,1 1-1,-1-1 1,1 0-1,-1 1 1,1-1-1,-1 0 1,1 1-1,-1-1 1,0 1-1,-10 5-10,3 12-3,2-9 24,-1 0 0,-14 14 0,10-12 11,-16 21 1,20-22-26,-4 8 54,-1-1 0,-2 0 0,-29 29 0,43-46-57,0-1 0,0 1 0,0-1 0,0 0 0,-1 1 0,1 0 0,0-1 0,0 1 1,0-1-1,0 0 0,0 1 0,0 0 0,1-1 0,-1 0 0,0 1 0,0-1 0,0 1 0,0 0 0,0-1 0,0 0 0,1 1 0,-1-1 0,0 1 0,2-1 0,-2 1 8,1-1 1,1 0-1,-2 1 0,1 0 0,1 0 0,-2 0 0,2-1 0,-1 1 0,0 0 0,0 0 0,0 0 1,2 0-1,-3 0 0,0 0-1,0 0 1,0 0 0,0 0 0,0 0 0,0 0 0,0 0 0,0 0 0,0 0 0,1 0 0,-1 0-1,0 0 1,0 0 0,0 0 0,0 0 0,1 0 0,-1 0 0,0 0 0,0 0 0,0 0-1,0 0 1,0 0 0,1 0 0,-1-1 0,0 1 0,0 0 0,0 0 0,0 0 0,0 0 0,0 0-1,0 0 1,0-1 0,0 1 0,0 0 0,0 0 0,0 0 0,0 0 0,0 0 0,0 0-1,0 0 1,0 0 0,0 0 0,0 0 0,0-1 0,0 1 0,0 0 0,0 0 0,0 0 0,0 0-1,0-1 1,0 1 0,0 0 0,0 0 0,0 0 0,0 0 0,0-1 0,0 1-1,0-1 1,0 0 0,0 0-1,0 1 1,0 0-1,0-1 1,0 0 0,0 0-1,0 1 1,0-1-1,1 0 1,-1 1 0,0-1-1,1 0 1,-1 1 0,1-1-1,-1 1 1,0-1-1,0 1 1,1-1 0,0 0-1,-1 1 1,1 0 0,-1-1-1,0 1 1,1-1-1,0 1 1,0-1 0,-1 1-1,0 0 1,1 0-1,1-1 1,10-6-9,-4-11-1,-4 11-3,2 0-1,0 0 1,11-11 0,5-4-28,72-78 27,-93 103-26,-1-3 40,0 1-1,0 0 1,0 0 0,0-1-1,0 1 1,0 0-1,0 0 1,0-1-1,0 1 1,-1-1 0,1 1-1,0 0 1,0-1-1,0 1 1,0 0-1,-1 0 1,1-1-1,-1 0 1,0 1 0,1 0-1,0-1 1,-1 1-1,1-1 1,-1 0-1,0 1 1,1-1-1,0 1 1,-1-1 0,-1 1-1,-5 4 0,0 9 0,-4 5 51,-2 1 0,1-1 1,-21 21-1,-56 54 150,89-93-202,0-1 0,0 1 0,0-1 0,0 0 0,-1 0 0,1 0 1,0 0-1,-1 1 0,1-1 0,0 0 0,-1 1 0,1-1 0,0 0 0,0 0 1,0 1-1,-1-1 0,1 0 0,0 0 0,-1 0 0,1 0 0,-1 0 0,1 0 1,0 0-1,0 0 0,0 0 0,-1 0 0,1 0 0,-1 0 0,0 0 0,1-8-85,0 4 70,0 4 17,0 0-1,0-1 1,0 1 0,0 0 0,0 0-1,0-1 1,0 1 0,0 0 0,0-1-1,0 1 1,0 0 0,0 0 0,0 0-1,1 0 1,-1 0 0,0-1 0,0 1-1,0 0 1,0 0 0,1-1-1,-1 1 1,0 0 0,0 0 0,1 0-1,-1-1 1,0 1 0,0 0 0,0 0-1,0 0 1,0 0 0,0 0 0,1 0-1,4-2-3,-4 2 3,0-1 0,0 1 0,1-1-1,-1 0 1,0 0 0,1 1 0,-2-1 0,2 0-1,-1 0 1,-1 1 0,2-2 0,-1 1 0,-1 0-1,1 0 1,1-3 0,61-71-147,-16 20 86,-39 45 86,1 1 0,-1 0 0,1 1 0,1 0 0,11-9 0,-24 33 473,-6-12-503,8-4 6,0 0 0,1 1 0,-1-1-1,1 0 1,0 0 0,-1 0 0,0 1-1,1-1 1,-1 0 0,1 1 0,0-1-1,0 0 1,-1 0 0,1 0 0,-1 1-1,1-1 1,-1 1 0,1-1 0,0 1-1,0-1 1,0 0 0,-1 0 0,1 1-1,0 0 1,-1-1 0,1 1 0,0-1-1,0 0 1,0 1 0,0-1 0,0 1-1,0 0 1,0-1 0,0 1 0,-4 6-6,-25 18 9,24-18 3,0 0-4,-38 41 3,-4 5 0,37-43 551,7-8-3414</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6"/>
    </inkml:context>
    <inkml:brush xml:id="br0">
      <inkml:brushProperty name="width" value="0.05" units="cm"/>
      <inkml:brushProperty name="height" value="0.05" units="cm"/>
      <inkml:brushProperty name="color" value="#FF0066"/>
    </inkml:brush>
  </inkml:definitions>
  <inkml:trace contextRef="#ctx0" brushRef="#br0">62 128 3056,'-5'-4'391,"4"3"-250,1 1-1,-1 0 1,1 0-1,0-1 1,-1 0-1,1 1 1,-1-1-1,0 1 1,1 0-1,0 0 1,-1 0-1,1-1 1,-1 1-1,0 0 1,1 0-1,0-1 1,-1 1-1,0 0 1,0 0-1,1 0 1,0 0-1,-2 0 1,-11 0 2174,19 0-1421,-4 1-867,0-1 0,0-1 0,1 1 0,-1 0-1,1-1 1,-1 1 0,0 0 0,4-3 0,0-6 32,-6 9-56,0 0 0,0-1 0,1 0 0,-1 1-1,0-1 1,1 1 0,-1 0 0,1-1 0,-1 0-1,0 1 1,1-1 0,-1 1 0,1 0 0,0 0-1,-1 0 1,0-1 0,1 1 0,0-1 0,-1 1-1,0 0 1,1 0 0,0 0 0,0-1 0,-1 1-1,0 0 1,1 0 0,0 0 0,0 0 0,-1 0-1,1 0 1,7-2 32,28-14-8,-25 12 10,0-1-1,15-9 1,-16 8 59,-1 2-1,1-1 0,0 1 0,15-4 1,-14 4-46,0 0 1,0 0-1,10-7 0,-28 12 209,-4 0 86,4 8-344,6-9-1,1 1 0,0-1 0,-1 1 0,1 0 1,0-1-1,0 0 0,-1 0 0,1 1 0,-1-1 0,1 1 0,-1-1 0,1 1 1,0-1-1,-1 0 0,0 0 0,1 0 0,-1 1 0,1-1 0,0 0 0,-1 0 0,0 0 1,0 0-1,1 1 0,0-1 0,-1 0 0,0 0 0,1 0 0,-1-1 0,-8 5 4,-10 5-11,-23 13-11,26-12 66,-1 0-1,-1-1 1,-24 8-1,25-10 43,-1 1-1,0 1 0,-17 10 0,35-19-88,-1 0-1,1 1 0,0-1 0,0 0 0,0 0 0,0 0 0,0 0 0,0 0 0,0 0 0,0 0 0,0 0 1,0 0-1,0 0 0,0 0 0,0 1 0,0-1 0,0 0 0,0 0 0,-1 0 0,1 0 0,0 0 1,0 0-1,0 1 0,0-1 0,0 0 0,0 0 0,0 0 0,0 0 0,0 0 0,0 0 0,0 0 0,0 0 1,0 0-1,0 0 0,0 0 0,0 0 0,0 1 0,0-1 0,0 0 0,0 0 0,0 0 0,0 0 1,1 0-1,-1 0 0,0 1 0,0-1 0,0 0 0,0 0 0,0 0 0,0 0 0,0 0 0,0 0 0,0 0 1,0 0-1,0 0 0,0 0 0,0 0 0,0 0 0,0 0 0,0 0 0,1 0 0,-1 0 0,0 0 1,0 0-1,0 0 0,1 0 0,12 3-2,-10-3 1,0 0-1,0 0 1,0 0-1,0-1 1,0 1 0,0-1-1,6-1 1,1-12-10,16 8-22,-2-6-5,0 6-26,0-9-30,2 7-14,26-23-72,-12 12 40,67-20 0,-106 38 433,-6 2-246,-7 2-71,2 6 20,10-9 4,-1 0 0,0 1-1,1 0 1,0-1-1,-1 1 1,0-1-1,0 0 1,1 1 0,0-1-1,-1 1 1,0-1-1,0 1 1,1-1-1,-1 0 1,0 0-1,0 0 1,1 0 0,-1 0-1,0 0 1,0 0-1,1 0 1,-3 0-1,-7 3-11,-13 7 5,-39 10 0,39-14 11,1 2-1,-42 19 0,34-16-5,26-10 2,-1 1 0,2-1 0,-2 1 0,1 0 0,0 0 0,0 1 0,-5 3 0,10-7-19,-1 1 1,0 0 0,1 0-1,-1 0 1,0 0 0,1 0-1,-1 0 1,0 0 0,0 0-1,0 0 1,0 0-1,1 0 1,-1 0 0,0 0-1,1 1 1,-1-1 0,0 0-1,0 0 1,1 0 0,-1 0-1,0 0 1,0 0 0,0 0-1,0 0 1,0 0-1,0 0 1,1 1 0,-1-1-1,0 0 1,0 1 0,0-1-1,1 0 1,-1 0 0,0 1-1,0-1 1,0 0 0,0 0-1,0 0 1,0 0 0,0 1-1,0-1 1,0 0-1,0 0 1,0 1 0,0-1-1,0 0 1,0 1 0,0-1-1,0 0 1,0 0 0,0 0-1,0 0 1,0 1 0,0-1-1,-1 0 1,1 0-1,0 1 1,0-1 0,0 0-1,0 1 1,-1-1 0,1 0-1,0 0 1,0 0 0,0 0-1,0 0 1,-1 0 0,25 0 238,-20 0-320,2-3 92,5-9 2,-10 11 5,0 1 1,-1-1 0,1 0 0,-1 1 0,1 0-1,0 0 1,-1-1 0,1 1 0,-1 0-1,1-1 1,0 1 0,0 0 0,-1 0-1,1-1 1,0 1 0,-1 0 0,1 0 0,-1 0-1,1 0 1,0 0 0,0 0 0,-1 0-1,1 1 1,1-1 0,-2 1 0,1-1 0,0 0 0,0 0 0,-1 0 0,1 1 0,-1-1 0,1 0 0,0 0 0,-1 0-1,1 0 1,0-1 0,0 1 0,-1 0 0,0 0 0,1-1 0,0 1 0,0 0 0,-1-1 0,1 1 0,3-4 3,-3 3-3,-1 0 1,0 1-1,0 0 1,1-1-1,-1 1 1,1-1-1,-1 0 1,0 1-1,0 0 1,1 0-1,0-1 1,-1 1-1,1 0 1,-1-1 0,1 1-1,-1 0 1,1-1-1,0 1 1,-1 0-1,1 0 1,-1 0-1,2 0 1,-1 0-3,0 0 0,0 0 1,-1 0-1,1-1 1,0 1-1,0-1 0,-1 1 1,1 0-1,0-1 1,0 1-1,-1 0 0,1-1 1,0 0-1,0 1 1,-1-1-1,1 0 0,0 0 27,0 0 0,-1 1 0,0 0 0,1-1 0,0 1 0,0-1-1,-1 0 1,1 1 0,0 0 0,0 0 0,-1-1 0,0 1 0,1 0-1,0 0 1,0-1 0,1 1 605,-7 0-612,-17 3-19,3 8 15,10-8 13,4-2-20,1 0 0,-1 0 0,1-1 0,-1 2 0,1-1 0,-1 1 0,-3 2 0,-20 0 29,22 1-29,-21 7 35,27-12-48,0 0 0,0 0 1,0 0-1,0 0 0,0 0 0,0 0 0,0 0 0,0 0 1,0 0-1,0 1 0,0-1 0,0 0 0,0 0 1,0 0-1,0 0 0,0 0 0,0 0 0,0 0 0,0 0 1,0 0-1,0 0 0,0 0 0,0 1 0,0-1 0,0 0 1,0 0-1,0 0 0,0 0 0,0 0 0,0 0 0,0 0 1,0 0-1,0 0 0,0 0 0,0 0 0,0 0 0,0 1 1,0-1-1,0 0 0,0 0 0,0 0 0,0 0 1,0 0-1,12 0-94,13-5-23,-18-2 77,-7 6 44,1 1 0,-1-1 1,1 0-1,0 1 0,-1 0 0,1-1 1,-1 0-1,1 1 0,0-1 0,-1 1 0,1 0 1,0 0-1,0-1 0,-1 1 0,1 0 0,0-1 1,0 1-1,-1 0 0,1 0 0,0 0 0,0 0 1,-1 0-1,3 0 0,5-3-10,8-6 9,1 2-1,-1-1 1,33-8 0,-40 12 99,-13 3 204,-11 0 14,14 1-382,-8 3 172,-7 9 21,16-11-119,0-1 1,-1 1-1,1-1 0,-1 0 0,1 1 1,0-1-1,0 0 0,-1 0 1,1 0-1,-1 0 0,1 0 0,-1 0 1,1 1-1,0-1 0,-1 0 0,1 0 1,-1 0-1,1 0 0,-1 0 1,1 0-1,-1 0 0,-6 1 41,1 0-1,-2 1 1,1 0 0,1 0-1,-12 5 1,-11 4 54,28-10-103,-1-1-72,0 1 1,0 0 0,0-1-1,0 1 1,1 0 0,-1 0-1,0-1 1,0 2 0,1-1-1,-3 2 1,4-3-364,5 0-3983,23 0 392,-9 0 2306</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7"/>
    </inkml:context>
    <inkml:brush xml:id="br0">
      <inkml:brushProperty name="width" value="0.05" units="cm"/>
      <inkml:brushProperty name="height" value="0.05" units="cm"/>
      <inkml:brushProperty name="color" value="#FF0066"/>
    </inkml:brush>
  </inkml:definitions>
  <inkml:trace contextRef="#ctx0" brushRef="#br0">76 40 2488,'-1'-1'582,"5"0"3584,11 1-3770,-11 0 231,1 0-384,-5 0-236,0 0 1,1 0-1,-1 0 1,1 0-1,0 0 1,-1 0-1,0 0 1,1 0-1,0 0 1,0 0-1,-1 0 1,0 0-1,1 0 1,0 0-1,-1 0 1,1 0-1,-1 0 1,0-1-1,1 1 1,0 0-1,-1-1 1,1 0-1,-1 1-5,0 0-1,0-1 1,0 1-1,0-1 1,0 0-1,0 1 1,0 0-1,0 0 1,0-1 0,0 0-1,1 1 1,-1-1-1,0 1 1,0 0-1,1 0 1,-1-1-1,0 1 1,1-1-1,-1 1 1,0-1 0,0 1-1,0 0 1,1 0-1,-1 0 1,1-1-1,-1 1 1,1 0-1,-1 0 1,0-1-1,18 0 148,-12 1-79,-6 0-65,0 0 0,1 0 0,-1 0-1,1 0 1,-1 0 0,1 0-1,-1 0 1,0 0 0,0-1 0,0 1-1,1 0 1,-1 0 0,1 0 0,-1-1-1,0 1 1,1 0 0,-1-1-1,0 1 1,0 0 0,0 0 0,0 0-1,0 0 1,1-1 0,-1 0-1,0 1 2,1 0 0,-1-1 0,0 1 0,0 0 0,0 0 0,0 0-1,1-1 1,-1 1 0,0 0 0,1-1 0,-1 1 0,0 0 0,1 0 0,-1-1-1,0 1 1,0 0 0,1 0 0,-1 0 0,1 0 0,-1 0 0,1 0 0,-1 0-1,0 0 1,1 0 0,51-12 1089,-111 12 243,-34 0 382,93 0-1720,5 0-73,-5 0 72,0 0-1,1 0 0,-1 0 1,1 0-1,0 0 0,-1 0 1,0 0-1,1 0 0,-1 0 1,1 0-1,0 0 0,-1 0 1,0 0-1,1 0 0,0 0 1,-1 0-1,1 0 0,-1 0 1,0 1-1,1-1 0,-1 0 1,1 1-1,-1-1 0,1 1 1,-1-1 0,0 1 0,0-1 0,0 1 1,1 0-1,-1-1 0,0 0 1,0 0-1,1 1 0,-1 0 0,0-1 1,0 1-1,0-1 0,0 0 0,1 0 1,-1 1-1,1-1 0,-1 1 1,1-1-1,-1 0 0,0 1 0,0-1 1,1 0-1,0 0 0,-1 0 1,1 0-1,-1 1 0,22 3-161,34-4-217,-34-1 347,-21 1 31,0 0 1,0 0 0,0 0-1,0-1 1,1 1-1,-1 0 1,0 0-1,0-1 1,0 1-1,0-1 1,0 0 0,0 1-1,0 0 1,0-1-1,0 0 1,1 0-1,-2-1 3,2 1-1,-1 1 1,-1-1-1,2 1 0,-1-1 1,-1 0-1,2 1 0,-1 0 1,0-1-1,0 0 1,0 1-1,1 0 0,-1-1 1,0 1-1,0 0 0,2 0 1,1 0 296,-7 0-121,-22 0-68,-37 0-51,57 0-26,0 0 0,0 1 0,0 0 1,0 0-1,0-1 0,0 2 0,1-1 1,-1 1-1,-7 4 0,10-6-15,0 1 0,0-1 0,0 0 1,-1 1-1,1-1 0,0 0 0,0 0 0,-4 0 0,3-1 0,1 1 1,0 0-1,0 0 0,-1 0 0,1 1 0,0-1 0,0 1 0,-3 0 1,-2 2 32,-21 6 276,28-8-340,3 1 10,104 1-911,-75-3 714,-30 0 188,-1 0 0,0 0 0,0 0 0,1-1 0,-1 1 0,0 0 0,0-1 1,0 0-1,1 1 0,-2 0 0,2-1 0,-1 0 0,0 1 0,0-1 0,0 0 0,1-1 1,-1 2-3,0-1 1,0 0 0,0 0 0,0 1 0,0-1 0,0 0-1,0 0 1,1 1 0,-2 0 0,2 0 0,-1-1-1,0 1 1,1-1 0,-1 1 0,1 0 0,0 0-1,1 0-1,-1 1-1,0-1 0,1 0 0,0 0 0,-1-1 0,1 1 0,-1-1 0,0 1 1,1-1-1,0 0 0,-1 0 0,0 1 0,0-2 0,1 1 0,1-2 0,6 1 23,-10 2 1,0 0-1,0 0 0,0 0 0,0 0 1,0 0-1,1 0 0,-1 0 1,0 0-1,0 0 0,1 0 1,-1 0-1,0 0 0,0 0 1,1 0-1,-1 0 0,0 0 1,0 0-1,0-1 0,0 1 0,0 0 1,0 0-1,0 0 0,1 0 1,-1 0-1,0 0 0,0 0 1,0 0-1,0 0 0,1 0 1,-1 0-1,0-1 0,0 1 1,0 0-1,0 0 0,0-1 0,0 1 1,0 0-1,1 0 0,-1 0 1,0-1-1,0 1 0,0 0 1,0 0-1,0 0 0,0 0 1,0 0-1,0 0 0,0-1 1,0 1-1,-6-2 76,-148 1 770,154 1-849,0 0 0,-1 0 0,0 0 0,0 0 1,1 0-1,0 1 0,-1-1 0,0 0 0,1 0 0,-1 0 0,1 0 1,-1 0-1,1 1 0,-1-1 0,1 1 0,0-1 0,-1 1 0,0-1 1,1 0-1,-1 0 0,1 1 0,0 0 0,0-1 0,-1 1 0,0 0 0,1 0 0,0 0 0,-1-1 0,1 0-1,0 1 1,-1 0 0,1-1-1,-1 1 1,1-1 0,-1 0 0,1 1-1,-1-1 1,1 1 0,-1-1-1,0 1 1,1-1 0,-1 0 0,0 0-1,1 0 1,-1 0 0,1 1-1,-1-1 1,0 0 0,0 0-1,1 0 1,-1 0 0,-1 0 0,2 0-25,0 1-14,0-1 37,0 1 0,1-1 0,-1 0 0,0 0 0,0 0 0,1 1 0,-1-1 0,0 1 0,1-1 0,-1 0 0,0 1 0,0-1 0,0 0 0,1 0 0,-1 0 0,1 0 0,-1 1 0,1-1 0,-1 0-1,0 0 1,0 0 0,1 1 0,-1-1 0,1 0 0,0 0 0,18 2-30,18-3-94,-34 1 98,97 0-501,-99 0 524,-1 0-1,0 0 1,0 0-1,1 0 1,-1 0 0,1 0-1,-1 0 1,1 0-1,-1 0 1,0 0-1,0 0 1,1 0 0,-1 0-1,1 0 1,-1 0-1,0-1 1,0 1-1,1 0 1,-1-1-1,0 1 1,1 0 0,-1-1-1,0 1 1,1 0-1,-1 0 1,0 0-1,0-1 1,0 1 0,0-1-1,0 1 1,0-1-1,1 1 1,-1-1-1,0 1 5,0-1-1,0 1 1,0-1-1,1 1 0,-1 0 1,0 0-1,0 0 1,0-1-1,1 1 1,-1-1-1,0 1 0,0 0 1,0-1-1,0 1 1,1 0-1,-1 0 0,0 0 1,1 0-1,-1-1 1,1 1-1,-1 0 1,0 0-1,0 0 0,1-1 1,-1 1-1,1 0 1,-1 0-1,1 0 0,-1 0 1,0 0-1,0 0 1,1 0-1,0 0 1,0 0 312,-5 0-295,-9 0 14,9 0 19,0 0-1,-107 0 124,187 0-955,-45 0-2803,-43 0 2884,-21 0-5262,18 0 4505</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8"/>
    </inkml:context>
    <inkml:brush xml:id="br0">
      <inkml:brushProperty name="width" value="0.05" units="cm"/>
      <inkml:brushProperty name="height" value="0.05" units="cm"/>
      <inkml:brushProperty name="color" value="#FF0066"/>
    </inkml:brush>
  </inkml:definitions>
  <inkml:trace contextRef="#ctx0" brushRef="#br0">119 93 2592,'0'0'158,"3"0"134,10 0 186,-10 0 1609,-3 0-2015,0 0 1,-1-1-1,1 0 1,0 1-1,0-1 1,0 1-1,0 0 1,0 0 0,0-1-1,0 0 1,0 1-1,0-1 1,0 1-1,0 0 1,0-1 0,0 1-1,1-1 1,-1 1-1,0-1 1,0 1-1,0 0 1,0 0 0,0-1-1,1 1 1,-1-1-1,0 1 1,1-1-1,-1 1 1,1 0-1,-1 0 1,12-4-60,1 0 0,21-9 0,28-10 28,-145 21 1694,82 2-1723,0 0 1,0 0-1,0 0 0,0 0 1,0 0-1,0 0 1,0 1-1,0-1 0,0 1 1,0-1-1,0 0 0,0 0 1,0 1-1,0 0 1,1-1-1,-1 1 0,-1-1 1,2 1-1,-1 0 0,-1 1 1,2-1-1,-1 0 0,1-1 0,-1 0 0,0 1 0,1 0 0,-1 0 0,0-1 0,0 0 0,1 0 0,-1 1 0,0-1 0,1 1 0,-1-1 0,0 1 0,0-1 0,0 0 0,0 0 0,0 0 1,1 0-1,-3 0 0,1 0 12,1 0 0,-1 0 0,0 0 1,0 0-1,1 0 0,-1 0 1,0 1-1,1 0 0,-1-1 0,1 1 1,-1-1-1,1 1 0,-1 0 0,1 0 1,-1-1-1,-2 3 0,-14 6 274,13-9-235,19 0-287,-10 0 209,0 0 3,3 1-3,-3 0 0,0-1 1,0 0-1,-1 1 0,1-2 1,0 1-1,0-1 0,-1 1 1,8-3-1,-5-1-9,-6 3 20,1 0 0,0 1 0,0-1 0,-1 1 1,2-1-1,-1 1 0,-1-1 0,1 0 0,1 1 0,-2 0 0,1 0 0,1 0 0,-2-1 1,1 1-1,1 0 0,0 0 0,7-2 1,0 1 0,0-1 0,-1 0-1,1-1 1,-1 0 0,11-5 0,11-4 6,-9 4 729,-89 8-486,65 0-243,2 0 1,-1 0-1,0 0 1,0 0-1,1 1 1,-2-1 0,2 1-1,-1 0 1,0-1-1,0 1 1,0 0-1,1 0 1,-1 0-1,-2 2 1,2-2-3,2 0 0,-2 0-1,1 0 1,-1 0 0,1-1 0,-1 1 0,0 0 0,0-1 0,1 1-1,-1-1 1,1 0 0,-1 0 0,0 1 0,-2-1 0,0 0 0,0 1 1,0-1 0,1 1 0,-1 0 0,-1 0-1,2 0 1,-7 4 0,-10 2 12,10-3-4,7-3-3,-1 0 1,1 0 0,0 0-1,0 0 1,0-1-1,-6 1 1,5 0 10,0-1-1,0 1 1,-1-1-1,2 2 0,-2-1 1,1 0-1,-5 4 1,-15 3 34,17-5-50,10-1 16,18-1 9,36-1-39,-56 0 12,1 0 0,-1 0 0,0 0 0,0 0 0,0 0 0,1 0 0,-1-1 1,0 1-1,0-1 0,0 0 0,1 1 0,-2 0 0,2-1 0,-1 0 0,0 0 0,0 1 0,0-1 0,1-2 1,-1 2-1,0 0-1,0 0 1,0 0 0,-1 1 0,2-1 0,-1 0 0,0 0 0,0 1 0,0 0 0,0-1 0,1 0 0,-2 1 0,2-1 0,-1 1 0,0 0 0,1 0 0,-2 0-1,4 0 1,-2 0-1,1-1-1,-1 1 1,0-1-1,0 1 1,0-1-1,1 1 1,-1-1-1,-1-1 1,2 2-1,-1-1 1,2-3-1,13-5-2,56-28-205,-68 31 246,-10 3 52,-17 2 5,-19 1-55,39 0-37,1 0-1,-2 1 0,2-1 0,-1 0 0,0 0 0,1 0 1,-1 1-1,0 0 0,0 0 0,1-1 0,-1 1 1,1 0-1,-1 0 0,1-1 0,-2 3 0,1-2 3,2 0-1,-2 0 1,1 0-1,-1 0 0,1 0 1,0-1-1,-1 0 1,1 1-1,-1 0 0,1-1 1,-1 1-1,1-1 1,-1 0-1,0 0 0,-1 0 1,1 0 6,0 0 1,0 0-1,-1 1 1,1-1-1,0 1 1,0 0-1,0-1 0,0 1 1,0 0-1,0 0 1,0 0-1,0 1 1,-1 0-1,-19 9 112,14-8-96,0 1-1,0 0 0,1-1 1,-1 2-1,1-1 0,-12 10 1,19-14-28,0 0 1,0 1-1,0-1 0,0 0 1,0 1-1,0-1 1,0 0-1,0 0 0,0 1 1,0-1-1,0 0 1,0 0-1,0 0 0,0 0 1,0 0-1,1 0 1,-1 1-1,0-1 0,0 0 1,0 0-1,0 1 1,0-1-1,0 0 0,0 0 1,0 0-1,0 0 1,1 1-1,-1-1 0,0 0 1,0 0-1,1 0 1,-1 0-1,0 0 0,0 0 1,1 0-1,-1 0 1,0 0-1,0 0 0,0 0 1,0 0-1,0 0 1,0 0-1,1 0 0,-1 0 1,0 0-1,1 0 1,-1 0-1,0 0 0,0 0 1,1 0-1,-1 0 1,10 0-48,-6 0-73,-3 0 100,0 0-1,0-1 0,0 1 0,0 0 0,0-1 0,0 1 0,0-1 1,0 1-1,0 0 0,0-1 0,0 0 0,0 0 0,-1 1 1,2 0-1,-1-1 0,-1-1 0,2 1 0,-2 0 13,1 1 0,-1 0 0,0-1 0,1 0 0,0 0 0,0 1 0,-1 0 0,0 0 0,1-1 0,0 1 0,0-1 0,-1 1 0,1-1 0,0 1 1,-1 0-1,1 0 0,0 0 0,0 0 0,-1 0 0,1 0 0,1 0 0,4-3-152,6-4 45,0-1 0,2 2 1,13-6-1,-3 2 70,-16 7 113,-1 0 0,2 0 0,-1 1 1,-1 0-1,16-2 564,-28 4-562,3 0-62,-2 0 8,0 0 0,-1 0-1,2 0 1,-2 0-1,1 0 1,0 1 0,-7 2-1,2 10 86,-7-12-23,14-1-61,-1 0 0,1 0-1,0 0 1,0 0 0,0 0 0,0 0 0,0 1 0,0 0 0,-1-1 0,1 1 0,-3 1 0,-86 46 599,74-41-544,14-6-74,0 0-1,0 0 1,0 1-1,1-1 0,-1 1 1,1-1-1,-1 1 1,-3 2-1,5-2 3,6-1-303,-3-1 310,2 1-32,0-1 0,0 1 0,-1-1 0,1-1 0,0 1 0,0-1-1,-1 0 1,4 0 0,0-7-51,-6 8 71,-1 0 0,0-1 0,0 0 0,1 0 0,0 1 0,0 0 0,-1-1-1,0 1 1,1-1 0,0 1 0,0-1 0,-1 1 0,0 0 0,1 0 0,0 0 0,0 0 0,-1-1 0,1 1 0,0 0 0,0 0-1,-1 0 1,1 0 0,0 0 0,0 0 0,1 0 0,0 0-28,1 0 0,-1-1 1,1 1-1,-1-1 0,1 1 0,0-1 0,-1 0 0,0 0 1,5-2-1,6-3-174,63-24-1261,-61 22 1435,-10 6-4773,-44 2 840,36 0 3125</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99"/>
    </inkml:context>
    <inkml:brush xml:id="br0">
      <inkml:brushProperty name="width" value="0.05" units="cm"/>
      <inkml:brushProperty name="height" value="0.05" units="cm"/>
      <inkml:brushProperty name="color" value="#FF0066"/>
    </inkml:brush>
  </inkml:definitions>
  <inkml:trace contextRef="#ctx0" brushRef="#br0">200 183 3340,'53'-53'1805,"-23"21"-778,-30 32-1009,0 0 1,0 0-1,0 0 1,0 0-1,0 0 1,1 0-1,-1-1 1,0 1-1,0 0 1,0 0-1,1 0 1,-1 0 0,0 0-1,0 0 1,0 0-1,0 0 1,0 0-1,1 0 1,-1 0-1,0-1 1,0 1-1,0 0 1,0 0-1,0 0 1,0-1-1,0 1 1,0 0-1,0 0 1,0 0-1,0-1 1,0 1-1,0 0 1,0 0-1,0 0 1,0 0-1,0 0 1,0 0-1,0 0 1,0-1-1,0 1 1,0 0-1,0 0 1,0-1-1,0 1 1,0 0-1,0 0 1,-1 0-1,1 0 1,0-1-1,0 1 1,0 0-1,0 0 1,-1 0-1,1 0 1,0 0-1,0 0 1,0 0-1,-1 0 1,1 0-1,0 0 1,0 0-1,0 0 1,0 0-1,0 0 1,0 0-1,-13 0 687,11 0-905,2 0 201,0 0-1,0 0 1,0 0 0,0 0-1,0 0 1,0 0 0,0 0-1,0 0 1,0 0-1,0 0 1,-1 0 0,1 0-1,0 0 1,0 0 0,0 0-1,0 0 1,-1 0 0,1 0-1,0 0 1,0 0 0,0 0-1,0 0 1,0 0 0,-1 0-1,1 0 1,0 0-1,0 0 1,0 0 0,0 0-1,0 0 1,0 0 0,0 0-1,0 0 1,0 0 0,0 0-1,0 0 1,0 1 0,0-1-1,0 0 1,0 0-1,0 0 1,0 0 0,0 0-1,0 1 1,0-1 0,0 0-1,0 0 1,0 0 0,0 0-1,0 1 1,0-1 0,0 0-1,0 0 1,0 0-1,0 0 1,0 0 0,0 1 2,0-1-1,0 1 1,0 0 0,0-1 0,0 1 0,0 0 0,0-1-1,0 1 1,0-1 0,-1 1 0,1 0 0,0-1-1,-1 1 1,1-1 0,0 1 0,-1-1 0,1 1 0,0 0-1,0-1 1,-1 0 0,0 1 0,1-1 0,-1 1 0,1-1-1,0 1 1,-1-1 0,0 0 0,1 0 0,-1 1-1,1-1 1,-1 0 0,0 0 0,1 1 0,-1-1 0,1 0-1,-1 0 1,0 0 0,0 0 0,1 0 0,0 0 0,-3 0-1,-3 3 166,-45 48 1175,29-30-1050,2 0 0,0 1 1,1 0-1,-22 37 0,32-44-196,5-11-89,1 1-1,0 1 0,0-1 1,0 0-1,1 0 1,0 1-1,0 0 0,-2 9 1,4-15-24,15-14-26,-5 4 39,1 1 1,-2-2-1,16-20 0,-15 17-73,0 1 0,19-19-1,-3 4-83,-1 1 24,-13 14 161,-1 0-1,1-1 1,16-28 0,-43 40 380,11 2-387,1 0-14,3 0-5,0 0 1,-1 0 0,0 0 0,0 0 0,1 0-1,-1 0 1,1 0 0,-1 0 0,0 1 0,1-1-1,0 0 1,-1 1 0,0-1 0,0 1-1,1-1 1,0 0 0,-1 0 0,1 1 0,-1 0-1,1-1 1,-1 1 0,1-1 0,0 0-1,0 1 1,-1 0 0,1 0 0,-1-1 0,1 1 0,0 0 0,0 0 1,-1-1-1,1 0 0,0 1 1,0-1-1,-1 1 0,1 0 1,-1-1-1,1 0 0,-1 0 1,1 1-1,0-1 1,-1 1-1,1-1 0,-1 1 1,1-1-1,0 0 0,-1 0 1,0 0-1,0 0 0,1 0 1,0 1-1,-1-1 0,0 0 1,0 0-1,-5 3 6,-64 65 104,48-40 43,-28 42 1,23-30-20,17-28-339,10-12 204,0-1 1,0 0-1,0 0 0,1 1 1,-1 0-1,0-1 0,0 0 0,0 0 1,0 1-1,0 0 0,1-1 1,-1 0-1,0 0 0,1 1 1,0 0-1,-1-1 0,0 1 1,0-1-1,1 0 0,0 1 0,-1 0 1,1 0-1,-1-1 0,0 1 1,1-1-1,0 1 0,0 0 1,-1-1-1,1 1 0,0 0 1,0 0-1,-1 0 1,1 0-1,-1 0 1,1-1 0,0 1-1,-1-1 1,0 1-1,1-1 1,0 1-1,-1 0 1,1 0 0,-1-1-1,0 0 1,0 1-1,1-1 1,-1 1-1,1 0 1,-1-1 0,1 0-1,-1 0 1,0 1-1,0 0 1,0-1-1,0 0 1,0 0 0,0 1-1,0-2 1,5-4-28,34-38-109,-24 28 64,1-1-1,15-22 1,11-14-204,9-7 230,-51 60 223,-3 0-173,-14 0-25,13 3 4,-9 12 6,12-15 12,1 0 1,-1 0-1,1 1 0,0-1 0,0 1 0,0-1 0,-1 1 1,1-1-1,-1 0 0,1 0 0,-1 0 0,1 1 0,0-1 1,-1 0-1,1 0 0,-1 1 0,0-1 0,1 0 1,0 0-1,-1 0 0,1 0 0,-1 0 0,0 0 0,1 0 1,0 0-1,-1 0 0,0 0 0,-4 1 8,-1 11 15,-11-3-12,14-9-5,0 2 0,0-1-1,1 0 1,-1 1 0,1-1-1,-6 4 1,-47 57 424,45-52-384,1 0 0,1-1 0,-1 2 0,2 0 0,-12 21 0,15-23-35,4-9-12,0 0 0,0 0 0,0 0 0,0 0 0,0 1 0,0-1 0,0 0 1,0 0-1,0 0 0,0 0 0,0 0 0,0 0 0,0 1 0,0-1 0,0 0 1,0 0-1,0 0 0,0 0 0,0 0 0,0 0 0,1 0 0,-1 1 1,0-1-1,0 0 0,0 0 0,0 0 0,0 0 0,0 0 0,0 0 0,1 0 1,-1 0-1,0 0 0,0 0 0,0 0 0,0 0 0,0 0 0,0 0 0,1 0 1,-1 0-1,0 0 0,0 0 0,0 0 0,0 0 0,0 0 0,0 0 0,0 0 1,0 0-1,0 0 0,0 0 0,0 0 0,0 0 0,0 0 0,0 0 1,0 0-1,1 0 0,-1-1 0,0 1 0,0 0 0,0 0 0,0 0 0,0 0 1,0 0-1,0 0 0,0 0 0,0 0 0,0-1 0,1 1 0,18-18-301,179-182-59,-198 200 370,1-1 0,-1 0 1,1 0-1,0 1 0,-1-1 0,0 0 1,0 1-1,0 0 0,1-1 0,-1 0 0,0 0 1,0 1-1,1-1 0,-1 0 0,0 0 1,0 1-1,0-1 0,0-1 0,0 2 0,0-1 1,-1 0-1,1 0 0,0 0 0,-1-1 14,1-1-12,0 0-15,0 3 3,0-1 1,0 1 0,0-1-1,0 1 1,0-1-1,0 1 1,0 0 0,1-1-1,-1 1 1,0-1-1,0 0 1,0 1 0,1 0-1,-1 0 1,0-1 0,1 1-1,-1-1 1,0 1-1,0-1 1,0 1 0,1 0-1,-1 0 1,1 0-1,-1-1 1,1 1 0,-1-1-1,0 1 1,0 0 0,1 0-1,0-1 1,-1 1-1,1 0 1,-1 0 0,1 0-1,-1 0 2,1 0 0,0 0 0,-1 0 0,0 0 0,1-1-1,0 1 1,0 0 0,-1-1 0,0 1 0,1-1 0,-1 1 0,1 0 0,-1 0 0,1-1-1,-1 0 1,0 1 0,0-1 0,1 1 0,-1 0 0,1-1 0,-1 0 0,0 1-1,1-1 1,-1 1 0,0-1 0,0 1 0,0-1 0,0 0 0,0 1 0,0 0 0,0-1-1,0 0 1,0 0 0,0 0 0,0 1 1,0-1 1,0 1-1,0-1 0,0 1 0,0 0 1,0 0-1,0-1 0,0 1 0,0-1 1,0 1-1,0-1 0,1 1 0,-1 0 1,0 0-1,0-1 0,1 1 1,-1 0-1,0-1 0,1 1 0,-1 0 1,0-1-1,0 1 0,0 0 0,1 0 1,-1 0-1,1 0 0,-1 0 0,1-1 1,-1 1-1,0 0 0,1 0 1,0-1 4,-1 1 0,1 0 0,-1 0 0,0-1 1,1 1-1,-1 0 0,1 0 0,-1 0 0,1 0 1,-1-1-1,0 1 0,0-1 0,1 1 0,-1-1 1,1 1-1,-1 0 0,0-1 0,1 1 0,-1-1 0,0 1 1,0-1-1,0 1 0,0 0 0,0-1 0,0 0 1,1 1-1,-1-1 0,0 1 0,0 0 0,0-1 1,0 0-1,-1 0 0,1 0 415,0 1-431,-2 0 3,1 0 1,-1 0-1,1 0 0,-1 0 0,1 0 1,0 0-1,-1 0 0,1 1 0,-1-1 1,1 0-1,-2 1 0,-1 8 9,0-1-1,0 1 1,-1-1-1,-10 13 1,-14 25-66,25-40 7,2-8-97,2-14-96,0 9 322,0 7-74,0 0 1,0-1 0,0 1 0,0 0-1,0 0 1,1-1 0,-1 1-1,0 0 1,0 0 0,0 0 0,0-1-1,1 1 1,-1 0 0,0 0-1,0 0 1,1 0 0,-1 0 0,0 0-1,0 0 1,0 0 0,0 0-1,0 0 1,0 0 0,1 0 0,-1-1-1,0 1 1,1 0 0,-1 0-1,0 0 1,0 0 0,1 0 0,-1 1-1,0-1 1,1-1 0,-1 1-1,1 0 1,0 0 0,-1 0-1,0 0 1,0 0 0,1 0-1,-1-1 1,1 1 0,-1 0 0,1 0-1,-1-1 1,0 1 0,0 0-1,0 0 1,1 0 0,-1-1-1,1 1 1,-1 0 0,0-1-1,1 1 1,-1-1 0,0 1-1,0 0 1,0 0 0,0-1 0,0 1-1,0-1 1,0 1 0,0 0-1,1 0 1,-1-1 0,0 0-1,0 0 1,10-15-10,-1 4 9,-6 7 22,-2 2-19,1-1 0,-1 1 0,1 0 0,-2-1 1,1 1-1,0-1 0,0-5 0,-1 9 0,-3 0-90,2 0 80,-1 1 0,-1 1 0,2-2 0,-1 2-1,0-1 1,0 0 0,0 1 0,1-1-1,-1 1 1,1 0 0,-1-1 0,1 2 0,-1-2-1,2 1 1,-3 4 0,-40 58 69,36-45-376,7-19 308,0 0 1,0 1-1,0 0 1,0 0-1,0-1 1,0 0-1,0 1 1,0-1-1,0 1 0,0 0 1,0-1-1,0 0 1,-1 1-1,1-1 1,0 1-1,-1 0 0,1-1 1,-1 0-1,1 0 1,0 1-1,0-1 1,-1 1-1,1-1 0,-1 1 1,0-1-1,1 0 1,0 0-1,0 0 1,-1 1-1,0-1 1,1 0-1,-1 0 0,1 1 1,-1-1-1,1 0 1,-1 0-1,0 0 1,0 0-1,1 0 7,0 0 1,-1 1-1,1-1 1,0 0-1,0 0 1,-1 0-1,1 0 1,0 1-1,0-1 1,0 0-1,0 1 1,0-1-1,0 1 1,0-1-1,0 0 1,-1 0-1,1 0 1,0 1-1,0-1 1,0 1-1,0-1 1,0 0-1,0 1 1,0-1-1,1 0 1,-1 6 3,0-5-3,0-1-1,0 1 1,0-1-1,0 1 1,0-1-1,0 0 0,-1 0 1,1 0-1,0 1 1,0-1-1,0 1 1,-1-1-1,1 0 1,0 1-1,0-1 0,-1 0 1,1 0-1,0 0 1,0 1-1,0-1 1,0 0-1,-1 0 1,1 1-1,0-1 0,-1 0 1,1 0-1,-1 0 1,1 1-1,0-1 1,0 0-1,0 0 1,-1 0-1,1 0 0,-1 0 1,1 0-1,0 0 1,-1 0 0,1 0 0,-1 0 0,1 0-1,0 0 1,-1 0 0,1 0 0,0 0 0,0 0-1,0 0 1,-1 0 0,1 0 0,0 0 0,-1 1-1,1-1 1,0 0 0,-1 0 0,1 1-1,0-1 1,0 0 0,0 0 0,0 0 0,0 0-1,-1 0 1,1 1 0,0-1 0,0 0 0,0 1-1,0-1 1,-1 1 0,1-1 0,0 0 0,0 0-1,0 0 1,0 1 0,-1 3 13,-1 0-1,0-1 1,0 1 0,0-1 0,-5 7-1,-10 15-10,7-6 13,8-12-3,-2-1 0,1 1 0,0-1-1,-2 1 1,-4 5 0,-22 27 124,26-24 97,-4-13-238,7 2 5,2-1-72,0-8 56,0 5-7,-1-1-1,1 1 0,0 0 0,0-1 1,0 0-1,0 0 0,0 1 0,0 0 1,0-1-1,0 0 0,0 1 0,0-1 0,0 1 1,0-1-1,0 1 0,0-1 0,0 0 1,1 1-1,-1 0 0,0-1 0,1 0 0,-1 1 1,1-1-1,-1 1 0,0 0 0,0-1 1,1 1-1,-1-1 0,1 1 0,-1-1 0,1 1 1,-1 0-1,0 0 0,1 0 0,0-1 1,-1 1-1,1 0 0,-1-1 0,0 1 0,1 0 1,1 0-1,3-11-463,-3 5 373,8-6 930,-10 12-816,-1 1 0,1 0 1,0-1-1,0 0 0,0 1 0,0 0 0,0-1 1,-1 1-1,1-1 0,0 0 0,0 1 1,0-1-1,0 1 0,-1 0 0,1-1 0,-1 0 1,1 0-1,-1 1 0,1-1 0,0 1 1,-1-1-1,1 1 0,-1-1 0,1 0 0,-1 0 1,1 0-1,0 0 0,-1 0 0,0 1 1,0-1-1,1 0 0,0 0 0,-1 0 0,1 0 1,-1 0-1,0 0 0,1 0 0,0 0 1,-1 0-1,-1 0 0,-1 0 16,3 2-15,-1 0 0,0-1 0,0 1 0,0 0 0,0-1 0,0 1 0,-1-1-1,1 1 1,0-1 0,-1 1 0,1-1 0,-4 2 0,5-2 1,-3 2-63,-10 13-715,13-17 771,0 1 1,0-1-1,0 1 0,0-1 1,0 0-1,0 0 0,0 1 1,0 0-1,1-1 0,-1 0 1,0 0-1,0 1 1,0 0-1,0-1 0,1 0 1,-1 0-1,0 1 0,1 0 1,-1-1-1,1 1 0,-1-1 1,0 1-1,1-1 0,-1 1 1,1 0-1,0-1 0,-1 1 1,0 0-1,1-1 1,0 1-1,-1 0 0,1-1 1,-1 1-1,1 0 0,0 0 1,0 0-1,-1 0 0,0 0 1,1 0-1,0 0 0,0 0 1,-1 0-1,0 0 1,1 0-1,0 0 0,0 0 1,-1-6 980,0 16-786</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
    </inkml:context>
    <inkml:brush xml:id="br0">
      <inkml:brushProperty name="width" value="0.05" units="cm"/>
      <inkml:brushProperty name="height" value="0.05" units="cm"/>
      <inkml:brushProperty name="color" value="#FF0066"/>
    </inkml:brush>
  </inkml:definitions>
  <inkml:trace contextRef="#ctx0" brushRef="#br0">133 124 2936,'0'-4'381,"0"2"-298,0 2 0,-1-2 0,1 1 0,0 0 0,0 0 0,0 0 0,0 0 0,0 0 0,0 0 0,1 0 0,-1-1 0,0 2 0,0-1 1,0-1-1,1 2 0,-1-1 0,1-1 0,0 2 0,-1-3 0,3 3-6,-2 0-60,0 0 0,0 0 0,-1 0-1,0 0 1,1 0 0,0 0 0,0 0-1,-1-1 1,1 1 0,0 0 0,0-1 0,-1 1-1,0-1 1,1 1 0,0 0 0,-1 0-1,1-1 1,-1 0 0,0 1 0,1-1-1,0 1 1,-1-1 0,0 1 0,1-2 0,-1 1 8,1 0 1,-1 0-1,1 1 1,-1-1-1,0 0 1,1 0-1,-1 1 1,1 0-1,0-1 1,-1 0-1,0 0 1,1 1-1,0 0 1,0-1-1,-1 1 1,1-1-1,0 0 1,0 1-1,-1 0 1,3 0-1,-3-1-4,1 1 0,0 0 0,0-1 0,-1 1 0,1 0 0,-1 0-1,1-1 1,0 0 0,-1 1 0,1-1 0,0 1 0,-1-1 0,1 0 0,-1 1-1,1-1 1,-1 1 0,1-1 0,-1 0 0,1 0 0,-1 0 0,12-11 3025,-12 12-3044,0 0 1,-1 0-1,0 0 0,0 0 1,1 0-1,-1 0 0,1 0 1,-1 0-1,0 1 0,1-1 1,-1 0-1,1 0 0,-1 0 1,0 0-1,1 1 0,0-1 1,-1 1-1,0-1 0,1 1 1,-1-1-1,1 0 0,0 1 1,-1-1-1,1 1 0,0 0 1,-1-1-1,1 0 0,-1 1 1,1 0-1,0 0 0,0-1 1,0 0-1,0 1 0,0 0 1,0 0-1,0-1 0,0 0 1,0 1-1,0 0 0,0 0 1,0 0-1,0 0-2,0-1 1,0 0-1,0 0 1,0 1-1,0-1 1,0 0-1,0 0 1,0 0-1,0 0 1,0 1-1,0-1 1,0 0-1,0 0 1,0 1-1,-1-1 1,1 0-1,0 0 1,0 1-1,0-1 0,0 0 1,-1 0-1,1 0 1,0 0-1,0 0 1,-1 0-1,1 0 1,0 1-1,0-1 1,0 0-1,0 0 1,-1 0-1,-4 4 20,0-1 0,1 1 0,-1 0-1,2 0 1,-6 7 0,4-4 60,0-1 0,0 1-1,-1-1 1,-6 7 0,-15 16 288,-35 46 78,61-75-457,-5 7 55,6-7-49,0 0 1,0 1-1,0-1 0,0 0 0,0 0 0,0 0 0,0 0 0,0 0 0,0 0 0,0 1 0,0-1 1,-1 0-1,1 0 0,0 0 0,0 0 0,0 0 0,0 0 0,0 0 0,0 0 0,0 0 0,0 0 1,0 0-1,-1 0 0,1 0 0,0 0 0,0 0 0,0 0 0,0 0 0,0 0 0,0 0 0,0 0 1,0 0-1,0 0 0,0 0 0,0 0 0,0 0 0,0 0 0,-1 0 0,1 0 0,0 0 1,0 0-1,0 0 0,0 0 0,0 0 0,0 0 0,-1 0 0,1 0 0,0 0 0,0 0 0,0 0 1,0 0-1,0 0 0,0 0 0,0 0 0,0 0 0,-1 0 0,1 0 0,0 0 0,0 0 0,0-1 1,0 1-1,0 0 0,0 0 0,0 0 0,0-1 5,0 0-1,0 1 1,0-1 0,0-1 0,0 2-1,0-1 1,0 0 0,1 0-1,-1 1 1,0-1 0,1 0-1,-1 0 1,1 1 0,-1-1 0,1-1-1,8-3-4,-8 4 4,0 1 1,-1 0-1,0 0 1,1 0-1,0 0 1,-1 0-1,1-1 0,-1 1 1,0-1-1,1 1 1,-1-1-1,1 1 1,-1 0-1,1 0 0,-1-1 1,0 0-1,0 1 1,0-1-1,1 1 1,-1 0-1,0-1 1,0 0-1,1 1 0,-1-1 1,0 1-1,0 0 1,0-1-1,0 0 1,0 1-1,0 0 0,0-1 1,0-1-1,2-4-9,44-68 4,-37 64 3,-2-1 0,8-15 0,7-8-5,-9 14 3,-10 14 45,0 1-1,1 0 1,0 0-1,-1-1 0,9-6 645,-15 16-671,-15 12-13,18-16 0,-1 1-1,1-1 1,-1 0-1,1 0 1,0 1 0,-1-1-1,1 1 1,-1-1-1,1 1 1,0-1-1,-1 0 1,1 0-1,0 1 1,0 0-1,0-1 1,0 1-1,-1-1 1,1 0-1,0 1 1,0 0-1,0-1 1,0 1-1,0-1 1,0 0-1,0 1 1,0 0-1,0 0 1,0 0 0,-2 4-1,-13 3-7,9 11-2,0-11 10,2 1 1,-2-1-1,0-1 0,-9 12 0,-13 16 9,8-9-15,-12 22 22,27-43-129,4-8-165,4-9 149,6 7 121,-8 5 6,-1 0 0,0 0 1,1 0-1,-1 0 0,1 0 0,0 0 1,-1 0-1,0 0 0,0-1 0,1 1 0,-1 0 1,1-1-1,-1 1 0,1-1 0,-1 1 1,0 0-1,0 0 0,0 0 0,1-1 1,-1 1-1,0-1 0,1 1 0,-1-1 1,0 1-1,0 0 0,1-1 0,-1 1 1,0-1-1,0 0 0,0 1 0,0 0 1,0 0-1,0-1 0,0-1 0,3-4-92,34-39-280,-26 34 287,0-1-1,9-13 1,17-18-37,-28 34 154,-1 1 38,-1 1 1,1 0 0,0 0-1,13-6 820,-26 16-889,-11 10 2,-13 16-24,22-23 23,0 1 1,-10 15-1,12-13 3,0 0 0,-1 0 0,-9 9 0,-2 2 30,5-5 26,9-12-43,-1 2 0,0-1 0,1 0 0,0 1 0,0 0 0,-2 5 0,3-6-137,1-9-249,1 4 358,0 1-1,0-1 0,0 1 1,0-1-1,0 0 1,0 1-1,0-1 1,0 1-1,0-1 0,1 1 1,-1-1-1,0 0 1,0 1-1,0 0 1,0-1-1,1 0 0,-1 1 1,1-1-1,0 0 1,-1 1 9,1 1-1,0-1 1,0 0 0,-1-1 0,1 1 0,0 0 0,0 0 0,-1 0 0,0 0-1,1-1 1,0 1 0,0 0 0,-1-1 0,1 1 0,-1 0 0,1 0-1,0-1 1,-1 1 0,0-1 0,1 0 0,0 1 0,-1 0 0,1-1 0,-1 1-1,0-1 1,0 0 0,1 1 0,-1-1 0,1 0 0,-1 1 0,0-1 0,1 1-1,-1-1 1,0 0 0,0 0 0,0 1 0,0-1 0,0 0 0,0 0 0,0 1-1,0-2 1,3-5-105,49-64-376,-17 27 305,-28 34 251,2-1-1,-1 2 1,11-10 0,-18 22 1031,-1-3-1102,0 1 0,0-1-1,0 1 1,0 0 0,0 0 0,-1-1 0,1 1 0,0 0-1,0 0 1,0-1 0,0 0 0,-1 1 0,1 0-1,-1 0 1,0-1 0,1 0 0,0 1 0,-1 0 0,1-1-1,-1 1 1,0-1 0,1 0 0,0 0 0,-1 1-1,-1 0 1,2-1-1,-1 0 0,1 1 1,-1-1-1,0 0 0,1 0 0,0 1 0,-1-1 0,1 1 0,-1-1 0,0 1 0,1-1 1,0 0-1,0 1 0,0 0 0,-1 0 0,1-1 0,-1 0 0,1 1 0,0 0 0,-1-1 1,1 1-1,0-1 0,0 1 0,0 1 0,-3 4 6,-14 19 8,-17 33 0,20-33 13,7-14-7,-11 21 11,-24 30 0,41-63-84,1-1-1,0 1 0,-1-1 1,1 2-1,0-2 0,-1 1 1,1-1-1,0 1 0,0-1 0,0 1 1,0 0-1,0-1 0,0 1 1,0-1-1,1 1 0,-1-1 1,1 2-1,-1-2 0,0 1 1,3-3-1,15-3 11,-11-11-27,16-18-124,-12 23 135,-8 9 35,-1 0 10,1 0 0,-1 1 0,0 0 0,1-1 0,0 1 0,4-3 1,4-3-8,-2 0 0,11-15 0,1-1 54,-6 9 1495,-29 29-1299,-25 29-383,36-36 156,-1 0 1,0-1-1,0 0 1,-1 1-1,-5 3 1,-11 15 7,2-1 40,7-10 23,1 2 0,0-1 1,2 2-1,-11 18 0,15-23-1878,5-15-965,0-2 3188,0 3-998,4 0-82,11-8-33,-15 11 660,0-1 0,1 1 1,-1 0-1,0 0 0,1-1 1,-1 1-1,1 0 0,-1 0 0,0 0 1,0 0-1,0-1 0,0 1 1,1-1-1,-1 1 0,0-1 0,1 1 1,-1 0-1,0 0 0,0-1 1,0 1-1,0-1 0,0 1 0,1-1 1,-1 1-1,0 0 0,0 0 1,0-1-1,0 1 0,0-1 0,-1 0 1,3-4-172,6 1-57,-7 4 214,1-1 0,-2 0 0,2 1 0,-1-1 0,0 0-1,0 0 1,0 1 0,0-2 0,0 1 0,0 1 0,1-3 0,1-1-93,1 1-1,-1 0 1,0 1 0,1-1 0,0 0 0,-1 1 0,9-4 0,-9 5 444,1-1 1,0 1 0,0-2 0,-1 1-1,0 0 1,0 0 0,0-1 0,0 0 0,0 0-1,0 0 1,0 0 0,3-6 0,17-24 2711,-5 8-2443,-9 12-451,-6 11-100,-1 0 0,-1-1 0,2 1 0,-2-1 0,1 1 0,0-1 0,-1 0 0,2-4 0,-3 6 144,0 3-164,0-1 0,1 0 0,-1 0-1,0 1 1,0-1 0,0 0 0,0 1-1,0-1 1,-1 1 0,1 1 0,0-3-1,0 0 1,0 0 0,0 0 0,0 0 0,0 0 0,0 0-1,0 0 1,0 0 0,0 0 0,0 0 0,0 0 0,0 0-1,0 0 1,0 1 0,0-1 0,0 0 0,0 0-1,0 0 1,0 0 0,0 0 0,0 1 0,0-1 0,0 0-1,0 0 1,0 0 0,0 0 0,0 0 0,0 0 0,0 0-1,0 0 1,0 1 0,-1-1 0,1 0 0,0 0-1,0 0 1,0 0 0,0 0 0,0 0 0,0 0 0,-1 0-1,1 0 1,0 0 0,0 0 0,0 0 0,0 0 0,0 0-1,-1 0 1,1 0 0,0 0 0,0 0 0,0 0-1,0 0 1,0 0 0,0 0 0,0 0 0,0 0 0,-1 0-1,0 0 1,0 0-1,1 0 0,-1 0 1,1 0-1,-1 0 1,0 0-1,1 0 1,-1 0-1,0 0 1,0 0-1,1 1 1,0-1-1,-1 0 1,0 1-1,0-1 0,1 0 1,0 0-1,-1 1 1,1 0-1,-1-1 1,1 1-1,-1-1 1,1 0-1,0 1 1,-1 0-1,1 0 0,0-1 1,-1 0-1,1 1 1,0 0-1,-1 0 1,1-1-1,0 1 1,0 0-1,0-1 1,0 1-1,0-1 1,0 1-1,0 0 0,0 0 1,0 0 0,0-1-1,0 1 1,0-1 0,0 0 0,0 1-1,0-1 1,0 0 0,0 0 0,0 0-1,0 1 1,0-1 0,0 0-1,0 1 1,0-1 0,0 1 0,0-1-1,-1 0 1,1 0 0,0 0 0,0 0-1,-1 0 1,1 1 0,0-1-1,-1 0 1,1 0 0,0 1 0,-6 4-1,1 0 1,0 1 0,0 0 0,-6 11 0,1 2 262,-24 36 0,1-2-3,30-47-237,0-2-18,0-1-1,2 1 1,-1 1 0,0-2-1,1 2 1,-1-1-1,1 0 1,0 0-1,-1 6 1,2-10 24,0-3-269,0-11 176,0 14 62,0 0 0,0 0 1,0-1-1,0 1 0,0 0 0,0 0 1,0 0-1,0 0 0,0 0 1,0-1-1,0 1 0,0 0 0,0-1 1,0 1-1,0 0 0,0 0 1,1-1-1,-1 1 0,0 0 1,0 0-1,0 0 0,1 0 0,-1 0 1,0 0-1,0 0 0,1 0 1,-1-1-1,0 1 0,0 0 1,0 0-1,0 0 0,0 0 0,1 0 1,-1 0-1,4-2-44,-1-1-1,0 2 1,0-2 0,0 1 0,0-1-1,0 0 1,-1 1 0,0-1-1,0 0 1,4-4 0,-6 4 15,2 1-1,-1 0 1,0 0 0,0 0 0,0 0-1,1 0 1,-1 1 0,4-4 0,2-3-53,1-3-55,7-6-28,-3 6-76,21-23 0,-23 22 152,1 1 1,13-11 0,-24 21 116,3 1 77,-1-2 0,-1 1 0,1-2-1,0 2 1,0-1 0,0 0 0,-1 1-1,1-2 1,-1 1 0,1 1 0,-1-2 0,1-2-1,-5 5-71,-12 0-12,-2 0-44,14 0 6,3 0 17,1 1 1,-1 0-1,0-1 1,0 0 0,0 1-1,0-1 1,0 1-1,0 0 1,0-1 0,0 0-1,0 1 1,0 0 0,0 0-1,0-1 1,0 0-1,-1 1 1,1-1 0,0 1-1,0 0 1,0-1-1,0 0 1,-1 0 0,1 1-1,-1 0 1,1-1-1,-1 1 1,1-1 0,0 0-1,0 0 1,-1 1-1,1-1 1,-1 0 0,0 1-1,1-1 1,0 0 0,-1 1-1,1-1 1,-1 0-1,0 0 1,1 0 0,0 0-1,-1 0 1,0 0-1,1 0 1,-1 0 0,-4 3-56,-3 11 6,-1-1 0,-1 0 0,-11 12 0,6-7-211,8-9-322,-1-1-1,0 0 0,-11 10 1,11-14-1077</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7.005"/>
    </inkml:context>
    <inkml:brush xml:id="br0">
      <inkml:brushProperty name="width" value="0.05" units="cm"/>
      <inkml:brushProperty name="height" value="0.05" units="cm"/>
    </inkml:brush>
  </inkml:definitions>
  <inkml:trace contextRef="#ctx0" brushRef="#br0">19 67 3412,'-18'-19'6340,"18"132"-5838,0-109-498,0 1 0,1-1 0,-1 0 0,1 0-1,0 0 1,1 1 0,-1-1 0,1 0 0,2 4 0,-2-4 1,0 0 0,0 0 0,-1 0 0,1 1 0,-1-1 0,0 0 0,0 1 0,-1-1 1,1 6-1,0-1 5,-1-1 0,2 0 0,-1 1 0,5 13 0,-3-14 7,-1 0-1,0 1 0,0-1 0,0 16 1,-1-13 0,0 0 1,0-1-1,1 1 0,6 17 1,4 21 15,-7-16-29,19 163-4,-24-195 4,0-1-8,0 1 1,0 0-1,0-1 0,0 1 0,-1 0 1,1-1-1,0 1 0,0 0 0,0-1 1,0 1-1,1 0 0,-1 0 0,0-1 1,0 1-1,0 0 0,1-1 0,-1 1 1,0 0-1,0-1 0,1 1 0,-1-1 0,1 1 1,-1-1-1,0 1 0,1 0 0,-1-1 1,1 1-1,0-1 0,-1 0 0,1 1 1,-1-1-1,1 1 0,0-1 0,-1 0 1,1 0-1,-1 1 0,1-1 0,0 0 1,0 0-1,-1 0 0,2 0 0,-2 0-4,35 0-362,150 0 420,-183 0-51,1 0 0,-1 0-1,1-1 1,-1 1-1,1-1 1,-1 1 0,0-1-1,0 0 1,1 0 0,-1 0-1,0 0 1,0-1 0,4-2-1,-4 3 0,0-1 0,0 1 0,0-1 0,0 1 0,0 0 0,0 0 0,1 0 0,-1 0 0,0 1 0,1-1 1,-1 1-1,1-1 0,3 1 0,-1-1-4,-1 1 1,0-1-1,0 1 1,1-1 0,-1-1-1,0 1 1,0-1-1,0 1 1,5-4 0,18-7-35,48-14-55,-48 16 76,0 0 1,0 2-1,1 1 1,0 1-1,0 1 1,34-1 0,27 6 56,-89 0-39,0 0 1,1 0 0,-1 0 0,0 0 0,1 0-1,-1 0 1,0 0 0,1 0 0,-1-1 0,0 1-1,1 0 1,-1 0 0,0 0 0,1-1 0,-1 1-1,0 0 1,0 0 0,1-1 0,-1 1 0,0 0-1,0-1 1,1 1 0,-1 0 0,0-1 0,0 1 0,0 0-1,0-1 1,0 1 0,1-1 0,-1 0-1,0 1 1,1-1-1,-1 1 1,0-1 0,1 0-1,-1 1 1,0-1-1,1 1 1,-1-1 0,1 1-1,-1-1 1,1 1-1,-1 0 1,1-1 0,0 1-1,-1 0 1,1-1 0,-1 1-1,1 0 1,0 0-1,-1-1 1,1 1 0,0 0-1,-1 0 1,1 0-1,0 0 1,-1 0 0,2 0-1,-2 0-4,0-4-3033,0-11 2874,0 11 69,0 0 67,0-115 1203,1 118-1165,-2 0 0,1-1 0,0 1 0,0 0 1,0 0-1,0 0 0,-1-1 0,1 1 0,-1 0 1,1 0-1,-1 0 0,1 0 0,-1 0 0,0 0 0,1 0 1,-1 0-1,0 0 0,0 0 0,0 0 0,0 0 1,0 1-1,0-1 0,0 0 0,0 1 0,-1-2 0,1 2-3,0-1-1,0 1 0,0-1 0,0 0 1,0 1-1,0-1 0,0 0 0,0 0 0,0 0 1,1 0-1,-1 0 0,0 0 0,1 0 0,-1 0 1,0 0-1,1 0 0,-1 0 0,1 0 0,0 0 1,-1 0-1,1-1 0,0 1 0,0 0 0,0 0 1,0-2-1,-1-2 4,1 0 0,-1 0 1,0 0-1,0 0 0,-1 0 1,1 0-1,-1 0 1,0 0-1,-1 0 0,-3-5 1,-9-23 62,4-2 111,2 0 0,1 0-1,2-1 1,1 0 0,0-71 0,5 92 131,0 32-325,0-12-24,0-1 26,0 49 58,0-52-50,0-1 1,0 0-1,0 1 0,0-1 1,0 1-1,0-1 1,-1 0-1,1 1 1,0-1-1,0 0 1,0 1-1,-1-1 1,1 0-1,0 0 1,-1 1-1,1-1 1,0 0-1,0 0 1,-1 1-1,1-1 1,0 0-1,-1 0 1,1 0-1,-1 1 1,1-1-1,0 0 1,-1 0-1,1 0 1,0 0-1,-1 0 0,1 0 1,-1 0-1,1 0 1,-1 0 0,1 0 0,-1 0 0,1 0 0,0 0 0,-1 0-1,1 0 1,0 0 0,-1 0 0,1 0 0,-1 1 0,1-1 0,0 0 0,-1 0 0,1 0 0,0 0 0,0 1 0,-1-1 0,1 0 0,0 0 0,-1 1-1,1-1 1,0 0 0,0 0 0,-1 1 0,1-1 0,0 0 0,0 1 0,0-1 0,0 0 0,0 1 0,-1-1 0,1 0 0,0 1 0,0 0 0,-243-1-799,238-1 810,0 1 0,0-1 0,0 0 0,0 0 0,-7-3 0,7 2 3,0 1 1,0-1 0,0 1-1,0 0 1,-9 0 0,-238 1 442,251 0-458,0 0 0,-1 0 1,1 0-1,-1 1 0,1-1 0,0 0 0,-1 1 1,1-1-1,0 1 0,-1-1 0,1 1 0,0 0 1,0-1-1,-1 1 0,1 0 0,0 0 0,0 0 1,-1 1-1,1-1 0,0 0 0,0 0 0,0-1 1,0 1-1,0 0 0,0 0 0,0-1 0,0 1 0,-1 0 1,1-1-1,0 1 0,0-1 0,-1 0 0,1 1 1,0-1-1,-1 0 0,1 0 0,-2 0 0,-4 2-22,0 0 0,0 1 0,0 0 0,0 0 0,1 1 1,-1-1-1,1 1 0,0 1 0,0-1 0,-9 10 0,-24 29-508,39-42 588,26-20-8039</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1"/>
    </inkml:context>
    <inkml:brush xml:id="br0">
      <inkml:brushProperty name="width" value="0.05" units="cm"/>
      <inkml:brushProperty name="height" value="0.05" units="cm"/>
      <inkml:brushProperty name="color" value="#FF0066"/>
    </inkml:brush>
  </inkml:definitions>
  <inkml:trace contextRef="#ctx0" brushRef="#br0">76 62 4500,'-51'0'2556,"32"0"-1016,31 0 190,-11 0-1719,0 0 0,1 0 0,-1 0 0,0 0-1,0 0 1,1 0 0,-1 0 0,0 0 0,1 0-1,-2 0 1,2 0 0,-1-1 0,0 0 0,0 1-1,0-1 1,0 1 0,1-1 0,-2 0 0,2 0-1,-1 1 1,-1-1 0,3-1 0,-1 0-2,-1 1-6,0 1 1,0 0-1,0-1 0,0 1 0,1 0 0,-2-1 0,2 1 1,-1 0-1,0 0 0,0 0 0,0 0 0,0 0 0,1 0 0,0 1 1,-1-1 0,2 0 0,-2 1 0,1-1 0,-1 0 0,1-1 0,0 1 0,-1 0 1,1-1-1,-1 1 0,4-1 0,-1-3 6,-3 4-8,0-1 0,-1 0-1,1 1 1,0 0 0,0-1 0,-1 1 0,1-1 0,0 1 0,0-1-1,0 1 1,0 0 0,0 0 0,-1 0 0,1 0 0,0 0-1,1 0 1,9-2 76,1 1 0,-1-2 0,15-3 0,4-2 384,-30 8-432,0 0-27,0 0 1,-1 0-1,1 0 0,0 0 0,0 0 0,0 0 1,-1 0-1,1 0 0,0 0 0,0 0 0,0-1 1,0 1-1,0 0 0,0 0 0,0 0 0,0 0 1,0 0-1,0 0 0,0 0 0,0 0 0,-1 0 1,1 0-1,0 0 0,0 0 0,0-1 0,0 1 1,0 0-1,0 0 0,0 0 0,0 0 0,0-1 1,0 1-1,0 0 0,0 0 0,0 0 0,0-1 0,0 1 1,0 0-1,0 0 0,0 0 0,0 0 0,0 0 1,0 0-1,0 0 0,0 0 0,0 0 0,0-1 1,1 1-1,-1 0 0,0 0 0,0 0 0,0 0 1,0 0-1,0-1 0,0 1 0,0 0 0,0 0 1,0 0-1,0 0 0,0 0 0,0 0 0,1 0 1,-1 0-1,0 0 0,0 0 0,0 0 0,-167 0 588,167 0-588,3 0-123,155 0 114,-158-1 17,0 1-1,0 0 0,1 0 0,-1 0 1,0-1-1,0 1 0,0-1 0,0 1 0,0-1 1,0 1-1,0 0 0,0 0 0,0 0 1,0-1-1,0 1 0,0-1 0,0 1 0,0-1 1,0 1-1,0 0 0,-1 0 0,1 0 1,0-1-1,0 1 0,0 0 0,-1-1 0,1 1 1,0 0-1,0-1 0,0 1 0,0 0 1,0 0-1,-1 0 0,1 0 0,-1 0 0,1-1 1,0 1-1,-1 0 0,-14 0-9,12 0-5,-2 0 9,-64 0 6,67 0-11,1 0 1,0 0 0,-1 0-1,1 1 1,0-1-1,0 0 1,0 0-1,-1 1 1,2-1 0,-2 1-1,1 0 1,0-1-1,0 1 1,0 0-1,-1 0 1,2 0-1,-2 0-1,1 0 1,1-1-1,-2 1 1,1 0 0,0-1-1,0 1 1,0-1-1,0 0 1,-1 0 0,2 1-1,-2-1 1,1 0-1,0 1 1,-1-1-1,-1 0 2,0-1-2,1 1 1,-1 0-1,1 0 0,-1 0 1,1 1-1,-1-1 1,0 1-1,1-1 0,0 1 1,0 0-1,-1 0 1,1-1-1,-3 3 0,-4-1-20,8-2 18,1 0-1,0 0 0,0 0 1,0 0-1,-1 0 0,1 0 0,0 0 1,0 0-1,0 0 0,0 0 0,0 0 1,0 0-1,0 0 0,-1 0 0,1 0 1,0 0-1,0 0 0,0 0 0,-1 0 1,1 0-1,0 0 0,0 0 0,0 1 1,-1-1-1,1 0 0,0 0 1,0 0-1,0 0 0,0 0 0,0 0 1,0 0-1,0 0 0,0 0 0,0 0 1,0 0-1,0 1 0,0-1 0,0 0 1,-1 0-1,1 1 0,0-1 0,0 0 1,0 0-1,0 0 0,0 1 0,0-1 1,0 0-1,0 0 0,0 0 0,0 1-116,2-2-1711,-1 1 1724,0 0 1,0 0 0,1 0 0,-2 0 0,1 0 0,1 0-1,-2 0 1,2 0 0,-1 0 0,2 1 0,-1-1-192,2 0-996,-4 2 983,0-2 0,1 2-1,0-1 1,0 0 0,-1 0 0,2 0-1,-1 0 1,-1 0 0,2 0-1,1 1 1,-1 1-1427</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2"/>
    </inkml:context>
    <inkml:brush xml:id="br0">
      <inkml:brushProperty name="width" value="0.05" units="cm"/>
      <inkml:brushProperty name="height" value="0.05" units="cm"/>
      <inkml:brushProperty name="color" value="#FF0066"/>
    </inkml:brush>
  </inkml:definitions>
  <inkml:trace contextRef="#ctx0" brushRef="#br0">49 135 2232,'-9'0'4741,"19"0"-3371,-5-7-1128,-4 5-188,37-18 543,56-19 0,-58 25-658,-59 13-128,22 1 188,-1 0-1,0 0 1,0 0 0,1 1 0,-1 0-1,1-1 1,-1 1 0,1-1 0,-1 1-1,-2 1 1,2 0 2,1-1 0,-1-1 0,0 1 0,1 0 0,-2 0 0,1-1 1,1 1-1,-2-1 0,2 1 0,-5 0 0,1-1 19,2 0 0,-1 1 1,0 0-1,1 0 0,-1 0 0,0 1 1,0-1-1,-6 3 0,-8 5 166,-31 12 437,45-18-578,-1 0 0,1-1 0,0 1 0,0 0 0,0 1 0,0-1 0,1 0 1,-7 9-1,10-12-47,0 0 1,0 0 0,0 0 0,0 0-1,0 0 1,0 1 0,-1-1-1,1 0 1,0 1 0,0-1 0,0 0-1,0 1 1,-1-1 0,1 0 0,0 0-1,0 0 1,0 0 0,0 1-1,0-1 1,0 1 0,0-1 0,0 0-1,0 1 1,0-1 0,0 0 0,0 0-1,1 0 1,-1 1 0,0-1-1,0 0 1,0 1 0,0-1 0,1 0-1,-1 0 1,0 0 0,0 0 0,0 0-1,0 1 1,0-1 0,0 0-1,1 0 1,-1 1 0,0-1 0,1 0-1,-1 0 1,0 0 0,1 0 0,-1 1-1,12-1-264,-11 0 309,3 0-155,0-3 4,11-10-12,-15 12 114,0 1-1,1 0 1,0-1-1,-1 1 1,1-1-1,-1 0 1,1 1-1,0 0 1,-1 0-1,1 0 0,-1-1 1,1 1-1,0 0 1,0 0-1,-1-1 1,1 1-1,0 0 1,0 0-1,-1 0 1,1 0-1,1 0 1,4-1-18,53-32-64,12-2 98,-38 23-6,-9 3 32,-1-1-1,26-14 0,-45 25-2,-30-3 332,23 2-365,0 1 0,1-1 0,-1 1 1,0-1-1,1 1 0,-1 0 0,1 0 0,-1 0 0,0 0 0,0 0 1,-1 2-1,2-1 0,-1-1 1,0 1-1,1-1 0,-1 0 1,0 1-1,1-2 1,-1 1-1,0 0 0,0 0 1,1-1-1,-4 0 1,3 0-2,0 0 0,1 0 0,-1 1 0,1 0 0,0 0 0,0-1 0,-1 1 0,0 0 0,1 0 0,0 0 0,0 0 0,-4 3 0,-6 3-3,4-3 7,0 0 0,-17 3 0,-1 1 43,24-7-38,-13 3 38,0 2 0,1 0 0,0 1 0,-1 1 0,-15 10 0,30-17-49,0-1 1,-1 0 0,1 0-1,-1 1 1,1-1 0,-1 0 0,1 1-1,0-1 1,0 0 0,-1 0-1,1 0 1,0 1 0,-1-1-1,1 1 1,0-1 0,-1 1-1,1-1 1,0 0 0,0 1 0,0-1-1,0 1 1,0-1 0,0 1-1,0-1 1,0 0 0,0 1-1,0-1 1,0 1 0,0 0-1,0-1 1,0 1-16,1 0 0,0-1-1,-1 1 1,1-1 0,-1 0-1,1 0 1,0 0 0,0 0 0,-1 1-1,1-1 1,0 0 0,0 0-1,-1 0 1,1 0 0,1 0 0,2 0-23,0 0 1,0 0-1,-1-1 1,0 1-1,8-3 1,-5-6 12,-6 9 26,0 0 1,0-1 0,1 1 0,-1-1-1,0 1 1,0-1 0,0 1 0,0 0-1,0 0 1,1-1 0,-1 1-1,1-1 1,-1 1 0,1 0 0,-1-1-1,0 1 1,0 0 0,1 0 0,-1 0-1,1 0 1,-1-1 0,1 1 0,-1 0-1,0 0 1,1 0 0,-1 0 0,1-1-1,0 1 1,-1 0 0,0 0-1,0 0 1,2 1 0,4-4-20,-3 1 16,-2 0 4,1 1 0,-2 1 0,2-2 0,-1 1 0,1 1 0,-1-1 0,0 0 0,1 0 0,-1 1 0,1 0 0,-1-1 0,1 1 0,-1-1 0,1 1 0,2 0 0,-1-1 1,-1 1 0,1-1 0,0 0 0,-1 0 0,0 0 0,1 0 0,-1 0 0,1-1 0,-1 1 0,3-3 0,12-7-11,21-6 127,-53 17 415,13 0-536,1 0 1,-1-1 0,1 1 0,-1 0 0,1 0 0,-1 0 0,0 0 0,0 0 0,1 1 0,-1-1 0,1 0 0,-1 0 0,1 1 0,-2 0 0,-4 6 4,7-6 0,-1 0 0,0 0-1,0-1 1,1 1-1,-1-1 1,0 1 0,0-1-1,1 1 1,-1-1 0,0 1-1,0-1 1,0 1 0,0-1-1,0 0 1,1 0 0,-1 0-1,-1 0 1,2 0-1,-1 0 1,0 0 0,0 0-1,0 0 1,-1 0 0,0 0 0,1 0 0,0 0 1,-1 0-1,1 0 1,-1 1-1,2-1 0,-2 0 1,1 1-1,0 0 1,-1-1-1,1 0 0,0 1 1,0 0-1,0 0 1,0-1-1,0 1 0,0 0 1,0 0-1,-2 2 1,-4 3 2,-28 12 21,29-15-15,-1 0-1,0 1 0,-12 9 0,13-9-5,6-4-3,-1 0 0,1 0 0,-1 0 0,1 0 0,-1 0 0,1 1-1,0-1 1,0 0 0,0 1 0,-1-1 0,1 0 0,0 1 0,-1-1 0,1 0 0,0 0 0,0 0 0,-1 1-1,1-1 1,0 1 0,0-1 0,0 0 0,0 1 0,0-1 0,0 0 0,0 0 0,0 1 0,0-1 0,0 1 0,0-1-1,0 1 775,0-3-1347,-1 1 600,1-2-1,0 1 1,0 0-1,0 0 1,1 0-1,-1 0 1,0 0-1,2-3 1,9-1 31,1 1 1,16-13 0,-26 17-58,0 0 1,0 1 0,0 0 0,0 0-1,1-1 1,-1 1 0,0 0-1,0 0 1,0 0 0,0 0 0,0 0-1,3 1 1,4 0 10,-7-1-8,0 0-4,0 0 1,-1 1-1,1-1 0,-1 0 1,1 0-1,0 0 0,-1-1 1,1 1-1,-1 0 0,1-1 1,0 1-1,0 0 0,-1-1 1,1 0-1,-1 0 0,1 1 0,-2-1 1,2 0-1,-1 0 0,1 0 1,1-2-1,-2 3-1,-1-1 0,0 1 0,0 0 0,1-1 0,0 1 0,-1 0 0,1 0 0,-1 0 0,0 0 0,1 0 0,0 0 0,-1 0 0,1-1 0,-1 1 0,1 0 0,-1 0 0,1 0 0,0 1 0,-1-1 1,0 0-1,1 0 0,0 0 0,0 0 1,-1 0 0,0 0 1,1 0-1,-1 0 0,1 0 1,-1 0-1,1 1 0,-1-1 1,0 0-1,1-1 0,-1 1 0,1 0 1,-1 0-1,1 0 0,-1 0 1,0 0-1,1 0 0,-1 0 1,1 0-1,-1 0 0,1-1 1,1-1 1,0-1 0,0 2 0,0-1 0,1 0 1,-1 1-1,1-1 0,-1 1 0,1 0 0,5-2 0,33-10-2,-17 6-6,0-4-1,-16 8 8,0-1 0,0 1 0,9-2 0,5-4 1,-8 2-25,-24 4-8827,8 3 7495</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3"/>
    </inkml:context>
    <inkml:brush xml:id="br0">
      <inkml:brushProperty name="width" value="0.05" units="cm"/>
      <inkml:brushProperty name="height" value="0.05" units="cm"/>
      <inkml:brushProperty name="color" value="#FF0066"/>
    </inkml:brush>
  </inkml:definitions>
  <inkml:trace contextRef="#ctx0" brushRef="#br0">1 308 808,'0'0'413,"3"0"-345,13 0 112,-16-4-26,-1 4-142,1 0-1,0-1 0,0 1 1,0-1-1,0 0 1,0 1-1,0 0 0,0-1 1,0 0-1,0 1 1,0 0-1,0-1 1,0 0-1,1 1 0,-1-1 1,0 1-1,0 0 1,0-1-1,0 0 0,1 0 1,0 1 10,0 0 0,-1 0 0,0 0 0,1 0 0,-1 0-1,1 0 1,0-1 0,-1 1 0,0 0 0,0 0 0,1-1 0,0 1 0,-1-1 0,1 1 0,-1 0 0,0 0 0,0 0 0,0-1 0,1 1 0,-1-1-1,1 0 1,-1 1 0,0 0 0,1 0 0,-1-1 0,0 0 0,0 1 0,0-1 0,0 1 0,0 0 0,0-1 0,0 1 0,0-2 0,4-7 294,1-5 149,-5 13-428,0 0 0,0 0 0,0 0 0,0 0 0,0 0 0,0 0 0,1 0 0,-1 0 0,1 0 0,-1 1 1,1-1-1,-1-1 0,0 2 0,1-1 0,0 0 0,0 0 0,-1 1 0,3-2 1609,-3 5-1346,0 9-40,0-9-6,0-1-16,0-1-237,0 0 37,0 0 0,0 0 1,0 1-1,0-2 0,0 2 0,0-1 0,0 0 1,0 0-1,0 0 0,0 0 0,-1 1 0,1-2 1,-1 2-1,1-1 0,-2 2 0,-3 0 18,-4 3 100,7 11 26,2-16-195,0-5-442,1 2 419,-1 0 1,1 0-1,-1 0 1,1-1-1,0 0 0,0 1 1,-1 0-1,2 0 1,-1-1-1,0 2 1,1-1-1,1-3 1,-2 4 22,-1 1 1,1 0 0,-1 0 0,0 0 0,1-1 0,-1 1-1,0-1 1,0 1 0,0-1 0,1 1 0,-1 0 0,0 0-1,0-1 1,1 1 0,-1-1 0,0 0 0,0 1 0,0 0-1,0 0 1,0-1 0,0 0 0,0 1 0,0-1 0,0 1-1,0 0 1,0-1 0,1-4-69,4 1-71,-5 3 143,1 1-1,-1 0 1,0-1 0,0 1-1,1 0 1,-1 0 0,0-1 0,1 1-1,-1 0 1,1-1 0,-1 1-1,0-1 1,0 1 0,0 0-1,0-1 1,0 1 0,0-1 0,0 1-1,0-1 1,0 1 0,1 0-1,-1-1 1,0 1 0,0-1 0,-1 0-1,1 1 4,0 0 0,0-1-1,0 1 1,0-1 0,0 1 0,0-1 0,0 1-1,0 0 1,0 0 0,1 0 0,-1-1-1,0 1 1,0-1 0,0 1 0,0-1-1,1 1 1,-1 0 0,0 0 0,0 0-1,1 0 1,-1-1 0,0 1 0,0 0-1,0-1 1,0 1 0,1 0 0,-1-1-1,0 1 1,2 0 0,-2 0 3,0 0 1,0 0-1,0 0 0,0 0 1,1 0-1,-1-1 1,0 1-1,1 0 0,-1 0 1,0-1-1,0 1 0,1 0 1,-1-1-1,0 1 1,0 0-1,0 0 0,0 0 1,0 0-1,0-1 0,0 1 1,0 0-1,0-1 1,0 1-1,0-1 0,0 1 1,0 0-1,0 0 0,0 0 1,0-1-1,0 0 611,0 32 770,0-18-969,0-13-394,0-28-770,0 25 614,3 1-4,8-7 14,-11 9 128,1 0-1,-1 0 1,0 0 0,1 0 0,-1 0 0,0 0 0,0 0 0,1-1 0,-1 1 0,0 0-1,0 0 1,0 0 0,0-1 0,0 1 0,0 0 0,0 0 0,0 0 0,1 0 0,-1 0-1,0 0 1,0-1 0,0 1 0,0 0 0,0 0 0,0-1 0,0 1 0,0 0 0,0-1 0,0 1-1,0 0 1,0 0 0,0 0 0,0 0 0,0 0 0,0-1 0,0 1 0,0 0 0,0-1-1,0 1 1,-1 0 0,1-1 2,0 1 0,0 0 1,0 0-1,0 0 0,0 0 0,0-1 0,0 1 0,0 0 0,0-1 0,0 1 0,0 0 0,0-1 0,0 1 1,0 0-1,0 0 0,0 0 0,0 0 0,0-1 0,0 1 0,0 0 0,0-1 0,0 1 0,0 0 0,0 0 1,0-1-1,1 1 0,-1 0 0,0 0 0,0 0 0,0 0 0,1 0 0,-1-1 0,7-11 6,-5 10 20,-1-1 0,1 0 0,-1 0 0,2 1 1,-2 0-1,4-3 0,13-19 316,-8 10-326,6-7 9,-10 12-13,1 0 1,1 0 0,-2 1-1,3 1 1,-1-1-1,11-7 1,-19 15 47,0 0 0,0 0 0,1 0 0,0 0 0,-1-1 0,1 1 0,-1-1 0,0 1 0,0 0 0,1-1 0,-1 1 0,0 0 0,1 0 0,-1-1 0,0 0 0,1 1 0,-1-1 0,0 1 0,0 0 0,0-1 0,0 1 0,0-1 0,0 1 0,0-1 0,0 1 0,0 0 0,0-1 0,0 0 0,0 0 0,0 0-313,0-1 259,0 2-6,0-1 0,0 1 0,0-1 0,0 1 0,0-1 1,0 1-1,0 0 0,0-1 0,0 1 0,0-1 0,0 0 0,0 1 0,0 0 0,0 0 0,0-1 0,0 0 0,0 1 0,0-1 0,0 1 0,1 0 1,-1 0-1,0-1 0,1 1 0,-1-1 0,0 1 0,1-1 0,-1 1 0,0 0 0,1 0 0,0-2-2,0 2 2,0 0-1,0 0 0,0-1 0,0 1 1,0 0-1,-1 0 0,1-1 0,0 0 1,0 1-1,-1-1 0,0 1 0,1-1 0,0 1 1,0-1-1,-1 0 0,0 1 0,1-1 1,-1 0-1,1 0 0,-1 1 0,1-1 1,-1 0-1,0 0 0,0 1 0,0-2 0,0 1 1,1 1-1,-1-1 0,0 0 0,0 0 1,0-1-1,0 1 35,0 1-1,1 0 1,-1 0 0,1-1 0,-1 1-1,0-1 1,1 1 0,-1-1 0,1 1 0,0 0-1,-1 0 1,0 0 0,1 0 0,0-1-1,-1 1 1,1 0 0,-1 0 0,0 0-1,1 0 1,0 0 0,0 0 0,-1 0 0,0 0-1,1 0 1,1 0 0,-2 1-29,0-1 1,0 0 0,0 0-1,0 1 1,0-1-1,0 1 1,0-1-1,0 1 1,0-1-1,0 0 1,0 1 0,0-1-1,0 1 1,0-1-1,0 1 1,-1-1-1,1 0 1,0 0-1,0 1 1,-1-1 0,1 1-1,0-1 1,-1 0-1,1 1 1,0-1-1,0 0 1,0 0-1,-1 0 1,1 1 0,-1-1-1,1 0 1,-1 0-1,1 1 1,0-1-1,0 0 1,-1 0-1,1 0 1,-1 0 0,1 1-1,-1-1 1,1 0-1,0 0 1,0 0-1,-1 0 1,1 0-1,-1 0 1,0-1 0,-1 1-17,2 2 48,0-1-119,0-1 0,0 1 0,0-1 0,0 1 1,0 0-1,0 0 0,0-1 0,0 1 0,0 0 1,0 0-1,0-1 0,-1 0 0,1 1 0,0 0 1,0 0-1,0-1 0,-1 1 0,1-1 0,-1 1 1,1 0-1,-1-1 0,1 0 0,0 1 0,-1 0 1,0 0-1,-9 5-6293</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4"/>
    </inkml:context>
    <inkml:brush xml:id="br0">
      <inkml:brushProperty name="width" value="0.05" units="cm"/>
      <inkml:brushProperty name="height" value="0.05" units="cm"/>
      <inkml:brushProperty name="color" value="#FF0066"/>
    </inkml:brush>
  </inkml:definitions>
  <inkml:trace contextRef="#ctx0" brushRef="#br0">336 0 6829,'0'5'96,"0"190"2796,0-186-2765,-1-1 0,-1 0 0,1 1 1,-1-1-1,-3 9 0,-2 7 133,0 21 172,-13 9-13,4-14-150,0 3-483,-1-1 1,-2-1 0,-2-1-1,-2-1 1,-2-1 0,-50 61-1,69-92-758,0 0 0,-2 0-1,1-1 1,0 0 0,-1-1-1,-1 0 1,-10 7 0,10-8-524</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5"/>
    </inkml:context>
    <inkml:brush xml:id="br0">
      <inkml:brushProperty name="width" value="0.05" units="cm"/>
      <inkml:brushProperty name="height" value="0.05" units="cm"/>
      <inkml:brushProperty name="color" value="#FF0066"/>
    </inkml:brush>
  </inkml:definitions>
  <inkml:trace contextRef="#ctx0" brushRef="#br0">0 27 8189,'0'0'54,"0"-1"1,0 1 0,0 0 0,0 0-1,1-1 1,-1 0 0,0 1 0,0-1-1,0 1 1,0 0 0,0 0 0,0-1-1,0 1 1,1-1 0,-1 1-1,0-1 1,1 1 0,-1 0 0,1 0-1,-1 0 1,0-1 0,0 1 0,1 0-1,-1 0 1,1-1 0,-1 1 0,1 0-1,-1 0 1,0-1 0,0 1-1,1 0 1,-1 0 0,1 0 0,0 0-1,-1 0 1,0 0 0,0 0 0,1 0-1,-1 0 1,1 0 0,-1 0 0,1 1-1,3-1 138,47-7 205,28-2-620,-52 8-560,-26 1 586,-1 2-1930,-1-1 2055,1 0 1,0-1-1,-1 1 1,1 0-1,0 0 1,0-1-1,-1 0 1,1 1-1,-1 0 0,1 0 1,-1-1-1,1 0 1,0 1-1,-1-1 1,0 1-1,0 0 1,1-1-1,0 0 1,-1 0-1,0 0 1,0 1-1,1-1 1,-1 0-1,0 1 1,0-1-1,1 0 1,-1 0-1,0 0 0,0 0 1,1 0-1,-2 0 1,-33 1-3336,16-1 2463,4 6 299</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6"/>
    </inkml:context>
    <inkml:brush xml:id="br0">
      <inkml:brushProperty name="width" value="0.05" units="cm"/>
      <inkml:brushProperty name="height" value="0.05" units="cm"/>
      <inkml:brushProperty name="color" value="#FF0066"/>
    </inkml:brush>
  </inkml:definitions>
  <inkml:trace contextRef="#ctx0" brushRef="#br0">19 105 5180,'-19'0'4698,"20"0"-4694,-1 0 0,1 0 0,-1 0 0,1 0 0,0 0 0,-1 0 0,0 0 0,1 0 0,0 0 0,0 0 0,-1 0 0,0 0 0,1-1 0,-1 1 0,1 0-1,0-1 1,-1 1 0,0-1 0,1 1 0,-1 0 0,1 0 0,-1-1 0,1 1 0,-1-1 0,0 1 0,0-1 0,1 1 0,-1 0 0,1-1 0,-1 0 0,0 1 0,1-1 0,-1 1 0,0 0 0,0-1 0,0 0-1,0 0 1,0 1 0,0 0 0,0-1 0,0-1 0,12-4 162,-8-5-104,5 5-11,10-24 40,8-7 241,-27 73 649,1-35-982,0 1 0,0-1 0,0-1 0,1 2 0,-1-1 0,0-1 0,0 1 0,1 0 0,-1 0 0,1-1 0,-1 1 0,1-1 0,-1 1 0,3 0 0,10 5-39,6 11-560,-19-16 418,16 10-1723,-6 1-4367,-8-10 4747</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7"/>
    </inkml:context>
    <inkml:brush xml:id="br0">
      <inkml:brushProperty name="width" value="0.05" units="cm"/>
      <inkml:brushProperty name="height" value="0.05" units="cm"/>
      <inkml:brushProperty name="color" value="#FF0066"/>
    </inkml:brush>
  </inkml:definitions>
  <inkml:trace contextRef="#ctx0" brushRef="#br0">47 164 848,'0'0'109,"0"9"8880,0 56-8507,1-65-481,-1 2-1,1-1 1,0-1-1,-1 2 1,1-1-1,0-1 1,0 1-1,-1 0 1,1 0-1,1 0 1,-2-1-1,1 1 1,0 0-1,0-1 1,0 1-1,1-1 1,-2 1-1,2-1 1,-1 1-1,0-1 1,0 0-1,3 0 1,26 6 67,-1-9 69,-28 3-133,1 0-1,-2-1 1,1 0 0,0 1-1,0-1 1,0 1-1,0-1 1,0 0-1,-1 0 1,1 0 0,0 0-1,-1 0 1,1 1-1,-1-2 1,1 1-1,-1 1 1,2-3 0,6-3 27,-5-6-26,0 1-1,0-1 1,-2 0 0,1 0-1,-2-22 1,0 33-4,0 1 1,0 0-1,0 0 0,0-1 1,-1 1-1,1-1 1,0 1-1,0 0 0,-1-1 1,1 1-1,0 0 0,-1 0 1,1 0-1,0 0 0,0 0 1,0-1-1,-1 1 1,1 0-1,-1 0 0,1-1 1,-1 1-1,1 0 0,0 0 1,0 0-1,0 0 1,-1 0-1,1 0 0,-1 0 1,1 0-1,-1 0 0,1 0 1,0 0-1,-1 0 2,1 0 0,-1 0 0,0 0 0,1 0 0,0 0 0,0 0 0,-1 0 0,1 0 0,-1 0 0,1 0 0,0 0 0,-1-1 0,1 1 0,-1 0 0,1 0 0,-1 0 0,1 0 0,0 0 0,0 0 0,0-1 0,-1 1 0,1-1 0,-1 1 0,1 0 1,0-1-1,-1 1 0,1 0 0,0 0 0,0-1 0,0 1 0,0-1 0,0 1 0,0-1 0,-1 1 0,-1-2 22,1 0-1,-1 0 1,0 1 0,1-1 0,-2 1 0,1-1 0,0 2 0,0-2 0,0 1 0,0 1-1,-3-3 1,-1 1 25,-36-14 25,35 15-110,0-1 0,1 0 0,0-1 0,-1 1 0,1-1-1,0 0 1,0-1 0,-8-5 0,11-7-94,2 15 111,1 0-1,0 1 1,0 0-1,0-1 1,0 0 0,0 0-1,0 1 1,0-1-1,0 1 1,0-1-1,0 0 1,0 1 0,0-1-1,1 0 1,-1 1-1,0-1 1,0 1-1,0-1 1,1 0 0,-1 1-1,1-1 1,-1 1-1,1 0 1,-1-1-1,1 0 1,0 0-35,0 1 0,1 0-1,-1 0 1,0 0 0,1 0 0,-2 0 0,2-1 0,-1 1 0,0-1-1,0 0 1,0 1 0,0-1 0,1 1 0,0-2 0,1-1-560,-1 1 1,1 0-1,1 0 1,-1 0 0,0 0-1,1 0 1,-1 1 0,6-2-1,-9 3 453,13-5-2269,-6 4 1552</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8"/>
    </inkml:context>
    <inkml:brush xml:id="br0">
      <inkml:brushProperty name="width" value="0.05" units="cm"/>
      <inkml:brushProperty name="height" value="0.05" units="cm"/>
      <inkml:brushProperty name="color" value="#FF0066"/>
    </inkml:brush>
  </inkml:definitions>
  <inkml:trace contextRef="#ctx0" brushRef="#br0">31 49 5184,'0'0'2969,"-3"0"-2594,-10 0-10,9 0 484,4 0-842,0 0 0,-1 0 0,1-1 0,0 1-1,0 0 1,0 0 0,0 0 0,0 0 0,-1 0-1,1 0 1,0 0 0,-1 0 0,1 0 0,0 0 0,-1 0-1,1 0 1,0 0 0,0 0 0,0 0 0,0 0-1,-1 0 1,1 1 0,0-1 0,0 0 0,-1 0 0,1 0-1,0 0 1,-1 0 0,1 0 0,0 0 0,0 0 0,0 1-1,0-1 1,0 0 0,0 0 0,0 1 0,0-1-1,0 0 1,-1 1 0,1-1 0,0 0 0,0 0 0,-2 10 154,2-1 0,-1 1 0,2 17 0,-1-10-96,0-16-63,0-1 0,0 1 1,0 0-1,1 0 0,-1 0 0,0 0 0,1 0 0,-1-1 1,1 1-1,-1 0 0,0 0 0,1-1 0,0 1 1,-1 0-1,1 0 0,-1-1 0,1 0 0,0 1 0,0 0 1,-1 0-1,1-1 0,0 0 0,0 0 0,-1 1 1,1-1-1,0 1 0,1 0 0,3 0 1,-2 5 7,-3-6-10,0 0 0,0 1 1,0-1-1,0 0 0,0 0 1,0 0-1,0 0 0,0 0 0,0 1 1,1-1-1,-1 0 0,0 0 0,0 1 1,0-1-1,0 0 0,1 0 1,-1 1-1,0-1 0,0 0 0,0 0 1,1 0-1,-1 0 0,0 0 0,0 0 1,0 0-1,0 0 0,0 0 1,0 1-1,1-1 0,-1 0 0,1 0 1,5 2 26,0 0 1,1 0 0,-1-1-1,0 0 1,1 0 0,0 0-1,8-1 1,-12-4-2,1-8-35,0-1 1,0-1-1,-1 1 0,-1 0 1,-1 0-1,0-1 0,-1-23 1,0 4-975</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09"/>
    </inkml:context>
    <inkml:brush xml:id="br0">
      <inkml:brushProperty name="width" value="0.05" units="cm"/>
      <inkml:brushProperty name="height" value="0.05" units="cm"/>
      <inkml:brushProperty name="color" value="#FF0066"/>
    </inkml:brush>
  </inkml:definitions>
  <inkml:trace contextRef="#ctx0" brushRef="#br0">18 55 5184,'0'9'1150,"2"0"-1,-2-1 0,6 15 0,2 11-681,-7-26-442,9 64-229,1 84 0,-11-161-2866,0 5 3022,0-2 0,0 1 0,0 1 0,0-2 0,-1 1 0,1 0 0,0 0 0,-1 0 0,0 0 0,1 0 0,0 0 0,-1 0 1,0 0-1,1 0 0,-1 1 0,1-1 0,-1 0 0,-1 0 0,1 0-2,0 0 0,0 0-1,1 0 1,-1 0 0,0 0 0,0 0 0,1 0 0,-1 0 0,1 0 0,-1-1-1,0 2 1,1-2 0,0 1 0,0 0 0,0-1 0,-1 2 0,1-2 0,0-1-1,0 1-18,0 0 0,-1-1 0,1 1 0,-1-1 0,1 1-1,-1 0 1,0-1 0,0 2 0,1-1 0,-1-1-1,-3-2 1,-5-16-304,4 3 206,1-1 0,0 0 0,2 0 0,0-26 0,2-21 455,0 65-269,0 1-1,0-2 1,0 1-1,0 1 1,0-2-1,1 1 1,-1 1 0,0-2-1,0 1 1,1 1-1,-1-1 1,1-1 0,0 2-1,-1-1 1,0 0-1,1 0 1,0 1 0,0-1-1,-1 0 1,3 0-1,-3 0 13,1 0-1,0 1 1,0-1 0,-1 1-1,0-1 1,1 0-1,0 1 1,0-1-1,-1 0 1,0 0-1,1 0 1,-1 0 0,0 0-1,1 1 1,-1-1-1,1-1 1,-1 2-1,0-1 1,0 0 0,0-2-1,1 1 65,0 0 0,0-1-1,1 1 1,-1 1 0,1-2 0,-1 1 0,1 1-1,0-1 1,0 0 0,0 0 0,0 1 0,0-1-1,0 1 1,3-1 0,3-4 275,-5 3-299,0 1-1,1 0 0,0 0 1,0 0-1,0 1 0,0-1 1,0 1-1,0 0 0,0 0 1,1 0-1,-1 1 0,0 0 1,1-1-1,-1 1 0,5 1 1,-7 3-132,-1 6 22,1 3 50,0 1 0,-1 15 0,-1-28-5,0 0 1,0-1-1,-1 0 0,1 1 0,0 0 0,0-1 0,0 0 1,-1 1-1,1-1 0,0 1 0,0 0 0,-1-1 0,1 0 0,0 1 1,0-1-1,-1 1 0,1-1 0,-1 1 0,1-1 0,-1 0 1,1 0-1,0 0 0,0 1 0,-1-1 0,0 1 0,1-1 0,-1 0 1,1 0-1,0 1 0,-1-1 0,0 0 0,0 0 0,1 0 0,0 0 1,-1 0-1,1 0 0,-1 0 0,0 0 0,1 0 4,-1 0-1,0 0 1,1 0-1,-1 0 1,1 0-1,0 0 1,-1 0 0,0 0-1,1 0 1,-1 0-1,1 0 1,0 0-1,-1 0 1,1 0-1,-1 1 1,1-1-1,-1 0 1,1 1-1,0-1 1,-1 1 0,1-1-1,-1 0 1,1 0-1,0 0 1,-1 1-1,1 0 1,0-1-1,0 1 1,0-1-1,0 0 1,-1 1-1,1-1 1,0 1 0,0-1-1,0 1 1,-1-1-1,1 1 1,-4 3 235,-8-2-154,0 0-1,-1-1 0,-20 0 0,24-1-258,-10 0-3536,18-2 1023,1-10 1638</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0"/>
    </inkml:context>
    <inkml:brush xml:id="br0">
      <inkml:brushProperty name="width" value="0.05" units="cm"/>
      <inkml:brushProperty name="height" value="0.05" units="cm"/>
      <inkml:brushProperty name="color" value="#FF0066"/>
    </inkml:brush>
  </inkml:definitions>
  <inkml:trace contextRef="#ctx0" brushRef="#br0">32 94 7105,'0'0'11,"0"0"1,0 0 0,0 0 0,0 0-1,1 0 1,-1 0 0,0 0 0,0 0-1,0-1 1,0 1 0,1 0 0,-1 0-1,0 0 1,0 0 0,0 0 0,1 0-1,-1 0 1,0 0 0,0 0 0,0 0-1,0 0 1,0 0 0,0 0 0,0 0-1,0 0 1,0 0 0,1 1 0,-1-1-1,0 0 1,0 0 0,0 0-1,0 0 1,1 0 0,-1 0 0,0 0-1,0 0 1,0 0 0,0 0 0,0 0-1,0 0 1,1 0 0,-1 0 0,0 1-1,0-1 1,0 0 0,0 0 0,0 0-1,0 0 1,0 1 0,0-1 0,0 0-1,0 0 1,0 0 0,0 1 0,0-1-1,0 0 1,0 0 0,0 0 0,0 0-1,0 0 1,0 0 0,0 0 0,0 0-1,0 1 1,11 55 756,-1 2 0,2 74 0,-12-135-2247,0 2 1467,0-2-21,0 0 0,0 0-1,0 1 1,0 0-1,0-1 1,0 1 0,-1-1-1,1 0 1,-1 1-1,-1-3 1,-6 0 1,8 4 30,0 1 0,-1-1 0,0 1 0,0-1-1,1 1 1,0 0 0,-1-1 0,1 0 0,-1 1 0,1 0 0,-1-1 0,1 0 0,0 0-1,0 1 1,-1 0 0,1-1 0,0 0 0,-1 0 0,1 1 0,0-1 0,0 0 0,0 0 0,0 1-1,-1-1 1,1 1 0,1-1 0,-1 0 0,0 1 0,0-2 0,0-5-27,-1-2 1,1 2-1,-2-1 1,-2-7-1,2 7 8,1 1 1,-1-1-1,1 2 1,0-11-1,1-99 238,0 115-207,0 1 0,0-1 0,0 0 0,0 0 0,1 0 0,-1 0 0,0 1 0,0-2 0,0 1 0,1 1 0,-1-1 0,1 0 0,-1 0 0,1 1 0,-1-1 0,1 0-1,-1 0 1,1 1 0,0-1 0,-1 0 0,1 0 0,0 1 0,1-1 0,-1 0 4,0 1-1,-1-1 1,1 1 0,-1 0-1,1-1 1,0 0-1,-1 1 1,1-1 0,-1 1-1,1-1 1,-1 0-1,1 0 1,-1 1 0,0-1-1,0 0 1,1 0-1,-1 1 1,1-1 0,-1 0-1,0 0 1,0 0-1,0 0 1,0 0-1,2-20 448,-1 21-441,-1-1 1,1 0 0,-1 0 0,0 1 0,1-1 0,0 0 0,0 0-1,-1 1 1,1-1 0,0 0 0,0 1 0,-1-1 0,3 0 0,0-6 190,-3 5 352,0 92-1125,-4-88 507,-41 2-637,21-4-6910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18.595"/>
    </inkml:context>
    <inkml:brush xml:id="br0">
      <inkml:brushProperty name="width" value="0.05" units="cm"/>
      <inkml:brushProperty name="height" value="0.05" units="cm"/>
    </inkml:brush>
  </inkml:definitions>
  <inkml:trace contextRef="#ctx0" brushRef="#br0">16 10 3540,'-16'-10'-1226</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1"/>
    </inkml:context>
    <inkml:brush xml:id="br0">
      <inkml:brushProperty name="width" value="0.05" units="cm"/>
      <inkml:brushProperty name="height" value="0.05" units="cm"/>
      <inkml:brushProperty name="color" value="#FF0066"/>
    </inkml:brush>
  </inkml:definitions>
  <inkml:trace contextRef="#ctx0" brushRef="#br0">47 71 6677,'0'0'489,"0"-3"-171,0-17 975,0 19 86,0 4-1321,0 42 448,3-40-436,0-2-63,-1-1-1,1-1 1,-1 2 0,1-1 0,0-1 0,0 1 0,0-1 0,0 1 0,1-1 0,-1 0 0,0 0 0,0 0 0,0-1 0,1 0-1,4 1 1,1-1 10,-6 1-19,-1 0 1,1-1-1,-1 0 0,1 0 1,-1 0-1,1 0 0,0-1 0,0 1 1,0-1-1,-1 0 0,1 1 1,2-3-1,1-1-2,-1-1 0,0-1 0,1 0 1,-1 0-1,-1 0 0,1 0 0,-1 0 0,-1-1 0,6-12 0,-8 16 49,0 0-1,-1 0 0,1 0 0,-1 0 0,0 0 1,0 0-1,-1-3 0,0-3 35,-3 7-30,-13-1-22,0 0 0,1 2 1,-2 0-1,-21 1 0,21 0-83,16 0 39,0 0 1,1 1-1,-2-1 0,2 0 1,-1 0-1,0 1 1,1 0-1,-1-1 0,1 1 1,-2 0-1,2 0 1,-1 0-1,-1 2 1,0-2-46,2 0 0,-1 0 1,1 0-1,-1 0 0,0 0 1,1 0-1,-2-1 1,2 1-1,-1 0 0,0-1 1,0 0-1,0 1 1,-4-1-1,6 0 20,-1 0 1,1 0-1,-1 0 0,0 0 1,1 1-1,0-1 0,-1 0 1,0 0-1,1 1 0,-1-1 1,1 0-1,0 0 0,-1 0 0,1 1 1,-1-1-1,0 1 0,1-1 1,0 1-1,0-1 0,-1 0 1,1 1-1,0-1 0,-1 1 1,1 0-1,0-1 0,-1 0 1,1 1-1,0-1 0,0 1 1,0 0-1,0-1 0,0 1 1,-1 1-164,-2 1-2145</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2"/>
    </inkml:context>
    <inkml:brush xml:id="br0">
      <inkml:brushProperty name="width" value="0.05" units="cm"/>
      <inkml:brushProperty name="height" value="0.05" units="cm"/>
      <inkml:brushProperty name="color" value="#FF0066"/>
    </inkml:brush>
  </inkml:definitions>
  <inkml:trace contextRef="#ctx0" brushRef="#br0">0 31 856,'0'0'413,"2"-3"1,11-9 9259,12 12-8731,-23 0-900,-1 0-38,1 0 1,-1 0-1,1 0 0,0 0 1,0 0-1,-1 0 0,1 0 1,-1 0-1,1-1 0,0 1 1,-1-1-1,3 0 0,-4 1-3,0-1-1,0 0 0,0 0 0,0 1 0,1 0 0,-1-1 0,0 0 0,0 0 0,1 1 0,-1 0 0,0-1 0,0 1 0,1-1 0,-1 0 0,1 1 1,-1 0-1,1 0 0,-1-1 0,0 1 0,1-1 0,15-1 30,-15 2-32,-4 4-99,-8 11 132,10-14-25,1 0 1,0 0-1,-1-1 1,0 1 0,1 0-1,-1 0 1,1 0-1,0 0 1,0 0-1,0 0 1,0 0 0,-1 0-1,1-1 1,0 2-1,0-1 1,0-1-1,0 1 1,1 1 0,-1-2-1,0 3 1,0-3 0,0 1 0,0 0 0,0 0 0,1-1 0,-1 2 0,0-1 0,0-1 0,-1 1 0,1 0 0,0 0 0,0 0 0,0 0 0,0 0 0,-1 0 0,-1 4 45,0-1 0,1 1 0,-1-1 0,1 0 0,1 1 0,-1-1 0,0 1 0,0 0 0,2 9 0,-1 48 287,0-62-338,1 1 0,0-1 0,-1 1 0,1 0 0,0-1 0,-1 0 0,1 0 0,-1 0 0,1 1 0,0-1-1,0 0 1,-1 1 0,1-1 0,0 0 0,0 0 0,-1 0 0,1 0 0,1 0 0,-1 0 0,18 1-15,-18-1 10,17-3-438,-13-3-165,0-1 399,-5 7 187,1 0 0,-1-1 0,0 1 0,0 0 0,1-1 0,-1 1 0,1 0 0,-1 0 0,1 0 0,-1 0 0,0 0 0,1 0 0,-1 0 0,1 0 0,-1 0 0,1 0 0,-1 0 0,0 0 0,1 0 0,-1 0 0,2 0 0,-2 0-44,0 0 0,1 0 0,0 0 0,-1 0 0,1 0 0,-1 0 0,1 0 0,0 0-1,-1 0 1,1 0 0,-1 0 0,1 0 0,-1 0 0,1 0 0,0-1 0,-1 1 0,0 0 0,1-1 0,-1 1-1,1-1 1,0 1 0,1-3-212,-2 2 223,0 1 0,0-1 1,0 1-1,1-1 0,-1 1 0,0-1 0,0 0 1,0 1-1,1 0 0,-1 0 0,1-1 1,-1 0-1,1 1 0,-1-1 0,0 1 1,0 0-1,1 0 0,0 0 0,-1-1 0,0 1 1,1 0-1,-1-1 0,1 1 0,0 0 1,0-1-1,2 1-639,0-2 0,0 1 0,0 0 0,0-1 0,0 0 0,-1 1 0,1-2 0,0 2-1,-1-1 1,5-5 0,-2 4 68</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3"/>
    </inkml:context>
    <inkml:brush xml:id="br0">
      <inkml:brushProperty name="width" value="0.05" units="cm"/>
      <inkml:brushProperty name="height" value="0.05" units="cm"/>
      <inkml:brushProperty name="color" value="#FF0066"/>
    </inkml:brush>
  </inkml:definitions>
  <inkml:trace contextRef="#ctx0" brushRef="#br0">1 2 7837,'0'-1'2044,"0"3"-589,0 12 71,0 46-987,0 74-545,0-132-4,0 1 1,1-1-1,-1 0 0,0 0 0,0 1 0,1-1 0,0-1 0,0 1 1,0 1-1,2 2 0,-2-4-17,0 2 0,0-2 0,0 1 0,0 0 0,-1 0 0,1 0 0,-1 0 0,1 0 0,-1 0 0,1 4 0,-1-3-87,1 0 0,0-1 1,0 0-1,-1 1 0,2-1 0,-1 1 1,0-1-1,1 1 0,-1-2 1,1 2-1,0-1 0,-1 0 0,2 0 1,-2 0-1,1-1 0,1 1 0,-1 0 1,3 1-1,-4-3-38,-1 0-1,1 1 1,-1-1 0,0 0-1,0 0 1,1 0 0,-1 0-1,1 0 1,0 0 0,-1 0-1,0 0 1,0 0 0,1 0-1,0 0 1,-1 0 0,1 0-1,-1 0 1,0 0 0,1 0-1,-1 0 1,1 0 0,-1 0-1,1 0 1,-1 0 0,0-1-1,0 1 1,1 0 0,-1-1-1,1 1 1,-1 0 0,1-1-1,-1 1 1,5-14-2489,-4 6 1127,2-7 399</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4"/>
    </inkml:context>
    <inkml:brush xml:id="br0">
      <inkml:brushProperty name="width" value="0.05" units="cm"/>
      <inkml:brushProperty name="height" value="0.05" units="cm"/>
      <inkml:brushProperty name="color" value="#FF0066"/>
    </inkml:brush>
  </inkml:definitions>
  <inkml:trace contextRef="#ctx0" brushRef="#br0">14 23 9793,'-5'-4'512,"4"3"-452,1 1 0,-1 0 1,1 0-1,0 0 1,-1-1-1,1 1 0,-1 0 1,0 0-1,1 0 1,0 0-1,0-1 0,-1 1 1,1-1-1,0 1 1,-1-1-1,1 1 0,-1 0 1,1 0-1,0-1 0,0 0 1,0 1-1,0-1 1,0 1-1,-1-1 0,5 0-160,9 0-142,35-5-8522,-32 5 7076</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5"/>
    </inkml:context>
    <inkml:brush xml:id="br0">
      <inkml:brushProperty name="width" value="0.05" units="cm"/>
      <inkml:brushProperty name="height" value="0.05" units="cm"/>
      <inkml:brushProperty name="color" value="#FF0066"/>
    </inkml:brush>
  </inkml:definitions>
  <inkml:trace contextRef="#ctx0" brushRef="#br0">0 222 7653,'2'19'1745,"-1"-18"-1698,0-1 1,-1 0-1,1 1 0,0-1 1,0 1-1,-1-1 0,1 1 1,0-1-1,0 0 0,-1 0 1,1 0-1,0 0 1,0 1-1,-1-1 0,2 0 1,-1 0-78,15 3 422,1-1 0,21 0 0,-36-2-392,-1 0-1,2 0 0,-2 0 1,1-1-1,-1 1 1,1 0-1,0-1 0,-1 1 1,1 0-1,-1-1 0,1 0 1,-1 0-1,1 1 1,-1-1-1,1-1 0,-1 2 1,3-3-1,1-2-3,-4 4 4,0 1 0,0 0 0,-1 0 0,1-1 0,1 1-1,-2 0 1,1-1 0,0 1 0,0 0 0,0 0 0,0 0 0,0 0 0,0 0 0,0 0 0,0 0 0,2 0-1,-3 1 2,1-1-1,0 0 0,0 0 0,0 0 0,0 0 1,0 0-1,-1 0 0,2 0 0,-1 0 0,-1 0 1,1-1-1,0 1 0,0-1 0,0 1 0,0 0 1,-1 0-1,3-2 0,1-2 3,-4 3-1,1 0 0,-1 1 0,1-1-1,-1 0 1,0 1 0,1-1-1,-1 1 1,1 0 0,0-1-1,-1 0 1,1 1 0,0-1-1,0 1 1,-1 0 0,0 0 0,1 0-1,0-1 1,0 1 0,-1 0-1,1-1 1,1 1 0,-1 0 13,0-1 1,0 1-1,-1 0 1,2 0-1,-1-1 1,-1 1-1,1-1 1,0 0-1,0 1 1,-1-1-1,1 1 1,0-1-1,0 0 0,-1 1 1,0-1-1,1 0 1,-1 0-1,1 0 1,0 0-1,-1 0 1,0 0-1,7-22 551,-7 17-430,1 6-119,-1-2 1,0 1-1,1-1 1,-1 1 0,0-1-1,0 1 1,0 0-1,-1-1 1,1 1 0,0-1-1,-1 1 1,1 0-1,-1 0 1,1-1-1,0 1 1,-1 0 0,0 0-1,0-2 1,-5 1 0,6 1-15,-1 1 0,0 0-1,0 0 1,1 0 0,-1 0 0,0 0 0,0-1 0,1 1 0,-1-1-1,0 1 1,0-1 0,1 1 0,-1 0 0,0-1 0,0 0 0,1 0-1,0 1 1,-1 0 0,0-1 0,1 0 0,-1 0 0,1 1 0,0-1-1,0 0 1,-1 0 0,1 1 0,-1-3 0,1 3 0,0-1 1,0 0-1,-1 0 1,1 1-1,0-1 1,0 0-1,0 0 1,-1 1-1,1-1 0,-1 0 1,0 0-1,1 1 1,0-1-1,-1 1 1,1-1-1,-1 0 1,0 1-1,1 0 1,-1-1-1,0 0 0,0 1 1,1-1-1,-1 1 1,0 0-1,0 0 1,0 0-1,-4-4 21,-50-57 24,54 58-361,0 2 0,0-1 0,0 1-1,1-1 1,0 0 0,-1 0 0,1 0 0,-1 0 0,1 1-1,0-2 1,-1 2 0,1-1 0,1 0 0,-1 0-1,1-3 1,-1-4-3274,0 2 1404</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6"/>
    </inkml:context>
    <inkml:brush xml:id="br0">
      <inkml:brushProperty name="width" value="0.05" units="cm"/>
      <inkml:brushProperty name="height" value="0.05" units="cm"/>
      <inkml:brushProperty name="color" value="#FF0066"/>
    </inkml:brush>
  </inkml:definitions>
  <inkml:trace contextRef="#ctx0" brushRef="#br0">177 190 6913,'0'0'-41,"-2"11"507,1-11-366,1 1-1,0-1 1,0 1 0,0-1-1,0 0 1,0 1 0,0-1-1,0 0 1,0 0 0,0 1-1,0-1 1,0 1 0,0-1-1,0 0 1,0 1 0,0-1-1,0 0 1,1 0 0,-1 1-1,0-1 1,0 0 0,0 1-1,1-1 1,-1 0 0,0 1-1,1-1 1,-1 0 0,0 0-1,0 0 1,0 0 0,0 1-1,1-1 1,13 0 277,-10 0-61,1 0-72,-4 0-227,3 1 17,-1-1-1,0 0 1,0 1 0,0-2 0,1 1 0,-1 0 0,-1-1 0,1 0 0,0 1 0,5-3 0,-2-13 4,4 9-12,-5-5-14,-1 6-6,-3 5-6,0 1 0,0-1 1,-1 0-1,1 0 0,0 0 1,-1 0-1,1 0 0,-1 0 0,0 0 1,1 0-1,-1 0 0,0 0 0,1 0 1,-1 0-1,0 0 0,0 0 0,0 0 1,0 0-1,0-2 0,0-74-13,0 76 15,0-1-1,-1 2 1,1-1-1,0-1 0,0 2 1,-1-1-1,1 0 0,0 0 1,0 0-1,-1 0 1,0 0-1,1 1 0,-1-1 1,1 0-1,-1 0 0,1 1 1,-1-1-1,0 0 1,1 0-1,-1 1 0,0-1 1,0 1-1,0-1 1,0 0-1,0 1 0,-1 0 1,-4-5 4,-4-4-20,7 6 45,0 0-1,0 0 1,0 1 0,-1-1-1,1 1 1,-1-1 0,1 1-1,-1 1 1,0-2 0,0 2-1,0-1 1,0 2 0,0-2-1,-1 1 1,1 1 0,0-1-1,-1 1 1,2 0 0,-9 0-1,10 4-33,-1 17 32,1 1 0,2 39 0,0-26-9,1-30-19,-1 0 1,1 0 0,0 0 0,0 0 0,0 0 0,4 10 0,-2-11 0,-1 1 0,-1 1 1,1-1-1,-1-1 0,0 2 1,1 9-1,-2-10 0,0 1 1,1-1-1,0 0 0,0 0 1,0 1-1,1-1 0,2 5 1,2 8 4,18 76-106,-17-66-191,-2 1-1,-1-1 1,2 35 0,-6-44 140,1-14 126,0-1 1,-1 1-1,0 0 1,0-1-1,0 1 1,-1-1-1,0 2 1,1-2-1,-2 0 1,-2 9-1,-16 12-51,11-2 9,-8 0 12,16-18 49,-2-2 0,1 2 0,0-1 0,-1-1 1,1 0-1,-1 1 0,0 0 0,-1-1 0,-4 4 1,3-3 4,-6 5 56,1-1-1,-22 13 1,27-19-20,0 1 0,-1-1 0,1-1 0,0 1 0,-1-1 0,1 0 0,0 0 0,-1 0 0,-8-1 0,13 0-35,0-1 1,0 1-1,0-1 1,0 1-1,-1-1 0,2 1 1,-1-1-1,-1 1 0,2-1 1,-1 0-1,0 1 1,0-1-1,1-1 0,-1 2 1,0-1-1,0 0 0,1 0 1,-1 0-1,1 0 1,-1 0-1,0 0 0,1 0 1,0 0-1,0-2 0,-9-27-17,6 7 10,2-1-1,1-37 1,1 23-8,-1 36 9,0-1 1,0 1 0,0-1-1,1 0 1,0 1-1,0 0 1,-1-1 0,1 1-1,1-1 1,-2 1-1,2 0 1,1-3 0,-2 2-6,1 2 0,-1-1 1,0-1-1,1 1 0,-2 0 1,1 0-1,0-1 0,0 0 1,-1 1-1,0 0 0,1 0 1,-1-4-1,0 4-5,0-1 0,1 1 0,-1 0 0,1 0 0,-1-1 0,0 1 0,1 0 0,1 0 0,-2 0 0,1 0 0,1 0 0,-2 0 0,4-3 0,7-15-176,-6 10 62,-1 0 0,2 1-1,0-1 1,0 1 0,-1 0-1,2 0 1,1 1 0,7-8-1,-6 7-176,0 0 1,14-17-1,-19 20 274,0 0 1,0 1 0,2-1-1,-2 1 1,1 1 0,1-1-1,0 1 1,-1-1 0,1 2-1,0-1 1,12-4 0,-3 3 346,2 1 0,-1 1-1,0 1 1,0 1 0,1 0 0,17 2 0,-15-1 40,-18 0-348,-1 0 0,1 0 0,-1 0 0,0 0 1,1 0-1,0 0 0,-1 0 0,0 0 0,0 0 1,1 1-1,0-1 0,-1 0 0,1 0 0,-1 1 1,0-1-1,0 1 0,1-1 0,-1 0 0,1 0 1,-1 0-1,1 1 0,-1-1 0,0 1 0,0-1 1,0 1-1,0-1 0,1 0 0,-1 2 0,1-2 0,-1 1-1,0-1 0,0 0 0,1 1 0,-1-1 0,0 1 0,0-1 1,0 1-1,1-1 0,-1 0 0,1 0 0,-1 1 0,1-1 0,-1 1 0,0-1 1,0 0-1,1 1 0,0-1 0,-1 0 0,1 0 0,-1 0 0,0 0 1,1 0-1,-1 0 0,1 0 0,0 0 0,-1 0 0,1 0 0,66 0 532,-67 0-533,0 0 0,1 0 0,-1 0-1,1 0 1,-1 0 0,1 0 0,-1 0-1,0 0 1,0 0 0,1 0 0,-1-1-1,1 1 1,-1 0 0,0-1 0,1 1-1,-1 0 1,0-1 0,0 1 0,0 0-1,1 0 1,-1 0 0,0-1 0,0 1-1,1-1 1,-1 1 0,0-1 0,0 1-1,0 0 1,1 0 0,-1-1 0,0 1-1,0-1 1,0 0 0,0 1-1,0 0 0,0 0 0,0-1 0,0 1 1,0-1-1,0 1 0,0 0 0,0-1 0,0 1 0,0 0 0,0 0 1,0-1-1,0 1 0,1 0 0,-1-1 0,0 1 0,0 0 0,1-1 1,-1 1-1,0 0 0,1 0 0,-1 0 0,0 0 0,0 0 0,0-1 1,1 1-1,-1 0 0,0 0 0,1 0 0,-1 0 0,1 0 0,-1-1 0,2 0 43,-1-1 0,0 0-1,1 0 1,-2 0 0,2 0-1,-1 0 1,-1 0-1,1 0 1,0 0 0,0-1-1,-1-2 1,0 3 92,2-8 547,-2 10-665,0 0 1,0 0-1,0-1 0,0 1 1,0-1-1,0 0 0,0 1 1,0 0-1,0 0 1,0-1-1,-1 1 0,1-1 1,0 1-1,0-1 0,0 1 1,-1 0-1,1 0 1,0-1-1,0 1 0,0-1 1,0 1-1,-1 0 0,1-1 1,0 1-1,-1 0 1,1 0-1,-1 0 0,1-1 1,-56-10-106,25 3-34,0 2 0,-63-4 0,93 10 70,1 3-16,0 7 48,0-7-6,4-1-33,-2 0 24,-1-1 13,0 0 0,0 0-1,-1 0 1,2-1 0,-1 1 0,-1 0-1,2 0 1,-1-1 0,0 0 0,0 1-1,0-1 1,2 2 0,0 7-413,2-7 319,-5-2 95,0 0 0,0 0 1,0 0-1,1 0 1,-1 0-1,1 0 0,-1 0 1,0 0-1,1 0 1,-1 1-1,0-1 0,0 0 1,0 0-1,1 0 1,-1 0-1,1 0 0,-1 0 1,0 0-1,1 1 1,-1-1-1,0 0 0,0 0 1,0 1-1,0-1 1,0 0-1,0 1 0,1-1 1,-1 0-1,0 0 1,0 0-1,0 1 0,0-1 1,1 1-1,-1-1 1,0 1-1,0-1 0,0 0 1,0 1-1,3 6-407,-2-7 332,-1 0-1,0 1 0,1 0 0,0-1 0,-1 1 1,1-1-1,-1 1 0,0 0 0,0 0 0,0-1 1,1 0-1,-1 1 0,0 0 0,0 0 0,0-1 1,1 1-1,-1 0 0,0 0 0,0 16-8583</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7"/>
    </inkml:context>
    <inkml:brush xml:id="br0">
      <inkml:brushProperty name="width" value="0.05" units="cm"/>
      <inkml:brushProperty name="height" value="0.05" units="cm"/>
      <inkml:brushProperty name="color" value="#FF0066"/>
    </inkml:brush>
  </inkml:definitions>
  <inkml:trace contextRef="#ctx0" brushRef="#br0">1 71 6261,'0'0'139,"1"0"0,-1-1 0,0 1 0,0 0 0,1-1 0,-1 1 0,1 0 0,-1-1 1,1 1-1,-1 0 0,0 0 0,1 0 0,-1 0 0,1 0 0,0 0 0,-1 0 0,0 0 0,1 0 1,-1 0-1,1 0 0,-1 0 0,1 0 0,-1 0 0,0 0 0,1 0 0,-1 0 0,1 1 1,0-1-1,-1 0 0,0 1 0,0-1 0,1 0 0,-1 1 0,1-1 0,0 0 0,-1 173 661,0-172-800,0-1 1,0 0-1,0 0 0,0 1 0,0-1 0,0 1 0,0-1 0,0 1 0,0-1 0,0 0 0,0 0 0,0 1 0,0-1 0,0 0 0,1 1 0,-1-1 0,0 1 0,1-1 0,-1 0 0,0 0 0,1 0 0,-1 0 0,0 1 0,0-1 0,0 0 0,1 0 0,-1 1 1,1-1-1,-1 0 0,0 0 0,1 0 0,-1 0 0,0 1 0,0-1 0,2 0 0,-2 0 0,1 0 0,-1 0-1,0 0 1,0 0 0,0 0 0,1 0 0,-1 0 0,0 0-1,1 0 1,-1 0 0,1 0 0,-1 0 0,0 0-1,0 0 1,0 1 0,0-1 0,1 0 0,-1 1 0,0-1-1,0 0 1,1 0 0,-1 1 0,0-1 0,0 0 0,1 0-1,-1 0 1,0 1 0,0-1 0,0 0 0,0 1 0,0-1-1,0 1 1,0-1 0,0 0 0,0 0 0,2 0-18,-2 0 17,1 0 0,-1 0 1,0 1-1,0-1 0,0 0 1,0 0-1,1 0 0,-1 0 0,0 0 1,1 0-1,-1 0 0,0 0 0,1 0 1,-1 0-1,0 0 0,0 0 0,0 0 1,0 0-1,1-1 0,-1 1 0,0 0 1,1 0-1,-1 0 0,0 0 1,0 0-1,1 0 0,-1 0 0,0 0 1,0-1-1,0 1 0,0 0 0,0 0 1,0-1-1,1 1 0,-1 0 0,0 0 1,0-1-1,0 1 0,0 0 0,14-35 48,0 2-1,20-34 1,-28 56-48,1 0 0,0 2 0,1-2 0,-1 2 0,2 0 0,-1 0 0,1 1 0,1 0 0,0 0 0,17-10 0,-21 16-85,-1 1 0,1-2 0,-1 2-1,1 0 1,0 0 0,-1 0 0,1 1 0,11 0 0,-15 3-306,0 11-168,-1 8-3363,-1-19 1729,0 0 207,0 10 409</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8"/>
    </inkml:context>
    <inkml:brush xml:id="br0">
      <inkml:brushProperty name="width" value="0.05" units="cm"/>
      <inkml:brushProperty name="height" value="0.05" units="cm"/>
      <inkml:brushProperty name="color" value="#FF0066"/>
    </inkml:brush>
  </inkml:definitions>
  <inkml:trace contextRef="#ctx0" brushRef="#br0">154 16 8853,'0'-1'31,"0"1"0,-1-1 0,1 1 1,-1-1-1,1 1 0,0-1 0,-1 0 1,1 1-1,-1 0 0,1-1 0,0 1 1,-1-1-1,0 1 0,1-1 0,-1 1 0,1 0 1,-1 0-1,0 0 0,1-1 0,-1 1 1,1 0-1,-1 0 0,0 0 0,0-1 0,-21-3 666,18 4-420,-38-1 795,24 1-984,17 0-83,0 0 1,0 1-1,1-1 0,-1 0 0,-1 0 0,2 0 1,-1 0-1,0 1 0,0-1 0,1 1 0,-1-1 1,0 1-1,0-1 0,1 1 0,-1-1 1,1 1-1,-1 0 0,0-1 0,1 1 0,0 0 1,-1 0-1,0-1 0,1 1 0,-1 0 0,1 0 1,-4 5 41,-7 5 120,9-10-158,1 1 1,-2-1-1,2 0 1,-1 1 0,1-1-1,0 1 1,0 0-1,-1-1 1,1 1 0,0 0-1,0 0 1,0 0-1,1 0 1,-1 0-1,0 0 1,0 0 0,1 0-1,0 0 1,0 2-1,-1 46-35,2-50 25,-1 0 0,0 1 0,1 0 0,0 0 0,0-1 0,-1 1 0,0-1 0,1 1 0,0 0 0,0-1 0,-1 0 0,1 0 0,0 1 0,0-1 0,-1 1 0,1-1 0,0 0 0,0 0-1,-1 1 1,2-1 0,-1 0 0,-1 0 0,1 0 0,0 0 0,0 0 0,2-1 0,0 1-6,6 4-26,-8-3 28,1-1-1,-2 1 1,2-1-1,-1 1 1,0-1-1,0 0 1,0 0 0,0 0-1,1 0 1,-2 0-1,2 0 1,-1 0-1,2 0 1,29 0-181,-32 0 183,0 0 1,0 0-1,0 0 1,0 0-1,1 0 0,-1 0 1,0 0-1,0 0 1,1 0-1,-1 0 1,0 0-1,1 0 0,-1 0 1,0 0-1,0 0 1,0 0-1,0-1 1,0 1-1,0 0 1,1 0-1,-1 0 0,0-1 1,0 1-1,0 0 1,1 0-1,-1-1 1,0 1-1,0 0 1,0 0-1,1 0 0,25-34-142,-25 34 144,-1-1 1,1 1-1,0-1 1,0 1-1,-1 0 0,0-1 1,1 0-1,-1 0 1,1 1-1,-1 0 1,1-1-1,-1 0 0,0 0 1,0 1-1,1-1 1,-1 0-1,0 0 0,1 1 1,-1-3-1,2-3 0,15-19-31,-17 24 35,0 0 0,1 0-1,-1 0 1,1 1 0,-1-1 0,1 0 0,-1 0 0,0 1 0,1-1 0,0 0 0,0 0 0,-1 1-1,0 0 1,1-1 0,0 0 0,1 0 0,5 16 98,-4-2-111,64 222-47,-59-205-36,-1 2 0,-1-1 0,-2 1 0,0 32 0,-4-64 93,0 0 1,0 1-1,0-1 1,0 0-1,0 0 1,-1 0-1,1 0 1,0 1-1,0-1 1,0 0-1,0 1 1,0-1-1,0 0 1,0 1-1,0-1 1,0 0 0,0 0-1,0 0 1,-1 0-1,1 0 1,0 0-1,0 1 1,-1-1-1,1 0 1,0 0-1,0 0 1,-1 1-1,1-1 1,0 0-1,0 0 1,0 0-1,0 0 1,-1 0-1,1 0 1,-1 0-1,-18 3 263,-1-1 0,-37 0-1,57-2-255,-2-1-1,1 1 0,0 0 0,0 0 0,0-1 0,0 1 0,0-1 0,0 1 0,-1 0 0,2-1 0,-2 1 0,1-1 0,1 0 1,-2 1-1,1-1 0,1 0 0,-1 0 0,0 1 0,0-1 0,1-1 0,-1 2 0,0-1 0,0-1 0,1 2 0,-1-3 1,-4-5 21,3 7-22,1 0 1,-1-1-1,1 1 0,0-1 1,-1 1-1,2-1 0,-2 0 1,1 1-1,1-2 0,-2-1 1,-2-6 6,-9-11 25,11 18-35,-1 0 0,2 0 0,-1 0 0,0-1 0,1 1 0,-1-1 0,1 1 0,-2-6 0,0-16-19,0-1 0,3-30 0,0 52 11,0 2 4,0 2 0,0-2 0,0 1 0,0 0 0,0-1 0,0 2 0,1-2 0,-1 1 0,1 0 0,0 0 0,-1 0 0,0 0 0,1-1 0,0 2 0,0-1 0,-1-1 0,2 2 0,-1-1 0,-1 0 0,1 0 0,1 1 0,1-3 0,5-3-4,0-11-9,27-27-144,-20 28-149,23-22-1,-6 7-229,-28 26 398,-1 1 1,1-1 0,-1 0 0,4-7 0,-6 8 69,1 0 0,0 0 0,0 1 0,0-1 0,1 1 0,0-1 0,0 1 0,0 0 0,4-4 1,-5 7 83,0-1 0,-1 1 0,1 0 0,-1 0 0,2-1 0,-2 1 0,1 1 0,-1-1 0,1 0 0,0 0 0,-1 1 0,1-1 0,-1 0 0,1 1 0,0 0 1,2 1-1,25 90 249,-22-74-4,-7-17-226,0 0 0,0-1 0,1 0 0,0 1 0,-1 0 0,1-1 0,-1 1 0,0-1-1,1 0 1,0 1 0,0-1 0,-1 1 0,1-1 0,-1 0 0,1 0 0,0 0 0,-1 0 0,1 0 0,0 1 0,0-1 0,-1 0-1,3 0 1,-2-3 48,-1-12-33,4 9 16,1-18 69,5-17 142,-9 38-257,0 0 0,0 0 0,0 1 0,1 0 0,-2 0 0,2-1 0,0 0 0,0 2 0,-1-1 0,1-1 0,0 1 0,3-2 0,7-1 16,8 4-8330,-17 1 6384,3 0 841</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19"/>
    </inkml:context>
    <inkml:brush xml:id="br0">
      <inkml:brushProperty name="width" value="0.05" units="cm"/>
      <inkml:brushProperty name="height" value="0.05" units="cm"/>
      <inkml:brushProperty name="color" value="#FF0066"/>
    </inkml:brush>
  </inkml:definitions>
  <inkml:trace contextRef="#ctx0" brushRef="#br0">109 11 6545,'0'0'1414,"-4"0"-734,-10 0-133,10 0-109,-5-1 148,6 1-517,-1-1-1,1 1 0,-1-1 1,0 1-1,0 1 0,1-1 1,-1 1-1,1 0 1,-1-1-1,-4 3 0,5-1-45,1 1 0,-1 0 0,0 1 0,0-1 0,1 0 0,0 0 0,0 1 0,0 0 0,1 0 0,-1-1 0,1 1 0,-1 4 0,0 4-9,0-1-1,1 1 1,1 16-1,0-26-13,1-2-1,-1 1 0,0 0 1,1 0-1,0-1 1,0 1-1,-1 1 1,0-2-1,1 0 1,0 1-1,0 0 1,0 0-1,0-1 1,0 1-1,-1-1 1,1 1-1,1-1 1,-2 1-1,1-1 0,0 0 1,0 0-1,0 0 1,1 1-1,-2-1 1,3 0-1,1 1-2,2 1-42,1 0-1,0 0 0,-1-1 1,1 1-1,0-1 1,0-1-1,0 0 0,7 0 1,-13 0 42,0 0 0,-1 0 0,0 0 0,1 0 0,0 0 1,-1 0-1,1 0 0,-1 0 0,0 0 0,1 0 0,0-1 1,-1 1-1,1 0 0,-1-1 0,0 1 0,1-1 0,-1 1 0,1 0 1,-1 0-1,1 0 0,-1-1 0,0 1 0,0-1 0,1 0 1,-1 1-1,0 0 0,1 0 0,-1-1 0,0 0 0,0 1 1,1-1-1,-1 1 0,0 0 0,0-1 0,0-1 0,3-7-35,8 2-28,-9 2 33,0 1 0,-1-1 0,1 0 0,-1 1 0,0-2 0,0 2 0,-1-1 0,0 0 0,0 0 0,0 0 0,0-7 0,-1-6-150,2 17 176,-2 1 1,1-1 0,0 1 0,0-1 0,0 1 0,0-1 0,0 0 0,-1 1 0,1 0 0,0-1 0,0 1-1,-1-1 1,1 0 0,0 1 0,0 0 0,0 0 0,-1-1 0,1 1 0,-1-1 0,1 1 0,-1-1-1,1 1 1,0 0 0,-1 0 0,1 0 0,-1-1 0,0 1 0,1 0 0,0 0 0,-1-1 0,-1 1-1,2 0 1,0 0 0,-1 0-1,1 0 1,-1-1 0,1 1-1,-1 0 1,1 0-1,0 0 1,-1 0 0,1 0-1,-1-1 1,1 1-1,-1-1 1,1 1 0,0-1-1,0 1 1,-1 0 0,1 0-1,0-1 1,-1 1-1,1-1 1,0 1 0,-1-1-1,1 1 1,0 0 0,0-1-1,0 1 1,0-1-1,0 0 1,0 1 0,0-1-1,-3-2-91,-10-3-4,11 4-192,-1 2 1,1-1 0,1 0 0,-2 0 0,1 1 0,0 0 0,0-1 0,-1 1 0,1 0 0,-4 0 0,5 0-936</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0"/>
    </inkml:context>
    <inkml:brush xml:id="br0">
      <inkml:brushProperty name="width" value="0.05" units="cm"/>
      <inkml:brushProperty name="height" value="0.05" units="cm"/>
      <inkml:brushProperty name="color" value="#FF0066"/>
    </inkml:brush>
  </inkml:definitions>
  <inkml:trace contextRef="#ctx0" brushRef="#br0">0 49 8337,'0'0'1741,"4"0"-1653,-4 0-87,1 0 1,0 0-1,-1 0 0,1 0 0,-1 0 0,1 0 0,0 0 1,-1 0-1,1 0 0,-1 0 0,1 0 0,-1 0 1,1 0-1,0 1 0,-1-1 0,0 0 0,1 1 0,0-1 1,-1 1-1,1-1 0,-1 0 0,0 1 0,1-1 0,-1 1 1,1-1-1,-1 1 0,0-1 0,1 1 0,-1-1 1,0 1-1,0 0 0,5 6 2,4 0-4,-5 4 3,1-6 7,3 10-6,-3-4-2,-1-1-1,11 16 0,-2-2-12,-12-23 28,0 0 0,0 0 0,-1 0 0,1 0 0,0-1 0,0 1 0,-1 0 0,2 0 0,-1-1 0,-1 1 0,2 0 0,-1-1 0,-1 1 0,2-1 0,-1 0 0,0 1 0,0-1 0,0 0 0,0 1 0,1-1 0,-1 0 0,0 0 0,0 0 0,0 0 0,1 0 0,1-1 0,-2 1 43,0 0-52,-1 0 0,1 0 0,-1 0 0,0-1 0,0 1 0,1 0-1,-1 0 1,1 0 0,-1 0 0,0 0 0,1 0 0,-1-1 0,0 1 0,0 0-1,0-1 1,1 1 0,-1 0 0,0-1 0,0 1 0,1 0 0,-1 0 0,0 0 0,0-1-1,1 1 1,-1-1 0,0 1 0,0-1 0,0 1 0,0 0 0,0 0 0,0-1-1,0 1 1,0-1 0,0 0 0,0 1 0,0 0 0,0 0 0,0-1 0,0 0 0,0 1 0,0-1-1,0 1 1,0 0 0,0 0 0,0-1 0,0 1 0,1 0 0,-1-1 0,0 1 0,1-1 0,-1 1-1,0 0 1,1 0 0,-1 0 0,0-1 0,0 1 0,0 0 0,1-1 0,-1 1 0,0 0 0,1 0-1,-1-1 1,1 1 0,-1 0 0,0 0 0,0 0 0,1 0 0,0 0 0,0 0 4,-1-1 1,1 1 0,0-1 0,0 0-1,-1 1 1,1-1 0,0 1 0,-1-1-1,1 0 1,-1 1 0,0-1 0,1 0-1,0 0 1,-1 0 0,1 0-1,-1 0 1,0 1 0,0-1 0,0 0-1,1-1 1,0-1 30,4-6 1,0-1 0,0 1-1,-1-1 1,0-1-1,-1 1 1,0-1-1,-1 1 1,0 0-1,0-1 1,-1 0 0,-1-20-1,0 30-106,-2 1-1,1 0 1,1-1 0,-2 1-1,1-1 1,1 0-1,-2 1 1,1 0 0,0 0-1,0 0 1,0 0-1,0 0 1,-1 0 0,-2-1-605,-1 1-1916,-1 1 1525</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31.484"/>
    </inkml:context>
    <inkml:brush xml:id="br0">
      <inkml:brushProperty name="width" value="0.05" units="cm"/>
      <inkml:brushProperty name="height" value="0.05" units="cm"/>
      <inkml:brushProperty name="color" value="#00A0D7"/>
    </inkml:brush>
  </inkml:definitions>
  <inkml:trace contextRef="#ctx0" brushRef="#br0">109 14 5340,'0'-1'44,"0"1"-1,0-1 0,1 0 0,-1 1 0,0-1 0,0 1 0,0-1 0,0 1 0,0-1 0,1 1 0,-1-1 0,0 1 1,0-1-1,1 1 0,-1-1 0,1 1 0,-1-1 0,0 1 0,1 0 0,-1-1 0,1 1 0,-1 0 0,1-1 0,-1 1 1,1 0-1,-1-1 0,1 1 0,-1 0 0,1 0 0,-1 0 0,1-1 0,-1 1 0,1 0 0,-1 0 0,1 0 0,0 0 1,-1 0-1,1 0 0,-1 0 0,1 0 0,0 1 0,4-2 90,-2 6 3911,-2 13-4053,0-1 78,-1-15-66,0 0 1,1 0 0,-1 0 0,0 0-1,0 0 1,0 0 0,-1 0 0,1 0 0,0 0-1,-1 0 1,1 0 0,-1-1 0,0 1-1,-1 4 1,-5 3 6,5-7-7,1 0 0,-1-1 0,1 1 0,0 0 0,0 0 0,0 0 0,0 1 0,0-1 0,0 0 0,0 0 0,1 0 1,-1 1-1,1-1 0,0 0 0,-1 4 0,1 2 21,-1 1 0,0-1 0,-1 0 1,0 0-1,-3 8 0,-4 18 79,-63 325 817,65-331-697,0 1-817,5-10-9036</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1"/>
    </inkml:context>
    <inkml:brush xml:id="br0">
      <inkml:brushProperty name="width" value="0.05" units="cm"/>
      <inkml:brushProperty name="height" value="0.05" units="cm"/>
      <inkml:brushProperty name="color" value="#FF0066"/>
    </inkml:brush>
  </inkml:definitions>
  <inkml:trace contextRef="#ctx0" brushRef="#br0">67 17 8221,'0'0'94,"0"3"15,0-2-101,0 0 0,-1 0 1,1-1-1,0 1 0,0 0 0,-1 0 0,1-1 1,0 0-1,-1 1 0,1 0 0,0 0 0,0-1 1,-1 1-1,0-1 0,1 1 0,-1 0 0,1-1 0,-1 0 1,1 1-1,-1-1 0,0 1 0,1-1 0,-1 1 1,0-1-1,0 0 0,1 0 0,0 0 0,-1 1 0,0-1 1,0 0-1,1 0 0,-1 0 0,0 0 0,0 0 1,1 0-1,-1 0 0,0 0 0,0 0 0,-1-1 0,2 1 0,0 0-1,-1 0 1,1 0-1,0 0 1,0 0-1,0 0 0,0 0 1,0 0-1,0 0 1,0 0-1,-1 0 0,1 1 1,0-1-1,0 0 1,-1 0-1,1 0 0,0 0 1,0 0-1,0 0 1,-1 0-1,1 1 1,0-1-1,0 0 0,0 0 1,0 0-1,0 1 1,0-1-1,0 0 0,0 0 1,0 0-1,0 0 1,0 0-1,0 0 1,0 0-1,0 1 0,0-1 1,0 0-1,-1 0 1,1 1-1,0-1 0,0 0 1,0 0-1,1 1 1,-1-1-1,0 0 0,0 0 1,0 0-1,0 0 1,0 0-1,0 1 21,0 0-1,0-1 1,0 1 0,0-1-1,0 0 1,0 1 0,0-1-1,0 1 1,0 0 0,0-1-1,0 0 1,0 0-1,-1 1 1,1 0 0,0-1-1,0 1 1,-1-1 0,1 0-1,0 0 1,-1 1 0,1 0-1,-2 1 46,0 0 1,0 1-1,1-1 0,-1 0 1,2 0-1,-2 1 0,1 0 0,0-1 1,0 1-1,0-1 0,1 1 0,0-1 1,-1 1-1,1 0 0,-1-1 1,1 1-1,0 0 0,2 5 0,-4 13 97,1-16-155,1 0 0,0 1-1,0 0 1,0-1 0,0 0 0,0 0 0,1 0 0,0 1 0,0 0 0,3 5 0,4 0-12,-6-9-4,-1-1 1,1 1 0,-1 0 0,0 0-1,0 0 1,0 0 0,0 0 0,0 0 0,0 1-1,-1-2 1,1 1 0,0 0 0,-1 1-1,1-1 1,-1 3 0,0-3 0,0 1 0,0-2 1,0 1-1,0 1 0,1-2 0,0 1 1,0 0-1,-1 0 0,0 0 0,2 0 0,-1-1 1,-1 1-1,2 0 0,-1 0 0,0-1 0,3 3 1,-3-3-2,1 1 1,-1-1 0,0 1 0,0-1 0,0 1-1,0 0 1,0 0 0,0-1 0,-1 1 0,1 0-1,0 0 1,-1 0 0,0 0 0,1-1-1,-1 2 1,1 2 0,-1-2-1,0 0 0,1 0 1,-1 0-1,0 0 0,1 0 0,1 0 0,-2 0 0,4 5 0,-2-5 2,-2 0-1,2 1 0,-1-1 0,0 0 0,0 0 0,0 0 0,-1 0 0,0 6 0,0 32-1143,-3-41 676,-10 0-57,12 0 514,1 0 0,0 0 0,0 0 0,0 0 0,0 0 0,0 0 0,-1 0 0,1 0 0,0 0 1,0 0-1,0 0 0,0 0 0,0 0 0,0 0 0,0 0 0,0 0 0,0 0 0,0 0 0,0 0 0,0 0 0,-1 0 0,1 0 0,0 0 0,0 0 0,0 0 0,0 0 0,0 0 0,0 0 0,-1 0 0,1 0 0,0 0 0,0 0 0,0 0 0,0 0 0,0-1 0,0 1 0,0 0 0,0 0 1,0 0-1,0 0 0,0 0 0,0-1 0,0 1 0,0 0 0,0 0 0,0 0 0,0 0 0,0 0 0,0-1 0,0 1 0,0 0 0,0 0 0,0 0 0,0 0 0,0 0 0,0 0 0,0-1-20,0 1-1,0-1 1,0 0 0,0 1-1,0 0 1,0-1 0,0 0-1,0 0 1,0 1 0,0 0-1,0-1 1,0 1 0,0-1-1,-1 0 1,1 1 0,0 0-1,-1-1 1,1 1 0,-1-1-1,1 1 1,0-1 0,0 1-1,-1 0 1,1 0 0,-1-1-1,1 1 1,-1-1 0,0 0-1,-7-5-532,2-8-220,-5 6 56,8-1 438,0 1 0,1-1 0,-3-13 0,-3-16-242,1 7 1310,1-1 0,3-1 0,0 1 0,2-51 0,1 68-243,0 15-526,0-1 1,0 1-1,0-1 0,1 0 0,-1 1 0,0 0 0,0-1 0,0 0 0,0 0 0,0 1 0,0 0 0,0-1 0,1 1 0,-1-1 0,1 1 0,-1-1 0,1 1 0,-1 0 0,0-1 0,0 1 0,1-1 0,-1 1 0,1-1 0,0 1 0,-1 0 1,0 0-1,0 0 0,1 0 0,0-1 0,0 1 0,-1 0 0,0 0 0,1 0 0,1-1 0,-2 1-3,0 0-1,0 0 1,1 0-1,0 0 1,-1 0 0,1 0-1,-1 0 1,0-1 0,1 1-1,-1 0 1,1 0 0,-1 0-1,1 0 1,-1 0 0,0-1-1,0 1 1,0-1 0,1 1-1,-1-1 1,1 1-1,-1 0 1,0 0 0,1-1-1,-1 1 1,0-1 0,0 1-1,0-1 1,0 1 0,0 0-1,0-1 1,0 1 0,0-1-1,0 0 1,1 0 3,0 0 0,-1 0 0,1 1 0,-1-1 0,1 0 1,-1 0-1,1 1 0,0 0 0,-1-1 0,1 0 0,0 0 0,0 1 0,-1 0 1,1-1-1,0 1 0,0-1 0,0 1 0,0 0 0,0-1 0,-1 1 1,2 0-1,-1 0 0,1 0 0,0-1 30,10-5 125,-10 4-141,-1 2 0,1-2 1,0 1-1,-1 1 0,2-1 1,-2 0-1,1 1 0,0-1 0,0 1 1,0 0-1,0 0 0,0 0 0,0 0 1,2 0-1,0 0 3,-3-1-15,1 1 0,-2 0 0,2 0-1,-1 0 1,0 0 0,1 0-1,-1 0 1,0 0 0,0 1 0,0-1-1,1 0 1,-1 0 0,0 1-1,0-1 1,0 1 0,2 1 0,9 23 54,-10-22-76,-1 0 1,1 0-1,-1 0 0,1 0 0,-2 0 0,1 0 0,0 1 0,0-1 1,-1 0-1,0 5 0,0 39-145,-1-19 186,1-28-26,0 1 0,0 0 1,0-1-1,0 1 0,0-1 0,0 1 1,-1 0-1,1 0 0,0-1 1,-1 1-1,1-1 0,0 1 1,0-1-1,0 1 0,-1 0 1,0-1-1,1 1 0,-1-1 1,1 0-1,0 1 0,-1 0 1,0-1-1,1 1 0,-1-1 0,1 0 1,-1 0-1,1 0 0,-1 1 1,0-1-1,1 0 0,-2 1 1,1-1 5,1 0 0,-1 0 0,1 1 1,-1-1-1,0 0 0,1 0 0,0 0 1,-1 0-1,0 1 0,1-1 0,-1 0 1,1 1-1,0-1 0,-1 1 0,1-1 1,-1 0-1,1 1 0,-1-1 0,1 1 1,0 0-1,0-1 0,0 0 0,0 1 1,-1-1-1,1 1 0,0 0 0,0-1 1,0 0-1,-1 1 0,1 0 0,0 0 1,0-1 8,-1 1 1,1 0 0,-1 0 0,0-1 0,1 0-1,-1 0 1,1 1 0,-1 0 0,0-1 0,0 1-1,1-1 1,-1 0 0,0 0 0,0 0 0,1 0-1,-1 0 1,0 0 0,0 1 0,1-1 0,-2 0-1,1 0 1,-1-1 0,-5 2 233,5 0-252,0 0 0,0-1 0,0 0 0,0 0 0,1 0 0,-2 0 0,1 0 0,1 0 0,-2 0 0,1 0 0,1-1 0,-5-1 0,5 2-46,-1-1-1,2 0 1,-1 0-1,-1 0 1,2 0-1,-1 0 1,0 0-1,0 0 1,1 0-1,-1 0 1,1-1-1,-1 2 1,0-2-1,1-1 1,-6-4-924,6 7 820,-1-1 0,0 0 1,0 0-1,1 1 0,0 0 1,-1-1-1,0 0 0,1 1 1,-1-1-1,1 0 1,0 0-1,0 1 0,0-1 1,-1 0-1,1 0 0,0 1 1,0-1-1,0 0 0,0 0 1,-1 0-1,2-1 1,-1-12-3794,0 2 2373</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2"/>
    </inkml:context>
    <inkml:brush xml:id="br0">
      <inkml:brushProperty name="width" value="0.05" units="cm"/>
      <inkml:brushProperty name="height" value="0.05" units="cm"/>
      <inkml:brushProperty name="color" value="#FF0066"/>
    </inkml:brush>
  </inkml:definitions>
  <inkml:trace contextRef="#ctx0" brushRef="#br0">2 70 5024,'0'-6'34,"0"5"151,0-1-1,-1 2 0,1-2 0,0 1 0,0-1 0,0 1 0,0-1 0,0 1 0,1-1 0,-1 1 0,0 0 1,0-1-1,1 1 0,-1-1 0,1 2 0,0-2 0,1-2 0,35-14 1309,-28 15-1228,-1 0 1,0 0-1,0 0 0,1 1 1,0 0-1,-1 0 0,1 2 1,0-1-1,10 1 0,-18 1-251,0 0 0,-1 0 0,1 0 0,0 0 0,0 0 0,-1 0 0,0 0 0,0 1-1,1-2 1,-1 2 0,1-1 0,-1 0 0,0 0 0,0 0 0,0 0 0,0 2 0,1 4 65,0 0 1,0-1-1,-2 15 1,1-12-62,0-8-11,0 0 0,0 0 0,-1 1 0,1-1 0,0 1 0,0-2 0,0 2 0,0-1 0,-1 0 0,0 1 0,0-1 0,1 0 0,0 0 0,-1 0 0,0 1 0,0-2 0,0 1 0,0 1 0,0-2 0,1 1 0,-3 1 0,-4 5 55,-15 24 398,3-11 49,12-14-380,-48 37 1203,55-43-1323,0 1-1,0 0 0,-1 0 0,1-1 0,0 1 1,-1-1-1,1 1 0,0 0 0,0-1 0,0 1 0,0 0 1,0 0-1,0-1 0,0 1 0,0 0 0,0 0 0,0-1 1,0 1-1,1 0 0,-1 0 0,0-1 0,1 1 1,-1 0-1,0 0 0,0-1 0,1 0 0,0 1 0,-1 0 1,1 0-1,49 4-174,68-4 1,-67-1-926,-51 0 1057,1 0 0,1 0 0,-2-1 0,2 1-1,-1 0 1,-1 0 0,2 0 0,-1 0 0,-1-1 0,2 1 0,-1-1 0,-1 0 0,1 1 0,0 0 0,0-1 0,0 0 0,0 1 0,0-1 0,0-1 0,0 1-83,0 0 0,-1 0 0,1 1 1,0-1-1,0 1 0,-1-1 0,2 0 0,-1 1 0,-1 0 1,1-1-1,1 0 0,-2 1 0,1-1 0,1 1 0,-2 0 0,2 0 1,-1 0-1,-1 0 0,3 0 0,-20 0-6934,13 0 5540,1 0 211,-12 0 315</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3"/>
    </inkml:context>
    <inkml:brush xml:id="br0">
      <inkml:brushProperty name="width" value="0.05" units="cm"/>
      <inkml:brushProperty name="height" value="0.05" units="cm"/>
    </inkml:brush>
  </inkml:definitions>
  <inkml:trace contextRef="#ctx0" brushRef="#br0">22 96 24575,'9'0'0,"-1"0"0,1-1 0,-1 0 0,0 0 0,9-3 0,-16 3 0,1 1 0,-1 0 0,1-1 0,-1 0 0,1 0 0,-1 1 0,1-1 0,-1 0 0,1 0 0,-1 1 0,0-2 0,0 1 0,0 0 0,1 0 0,-2 0 0,2-1 0,-1 2 0,-1-2 0,1 1 0,0-1 0,0 1 0,-1-1 0,1 1 0,0-1 0,-1 1 0,1-1 0,-1 0 0,0 0 0,0 1 0,0-1 0,0 1 0,0-1 0,0-1 0,-1 1 0,1 1 0,-1-1 0,0 1 0,1-1 0,-2 1 0,1 0 0,1-1 0,-1 2 0,-1-2 0,2 1 0,-2 0 0,1 0 0,0 0 0,-1 1 0,1-2 0,-1 1 0,2 1 0,-2 0 0,1-1 0,-1 0 0,1 1 0,-1-1 0,1 1 0,-1 0 0,0 0 0,0 0 0,1 0 0,-1 0 0,1 0 0,0 0 0,-1 0 0,1 0 0,-1 0 0,1 1 0,-1 0 0,1-1 0,-2 1 0,2-1 0,1 0 0,0 0 0,0 1 0,0-1 0,0 0 0,-1 0 0,1 0 0,0 0 0,0 0 0,0 0 0,0 0 0,0 0 0,0 0 0,-1 1 0,1-1 0,0 0 0,0 0 0,0 0 0,0 0 0,0 0 0,0 0 0,0 1 0,0-1 0,0 0 0,0 0 0,0 0 0,0 0 0,0 0 0,0 0 0,0 0 0,0 0 0,0 0 0,0 0 0,0 0 0,0 1 0,0-1 0,0 0 0,0 0 0,0 0 0,0 0 0,0 0 0,0 1 0,0-1 0,0 0 0,0 0 0,0 0 0,0 0 0,1 0 0,-1 0 0,0 1 0,0-1 0,0 0 0,0 0 0,0 0 0,0 0 0,1 0 0,-1 0 0,0 0 0,0 0 0,0 0 0,10 1 0,-2-3 0,-16-3 0,6 5 0,1 0 0,-1 0 0,1 0 0,-1 0 0,0 0 0,0 0 0,1 0 0,-1 0 0,1 1 0,-1-1 0,0 1 0,1 0 0,-1-1 0,1 1 0,-1 0 0,1 0 0,-1-1 0,1 1 0,0 1 0,-1-2 0,1 2 0,-1 1 0,1-2 0,0-1 0,1 0 0,-1 1 0,1 0 0,0 0 0,-1-1 0,1 1 0,0 0 0,-1 0 0,1-1 0,0 1 0,-1 0 0,1 0 0,0-1 0,0 1 0,0 0 0,0 0 0,0 0 0,0 0 0,0 0 0,0-1 0,0 1 0,1 0 0,-1 0 0,0-1 0,1 1 0,-1 0 0,1 0 0,-1-1 0,0 1 0,1 0 0,-1 0 0,1-1 0,0 0 0,-1 1 0,0 0 0,1-1 0,0 1 0,0-1 0,-1 0 0,1 1 0,0-1 0,-1 1 0,1-1 0,0 1 0,1-1 0,5 3 0,0-1 0,0-1 0,1 1 0,-2-1 0,2 0 0,-1 0 0,1-1 0,-1 0 0,1-1 0,-1 0 0,0 0 0,1 0 0,-1-1 0,10-3 0,-15 5 0,-1-1 0,1 0 0,-1 0 0,1 1 0,-2-1 0,2 0 0,-1 0 0,0 0 0,1 0 0,-2 0 0,2 0 0,-1 0 0,-1 0 0,2-1 0,-1 1 0,-1 0 0,1-1 0,0 1 0,-1-1 0,1 1 0,-1 0 0,0 0 0,1-1 0,-1 1 0,0-1 0,1 0 0,-1 0 0,0-2 0,-1 2 0,1 1 0,-1-1 0,1 1 0,-1-1 0,0 1 0,0-1 0,1 1 0,-1-1 0,0 1 0,0 0 0,0 0 0,-1-1 0,2 1 0,-2 0 0,1 0 0,0 0 0,-1 0 0,1 0 0,-1 0 0,1 1 0,-1-1 0,1 0 0,-1 1 0,1-1 0,-1 1 0,-1 0 0,-3-2 0,0 1 0,0 0 0,0 1 0,0 0 0,0 0 0,0 0 0,0 1 0,0-1 0,0 1 0,0 1 0,0-1 0,1 1 0,-12 5 0,14-5 0,0-1 0,0 1 0,1 1 0,-1-1 0,0 0 0,1 0 0,0 1 0,-1 0 0,1 0 0,0 0 0,0 0 0,0 0 0,1 0 0,-1 0 0,1 0 0,0 0 0,-1 1 0,2-1 0,-1 1 0,0 0 0,0-2 0,1 2 0,0 0 0,0 5 0,1-7 0,-1 0 0,1 1 0,0-1 0,-1 0 0,1 0 0,0 0 0,0 0 0,0 0 0,0 0 0,0-1 0,1 1 0,-1 0 0,0 0 0,1-1 0,-1 1 0,1-1 0,0 1 0,-1-2 0,2 2 0,-2-1 0,1 0 0,1 0 0,-2 0 0,1-1 0,1 1 0,-1 0 0,-1 0 0,2-1 0,-1 0 0,2 0 0,-1 1 0,0 0 0,-1-1 0,0 0 0,1 1 0,-1-1 0,0-1 0,1 1 0,0 0 0,-1-1 0,0 0 0,0 1 0,1 0 0,0-1 0,-1-1 0,0 2 0,0-2 0,1 1 0,-2 0 0,1-1 0,1 1 0,-2-1 0,1 1 0,0-1 0,-1 0 0,1 0 0,2-3 0,-3 2 0,1 0 0,-1 0 0,0 0 0,0 0 0,0 0 0,-1 0 0,1 0 0,0 0 0,-1 0 0,0 0 0,0 0 0,0 0 0,0-1 0,-1 1 0,1 0 0,-1 0 0,0 0 0,0 0 0,0 0 0,0 0 0,-1 0 0,1 0 0,-1 1 0,1-1 0,-4-3 0,2 3 0,0 0 0,0 1 0,0-1 0,-1 0 0,1 1 0,0 0 0,-1 0 0,0 0 0,0 1 0,1-1 0,-1 1 0,-1 0 0,2-1 0,-1 2 0,0 0 0,0-1 0,-1 1 0,-7 0 0,11 0 0,-1 1 0,-1-1 0,1 0 0,1 1 0,-2 0 0,2 0 0,-1-1 0,0 2 0,0-1 0,0-1 0,1 2 0,-1-1 0,0 0 0,1 1 0,-1-1 0,1 1 0,0-1 0,-1 1 0,2 0 0,-2-1 0,1 2 0,0-2 0,0 1 0,0 0 0,1 0 0,-1 0 0,0 3 0,0-4 0,1 2 0,0-2 0,0 1 0,0 0 0,-1 0 0,1 0 0,0 0 0,1-1 0,-1 2 0,0-2 0,0 1 0,0 0 0,1-1 0,0 2 0,0-2 0,-1 1 0,1 0 0,0-1 0,0 1 0,0-1 0,0 1 0,0-1 0,1 1 0,-1-1 0,0 0 0,1 0 0,-1 1 0,1-1 0,-1-1 0,3 3 0,1-1 0,0-1 0,1 1 0,0-1 0,0 1 0,0-1 0,0-1 0,-1 0 0,7 0 0,-9 0 0,-1 0 0,0 0 0,0 0 0,1 0 0,-2 0 0,1 0 0,1-1 0,-1 0 0,0 0 0,0 1 0,0-1 0,0 0 0,0 0 0,0 0 0,-1-1 0,1 1 0,0 0 0,0 0 0,-1-1 0,1 1 0,-1-2 0,1 2 0,-2-1 0,3-2 0,-3 3 0,0 1 0,1-1 0,-1 0 0,0 0 0,1 1 0,-1-1 0,0 0 0,0 0 0,0 1 0,0-1 0,0 0 0,0 0 0,0 0 0,0 0 0,-1 0 0,1 1 0,0-1 0,-1 0 0,1 0 0,0 1 0,0-1 0,-1 0 0,1 0 0,-1 1 0,0-1 0,0-1 0,-1 1 0,1 0 0,-1 0 0,0-1 0,0 1 0,0 1 0,0-1 0,0-1 0,0 2 0,0 0 0,-3-2 0,0 1 0,0 1 0,0-1 0,0 0 0,-1 1 0,1 0 0,1 1 0,-1-1 0,-8 2 0,12-1 0,0-1 0,0 0 0,-1 1 0,2-1 0,-1 0 0,0 0 0,0 1 0,0 0 0,0 0 0,0-1 0,0 0 0,0 1 0,0 0 0,1 0 0,-1-1 0,0 1 0,1 0 0,-1 0 0,1 0 0,-1 0 0,1 0 0,-1 0 0,0 0 0,1 0 0,0 0 0,0 0 0,0 0 0,0 0 0,-1 0 0,1 0 0,0 0 0,0 1 0,0 1 0,1-2 0,-1 1 0,1-1 0,0 0 0,0 0 0,-1 1 0,1-1 0,1 0 0,-2 0 0,2 1 0,-1-1 0,0-1 0,0 2 0,0-1 0,1-1 0,-1 1 0,0 0 0,1 0 0,-1-1 0,1 1 0,-1 0 0,1-1 0,2 1 0,7 1-455,0-1 0,22 0 0,-16-1-6371</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4"/>
    </inkml:context>
    <inkml:brush xml:id="br0">
      <inkml:brushProperty name="width" value="0.05" units="cm"/>
      <inkml:brushProperty name="height" value="0.05" units="cm"/>
    </inkml:brush>
  </inkml:definitions>
  <inkml:trace contextRef="#ctx0" brushRef="#br0">43 96 24575,'0'2'0,"0"-1"0,0 0 0,0 1 0,0-1 0,1 1 0,-1-1 0,1 0 0,0 0 0,-1 1 0,0-1 0,1 0 0,0 1 0,0-2 0,-1 2 0,1-1 0,1 0 0,-2 0 0,1 0 0,1 0 0,-2 0 0,2 0 0,0 0 0,1 1 0,0-1 0,0 1 0,0-1 0,1 0 0,-1 0 0,0 0 0,0-1 0,0 1 0,6 0 0,-5-1 0,-1 0 0,1 0 0,-1 0 0,1 0 0,-1 0 0,0-1 0,0 0 0,1 0 0,-1 0 0,1 0 0,-1 0 0,0-1 0,0 1 0,0-1 0,0 1 0,0-2 0,0 1 0,-1 0 0,1 0 0,2-4 0,-4 5 0,0-1 0,0 1 0,0-1 0,0 0 0,-1 1 0,1-1 0,0 0 0,-1 0 0,1 0 0,-1 1 0,0-1 0,0 0 0,0 0 0,0 0 0,0 1 0,0-2 0,0 2 0,0-1 0,-1 0 0,1 0 0,-1 1 0,0-1 0,1 0 0,-3-3 0,2 3 0,-1 1 0,0-2 0,1 2 0,-2-1 0,1 1 0,1-1 0,-2 1 0,1-1 0,0 2 0,0-2 0,-1 1 0,1 1 0,-1-1 0,1 0 0,-1 0 0,-2 1 0,1-1 0,0 0 0,0 1 0,-1 0 0,2 0 0,-2 1 0,1-1 0,0 1 0,-1-1 0,2 2 0,-7 1 0,8-2 0,0-1 0,-1 2 0,2-1 0,-1 0 0,-1 0 0,2 0 0,-1 1 0,0-1 0,1 1 0,-1 0 0,1 0 0,-1-1 0,1 1 0,-1 0 0,1 0 0,0 0 0,0 0 0,0 0 0,-1 3 0,1 2 0,0 0 0,0-1 0,0 0 0,1 1 0,0 0 0,1 9 0,0-14 0,-1 0 0,1 0 0,-1 1 0,0-1 0,1-1 0,0 2 0,0-1 0,0-1 0,0 1 0,3 3 0,-4-4 0,0-1 0,1 1 0,1 0 0,-2 0 0,1-1 0,0 0 0,0 1 0,-1-1 0,1 1 0,1 0 0,-2-1 0,1 0 0,1 0 0,-2 0 0,1 0 0,1 0 0,-2 1 0,1-1 0,1 0 0,-2 0 0,1-1 0,1 1 0,0 0 0,-1 0 0,1-1 0,-1 0 0,0 0 0,0 1 0,1-1 0,-1 0 0,0 0 0,1 0 0,-2 0 0,1 0 0,1 0 0,-2-1 0,1 2 0,0-2 0,0 1 0,-1-1 0,1 1 0,0 0 0,0 0 0,-1-1 0,0 1 0,1-1 0,-1 1 0,0-1 0,1-2 0,0-7 0,0 1 0,-1-17 0,0 21 0,0 0 0,0 0 0,0 0 0,-1 0 0,1 0 0,-1 0 0,-1 0 0,-2-8 0,3 12 0,0 1 0,0-1 0,0 1 0,0-1 0,-1 1 0,1-1 0,0 1 0,-1-1 0,1 1 0,-1 0 0,1-1 0,-1 2 0,1-1 0,-1 0 0,0 0 0,1 0 0,-1 1 0,0-1 0,0 0 0,0 1 0,0 0 0,1 0 0,-2 0 0,2-1 0,-1 1 0,-1 1 0,0-1 0,0 0 0,2 0 0,-1 0 0,1 0 0,-1 1 0,0-1 0,1 1 0,-1 0 0,1-1 0,-1 1 0,1 0 0,-1 0 0,1-1 0,-1 1 0,1 1 0,0-2 0,-1 2 0,2-1 0,-2 0 0,1 1 0,-1 1 0,0 0 0,0 0 0,1 0 0,-1 1 0,1-1 0,-1 1 0,2 0 0,-1-1 0,0 0 0,0 6 0,1-4 0,-1 0 0,1 0 0,0 0 0,1-1 0,-1 1 0,0 0 0,1 0 0,1 0 0,-1 0 0,1-1 0,-1 1 0,1-1 0,1 1 0,3 7 0,-2-10 0,-1 0 0,0 1 0,1-1 0,0 0 0,-1 0 0,0-1 0,1 0 0,0 0 0,0 1 0,0-2 0,0 1 0,0 0 0,-1-1 0,9 0 0,-1 1 0,-1-2 0,0 0 0,0 0 0,17-4 0,-25 4 0,1 0 0,0 0 0,0-1 0,-1 1 0,0 0 0,0-1 0,1 0 0,-1 1 0,0-1 0,0 0 0,0 0 0,-1-1 0,2 1 0,-2 0 0,2-3 0,-2 4 0,-1 0 0,1 0 0,-1 1 0,0-2 0,1 1 0,-1 0 0,0 0 0,0 0 0,1 0 0,-1 0 0,0 0 0,0 0 0,0-1 0,0 2 0,0-1 0,-1-1 0,1 2 0,0-2 0,-1 1 0,1 1 0,0-2 0,0 1 0,-1 1 0,0-2 0,0 1 0,1 1 0,0-1 0,-1 0 0,0 0 0,0 1 0,1-1 0,-1 0 0,0 0 0,0 1 0,0-1 0,0 1 0,0-1 0,0 0 0,0 1 0,0 0 0,-1-1 0,-4-1 17,1 0 0,-1 1 1,1-1-1,-1 1 0,0 1 0,-11-1 0,14 1-131,0 0 0,0 0-1,-1 0 1,1 1 0,-1-1 0,1 1-1,0 0 1,-1 0 0,1 0 0,0 1-1,0-2 1,-5 6 0,-1 2-6712</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5"/>
    </inkml:context>
    <inkml:brush xml:id="br0">
      <inkml:brushProperty name="width" value="0.05" units="cm"/>
      <inkml:brushProperty name="height" value="0.05" units="cm"/>
    </inkml:brush>
  </inkml:definitions>
  <inkml:trace contextRef="#ctx0" brushRef="#br0">24 116 24575,'0'-2'0,"1"2"0,-1-1 0,0 0 0,0 0 0,1 1 0,-1-1 0,1 0 0,0 0 0,-1 1 0,0-1 0,1 1 0,0-1 0,0 0 0,-1 1 0,1 0 0,0-1 0,0 1 0,-1-1 0,1 1 0,0-1 0,0 1 0,-1 0 0,1 0 0,0 0 0,0 0 0,0-1 0,1 1 0,28-3 0,-26 3 0,15-1 0,-12 1 0,-1 0 0,0-1 0,1 1 0,-1-1 0,0 0 0,10-3 0,-14 3 0,-1-1 0,1 2 0,-1-1 0,1-1 0,-1 2 0,1-2 0,-1 1 0,1 0 0,-2-1 0,2 1 0,-1-1 0,-1 1 0,2 0 0,-1-2 0,-1 2 0,1-1 0,0 1 0,0-1 0,-1 0 0,0 1 0,0-2 0,1 2 0,-1-1 0,0 0 0,0 0 0,0 0 0,-1-3 0,1 4 0,0-1 0,0 1 0,0-1 0,0 1 0,0-1 0,-1 0 0,0 0 0,0 1 0,1-1 0,0 2 0,-1-2 0,-1 1 0,2-1 0,-1 1 0,0 0 0,0-1 0,0 1 0,-1 0 0,-1-2 0,0 2 0,0-2 0,0 2 0,0-1 0,0 2 0,-1-2 0,1 1 0,-1 0 0,-5-1 0,0 2 0,0-1 0,0 1 0,-1 0 0,1 1 0,0 0 0,-13 4 0,19-5 0,0 2 0,0-1 0,1 0 0,-1 1 0,1-1 0,0 1 0,-1 0 0,1 0 0,0 0 0,0 0 0,-1 0 0,2 0 0,-1 1 0,0 0 0,1-1 0,-1 1 0,1-1 0,-1 1 0,1 0 0,1-1 0,-2 1 0,1 0 0,1 0 0,0 0 0,-1 0 0,1 0 0,0 6 0,0-3 0,0 1 0,1 0 0,-1-1 0,1 0 0,0 0 0,1 1 0,0-1 0,0 0 0,0 0 0,0 0 0,1 0 0,5 7 0,-7-11 0,2 1 0,0-1 0,-1 0 0,0 1 0,1-1 0,0-1 0,-1 2 0,1-2 0,0 1 0,0-1 0,0 1 0,1-2 0,-1 2 0,0-1 0,0-1 0,1 1 0,-1-1 0,0 1 0,4-1 0,-5 0 0,1 0 0,-1 0 0,0-1 0,0 1 0,0 0 0,0-1 0,0 1 0,0-1 0,0 0 0,0 0 0,0 1 0,-1-1 0,2-1 0,-2 2 0,1-2 0,-1 1 0,1 0 0,-1-1 0,1 1 0,-1-1 0,1 1 0,-1-1 0,0 0 0,0 1 0,0-2 0,0 2 0,0-1 0,0 0 0,0 0 0,-1 0 0,1-2 0,-1 0 0,1 1 0,-1-1 0,0 1 0,0-1 0,0 0 0,-1 1 0,1-1 0,-1 1 0,0-1 0,0 0 0,0 1 0,-1 0 0,1 0 0,-1 0 0,1-1 0,-1 1 0,-1 0 0,2 0 0,-2 1 0,1-1 0,-1 0 0,0 0 0,1 1 0,-1 0 0,0 0 0,0 0 0,0 0 0,-1 1 0,1-1 0,-4-1 0,6 3 0,1 0 0,0 0 0,0 0 0,0 0 0,0 0 0,0 0 0,0 0 0,0 0 0,-1 0 0,1 0 0,0 0 0,0 0 0,0 0 0,0 0 0,0 0 0,0 0 0,0-1 0,0 1 0,0 0 0,0 0 0,0 0 0,0 0 0,0 0 0,0 0 0,0 0 0,0 0 0,0 0 0,0 0 0,0 0 0,-1 0 0,1 0 0,0 0 0,0 0 0,0 0 0,0 0 0,0 0 0,0 0 0,0-1 0,0 1 0,0 0 0,0 0 0,0 0 0,0 0 0,0 0 0,0 0 0,0-1 0,0 1 0,0 0 0,0 0 0,0 0 0,0 0 0,0 0 0,1 0 0,-1 0 0,0 0 0,0-1 0,0 1 0,0 0 0,0 0 0,0 0 0,0 0 0,0 0 0,0 0 0,0 0 0,0 0 0,10-3 0,-9 3 0,0 0 0,0 0 0,0 0 0,0 0 0,0 0 0,0 0 0,0 0 0,0 1 0,0-1 0,0 0 0,0 1 0,0-1 0,0 1 0,-1-1 0,1 0 0,1 1 0,-2 0 0,1 0 0,0-1 0,0 0 0,-1 1 0,1 0 0,-1 0 0,1-1 0,0 1 0,0 2 0,4 24-1365,-4-13-5461</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6"/>
    </inkml:context>
    <inkml:brush xml:id="br0">
      <inkml:brushProperty name="width" value="0.05" units="cm"/>
      <inkml:brushProperty name="height" value="0.05" units="cm"/>
    </inkml:brush>
  </inkml:definitions>
  <inkml:trace contextRef="#ctx0" brushRef="#br0">125 98 24575,'-5'0'0,"-8"0"0,0 1 0,1 0 0,-16 2 0,25-2 0,0 0 0,0 0 0,0-1 0,0 1 0,1 1 0,-1-1 0,0 1 0,1-1 0,-1 1 0,0-1 0,1 1 0,0 0 0,0 0 0,-1 0 0,2 1 0,-1-1 0,-1 0 0,2 0 0,-3 5 0,4-6 0,-1-1 0,1 1 0,0-1 0,0 1 0,0 0 0,-1 0 0,1-1 0,0 1 0,0 0 0,0 0 0,0-1 0,0 1 0,0 0 0,0 0 0,0-1 0,0 1 0,0 0 0,1-1 0,-1 1 0,0 0 0,0 0 0,0-1 0,0 1 0,1 0 0,-1 0 0,1-1 0,0 2 0,0-1 0,1 0 0,-1 0 0,1 0 0,-1 0 0,1 0 0,0 0 0,-1-1 0,1 1 0,0 0 0,0-1 0,1 1 0,6 0 0,0 1 0,-1-2 0,16 0 0,-19 0 0,-1 0 0,-1-1 0,2 0 0,-1 0 0,-1-1 0,1 1 0,0 0 0,0-1 0,-1 0 0,0 0 0,1 0 0,-1-1 0,1 1 0,-1-1 0,0 1 0,-1-1 0,1 0 0,0 0 0,-1 0 0,1-1 0,2-4 0,-3 4 0,0-1 0,0 1 0,0-1 0,-1 0 0,0 0 0,1 0 0,-2 1 0,1-2 0,0 2 0,-1-1 0,0 0 0,0 0 0,-1 0 0,1 0 0,-1 0 0,0 1 0,-2-8 0,2 11 0,0-1 0,0-1 0,-1 2 0,1-1 0,0 0 0,0 1 0,-1-1 0,0 1 0,1-1 0,-1 1 0,0-1 0,0 1 0,0 0 0,1-1 0,-2 2 0,1-1 0,1-1 0,-2 2 0,1 0 0,0-1 0,0 0 0,-1 1 0,-2-1 0,-5 1 0,1-1 0,-2 1 0,-16 2 0,24-2 0,0 1 0,0 0 0,1 0 0,0 0 0,-1 0 0,1 0 0,-1 1 0,1-1 0,0 1 0,0-1 0,0 1 0,0 0 0,0-1 0,0 2 0,1-1 0,-1-1 0,1 2 0,-1-1 0,1 0 0,-1 1 0,1-1 0,0 1 0,0 0 0,0-1 0,1 0 0,-1 1 0,1-1 0,-1 1 0,1 0 0,0 5 0,-1-4 0,1-1 0,0 0 0,0 0 0,1 1 0,-1-1 0,1 1 0,0-1 0,-1 0 0,1 0 0,1 1 0,-2-1 0,2 0 0,-1 0 0,1 0 0,0 0 0,0 0 0,0-1 0,0 1 0,0 0 0,1 0 0,0-1 0,-1 0 0,1 0 0,4 3 0,-4-4 0,1 1 0,1-1 0,-2 1 0,2-1 0,-1-1 0,0 1 0,8 0 0,-11-1 0,0 0 0,1 0 0,-1 0 0,1 0 0,-1-1 0,1 1 0,-1 0 0,1-1 0,-1 1 0,1 0 0,-1-1 0,0 0 0,0 0 0,1 1 0,-1-1 0,0 0 0,1 0 0,-2 0 0,1 0 0,1 0 0,-2 0 0,1-1 0,0 1 0,0 0 0,1-2 0,-2 2 0,1 1 0,-1-1 0,0 1 0,0-1 0,0 0 0,0 1 0,0-1 0,0 0 0,0 0 0,0 1 0,0-1 0,0 0 0,0 0 0,0 1 0,0-1 0,0 0 0,0 0 0,0 1 0,0 0 0,0-1 0,-1 0 0,1 0 0,-1 1 0,1-1 0,-1 1 0,1-2 0,-2 1 0,1-1 0,-1 2 0,1-2 0,-1 1 0,1 1 0,-1-1 0,1 0 0,-2 0 0,2 1 0,-4-2 0,2 1 0,0 1 0,0 0 0,0-1 0,0 1 0,0 0 0,0 0 0,1 0 0,-1 0 0,0 1 0,0-1 0,0 0 0,0 1 0,0 0 0,-2 2 0,4-3 0,0 1 0,0-1 0,0 0 0,1 1 0,-1 0 0,0-1 0,0 1 0,1-1 0,0 1 0,-1 0 0,0 0 0,0-1 0,1 1 0,0 0 0,-1 0 0,1 0 0,-1 0 0,1 0 0,0-1 0,-1 2 0,1-1 0,0-1 0,0 3 0,0-3 0,1 2 0,-1-1 0,1-1 0,-1 1 0,1 0 0,-1 0 0,1-1 0,-1 1 0,1 0 0,0 0 0,-1-1 0,1 1 0,0 0 0,0 0 0,-1-1 0,2 0 0,-1 1 0,0 0 0,5 1 0,0 0 0,0 1 0,0-1 0,0-1 0,11 1 0,-14-1 0,0-1 0,0 1 0,0-1 0,0 0 0,0-1 0,0 1 0,0-1 0,0 1 0,0-1 0,0 0 0,0 1 0,-1-2 0,1 1 0,5-3 0,-7 2 0,2 1 0,-2-1 0,0 0 0,1 1 0,-1-2 0,0 2 0,1-1 0,-2-1 0,2 2 0,-1-1 0,-1-1 0,1 1 0,0 0 0,0 0 0,-1-1 0,0 1 0,0 0 0,0 0 0,0-1 0,0-3 0,0 3 0,0 0 0,-1-1 0,0 0 0,0 1 0,1-1 0,-2 2 0,1-2 0,0 1 0,-1-1 0,0 1 0,1 0 0,-1 0 0,-1 0 0,1 1 0,0-1 0,0 0 0,-1 1 0,-4-4 0,5 4 0,-1 1 0,1-1 0,0 1 0,-1-1 0,1 1 0,-1 0 0,0 0 0,0 0 0,1 1 0,-1-1 0,0 0 0,0 1 0,1-1 0,-1 1 0,0 0 0,0 0 0,1 1 0,-1-1 0,0 1 0,0-1 0,1 1 0,-1 0 0,0 0 0,-3 1 0,3 0 0,1 0 0,0 0 0,0 0 0,-1 0 0,1 0 0,0 0 0,0 1 0,1-1 0,-1 1 0,0-1 0,1 1 0,0 0 0,-1-1 0,1 1 0,0 0 0,0 0 0,1 0 0,-1 0 0,1 0 0,-1 0 0,1 0 0,0 0 0,1 5 0,-1-6 0,0 0 0,0 0 0,0 1 0,1-1 0,-1 0 0,0 0 0,1 1 0,0-2 0,0 1 0,-1 1 0,1-2 0,1 1 0,-2 1 0,2-2 0,-1 1 0,0 0 0,1-1 0,-1 1 0,1-1 0,0 1 0,-1-1 0,2 1 0,-2-1 0,1 0 0,0 0 0,0 0 0,0 0 0,0 0 0,0 0 0,0-1 0,1 0 0,1 1 0,-3-1-3,0 0-1,0 0 1,0 0-1,0 0 1,1 0-1,-2-1 1,2 1-1,-1 0 1,0 0-1,0-1 1,0 1-1,0-1 1,0 0-1,0 1 1,0 0-1,0-1 1,0 0-1,-1 0 1,1 1-1,0-1 1,0 0-1,0-1 1,1-1 23,-1 1 0,1-1 0,-1 0 0,0 0 0,0 1 0,-1-1 0,1 0 0,0 1 0,0-4 0,-1 3-94,1 0-1,-1 1 1,0-1 0,1 0 0,-2 0-1,1 0 1,0 0 0,-1 1 0,1-1-1,0 0 1,-1 1 0,0-1 0,0 1-1,0-1 1,-1 1 0,1-1 0,0 0-1,-1 1 1,-2-3 0,-5 1-6752</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1.027"/>
    </inkml:context>
    <inkml:brush xml:id="br0">
      <inkml:brushProperty name="width" value="0.05" units="cm"/>
      <inkml:brushProperty name="height" value="0.05" units="cm"/>
      <inkml:brushProperty name="color" value="#E71224"/>
    </inkml:brush>
  </inkml:definitions>
  <inkml:trace contextRef="#ctx0" brushRef="#br0">1 705 24575,'16'-11'0,"1"0"0,0 2 0,26-11 0,-15 7 0,618-261 0,-386 167 0,-206 82 0,71-35 0,19-8 0,-54 26 0,17-8 0,-64 38-1365,-27 10-5461</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36"/>
    </inkml:context>
    <inkml:brush xml:id="br0">
      <inkml:brushProperty name="width" value="0.05" units="cm"/>
      <inkml:brushProperty name="height" value="0.05" units="cm"/>
      <inkml:brushProperty name="color" value="#E71224"/>
    </inkml:brush>
  </inkml:definitions>
  <inkml:trace contextRef="#ctx0" brushRef="#br0">51 1 24575,'0'34'0,"1"-5"0,-1 1 0,-1-1 0,-1 0 0,-2 0 0,-14 53 0,10-52 0,1-1 0,-4 56 0,12-468-1365,-1 362-5461</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37"/>
    </inkml:context>
    <inkml:brush xml:id="br0">
      <inkml:brushProperty name="width" value="0.05" units="cm"/>
      <inkml:brushProperty name="height" value="0.05" units="cm"/>
      <inkml:brushProperty name="color" value="#E71224"/>
    </inkml:brush>
  </inkml:definitions>
  <inkml:trace contextRef="#ctx0" brushRef="#br0">1 0 24575,'5'2'0,"1"0"0,-1 1 0,1-1 0,-1 1 0,0 0 0,0 0 0,0 0 0,8 8 0,-11-9 0,108 101 0,-76-69 0,52 42 0,-85-75 0,0-1 0,0 1 0,0 0 0,-1-1 0,1 1 0,0-1 0,0 1 0,0-1 0,0 1 0,0-1 0,0 1 0,0-1 0,0 0 0,0 0 0,0 1 0,2-1 0,-3-1 0,0 1 0,0 0 0,1-1 0,-1 1 0,0 0 0,0-1 0,0 1 0,0 0 0,0-1 0,0 1 0,1 0 0,-1-1 0,0 1 0,0-1 0,0 1 0,0 0 0,0-1 0,0 1 0,-1-1 0,1 1 0,0 0 0,0-1 0,0 1 0,0 0 0,0-1 0,0 1 0,-1-1 0,-18-32 0,-76-63 0,78 80 0,9 10-153,0 0 0,0 1 0,0 0 1,-1 0-1,-12-4 0,17 7-295,-10-4-6378</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38"/>
    </inkml:context>
    <inkml:brush xml:id="br0">
      <inkml:brushProperty name="width" value="0.05" units="cm"/>
      <inkml:brushProperty name="height" value="0.05" units="cm"/>
      <inkml:brushProperty name="color" value="#E71224"/>
    </inkml:brush>
  </inkml:definitions>
  <inkml:trace contextRef="#ctx0" brushRef="#br0">28 1 24575,'0'578'0,"0"-570"0,1-4 0,-1 0 0,0 0 0,0 0 0,0 0 0,0 0 0,-1 0 0,0 0 0,1 0 0,-2 0 0,1-1 0,0 1 0,-4 6 0,5-10 0,-1 0 0,1 0 0,-1 0 0,1-1 0,-1 1 0,1 0 0,-1 0 0,1-1 0,-1 1 0,1 0 0,0-1 0,-1 1 0,1 0 0,0-1 0,-1 1 0,1-1 0,0 1 0,-1 0 0,1-1 0,0 1 0,0-1 0,0 1 0,-1-1 0,1 1 0,0-1 0,0 1 0,0-1 0,0 1 0,0-1 0,0 1 0,0-1 0,0 0 0,0 0 0,-4-22 0,-1-260 0,8 155 0,-3 79-1365,0 28-5461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33.909"/>
    </inkml:context>
    <inkml:brush xml:id="br0">
      <inkml:brushProperty name="width" value="0.05" units="cm"/>
      <inkml:brushProperty name="height" value="0.05" units="cm"/>
      <inkml:brushProperty name="color" value="#00A0D7"/>
    </inkml:brush>
  </inkml:definitions>
  <inkml:trace contextRef="#ctx0" brushRef="#br0">344 36 4480,'-8'-1'3657,"7"1"-3627,1 0-1,-1 0 1,1 0 0,-1 1-1,0-1 1,1 0 0,-1 0-1,1 0 1,-1 0 0,0 0-1,1 0 1,-1 0 0,1 0-1,-1-1 1,1 1 0,-1 0-1,0 0 1,1 0 0,-1-1-1,1 1 1,-1 0 0,1 0-1,-1-1 1,1 1-1,-1-1 1,1 1 0,-1-1-1,1-1 7,0 2-29,0-1-1,0 1 0,0-1 1,0 0-1,0 1 1,0-1-1,0 1 0,0-1 1,-1 0-1,1 1 1,0-1-1,0 1 0,0-1 1,-1 1-1,1-1 0,0 1 1,-1-1-1,1 1 1,0-1-1,-1 1 0,1-1 1,-1 1-1,1 0 1,-1-1-1,1 1 0,-1 0 1,1-1-1,-1 1 1,1 0-1,-1-1 0,1 1 1,-2 0-1,0-5 19,2 5-34,0-1 0,1 1-1,-1 0 1,0 0 0,0-1 0,0 1-1,0 0 1,0 0 0,0-1 0,0 1 0,0 0-1,0 0 1,0-1 0,0 1 0,0 0 0,0 0-1,-1-1 1,1 1 0,0 0 0,0 0-1,0 0 1,0-1 0,0 1 0,0 0 0,-1 0-1,1-1 1,0 1 0,0 0 0,0 0 0,0 0-1,-1 0 1,1 0 0,0-1 0,0 1-1,0 0 1,-1 0 0,1 0 0,0 0 0,0 0-1,-1 0 1,1 0 0,0 0 0,0 0 0,-1 0-1,1 0 1,0 0 0,0 0 0,-1 0-1,-16 0-239,13 0-36,-19 0-1756,-28 0-1243,15 0 3899,36 0-603,-1 0 0,1 0 0,-1 0 0,1 0 0,-1 0 0,1 0 0,-1 0 0,1 1 0,-1-1 0,1 0 0,-1 0 0,1 1 0,-1-1 0,1 0 1,0 1-1,-1-1 0,1 0 0,-1 1 0,1-1 0,0 0 0,-1 1 0,1 0 0,-1-1 0,1 1-1,0 0 1,-1-1 0,1 1 0,-1-1-1,0 1 1,1-1 0,-1 1 0,1-1-1,-1 0 1,0 1 0,1-1 0,-1 0 0,0 1-1,1-1 1,-1 0 0,0 0 0,0 0-1,1 1 1,-1-1 0,0 0 0,-1 0-1,-34 9 217,30-7-251,0 0 1,1 0-1,-1-1 1,0 1 0,-9 0-1,14-2 193,1 0 1,-1-1-1,0 1 0,1 0 1,-1 0-1,1 0 0,-1 0 1,1-1-1,-1 1 0,1 0 0,-1 0 1,1-1-1,-1 1 0,1 0 1,0-1-1,-1 1 0,1 0 1,-1-1-1,1 1 0,0-1 1,-1 1-1,1-1 0,0 1 1,0-1-1,-1 1 0,1-1 0,0 1 1,0-1-1,0 1 0,0-3 2158,1 19-1400,-1 104-796,0-116-129,0 1-1,1-1 0,0 1 0,0-1 0,0 1 0,0-1 0,1 0 0,3 8 0,-3-8-1,0 0 0,0 0 0,0 1 0,-1-1 0,0 1 0,0-1 0,0 1 0,0 8 0,-1 266 48,0-274-43,-1 1 1,1-1-1,-1 1 1,-1-1-1,1 1 1,-1-1-1,0 0 1,-3 7-1,2-7 8,1 0 1,0 0-1,1 0 0,-1 0 0,1 0 1,0 0-1,0 1 0,0 5 0,1-8-4,0 0 0,-1 0 0,1-1 0,-1 1 0,1 0 0,-1-1 0,0 1 0,0-1 0,0 1 0,0-1 0,0 1 0,-1-1 0,-1 3 0,1-3 0,1 0 1,-1 0-1,1 0 0,0 1 0,0-1 1,0 0-1,0 0 0,1 1 0,-1-1 1,0 1-1,1-1 0,0 1 0,-1 2 1,1-4-6,0 1 1,0-1 0,-1 0 0,1 1-1,-1-1 1,1 1 0,-1-1 0,0 0 0,0 0-1,1 1 1,-1-1 0,0 0 0,0 0-1,0 0 1,0 0 0,-2 2 0,2-3-1,1 0-1,-1 1 1,0-1 0,0 1 0,1 0-1,-1-1 1,1 1 0,-1-1 0,1 1-1,-1 0 1,1 0 0,-1-1 0,1 1 0,-1 0-1,1 0 1,0-1 0,0 1 0,-1 0-1,1 0 1,0 0 0,0 0 0,0-1 0,0 1-1,0 0 1,0 0 0,0 0 0,0 0-1,0 0 1,1 1 0,4-7-13,15-16 1,-20 21 8,1-1-1,-1 1 0,0-1 0,1 1 1,-1-1-1,1 1 0,-1-1 1,1 1-1,0-1 0,-1 1 0,1-1 1,0 1-1,-1 0 0,1 0 1,0-1-1,-1 1 0,1 0 0,0 0 1,-1 0-1,1-1 0,0 1 1,0 0-1,-1 0 0,1 0 0,0 0 1,-1 0-1,2 1 0,6-3-2,-2-9-16,-5 10 16,-1 1 1,0-1-1,0 1 0,0-1 0,1 1 1,-1-1-1,0 1 0,0-1 1,1 1-1,-1-1 0,0 1 0,1-1 1,-1 1-1,1 0 0,-1-1 0,1 1 1,-1-1-1,1 1 0,-1 0 0,1 0 1,-1-1-1,1 1 0,-1 0 0,1 0 1,-1 0-1,1-1 0,-1 1 0,1 0 1,0 0-1,-1 0 0,1 0 0,-1 0 1,2 0-1,6-3-75,10-10-11,-17 13 81,-1-1 0,1 1 0,-1-1 0,1 1 0,-1-1 1,1 1-1,0 0 0,-1-1 0,1 1 0,0 0 0,0-1 1,-1 1-1,1 0 0,0 0 0,0 0 0,-1 0 0,1 0 1,0 0-1,0 0 0,-1 0 0,1 0 0,1 0 0,5-1-28,0-6-38,-7 7 70,0-1-1,1 1 0,-1-1 0,0 1 1,1-1-1,-1 1 0,1 0 0,-1-1 1,1 1-1,-1 0 0,1-1 0,-1 1 1,1 0-1,-1 0 0,1 0 0,-1-1 1,1 1-1,0 0 0,-1 0 0,1 0 1,-1 0-1,1 0 0,0 0 0,-1 0 1,2 0-1,73-12-435,42 12 460,-114 0-20,1 0 1,0 1-1,0-1 1,0 1-1,-1 0 1,1 1-1,0-1 1,6 4-1,-7-3-1,1-1 0,-1 1 0,1-1 0,-1 0 0,1 0 1,0 0-1,0 0 0,6 0 0,29-2-8,-17 0 10,0 1 0,1 1 0,-1 1 0,31 7 0,26-2-6,61 9 5,-28-5 42,-95-7-46,-11-3 20,-5-10-37,-1 5 4,0 0-46,0-15-77,0 18 129,0-1-1,0 1 1,0-1 0,1 1-1,-1-1 1,0 1 0,0-1-1,1 1 1,-1-1 0,1 1-1,0 0 1,-1-1 0,1 1-1,0 0 1,0-1 0,0 1-1,0 0 1,1-1-1,-1 1 8,0 0-1,0 0 0,0-1 0,0 1 0,-1 0 0,1 0 0,0-1 0,-1 1 0,1 0 0,-1-1 0,1 1 0,-1 0 0,1-1 0,-1 1 0,0-1 0,0 1 0,0-1 0,0-1 0,0-573 334,0 576-330,0-1-1,0 0 1,0 1-1,0-1 1,-1 1-1,1-1 1,0 0 0,0 1-1,-1-1 1,1 1-1,0-1 1,-1 0-1,1 1 1,0-1-1,-1 1 1,1-1-1,-1 1 1,1-1 0,-1 1-1,1 0 1,-1-1-1,0 1 1,1 0-1,-1-1 1,0 1-1,0-1 0,0 1 0,0 0 0,1-1 0,-1 1 0,0-1-1,0 1 1,1-1 0,-1 0 0,0 1 0,1-1 0,-1 0-1,1 1 1,-1-1 0,1 0 0,-1 0 0,1 1 0,-1-1-1,1 0 1,0 0 0,-1 0 0,1 0 0,0 0-1,0 0 1,0 1 0,0-1 0,0-2 0,-3 2-2,1-1 0,0 1 0,-1 0 0,1-1 0,0 1-1,-1 0 1,0 1 0,1-1 0,-1 0 0,1 1 0,-5-1 0,-43 1-132,49 0 134,0 0 1,0 0 0,0 0 0,1 1-1,-1-1 1,0 0 0,0 1-1,0-1 1,0 0 0,0 1-1,1-1 1,-1 1 0,0-1-1,0 1 1,1 0 0,-1-1 0,0 1-1,1 0 1,-2 1 0,2-1 0,-1 0 1,0 0 0,0 0-1,0 0 1,0 0 0,0 0 0,0-1-1,0 1 1,0 0 0,0-1-1,0 1 1,0-1 0,0 1-1,-1-1 1,1 1 0,0-1 0,0 0-1,-1 1 1,1-1 0,-2 0-1,-76 12 4,-152-12 49,223 0-45,1-1 1,0 0-1,0-1 0,0 1 0,-13-6 1,13 5 6,0 0 1,0 0-1,0 0 1,0 1-1,-13-1 1,-348 2-426,367-2-216,1 1 569,0 1 0,0 0 1,0 0-1,0 0 0,0-1 1,0 1-1,0 0 0,0 0 0,0-1 1,-1 1-1,1 0 0,0 0 1,0-1-1,0 1 0,0 0 1,0 0-1,0-1 0,1 1 0,-1 0 1,0 0-1,0-1 0,0 1 1,0 0-1,0 0 0,0 0 1,0-1-1,0 1 0,1 0 0,-1 0 1,0 0-1,0-1 0,0 1 1,0 0-1,1 0 0,-1 0 1,0 0-1,0-1 0,0 1 0,1 0 1,-1 0-1,0 0 0,0 0 1,1 0-1,-1 0 0,0 0 1,0 0-1,1 0 0,17 0-1008,-13 0-243,-1 0-1863,13 0 1796,-13 0 336</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39"/>
    </inkml:context>
    <inkml:brush xml:id="br0">
      <inkml:brushProperty name="width" value="0.05" units="cm"/>
      <inkml:brushProperty name="height" value="0.05" units="cm"/>
      <inkml:brushProperty name="color" value="#E71224"/>
    </inkml:brush>
  </inkml:definitions>
  <inkml:trace contextRef="#ctx0" brushRef="#br0">1 0 24575,'0'2'0,"1"-1"0,0 1 0,-1-1 0,1 0 0,0 1 0,0-1 0,0 0 0,0 0 0,0 0 0,0 1 0,0-1 0,0 0 0,0 0 0,0 0 0,1-1 0,-1 1 0,0 0 0,2 0 0,30 15 0,-30-14 0,26 11 0,48 32 0,-27-18 0,-39-22 0,0 1 0,0 0 0,0 0 0,-1 1 0,12 11 0,-16-12 0,0 0 0,1 0 0,-1-1 0,1 0 0,0 0 0,1-1 0,8 4 0,59 40 0,-64-43 0,4 2 0,0 0 0,-1 1 0,14 10 0,-28-18 0,1 0 0,-1 0 0,0 0 0,0 0 0,0 0 0,0 0 0,1 0 0,-1 0 0,0 0 0,0 0 0,0 1 0,0-1 0,0 0 0,1 0 0,-1 0 0,0 0 0,0 0 0,0 1 0,0-1 0,0 0 0,0 0 0,0 0 0,0 0 0,0 1 0,0-1 0,1 0 0,-1 0 0,0 0 0,0 0 0,0 1 0,0-1 0,0 0 0,0 0 0,0 0 0,0 1 0,-1-1 0,1 0 0,0 0 0,0 0 0,0 0 0,0 1 0,0-1 0,0 0 0,-10 3 0,-13-5 0,6-4 0,0 0 0,1-1 0,0-1 0,-22-15 0,20 12 0,-1 1 0,-29-13 0,42 20 0,-1 0 0,1-1 0,0 0 0,-1 0 0,2 0 0,-1-1 0,1 0 0,-9-10 0,2 1 0,1 0 0,-13-22 0,19 30 0,0 0 0,-1 0 0,1 0 0,-1 1 0,-1 0 0,1 0 0,-1 1 0,1 0 0,-11-5 0,-26-18 0,12 7-1365,17 14-5461</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4T12:51:57.623"/>
    </inkml:context>
    <inkml:brush xml:id="br0">
      <inkml:brushProperty name="width" value="0.05" units="cm"/>
      <inkml:brushProperty name="height" value="0.05" units="cm"/>
      <inkml:brushProperty name="color" value="#E71224"/>
    </inkml:brush>
  </inkml:definitions>
  <inkml:trace contextRef="#ctx0" brushRef="#br0">1 0 24575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4T15:02:31.737"/>
    </inkml:context>
    <inkml:brush xml:id="br0">
      <inkml:brushProperty name="width" value="0.2" units="cm"/>
      <inkml:brushProperty name="height" value="0.2" units="cm"/>
      <inkml:brushProperty name="color" value="#00A0D7"/>
    </inkml:brush>
  </inkml:definitions>
  <inkml:trace contextRef="#ctx0" brushRef="#br0">179 320 9681,'0'0'3,"-1"-1"0,1 1 1,0-1-1,0 1 0,-1-1 0,1 1 1,0-1-1,0 1 0,0 0 0,-1-1 1,1 1-1,-1 0 0,1 0 0,0 0 1,-1 0-1,1 0 0,-1 0 0,1-1 1,-1 1-1,1 0 0,-1 0 0,1 0 1,0 0-1,-1 0 0,1 0 0,-1 0 1,1 0-1,-1 0 0,-12 0 44,13 0-37,-5 0 135,-29 0 627,34 0-770,-1 0 1,1 0-1,0 0 1,-1 0-1,1 0 1,-1 0-1,1 0 1,0 0-1,0 1 0,0-1 1,0 0-1,0 0 1,-1 0-1,1 0 1,0 0-1,-1 0 1,1 0-1,0 1 1,0-1-1,-1 0 0,1 1 1,0-1-1,0 0 1,0 1-1,0-1 1,-1 0-1,1 1 1,0-1-1,0 0 1,0 1-1,0-1 0,0 0 1,0 0-1,0 0 1,0 0-1,0 1 1,-10 61 285,-5 118 1,14 82-92,3-127-194,-3-116-5,0-14 4,1 1-1,0 0 1,0 0-1,1-1 1,-1 1-1,2 0 0,-1 0 1,2 6-1,7 8 6,-7-16-6,-1 0 1,0 0-1,0 1 1,0-1-1,0 1 1,-2-1 0,2 0-1,-1 1 1,0-1-1,0 9 1,-1-8-2,1 0 0,-1 0-1,0-1 1,2 1 0,-1 0 0,1 0 0,-1 0 0,1-1 0,2 5 0,4 8-6,-2 0 0,-4-11 7,1 0 0,-2 0-1,3 0 1,-2-1-1,8 11 1,16 25 10,-21-32-10,0 0-1,1-1 1,1 1 0,11 12 0,-12-16-31,-1 1 0,2-1 0,0 0 0,0-1 0,-1 0 0,2 0 0,-1 0 1,0-1-1,1 0 0,-1 0 0,2-1 0,-2 0 0,2-1 0,-2 1 0,2-1 0,-1 0 0,0-1 1,9-1-1,-15 1 27,0 0 1,-1-1 0,0 1 0,1-1-1,0 1 1,-2-1 0,2 1 0,0-1-1,-1 0 1,0 1 0,0-1 0,1 0-1,-1 0 1,0 0 0,0 0-1,0 1 1,1-2 0,-1 1 0,-1-1-1,1 2 1,0-2 0,0 1 0,0-1-1,0 1 1,-1-3 0,8-7-18,14-4-55,23-53-218,-28 43 119,-1-1 1,-1-1-1,-1-1 1,-2 0-1,-1 0 0,13-48 1,-10 12 19,-2 1 0,2-69-1,-8-218 364,-8 211 19,2 133-215,-1 0-1,1 1 0,-1-1 0,0 0 1,-1 0-1,0 0 0,0 1 1,0-1-1,-6-9 0,5 10 1,1 0-1,-1 0 0,1 0 1,0 0-1,0 0 0,1-1 0,0 1 1,0 0-1,-1-11 0,3 1 19,-1 12-23,1 1-1,-1-2 1,0 1-1,0 0 0,0 0 1,0 0-1,-1 0 0,0 0 1,1 0-1,0 0 0,-1 0 1,-1 0-1,1 0 0,-2-2 1,-25-20 46,13 6-12,13 17-42,1 0 0,0 0 1,-1-1-1,0 2 0,1-1 0,-2 0 0,-3-3 1,0 1-17,0 0 0,-2 0 0,1 0 0,1 1 0,-2 0 0,1 0 0,-15-3 0,5 5-21,0-1 0,-25 1 0,39 1 34,0 0 1,1 0-1,-1 1 1,1-1-1,-1 1 0,1 0 1,-1-1-1,0 1 1,1 1-1,-1-1 1,1 0-1,0 0 0,0 1 1,-1 0-1,2-1 1,-2 1-1,-1 3 0,-12 8-6,-17 2-14,-2 18-3,-1-13 20,10 12 0,19-21 4,-1 0 0,-15 15 0,-10 6 0,1 0 0,-45 62 0,74-90-13,1 0-1,0 0 0,0 0 0,1 0 1,-1 0-1,0 0 0,1 0 1,1 1-1,-1 0 0,0-1 1,1 0-1,-1 7 0,10-9-100,42-2-235,-4 0-286,-41 0 570,-1 0 0,0 0 0,0 0 0,0-1 0,0-1 0,8-1 0,10-12-272,-21 13 282,0 0 1,0 1-1,0 0 1,0-1-1,0 1 1,0 0-1,1 0 1,-2 0-1,2 0 1,0 0-1,-1 0 1,1 0-1,-1 1 1,1 0-1,-2 0 1,5 0-1,5 0-263,-8 0 218,0 0 1,0 1-1,0-1 1,0 0 0,0-1-1,-1 1 1,2 0-1,-2 0 1,2-1-1,-2 0 1,1 0-1,0 0 1,3-2-1,5-8-332,-10 10 357,0-1 0,1 1 0,0-1 0,-2 0 0,2 2 0,0-2 0,0 1 0,-1 0 0,1 0 0,0 0 0,-1 0 0,1 0 0,0 0 0,0 1 0,0-1 0,0 1 0,0 0 0,0 0 0,4-1 0,36 1-1643,-24 0 1128</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34.785"/>
    </inkml:context>
    <inkml:brush xml:id="br0">
      <inkml:brushProperty name="width" value="0.05" units="cm"/>
      <inkml:brushProperty name="height" value="0.05" units="cm"/>
      <inkml:brushProperty name="color" value="#00A0D7"/>
    </inkml:brush>
  </inkml:definitions>
  <inkml:trace contextRef="#ctx0" brushRef="#br0">429 75 2900,'0'-68'3534,"-1"67"-3465,0 0 0,0 1 0,0-1 0,0 1 1,0-1-1,0 1 0,0-1 0,0 1 0,0 0 0,0-1 0,0 1 0,0 0 1,0 0-1,-1 0 0,1 0 0,0 0 0,-4 0 2924,5 7-2977,1 0-9,-1 0 0,-1 0 0,1 0 0,-1 0 0,-2 11 0,-16 10-1,9 3-8,-8 5 0,14-23 8,-1 1 0,-1-1 0,0-1 0,-15 23 0,-76 127 187,20-31 250,-56 109 433,128-226-982,8-13-377,13-14-184,-14 12 775,2-4-408,-1 3-615,9-11 102,-7 7-622,1 0 1,0 0-1,0 1 1,7-5 0,-4 4 434</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35.826"/>
    </inkml:context>
    <inkml:brush xml:id="br0">
      <inkml:brushProperty name="width" value="0.05" units="cm"/>
      <inkml:brushProperty name="height" value="0.05" units="cm"/>
      <inkml:brushProperty name="color" value="#00A0D7"/>
    </inkml:brush>
  </inkml:definitions>
  <inkml:trace contextRef="#ctx0" brushRef="#br0">32 1 2424,'0'0'-104,"-3"0"-250,-26 0 5149,34 0-4607,-4 0-177,-1 0-1,1 0 0,0 0 0,0 0 0,-1-1 1,1 1-1,0 0 0,0 0 0,-1 1 0,1-1 1,0 0-1,0 0 0,-1 0 0,1 0 0,0 1 1,0-1-1,-1 0 0,1 1 0,0-1 0,-1 0 1,1 1-1,-1-1 0,1 1 0,0-1 0,-1 1 1,1-1-1,-1 1 0,1 0 0,-1-1 0,0 1 1,1 0-1,-1-1 0,0 1 0,1 0 1,-1-1-1,0 1 0,0 0 0,1 0 0,-1 0-7,0-1 0,0 0 0,0 0 0,0 0 0,0 0 0,0 0-1,0 1 1,0-1 0,0 0 0,0 0 0,0 0 0,0 0 0,0 0 0,0 0-1,0 1 1,0-1 0,0 0 0,0 0 0,0 0 0,0 0 0,1 0 0,-1 0-1,0 0 1,0 0 0,0 1 0,0-1 0,0 0 0,0 0 0,0 0 0,1 0-1,-1 0 1,0 0 0,0 0 0,0 0 0,0 0 0,0 0 0,0 0 0,1 0-1,-1 0 1,0 0 0,0 0 0,0 0 0,0 0 0,0 0 0,0 0-1,1 0 1,-1 0 0,0 0 0,0 0 0,0 0 0,0 0 0,0 0 0,0 0-1,1-1 1,18 4 130,1 0-1,-1 1 1,0 1-1,-1 1 1,1 1-1,29 15 1,-17-9-41,-1-1 0,41 11 0,510 141 683,-505-138-768,-2 4-1,-1 2 0,76 47 1,92 54 149,-196-96 30,-26-20-152,-18-16-21,0 0 32,0-1 1,1 1-1,-1 0 0,0 0 1,0 0-1,0 1 0,0-1 1,0 0-1,-1 0 0,1 0 1,0 1-1,0-1 0,-1 0 1,1 1-1,-1-1 0,1 1 1,-1-1-1,0 1 0,1-1 1,-1 3-1,1-2-143,0 0 0,1 0-1,-1 0 1,1 0 0,0 0 0,0 0 0,-1 0 0,1-1-1,0 1 1,0 0 0,3 1 0,12-22 178,-8 14-11,-4 4-54,1 0 0,0-1 0,-1 0 0,1 0 1,-1 0-1,0-1 0,0 1 0,7-5 0,20-10 24,29-9-24,-39 14-17,1 1 0,0 1 0,0 2 0,27-7 0,99-15 134,-93 23 187,100 0 1,-155 7-133,-1-3 146,0 3-379,0-1 0,0 1 0,0 0 0,0 0 0,0-1 0,1 1 0,-1 0 0,0-1 0,0 1 0,0 0 0,0 0 0,0-1 0,0 1 0,0 0 0,0 0 0,0-1 1,0 1-1,0 0 0,0-1 0,-1 1 0,1 0 0,0 0 0,0-1 0,0 1 0,0 0 0,0 0 0,0-1 0,-1 1 0,1 0 0,0 0 0,0 0 0,0-1 0,-1 1 0,1 0 0,0 0 0,0 0 0,-1 0 0,1 0 0,0-1 0,0 1 0,-1 0 0,1 0 0,-41 0-4882,37 0 3266</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37.783"/>
    </inkml:context>
    <inkml:brush xml:id="br0">
      <inkml:brushProperty name="width" value="0.05" units="cm"/>
      <inkml:brushProperty name="height" value="0.05" units="cm"/>
      <inkml:brushProperty name="color" value="#00A0D7"/>
    </inkml:brush>
  </inkml:definitions>
  <inkml:trace contextRef="#ctx0" brushRef="#br0">14 133 1320,'-6'-8'113,"6"8"-67,-1-1 0,1 1-1,-1 0 1,0-1 0,1 1 0,-1-1 0,1 1 0,-1-1-1,1 0 1,0 1 0,-1-1 0,1 1 0,0-1-1,-1 0 1,1 1 0,0-1 0,0 0 0,-1 0 0,1 1-1,0-1 1,0 0 0,0 0 0,0 0-38,0 1 0,0-1 0,0 1 1,0 0-1,1-1 0,-1 1 0,0 0 0,0-1 0,0 1 1,0 0-1,1-1 0,-1 1 0,0 0 0,0-1 0,1 1 1,-1 0-1,0 0 0,1-1 0,-1 1 0,0 0 0,0 0 1,1 0-1,-1-1 0,1 1 0,-1 0 0,0 0 0,1 0 1,-1 0-1,0 0 0,1 0 0,-1 0 0,1 0 0,-1 0 1,0 0-1,1 0 0,-1 0 0,0 0 0,1 0 0,0 0 6,-1 0 0,1 0 0,0 0-1,-1 0 1,1 0 0,-1 0-1,1 0 1,0 0 0,-1 0 0,1 0-1,-1-1 1,1 1 0,-1 0-1,1 0 1,-1-1 0,1 1 0,-1 0-1,1 0 1,-1-1 0,1 1-1,-1-1 1,1 1 0,-1-1 0,1 1-1,-1 0 1,0-1 0,1 1-1,-1-1 1,0 0 0,0 1 0,1-1-1,-1 1 1,0-1 0,0 1-1,0-1 1,0 0 0,0 1 0,0-1-1,0 1 1,0-2 0,0 2-4,0-1 1,0 1-1,1-1 1,-1 1-1,0-1 1,0 1-1,0 0 1,0-1-1,0 1 1,1-1-1,-1 1 1,0 0-1,0-1 1,1 1 0,-1 0-1,0-1 1,1 1-1,-1 0 1,0-1-1,1 1 1,-1 0-1,0 0 1,1-1-1,-1 1 1,1 0-1,-1 0 1,0 0-1,1 0 1,-1 0-1,1 0 1,-1-1-1,0 1 1,1 0-1,0 0 1,-1 0 7,1 0 0,-1 0 0,1 0 0,-1 0 0,1 0 0,-1 0 0,0 0 0,1 0 0,-1 0 0,1 0 0,-1-1 0,0 1 0,1 0 0,-1 0 0,0 0 0,1-1 0,-1 1 0,0 0-1,1 0 1,-1-1 0,0 1 0,0 0 0,1-1 0,-1 1 0,0 0 0,0-1 0,0 1 0,1-1 0,-1 1 0,0 0 0,0-1 0,0 1 0,0-1 0,0 0 0,1 0 99,0-1 0,0 1 1,-1 0-1,1-1 0,0 1 0,0 0 0,0-1 0,1 1 0,-1 0 1,0 0-1,0 0 0,1 0 0,-1 0 0,0 0 0,1 1 0,-1-1 1,2-1-1,12-8 785,-10 7-778,0 1 1,1 1-1,-1-1 0,0 0 0,10 0 1,-12 1-103,32-10 246,-29 8-214,0 1 0,-1 0 0,1 0 0,0 1 0,0 0 0,8-1-1,-14 2 610,5 0-599,115 0 44,-92 0 390,-37 0-415,-21 0-937,153 0 1074,-119 1-210,0 0 0,0 0 1,0 0-1,-1 1 0,1-1 1,0 1-1,-1 0 0,1 0 0,-1 1 1,6 3-1,11 8 86,120 74 310,-47-26-265,476 296 528,-383-254-406,-10-7-146,-167-91-113,0 1 1,0 0-1,-1 0 1,0 1-1,0 0 1,-1 0-1,12 16 1,-15-16-17,-4-8 14,0 1 0,1-1-1,-1 1 1,0-1 0,0 1-1,1-1 1,-1 0 0,0 1 0,1-1-1,-1 1 1,0-1 0,1 0-1,-1 1 1,1-1 0,-1 1-1,0-1 1,1 0 0,-1 0 0,1 1-1,-1-1 1,1 0 0,-1 0-1,1 0 1,-1 0 0,1 1-1,-1-1 1,1 0 0,0 0 0,-1 0-1,1 0 1,-1 0 0,1 0-1,-1 0 1,2-1 0,1 1 20,0 0-4,-2 0-17,-1 0 0,0 0-1,1 0 1,-1 0 0,0 0-1,1 0 1,-1-1 0,0 1 0,1 0-1,-1 0 1,0 0 0,1 0-1,-1 0 1,0 1 0,1-1 0,-1 0-1,0 0 1,1 0 0,-1 0-1,0 0 1,1 0 0,-1 0 0,0 1-1,0-1 1,1 0 0,-1 0-1,0 0 1,1 1 0,-1-1 0,0 0-1,0 0 1,0 1 0,1-1-1,-1 3-5,0-2 9,-1-1-1,1 1 1,0-1 0,0 0 0,0 1 0,0-1 0,0 1-1,0-1 1,0 1 0,0-1 0,0 0 0,0 1 0,1-1-1,-1 1 1,0-1 0,0 0 0,0 1 0,0-1-1,1 1 1,-1-1 0,0 0 0,0 1 0,1-1 0,-1 0-1,0 1 1,1-1 0,-1 0 0,0 0 0,1 1 0,-1-1-1,0 0 1,1 0 0,-1 0 0,0 1 0,1-1 0,0 0-1,-1 11 134,0-10-134,0 0-1,0 0 1,-1 0 0,1 0 0,0 1-1,0-1 1,0 0 0,0 0 0,0 0 0,0 0-1,0 0 1,0 0 0,1 0 0,-1 0-1,0 0 1,1 0 0,-1 0 0,1 0 0,-1 0-1,2 2 1,1-3-1,-2 0-2,-1 0 1,1 0-1,0 0 0,-1 0 0,1 0 1,-1 0-1,1 0 0,0 0 0,-1 1 1,1-1-1,-1 0 0,1 0 0,-1 0 1,1 1-1,-1-1 0,1 0 0,-1 1 1,1-1-1,-1 0 0,1 1 0,-1-1 1,1 1-1,-1-1 0,0 1 0,1-1 1,-1 1-1,0-1 0,1 1 0,-1-1 1,0 1-1,0-1 0,1 1 0,-1 0 1,26 13-3,-17-10 8,52 40-143,-57-43 51,0 0 0,0 0 0,0-1 0,0 1 0,0-1 0,0 0 0,0-1 1,5 0-1,2 0 2,-1 2 18,-13 1 84,-25 1 154,-27-3-140,53 0-26,1 0-1,-1 0 0,0 0 0,1 0 0,-1 1 1,0-1-1,1 0 0,-1 1 0,1 0 0,-1-1 1,1 1-1,-1 0 0,1 0 0,-1 0 0,1 0 0,0 0 1,-1 0-1,1 0 0,0 0 0,0 1 0,-2 2 1,-8 7 42,-16 0 89,-24 37 240,-29 20 821,-138 150 1,181-178-1220,26-29-155,0 0 0,-1-1 0,0-1 0,0 0 0,-1 0 0,-23 11 0,35-20 212,1 0 0,0 1 1,-1-1-1,1 0 1,-1 0-1,1 1 0,-1-1 1,1 0-1,0 0 1,-1 1-1,1-1 0,0 1 1,-1-1-1,1 0 1,0 1-1,0-1 0,-1 1 1,1-1-1,0 1 1,0-1-1,0 0 0,-1 1 1,1-1-1,0 1 1,0 0-1,-1 2-2215</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42.919"/>
    </inkml:context>
    <inkml:brush xml:id="br0">
      <inkml:brushProperty name="width" value="0.05" units="cm"/>
      <inkml:brushProperty name="height" value="0.05" units="cm"/>
      <inkml:brushProperty name="color" value="#66CC00"/>
    </inkml:brush>
  </inkml:definitions>
  <inkml:trace contextRef="#ctx0" brushRef="#br0">10 477 4352,'-9'1'4156,"9"-1"-4065,18-18 472,-18 17-534,1 1-1,-1-1 1,0 1 0,1-1-1,-1 1 1,1-1-1,-1 1 1,1-1 0,-1 1-1,1 0 1,-1-1-1,1 1 1,0 0-1,-1 0 1,1-1 0,-1 1-1,1 0 1,0 0-1,-1 0 1,1 0 0,0-1-1,-1 1 1,1 0-1,-1 0 1,1 0 0,0 1-1,1-1 1,-2 0-25,0 0 1,0 0-1,1 0 1,-1 0-1,0 0 1,0 0-1,1 0 1,-1 0-1,0 0 1,0 0-1,1 0 1,-1 0-1,0 0 1,0 0-1,1 0 1,-1 0-1,0 0 1,0 0-1,0 0 1,1 0-1,-1 0 1,0-1-1,0 1 1,1 0-1,-1 0 1,0 0-1,0 0 1,0-1-1,0 1 1,1 0-1,-1 0 1,0 0-1,0-1 1,0 1-1,10-22 385,17 12-12,31-37 383,138-72 169,233-103 1,-417 216-1440,31-12 1211,-20 13-7122,-31 5 6032,-15 2-3236,22-2 3568,1 0 0,-1 0-1,1 0 1,-1 1-1,1-1 1,-1 0 0,0 1-1,1-1 1,-1 1 0,1-1-1,-1 0 1,1 1-1,0-1 1,-1 1 0,1-1-1,-1 1 1,1 0 0,0-1-1,0 1 1,-1-1-1,1 1 1,0-1 0,0 1-1,-1 0 1,1-1 0,0 1-1,0 0 1,0-1 0,0 1-1,0 0 1,0 3-734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44.053"/>
    </inkml:context>
    <inkml:brush xml:id="br0">
      <inkml:brushProperty name="width" value="0.05" units="cm"/>
      <inkml:brushProperty name="height" value="0.05" units="cm"/>
      <inkml:brushProperty name="color" value="#66CC00"/>
    </inkml:brush>
  </inkml:definitions>
  <inkml:trace contextRef="#ctx0" brushRef="#br0">3 0 4084,'-2'19'4767,"2"-18"-4767,0 0 0,0 1 0,0-1 0,0 0 0,0 1 0,0-1 0,0 0-1,0 1 1,1-1 0,-1 0 0,1 0 0,-1 0 0,1 1 0,-1-1 0,1 0 0,-1 0 0,1 0 0,0 0 0,1 2-1,21 9 82,-23-12-79,1 1 0,-1-1 0,0 0 1,0 0-1,1 0 0,-1 0 0,0 0 0,0 0 0,1 0 0,-1 0 0,0 0 0,0 1 0,0-1 0,1 0 1,-1 0-1,0 0 0,0 1 0,0-1 0,1 0 0,-1 0 0,0 0 0,0 1 0,0-1 0,0 0 1,0 0-1,0 1 0,1-1 0,-1 0 0,0 0 0,0 1 0,0-1 0,0 0 0,0 1 0,0-1 0,1 3 11,0 0 0,0 0 0,1 0-1,-1-1 1,1 1 0,-1 0 0,1-1-1,0 1 1,0-1 0,1 0 0,-1 0-1,0 0 1,1 0 0,2 2 0,14 14 68,29 54-12,-32-49-66,-2 0 1,-1 1-1,17 42 1,-8-17 26,128 345 83,-121-294 84,-23-71-186,2-1 0,0 0 0,2-1 0,2 0 0,20 36 0,-24-47 18,-1-1-1,0 1 1,-1 1 0,0-1 0,-2 1-1,5 32 1,6 19-37,1-24 407,-12-32-258,1-1 0,-2 0 0,3 16-1,-4-15-133,-1-7-9,-1-1 0,1 1 1,0-1-1,0 1 1,0-1-1,0 1 1,1-1-1,0 0 0,0 0 1,0 0-1,5 7 1,-5-8 28,0 0 1,0 0-1,-1 0 1,1 1-1,-1-1 1,0 0-1,0 1 1,0-1-1,0 0 1,-1 1-1,1 4 1,-1 44-2324,-1-30-5872</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44.474"/>
    </inkml:context>
    <inkml:brush xml:id="br0">
      <inkml:brushProperty name="width" value="0.05" units="cm"/>
      <inkml:brushProperty name="height" value="0.05" units="cm"/>
      <inkml:brushProperty name="color" value="#66CC00"/>
    </inkml:brush>
  </inkml:definitions>
  <inkml:trace contextRef="#ctx0" brushRef="#br0">0 50 6441,'0'0'2447,"6"0"-2450,51 0-115,-54 0 110,-1 0 0,1 0 0,-1 0 1,1-1-1,-1 1 0,1-1 0,-1 0 1,1 0-1,-1 0 0,0 0 0,1 0 1,2-2-1,-3 1 4,0 1 0,0 0 0,0 0 0,1 0 0,-1 0 0,0 0 0,0 1 0,1-1 0,-1 0 1,1 1-1,-1 0 0,4 0 0,40 0-23,-16 1 102,-1-1 0,1-1 0,38-7-1,-47 5 146,-1 1-1,1 1 0,38 3 0,-6 0 308,63-2 636,-115 0-1154,0 0 0,0 0 0,0 0 0,0-1 0,-1 1 0,1 0 0,0 0 0,0-1 0,0 1-1,0-1 1,0 1 0,0-1 0,0 1 0,-1-1 0,1 1 0,0-1 0,0 0 0,-1 1 0,2-2-1,-2 1 7,1 0 0,0 0 0,0 1 0,0-1 0,0 0 0,0 0 0,0 1-1,0-1 1,0 0 0,0 1 0,0-1 0,0 1 0,0 0 0,1-1-1,-1 1 1,0 0 0,0 0 0,0 0 0,3 0 0,-25 0-9639</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45.481"/>
    </inkml:context>
    <inkml:brush xml:id="br0">
      <inkml:brushProperty name="width" value="0.05" units="cm"/>
      <inkml:brushProperty name="height" value="0.05" units="cm"/>
      <inkml:brushProperty name="color" value="#66CC00"/>
    </inkml:brush>
  </inkml:definitions>
  <inkml:trace contextRef="#ctx0" brushRef="#br0">3 96 2984,'-2'-69'3635,"2"69"-3617,0-1 0,0 1 0,0 0 0,0-1 1,0 1-1,0-1 0,0 1 0,0-1 0,0 1 0,1 0 1,-1-1-1,0 1 0,0-1 0,0 1 0,1 0 0,-1-1 1,0 1-1,0 0 0,1-1 0,-1 1 0,0 0 1,1-1-1,-1 1 0,1 0 0,-1 0 0,0 0 0,1-1 1,-1 1-1,1 0 0,-1 0 0,0 0 0,1 0 1,-1 0-1,1 0 0,0-1 0,0 1 27,-1 0 0,1 0 0,-1 0 0,1 0 1,-1 0-1,1 0 0,0-1 0,-1 1 0,1 0 0,-1 0 0,1-1 0,-1 1 0,1 0 0,-1-1 0,0 1 1,1-1-1,-1 1 0,1 0 0,-1-1 0,0 1 0,1-1 0,-1 1 0,0-1 0,1 1 0,-1-1 0,0 1 1,0-1-1,0 0 0,0 1 0,1-1 0,-1 1 0,0-1 0,0 1 0,0-1 0,0 0 0,0 0 660,0 4-652,0 199 677,0-192-716,1 1 0,1-1 1,-1 0-1,2 0 1,4 12-1,-4-12-1,0 0-1,-1 0 1,0 0 0,0 1 0,0 12-1,0 17 44,12 70-1,-3-39 1,59 270 149,1 11 426,-65-305-498,2 23 145,22 90 0,-5-82-269,-17-61-26,4 12-191,-12-29 249,0 5-19,0-3-7,-1-1 0,1 1 0,0-1 0,0 0 0,0 1 0,0-1 0,0 1 0,1-1 1,-1 0-1,0 1 0,1-1 0,-1 0 0,2 3 0,2-2-15,-3-2 6,-1 0 0,1 0 0,-1 0 1,1 1-1,0-1 0,-1 0 0,1 0 1,-1 1-1,1-1 0,-1 0 0,1 1 0,-1-1 1,1 1-1,-1-1 0,0 1 0,1-1 1,-1 1-1,0-1 0,1 1 0,-1-1 0,0 1 1,1-1-1,-1 1 0,0-1 0,0 1 0,0 0 1,0-1-1,1 1 0,-1-1 0,0 1 1,0 0-1,0-1 0,0 1 0,-1-1 0,1 1 1,0 0-1,6 7 2,-5-7-18,0 0 0,0 0-1,0 0 1,0 1 0,-1-1-1,1 0 1,0 0-1,-1 0 1,1 1 0,0-1-1,-1 0 1,1 1 0,-1 1-1,0-1 731,0-21-13057</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22.207"/>
    </inkml:context>
    <inkml:brush xml:id="br0">
      <inkml:brushProperty name="width" value="0.05" units="cm"/>
      <inkml:brushProperty name="height" value="0.05" units="cm"/>
      <inkml:brushProperty name="color" value="#FF0066"/>
    </inkml:brush>
  </inkml:definitions>
  <inkml:trace contextRef="#ctx0" brushRef="#br0">28 21 6605,'-10'-4'854,"9"4"-784,0 0 0,0-1 0,1 1 1,-1 0-1,0 0 0,1 0 0,-1-1 1,0 1-1,1 0 0,-1-1 1,0 1-1,1-1 0,-1 1 0,0-1 1,1 1-1,-1-1 0,1 1 0,-1-1 1,1 1-1,0-1 0,-1 0 1,1 1-1,0-1 0,-1 0 0,1 1 1,0-1-1,-1-1 0,1 1 12,-1-1-61,7 7 524,13 11-219,-1 2-1,18 22 1,6 15 94,-32-43-318,0 0 0,14 23-1,-5 0-21,37 59 35,-50-85-121,0-1 0,1 0 0,0 0 0,0-1 0,0 0 0,1 0 0,0 0 0,10 5-1,15 3-129,-26-13 82,0 1 0,-1 0 0,1 0 1,-1 1-1,9 6 0,-7-6-655,-6-9 108,-8-6-6169,-13 9 5371,19 2 1364,0 0 1,0-1-1,-1 1 0,1 0 1,0 0-1,0 0 0,-1 0 1,1-1-1,0 1 0,0 0 1,-1 0-1,1-1 0,0 1 1,0 0-1,0 0 0,-1-1 0,1 1 1,0 0-1,0 0 0,0-1 1,0 1-1,0 0 0,0-1 1,0 1-1,0 0 0,0-1 1,0 1-1,0 0 0,0-1 0,0 1 1,0-1-1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24.252"/>
    </inkml:context>
    <inkml:brush xml:id="br0">
      <inkml:brushProperty name="width" value="0.05" units="cm"/>
      <inkml:brushProperty name="height" value="0.05" units="cm"/>
      <inkml:brushProperty name="color" value="#FF0066"/>
    </inkml:brush>
  </inkml:definitions>
  <inkml:trace contextRef="#ctx0" brushRef="#br0">0 957 5857,'37'0'3283,"-35"0"-3273,-1 0 0,0 0 0,1-1 0,-1 1 1,0 0-1,1 0 0,-1-1 0,0 1 0,1-1 1,-1 1-1,0-1 0,0 1 0,0-1 0,1 0 1,-1 0-1,0 0 0,0 1 0,0-1 1,0 0-1,0 0 0,1-2 0,-2 2-8,1 0 0,0 0 1,0 0-1,0 0 0,0 0 0,0 0 0,0 1 0,0-1 1,0 0-1,0 1 0,0-1 0,0 0 0,1 1 0,-1-1 0,0 1 1,0 0-1,1 0 0,-1-1 0,0 1 0,0 0 0,2 0 1,-1 0-1,-1 0 1,1 0 0,-1-1-1,0 1 1,1 0 0,-1-1 0,0 1-1,1-1 1,-1 1 0,0-1 0,0 0-1,1 1 1,-1-1 0,0 0-1,0 0 1,0 0 0,0 0 0,0 0-1,0 0 1,0 0 0,0-1 0,7-7 14,31-13 59,-33 19-61,-1 1 0,1-2 1,0 1-1,-1-1 0,7-5 1,50-39 275,-43 36-99,26-25 0,-12 5 31,-14 12-141,1 2 0,0 0-1,1 1 1,36-22 0,76-40-106,-71 40 26,127-58-1,4 21-4,-189 74 4,0 0-1,0-1 1,0 0 0,-1 0 0,1 0 0,-1-1 0,6-6 0,-5 6-1,0 0 0,0 0 0,0 0 1,0 0-1,1 1 0,7-6 0,-6 7-11,-1-1-64,1 1 1,-1-1-1,0 0 1,1-1 0,-1 1-1,5-6 1,-8 2-5373,-3-6 5290,0 5-408,6 8 401,-4 0 158,-1 0 3,1 1 1,0-1-1,-1 0 0,1 0 1,0 0-1,0 0 0,-1 0 1,1 0-1,0 0 0,0 0 1,-1 0-1,1 0 0,0-1 1,-1 1-1,1 0 0,0 0 1,-1-1-1,1 1 0,0 0 1,-1-1-1,1 1 0,-1-1 1,1 1-1,0-1 0,-1 1 1,1-1-1,-1 1 0,0-1 1,1 1-1,-1-1 0,1 0 1,-1 1-1,0-1 0,1 0 1,-1 1-1,0-2 0,0-1 23,1 3-19,-1 1 0,1-1 1,-1 0-1,1 0 1,-1 1-1,1-1 0,-1 0 1,1 0-1,0 0 0,-1 0 1,1 0-1,-1 0 0,1 0 1,-1 0-1,1 0 1,-1 0-1,1 0 0,0 0 1,-1-1-1,1 1 0,-1 0 1,1 0-1,-1 0 0,1-1 1,-1 1-1,1 0 1,-1-1-1,0 1 0,1 0 1,-1-1-1,1 1 0,-1-1 1,0 1-1,1 0 0,-1-1 1,0 1-1,0-1 1,1 1-1,-1-1 0,0 1 1,1-2-1,29-7-2205,6-3 2429,-26 9 222,-1 0 0,1 0 0,15-9 0,13-13 219,-27 17-676,1 0-1,0 1 0,0 0 0,1 1 1,-1 0-1,25-7 0,-18 12-1113,-16 2 1130,-1-1 0,0 0 0,1 0 0,-1 0 0,0 0 0,1-1 0,-1 1 0,0-1 0,0 1 0,0-1 0,4-1 0,-1-7-3,-5 9-2,0-1 0,0 1-1,0-1 1,0 1 0,0-1-1,1 1 1,-1-1 0,0 1-1,0 0 1,1-1 0,-1 1 0,0-1-1,1 1 1,-1 0 0,0-1-1,1 1 1,-1 0 0,1-1-1,-1 1 1,1 0 0,-1 0-1,0-1 1,1 1 0,-1 0-1,1 0 1,-1 0 0,1-1-1,-1 1 1,1 0 0,-1 0 0,1 0-1,-1 0 1,1 0 0,-1 0-1,1 0 1,-1 0 0,1 1-1,0-1 1,0 0 0,-1 0 1,1 0-1,-1 0 0,0 0 1,1 0-1,-1 0 0,1-1 0,-1 1 1,1 0-1,-1 0 0,0 0 1,1-1-1,-1 1 0,1 0 1,-1 0-1,0-1 0,1 1 0,-1 0 1,0-1-1,1 1 0,-1 0 1,0-1-1,0 1 0,1-1 1,-1 1-1,0 0 0,0-1 1,0 1-1,0-1 0,1 0 0,-1 1 4,0-1-1,0 1 0,0 0 0,0-1 0,0 1 0,1 0 1,-1-1-1,0 1 0,0 0 0,0-1 0,1 1 0,-1 0 0,0-1 1,0 1-1,1 0 0,-1 0 0,0-1 0,0 1 0,1 0 1,-1 0-1,0-1 0,1 1 0,-1 0 0,1 0 0,-1 0 1,0 0-1,1 0 0,-1 0 0,0 0 0,1 0 0,1 0 320,0-1-282,0 1 1,0-1 0,0 0 0,0 0-1,0 1 1,0-1 0,-1 0 0,1 0-1,0-1 1,2-1 0,21-7 1055,-15 8 1828,-10 10-2905,0-7-17,0 0-1,-1 1 0,1-1 0,0 0 1,0 0-1,0 0 0,0 0 1,0 0-1,0 0 0,0 0 1,0 0-1,1 1 0,-1-1 1,0 0-1,1 0 0,-1 0 1,0 0-1,1 0 0,0 0 0,0 1 1,2-2 2,-3 0-4,1 0 0,0 1 1,0-1-1,-1 0 0,1 0 0,0 0 0,-1 0 0,1 1 0,0-1 0,-1 0 0,1 1 1,-1-1-1,1 0 0,0 1 0,-1-1 0,1 1 0,-1-1 0,1 1 0,-1-1 0,1 1 1,-1-1-1,0 1 0,1 0 0,-1-1 0,0 1 0,1 0 0,-1-1 0,0 1 0,0 0 0,1-1 1,-1 1-1,0 1 0,0-1-1,0-1 0,0 1 1,0-1-1,0 1 0,0-1 1,0 1-1,0-1 0,1 1 0,-1-1 1,0 0-1,0 1 0,0-1 1,1 1-1,-1-1 0,0 1 1,1-1-1,-1 0 0,0 1 0,1-1 1,-1 0-1,0 1 0,1-1 1,-1 0-1,1 1 0,-1-1 1,2 0-1,-2 1-1,1-1 0,-1 0 0,1 0 0,-1 1 0,1-1 0,-1 0 0,1 1 0,-1-1 0,0 1 0,1-1 0,-1 0 1,1 1-1,-1-1 0,0 1 0,1-1 0,-1 1 0,0-1 0,0 1 0,1 0 0,-1-1 0,0 1 0,0-1 0,0 1 0,0-1 0,0 1 0,0 0 0,0 0 0,1 3 4,0 0-1,0 0 1,0-1-1,0 1 1,0 0-1,1-1 1,0 1-1,2 3 1,8 19 98,-7-11-75,2 0 0,0-1 0,0 1 1,2-2-1,-1 1 0,2-1 0,0-1 1,0 1-1,1-2 0,23 20 0,-26-24-5,0 1-1,0 0 1,-1 1-1,0 0 1,0 0-1,-1 0 1,-1 1-1,1 0 1,-2 0-1,1 0 1,-1 1-1,-1-1 1,0 1-1,2 15 1,0-11-411,-5-12-308,-6-3 341,-3 0 549,4 0-327,2 0 23,-2 0 51,2-1 48,0 1 0,1 0 0,-1-1 0,0 1 0,0 1 0,0-1 0,1 0 1,-1 0-1,0 1 0,1 0 0,-1-1 0,-4 3 0,-4 5 51,0 0 0,0-1-1,-1 0 1,-18 7 0,14-6 30,0 0 1,-16 12 0,10-7 34,-1 0 1,-1-2-1,0 0 1,-1-2-1,-48 12 0,3 0 116,-31 17-81,-150 78 0,19 29-461,154-91 262,10-13 52,43-27 1,1 1-1,0 1 1,1 1 0,1 0 0,-29 31 0,29-18 1,17-23 23,1 0 1,-1-1 0,0 0 0,-1 0 0,1 0-1,-1-1 1,-10 7 0,14-10-40,-1 0 0,1 0 0,0 0 0,0 0 0,0 0 0,0 0 0,0 0 0,0 1 0,1-1 0,-1 1 1,1 0-1,0-1 0,0 1 0,0 0 0,0-1 0,0 1 0,-1 6 0,2-6 105,0 1 0,0-1 0,-1 0 1,1 0-1,-1 1 0,0-1 0,0 0 1,0 0-1,0 0 0,0 0 0,-1 0 1,0 0-1,1-1 0,-1 1 0,0 0 0,0-1 1,-1 1-1,-2 1 0,-22 14-1745,-6-7-4992,24-9 5648</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24.832"/>
    </inkml:context>
    <inkml:brush xml:id="br0">
      <inkml:brushProperty name="width" value="0.05" units="cm"/>
      <inkml:brushProperty name="height" value="0.05" units="cm"/>
      <inkml:brushProperty name="color" value="#FF0066"/>
    </inkml:brush>
  </inkml:definitions>
  <inkml:trace contextRef="#ctx0" brushRef="#br0">7 1 8645,'-6'3'3372,"5"-3"-3367,1 1 0,0 0 0,0-1-1,0 1 1,0-1 0,0 1 0,0 0 0,0-1 0,0 1-1,0 0 1,1-1 0,-1 1 0,0 0 0,0-1 0,0 1-1,1-1 1,-1 1 0,0-1 0,1 1 0,-1-1-1,1 1 1,-1-1 0,0 1 0,1 0 0,19 3 143,-19-4-146,-1 0 0,0 0-1,0 0 1,0 0 0,0 0 0,0-1 0,1 1 0,-1 0 0,0 0 0,0 0 0,0 0-1,0 0 1,1 0 0,-1 0 0,0 0 0,0 0 0,0 1 0,0-1 0,0 0-1,1 0 1,-1 0 0,0 0 0,0 0 0,0 0 0,0 0 0,0 0 0,1 0 0,-1 0-1,0 0 1,0 1 0,0-1 0,0 0 0,0 0 0,0 0 0,0 0 0,0 0-1,0 0 1,1 1 0,-1-1 0,0 0 0,0 0 0,0 0 0,0 0 0,0 0 0,0 1-1,0-1 1,0 0 0,0 0 0,0 0 0,0 0 0,0 1 0,0-1 0,0 0-1,0 0 1,0 0 0,-1 1 0,1-1 2,0 1-1,0 0 0,0 0 1,0-1-1,0 1 0,0 0 1,0 0-1,1 0 1,-1-1-1,0 1 0,0 0 1,1-1-1,-1 1 1,0 0-1,1 0 0,-1-1 1,0 1-1,1-1 1,-1 1-1,1 0 0,-1-1 1,1 1-1,-1-1 0,1 1 1,0-1-1,-1 1 1,1-1-1,0 0 0,-1 1 1,1-1-1,0 0 1,1 1-1,11 7 43,-3 12 19,23 7 25,-5-4-35,246 229 33,-256-236-94,46 38-219,-64-53 93,-5-1-4090,-15 0 2620,-15 0-3501,10 0 4008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4T15:02:32.765"/>
    </inkml:context>
    <inkml:brush xml:id="br0">
      <inkml:brushProperty name="width" value="0.2" units="cm"/>
      <inkml:brushProperty name="height" value="0.2" units="cm"/>
      <inkml:brushProperty name="color" value="#00A0D7"/>
    </inkml:brush>
  </inkml:definitions>
  <inkml:trace contextRef="#ctx0" brushRef="#br0">3 105 4072,'0'0'55,"0"1"-1,0-1 1,0 0-1,0 1 1,-1-1-1,1 0 1,0 1-1,0-1 1,-1 0-1,1 1 1,0-1-1,0 0 1,0 0-1,0 0 1,-1 1 0,1-1-1,0 1 1,0-1-1,0 1 1,0-1-1,0 1 1,0-1-1,0 0 1,0 1-1,0-1 1,0 0-1,1 0 1,-1 1-1,0-1 1,0 0-1,0 1 1,0-1-1,1 1 1,-1-1-1,0 0 1,0 1-1,1-1 1,-1 0-1,0 1 1,0-1-1,0 0 1,0 1-1,1-1 1,-1 0-1,0 0 1,1 0-1,-1 0 1,1 0-1,-1 0 1,1 0-1,-1 0 1,0 0-1,1 0 1,-1 1-1,0-1 1,1 0-1,14 0 70,43 1 645,-52-1-718,0 0 0,1-1 0,-1 0 1,0 1-1,0-2 0,8-2 0,5-11 17,-18 14-63,1-1 1,-1 0 0,1 1-1,0 0 1,-1-1-1,2 1 1,-1 0 0,-1 0-1,2 0 1,-2 0-1,2 0 1,-1 0 0,0 1-1,0 0 1,0 0-1,0-1 1,1 1 0,2 0-1,-1 0 0,0-1 1,0 0-1,0 1 0,0-1 0,0-1 1,0 2-1,0-2 0,0 0 1,-1 1-1,7-5 0,-6 4-1,0 0 1,-1 0-1,1 0 0,0 0 1,0 1-1,0 0 0,0 0 1,0 0-1,0 0 0,9 1 0,-10-1-1,1 1-1,-1 0 1,1-1-1,0 0 0,-1 0 1,1 0-1,-1 0 1,0-1-1,1 1 0,-1 0 1,1-2-1,2-1 1,10-5-3,-8 5-10,0 1-1,1-1 1,-1 2 0,1-1 0,0 1 0,0 0 0,12 0-1,3 1-180,8 0-309</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25.847"/>
    </inkml:context>
    <inkml:brush xml:id="br0">
      <inkml:brushProperty name="width" value="0.05" units="cm"/>
      <inkml:brushProperty name="height" value="0.05" units="cm"/>
      <inkml:brushProperty name="color" value="#FF0066"/>
    </inkml:brush>
  </inkml:definitions>
  <inkml:trace contextRef="#ctx0" brushRef="#br0">508 37 4768,'0'-5'42,"-3"-19"2529,3 23-2514,0 1-1,-1-1 1,1 1-1,-1-1 0,1 1 1,-1-1-1,1 1 1,-1-1-1,1 1 1,-1 0-1,0-1 0,1 1 1,-1 0-1,0-1 1,1 1-1,-1 0 0,1 0 1,-1 0-1,0 0 1,0-1-1,1 1 0,-1 0 1,0 0-1,1 0 1,-2 1-1,-2-1 522,1 0-545,1 1 1,-1 0-1,1 0 0,0 0 0,-1 0 1,1 1-1,0-1 0,0 0 0,0 1 0,0 0 1,0-1-1,0 1 0,0 0 0,1 0 0,-1 0 1,1 0-1,-1 0 0,1 0 0,-1 3 1,-5 5 100,-5 7 43,2 1 0,0 0 1,-15 38-1,-6 10-57,-3 1 36,-76 129 71,94-172-183,-1-1 1,-1-1-1,0 0 1,-2-2-1,-42 35 1,56-51-29,4-2-11,-1 0 1,1 0-1,-1 0 1,1 0-1,-1 0 1,0-1-1,0 0 1,0 1-1,0-1 1,0 0-1,0 0 1,0-1-1,0 1 1,-6 0-1,9-1-31,5 0-2,15 0 14,-15 0-18,-1 0-77,13 0 25,-13 0-21,37 0-418,-40 0 520,0 0 0,0 0 0,-1 0 0,1 0 0,0 0 0,0 0 1,-1 0-1,1 0 0,0 0 0,-1 0 0,1-1 0,0 1 0,-1 0 0,1 0 0,0-1 0,-1 1 0,1 0 0,0-1 0,-1 1 0,1-1 1,-1 1-1,1-1 0,-1 1 0,1-1 0,-1 1 0,1-1 0,-1 1 0,0-1 0,1 0 0,-1 1 0,0-1 0,1 0 0,-1 1 0,0-1 1,0-1-1,2-3-11,-2 4 12,0 1 0,1 0 0,-1 0 0,0-1 0,0 1 0,0 0 0,0 0 0,1-1 1,-1 1-1,0 0 0,0 0 0,0 0 0,1-1 0,-1 1 0,0 0 0,0 0 0,1 0 0,-1 0 1,0 0-1,0 0 0,1 0 0,-1-1 0,0 1 0,0 0 0,1 0 0,-1 0 0,0 0 0,1 0 1,-1 0-1,0 0 0,0 0 0,1 0 0,-1 1 0,0-1 0,1 0 0,-1 0 1,0 0-1,1 0 0,-1 0 1,0 0-1,0 0 1,0 0-1,1 0 0,-1 0 1,0 0-1,0 0 1,1 0-1,-1 0 0,0 0 1,0 0-1,0 0 1,1 0-1,-1 0 0,0 0 1,0 0-1,1 0 1,-1 0-1,0 0 0,0 0 1,0-1-1,1 1 1,-1 0-1,0 0 0,0 0 1,0 0-1,0 0 1,1-1-1,-1 1 0,0 0 1,0 0-1,0 0 0,0-1 1,0 1-1,4-9 184,-2 12 379,5 9-372,1-9-153,0 0 1,0 0 0,0-1 0,9 1-1,-2 0-18,0 1 0,20 8-1,-16-2-13,0 2-1,-1 0 0,31 28 0,-30-23-13,2-1-1,33 21 0,-46-33-10,-4-1 14,1 0 1,0-1 0,0 1-1,0-1 1,0 0-1,1 0 1,-1-1-1,0 0 1,1 0 0,-1 0-1,1-1 1,5 1-1,-11-6-5,1-2-11,1 1 0,0-1 0,0 0 1,0 1-1,1-1 0,-1 1 0,2 0 0,-1 0 1,1 0-1,0 0 0,0 0 0,0 1 0,7-6 1,5-7 4,2 2 0,0-1 0,22-14 0,42-14 87,106-98-324,-135 100 22,-44 33 296,-11 7 17,-15 9-70,16-5-12,1 0 0,-1 0 0,1-1 0,-1 1 0,1 0 0,-1 0 0,1 0 0,0 0 0,-1 0 0,1 0 0,0 0 0,0 0 0,0 0 0,0 0 0,0 0 0,0 2 0,0-3 2,0 0-1,0 0 1,0 0 0,0 1-1,0-1 1,0 0-1,0 0 1,0 0 0,0 0-1,0 0 1,0 1 0,0-1-1,0 0 1,0 0-1,0 0 1,0 0 0,0 0-1,0 1 1,0-1 0,0 0-1,0 0 1,0 0-1,0 0 1,0 0 0,-1 0-1,1 1 1,0-1 0,0 0-1,0 0 1,0 0-1,0 0 1,0 0 0,0 0-1,-1 0 1,1 0 0,0 0-1,0 1 1,0-1-1,0 0 1,0 0 0,0 0-1,-1 0 1,1 0 0,0 0-1,0 0 1,0 0-1,0 0 1,-1 0 0,1 0-1,0 0 1,0 0 0,0 0-1,0 0 1,0 0-1,0 0 1,-1-1 0,-18 1-34,19 1 19,-1 0 1,0 0 0,0-1 0,1 1 0,-1 0-1,1 0 1,-1 0 0,1 0 0,-1 0 0,1 0-1,0 0 1,-1 0 0,1 0 0,0 0 0,0 0 0,0 1-1,-13 2-222,10-4-66</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26.688"/>
    </inkml:context>
    <inkml:brush xml:id="br0">
      <inkml:brushProperty name="width" value="0.05" units="cm"/>
      <inkml:brushProperty name="height" value="0.05" units="cm"/>
      <inkml:brushProperty name="color" value="#FF0066"/>
    </inkml:brush>
  </inkml:definitions>
  <inkml:trace contextRef="#ctx0" brushRef="#br0">1 77 2872,'0'0'128,"0"-5"104,0-11 139,0 16-356,0 0-1,0-1 1,0 1 0,0 0 0,0 0-1,0-1 1,0 1 0,0 0 0,0 0-1,0-1 1,0 1 0,0 0-1,0 0 1,0-1 0,0 1 0,0 0-1,1 0 1,-1 0 0,0-1-1,0 1 1,0 0 0,0 0 0,0 0-1,1 0 1,-1-1 0,0 1 0,0 0-1,0 0 1,1 0 0,-1 0-1,0 0 1,0 0 0,1-1 0,-1 1-1,17-10 596,-16 8-423,0 0-1,0 0 0,0 0 0,-1 0 0,1 0 0,-1 0 1,1 0-1,-1 0 0,0 0 0,0 0 0,0 0 0,0-1 0,0 1 1,0 0-1,-1-3 0,0 2 275,1 54 4175,0 51-3874,0 27-1016,1-125 255,-1-1 0,0 1 0,1-1 0,-1 0 0,1 1 1,0-1-1,0 0 0,1 0 0,-1 0 0,1 0 0,-1 0 0,5 6 0,-4-7 1,0 1 0,0 0 0,-1 0 0,1 0 0,-1 0 0,0 0 0,0 0 0,0 0 0,0 1 0,0-1 0,-1 0 0,1 7 0,-3 52 122,1-30 325,4 66-1,-9-99-663,6 2 202,-1-1 1,1 0-1,-1 0 1,1 0-1,-1 0 1,1 1-1,-1-1 1,1 0-1,0 0 1,-1 0-1,1 0 1,-1 0-1,1 0 1,-1 0-1,1 0 1,-1-1-1,1 1 1,-1 0-1,1 0 1,-1 0-1,1 0 1,-1-1-1,1 1 1,0 0-1,-1 0 1,1-1-1,-1 1 1,1 0-1,0-1 1,-1 1-1,1 0 1,0-1-1,-1 0 1,1-15-324,0 11-51,0-18-1084,0-86-8099,0 93 8441</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27.473"/>
    </inkml:context>
    <inkml:brush xml:id="br0">
      <inkml:brushProperty name="width" value="0.05" units="cm"/>
      <inkml:brushProperty name="height" value="0.05" units="cm"/>
      <inkml:brushProperty name="color" value="#FF0066"/>
    </inkml:brush>
  </inkml:definitions>
  <inkml:trace contextRef="#ctx0" brushRef="#br0">138 157 5909,'0'-28'1164,"0"9"3103,3 18-3650,245-34 133,219-22-731,-379 51 30,104-4-16,-192 14-27,0 16-1,-4-11-1,-10 6 22,11-7 10,3 627 1344,0-635-1410,-5 0-1138,-13 0 1129,13 0-4,2 0-137,-4 0 129,2-1-1,0 0 0,0 1 0,0 0-1,0 0 1,0 0 0,0 1 0,0 0 0,-10 2-1,7 2 10,7-3 29,-1-1 0,0 0 0,1 0 0,-1 0 1,0 0-1,1 0 0,-1-1 0,0 1 0,0 0 0,0-1 0,0 1 0,0-1 0,1 0 0,-1 0 0,-2 0 0,-26 2-307,-55 11 1,21-3 111,-178 20-32,-318 47 2806,557-76-2584,15 0-81,27-1-258,-28-1 157,3-2-328,-5-1 184,1 1 0,0 0-1,0 1 1,0 0 0,0 0-1,13 0 1,42 1-4854,-46 1 3300,0 0 329</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59.961"/>
    </inkml:context>
    <inkml:brush xml:id="br0">
      <inkml:brushProperty name="width" value="0.05" units="cm"/>
      <inkml:brushProperty name="height" value="0.05" units="cm"/>
      <inkml:brushProperty name="color" value="#FF0066"/>
    </inkml:brush>
  </inkml:definitions>
  <inkml:trace contextRef="#ctx0" brushRef="#br0">0 1 912,'0'0'772</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0.299"/>
    </inkml:context>
    <inkml:brush xml:id="br0">
      <inkml:brushProperty name="width" value="0.05" units="cm"/>
      <inkml:brushProperty name="height" value="0.05" units="cm"/>
      <inkml:brushProperty name="color" value="#FF0066"/>
    </inkml:brush>
  </inkml:definitions>
  <inkml:trace contextRef="#ctx0" brushRef="#br0">0 1 1064,'0'0'152</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1.777"/>
    </inkml:context>
    <inkml:brush xml:id="br0">
      <inkml:brushProperty name="width" value="0.05" units="cm"/>
      <inkml:brushProperty name="height" value="0.05" units="cm"/>
      <inkml:brushProperty name="color" value="#FF0066"/>
    </inkml:brush>
  </inkml:definitions>
  <inkml:trace contextRef="#ctx0" brushRef="#br0">99 69 3132,'0'0'2461,"-3"0"-2317,-10 0-54,10 0 101,3-1-179,-1 1 0,1 0 0,-1 0 0,1 0 0,-1 0 0,1 0 0,-1 0 1,1-1-1,-1 1 0,1 0 0,-1 0 0,1 1 0,-1-1 0,1 0 0,-1 0 0,1 0 0,-1 0 0,1 0 0,-1 0 1,1 1-1,0-1 0,-1 0 0,1 0 0,-1 1 0,1-1 0,0 0 0,-1 1 0,1-1 0,-1 0 0,1 1 1,-1 0-1,-3 16 165,1 0 217,1 0-1,0 0 1,1 24 0,9-39-356,-8-2-38,1 0 0,-1 0 0,0 0 0,1 0 1,-1-1-1,1 1 0,-1 0 0,1 0 0,-1 0 0,0 0 0,1 1 0,-1-1 0,1 0 1,-1 0-1,0 0 0,1 0 0,-1 0 0,1 0 0,-1 1 0,0-1 0,1 0 1,-1 0-1,0 1 0,1-1 0,-1 0 0,0 0 0,1 1 0,-1-1 0,0 0 0,0 1 1,1-1-1,-1 0 0,0 1 0,0-1 0,0 1 0,1-1 0,-1 1 0,-2 0 0,10-1 1,6 1 9,-8-1-12,19-1 82,-25 1-77,1 0 1,0-1 0,-1 1-1,1 0 1,0-1 0,-1 1-1,1 0 1,-1-1-1,1 1 1,-1-1 0,1 1-1,-1-1 1,1 1-1,-1-1 1,1 0 0,-1 1-1,0-1 1,1 1 0,-1-1-1,0 0 1,0 1-1,1-1 1,-1 0 0,0 0-1,0 1 1,0-2-1,7-86 876,-7 88-868,0-1-1,0 1 1,0-1-1,0 0 1,0 1-1,0-1 0,0 0 1,0 1-1,0-1 1,0 0-1,0 1 1,0-1-1,-1 0 1,1 1-1,0-1 1,0 1-1,-1-1 1,1 0-1,0 1 1,-1-1-1,1 1 1,-1-1-1,1 1 1,-1-1-1,1 1 0,-1 0 1,1-1-1,-1 1 1,1 0-1,-1-1 1,0 1-1,1 0 1,-1-1-1,1 1 1,-1 0-1,0 0 1,1 0-1,-1 0 1,0 0-1,1 0 1,-1 0-1,0 0 1,-1 0-1,-3 0-9,-49-4 331,51 9-286,3-5-36,0 2-4,0-1 1,0 0-1,-1 1 0,1-1 0,0 0 0,-1 0 0,1 1 1,-1-1-1,1 0 0,-1 0 0,0 0 0,0 0 1,1 0-1,-1 0 0,0 0 0,0 0 0,0 0 0,-1 1 1,1 0 6,0-1 1,0 1 0,0-1-1,1 1 1,-1 0-1,1-1 1,-1 1 0,1 0-1,-1 0 1,1 2 0,-3 9 52,0 1-1,1-1 1,1 1 0,1 25 0,0-34-61,-1-5-2,1 2 4,26 2 6,-21-3-9,16-1-26,-17 0 15,-1 0-11,-2 0 12,1 0 0,-1-1 0,0 1 0,0 0 0,0-1 0,1 1 0,-1-1 0,0 1 0,0-1 0,0 0-1,0 1 1,0-1 0,0 0 0,0 0 0,0 0 0,0 0 0,-1 0 0,1 0 0,0 0 0,0 0 0,-1 0 0,1 0 0,-1 0-1,1 0 1,-1 0 0,1-3 0,-1 4 6,0 0-5,0-1-1,1 1 1,-1 0-1,0-1 1,0 1-1,0 0 0,0-1 1,0 1-1,1 0 1,-1 0-1,0-1 1,0 1-1,0 0 1,1 0-1,-1-1 1,0 1-1,1 0 1,-1 0-1,0 0 0,0-1 1,1 1-1,-1 0 1,0 0-1,1 0 1,-1 0-1,0 0 1,1 0-1,-1 0 1,1 0-1,3-2-36,0-5 42,0-1-1,-1 1 0,0-1 1,0 1-1,-1-1 0,0 0 1,0 0-1,-1 0 0,0 0 1,0 0-1,-1 0 0,-1-12 1,0 19 18,-1 0 1,1 0 0,-1 0 0,1 1 0,-1-1-1,1 0 1,-1 1 0,0-1 0,1 1 0,-1 0 0,0-1-1,1 1 1,-4 0 0,-54-4 639,50 4-649,6 4-1,-1 9 32,1 1-1,0-1 0,1 0 0,-1 24 0,3-36-39,0-1 0,0 1-1,0 0 1,0 0 0,0-1-1,1 1 1,-1 0 0,0-1-1,0 1 1,1 0 0,-1-1-1,1 1 1,-1 0 0,0-1-1,1 1 1,-1-1 0,1 1-1,-1-1 1,1 1 0,0-1-1,-1 1 1,1-1 0,-1 0-1,1 1 1,0-1 0,-1 0-1,1 1 1,0-1 0,-1 0 0,1 0-1,0 0 1,0 0 0,-1 0-1,1 1 1,0-1 0,0-1-1,-1 1 1,2 0 0,3 0-2,-1 1 2,27 0-511,-30-2 491,0 1 0,0-1 0,0 0 0,0 1 0,0-1 0,0 0 0,0 0 0,0 0 0,0 0 0,0 0 0,-1 0 0,1 0 0,0 0 0,-1 0 0,1 0 0,0 0 0,-1 0 0,1-2 0,2-2-51,-1-1 1,0 1 0,0 0-1,0-1 1,-1 1-1,0-1 1,0 1-1,0-1 1,0-7-1,-1-70 227,-1 83-143,0-1 0,0 0 0,1 0 0,-1 1 1,0-1-1,0 0 0,0 1 0,0-1 0,0 1 0,0-1 0,0 1 0,0-1 0,0 1 0,0 0 0,0-1 0,0 1 0,-1 0 0,1 0 0,0 0 0,0 0 0,0 0 0,-1 0 0,1 0 21,-26-2 668,23 2-626,4-1-73,-1 1-1,1 0 0,0 0 0,-1 0 1,1 0-1,-1 0 0,1 0 0,-1 0 1,1 0-1,0 0 0,-1 0 1,1 0-1,-1 0 0,1 0 0,-1 0 1,1 0-1,0 0 0,-1 0 0,1 0 1,-1 1-1,1-1 0,0 0 0,-1 0 1,1 0-1,0 1 0,-1-1 0,1 0 1,0 1-1,-1-1 0,1 0 0,0 1 1,-1-1-1,-1 16 21,-12-8 67,12-1-71,3-7-17,-1 1 0,0-1 0,0 1 0,0-1 0,0 1 1,-1-1-1,1 1 0,0 0 0,0-1 0,0 1 0,0-1 0,-1 1 0,1-1 0,0 1 0,0-1 0,-1 1 0,1-1 0,0 1 0,-1-1 0,1 0 0,0 1 0,-1-1 0,1 1 0,-1-1 0,1 0 0,-1 1 0,0-1 0,-5 32-26,6-32 21,0 1-1,0-1 0,0 1 1,-1 0-1,1-1 1,0 1-1,0 0 0,0-1 1,0 1-1,0 0 0,0-1 1,0 1-1,0-1 1,0 1-1,1 0 0,-1-1 1,0 1-1,0 0 0,1-1 1,-1 1-1,0-1 1,1 1-1,-1-1 0,0 1 1,1-1-1,-1 1 0,1-1 1,-1 1-1,1-1 1,-1 0-1,1 1 0,-1-1 1,1 1-1,-1-1 0,1 0 1,-1 0-1,1 1 1,0-1-1,-1 0 0,1 0 1,-1 0-1,1 0 0,0 0 1,-1 0-1,1 0 1,0 0-1,-1 0 0,1 0 1,0 0-1,-1 0 0,1 0 1,-1 0-1,2-1 1,9 1-114,8-3-16,-19 2 129,1 1 0,-1 0 1,1-1-1,-1 1 0,1-1 1,-1 0-1,1 1 0,-1-1 0,0 1 1,1-1-1,-1 1 0,0-1 1,0 0-1,1 1 0,-1-1 0,0 0 1,0 1-1,0-1 0,0 0 1,0 1-1,0-1 0,0 0 0,0 0 1,2-3-84,0 5 79,-1-18-69,-1 16 65,2-6 27,-4 6-24,1 1 0,0-1 0,-1 1 1,1-1-1,-1 1 0,1-1 0,0 1 1,-1 0-1,1 0 0,-1-1 1,1 1-1,-1 0 0,1 0 0,-3 1 1,-46-1 339,49 1-319,0-1-1,0 1 1,-1 0 0,1 0-1,0 0 1,0 0 0,0 0-1,0 0 1,0 0 0,0 1-1,0-1 1,1 0 0,-1 1-1,0-1 1,1 0 0,-1 1-1,1-1 1,-1 1 0,1-1-1,0 0 1,-1 1 0,1-1-1,0 3 1,-5 43 199,5-46-210,-1-1 0,1 1 0,0 0 0,0 0 0,0 0 0,0 0 0,0-1 0,0 1-1,0 0 1,0 0 0,0 0 0,0-1 0,1 1 0,-1 0 0,0 0 0,0 0 0,1-1 0,-1 1 0,1 0 0,-1-1 0,0 1 0,1 0 0,-1-1 0,1 1 0,0 0 0,-1-1 0,1 1 0,-1-1 0,1 1 0,0-1 0,0 0 0,-1 1 0,1-1 0,0 0 0,0 1 0,-1-1 0,1 0 0,0 0 0,0 1 0,0-1 0,-1 0 0,1 0 0,0 0 0,0 0 0,0 0 0,1-1 0,3 1 1,37 1-304,-37-5 156,3-13 3,-1 12-101,-3 1 193,-1-6-6,-1-1-1,0 1 0,0-1 1,-1 0-1,0-19 0,-1 29 108,-56 1 403,56 4-419,0-2-30,0-2-2,0 1 1,1 0-1,-1-1 1,0 1-1,0 0 1,0-1-1,0 1 1,0 0-1,0 0 1,0-1 0,0 1-1,0 0 1,-1-1-1,1 1 1,0 0-1,0-1 1,-1 1-1,1-1 1,0 1-1,-1 0 1,1-1-1,-1 1 1,1-1-1,0 1 1,-1-1-1,1 1 1,-1-1 0,0 1-1,1-1 1,-1 0-1,1 1 1,-1-1-1,0 0 1,1 1-1,-1-1 1,0 0-1,0 1 4,1 0 0,-1 0 1,1 0-1,0 0 0,-1 0 0,1 0 0,0 0 0,0 0 0,0 0 0,0 0 0,-1 0 0,1 0 0,1 0 0,-1 0 0,0 0 0,0 1 0,0 4 53,0 41 35,4-46-116,-1 0 1,1 0-1,-1-1 0,1 1 0,0-1 0,-1 0 0,1 0 0,5-1 0,-6 1-13,0 0-68,-1-4-10,2-4 85,-1 1-25,-1 1 0,0-1-1,0 1 1,0-1-1,-1 0 1,0 1-1,0-1 1,-1 0-1,0 0 1,-1-10-1,1 17 58,0-1 0,0 0 1,-1 0-1,1 0 0,0 1 0,-1-1 0,1 0 0,-1 1 0,1-1 0,-1 0 0,1 1 0,-1-1 0,1 0 0,-1 1 1,0-1-1,1 1 0,-1-1 0,0 1 0,1 0 0,-1-1 0,0 1 0,0 0 0,1-1 0,-1 1 0,0 0 1,0 0-1,0 0 0,0-1 0,1 1 0,-2 0 0,-2-1 9,2 1 32,0-1 1,0 1-1,1-1 0,-1 1 0,0-1 1,0 1-1,0 0 0,0 0 0,1 0 1,-1 0-1,0 0 0,0 0 0,0 1 1,0-1-1,-2 2 0,3-2-31,0 1 0,1 0 0,-1 0 0,0 0 0,0-1 0,1 1-1,-1 0 1,1 0 0,-1 0 0,1 0 0,-1 0 0,1 0 0,0 1 0,-1-1 0,1 1 0,-2 4-5,-2-3 21,0 3 72,2 10-56,-3 58 14,7-73-75,0-1-1,1 1 0,-1-1 0,0 1 1,0-1-1,1 0 0,-1 0 0,0 0 1,3 0-1,0 0-98,-4 0 2,-1 0 102,1 0 0,0 1 0,-1-1 0,1 0 0,-1 0 1,1 0-1,-1 0 0,1 0 0,0 0 0,-1 0 1,1-1-1,-1 1 0,1 0 0,-1 0 0,1 0 1,-1 0-1,1-1 0,0 1 0,-1 0 0,0-1 1,1 1-1,-1 0 0,1-1 0,-1 1 0,1-1 0,-1 1 1,0 0-1,1-1 0,-1 1 0,0-1 0,1 1 1,-1-1-1,0 1 0,0-1 0,1 0 0,-1 1 1,0-1-1,0 1 0,0-1 0,0 0 0,3-8-62,3 0-97,-5 8 159,-1 1-1,1-1 0,-1 0 0,1 1 1,-1-1-1,0 0 0,1 0 1,-1 1-1,0-1 0,0 0 0,1 1 1,-1-1-1,0 0 0,0 0 0,0 0 1,0 1-1,0-3 0,0 2 2,0 1-1,0-1 0,0 0 1,0 0-1,0 0 1,0 0-1,0 0 1,0 0-1,0 0 0,1 0 1,-1 0-1,0 0 1,1 0-1,-1 1 0,0-1 1,1 0-1,-1 0 1,2-1-1,-1 1 7,-1 0 1,1 1-1,-1-1 0,1 0 0,-1 0 1,1 0-1,-1 0 0,1 0 1,-1 0-1,0 0 0,0 0 0,0 0 1,1 0-1,-1 0 0,0 0 0,0 0 1,0 0-1,-1-2 0,1-55 714,-4 58-643,-13 0-25,13 0-19,0 23-7,-4-15-33,7-8 13,0 1-1,1-1 0,-1 1 1,1-1-1,-1 1 0,1 0 0,-1-1 1,1 1-1,-1 0 0,1-1 1,-1 1-1,1 0 0,0-1 1,-1 1-1,1 0 0,0 0 0,0-1 1,-1 1-1,1 0 0,0 0 1,0 0-1,0 0 0,0-1 1,0 1-1,0 0 0,1 0 0,-1 0 1,0-1-1,1 2 0,-5 18-8,0-2-1813,2-1-4707</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3.537"/>
    </inkml:context>
    <inkml:brush xml:id="br0">
      <inkml:brushProperty name="width" value="0.05" units="cm"/>
      <inkml:brushProperty name="height" value="0.05" units="cm"/>
      <inkml:brushProperty name="color" value="#FF0066"/>
    </inkml:brush>
  </inkml:definitions>
  <inkml:trace contextRef="#ctx0" brushRef="#br0">24 22 5821,'-1'0'38,"1"0"0,-1 0 0,0 0 0,1 0 0,-1 0 0,0 0 0,0 0 0,1 0 0,-1 0 0,0 0 0,1 0 0,-1 0 0,0 0 0,1 1 1,-1-1-1,0 0 0,1 0 0,-1 1 0,1-1 0,-1 1 0,0-1 0,1 0 0,-1 1 0,1-1 0,-1 1 0,1-1 0,0 1 0,-1-1 1,1 1-1,-1 0 0,1-1 0,0 1 0,0-1 0,-1 1 0,1 0 0,0-1 0,0 1 0,0 0 0,-1-1 0,1 1 0,0 0 0,0 0 0,0 0 1,0 5-54,-3 36 421,3-42-405,0 1 0,0-1 0,0 0 0,0 0 0,0 0 0,0 0-1,0 1 1,0-1 0,0 0 0,0 0 0,1 0 0,-1 0-1,0 0 1,0 1 0,0-1 0,0 0 0,0 0 0,0 0 0,0 0-1,0 0 1,1 0 0,-1 1 0,0-1 0,0 0 0,0 0 0,0 0-1,0 0 1,0 0 0,1 0 0,-1 0 0,0 0 0,0 0 0,0 0-1,0 0 1,1 0 0,-1 0 0,0 0 0,0 0 0,0 0-1,0 0 1,1 0 0,-1 0 0,0 0 0,0 0 0,0 0 0,0 0-1,0 0 1,1 0 0,-1 0 0,0 0 0,0 0 0,0 0 0,0-1-1,4 1 8,-1 0-1,0 1 0,0-1 0,0 1 0,0-1 1,0 1-1,0 0 0,0 0 0,5 2 0,14-1 10,-9-2-27,-6 1 69,1 0 0,-1-1 0,0 0 0,0-1 0,0 0 0,0 0 0,11-3-1,-12-7 77,-6 11-127,0-1 1,0 0 0,0 1 0,0-1-1,1 1 1,-1-1 0,0 0 0,1 1-1,-1-1 1,0 1 0,1-1 0,-1 1-1,0-1 1,1 1 0,-1 0 0,1-1 0,-1 1-1,1-1 1,-1 1 0,1 0 0,0 0-1,-1-1 1,1 1 0,-1 0 0,1 0-1,0-1 1,-1 1 0,1 0 0,-1 0-1,1 0 1,0 0 0,-1 0 0,1 0-1,0 0 1,0 0 0,-1 0-2,1 1 1,-1-1-1,0 0 1,1 0 0,-1 0-1,1 0 1,-1 0-1,0 0 1,1 0-1,-1 0 1,1-1-1,-1 1 1,0 0 0,1 0-1,-1 0 1,0 0-1,1 0 1,-1-1-1,0 1 1,1 0 0,-1 0-1,0-1 1,1 1-1,-1 0 1,0 0-1,0-1 1,1 1-1,-1 0 1,0-1 0,0 1-1,0-1 1,1 1-1,-1 0 1,0-1-1,0 1 1,0 0-1,0-1 1,0 1 0,0-1-1,0 1 1,0 0-1,0-1 1,0 1-1,0-1 1,0 1 4,0-1 1,0 1 0,0-1-1,0 1 1,0-1 0,0 1-1,0 0 1,0-1-1,0 1 1,1-1 0,-1 1-1,0 0 1,0-1-1,0 1 1,0 0 0,1-1-1,-1 1 1,0 0-1,0-1 1,1 1 0,-1 0-1,0-1 1,0 1-1,1 0 1,-1 0 0,0-1-1,1 1 1,-1 0-1,1 0 1,-1 0 0,0 0-1,1-1 1,-1 1 0,0 0-1,1 0 1,-1 0-1,1 0 1,-1 0 0,0 0-1,1 0 1,-1 0-1,1 0 1,-1 0 0,1 0-1,0 0 22,-1-1 0,1 1 0,-1-1 0,0 0 0,1 1-1,-1-1 1,0 0 0,1 0 0,-1 1 0,0-1 0,0 0 0,1 0-1,-1 1 1,0-1 0,0 0 0,0 0 0,0 1 0,0-1 0,0 0-1,0 0 1,0 1 0,-1-1 0,1 0 0,0 0 0,0 1 0,-1-1 0,1 0-1,0 1 1,-1-1 0,1 0 0,-1 1 0,0-2 0,-16 2 57,13 0 173,-27 0 624,0 3-698,30-3-188,0 1-1,0 0 1,0-1-1,0 1 1,0 0-1,1 0 1,-1-1-1,0 1 1,0 0-1,1 0 1,-1 0-1,1 0 1,-1 0-1,0 2 1,-2 2 0,-5-1-2,8-4 0,-1 0 0,1 0 0,0 0 0,-1 0 0,1 0 0,0 0 0,-1 0 0,1 0 0,0 1 0,0-1 0,-1 0 0,1 0 0,0 0 0,-1 0 0,1 0 0,0 0 0,0 1 0,-1-1 0,1 0 0,0 0 0,0 0 0,0 1 0,-1-1 0,1 0 0,0 0 0,0 1 0,0-1 0,0 0 0,-1 1 0,0 3 4,-14 37 0,14-34-5,-1 9-5,4 14 3,-1-29 2,-1 0 1,0-1 0,1 1-1,-1 0 1,1-1-1,-1 1 1,1-1 0,-1 1-1,1 0 1,0-1-1,-1 1 1,1-1 0,-1 0-1,1 1 1,0-1-1,0 0 1,-1 1 0,1-1-1,0 0 1,-1 0-1,1 1 1,0-1 0,0 0-1,0 0 1,-1 0-1,1 0 1,0 0 0,0 0-1,-1 0 1,1 0-1,1-1 1,0 1-2,3 0-11,-1 0 3,13 0-9,-13 0-12,11-5-13,-12-14 26,-3 19 17,1-1 1,-1 1 0,0 0-1,0-1 1,0 1-1,0 0 1,0-1-1,1 1 1,-1 0 0,0-1-1,0 1 1,0 0-1,1-1 1,-1 1-1,0 0 1,1 0 0,-1-1-1,0 1 1,1 0-1,-1 0 1,0 0-1,1 0 1,-1-1 0,0 1-1,1 0 1,0 0-1,3-3-1,-1-3 21,-1-1 0,1 0 0,-1-1 0,0 1 0,-1 0-1,0-1 1,1-11 0,-2 17 27,0 2-43,0 0-1,0 0 1,0 0 0,0 0-1,0-1 1,1 1 0,-1 0-1,0 0 1,0 0 0,0 0-1,0-1 1,0 1 0,0 0-1,0 0 1,0 0-1,0 0 1,0-1 0,0 1-1,0 0 1,0 0 0,0 0-1,0 0 1,0-1 0,0 1-1,0 0 1,0 0 0,0 0-1,0 0 1,0-1 0,0 1-1,-1 0 1,1 0 0,0 0-1,0 0 1,0 0-1,0-1 1,0 1 0,0 0-1,-1 0 1,1 0 0,0 0-1,0 0 1,0 0 0,0 0-1,0 0 1,-1-1 0,1 1-1,0 0 1,0 0 0,0 0-1,0 0 1,-1 0-1,1 0 1,0 0 0,0 0-1,0 0 1,-1 0 0,1 0-1,0 0 1,0 0 0,0 0-1,0 0 1,-1 0 0,1 1-1,0-1 1,0 0 0,0 0-1,-1 0 1,-8 0 12,-20 2 20,28-1-34,0-1 0,1 0 0,-1 1 0,0-1 0,0 0 0,1 1 0,-1-1 1,0 1-1,1-1 0,-1 1 0,0 0 0,1-1 0,-1 1 0,1 0 0,-1-1 0,1 1 1,-1 0-1,1 0 0,0-1 0,-1 1 0,1 0 0,0 0 0,0 0 0,0-1 1,-1 1-1,1 0 0,0 0 0,0 0 0,0 1 0,0-2 0,0 0 0,1 0 0,-1 1 0,0-1 0,0 0 0,0 0 0,0 0 0,0 0 0,0 0 0,0 1 0,0-1 0,0 0 0,0 0 0,0 0 0,0 0 0,0 0 0,0 1 0,0-1 0,0 0 0,0 0 0,-1 0 0,1 0 0,0 0 0,0 0 0,0 1 0,0-1 0,0 0 0,0 0 0,0 0 0,0 0 0,0 0 0,0 0 0,-1 0 0,1 0 0,0 1 0,0-1 0,0 0-1,0 0 1,0 0 0,0 0 0,-1 0 0,1 0 0,0 0 0,0 0 0,0 0 0,0 0 0,0 0 0,-1 0 0,1 0 0,0 0 0,0 0 0,0 0 0,0 0 0,0 0 0,-1 0 0,1 0 0,-1 0 4,0 0 0,0 0 1,0 0-1,-1 1 0,1-1 0,0 1 0,0-1 0,0 1 0,0-1 0,0 1 0,0-1 1,0 1-1,1 0 0,-1 0 0,0-1 0,0 1 0,0 0 0,1 0 0,-1 0 0,0 0 1,1 0-1,-1 0 0,0 2 0,-10 29 128,8-21-89,0 0-22,1 0 1,0 1 0,1-1-1,1 19 1,5-28-38,15-2 3,-15 0 6,-1-4-42,11-13-38,-14 16 77,-1 1-1,1-1 1,-1 1-1,1-1 1,-1 1-1,0-1 1,1 1-1,-1-1 1,1 1 0,-1-1-1,0 0 1,0 1-1,1-1 1,-1 0-1,0 1 1,0-1-1,0 0 1,0 1-1,0-1 1,0 0-1,0 1 1,0-1 0,0 0-1,0 1 1,0-2-1,1-4-54,6-2-53,-6 8 108,-1-1 0,1 0 0,0 0 0,0 0-1,-1 0 1,1 1 0,-1-1 0,1 0 0,-1 0 0,1 0-1,-1 0 1,0 0 0,1 0 0,-1 0 0,0-1-1,0 1 1,0 0 0,1 0 0,-1 0 0,0 0 0,-1 0-1,1-1 1,12-63-148,-12 61 146,-3-27 87,2 30-69,1 1 0,-1-1 0,0 0-1,1 1 1,-1-1 0,0 0-1,1 1 1,-1-1 0,0 1-1,0-1 1,0 1 0,1 0-1,-1-1 1,0 1 0,0 0-1,0 0 1,0-1 0,0 1-1,0 0 1,0 0 0,0 0-1,0 0 1,1 0 0,-3 1-1,-2-1 139,-1 0-26,6 0-113,-1-1 0,1 1 0,-1 0 0,1 0 0,-1 0 0,1-1 0,-1 1-1,1 0 1,-1 0 0,1 0 0,-1 0 0,1 0 0,-1 0 0,1 0 0,-1 0 0,0 1 0,1-1 0,-1 0 0,1 0 0,-1 0 0,1 0 0,-1 1 0,1-1 0,-1 0-1,1 1 1,0-1 0,-1 0 0,1 1 0,-1-1 0,1 0 0,0 1 0,-1-1 0,1 1 0,0-1 0,-1 1 0,1 2 14,0-1 0,-1 0 1,1 0-1,-1 0 0,1 1 1,-1-1-1,0 0 0,0 0 1,0 0-1,0 0 0,0 0 1,0 0-1,0-1 0,-4 4 0,-10 21 215,10-13-223,1 1 1,0-1-1,1 1 0,1 0 1,1 0-1,-1 22 1,1-34-13,2 2-2,24-2-5,1-2-41,-25 0 46,-1 0 1,0 0-1,0 0 1,1 0 0,-1 0-1,0 0 1,1 0 0,-1 0-1,0 0 1,0 0-1,1-1 1,-1 1 0,0 0-1,0 0 1,1 0 0,-1 0-1,0 0 1,0 0-1,0-1 1,1 1 0,-1 0-1,0 0 1,0 0 0,0-1-1,1 1 1,-1 0-1,0 0 1,0 0 0,0-1-1,0 1 1,0 0 0,0 0-1,1-1 1,8-14-111,1 0-1,-2 0 1,0-1-1,-1 0 1,-1 0 0,8-31-1,-11 30 84,0 1-1,-1-26 0,-2 41 40,-1 0-1,1 1 0,-1-1 0,0 1 0,0-1 0,1 1 0,-1-1 0,0 1 0,0-1 0,0 1 0,1 0 0,-1-1 0,0 1 0,0 0 0,0 0 0,0 0 0,0-1 1,0 1-1,0 0 0,0 0 0,-1 1 0,-24-2 197,25 1-200,-23 0 95,24 0-99,0 0 1,-1 0-1,1 0 1,0 0-1,-1 0 1,1 0 0,0 0-1,-1 0 1,1 1-1,0-1 1,0 0 0,-1 0-1,1 0 1,0 0-1,-1 1 1,1-1-1,0 0 1,0 0 0,-1 0-1,1 1 1,0-1-1,0 0 1,-1 0-1,1 1 1,0-1 0,0 0-1,0 1 1,0-1-1,0 0 1,-1 1 0,-18 23 124,13-18-67,1 0 1,0 1-1,0-1 1,0 1-1,1 0 0,0 0 1,-3 9-1,3-3-37,2 0-1,-1 0 1,2 0-1,-1 23 1,7-33-28,69 5-129,-74-8 130,0 0 0,1 0 0,-1 0-1,1 0 1,-1 0 0,0 0 0,1 0 0,-1 0-1,0 0 1,1 0 0,-1 0 0,0 0 0,0-1-1,1 1 1,-1 0 0,0 0 0,1 0 0,-1-1-1,0 1 1,0 0 0,1 0 0,-1-1 0,0 1-1,0 0 1,0 0 0,1-1 0,-1 1 0,0 0-1,0-1 1,66-58-894,-56 44 672,0 1 0,-1-1 1,0-1-1,8-20 0,-17 36 230,0-1 0,1 1 0,-1-1 1,0 1-1,0-1 0,0 0 0,0 1 1,1-1-1,-1 1 0,0-1 0,0 1 1,0-1-1,0 0 0,0 1 0,0-1 1,-1 1-1,1-1 0,0 1 0,0-1 0,0 0 1,-1 1-1,1-1 0,0 1 0,0-1 1,-1 1-1,1-1 0,0 1 0,-1 0 1,1-1-1,-1 1 0,1-1 0,-1 1 1,1 0-1,0-1 0,-1 1 0,1 0 1,-1-1-1,0 1 0,-19-2 192,17 2-199,-58-1 584,53 5-480,-9 12 12,16-16-107,1 1 0,0-1 0,-1 1 1,1-1-1,-1 1 0,1-1 0,-1 1 0,1-1 0,-1 0 0,1 1 0,-1-1 0,1 0 0,-1 0 0,0 1 0,1-1 1,-1 0-1,1 0 0,-1 0 0,0 0 0,1 0 0,-1 0 0,0 1 0,1-2 0,-1 1 0,1 0 0,-2 0 1,-5 2 28,-18 47 149,24-48-185,0 0 1,1 0 0,-1 0 0,1 0-1,-1 1 1,1-1 0,0 0-1,-1 0 1,1 1 0,0-1 0,0 0-1,0 0 1,0 1 0,0-1 0,0 0-1,0 1 1,1-1 0,-1 0 0,0 0-1,1 1 1,-1-1 0,1 0 0,-1 0-1,1 0 1,0 0 0,-1 0 0,1 0-1,0 0 1,0 0 0,0 0 0,0 0-1,0 0 1,0 0 0,0 0 0,0-1-1,0 1 1,0 0 0,0-1 0,0 1-1,1-1 1,-1 1 0,0-1 0,0 0-1,1 0 1,-1 1 0,3-1 0,12 2-189,0 0 1,28-1 0,-32-1-48,-12 0 229,1 0-1,0-1 0,-1 1 1,1 0-1,0 0 0,-1 0 1,1-1-1,0 1 0,-1 0 0,1 0 1,0-1-1,-1 1 0,1-1 1,-1 1-1,1-1 0,0 1 1,-1-1-1,1 1 0,-1-1 0,0 1 1,1-1-1,-1 0 0,1 1 1,-1-1-1,0 1 0,0-1 1,1 0-1,-1 0 0,0 1 0,0-1 1,0 0-1,0 1 0,0-1 1,0 0-1,0 0 0,0 0 2,0 0-1,0 1 0,0-1 1,0 1-1,0-1 0,0 1 1,0-1-1,1 0 0,-1 1 1,0-1-1,0 1 0,0-1 1,1 1-1,-1-1 1,0 1-1,0-1 0,1 1 1,-1-1-1,1 1 0,-1 0 1,0-1-1,1 1 0,-1-1 1,1 1-1,-1 0 0,1 0 1,-1-1-1,1 1 0,-1 0 1,1 0-1,-1-1 0,1 1 1,0 0-1,0 0 2,-1-1 0,0 1 1,1 0-1,-1-1 0,1 1 0,-1 0 0,0-1 1,1 1-1,-1-1 0,0 1 0,1 0 0,-1-1 0,0 1 1,0-1-1,1 1 0,-1-1 0,0 1 0,0-1 1,0 1-1,0-1 0,0 1 0,0-1 0,0 0 0,0 1 1,0-1-1,0 1 0,0-1 0,3-8-103,-3-11-5,1 20 115,-1-1-1,0 0 0,0 1 1,0-1-1,0 0 1,0 1-1,0-1 1,-1 0-1,1 1 1,0-1-1,0 0 1,0 1-1,0-1 1,-1 1-1,1-1 1,0 0-1,-1 1 1,1-1-1,0 1 0,-1-1 1,1 1-1,-1-1 1,1 1-1,-1-1 1,1 1-1,-1 0 1,1-1-1,-1 1 1,0 0-1,1-1 1,-1 1-1,1 0 1,-1 0-1,0-1 1,1 1-1,-1 0 0,0 0 1,1 0-1,-1 0 1,0 0-1,1 0 1,-1 0-1,0 0 1,1 0-1,-2 1 1,2-1 2,-1 0 0,1 0 0,0 0 0,-1 0 0,1 0 0,-1 0 0,1 0 0,-1 0 0,1 0 0,0 0 1,-1 0-1,1 0 0,-1 0 0,1 0 0,0 0 0,-1 0 0,1 0 0,-1 0 0,1-1 0,0 1 0,-1 0 0,1 0 0,0-1 0,-1 1 0,1 0 1,0 0-1,-1-1 0,1 1 0,0 0 0,-1-1 0,1 1 0,0 0 0,0-1 0,0 1 0,-1-1 0,1 1 0,0 0 0,0-1 0,0 1 0,0-1 1,0 1-1,0 0 0,0-1 0,-6-2 154,-63-3 637,62 10-645,-1 8-58,4-6-42,0 0 1,1 0 0,-1 0 0,1 0-1,0 1 1,1-1 0,-1 1-1,2-1 1,-1 1 0,0 0-1,1 0 1,1 0 0,-1 0 0,1 11-1,0-17-60,0 0 0,0-1-1,0 1 1,0 0-1,0 0 1,-1 0 0,1-1-1,1 1 1,-1 0-1,0 0 1,0 0 0,0-1-1,0 1 1,0 0 0,1 0-1,-1-1 1,0 1-1,1 0 1,-1-1 0,1 1-1,-1 0 1,0-1 0,1 1-1,-1-1 1,1 1-1,0 0 1,-1-1 0,1 1-1,-1-1 1,1 0 0,0 1-1,-1-1 1,1 1-1,0-1 1,0 0 0,-1 0-1,1 1 1,0-1 0,0 0-1,0 0 1,-1 0-1,1 0 1,0 0 0,0 0-1,-1 0 1,1 0 0,1-1-1,-1 1 6,4 0-418,-1 0-148,1 0 307,-2 1 18,-1-1 1,0 0-1,1 0 0,-1 0 1,0 0-1,1 0 1,-1-1-1,1 1 1,-1-1-1,0 1 1,0-1-1,1 0 1,1-1-1,18-45-4982,-9 39 3679,-4-14 434</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5.229"/>
    </inkml:context>
    <inkml:brush xml:id="br0">
      <inkml:brushProperty name="width" value="0.05" units="cm"/>
      <inkml:brushProperty name="height" value="0.05" units="cm"/>
      <inkml:brushProperty name="color" value="#FF0066"/>
    </inkml:brush>
  </inkml:definitions>
  <inkml:trace contextRef="#ctx0" brushRef="#br0">170 19 4624,'0'0'148,"-4"0"116,-64 0 2065,67 0-2307,1-1-1,-1 1 1,1 0 0,-1 0 0,1 0 0,-1 1 0,1-1 0,-1 0 0,1 0 0,-1 0-1,1 0 1,-1 0 0,1 1 0,-1-1 0,1 0 0,-1 0 0,1 1 0,-1-1 0,1 0 0,-1 1-1,1-1 1,0 0 0,-1 1 0,1-1 0,0 1 0,-1-1 0,1 1 0,0-1 0,0 1-1,-1-1 1,1 1 0,0-1 0,0 1 0,0 0-2,0-1 0,-1 1 0,1-1-1,0 1 1,0-1 0,0 0 0,0 1 0,-1-1 0,1 1 0,0-1-1,0 0 1,-1 1 0,1-1 0,0 0 0,-1 1 0,1-1 0,0 0-1,-1 0 1,1 1 0,-1-1 0,1 0 0,0 0 0,-1 0 0,1 1-1,-1-1 1,1 0 0,-1 0 0,1 0 0,0 0 0,-1 0 0,1 0-1,-1 0 1,0 0 0,-2 0 70,0 1 1,0-1-1,0 1 0,0 0 0,0 0 0,0 0 0,0 0 1,1 0-1,-1 0 0,0 1 0,1 0 0,-1-1 1,1 1-1,-1 0 0,1 0 0,0 0 0,0 1 1,0-1-1,0 0 0,0 1 0,1-1 0,-1 1 0,1 0 1,-1 0-1,-1 5 0,2-7-84,1 0 1,-1 0-1,1 0 1,-1 0-1,1-1 1,-1 1-1,1 0 1,0 0-1,-1 0 1,1 0-1,0 0 1,0 0-1,0 1 1,0-1-1,0 0 1,0 0-1,0 0 1,0 0-1,0 0 1,0 0-1,1 0 1,-1 0-1,0 0 0,1 0 1,-1 0-1,1 0 1,-1 0-1,1-1 1,-1 1-1,1 0 1,0 0-1,-1 0 1,1-1-1,0 1 1,0 0-1,0-1 1,-1 1-1,1 0 1,0-1-1,0 1 1,0-1-1,0 0 1,0 1-1,0-1 1,0 0-1,0 1 0,0-1 1,0 0-1,0 0 1,0 0-1,0 0 1,1 0-1,12 3-4,0-1 0,0 0 0,-1-1 0,22-1-1,-26 0-16,-8 0 14,-1 0 0,1 0 0,0-1 0,0 1 0,0 0 0,-1 0 0,1-1 0,0 1 0,0 0 0,-1-1-1,1 1 1,0-1 0,-1 1 0,1-1 0,0 0 0,-1 1 0,1-1 0,-1 1 0,1-1 0,-1 0 0,1 0 0,-1 1-1,1-1 1,-1 0 0,0 0 0,1-1 0,-1 2-1,0-1 0,0 0 0,1 1-1,-1-1 1,0 0 0,1 1 0,-1-1 0,0 0-1,1 1 1,-1-1 0,1 1 0,-1-1 0,1 1 0,-1-1-1,1 1 1,-1-1 0,1 1 0,0 0 0,-1-1-1,1 1 1,0 0 0,-1-1 0,1 1 0,0 0 0,0-1-1,0 1 1,-1 0 0,1 0-1,-1 0 1,0 0-1,1 0 1,-1 0-1,1 0 1,-1 0-1,0-1 1,1 1 0,-1 0-1,0 0 1,1-1-1,-1 1 1,0 0-1,0 0 1,1-1 0,-1 1-1,0 0 1,0-1-1,1 1 1,-1 0-1,0-1 1,0 1 0,0 0-1,1-1 1,-1 1-1,0-1 1,0 1-1,0 0 1,0-1-1,0 1 1,0-1 0,0 1-1,0-1 1,0 1 1,0-1-1,0 1 0,0 0 1,0-1-1,0 1 0,0 0 1,0-1-1,0 1 0,1-1 1,-1 1-1,0 0 0,0-1 1,0 1-1,0 0 0,1 0 1,-1-1-1,0 1 0,0 0 1,1-1-1,-1 1 0,0 0 1,0 0-1,1 0 0,-1-1 1,0 1-1,1 0 0,-1 0 1,0 0-1,1 0 0,-1-1 1,0 1-1,2 0 0,-1-3-22,-1-62 391,-1 65-359,1-1 1,0 1-1,0-1 0,-1 1 1,1-1-1,0 1 0,-1-1 1,1 1-1,-1 0 0,1-1 1,0 1-1,-1-1 0,1 1 0,-1 0 1,1 0-1,-1-1 0,1 1 1,-1 0-1,1 0 0,-1 0 1,1-1-1,-1 1 0,1 0 1,-1 0-1,0 0 0,1 0 1,-1 0-1,1 0 0,-1 0 1,1 0-1,-2 1 0,2-1 2,0 0 0,-1 0 0,1 0 0,-1 0-1,1 0 1,-1 0 0,1 0 0,-1 0 0,1 0 0,-1 0-1,1 0 1,-1-1 0,1 1 0,0 0 0,-1 0 0,1 0-1,-1-1 1,1 1 0,0 0 0,-1 0 0,1-1 0,-1 1-1,1 0 1,0-1 0,-1 1 0,1 0 0,0-1 0,-1 0-1,-2 0 46,-1 0 0,1 1-1,-1-1 1,1 1-1,-1-1 1,1 1-1,-1 0 1,1 0-1,-5 1 1,3-1-29,4 0-12,-1 1-1,0 0 0,1-1 0,-1 1 1,1 0-1,0-1 0,-1 1 0,1 0 1,0 0-1,-1 0 0,1 0 0,0 0 1,0 1-1,0-1 0,0 0 0,0 1 1,-1 2-1,-2 1-2,-6 0 75,4-1-19,2 6-43,1-3-5,1 0-1,0 0 0,0 0 0,0 0 0,1 0 0,0 0 1,1 0-1,-1 1 0,2 13 0,0-21-17,-1 1-1,1 0 0,-1-1 1,1 1-1,-1-1 0,1 1 1,0 0-1,-1-1 0,1 1 1,0-1-1,-1 0 0,1 1 0,0-1 1,-1 1-1,1-1 0,0 0 1,0 0-1,-1 1 0,1-1 1,0 0-1,0 0 0,0 0 1,0 0-1,-1 0 0,2 0 1,22 1-3,-24-1 2,4 0-9,0 0-13,-3 0 28,1 1-16,0-1 0,0 0-1,-1 0 1,1 0 0,0 0-1,0 0 1,0 0 0,0 0-1,0-1 1,0 1 0,0-1-1,-1 1 1,1-1 0,0 0-1,2-1 1,-3-6-34,-1 8 39,0-1-1,0 0 0,0 1 1,0-1-1,0 1 0,0-1 1,0 0-1,1 1 0,-1-1 0,0 1 1,0-1-1,0 0 0,0 1 1,1-1-1,-1 1 0,0-1 1,1 1-1,-1-1 0,0 1 1,1-1-1,-1 1 0,1 0 1,-1-1-1,1 1 0,-1-1 1,1 1-1,-1 0 0,1-1 1,-1 1-1,1 0 0,-1 0 1,1 0-1,0-1 0,5-8-223,-4 1 178,0 4 20,-1 0-1,0 0 0,0 0 1,0 0-1,-1 0 0,0 0 1,1 0-1,-2-7 0,1 0 260,-4 11-89,-1 0-119,-21 3 422,25-3-432,0 1 1,0-1-1,1 0 1,-1 1-1,0-1 0,1 1 1,-1-1-1,1 1 0,-1 0 1,0-1-1,1 1 0,-1 0 1,1-1-1,0 1 0,-1 0 1,1-1-1,0 1 0,-1 0 1,1 0-1,0-1 0,0 1 1,-1 0-1,1 0 0,0 0 1,0-1-1,0 1 1,0 0-1,0 1 0,0-2-6,0 0-1,1 0 1,-1 0-1,0 0 1,0 0 0,0 1-1,0-1 1,0 0-1,0 0 1,0 0-1,0 0 1,0 0-1,0 0 1,0 1 0,0-1-1,0 0 1,0 0-1,0 0 1,0 0-1,0 0 1,0 1-1,0-1 1,0 0 0,0 0-1,0 0 1,-1 0-1,1 0 1,0 0-1,0 0 1,0 1-1,0-1 1,0 0 0,0 0-1,0 0 1,0 0-1,0 0 1,-1 0-1,1 0 1,0 0-1,0 0 1,0 0 0,0 0-1,0 0 1,0 0-1,-1 0 1,1 0-1,0 0 1,0 0-1,0 0 1,0 0 0,0 0-1,0 0 1,-1 0-1,1 0 1,0 0-1,0 0 1,-1 0 5,1 0 0,-1 0 0,1 0 0,-1 0 0,0 0 0,1 0 0,-1 0-1,1 0 1,-1 1 0,0-1 0,1 0 0,-1 0 0,1 0 0,-1 1 0,1-1 0,-1 0 0,1 0 0,-1 1 0,1-1 0,-1 1 0,1-1 0,0 0 0,-1 1 0,1-1-1,-1 1 1,1-1 0,0 1 0,0-1 0,-1 1 0,1-1 0,0 1 0,-1 1 0,-3 6 97,-8 5 22,11-11-115,-1-1 0,1 1 0,-1-1 0,1 1 0,0-1 0,-1 1-1,1 0 1,0-1 0,0 1 0,0 0 0,1 0 0,-1 0 0,0 0-1,1 0 1,-1 0 0,1 0 0,0 0 0,0 0 0,-1 3 0,1-4-13,6-1-31,17 0-6,-17 0-25,-2 0-42,-3 0 94,-1 0 0,1 0-1,-1 0 1,1 0-1,0 0 1,-1 0 0,1 0-1,-1 0 1,1 0 0,0 0-1,-1 0 1,1 0 0,-1-1-1,1 1 1,0 0-1,-1 0 1,1-1 0,-1 1-1,1 0 1,-1-1 0,1 1-1,-1 0 1,1-1 0,-1 1-1,0-1 1,1 1 0,-1-1-1,0 1 1,1-1-1,-1 1 1,0-1 0,1 1-1,-1-1 1,0 0 0,0 1-1,0-1 1,1 0 0,3-10-89,-3 10 89,0 1 0,-1-1 1,1 1-1,-1 0 1,1-1-1,0 1 0,-1 0 1,1-1-1,0 1 0,0 0 1,-1 0-1,1-1 1,0 1-1,0 0 0,-1 0 1,1 0-1,0 0 1,0 0-1,5-4-150,-3-2 127,0 0-1,0 0 1,-1 0 0,0 0-1,0 0 1,-1-1 0,2-9-1,-3 14 78,0 2-39,0 0 1,0 0-1,0 0 1,0 0-1,0 0 1,1 0-1,-1-1 1,0 1-1,0 0 1,0 0 0,0 0-1,0 0 1,0-1-1,0 1 1,0 0-1,0 0 1,0 0-1,0 0 1,0-1 0,0 1-1,0 0 1,0 0-1,0 0 1,0 0-1,0-1 1,0 1-1,0 0 1,0 0-1,0 0 1,-1 0 0,1-1-1,0 1 1,0 0-1,0 0 1,0 0-1,0 0 1,0 0-1,0 0 1,-1 0 0,1-1-1,0 1 1,0 0-1,0 0 1,0 0-1,0 0 1,-1 0-1,1 0 1,0 0-1,0 0 1,0 0 0,0 0-1,-1 0 1,1 0-1,0 0 1,0 0-1,0 0 1,0 0-1,-1 0 1,1 0 0,0 0-1,0 0 1,0 0-1,0 0 1,-1 0-1,-2 0 36,0-1 0,0 1-1,0-1 1,0 1 0,0 0-1,0 0 1,0 0 0,0 1-1,0-1 1,0 1 0,0-1-1,0 1 1,0 0 0,-3 2-1,-51 65 697,54-65-728,1 1 1,0-1-1,-1 1 1,1 0-1,0-1 1,1 1-1,-1 0 1,1 0-1,-1 0 1,1 0-1,1 1 0,-1-1 1,0 0-1,1 0 1,0 1-1,1 7 1,-1-10-22,5-2-9,17 0 0,-17 0-10,12-5-144,-10-14 11,5 10-47,-6-9 6,10-12-85,-10 20 236,3-12 12,-3-37 113,-6 58 82,-24 1-39,24 0-113,0-1 1,0 1-1,0 0 1,0 0-1,0 0 1,-1 0-1,1 0 1,0 0-1,0 0 0,0 0 1,0 0-1,0 0 1,-1 0-1,1 0 1,0 0-1,0 0 1,0 0-1,0 0 1,0 0-1,-1 0 1,1 0-1,0 0 1,0 1-1,0-1 1,0 0-1,0 0 1,0 0-1,-1 0 1,1 0-1,0 0 1,0 0-1,0 0 1,0 1-1,0-1 1,0 0-1,0 0 1,0 0-1,0 0 1,-1 0-1,1 0 1,0 1-1,0-1 0,0 0 1,0 0-1,0 0 1,0 0-1,0 0 1,0 1-1,0-1 1,0 0-1,0 0 1,0 0-1,0 0 1,0 0-1,0 1 1,1-1-1,-1 1 5,0-1-1,0 1 0,0 0 1,0 0-1,0-1 1,0 1-1,0 0 0,-1-1 1,1 1-1,0 0 1,0-1-1,0 1 0,-1 0 1,1-1-1,0 1 0,-1 0 1,1-1-1,-1 1 1,1-1-1,0 1 0,-1-1 1,1 1-1,-1-1 0,0 1 1,1-1-1,-1 1 1,1-1-1,-1 0 0,0 1 1,1-1-1,-1 0 1,-1 1-1,-10 6 103,4 11 62,-5-9-16,7 12-44,-8-11-42,11-3-63,1 0 0,0-1 0,0 1-1,1 0 1,0 0 0,0 0 0,0 1-1,1 9 1,0-16-16,25-1 15,-20 0-13,0 0-8,12 0-43,-17 0 57,0 0 0,1 0-1,-1 0 1,0 0-1,0 0 1,1 0-1,-1 0 1,0 0 0,1 0-1,-1 0 1,0-1-1,1 1 1,-1 0-1,0 0 1,0 0 0,1 0-1,-1 0 1,0-1-1,0 1 1,1 0 0,-1 0-1,0-1 1,0 1-1,1 0 1,-1 0-1,0-1 1,0 1 0,0 0-1,0 0 1,1-1-1,10-14-100,2-1-56,-1-1 0,-1 0 0,10-20 0,-20 33 125,0-1 0,0 1 0,0-1 0,-1 1 0,1-1 0,-1 1 0,0-1 0,-1 0 0,0-4 0,0-8-6,-1 16 42,1 0-1,-1 0 1,1 1 0,-1-1-1,0 1 1,1-1 0,-1 1-1,1-1 1,-1 1 0,0 0-1,1 0 1,-1 0 0,-2 0-1,-1 0 26,-18 0 94,22 0-116,1 0 0,0 0 0,-1 0 0,1 0 0,0 0-1,-1 0 1,1 0 0,0 0 0,-1 0 0,1 0 0,0 0 0,-1 0 0,1 1-1,0-1 1,-1 0 0,1 0 0,0 0 0,-1 1 0,1-1 0,0 0-1,0 0 1,-1 1 0,1-1 0,0 0 0,0 0 0,0 1 0,-1-1 0,1 0-1,0 1 1,-45 50 536,41-47-504,1-1-1,-1 2 1,1-1-1,-1 0 1,1 1-1,0-1 1,1 1-1,-1 0 1,1 0-1,-3 9 1,2-4-1,0-1 0,1 1 0,0-1 0,1 1 0,0 12 0,0-3-47,2-9 8,4-9-18,3-1 36,-1 1-53,0 0 0,0-1 0,1 0 0,-1-1 0,0 0 0,0 0-1,12-3 1,-12-16-187,8 10-13,-7-7 20,10 9 17,-15 5 160,0 1 0,0-1 1,0 0-1,-1 0 0,1-1 1,-1 1-1,1 0 0,-1-1 1,0 1-1,-1-1 0,1 0 0,-1 1 1,1-1-1,0-8 0,1-2 233,-2 0 0,0-28 0,-1 39-108,-5 3 78,-48 0 407,53 0-563,0 0-1,0 0 1,-1 0-1,1 0 1,0 0-1,-1 0 1,1 0-1,0 0 1,-1 0-1,1 0 1,0 0-1,0 0 1,-1 0-1,1 0 1,0 0-1,0 0 1,-1 1-1,1-1 1,0 0-1,0 0 1,-1 0-1,1 1 1,0-1-1,0 0 1,0 0-1,-1 0 1,1 1-1,0-1 1,0 0-1,0 0 1,0 1-1,0-1 1,-1 1-1,-11 18 143,12-19-141,0 1-1,0-1 1,-1 1-1,1-1 1,0 1 0,0-1-1,-1 0 1,1 1-1,0-1 1,-1 0 0,1 1-1,0-1 1,-1 0-1,1 1 1,-1-1 0,1 0-1,0 0 1,-1 0 0,1 1-1,-1-1 1,1 0-1,-1 0 1,1 0 0,-1 0-1,1 0 1,-1 0-1,1 0 1,-1 0 0,1 0-1,-1 0 1,-6 3 17,4 17 23,-1-14-28,0-4-19,3 14-6,1-12-4,0-3 11,-1-1-1,1 1 1,0-1-1,0 1 1,0-1 0,0 1-1,0-1 1,-1 1-1,1-1 1,0 1-1,0-1 1,0 1 0,0 0-1,0-1 1,1 1-1,-1-1 1,0 1 0,0-1-1,0 1 1,0-1-1,1 0 1,-1 1-1,0-1 1,0 1 0,1-1-1,-1 1 1,0-1-1,1 0 1,-1 1-1,0-1 1,1 1 0,-1-1-1,1 0 1,0 1-1,19-1-43,-15 0-52,19 0-1344,-11-5 208,-11-10-439,-2 5-5675,0-4 5540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6.642"/>
    </inkml:context>
    <inkml:brush xml:id="br0">
      <inkml:brushProperty name="width" value="0.05" units="cm"/>
      <inkml:brushProperty name="height" value="0.05" units="cm"/>
      <inkml:brushProperty name="color" value="#FF0066"/>
    </inkml:brush>
  </inkml:definitions>
  <inkml:trace contextRef="#ctx0" brushRef="#br0">267 4 6445,'-23'-2'654,"-90"1"3533,112 1-4170,-1 0 0,1 0 0,0 0 0,0 1 0,0-1 0,-1 0 0,1 1 0,0-1 0,0 1 0,0 0 0,0-1 0,0 1 0,0 0 0,0-1 1,0 1-1,0 0 0,0 0 0,1 0 0,-1 0 0,0 0 0,0 0 0,1 0 0,-1 0 0,0 1 0,-4 6 90,-21 15 355,22-20-404,-1 1 1,1 0-1,0 0 0,0 0 0,0 0 1,0 1-1,1 0 0,0-1 1,0 1-1,0 0 0,-2 7 1,-3 15 26,2 0 0,0 0 0,2 0 0,2 0 1,0 51-1,2-77-85,0 1 0,0 0 0,0-1 0,1 1 0,-1 0 0,1-1 0,-1 1 0,1-1 0,-1 1 0,1-1 0,0 1 0,0-1 0,0 1 0,0-1-1,0 0 1,0 1 0,0-1 0,0 0 0,0 0 0,3 2 0,4 5 1,5 12 4,-12-17-7,1-1 0,-1 0 0,0 1 1,1-1-1,0 0 0,0 0 0,-1 0 0,1 0 0,0 0 0,5 3 1,-1-1-52,-1-1 0,1 0 1,0 0-1,1 0 1,-1 0-1,0-1 1,1 0-1,11 2 0,5-2-972,37 0-1,-59-2 1003,-1 0-1,1-1 1,0 1 0,-1 0 0,1 0 0,0 0 0,0 0-1,-1-1 1,1 1 0,0 0 0,-1 0 0,1-1 0,-1 1-1,1-1 1,0 1 0,-1-1 0,1 1 0,-1-1 0,1 1-1,-1-1 1,1 1 0,-1-1 0,0 1 0,1-1 0,-1 0-1,0 1 1,1-1 0,-1 0 0,0 1 0,0-1 0,0 0-1,1-1 1,-1 1-8,0 1 0,0-1-1,0 0 1,0 1 0,1-1-1,-1 0 1,0 1 0,0-1-1,1 0 1,-1 1 0,0-1-1,1 1 1,-1-1 0,1 1-1,-1-1 1,1 1 0,-1-1-1,1 1 1,-1-1 0,1 1-1,-1-1 1,1 1 0,-1 0-1,1 0 1,0-1 0,-1 1-1,1 0 1,0 0 0,-1-1-1,1 1 1,0 0 0,1 0 0,-1 0-35,-1 0 1,1 0 0,0 0 0,0 0 0,0 0 0,0-1 0,0 1 0,0 0 0,-1-1 0,1 1 0,0 0 0,0-1 0,-1 1 0,1-1 0,0 1 0,0-1 0,-1 0 0,1 1 0,-1-1 0,2-1 0,-1 1-57,-1 0 0,1 1 0,0-1 0,0 0 0,-1 0 0,1 1 0,0-1 0,0 1 0,0-1 0,0 0 0,0 1 0,0 0 0,0-1 0,0 1 0,0 0 0,0-1 0,0 1 0,0 0 0,0 0 0,0 0 0,1 0 0,-1 0 45,0 0 0,-1 0-1,1 0 1,0 0-1,-1-1 1,1 1-1,0 0 1,-1 0 0,1 0-1,-1-1 1,1 1-1,0 0 1,-1-1-1,1 1 1,-1 0 0,1-1-1,-1 1 1,1-1-1,-1 1 1,1-1-1,-1 1 1,0-1 0,1 0-1,-1 1-8,1-1-1,-1 1 0,0-1 1,1 1-1,-1-1 0,1 1 1,-1-1-1,1 1 1,-1 0-1,1-1 0,-1 1 1,1 0-1,-1-1 1,1 1-1,-1 0 0,1 0 1,-1-1-1,1 1 1,0 0-1,-1 0 0,1 0 1,0 0-1,6 0-731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7.158"/>
    </inkml:context>
    <inkml:brush xml:id="br0">
      <inkml:brushProperty name="width" value="0.05" units="cm"/>
      <inkml:brushProperty name="height" value="0.05" units="cm"/>
      <inkml:brushProperty name="color" value="#FF0066"/>
    </inkml:brush>
  </inkml:definitions>
  <inkml:trace contextRef="#ctx0" brushRef="#br0">224 81 4084,'1'-1'88,"-1"1"0,0-1 0,0 0 0,0 0 0,-1 0 0,1 1 0,0-1 0,0 0 0,0 0 0,-1 0 0,1 1 0,0-1 0,-1 0 0,1 0 0,0 1 0,-1-1 0,1 0 0,-1 1 0,1-1 0,-1 0 0,0 1 0,1-1 0,-1 1 0,1-1 0,-1 1 0,0-1 0,0 1 0,1 0 0,-1-1 0,0 1 0,0 0-1,1-1 1,-1 1 0,0 0 0,0 0 0,0 0 0,0 0 0,1 0 0,-3 0 0,-3-1 48,-13-6 711,-4 1-482,-66 4 995,87 3-1347,1-1 0,-1 1-1,1 0 1,0 0 0,-1 0 0,1-1-1,0 1 1,0 1 0,0-1 0,0 0 0,0 0-1,0 0 1,0 0 0,0 1 0,0-1 0,-1 3-1,-4 4 160,2-1-58,-1 0 1,1 1 0,1-1-1,0 1 1,0 0-1,0 0 1,1 0 0,0 1-1,-1 8 1,-1 12 56,1 46 0,3-74-170,0 1 0,1-1 0,-1 0 0,0 0 0,1 0-1,-1 0 1,0 0 0,1 0 0,-1 0 0,1 0 0,0 0-1,-1 0 1,1 0 0,0 0 0,-1 0 0,1 0 0,0-1-1,0 1 1,0 0 0,0-1 0,0 1 0,0 0 0,0-1 0,0 1-1,0-1 1,2 1 0,4 3 4,-3 0-6,1-1 1,0 0-1,0 0 1,0 0-1,0 0 1,0-1-1,1 1 1,-1-1-1,9 1 1,4 0-46,-1-2 0,26 0-1,-41-1 43,-1 0-1,1-1 0,0 1 0,-1 0 0,1-1 0,-1 1 1,1-1-1,-1 0 0,0 1 0,1-1 0,-1 0 0,0 0 1,1 0-1,-1 0 0,0 0 0,0 0 0,0 0 0,0 0 1,0 0-1,0-1 0,0 1 0,0 0 0,1-2 0,5-7-35,31-22-222,-14 6 19,-15 15 174,3-3-43,-10 12 100,0-1-1,1 1 0,-1-1 1,-1 0-1,1 1 1,0-1-1,-1 0 1,3-6-1,10-24-48,-10 24 90,0 0 0,0 0 0,-1-1 0,0 1 0,-1-1 0,0 0 0,0 0 0,0-14 0,-2 23-25,0-1 0,1 1 1,-1-1-1,0 1 0,0 0 0,0-1 0,0 1 0,0-1 1,-1 1-1,1-1 0,0 1 0,-1 0 0,1-1 0,-1 1 0,1 0 1,-1-1-1,0 1 0,1 0 0,-1 0 0,0-1 0,0 1 1,0 0-1,0 0 0,0 0 0,0 0 0,0 0 0,0 1 1,-1-1-1,1 0 0,0 0 0,0 1 0,-1-1 0,1 1 1,0-1-1,-1 1 0,1-1 0,-1 1 0,1 0 0,-1 0 1,-2 0-1,-27-4-299,0 1 0,-53 3 0,35 1-533,48-1 792,0 0 0,0 0 0,-1 0 0,1 0 0,0 1 0,0-1 0,0 0 0,0 1 0,0-1 0,0 0 0,0 1 0,0 0 0,0-1 0,0 1 0,0-1 0,0 1 0,0 0 0,0 0 0,1-1 0,-1 1 0,0 0 0,-1 2 0,2-2-81,-1 0 1,0 0-1,1 0 0,-1 0 0,0-1 1,0 1-1,0 0 0,0 0 0,0-1 1,0 1-1,0 0 0,0-1 0,0 1 1,0-1-1,0 1 0,0-1 0,0 0 1,-1 1-1,1-1 0,0 0 0,0 0 1,-2 0-1,2 1-90,0-1 0,0 1 0,0 0 1,0 0-1,0-1 0,1 1 0,-1 0 0,0 0 1,1 0-1,-1 0 0,0 0 0,1 0 0,-1 0 1,1 0-1,0 0 0,-1 0 0,1 0 0,0 0 1,0 0-1,0 0 0,-1 2 0,1 10-821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4T15:02:34.662"/>
    </inkml:context>
    <inkml:brush xml:id="br0">
      <inkml:brushProperty name="width" value="0.2" units="cm"/>
      <inkml:brushProperty name="height" value="0.2" units="cm"/>
      <inkml:brushProperty name="color" value="#00A0D7"/>
    </inkml:brush>
  </inkml:definitions>
  <inkml:trace contextRef="#ctx0" brushRef="#br0">43 387 2984,'0'0'290,"-3"0"-72,-11-1 109,13 1-239,0 0-1,1 0 1,-1 0 0,0 0-1,0 0 1,0 0 0,0 0-1,0 0 1,1 1 0,-1-1-1,0 0 1,0 1 0,0-1-1,0 0 1,1 1 0,-1-1-1,-1 1 1,2 1-42,0-1-34,0-1 1,0 1 0,0-1 0,1 0-1,-1 1 1,0-1 0,0 1-1,0 0 1,0-1 0,0 1-1,-1-1 1,1 1 0,0-1 0,0 0-1,0 1 1,0-1 0,-1 1-1,1-1 1,0 1 0,-1 0-1,1-1 1,-7 4 1917,7-3-1882,0 0 0,-1 0 0,1 0-1,0 0 1,0 0 0,0 0 0,0 0 0,0-1-1,0 1 1,1 0 0,-1 0 0,0 0 0,0 0 0,1-1-1,-1 1 1,1 0 0,-1 0 0,0 0 0,0 0 0,1-1-1,0 0 1,-1 1 0,1 0 0,0 0 0,-1-1 0,1 1-1,-1 0 1,1-1 0,0 1 0,0-1 0,0 0 0,0 0-1,-1 1 1,1-1 0,0 0 0,0 1 0,0-1 0,0 0-1,1 0 1,7 3 71,-8-3-113,-1 0-1,0 0 1,1 0 0,-1 0-1,1 0 1,-1 1 0,0-1-1,1 0 1,-1 0 0,0 1-1,0-1 1,1 0-1,-1 0 1,0 1 0,0-1-1,0 0 1,0 1 0,0-1-1,0 0 1,1 1-1,-1-1 1,0 0 0,0 0-1,0 0 1,0 1 0,0-1-1,0 0 1,0 1-1,0-1 1,0 1 0,0-1-1,0 0 1,0 1 0,0-1-1,0 1 1,0-1-1,0 1 1,-1-1 0,1 0 0,0 0 0,0 1-1,0-1 1,0 1 0,0-1 0,0 1-1,0-1 1,0 0 0,0 1 0,1-1-1,-1 1 1,0-1 0,0 0 0,0 0-1,0 1 1,1-1 0,-1 0 0,0 1 0,0-1-1,1 0 1,-1 1 0,0-1 0,1 0-1,-1 1 1,0-1 0,1 0 0,-1 1-1,0-1 1,1 0 0,3 1 13,-3-1-16,-1 0 0,1 0-1,0 0 1,0 0 0,0 1-1,0-1 1,-1 0 0,1 1-1,0-1 1,0 1 0,0-1-1,0 1 1,-1-1 0,0 0-1,1 1 1,0 0 0,0 0-1,-1-1 1,1 1 0,0 0-1,-1 0 1,1-1 0,-1 1-1,0 0 1,0 0 0,1 1-1,-1-2 0,1 2 0,-1-1-1,1 0 1,-1 0 0,1-1 0,0 1-1,-1 0 1,0 0 0,1 0 0,0 0-1,-1-1 1,1 1 0,0 0 0,0 0-1,-1 0 1,1-1 0,0 1 0,1 0-1,-1-1 1,-1 0 0,3 1 0,9 7 5,-8-6-18,1 2 0,-1-2-1,1 1 1,-1-2 0,2 1-1,-1 1 1,0-3 0,0 2-1,0-1 1,10 1 0,59-1-174,-46-1 158,-28 0 27,1-1 0,0 1 0,0 0-1,0 0 1,-1 0 0,1 0 0,-1 0 0,1 0 0,0-1 0,-1 1 0,1 0 0,0-1 0,-1 1 0,1-1 0,-1 0 0,0 1 0,1-1 0,-1 1 0,1 0 0,-1-1 0,1 1 0,-1-1 0,1 0 0,-1 0 0,0 1 0,1-1 0,-1 1 0,0-1 0,0 0 0,1 0 0,-1 1 0,0-1 0,0 0 0,0 1 0,0-2 0,0 1 0,0 0-1,0 1 1,0-1 0,0 0 0,0 1-1,0 0 1,0-1 0,0 0 0,0 0 0,0 0-1,0 1 1,0-1 0,1 1 0,-1 0-1,0-1 1,1 0 0,-1 1 0,1-1 0,-1 0-1,1 1 1,-1-1 0,1 1 0,-1 0-1,0 0 1,1-1 0,0 1 0,-1 0-1,1-1 1,0 1 0,0 0 0,-1-1 0,0 1-1,1 0 1,1 0 0,-1-1 0,0 0 0,0 1 0,0-1-1,0 1 1,0-1 0,0 1 0,0-1 0,-1 0 0,1 0 0,0 0 0,0 1-1,-1-2 1,1 1 0,0 0 0,-1 0 0,0 1 0,1-2 0,-1 1 0,0 0-1,1 0 1,-1 0 0,0 0 0,1-2 0,-1 2 0,0 0 1,0 1-1,0 0 0,0 0 1,0-1-1,0 1 0,1 0 1,-1-1-1,0 1 1,0 0-1,0 0 0,0-1 1,0 1-1,1 0 0,-1 0 1,0-1-1,0 1 0,0 0 1,0 0-1,0 0 1,0 0-1,0 0 0,0 0 1,1 0-1,-1 0 0,0 0 1,1 0-1,-1 0 0,0-1 1,0 1-1,1 0 1,-1 0-1,0 0 0,1 0 1,2-4 9,-1-17-54,-2-30-1,-1 25-25,1 25 68,-1 0 0,1 0 0,-1-1 0,0 1 0,1 0 0,0 0 1,-1 0-1,0 0 0,0-1 0,0 1 0,0 1 0,0-1 0,0 0 0,0 0 1,-1 0-1,2 0 0,-1 1 0,-1 0 0,1-1 0,0 1 0,0-1 1,-1 1-1,1-1 0,-1 1 0,2 0 0,-5-1 0,0 0-7,4 1 7,0 0 0,1-1 0,-1 1 0,1-1 0,-1 1 0,0 0 0,1-1 0,0 1 0,0-1 0,0 1 0,-1-1 0,1 1-1,-1-1 1,1 1 0,0 0 0,-1-1 0,1 1 0,0-1 0,0 0 0,0 1 0,-1-1 0,1 0 0,0 1 0,0 0 0,0-1 0,0 0 0,0 1 0,0-1 0,0 0 0,0 1-1,0-1 1,1 0 0,-1 1 0,0-1 0,0 0-1,1 1 1,-1-1 0,0 0-1,0 1 1,0-1 0,0 1 0,0 0-1,0-1 1,0 0 0,-1 1-1,1-1 1,0 0 0,0 1-1,0-1 1,-1 1 0,1 0-1,0-1 1,-1 1 0,1-1-1,-1 0 1,1 1 0,0-1-1,0 1 1,-1-1 0,1 1 0,-1 0-1,0 0 1,-22-11-38,22 11 39,1 0 0,0 0 1,-1 0-1,1-1 0,-1 1 1,1 0-1,0 0 0,-1-1 0,1 1 1,0 0-1,-1 0 0,1-1 0,0 1 1,0 0-1,0-1 0,0 1 1,0-1-1,0 1 0,-1 0 0,1 0 1,0 0-1,0-1 0,0 1 0,0-1 1,0 1-1,0 0 0,-1-1 0,1 1 1,1-1-1,-1 0 1,0 1 0,0 0-1,0 0 1,-1 0 0,1-1 0,0 1-1,0-1 1,0 1 0,0-1 0,0 1-1,0 0 1,-1-1 0,1 1 0,0-1-1,0 1 1,0 0 0,-1 0 0,1 0 0,0 0-1,-1-1 1,1 1 0,0 0 0,-1 0-1,1-1 1,0 1 0,-21-15-5,-26-17 6,44 30-1,1 0 0,-2 1 0,2-1 0,-1 0 0,0 0 0,0-1 0,1 2 0,-1-2 0,1 1 0,0-1 0,0 0 0,0 0 0,0 0 0,0 0 0,1 0 0,0 0 0,-1 0 0,1 0 0,-1-5 0,0-4 13,0 1 1,2 0-1,-1-1 1,2-15-1,-1 4-32,0 22 18,0 1 1,0-1-1,0 0 0,0 0 0,0 0 1,1 0-1,-1 1 0,0-1 1,0 1-1,1-1 0,-1 0 1,1 0-1,-1 0 0,1 1 1,-1 0-1,1-1 0,-1 0 1,1 1-1,-1-1 0,0 0 1,1 1-1,0-1 0,0 1 1,-1-1-1,1 1 0,0 0 0,-1 0 1,1 0-1,0-1 0,-1 1 1,1 0-1,0 0 0,1-1 1,-1 1-3,0 0 0,0 0 0,0-1 0,-1 1 0,1 0 0,0-1 0,0 1 0,0-1 0,0 1 0,0 0 0,-1-1 0,1 1 1,0-1-1,0 0 0,-1 0 0,1 1 0,0-1 0,-1 1 0,0-1 0,1 0 0,-1 0 0,1 0 0,-1 0 0,1 1 0,-1-1 0,1 0 0,-1 0 0,0 0 0,0 0 1,0 0-1,1 0 0,-1 0 0,0 0 0,-1-1 0,1 2 0,0 0 0,0 0 1,0-1-1,0 1 0,0 0 0,1-1 0,-1 1 1,0 0-1,0-1 0,0 1 0,0 0 1,0-1-1,0 1 0,0 0 0,0-1 1,0 1-1,0 0 0,1 0 0,-1 0 1,0 0-1,0 0 0,1-1 0,-1 1 0,0 0 1,0 0-1,1 0 0,-1 0 0,0-1 1,1 1-1,-1 0 0,0 0 0,1 0 1,23-7-138,-24 7 134,0 0 0,1 0 0,-1 0-1,0 0 1,0 0 0,1 0 0,-1 0 0,0 0 0,1 0-1,-1 0 1,0 0 0,0 0 0,0 0 0,0 0-1,0-1 1,0 1 0,1 0 0,-1 0 0,0 0 0,0 0-1,0 0 1,1-1 0,-1 1 0,0 0 0,0 0 0,0 0-1,1 0 1,-1 0 0,0 0 0,0 0 0,0-1-1,0 1 1,0 0 0,0 0 0,0-1 0,0 1 0,0 0-1,1 0 1,-1-1 0,2-2-149,23-1-937,22 1-5665,-41 3 6208</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7.744"/>
    </inkml:context>
    <inkml:brush xml:id="br0">
      <inkml:brushProperty name="width" value="0.05" units="cm"/>
      <inkml:brushProperty name="height" value="0.05" units="cm"/>
      <inkml:brushProperty name="color" value="#FF0066"/>
    </inkml:brush>
  </inkml:definitions>
  <inkml:trace contextRef="#ctx0" brushRef="#br0">1 0 260,'0'0'-24</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8.313"/>
    </inkml:context>
    <inkml:brush xml:id="br0">
      <inkml:brushProperty name="width" value="0.05" units="cm"/>
      <inkml:brushProperty name="height" value="0.05" units="cm"/>
      <inkml:brushProperty name="color" value="#FF0066"/>
    </inkml:brush>
  </inkml:definitions>
  <inkml:trace contextRef="#ctx0" brushRef="#br0">226 92 648,'0'0'4,"0"-1"-1,0 1 1,0 0-1,0-1 1,-1 1-1,1 0 1,0-1 0,0 1-1,0 0 1,0 0-1,-1-1 1,1 1-1,0 0 1,0 0-1,-1-1 1,1 1 0,0 0-1,0 0 1,-1 0-1,1-1 1,0 1-1,-1 0 1,1 0-1,0 0 1,0 0 0,-1 0-1,1 0 1,0 0-1,-1-1 1,1 1-1,0 0 1,-1 0-1,1 0 1,0 0 0,-1 0-1,1 1 1,-1-1-1,1 0 12,-1 0 0,1 0 0,-1 0 0,1 0 0,-1 0-1,1 0 1,-1 0 0,1 0 0,-1 0 0,1-1 0,-1 1 0,1 0-1,-1 0 1,1 0 0,-1 0 0,1-1 0,-1 1 0,1 0-1,0-1 1,-1 1 0,1 0 0,-1-1 0,1 1 0,0 0 0,0-1-1,-1 1 1,1-1 0,0 1 0,-1-1 0,1 1 0,0 0 0,0-1-1,0 1 1,0-1 0,-1 1 0,1-1 0,0 1 0,0-1 0,0 0-1,0-14 489,0-41 8342,-4 55-8706,-76 0 765,79 1-900,0 0 0,-1 1-1,1-1 1,0 1 0,0-1 0,0 1 0,0 0 0,-1 0 0,1-1 0,0 1 0,0 0 0,0 0 0,1 0-1,-1 0 1,0 0 0,0 0 0,0 0 0,1 1 0,-1-1 0,1 0 0,-2 2 0,-5 9 91,-1-1-19,4-7-47,0 1 0,0 0 0,1 0 1,0 0-1,0 0 0,-2 7 0,-15 40 161,14-40-146,1 0-1,1 0 1,0 1 0,0-1-1,1 1 1,1 0-1,-1 21 1,2-24-29,0-7-13,1 0 0,-1 0 1,1 0-1,0 0 0,0 0 1,0-1-1,0 1 0,1 0 0,-1 0 1,1 0-1,-1 0 0,1-1 0,0 1 1,0 0-1,2 2 0,2-3 2,-4-2-3,0 0 0,0 1 0,0-1 0,1 0 0,-1 1 0,0-1 0,0 1 0,0 0 0,0-1 0,0 1 0,0 0 0,0 0 0,0-1 0,0 1 0,0 0 0,0 0 0,-1 0 0,1 0 0,0 0 0,0 2 1,-1-2-2,0-1 0,1 0 1,-1 0-1,0 1 0,0-1 1,0 0-1,0 0 0,0 1 1,0-1-1,0 0 0,0 0 1,0 1-1,1-1 0,-1 0 1,0 0-1,0 0 0,0 1 1,0-1-1,1 0 1,-1 0-1,0 0 0,0 0 1,1 1-1,-1-1 0,0 0 1,0 0-1,0 0 0,1 0 1,-1 0-1,0 0 0,1 0 1,-1 0-1,0 0 0,0 0 1,1 0-1,-1 0 0,0 0 1,29 5-6,0-3 1,38 1 0,-65-3 1,-1 0 1,1-1 0,-1 1 0,1 0 0,-1 0-1,0 0 1,1-1 0,-1 1 0,1-1 0,-1 1 0,0-1-1,1 0 1,-1 1 0,0-1 0,0 0 0,1 0 0,-1 0-1,0 0 1,0 0 0,0 0 0,1-2 0,-1 2-3,0 0 1,0 0 0,0 0-1,0 0 1,0 0 0,0 0-1,0 0 1,0 0 0,0 0-1,1 1 1,-1-1 0,0 1-1,1-1 1,-1 1 0,0-1-1,1 1 1,-1 0 0,1-1-1,-1 1 1,1 0 0,1 0-1,-2 0-2,1 0 0,0 0 0,-1 0 0,1-1 0,0 1 0,-1-1 0,1 1 0,-1-1 0,1 1 0,-1-1 0,1 0-1,-1 0 1,0 0 0,1 0 0,-1 0 0,2-1 0,-2 1 1,0 0 0,0 0-1,0 0 1,1 0 0,-1 0 0,0 0 0,1 0-1,-1 1 1,0-1 0,1 1 0,-1-1-1,1 1 1,-1 0 0,1-1 0,-1 1-1,3 0 1,-3 0 2,0 0 0,0 0 0,0 0 0,0 0 0,0-1 0,0 1-1,0 0 1,0 0 0,0-1 0,0 1 0,0-1 0,0 1 0,0-1 0,0 1 0,0-1 0,0 0-1,0 1 1,0-1 0,0-1 0,0 2-1,-1-1 1,1 0-1,0 1 0,0-1 1,0 0-1,-1 1 0,1-1 1,0 1-1,0-1 0,0 1 0,0 0 1,0-1-1,0 1 0,0 0 1,0 0-1,0 0 0,-1-1 1,1 1-1,2 0 0,-2 0-4,0 0 1,0 0-1,1 0 0,-1 0 0,0-1 0,0 1 1,1-1-1,-1 1 0,0-1 0,0 1 1,0-1-1,0 1 0,0-1 0,0 0 0,0 0 1,0 0-1,0 0 0,0 1 0,0-1 1,0 0-1,-1-1 0,1 1 0,0 0 0,-1 0 1,2-2-1,-1 0-47,0-1 0,1 0 1,-2 0-1,1 0 0,0 1 1,-1-1-1,1-7 0,-1 11 54,0-1 0,0 1-1,0 0 1,0 0 0,0-1-1,0 1 1,0 0 0,-1 0 0,1-1-1,0 1 1,0 0 0,0 0-1,0 0 1,0-1 0,0 1 0,-1 0-1,1 0 1,0 0 0,0-1 0,0 1-1,-1 0 1,1 0 0,0 0-1,0 0 1,0 0 0,-1-1 0,1 1-1,0 0 1,0 0 0,-1 0-1,1 0 1,0 0 0,0 0 0,-1 0-1,1 0 1,-5-1-18,-13-6 25,-1 2-1,-1 0 1,1 1 0,-1 1-1,1 1 1,-25 0 0,14 2 1103,53 0-959,-18 0 29,0 0 6,-3 0-173,1 1 32,1-1-1,-1 0 0,1 0 1,-1 0-1,1-1 0,-1 1 1,1-1-1,5-1 0,-3-6-12,-1 2-7,14 4-26,22-9-251,27-6-2679,-43 16 689</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09.464"/>
    </inkml:context>
    <inkml:brush xml:id="br0">
      <inkml:brushProperty name="width" value="0.05" units="cm"/>
      <inkml:brushProperty name="height" value="0.05" units="cm"/>
      <inkml:brushProperty name="color" value="#FF0066"/>
    </inkml:brush>
  </inkml:definitions>
  <inkml:trace contextRef="#ctx0" brushRef="#br0">1 129 5489,'0'0'3129,"5"0"-2694,17 0-66,-16 0-71,-1 0-94,17 0-73,-13-4-29,6-12-34,-14 16-64,-1-1 0,1 1-1,-1-1 1,1 1 0,-1-1 0,1 1 0,0-1 0,-1 1 0,1 0-1,-1-1 1,1 1 0,0 0 0,-1-1 0,1 1 0,0 0-1,-1 0 1,1 0 0,0-1 0,0 1 0,-1 0 0,1 0-1,0 0 1,-1 0 0,1 0 0,1 1 0,6-2 16,-1-9 13,-7 9-30,1 0 1,0 0-1,-1 0 1,1 1-1,0-1 1,-1 0-1,1 0 1,0 0-1,0 1 1,0-1-1,0 0 1,0 1-1,0-1 1,2 0-1,0-1 24,0 0-1,0 0 0,0-1 1,-1 1-1,1-1 0,-1 0 0,1 0 1,-1 0-1,0 0 0,0 0 1,0 0-1,0 0 0,-1-1 1,1 1-1,-1-1 0,0 1 1,0-1-1,0 0 0,-1 1 0,1-1 1,-1 0-1,0 1 0,0-5 599,0 9-611,-1 1 0,1 0-1,0 0 1,0 0 0,0 0 0,0 0-1,0 0 1,0 0 0,0 0-1,1 2 1,-1 1 110,0 14 192,0 131-1035,0-150 707,0 1 0,0-1 1,0 1-1,0-1 0,0 0 0,-1 1 0,1-1 0,0 0 0,0 1 0,0-1 0,-1 0 0,1 1 0,0-1 0,-1 0 0,1 1 0,0-1 0,-1 0 0,1 0 0,0 1 0,-1-1 0,1 0 0,0 0 0,-1 0 0,1 0 1,0 0-1,-1 1 0,1-1 0,-1 0 0,1 0 0,0 0 0,-1 0 0,1 0 0,-1 0 0,1 0 0,0 0 0,-1 0 0,0-1 0,1 1-10,-1 0 0,1 0 1,-1 0-1,1 0 0,-1 0 0,1 0 0,-1 0 0,1 0 0,-1 0 0,0 0 1,1 1-1,-1-1 0,1 0 0,-1 0 0,1 0 0,-1 1 0,1-1 1,-1 0-1,1 0 0,0 1 0,-1-1 0,1 1 0,-1-1 0,1 0 1,0 1-1,-1-1 0,1 1 0,0-1 0,-1 1 0,1-1 0,0 0 1,0 1-1,0 0 0,-1-1 0,1 1 0,0-1 0,0 1 0,0-1 0,0 2 1,-27 12-974,2 3-1235,-11 5 1020,31-15 5879,19-6-2418,-9-1-2280,-1 0 315,-3 0-269,0 0 0,0 0 0,0-1 1,0 1-1,1 0 0,-1 0 0,0-1 0,0 1 0,0-1 0,0 1 1,0-1-1,0 1 0,0-1 0,-1 0 0,1 1 0,2-3 1,-2 2-9,0 0-1,0 0 1,0 1 0,0-1 0,0 0 0,0 0 0,1 1 0,-1-1 0,0 0 0,0 1 0,1-1-1,-1 1 1,1 0 0,-1 0 0,0-1 0,1 1 0,1 0 0,6 0 5,1 0 1,0-1-1,-1 0 0,1 0 1,15-6-1,28-1-51,-20 4-204,-21 3-394,0 0 1,24 1 0,-9 1-3092,-19-1-2723</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0.263"/>
    </inkml:context>
    <inkml:brush xml:id="br0">
      <inkml:brushProperty name="width" value="0.05" units="cm"/>
      <inkml:brushProperty name="height" value="0.05" units="cm"/>
      <inkml:brushProperty name="color" value="#FF0066"/>
    </inkml:brush>
  </inkml:definitions>
  <inkml:trace contextRef="#ctx0" brushRef="#br0">349 28 5981,'-7'-4'294,"0"0"0,0 0 0,-1 1 0,0 1 0,1-1 0,-1 1 0,0 0 0,0 1 0,-1 0 0,1 0 0,0 1 0,-16 1 0,19-1-263,3 0-15,1 0 0,-1 0 0,0 1 0,1-1 0,-1 0 0,1 1 0,-1-1 0,1 1 0,-1-1 0,1 1 0,0 0 0,-1 0 0,1 0 0,0 0 0,-1 0 0,1 0 0,0 0 0,0 0 0,-1 2 0,-9 6 91,-19 9 160,23-15-224,1 1 1,0 0-1,0 0 0,0 0 1,0 1-1,1 0 1,-10 10-1,-2 8 195,1 0 0,-21 40 0,32-51-148,0 0 0,1 0 0,0 1 0,1-1 0,0 1 0,1 0 0,-1 22 0,2 64 207,1-98-296,0 1-1,1-1 1,-1 1-1,0-1 0,1 1 1,-1-1-1,0 1 0,1-1 1,0 1-1,-1-1 0,1 0 1,0 1-1,0-1 0,0 0 1,0 0-1,0 1 0,0-1 1,0 0-1,0 0 0,0 0 1,1 0-1,-1-1 0,2 2 1,6 5-2,-4-1-1,0-1-1,1 0 0,-1 0 0,1-1 0,0 1 0,0-1 0,1-1 0,-1 1 0,1-1 0,0 0 0,0 0 0,0-1 0,0 0 0,0 0 0,0-1 0,1 0 0,-1 0 0,1-1 0,-1 0 0,9-1 0,-2 2-99,-11 0 65,1-1 1,-1 1 0,0-1-1,0 0 1,0 0 0,0 0 0,0-1-1,1 1 1,-1-1 0,0 1-1,0-1 1,0 0 0,0 0-1,4-3 1,7-8-331,0 1 1,1 0-1,24-13 0,-30 18 169,-8 5 162,-1 0 1,1 0-1,0 0 1,0 0-1,0 1 1,0-1-1,0 0 1,0 1-1,0-1 1,1 1-1,-1-1 1,0 1-1,0 0 1,0 0-1,0-1 1,3 1-1,-4 0 20,1 0 0,-1 0 0,1 0-1,0 0 1,-1 0 0,1 0 0,-1 0-1,1-1 1,-1 1 0,1 0 0,-1 0-1,1 0 1,-1-1 0,1 1 0,-1 0 0,1-1-1,-1 1 1,1 0 0,-1-1 0,0 1-1,1-1 1,-1 1 0,1-1 0,-1 1-1,0-1 1,0 1 0,1-1 0,-1 1 0,0-1-1,0 1 1,0-1 0,1 1 0,-1-1-1,0 0-8,0 0 0,0 1 0,0-1 0,0 1 0,1-1 0,-1 1 0,0-1-1,0 1 1,1-1 0,-1 1 0,0-1 0,1 1 0,-1 0 0,0-1 0,1 1-1,-1-1 1,0 1 0,1 0 0,-1-1 0,1 1 0,-1 0 0,1 0-1,-1-1 1,1 1 0,-1 0 0,1 0 0,-1 0 0,1 0 0,-1 0 0,1-1-1,0 1 1,-1 0 0,1 0 0,-1-1-697,0-5 705,-25 4-6211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0.699"/>
    </inkml:context>
    <inkml:brush xml:id="br0">
      <inkml:brushProperty name="width" value="0.05" units="cm"/>
      <inkml:brushProperty name="height" value="0.05" units="cm"/>
      <inkml:brushProperty name="color" value="#FF0066"/>
    </inkml:brush>
  </inkml:definitions>
  <inkml:trace contextRef="#ctx0" brushRef="#br0">202 96 4540,'0'0'43,"0"-1"0,-1 1 0,1-1-1,-1 1 1,1-1 0,-1 1 0,1-1-1,-1 1 1,0-1 0,1 1-1,-1 0 1,0-1 0,1 1 0,-1 0-1,0 0 1,1 0 0,-1-1 0,0 1-1,1 0 1,-1 0 0,0 0 0,0 0-1,1 0 1,-1 0 0,0 0-1,0 1 1,-1-1 103,-71-6 3750,72 6-3886,0 1 1,0 0 0,0-1-1,0 1 1,0 0 0,0 0-1,0 0 1,0 0 0,0 0-1,1 0 1,-1 0 0,0 0-1,1 0 1,-1 0 0,1 0-1,-1 0 1,1 0 0,0 0-1,-1 1 1,1 1 0,-1 0 31,-17 21 187,14-19-176,0-1 0,1 1 0,-1 0-1,-4 11 1,3-4-10,1-1 0,1 1 0,0 0 0,0 0 0,1 0 0,1 0 0,0 1 0,1 15 0,1-27-38,-1 1 0,1-1-1,0 0 1,-1 0 0,1 1 0,0-1-1,0 0 1,0 0 0,0 0-1,0 0 1,0 0 0,0 0 0,0 0-1,1 0 1,-1 0 0,0-1-1,0 1 1,1-1 0,-1 1-1,3 0 1,26 10 57,-22-10-66,1 0 1,-1 0-1,1 0 0,-1-1 1,10-1-1,5 0-9,-21 1 12,0 0 0,0 0 1,0 0-1,0-1 0,0 1 0,0-1 0,0 0 0,0 1 0,0-1 0,-1 0 0,1 0 0,0 0 0,0 0 0,-1-1 0,1 1 1,-1 0-1,1-1 0,2-2 0,7-6-2,13-1-9,-1-8-22,-18 16 20,0 1 1,-1-1 0,1 0 0,-1-1-1,0 1 1,0-1 0,0 0 0,0 0-1,5-6 1,13-20-115,-11 17 52,0-1 0,11-20-1,-19 28 105,0 0 0,-1 0 0,0 0 0,0 0 0,0-1 0,-1 1 0,0-1 0,0 1 0,0-11 0,-1 15 5,0 0 0,0 0 0,0 0 0,0 0-1,0-1 1,0 1 0,-1 0 0,1 0 0,-1 0 0,1 0-1,-1 0 1,0 0 0,0 0 0,0 0 0,0 1 0,0-1-1,-2-2 1,-1 2 1,1-1 0,-1 1-1,0 0 1,0 1-1,0-1 1,0 1 0,0 0-1,-5-1 1,-17-2-24,-1 1 0,0 1 1,-49 3-1,22 0-132,52-1 100,-1 0 1,0 1-1,0-1 1,1 1-1,-1-1 1,1 1-1,-1 0 0,1 0 1,-1 0-1,1 0 1,-1 0-1,1 1 1,-3 2-1,3-3-24,-1 1 0,1-1 0,0 0 0,0 0 0,0 0 0,-1 0 0,1 0 0,0 0 0,-1 0 0,1-1 1,-1 1-1,1-1 0,-4 0 0,2 1-148,1 0 0,0 0 0,-1 1 0,1-1 0,0 1 0,0 0 0,0-1 0,0 1 1,0 1-1,0-1 0,1 0 0,-1 1 0,1-1 0,-1 1 0,1 0 0,0 0 0,-2 3 0,3-5 59,1 0 15,-1-1-1,1 1 1,-1-1 0,1 1-1,-1 0 1,1-1-1,-1 1 1,1 0 0,0-1-1,-1 1 1,1 0 0,0-1-1,0 1 1,0 0 0,-1 0-1,1-1 1,0 1-1,0 0 1,0 0 0,0-1-1,0 3 1,1 8-2142,-1 4 1022</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1.338"/>
    </inkml:context>
    <inkml:brush xml:id="br0">
      <inkml:brushProperty name="width" value="0.05" units="cm"/>
      <inkml:brushProperty name="height" value="0.05" units="cm"/>
      <inkml:brushProperty name="color" value="#FF0066"/>
    </inkml:brush>
  </inkml:definitions>
  <inkml:trace contextRef="#ctx0" brushRef="#br0">158 0 7073,'-4'0'141,"3"0"-124,0 0-1,0 0 1,0 0-1,0 1 1,0-1 0,0 0-1,0 1 1,0-1-1,0 0 1,0 1 0,0-1-1,0 1 1,0-1-1,1 1 1,-1 0 0,0-1-1,0 1 1,1 0-1,-1 0 1,0 0 0,1-1-1,-2 2 1,2-1 6,-1 0 1,1 0 0,-1 0-1,0 0 1,1-1-1,-1 1 1,0 0 0,0-1-1,1 1 1,-1 0-1,0-1 1,0 1 0,0-1-1,0 1 1,0-1 0,0 0-1,0 1 1,0-1-1,0 0 1,0 0 0,0 1-1,-1-1 1,2 0-13,0 0 0,-1 0 0,1 0 0,0 0 0,-1 0 0,1 0 0,0 0 0,-1 0 0,1 0 0,0 0 0,-1 0 0,1 0 0,0 0 0,0 1 0,-1-1 0,1 0 0,0 0 0,0 0 0,-1 1 0,1-1 0,0 0 0,0 0 1,0 0-1,-1 1 0,1-1 0,0 0 0,0 1 0,0-1 0,0 0 0,-1 1 0,-15 16 256,11-11-168,-1 0 1,1-1 0,1 2 0,-6 7 0,-1 7 97,4-10-132,1 1-1,0-1 1,1 1 0,0 0 0,1 1 0,0-1 0,1 1 0,0 0 0,1-1 0,0 19 0,1-29-65,1-1 0,0 1-1,0-1 1,0 0 0,0 1-1,0-1 1,1 1-1,-1-1 1,0 1 0,1-1-1,-1 1 1,1-1 0,-1 0-1,1 1 1,-1-1 0,1 0-1,0 0 1,0 1 0,0-1-1,0 0 1,0 0 0,0 0-1,0 0 1,0 0-1,0 0 1,0 0 0,1-1-1,1 2 1,4 3 3,-6-5-3,-1 0 0,0 1 0,1-1 0,-1 0 0,0 1 0,1-1 0,-1 0 0,0 1 0,1-1 0,-1 0-1,0 1 1,0-1 0,0 1 0,1-1 0,-1 1 0,0-1 0,0 1 0,0-1 0,0 0 0,0 1 0,0-1 0,0 1 0,0 0 0,0-1 0,0 1 0,0-1 0,0 1 0,0-1 0,0 0 0,0 1 0,0-1 0,0 1 0,1-1 0,-1 0 0,0 1 0,0-1 0,0 0-1,0 1 1,1-1 0,-1 0 0,0 1 0,0-1 0,1 0 0,-1 1 0,0-1 0,0 0 0,1 0 0,-1 1 0,0-1 0,1 0 0,-1 0 0,0 0 0,1 1 0,0-1 0,19 5-11,1-2-1,-1 0 1,1-1 0,39-1-1,-59-1 9,0 0 0,0 0 0,0 0-1,0 0 1,0 0 0,0-1 0,0 1 0,0 0-1,0 0 1,0-1 0,0 1 0,0-1 0,0 1-1,0-1 1,0 0 0,0 1 0,0-1 0,-1 0-1,1 1 1,0-1 0,0 0 0,-1 0 0,1 0-1,0 0 1,-1 1 0,1-1 0,-1-1 0,1 1-2,-1 0 0,1 0 0,-1 0 0,1 0 1,-1 1-1,1-1 0,-1 0 0,1 0 1,0 1-1,-1-1 0,1 0 0,0 1 0,0-1 1,-1 1-1,1-1 0,0 1 0,0-1 1,0 1-1,0 0 0,0-1 0,-1 1 0,1 0 1,0 0-1,0 0 0,0-1 0,2 1 1,-2 0-9,0 0 1,0-1 0,0 1 0,0-1-1,1 1 1,-1-1 0,0 1 0,0-1-1,-1 0 1,1 1 0,0-1 0,0 0-1,0 0 1,0 0 0,-1 0 0,1 0-1,0 0 1,-1 0 0,2-2 0,9-22-274,-9 21 220,-1 0-51,0-1 1,0 0 0,0 1-1,-1-1 1,0 0-1,0-9 1,-1 8 53,-4 2-63,2 3 118,-9-3 2,-1 1 0,0 0 0,0 1 0,-24-1 0,-50 3 1223,86 1-1180,1-1 0,0 0 0,-1 1-1,1 0 1,-1-1 0,1 1 0,0-1 0,0 1 0,-1-1-1,1 1 1,0 0 0,0-1 0,0 1 0,0-1 0,-1 1-1,1 0 1,0-1 0,0 1 0,0 0 0,0-1-1,1 1 1,-1 0 0,0-1 0,0 1 0,0-1 0,0 1-1,1 0 1,-1-1 0,0 1 0,1-1 0,-1 1 0,0-1-1,1 1 1,0 0 0,3 0-6,0 0 0,0-1 0,1 1 0,-1-1 0,0 0 0,0 0 0,1-1 0,-1 1 0,0-1 0,0 0 0,0 0 0,4-2 0,11-12-37,-9 12-15,-6 3 11,1-1 0,-1 1 0,1 0 0,-1-1-1,1 0 1,-1 0 0,0-1 0,1 1 0,-1-1 0,0 0 0,4-2 0,-6 3-22,0 0 0,-1 0 0,1 0 0,0 1 0,0-1 0,0 1 1,0-1-1,0 1 0,0 0 0,3-1 0,-4 1-5,1 0 0,-1 0 0,1 0 0,-1 0 0,0 0 0,1-1 0,-1 1 0,0-1 0,1 1 0,-1-1-1,0 1 1,1-1 0,0-1 0,12 1-283,-8 2-1635</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1.820"/>
    </inkml:context>
    <inkml:brush xml:id="br0">
      <inkml:brushProperty name="width" value="0.05" units="cm"/>
      <inkml:brushProperty name="height" value="0.05" units="cm"/>
      <inkml:brushProperty name="color" value="#FF0066"/>
    </inkml:brush>
  </inkml:definitions>
  <inkml:trace contextRef="#ctx0" brushRef="#br0">15 22 8565,'0'0'1994,"5"0"-1899,-4 0-92,0 0 1,1 0-1,-1 0 0,0-1 1,0 1-1,1 0 1,-1 0-1,0-1 1,0 1-1,0-1 0,0 1 1,0-1-1,0 0 1,0 1-1,0-1 1,0 0-1,2-1 0,-2 1-1,0-1-1,1 1 1,-1 0-1,1 0 1,-1 0-1,1 1 1,-1-1-1,1 0 1,0 0-1,-1 1 1,1-1-1,0 1 1,-1 0-1,1-1 1,0 1-1,0 0 1,3 0-1,-3 0 0,0 0 0,1 0 0,-1 0 0,1 0 0,-1 0 0,0 0 0,1 1 0,-1-1 0,0 1 0,1 0 0,3 2 0,-5-3 1,-1 1-1,0-1 0,1 1 0,-1 0 1,0-1-1,0 1 0,1 0 1,-1-1-1,0 1 0,0 0 0,0 0 1,0-1-1,0 1 0,0 0 1,0-1-1,0 1 0,0 0 0,0 0 1,0-1-1,0 1 0,0 0 1,-1 0-1,0 13 19,1-13-19,0 0 1,-1 0-1,1 0 1,0 0 0,0-1-1,0 1 1,-1 0-1,1 0 1,0 0-1,-1-1 1,1 1 0,0 0-1,-1 0 1,1-1-1,-1 1 1,0 0-1,1-1 1,-1 1 0,1-1-1,-1 1 1,0-1-1,1 1 1,-1-1 0,0 1-1,0-1 1,-1 1-1,1-1 1,1 0 0,-1 1 0,0-1 0,0 1 1,0-1-1,1 1 0,-1-1 0,0 1 0,1-1 0,-1 1 0,0 0 0,1-1 0,-1 1 0,1 0 0,-1 0 0,1-1 0,-1 1 0,1 0 0,0 0 0,-1 0 0,1 0 0,0-1 0,0 1 1,-1 0-1,1 0 0,0 2 0,0-3-1,0 0-1,0 1 1,0-1 0,0 0 0,0 1 0,0-1 0,0 0 0,0 1 0,0-1 0,0 0 0,0 1-1,0-1 1,-1 0 0,1 0 0,0 1 0,0-1 0,0 0 0,0 0 0,-1 1 0,1-1-1,0 0 1,0 0 0,-1 0 0,1 1 0,0-1 0,0 0 0,-1 0 0,1 0 0,0 0 0,0 1-1,-1-1 1,-2 1-10,-31 25 207,31-24-175,1-1-1,0 1 1,0 0-1,0-1 1,1 1-1,-1 0 1,0 0 0,1 1-1,-1-1 1,1 0-1,0 0 1,0 1-1,-2 4 1,-2 3 129,5-10-137,-1 1 0,0 0-1,1 0 1,-1 0 0,1-1 0,-1 1 0,1 0 0,-1 0 0,1 0 0,0 0 0,-1 0-1,1 0 1,0 0 0,0 0 0,0 1 0,0-1-11,0-1 0,0 1 0,0-1 0,1 1 0,-1-1-1,0 1 1,0-1 0,1 0 0,-1 1 0,0-1 0,0 1 0,1-1 0,-1 0 0,0 1 0,1-1-1,-1 0 1,1 0 0,-1 1 0,0-1 0,1 0 0,-1 0 0,1 1 0,-1-1 0,1 0 0,-1 0-1,1 0 1,-1 0 0,1 0 0,-1 0 0,1 0 0,15 1-5,-14-1 12,106 4-1080,-101-4 842,-6 0 203,0 0 0,0-1-1,-1 1 1,1 0-1,0-1 1,0 1 0,0 0-1,0-1 1,0 1-1,-1-1 1,1 1 0,0-1-1,0 0 1,-1 1-1,1-1 1,0 0 0,-1 0-1,1 1 1,-1-1-1,1 0 1,-1 0 0,1 0-1,-1 1 1,0-1-1,1 0 1,-1 0 0,0 0-1,1-1 1,-1 1-30,1 1-1,-1-1 1,0 1-1,1-1 1,-1 1 0,1 0-1,-1-1 1,1 1 0,-1 0-1,1-1 1,0 1-1,-1 0 1,1 0 0,-1 0-1,1-1 1,0 1 0,-1 0-1,1 0 1,-1 0-1,1 0 1,0 0 0,-1 0-1,1 0 1,0 0 0,-1 1-1,1-1 1,0 0-1,11-1-1788,14-14-3683,-22 11 4833</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2.805"/>
    </inkml:context>
    <inkml:brush xml:id="br0">
      <inkml:brushProperty name="width" value="0.05" units="cm"/>
      <inkml:brushProperty name="height" value="0.05" units="cm"/>
      <inkml:brushProperty name="color" value="#FF0066"/>
    </inkml:brush>
  </inkml:definitions>
  <inkml:trace contextRef="#ctx0" brushRef="#br0">420 23 6917,'-1'-1'18,"1"1"0,0-1 0,0 1 0,-1-1 1,1 1-1,0 0 0,-1-1 0,1 1 0,0-1 0,-1 1 1,1 0-1,-1-1 0,1 1 0,-1 0 0,1 0 1,-1-1-1,1 1 0,-1 0 0,1 0 0,-1 0 0,1 0 1,-1 0-1,1-1 0,-1 1 0,1 0 0,-1 0 0,1 0 1,-1 0-1,1 0 0,-1 1 0,0-1 0,0 0 18,1 0 0,-1 0-1,1 0 1,-1 0 0,1 0-1,-1 0 1,1 0-1,-1 0 1,1 0 0,-1 0-1,1 0 1,-1 0 0,1 0-1,0 0 1,-1-1 0,1 1-1,-1 0 1,1 0-1,-1 0 1,1-1 0,0 1-1,-1 0 1,1-1 0,-1 1-1,1 0 1,0-1 0,-1 1-1,1-1 1,-1 0-1,0 0 115,0 1-1,-1-1 0,1 0 0,-1 0 0,1 1 0,-1-1 1,1 1-1,-1 0 0,1-1 0,-1 1 0,0 0 0,1 0 1,-1 0-1,-2 0 0,-28-1 790,10 0-359,17 0-462,-1 0 1,0 1 0,1 0 0,-1 0 0,0 1 0,1-1-1,-1 1 1,0 1 0,-7 1 0,-13 15 256,-3-9-61,0 8-72,20-13-183,5-2-34,-1 0 0,0 0 0,1 1 0,-1-1 0,1 1 1,0 0-1,0 0 0,-7 7 0,-3 5 24,0-2-35,0 2 0,1 0 0,-11 18 0,20-27-16,0 1 0,1 0 1,0 0-1,0 0 0,1 1 0,0-1 1,0 1-1,0-1 0,1 1 0,1 0 1,-1 9-1,1-9-8,-1-6 9,1-1 0,-1 1-1,1 0 1,0 0 0,0-1-1,0 1 1,0 0 0,0 0-1,0-1 1,0 1 0,1 0 0,-1 0-1,1-1 1,-1 1 0,1 0-1,0-1 1,-1 1 0,1-1-1,0 1 1,2 2 0,9 2-74,0-1 0,1 0 1,0-1-1,0 0 1,0-1-1,0 0 0,1-1 1,22 0-1,56-2-1646,-90 0 1681,-1 0 0,1 0 0,-1 0 0,0 0 0,1-1 0,-1 1 0,1 0 0,-1-1-1,1 1 1,-1-1 0,0 0 0,1 1 0,-1-1 0,0 0 0,0 0 0,0 0 0,1 0-1,-1 0 1,0 0 0,0 0 0,1-2 0,-2 2-4,1 0 0,0 0 0,0 0-1,0 0 1,0 0 0,0 0 0,0 0 0,1 0 0,-1 0 0,0 1 0,0-1-1,0 0 1,1 1 0,-1-1 0,0 1 0,1 0 0,-1-1 0,0 1-1,1 0 1,-1 0 0,2 0 0,-1 0-49,0 0-1,0 0 1,0 0-1,0 0 1,0 0-1,0-1 1,-1 1 0,1-1-1,0 1 1,0-1-1,-1 1 1,1-1-1,0 0 1,0 0 0,-1 0-1,1 0 1,-1 0-1,1 0 1,1-2-1,2-2-134,-4 5 146,0-1-1,0 1 1,0-1-1,0 1 1,0-1-1,0 1 1,0 0-1,0 0 1,0-1-1,0 1 1,0 0-1,1 0 1,-1 0-1,0 0 1,0 0-1,2 1 1,13-3-1230,-14 0 979,1 1 0,0-1-1,0 1 1,1 0 0,-1 0 0,0 0 0,0 1 0,0-1 0,1 1-1,-1 0 1,6 0 0,-2-1-286,0-4 74</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3.239"/>
    </inkml:context>
    <inkml:brush xml:id="br0">
      <inkml:brushProperty name="width" value="0.05" units="cm"/>
      <inkml:brushProperty name="height" value="0.05" units="cm"/>
      <inkml:brushProperty name="color" value="#FF0066"/>
    </inkml:brush>
  </inkml:definitions>
  <inkml:trace contextRef="#ctx0" brushRef="#br0">188 63 5733,'0'0'37,"1"-1"0,-1 1 0,0-1 0,0 0 0,0 1 0,0-1 0,0 0 0,-1 1 0,1-1 0,0 1 0,0-1 0,0 1 0,0-1 0,-1 0 0,1 1 0,0-1 0,-1 1 0,1-1 0,0 1 0,-1-1 0,1 1 0,0-1 0,-1 1 0,1 0 0,-1-1 0,1 1 0,-1 0 0,1-1 0,-1 1 0,1 0 0,-1-1 0,0 1 0,1 0 0,-1 0 0,1 0 0,-1 0 0,0-1 0,1 1 0,-2 0 0,-3-1 51,5 1-64,0 0 0,0 0 0,0 0 0,-1 0 0,1 0 0,0 0 0,0 0 0,0 0 0,-1 0 0,1 0 0,0 0 0,0-1-1,0 1 1,0 0 0,-1 0 0,1 0 0,0 0 0,0 0 0,0-1 0,0 1 0,0 0 0,0 0 0,-1 0 0,1 0 0,0-1 0,0 1 0,0 0-1,0 0 1,0-1 0,0 1 0,0 0 0,0 0 0,0 0 0,0-1 0,0 1 0,0 0 0,0 0 0,0 0 0,0-1 0,0 1 0,0 0 0,1-1-1,-1 1-2,0 0-1,0 0 1,0 0-1,0 0 1,0-1-1,0 1 1,0 0-1,0 0 1,0 0-1,0-1 0,0 1 1,0 0-1,0 0 1,0 0-1,0-1 1,0 1-1,0 0 1,0 0-1,0 0 1,0-1-1,0 1 0,-1 0 1,1 0-1,0 0 1,0 0-1,0-1 1,0 1-1,0 0 1,0 0-1,-1 0 1,1 0-1,0 0 0,0 0 1,0-1-1,0 1 1,-1 0-1,1 0 1,0 0-1,-53-3 1539,51 3-1549,1 0 0,0 1 1,0-1-1,0 0 0,1 1 0,-1-1 0,0 1 0,0-1 1,0 1-1,0-1 0,0 1 0,0 0 0,1-1 1,-1 1-1,0 0 0,1 0 0,-1-1 0,0 1 0,1 0 1,-1 0-1,1 0 0,-1 0 0,1 0 0,0 0 0,-1 0 1,1 1-1,-4 6 58,-16 15 257,14-17-274,0 0-1,1 0 1,-1 1-1,1 0 1,1 0-1,-1 0 1,1 1-1,0-1 1,1 1 0,0 0-1,0 0 1,1 0-1,0 0 1,0 0-1,-1 16 1,3-13-39,-1-8-9,1 0-1,-1 0 0,1 0 0,0 0 0,0 0 0,0 0 0,0 0 0,1 0 0,-1 0 0,1 0 0,0 0 1,0 0-1,0 0 0,2 4 0,3-3-18,0 0 1,0-1-1,0 0 1,1 0-1,-1-1 0,1 1 1,0-1-1,13 2 1,5-2-100,36 0 0,-52-2 101,-7 0 1,-1-1 1,1 1-1,0 0 1,0-1 0,0 1-1,-1-1 1,1 1-1,0-1 1,0 0-1,-1 0 1,1 1 0,-1-1-1,1 0 1,-1-1-1,1 1 1,-1 0-1,1 0 1,-1-1 0,0 1-1,0-1 1,0 1-1,1-3 1,8-7-68,12-1-88,-2-10 28,-15 18 105,-1 2 22,-1-1 0,0 1 0,0-1 0,-1 0 0,1 0 0,-1 0 0,1 0 0,-1 0 0,0-1 0,2-3 0,-1 1 4,2-1 6,-1 0 0,0 0 0,-1-1 0,0 0 0,0 0 0,0 1 0,-1-2 0,0 1 0,-1 0 0,0 0 0,0-13 0,0 13 8,-1 6-3,1 0 0,-1 0 0,0 0 0,0 1 0,0-1 0,0 0 0,0 0 0,0 0 0,0 0 0,0 1 0,-1-1 0,1 0 0,-1 0 0,0 1 0,1-1 0,-1 0 0,0 1 0,0-1 0,-1-1 0,-6-2-4,-1 0-1,0 0 0,0 1 0,0 0 0,0 0 0,-1 1 1,1 1-1,-1 0 0,0 0 0,0 0 0,1 2 0,-15-1 1,-54 1-236,76 0 218,1 0 1,-1 0 0,0 0 0,0 1-1,1-1 1,-1 0 0,0 1 0,1-1-1,-1 1 1,1 0 0,-1-1 0,0 1-1,1 0 1,0 0 0,-1 0 0,1 0-1,0 0 1,-1 0 0,1 1 0,0-1-1,-2 3 1,2-3-19,0 0 1,0 1-1,0-1 0,0 0 1,0 0-1,0 0 0,0 0 1,-1 0-1,1 0 0,0 0 0,-1-1 1,1 1-1,0 0 0,-1-1 1,1 1-1,-1-1 0,1 1 1,-1-1-1,0 0 0,1 0 1,-3 0-1,2 1-50,1-1 0,0 0 0,0 1 1,-1-1-1,1 1 0,0-1 0,0 1 0,0-1 0,0 1 1,0 0-1,-1 0 0,1-1 0,0 1 0,1 0 0,-1 0 1,0 0-1,0 0 0,0 0 0,1 0 0,-1 0 0,-1 3 0,-6 20-3052,8-21 1450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4.098"/>
    </inkml:context>
    <inkml:brush xml:id="br0">
      <inkml:brushProperty name="width" value="0.05" units="cm"/>
      <inkml:brushProperty name="height" value="0.05" units="cm"/>
      <inkml:brushProperty name="color" value="#FF0066"/>
    </inkml:brush>
  </inkml:definitions>
  <inkml:trace contextRef="#ctx0" brushRef="#br0">211 23 5657,'0'0'2798,"0"-3"-2427,-1 2-330,1 0-1,0 0 1,-1 0-1,1 0 1,0 0-1,-1 0 1,0 0-1,1 0 1,-1 0-1,1 0 1,-1 0-1,0 1 1,0-1-1,1 0 1,-1 1 0,0-1-1,0 0 1,-1 0-1,1 1-33,1 0-1,-1-1 1,1 1-1,-1 0 1,1-1-1,-1 1 1,1 0 0,-1 0-1,0 0 1,1 0-1,-1 0 1,1 0-1,-1-1 1,0 1-1,1 0 1,-1 1-1,1-1 1,-1 0 0,0 0-1,1 0 1,-1 0-1,1 0 1,-1 1-1,0-1 1,1 0-1,-1 0 1,1 1 0,-1-1-1,1 0 1,-1 1-1,1-1 1,-1 1-1,1-1 1,0 1-1,-1-1 1,1 1-1,0-1 1,-1 1 0,-6 18 45,-13-9 40,13-4-27,1 0 0,-1 0 1,-9 14-1,-5 5 125,12-16-127,0 0-1,1 1 1,0 0-1,0 0 1,1 0-1,1 1 1,0 0-1,0 1 1,1-1 0,1 1-1,0 0 1,0 0-1,1 1 1,1-1-1,0 1 1,0 12-1,2-24-61,0 0 0,0-1-1,0 1 1,1-1 0,-1 1-1,0 0 1,0-1 0,0 1-1,1 0 1,-1-1 0,0 1-1,1-1 1,-1 1 0,1-1-1,-1 1 1,0-1 0,1 1-1,-1-1 1,1 1-1,-1-1 1,1 0 0,-1 1-1,1-1 1,0 0 0,-1 1-1,1-1 1,-1 0 0,1 0-1,0 0 1,-1 0 0,1 1-1,0-1 1,-1 0 0,1 0-1,0 0 1,0 0 0,-1 0-1,1-1 0,-1 1 1,1 0-1,-1 0 1,1 1-1,-1-1 1,1 0-1,-1 0 1,1 0-1,-1 0 1,1 0-1,-1 0 0,1 1 1,-1-1-1,1 0 1,-1 0-1,1 1 1,-1-1-1,0 0 1,1 1-1,-1-1 1,0 0-1,1 1 0,-1-1 1,0 0-1,1 1 1,-1-1-1,0 1 1,0-1-1,1 1 1,-1-1-1,0 1 0,0-1 1,0 1-1,0-1 1,0 1-1,0-1 0,0 0 0,0 0 0,1 1 1,-1-1-1,0 0 0,0 0 0,0 0 1,0 1-1,0-1 0,0 0 0,0 0 0,0 0 1,1 1-1,-1-1 0,0 0 0,0 0 0,0 0 1,1 0-1,-1 0 0,0 0 0,0 1 0,0-1 1,1 0-1,-1 0 0,0 0 0,0 0 1,0 0-1,1 0 0,-1 0 0,0 0 0,0 0 1,1 0-1,-1 0 0,0 0 0,0 0 0,0 0 1,1 0-1,-1 0 0,113 1-127,-111 0 117,-1-1 1,1-1-1,-1 1 1,1 0-1,-1 0 1,1-1 0,-1 1-1,1 0 1,-1-1-1,0 1 1,1-1-1,-1 0 1,0 0-1,1 1 1,-1-1-1,0 0 1,0 0 0,0 0-1,0 0 1,0 0-1,2-2 1,-2 1-6,0 1 0,0 0 0,0 0 0,0 0 0,0 0 0,0 0 1,0 0-1,1 0 0,-1 0 0,0 1 0,1-1 0,-1 0 0,0 1 0,1-1 0,-1 1 1,1-1-1,-1 1 0,1 0 0,-1 0 0,1 0 0,2 0 0,-3 0 3,0 0-1,1-1 1,-1 1 0,0 0-1,0 0 1,1-1-1,-1 1 1,0-1-1,0 1 1,1-1 0,-1 1-1,0-1 1,0 0-1,0 1 1,0-1-1,0 0 1,0 0 0,0 0-1,0 0 1,0 0-1,-1 0 1,2-2-1,-1 2-1,0 0-1,-1 0 0,1 0 0,0 0 1,-1 0-1,1 1 0,0-1 0,0 0 1,0 0-1,0 1 0,0-1 0,0 0 1,0 1-1,0-1 0,0 1 0,0-1 1,0 1-1,1 0 0,-1 0 0,0-1 0,0 1 1,2 0-1,-2 0 7,0 0-1,-1 0 1,1 0 0,0 0-1,0-1 1,-1 1 0,1 0-1,0 0 1,0-1 0,-1 1-1,1 0 1,0-1 0,-1 1-1,1-1 1,0 1 0,-1-1-1,1 1 1,-1-1 0,1 1-1,0-1 1,-1 0 0,0 1-1,1-1 1,-1 0 0,1-1-1,-1 2 3,1-1 0,-1 0 0,0 1 0,1-1-1,-1 1 1,0-1 0,1 1 0,-1-1-1,0 1 1,1-1 0,-1 1 0,1-1-1,-1 1 1,1 0 0,-1-1 0,1 1-1,-1 0 1,1 0 0,0-1 0,-1 1-1,1 0 1,-1 0 0,1 0 0,0-1-1,0 1 1,0 0 0,-1 0-1,1-1 1,0 1-1,-1-1 1,1 1 0,-1-1-1,1 1 1,-1-1-1,1 1 1,-1-1-1,1 0 1,-1 1-1,1-1 1,-1 0 0,0 1-1,1-1 1,-1 0-1,0 0 1,0 1-1,1-2 1,-1 1 0,0 1 0,0-1 0,1 1 1,-1-1-1,0 1 0,0-1 0,0 1 0,0-1 0,0 1 1,0-1-1,0 1 0,0-1 0,0 1 0,0-1 0,0 1 1,0-1-1,0 1 0,-1-1 0,1 1 0,0-1 0,0 1 1,-1-1-1,1 1 0,0-1 0,0 1 0,-1-1 0,1 1 1,0 0-1,-1-1 0,1 1 0,-1 0 0,1-1 1,0 1-1,-2-1 0,0 1 12,1 0-4,0 0-1,0 0 1,1 0 0,-1 0-1,0 0 1,0 0 0,0 0 0,1 0-1,-1 0 1,0-1 0,0 1-1,0 0 1,1-1 0,-1 1 0,0 0-1,1-1 1,-1 1 0,0-1-1,1 1 1,-1-1 0,1 1 0,-1-1-1,1 0 1,-1 1 0,1-1-1,-1 0 1,1 1 0,-1-1 0,1-1-1,-1 2 1,1 0 0,0-1 0,0 1 0,0 0 0,-1-1 1,1 1-1,0 0 0,-1-1 0,1 1 0,0 0 0,-1-1 0,1 1 0,0 0 0,-1 0 0,1-1 0,-1 1 0,1 0 0,0 0 0,-1 0 0,1 0 0,-1 0 0,1 0 0,0 0 1,-1-1-1,1 1 0,-1 0 0,1 1 0,-1-1 0,1 0 0,-1 0 0,1 0 0,-1 0 1,1 0-1,-1 0 0,1 0 1,0 0-1,-1 0 0,1 0 1,-1 0-1,1 0 0,-1 0 0,1 0 1,0 0-1,-1-1 0,1 1 1,-1 0-1,1 0 0,0 0 1,-1-1-1,1 1 0,0 0 1,-1 0-1,1-1 0,0 1 1,-1 0-1,1-1 0,0 1 1,0 0-1,-1-1 0,1 0 1,-5-1 26,1 0 1,-1 1 0,0-1 0,0 1 0,1 0 0,-1 0 0,0 0 0,-6 1 0,-56 0 475,67 0-502,0 0-1,-1 0 0,1 0 0,-1 0 1,1 0-1,0 0 0,-1 0 1,1 0-1,0 0 0,-1 0 0,1 1 1,-1-1-1,1 0 0,0 0 1,0 1-1,-1-1 0,1 0 1,0 0-1,-1 1 0,1-1 0,0 0 1,0 1-1,-1-1 0,1 0 1,0 1-1,0-1 0,0 0 0,0 1 1,-1-1-1,1 0 0,0 1 1,0-1-1,0 1 0,0-1 0,0 0 1,0 1-1,0-1 0,0 1 1,0-1-1,0 1 0,0-1 1,1 1 0,-1-1 0,0 0 0,0 1 1,0-1-1,0 1 0,0-1 0,0 1 0,-1-1 0,1 0 0,0 1 0,0-1 0,0 1 0,0-1 0,0 0 0,-1 1 0,1-1 1,0 0-1,0 1 0,-1-1 0,1 0 0,0 1 0,0-1 0,-1 0 0,1 1 0,0-1 0,-1 0 0,1 0 0,0 1 0,-1-1 1,1 0-1,-1 0 0,1 0 0,0 0 0,-1 0 0,1 1 0,-1-1 0,1 0 0,-1 0 0,0 0 0,1 0 71,5 0-46,15 0-4,-15 0-11,1 0-16,5 0-3,2 1 12,1-1 0,-1-1 1,22-2-1,-21-5 3,-13 7-7,1 0 1,0 0 0,0 0 0,-1 1-1,1-1 1,0 0 0,0 1-1,0-1 1,0 1 0,0-1 0,0 1-1,0 0 1,3 0 0,22 0 162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17T08:39:10.77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1,'31'0,"219"4,-181 0,110 23,-123-19,-1-2,1-3,70-4,-49 0,-55 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4.689"/>
    </inkml:context>
    <inkml:brush xml:id="br0">
      <inkml:brushProperty name="width" value="0.05" units="cm"/>
      <inkml:brushProperty name="height" value="0.05" units="cm"/>
      <inkml:brushProperty name="color" value="#FF0066"/>
    </inkml:brush>
  </inkml:definitions>
  <inkml:trace contextRef="#ctx0" brushRef="#br0">42 65 3876,'-18'0'3950,"23"0"-3600,-5 1-336,1-1-1,0 0 1,0 0 0,0 0 0,0 0-1,0 0 1,0 0 0,-1 0-1,1 0 1,0-1 0,0 1-1,0 0 1,0 0 0,-1-1 0,1 1-1,0 0 1,0-1 0,0 1-1,-1-1 1,1 1 0,0-1-1,-1 1 1,1-1 0,0 0 0,-1 1-1,1-1 1,-1 0 0,1 1-1,-1-1 1,0 0 0,1 0-1,-1 0 1,1 1 0,-1-1 0,0 0-1,0 0 1,0 0 0,1 0-1,-1 0 1,0 1 0,0-2-1,0 2-9,0 0-1,0-1 0,-1 1 1,1 0-1,0 0 0,0 0 0,0 0 1,0 0-1,0-1 0,0 1 0,0 0 1,0 0-1,0 0 0,1 0 1,-1 0-1,0-1 0,0 1 0,0 0 1,0 0-1,0 0 0,0 0 1,0 0-1,0-1 0,0 1 0,0 0 1,0 0-1,0 0 0,1 0 0,-1 0 1,0 0-1,0 0 0,0 0 1,0 0-1,0-1 0,0 1 0,1 0 1,-1 0-1,0 0 0,0 0 0,0 0 1,0 0-1,0 0 0,1 0 1,-1 0-1,0 0 0,0 0 0,0 0 1,0 0-1,0 0 0,1 0 1,-1 0-1,0 0 0,0 0 0,0 0 1,0 1-1,1-1 0,0 0 11,1-1-1,0 1 1,-1 0 0,1-1 0,-1 1-1,1-1 1,-1 1 0,1-1-1,-1 0 1,1 1 0,-1-1-1,3-2 1,-3 2-2,0 0-1,1 0 1,-1 0 0,0 0 0,1 1-1,-1-1 1,0 1 0,1-1 0,-1 1 0,1-1-1,-1 1 1,3-1 0,-3 2-9,-1-1 1,1 0 0,-1 0-1,1 0 1,0 0-1,-1 0 1,1 0-1,-1-1 1,1 1 0,-1 0-1,1 0 1,0 0-1,-1 0 1,1-1-1,-1 1 1,1 0 0,-1 0-1,1-1 1,-1 1-1,1 0 1,-1-1-1,0 1 1,1-1 0,-1 1-1,1-1 1,-1 1-1,0-1 1,0 1-1,1-1 1,-1 0-1,1 1-1,-1-1 1,0 1 0,1-1 0,-1 1-1,0-1 1,1 1 0,-1-1 0,0 1-1,1 0 1,-1-1 0,1 1 0,-1 0-1,1-1 1,-1 1 0,1 0 0,-1 0-1,1-1 1,-1 1 0,1 0 0,0 0-1,-1 0 1,1 0 0,-1 0-1,1 0 1,-1 0 0,1 0 0,0 0-1,0 0 1,36-7 466,-37 11-398,0-2-61,0 0-6,0 1 0,1 0 0,-1 0 0,0-1 0,0 1 0,-1 0 0,1-1-1,0 1 1,-1 0 0,0-1 0,0 1 0,0 0 0,-1 2 0,-20 3-19,13 9-7,-8-8 8,8 10 19,-8-11 44,8 8 45,-8-9 24,-5 15 244,16-20-227,3-2-122,5-1 66,18 1-86,-20 0 7,0 1 0,1-1 0,-1 0 0,0 0 0,0 0 0,0 0 0,0 0 0,0 0-1,0 0 1,1 0 0,-1 0 0,0 0 0,0 0 0,0 0 0,0 0 0,0 0 0,1 0 0,-1 0 0,0 0-1,0 0 1,0 0 0,0 0 0,0 0 0,1 0 0,-1 0 0,0 0 0,0-1 0,0 1 0,0 0 0,0 0-1,0 0 1,0 0 0,1 0 0,-1 0 0,0 0 0,0 0 0,0-1 0,0 1 0,0 0 0,0 0-1,0 0 1,0 0 0,0 0 0,0 0 0,0-1 0,0 1 0,0 0 0,0 0 0,0 0 0,0 0 0,0 0-1,0-1 1,0 1 0,0 0 0,0 0 0,0 0 0,0-1 0,1 0 0,-1 0 1,0 0-1,0 0 0,1 0 0,-1 0 0,1 0 1,-1 0-1,1 0 0,-1 1 0,1-1 0,0 0 1,-1 0-1,1 1 0,0-1 0,-1 0 1,1 1-1,0-1 0,0 1 0,0-1 0,0 1 1,0-1-1,-1 1 0,1 0 0,0-1 0,0 1 1,0 0-1,0 0 0,0-1 0,0 1 0,0 0 1,2 0-1,47 0-300,-28 1-231,-18 4 354,3 15 42,-5-15 54,-2 26 242,0-29-113,0-1 1,0 0-1,0 1 0,0-1 1,0 1-1,-1-1 1,1 1-1,0-1 0,-1 0 1,1 1-1,-1-1 1,1 1-1,-1-1 0,0 2 1,-12 0 103,3-1-70,-16 9 361,21-10-302,-14-1 82,13 0-171,-31 0-862,13 0-4079,11 0 1140,4 0 2363</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7.314"/>
    </inkml:context>
    <inkml:brush xml:id="br0">
      <inkml:brushProperty name="width" value="0.05" units="cm"/>
      <inkml:brushProperty name="height" value="0.05" units="cm"/>
      <inkml:brushProperty name="color" value="#FF0066"/>
    </inkml:brush>
  </inkml:definitions>
  <inkml:trace contextRef="#ctx0" brushRef="#br0">131 69 2524,'0'0'7958,"-3"0"-7671,-11 0 0,10 0-4,1 0-18,-51 0 540,51 23-779,3 34-53,0-56 28,0-1-1,1 1 1,-1-1-1,0 1 0,0-1 1,1 1-1,-1-1 0,0 1 1,1-1-1,-1 0 1,0 1-1,1-1 0,-1 1 1,1-1-1,-1 0 0,1 0 1,-1 1-1,0-1 0,1 0 1,-1 0-1,1 1 1,-1-1-1,1 0 0,0 0 1,-1 0-1,1 0 0,-1 0 1,1 0-1,-1 0 1,1 0-1,-1 0 0,1 0 1,0 0-1,-1 0 0,1 0 1,-1 0-1,1 0 0,-1 0 0,1 0 1,-1 0-1,1 0 0,-1 0 0,1 0 1,-1 0-1,1 0 0,-1 0 1,1 0-1,-1 0 0,1 1 0,-1-1 1,0 0-1,1 0 0,-1 1 1,1-1-1,-1 0 0,0 1 0,1-1 1,-1 0-1,0 1 0,1-1 0,-1 0 1,0 1-1,1-1 0,-1 1 1,0 0-1,1 0 2,0-1 0,0 1-1,0-1 1,0 1 0,0 0 0,0-1 0,0 0 0,0 1 0,0-1 0,1 0-1,-1 1 1,0-1 0,0 0 0,0 0 0,0 0 0,1 0 0,-1 0 0,1 0-1,29 0 32,-28 0-34,27-4-6,-15-11-29,-12 11 32,-3 4 2,0-1 1,1 1 0,-1 0-1,0-1 1,1 1 0,-1 0-1,0-1 1,1 1-1,-1 0 1,0 0 0,1-1-1,-1 1 1,1 0-1,-1 0 1,1 0 0,-1 0-1,0-1 1,1 1 0,-1 0-1,1 0 1,-1 0-1,1 0 1,0 0 0,8-4-36,-5-1 12,0 0 0,-1 0-1,0 0 1,0-1 0,0 0 0,-1 0 0,0 1 0,0-1 0,-1-1 0,1 1 0,-1 0 0,0 0-1,-1 0 1,0-1 0,0 1 0,-1-8 0,1 14 26,0-1-1,0 1 0,-1-1 1,1 1-1,0-1 1,-1 1-1,1-1 1,0 1-1,-1-1 0,1 1 1,-1-1-1,1 1 1,-1 0-1,1-1 1,-1 1-1,1 0 0,-1-1 1,1 1-1,-1 0 1,1 0-1,-1-1 1,0 1-1,1 0 0,-1 0 1,1 0-1,-1 0 1,0 0-1,1 0 1,-1 0-1,1 0 0,-1 0 1,-1 1-1,2-1 2,-1 0 0,1 0-1,-1 0 1,0 0-1,1 0 1,-1 0 0,1 0-1,-1 0 1,1 0-1,-1 0 1,1 0 0,-1 0-1,0-1 1,1 1 0,-1 0-1,1 0 1,-1 0-1,1-1 1,-1 1 0,1 0-1,0-1 1,-1 1 0,1 0-1,-1-1 1,1 1-1,0-1 1,-1 1 0,1 0-1,0-1 1,-1 1-1,1-2 1,-2 1 6,1 0 0,-1 1 0,0-1 0,1 0 0,-1 1 0,0-1-1,1 1 1,-1 0 0,0-1 0,0 1 0,1 0 0,-1 0 0,0 0 0,-2 0 0,-98-4 797,101 4-796,0 0 0,0 0 0,0-1 0,0 1-1,0 0 1,-1 0 0,1 0 0,0 0 0,0 0 0,0 1-1,0-1 1,-1 0 0,1 0 0,0 1 0,0-1 0,0 1-1,0-1 1,0 1 0,0-1 0,0 1 0,0 0 0,0-1-1,0 1 1,0 0 0,0 0 0,1 0 0,-1 0 0,0 0-1,1-1 1,-1 1 0,0 2 0,-2 1 2,-11 3 103,11-1-89,0 1 1,0-1 0,1 1-1,0 0 1,0 0 0,0 0-1,1 0 1,0 0 0,1 0-1,-1 1 1,1-1 0,2 9-1,-2-9-22,0-6-4,0 0 1,0-1 0,0 1 0,0-1 0,1 1-1,-1 0 1,0-1 0,0 1 0,1-1 0,-1 1-1,0-1 1,1 1 0,-1-1 0,1 1 0,-1-1-1,0 1 1,1-1 0,-1 1 0,1-1 0,-1 0-1,1 1 1,0-1 0,-1 0 0,1 1 0,-1-1-1,1 0 1,0 0 0,-1 0 0,1 1 0,0-1-1,-1 0 1,1 0 0,-1 0 0,1 0 0,1 0-1,-2 0 1,1 0 0,-1 0-1,1-1 1,0 2-1,-1-1 1,1 0 0,-1 0-1,1 0 1,0 0 0,-1 0-1,1 0 1,-1 1 0,1-1-1,-1 0 1,1 0-1,-1 1 1,1-1 0,-1 0-1,1 1 1,-1-1 0,1 1-1,-1-1 1,1 1 0,-1-1-1,0 1 1,1-1 0,-1 1-1,0-1 1,0 1-1,1-1 1,-1 1 0,0-1-1,0 1 1,1 1 0,0-1 0,0 0 0,0-1 0,1 1 0,-1 0 0,0 0 0,1-1 0,-1 1 0,1 0 0,-1-1 0,1 1 0,-1-1 1,1 0-1,-1 0 0,1 0 0,0 1 0,1-2 0,11 4-64,0-1 0,0-1 0,22-1 0,-25 0 15,-10 0 38,0 0 0,0 0 0,0 0 0,0 0 1,0 0-1,0 0 0,0-1 0,0 1 0,0 0 1,0-1-1,-1 1 0,1 0 0,0-1 1,0 1-1,0-1 0,-1 0 0,1 1 0,0-1 1,0 0-1,-1 1 0,1-1 0,-1 0 0,1 1 1,-1-1-1,1 0 0,0-2 0,-1 3-2,1-1-1,-1 0 1,0 0-1,1 1 1,-1-1-1,1 0 1,-1 0-1,1 1 1,0-1-1,-1 1 1,1-1-1,0 0 1,-1 1-1,1-1 1,0 1-1,0 0 1,-1-1-1,1 1 1,0 0-1,0-1 1,0 1-1,0 0 1,-1 0-1,1 0 1,0-1-1,1 1 0,0 0 2,-1 0 0,0 0-1,0-1 1,0 1-1,0-1 1,0 1 0,0-1-1,0 0 1,0 1-1,0-1 1,-1 0-1,1 1 1,0-1 0,0 0-1,0 0 1,-1 0-1,1 0 1,-1 0 0,1 0-1,-1 0 1,1 0-1,-1 0 1,1 0-1,0-2 1,9-14-158,-8 12 162,1 0 0,-1 0 0,0-1 0,0 1 0,0 0 0,-1-1 0,0 1 0,0-1-1,0 1 1,-1-1 0,0 1 0,0-1 0,-1-8 0,1 1 25,0 12-15,-1 1 1,1-1-1,0 1 0,-1-1 0,1 1 0,0-1 0,-1 1 0,1-1 0,-1 1 0,1-1 0,-1 1 0,1 0 0,-1-1 0,1 1 0,-1 0 0,1 0 0,-1-1 0,1 1 0,-1 0 0,1 0 0,-1 0 1,0 0-1,1 0 0,-1-1 0,1 1 0,-1 0 0,0 0 0,1 1 0,-1-1 0,0 0 0,0 0 2,1 0-1,-1 0 1,1 0-1,-1 0 1,1 0-1,-1 0 1,0 0-1,1 0 1,-1 0-1,1 0 1,-1 0-1,1 0 1,-1 0-1,1-1 1,-1 1 0,1 0-1,-1 0 1,1-1-1,0 1 1,-1 0-1,1 0 1,-1-1-1,1 1 1,0-1-1,-1 1 1,1 0-1,0-1 1,-1 0-1,-4-1 51,-73 2 637,77 0-682,0 0 0,0 0 1,0 0-1,-1 0 0,1 1 1,0-1-1,0 1 0,0-1 1,0 1-1,0-1 0,0 1 1,0 0-1,0-1 0,0 1 1,0 0-1,0 0 0,0 0 1,0 0-1,0-1 1,1 1-1,-1 0 0,0 0 1,1 1-1,-1-1 0,1 0 1,-1 2-1,-3 3 23,4-5-28,0-1 0,0 0 0,0 1-1,0-1 1,-1 0 0,1 0 0,0 1 0,0-1-1,-1 0 1,1 1 0,0-1 0,-1 0-1,1 0 1,0 0 0,-1 1 0,1-1 0,0 0-1,-1 0 1,1 0 0,0 0 0,-1 0 0,1 0-1,-1 1 1,1-1 0,0 0 0,-1 0-1,0 0 1,-8 4 68,4 4-68,1-1 1,-1 1-1,1 0 0,1 0 0,-1 1 0,1-1 0,1 1 0,0-1 1,0 1-1,1 0 0,0 0 0,0 0 0,1 9 0,2-17-5,-1 0-1,1-1 0,0 1 0,-1 0 1,1-1-1,0 1 0,0-1 1,-1 0-1,1 0 0,2 1 1,22 0-269,-22-1 186,-1 0-11,-2 0 89,0 0 0,0 0 1,-1 0-1,1 0 0,0-1 0,-1 1 1,1 0-1,0 0 0,-1-1 0,1 1 0,0 0 1,-1 0-1,1-1 0,-1 1 0,1-1 1,-1 1-1,1-1 0,-1 1 0,1-1 1,-1 1-1,1-1 0,-1 1 0,1-1 1,-1 1-1,0-1 0,1 0 0,-1 1 1,0-1-1,0 0 0,1 1 0,-1-1 0,0 0 1,0 1-1,0-2 0,0 1-2,0 1-1,0-1 1,0 0-1,0 1 1,1-1-1,-1 1 0,0-1 1,0 0-1,0 1 1,1-1-1,-1 1 1,0-1-1,1 1 1,-1-1-1,0 1 1,1-1-1,-1 1 1,1-1-1,-1 1 1,1-1-1,-1 1 1,1 0-1,-1-1 1,1 1-1,-1 0 1,1-1-1,0 1 0,-1 0 1,1 0-1,-1 0 1,1 0-1,0-1 1,-1 1-1,2 0 1,3-5-192,6-17-2,-7 15 216,0 1 0,-1-1 0,1 0 0,-2-1 0,1 1 0,-1 0-1,0-1 1,0 0 0,0-14 561,-4 22-559,0 1 1,1-1 0,-1 0-1,0 0 1,0 0-1,0 0 1,0 0 0,0 0-1,0 0 1,-2-1 0,4 1-16,-1 0 0,1 0 1,0-1-1,0 1 0,0 0 1,0 0-1,0 0 0,-1 0 1,1 0-1,0 0 0,0 0 1,0 0-1,0 0 0,0 0 1,-1 0-1,1 0 0,0 0 1,0 0-1,0 0 0,0 0 1,0 1-1,-1-1 0,1 0 1,0 0-1,0 0 0,0 0 1,0 0-1,0 0 1,0 0-1,0 0 0,-1 0 1,1 1-1,0-1 0,0 0 1,0 0-1,0 0 0,0 0 1,0 0-1,0 0 0,0 1 1,0-1-1,0 0 0,0 0 1,0 0-1,0 0 0,0 0 1,0 1-1,0-1 0,0 0 1,0 0-1,0 0 0,0 0 1,0 0-1,0 1 0,0-1 1,0 0-1,0 1 4,0 0 0,0 0 0,0-1 0,0 1 0,0 0 0,0 0 0,0 0 0,0 0 0,-1-1 0,1 1 0,0 0-1,0 0 1,-1 0 0,1-1 0,-1 1 0,1 0 0,-1-1 0,1 1 0,-1 0 0,1-1 0,-1 1 0,1-1 0,-1 1 0,0 0 0,1-1 0,-1 0 0,0 1-1,0-1 1,1 1 0,-1-1 0,0 0 0,0 0 0,0 1 0,1-1 0,-1 0 0,0 0 0,0 0 0,0 0 0,0 0 0,1 0 0,-3 0 0,3 0-2,0 0 1,-1 0 0,1 0-1,0 0 1,-1 0 0,1 0-1,0 0 1,0 0 0,-1 0 0,1 0-1,0 0 1,0 0 0,-1 0-1,1 0 1,0 0 0,-1 1-1,1-1 1,0 0 0,0 0 0,0 0-1,-1 0 1,1 1 0,0-1-1,0 0 1,0 0 0,-1 1-1,1-1 1,0 0 0,0 0-1,0 1 1,0-1 0,-1 1 0,-10 14 92,-27 40 87,34-42-182,1 7-2,10-16 0,-7-4 1,22 0-9,-17 0-25,0 0-47,17 0-37,-22 0 114,0 0-1,1 0 0,-1 1 0,0-1 1,1 0-1,-1-1 0,0 1 1,1 0-1,-1 0 0,0 0 0,1 0 1,-1 0-1,0 0 0,1 0 1,-1 0-1,0 0 0,0-1 0,1 1 1,-1 0-1,0 0 0,1 0 1,-1-1-1,0 1 0,0 0 0,0 0 1,1-1-1,-1 1 0,0 0 1,0-1-1,1 1 0,12-18-163,-12 17 159,-1 1 1,0 0 0,0-1 0,1 1-1,-1-1 1,0 1 0,1 0 0,-1-1-1,0 1 1,1 0 0,-1-1 0,0 1-1,1 0 1,-1 0 0,0-1 0,1 1-1,-1 0 1,1 0 0,-1 0 0,1-1 0,-1 1-1,1 0 1,-1 0 0,1 0 0,-1 0-1,1 0 1,-1 0 0,0 0 0,1 0-1,0 0 1,5-2-53,9-38-359,-13 37 389,-1-1 0,-1 1 0,1-1 1,0 1-1,-1-1 0,0 1 0,0-1 0,0 0 0,0 1 1,0-1-1,-1-3 0,0-2 195,-3 8-67,-13 1-8,12 0 2,2 0-41,2 0-46,0 0 0,1 0 0,-1 0 0,0 0 0,1 0 0,-1 1 0,0-1 0,1 0 0,-1 0 0,0 1 0,1-1 0,-1 0 0,1 1 0,-1-1 0,0 0 0,1 1 0,-1-1 0,1 1 0,-1-1 0,1 1 0,0-1 0,-1 1 0,1 0 0,-1-1 0,1 1 0,0 0 0,0-1 0,-1 1 0,1 0 1,0-1-1,0 2 0,0-2 4,-1 1 1,1 0-1,0-1 1,0 1 0,0-1-1,0 1 1,-1-1 0,1 1-1,0-1 1,0 1 0,-1-1-1,1 1 1,-1-1 0,1 1-1,0-1 1,-1 1 0,1-1-1,-1 0 1,1 1 0,-1-1-1,1 0 1,-1 1 0,1-1-1,-1 0 1,1 0 0,-1 0-1,1 1 1,-1-1 0,0 0-1,0 0 1,-3 6 182,-7 17 14,7-16-164,1 0 0,0 1 1,0-1-1,0 1 1,1-1-1,0 1 0,-1 11 1,3-18-43,4-1-33,13 0-36,-12 0-43,-1 0-43,-4 0 147,1 0 1,0 0-1,0 0 0,0 0 0,0 0 1,0 0-1,-1-1 0,1 1 0,0 0 1,0-1-1,0 1 0,-1 0 0,1-1 1,0 1-1,-1-1 0,1 1 0,0-1 0,-1 0 1,1 1-1,-1-1 0,1 0 0,0 1 1,-1-1-1,0 0 0,1 1 0,-1-1 1,1 0-1,-1 0 0,0 0 0,0 0 0,1 1 1,-1-1-1,0 0 0,0 0 0,0 0 1,0 0-1,0 1 0,0-1 0,0 0 1,-1-2-1,2 3-4,-1-1 0,0 1 1,1-1-1,-1 1 0,1-1 1,-1 1-1,1-1 0,-1 1 1,1-1-1,-1 1 0,1-1 1,-1 1-1,1 0 0,0 0 1,-1-1-1,1 1 0,0 0 0,-1 0 1,1-1-1,0 1 0,3-1-30,10-36-261,-13 35 310,-1 1-1,1-1 0,-1 1 1,1-1-1,-1 1 0,0-1 0,0 1 1,0-1-1,0 0 0,0 1 1,0-1-1,0 0 0,-1-2 0,1 9 35,-3 35 431,-9-33-426,9 7-22,3-14-23,0 1-1,0 0 0,0-1 1,0 1-1,0 0 1,0-1-1,0 1 0,1-1 1,-1 1-1,0-1 1,0 1-1,1 0 0,-1-1 1,0 1-1,0-1 1,1 1-1,-1-1 0,1 1 1,-1-1-1,1 0 1,-1 1-1,0-1 0,1 1 1,-1-1-1,1 0 1,0 1-1,-1-1 0,1 0 1,-1 0-1,1 1 1,-1-1-1,1 0 0,0 0 1,-1 0-1,1 0 1,-1 0-1,1 0 0,0 0 1,-1 0-1,1 0 1,0 0-1,-1 0 0,1 0 1,0-1-1,4 1 4,-1 0-11,9-4-172,-10-11 94,-3 11 26,0-1 21,0-59 528,-5 64-391,4 0-97,1 0 0,-1 0 0,0 0 1,1-1-1,-1 1 0,1 0 0,-1 0 1,0 0-1,1 0 0,-1 0 0,0 0 0,1 0 1,-1 0-1,0 0 0,1 1 0,-1-1 1,1 0-1,-1 0 0,0 0 0,1 1 0,-1-1 1,1 0-1,-1 1 0,1-1 0,-1 0 1,1 1-1,-1-1 0,1 1 0,-1-1 0,1 1 1,-1 0-1,-9 22 20,7-18 10,2 0-4,-6 14-30,7-18 3,-1-1-1,1 1 1,-1 0 0,1 0 0,0-1 0,0 1 0,-1 0-1,1-1 1,0 1 0,0 0 0,0 0 0,0-1-1,0 1 1,0 0 0,0 0 0,0 0 0,0-1-1,0 1 1,0 0 0,1 0 0,-1-1 0,0 1-1,0 0 1,1-1 0,-1 1 0,1 0 0,-1-1-1,0 1 1,2 0 0,12 1 9,-12-2-12,2 0 16,-4-2-10,2-18 6,-2 19-9,0 1 0,0-1 0,0 1 0,1-1 0,-1 1-1,0 0 1,0-1 0,1 1 0,-1-1 0,0 1 0,1 0 0,-1-1-1,0 1 1,1 0 0,-1 0 0,1-1 0,-1 1 0,0 0-1,1 0 1,-1-1 0,1 1 0,-1 0 0,1 0 0,-1 0-1,1 0 1,-1 0 0,1 0 0,-1 0 0,1 0 0,0 0 0,-1 0-1,0 0 1,0 0 0,0 0 0,0 0 0,0 0-1,0 0 1,1 0 0,-1 0 0,0 0 0,0 0-1,0 0 1,0 0 0,0 0 0,0 0 0,1 0 0,-1-1-1,0 1 1,0 0 0,0 0 0,0 0 0,0 0-1,0 0 1,0 0 0,0 0 0,0 0 0,1 0-1,-1 0 1,0-1 0,0 1 0,0 0 0,0 0-1,0 0 1,0 0 0,0 0 0,0 0 0,0 0 0,0-1-1,0 1 1,0 0 0,0 0 0,0 0 0,0 0-1,0 0 1,0 0 0,0-1 0,0 1 0,0 0-1,0 0 1,0 0 0,0 0 0,0 0 0,0 0-1,0 0 1,0-1 0,-1 1 0,1-18-1,0 13 15,0 4 11,1 0-24,-1 1 0,0-1 0,0 1-1,0-1 1,0 1 0,0-1-1,0 0 1,0 1 0,0-1-1,0 1 1,0-1 0,0 1-1,0-1 1,0 1 0,0-1 0,0 0-1,-1 1 1,1-1 0,0 1-1,0-1 1,-1 1 0,1-1-1,0 1 1,-1 0 0,1-1 0,-1 1-1,0-1 1,-7 0-11,7 1 10,1 0 0,-1 0 0,1 0 0,0 0 0,-1 0-1,1 0 1,-1 0 0,1 0 0,-1 0 0,1 0-1,-1 0 1,1 1 0,-1-1 0,1 0 0,0 0 0,-1 0-1,1 1 1,-1-1 0,1 0 0,0 0 0,-1 1 0,1-1-1,0 0 1,-1 1 0,1 0 0,0 13 7,0-10 25,4-4-62,2 0 53,13-2-181,-19 2 154,1 0 0,-1 0-1,1-1 1,-1 1 0,1 0-1,-1-1 1,1 1 0,-1 0-1,1-1 1,-1 1 0,0-1-1,1 1 1,-1-1 0,0 1 0,1-1-1,-1 1 1,0-1 0,0 1-1,1-1 1,-1 0 0,0 1-1,0-1 1,0 1 0,0-1-1,0 0 1,0 1 0,0-1 0,0 0-1,8-3-19,-4 5-117,-92-1 356,87 1-207,-1-1 0,1 1 0,0 0 1,0 0-1,0 0 0,0 0 0,0 0 1,0 0-1,0 1 0,0-1 1,0 0-1,1 0 0,-1 1 0,0-1 1,1 0-1,-1 1 0,1-1 1,-1 2-1,-3 7 88,1-4-76,1 1 0,-1 0 0,2 0 0,-1 1 0,1-1 0,0 0 0,0 0 0,1 8 0,0-14-20,0-1-1,1 1 1,-1-1 0,0 1-1,1-1 1,-1 0 0,1 1 0,-1-1-1,1 1 1,-1-1 0,0 0-1,1 0 1,-1 1 0,1-1-1,-1 0 1,1 0 0,0 0 0,-1 1-1,1-1 1,-1 0 0,1 0-1,-1 0 1,1 0 0,-1 0 0,1 0-1,1 0 1,14 0-46,-15-1 35,5 1-117,-1 0-81,13 0-86,-13 0-68,-2 0-61,-2 1 399,0-1 0,0 0 0,0 0 0,-1 0 0,1 0 0,0 0 0,0-1 0,-1 1 0,1 0 0,0 0 0,-1 0 0,1-1 0,0 1 0,-1 0-1,1-1 1,0 1 0,-1-1 0,1 1 0,0-1 0,-1 1 0,1-1 0,-1 1 0,1-1 0,-1 1 0,1-1 0,-1 0 0,0 1 0,1-1 0,-1 0-1,0 1 1,1-1 0,-1 0 0,0 1 0,0-1 0,0 0 0,0 0 0,0 1 0,1-1 0,-1 0 0,-1 0 0,1-1 0,0 2 5,0 0 1,0 0-1,0-1 1,1 1-1,-1 0 1,0 0-1,0-1 0,0 1 1,0 0-1,0 0 1,0-1-1,0 1 1,1 0-1,-1 0 1,0 0-1,0 0 1,0-1-1,1 1 1,-1 0-1,0 0 1,0 0-1,0 0 1,1 0-1,-1 0 0,0 0 1,0-1-1,1 1 1,-1 0-1,0 0 1,0 0-1,1 0 1,-1 0-1,0 0 1,0 0-1,1 0 1,-1 0-1,0 0 1,0 0-1,1 0 1,-1 1-1,0-1 1,0 0-1,0 0 0,1 0 1,-1 0-1,0 0-81,1 0-1,-1 1 0,0-1 1,1 0-1,-1 0 0,1 0 1,-1 0-1,0 0 0,1 0 1,-1 0-1,0 0 0,1 0 1,-1 0-1,0 0 0,1 0 1,-1 0-1,0-1 0,1 1 0,-1 0 1,0 0-1,1 0 0,-1 0 1,0-1-1,1 1 0,-1 0 1,0 0-1,1 0 0,-1-1 1,0 1-1,1-1 0,3-10-1681,-3 8-153</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8.351"/>
    </inkml:context>
    <inkml:brush xml:id="br0">
      <inkml:brushProperty name="width" value="0.05" units="cm"/>
      <inkml:brushProperty name="height" value="0.05" units="cm"/>
      <inkml:brushProperty name="color" value="#FF0066"/>
    </inkml:brush>
  </inkml:definitions>
  <inkml:trace contextRef="#ctx0" brushRef="#br0">10 42 4012,'-9'-30'5211,"9"30"-5169,0-1 1,0 1 0,0-1-1,0 1 1,0-1-1,0 1 1,0-1-1,0 1 1,1 0-1,-1-1 1,0 1 0,0-1-1,0 1 1,0 0-1,1-1 1,-1 1-1,0-1 1,1 1-1,-1 0 1,0-1 0,1 1-1,-1 0 1,0 0-1,1-1 1,-1 1-1,0 0 1,1 0-1,-1-1 1,1 1 0,-1 0-1,0 0 1,1 0-1,-1 0 1,1 0-1,-1 0 1,1 0-1,-1 0 1,1 0 0,-1 0-1,1 0 1,-1 0-1,0 0 1,1 0-1,-1 0 1,1 0-1,2 0-8,1 0 550,-4 1-565,0 0-1,0-1 0,0 1 1,0-1-1,0 1 0,0-1 1,0 1-1,0-1 0,1 1 1,-1-1-1,0 1 0,0-1 1,0 1-1,1-1 0,-1 1 1,0-1-1,1 1 0,-1-1 1,0 1-1,1-1 0,-1 0 1,1 1-1,-1-1 0,1 0 1,-1 1-1,1-1 0,0 1 0,0-1-1,-1 1 0,1-1-1,0 1 1,-1-1 0,1 1-1,0-1 1,-1 1 0,1-1-1,-1 1 1,1 0-1,-1 0 1,1-1 0,-1 1-1,1 0 1,-1 0 0,0-1-1,1 1 1,-1 0-1,0 0 1,0 0 0,0-1-1,0 1 1,1 0 0,-1 0-1,0 0 1,0 0 0,-1 1-1,2 3 34,-1 0 0,1 0 0,0 0 0,1 0 0,2 7 0,8 28 106,-3 19-82,2 72-1,-7-1-145,27 168 0,-24-239-1263,-6-34-8248</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8.754"/>
    </inkml:context>
    <inkml:brush xml:id="br0">
      <inkml:brushProperty name="width" value="0.05" units="cm"/>
      <inkml:brushProperty name="height" value="0.05" units="cm"/>
      <inkml:brushProperty name="color" value="#FF0066"/>
    </inkml:brush>
  </inkml:definitions>
  <inkml:trace contextRef="#ctx0" brushRef="#br0">49 0 4284,'-3'0'110,"-24"2"3192,26-1-3217,0-1 0,1 1 0,-1 0 1,0-1-1,0 1 0,1 0 1,-1-1-1,0 1 0,1 0 0,-1 0 1,0-1-1,1 1 0,-1 0 0,1 0 1,0 0-1,-1 0 0,1 0 0,0 0 1,-1 1-1,1-1 355,-5 18 879,5-18-1294,-1 0 0,1-1 0,0 1 0,0-1 0,0 1 0,0-1-1,0 1 1,0 0 0,0-1 0,0 1 0,0-1 0,0 1-1,0 0 1,0-1 0,0 1 0,1-1 0,-1 1 0,0-1 0,0 1-1,1-1 1,-1 1 0,0-1 0,1 1 0,-1-1 0,1 1-1,-1-1 1,0 1 0,1-1 0,-1 0 0,1 1 0,-1-1 0,1 1-1,46 6 29,1-1 0,-1-2 0,60-4 0,-104 0-74,45 0-2118,-47 0 1653,-37 0-8452,21 0 8558</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9.157"/>
    </inkml:context>
    <inkml:brush xml:id="br0">
      <inkml:brushProperty name="width" value="0.05" units="cm"/>
      <inkml:brushProperty name="height" value="0.05" units="cm"/>
      <inkml:brushProperty name="color" value="#FF0066"/>
    </inkml:brush>
  </inkml:definitions>
  <inkml:trace contextRef="#ctx0" brushRef="#br0">70 205 2996,'-69'9'4987,"69"-10"-4969,0 0 0,0 0 1,0 0-1,0 0 0,0 1 0,0-1 0,0 0 0,0 0 0,0 0 0,0 0 0,1 0 0,-1 1 0,0-1 0,1 0 0,-1 0 0,0 1 0,1-1 0,-1 0 0,1 0 0,-1 1 0,1-1 0,0 1 0,-1-1 0,1 0 1,0 1-1,-1-1 0,1 1 0,0-1 0,-1 1 0,1 0 0,0-1 0,0 1 0,0 0 0,-1 0 0,1-1 0,0 1 0,0 0 0,0 0 0,0 0 0,0 0 0,-1 0 0,1 0 0,0 0 0,0 0 0,1 1 0,-1-2 4,-1 1-1,1 0 0,0-1 1,-1 1-1,1-1 0,-1 1 1,1-1-1,-1 0 0,1 1 0,-1-1 1,0 1-1,1-1 0,-1 0 1,0 1-1,1-1 0,-1 0 1,0 0-1,0 1 0,0-1 0,1-1 1,-1 1 45,15-2 155,-7-14 160,0 10-268,-6 5-82,1 0 0,-1 0 0,0-1 0,0 1 0,0 0 0,0-1 1,0 0-1,-1 1 0,3-6 0,5-9 17,9-23 17,-9 17-6,-7 19 2,-1 0 0,1 1 0,-1-1-1,1 0 1,-1 0 0,0 0 0,0-8 154,-1 17-199,0 46 4,0 2 9,0-52-29,0-1-1,0 1 1,0 0 0,0-1-1,0 1 1,1 0-1,-1-1 1,0 1 0,0-1-1,0 1 1,1 0 0,-1-1-1,0 1 1,1-1-1,-1 1 1,0-1 0,1 1-1,-1-1 1,1 1 0,-1-1-1,1 1 1,-1-1-1,1 0 1,-1 1 0,1-1-1,-1 0 1,1 1 0,-1-1-1,1 0 1,0 0-1,0 1 1,0-1-1,-1 0 1,1 0-1,-1 0 0,1 0 1,-1 1-1,1-1 0,-1 0 0,1 0 1,-1 1-1,1-1 0,-1 0 1,1 1-1,-1-1 0,0 1 1,1-1-1,-1 0 0,0 1 0,1-1 1,-1 1-1,0-1 0,1 1 1,-1-1-1,0 1 0,0-1 1,0 1-1,1-1 0,-1 1 0,0 0 1,0-1-1,0 2 0,0-2 0,0 1-1,0-1 1,0 1 0,0-1-1,0 1 1,0-1-1,1 1 1,-1-1-1,0 1 1,0-1-1,0 0 1,1 1-1,-1-1 1,0 1-1,0-1 1,1 0 0,-1 1-1,0-1 1,1 0-1,-1 1 1,1-1-1,-1 0 1,0 1-1,1-1 1,-1 0-1,1 0 1,-1 1-1,1-1 1,-1 0 0,1 0-1,-1 0 1,1 0-1,0 0 1,-1 0 0,1 0 0,-1 0 0,1 0 1,-1 1-1,1-1 0,-1 0 0,0 0 0,1 0 1,-1 0-1,1 0 0,-1 1 0,0-1 0,1 0 1,-1 0-1,0 1 0,1-1 0,-1 0 0,0 1 1,1-1-1,-1 0 0,0 1 0,0-1 0,1 0 1,-1 1-1,0-1 0,0 0 0,0 1 0,0-1 1,1 1-1,-1-1 0,0 1 0,0-1 1,0 1-1,0 0 28,1 0 0,-1-1 0,0 1 0,1 0 0,-1 0 0,1-1 0,-1 1 0,1 0 0,-1-1 0,1 1 0,0 0 0,-1-1 0,1 1 0,0-1 0,0 1 0,-1-1 0,1 1 0,0-1 0,0 0 1,0 1-1,-1-1 0,1 0 0,0 0 0,0 0 0,1 1 0,14 1-1525,-3-1-7120,-11-1 7366</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19.994"/>
    </inkml:context>
    <inkml:brush xml:id="br0">
      <inkml:brushProperty name="width" value="0.05" units="cm"/>
      <inkml:brushProperty name="height" value="0.05" units="cm"/>
      <inkml:brushProperty name="color" value="#FF0066"/>
    </inkml:brush>
  </inkml:definitions>
  <inkml:trace contextRef="#ctx0" brushRef="#br0">354 27 5733,'0'-1'97,"1"1"1,-1-1 0,0 0 0,0 1 0,0-1 0,0 0 0,0 1 0,0-1 0,0 1 0,-1-1 0,1 0 0,0 1 0,0-1 0,0 1 0,-1-1 0,1 0 0,0 1 0,-1-1 0,1 1 0,0-1-1,-1 1 1,1-1 0,-1 1 0,1-1 0,-1 1 0,1 0 0,-1-1 0,1 1 0,-1 0 0,1-1 0,-1 1 0,1 0 0,-1 0 0,0-1 0,1 1 0,-1 0 0,1 0 0,-1 0 0,0 0 0,1 0 0,-1 0-1,0 0 1,-5-1-249,-15-2 1183,0 0 1,-41 1 0,60 2-1023,1 0 1,-1 0 0,1 1 0,-1-1 0,0 1 0,1-1 0,-1 1-1,1-1 1,-1 1 0,1 0 0,-1-1 0,1 1 0,-1 0 0,1 0 0,0 0-1,-1 0 1,1 1 0,0-1 0,0 0 0,-2 3 0,-7 7 55,-10 2 64,-8 10 49,-15 22 128,29-30-152,-1 0-1,-21 31 1,32-40-135,0 1 0,1-1 0,0 1 0,0 0 0,0 0 0,1 0 0,0 1 0,1-1 0,-1 0 0,1 1 0,0 11 0,1-6-15,-1-10-4,1 0 0,-1-1 0,1 1 0,0 0 0,0 0 0,0 0 0,1-1 0,-1 1 0,0 0 0,1 0 0,0-1 0,0 1 0,0 0 0,2 4 0,3-2-1,0 1 0,0-1 1,1 0-1,-1 0 1,1-1-1,0 0 0,1 0 1,-1 0-1,1-1 1,-1 0-1,13 2 0,3-1-260,0 0 1,0-2-1,35-1 0,-56-1 201,0 0 0,0 0-1,1 0 1,-1 0 0,0 0 0,1-1 0,-1 1 0,0-1 0,0 0-1,0 1 1,0-1 0,0 0 0,0 0 0,0 0 0,0-1-1,0 1 1,0 0 0,0-1 0,1-1 0,4-3-95,22-2-1043,-23 3 980,-5 4 99,0 0-1,1-1 1,-1 1 0,1 0-1,-1 1 1,1-1 0,-1 0 0,1 0-1,0 0 1,-1 1 0,1-1-1,0 1 1,0 0 0,-1-1 0,1 1-1,0 0 1,0 0 0,2 0-1,-3 0-53,1 0-1,-1 0 1,1 0-1,-1-1 1,1 1-1,-1-1 1,1 1-1,-1-1 1,1 1-1,-1-1 1,0 0-1,2-1 0,-2 1-92,1 0 0,0 1-1,-1-1 1,1 0-1,0 0 1,-1 1-1,1-1 1,0 1-1,-1-1 1,1 1-1,0 0 1,2 0 0,7-2-1009,-4-5 338</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20.445"/>
    </inkml:context>
    <inkml:brush xml:id="br0">
      <inkml:brushProperty name="width" value="0.05" units="cm"/>
      <inkml:brushProperty name="height" value="0.05" units="cm"/>
      <inkml:brushProperty name="color" value="#FF0066"/>
    </inkml:brush>
  </inkml:definitions>
  <inkml:trace contextRef="#ctx0" brushRef="#br0">288 81 6541,'-7'-2'30,"6"2"-21,0 0 0,0 0 0,0 0 0,0 0 0,0 0 0,-1-1 0,1 1 0,0 0-1,0-1 1,0 1 0,0-1 0,0 1 0,0-1 0,0 1 0,0-1 0,0 0 0,0 0-1,0 1 1,1-1 0,-1 0 0,0 0 0,0 0 0,1 0 0,-1 0 0,0-2 0,1 3 4,0-1 1,-1 1-1,1-1 1,0 1 0,0-1-1,0 0 1,0 1 0,-1-1-1,1 1 1,0-1-1,-1 1 1,1-1 0,0 1-1,-1 0 1,1-1-1,0 1 1,-1-1 0,1 1-1,-1 0 1,1-1-1,-1 1 1,1 0 0,-1-1-1,1 1 1,-1 0-1,1 0 1,-1 0 0,1-1-1,-1 1 1,0 0 0,1 0-1,-1 0 1,0 0-1,0 0 6,0 0 0,1 0 0,-1 0 0,1 0 0,-1 0 0,1 0-1,-1 0 1,0-1 0,1 1 0,-1 0 0,1 0 0,-1-1 0,1 1-1,-1 0 1,1 0 0,-1-1 0,1 1 0,-1-1 0,1 1 0,0 0-1,-1-1 1,1 1 0,0-1 0,-1 1 0,1-1 0,0 1 0,0-1-1,-1 1 1,1-1 0,0 0 0,0 1 0,0-1 0,0 1 0,-1-1-1,1-1 55,-1 0-1,0 1 1,0-1-1,0 1 0,-1 0 1,1-1-1,0 1 1,0 0-1,-1 0 0,1 0 1,-1 0-1,1 0 1,-1 0-1,1 0 0,-1 0 1,-2 0-1,-29-13 1238,31 13-1276,0 1 1,0-1 0,-1 0 0,1 1 0,0 0 0,0-1 0,-1 1-1,1 0 1,0 0 0,0 1 0,-1-1 0,1 0 0,0 1-1,0-1 1,0 1 0,-1 0 0,1-1 0,0 1 0,0 0-1,0 0 1,-3 3 0,2-1-36,-1 1-1,1 0 1,0 0-1,0 0 1,0 0-1,1 0 1,-3 5-1,-6 10 112,0-3 9,0 2 0,2-1-1,0 1 1,1 1 0,1-1 0,1 1 0,0 1 0,2-1 0,0 1 0,1 0 0,-1 36-1,5-54-118,-1 0-1,0 0 1,1 0-1,-1-1 1,1 1-1,0 0 1,-1 0-1,1-1 1,0 1-1,0-1 1,0 1-1,0-1 1,0 1-1,0-1 1,1 1-1,-1-1 1,1 0-1,-1 0 1,0 0-1,1 0 1,0 0-1,-1 0 1,1 0-1,0 0 1,-1-1-1,1 1 0,0-1 1,0 1-1,-1-1 1,1 1-1,0-1 1,2 0-1,13 2-117,-1-1-1,32-1 1,-23-1-57,-22 1 157,0 0-1,-1-1 0,1 1 1,0-1-1,0 1 1,-1-1-1,1 0 0,-1 0 1,1 0-1,-1 0 1,1-1-1,-1 1 1,0-1-1,3-2 0,10-5-62,14-2-72,-3-9 3,-19 17 113,-1-1 0,0 0-1,0 0 1,0-1 0,-1 0-1,1 0 1,5-6 0,12-15-109,-9 10 95,0 0-1,19-30 0,-29 39 89,-1 0 0,1 0 0,-1-1 0,-1 1 0,1-1 0,-1 0 0,-1 0 0,1 0 0,-1 0 0,-1-12 0,0 19-33,0 0 0,0 0 0,0-1 1,0 1-1,-1 0 0,1 0 0,0 0 0,-1 0 0,1 0 0,-1 0 0,0 0 0,1 0 0,-1 0 0,0 0 0,1 0 0,-1 0 0,0 0 0,0 1 0,0-1 0,0 0 0,0 0 0,0 1 0,0-1 0,0 1 0,0-1 0,0 1 0,-1-1 0,-6-3 11,1-1-16,1 1 0,-1 0 0,0 0-1,-1 1 1,1-1 0,-1 2-1,0-1 1,1 1 0,-1 0 0,-9 0-1,-10-1-337,-47 3-1,35 0-587,37 0 846,0 0 0,0 1 1,1-1-1,-1 0 0,0 1 1,1-1-1,-1 1 0,1-1 1,-1 1-1,1 0 0,-1 0 1,1 0-1,-1 0 0,1 0 1,0 0-1,-2 2 0,1-2-93,1 0 0,0 0 0,0 0 0,-1 0 0,1 0 0,0 0 0,-1 0 0,1-1 0,-1 1 0,1 0 0,-1-1 0,1 1-1,-1-1 1,0 0 0,1 0 0,-3 1 0,3-1 74,0 0 1,0 0-1,0 0 0,1 0 0,-1 0 1,0 1-1,0-1 0,1 0 0,-1 0 1,0 1-1,0-1 0,1 0 0,-1 1 0,0-1 1,1 1-1,-1-1 0,1 1 0,-1-1 1,0 1-1,1 0 0,-1-1 0,1 1 1,0 0-1,-1-1 0,1 1 0,-1 0 1,1 0-1,0-1 0,0 1 0,-1 0 0,1 1 1,-2 4-420,-5-2-721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21.277"/>
    </inkml:context>
    <inkml:brush xml:id="br0">
      <inkml:brushProperty name="width" value="0.05" units="cm"/>
      <inkml:brushProperty name="height" value="0.05" units="cm"/>
      <inkml:brushProperty name="color" value="#FF0066"/>
    </inkml:brush>
  </inkml:definitions>
  <inkml:trace contextRef="#ctx0" brushRef="#br0">283 48 2852,'0'0'10,"0"-1"0,0 1-1,0 0 1,0-1 0,0 1 0,-1-1-1,1 1 1,0-1 0,0 1 0,-1 0-1,1-1 1,0 1 0,-1 0-1,1-1 1,0 1 0,-1 0 0,1-1-1,0 1 1,-1 0 0,1 0 0,-1-1-1,1 1 1,0 0 0,-1 0-1,1 0 1,-1 0 0,1-1 0,-1 1-1,1 0 1,-1 0 0,1 0 0,-1 0-1,1 0 1,-1 0 0,0 1 11,1-1 0,-1 0 1,1 0-1,-1 0 0,1 0 1,-1 0-1,1-1 1,-1 1-1,1 0 0,-1 0 1,1 0-1,0 0 0,-1 0 1,1-1-1,-1 1 0,1 0 1,-1 0-1,1-1 0,0 1 1,-1 0-1,1-1 0,0 1 1,-1 0-1,1-1 0,0 1 1,-1 0-1,1-1 0,0 1 1,0-1-1,0 1 0,-1-1 1,1 1-1,0 0 0,0-2 1,-1 1 29,0 0 0,1 0 0,-1 1 0,0-1 0,0 0 0,0 0 0,0 0 0,0 1 0,0-1 1,0 0-1,0 1 0,0-1 0,0 1 0,0 0 0,0-1 0,0 1 0,0 0 0,-1-1 0,1 1 0,0 0 0,0 0 0,-2 0 1,1 0 122,-14-5 420,1 1-1,-1 1 1,0 1-1,0 0 1,-32 1-1,47 1-586,0 0 1,0 0-1,0 0 0,0 1 0,0-1 1,0 1-1,0-1 0,0 1 0,0-1 0,0 1 1,0-1-1,0 1 0,0 0 0,0 0 1,0-1-1,1 1 0,-1 0 0,0 0 1,0 0-1,1 0 0,-1 0 0,1 0 0,-1 0 1,1 0-1,-1 0 0,1 2 0,-5 5 46,-16 12 161,18-17-175,0-1-1,0 1 1,0 0 0,1 0-1,-1 0 1,1 0-1,0 0 1,-1 1-1,2-1 1,-4 6-1,0 4 48,1 0-1,0-1 0,1 2 1,0-1-1,1 0 0,1 0 1,0 20-1,0-22-5,0-8-62,1-1 0,0 1 0,-1-1 0,1 1 0,0-1 0,1 1 0,-1-1-1,0 1 1,1-1 0,-1 1 0,1-1 0,0 1 0,-1-1 0,1 0 0,2 3 0,13 10 144,1-1 0,30 19 0,-39-29-153,1 0 0,0-1 1,0 0-1,1-1 0,-1 1 0,0-2 0,13 2 0,71-2-16,-54-2-60,-37 1 59,0 0 0,0 0 0,0-1 0,0 1 0,0 0 0,0-1 0,0 1 1,0-1-1,0 0 0,0 0 0,-1 0 0,1 0 0,0 0 0,0 0 0,-1 0 0,1 0 0,2-3 0,-3 3-5,0 0 1,1-1-1,-1 1 0,1 0 0,-1 0 1,1 0-1,-1 0 0,1 0 0,0 1 1,0-1-1,-1 0 0,1 1 0,0-1 0,0 1 1,0 0-1,0 0 0,2-1 0,-3 1 4,1 0 0,-1 0 0,0 0 0,0 0 0,0 0 0,0-1 0,1 1 0,-1 0-1,0-1 1,0 1 0,0-1 0,0 1 0,0-1 0,0 0 0,0 1 0,0-1 0,0 0 0,0 0 0,0 0-1,-1 0 1,1 1 0,0-1 0,0-2 0,0 2 0,-1 1 1,1-1-1,-1 0 0,1 0 0,0 0 1,-1 1-1,1-1 0,0 0 0,0 1 1,0-1-1,0 0 0,-1 1 0,1-1 1,0 1-1,0 0 0,0-1 0,0 1 1,0 0-1,0-1 0,0 1 0,0 0 1,2 0-1,-2 0 4,0-1 0,0 1 0,-1 0-1,1 0 1,0-1 0,0 1 0,0 0 0,-1-1 0,1 1-1,0-1 1,0 1 0,-1-1 0,1 1 0,0-1 0,-1 0 0,1 1-1,-1-1 1,1 0 0,-1 1 0,1-1 0,-1 0 0,1 0-1,-1 1 1,0-1 0,1 0 0,-1 0 0,0 0 0,0-1 0,4-34-52,-4 35 58,-1 0 0,1 0 1,-1 0-1,1 0 0,-1 0 1,0 0-1,1 0 0,-1 1 0,0-1 1,1 0-1,-1 0 0,0 1 0,0-1 1,0 0-1,0 1 0,0-1 0,0 1 1,0-1-1,0 1 0,-1-1 1,-29-10 29,19 6-24,-11-4 186,-1 2-1,-47-10 1,68 17 725,45 0-916,-39 0-2,-1 0-1,1 0 0,0 0 1,-1 0-1,1-1 0,-1 1 1,1-1-1,-1 1 0,1-1 1,-1 0-1,1 0 0,-1 0 1,1 0-1,-1 0 0,0-1 1,0 1-1,0-1 0,4-2 1,-5 3-9,0 1 1,0-1-1,0 1 1,1-1-1,-1 1 1,0 0-1,1-1 1,-1 1 0,0 0-1,1 0 1,-1 0-1,0 0 1,1 0-1,-1 0 1,3 1-1,-3-1-28,0 1-1,1-1 0,-1 0 0,0 0 1,1 0-1,-1 0 0,1 0 0,-1 0 1,0 0-1,1-1 0,-1 1 1,0 0-1,1-1 0,1 0 0,8-7 21,-3 4-1536</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23.726"/>
    </inkml:context>
    <inkml:brush xml:id="br0">
      <inkml:brushProperty name="width" value="0.05" units="cm"/>
      <inkml:brushProperty name="height" value="0.05" units="cm"/>
      <inkml:brushProperty name="color" value="#FF0066"/>
    </inkml:brush>
  </inkml:definitions>
  <inkml:trace contextRef="#ctx0" brushRef="#br0">56 91 1864,'0'0'12448,"0"-44"-12587,3 8 257,-2 26 136,-6 23-174,-8 14-87,5-7 4,1 0 1,1 1-1,1-1 1,1 1-1,-2 28 1,1 108-17,5-154 17,0-3 2,0 1 0,0 0 0,0 0 0,0 0 0,0 0 0,0 0 0,0-1 0,1 1 0,-1 0 0,0 0 0,0 0 0,1-1 0,-1 1 0,1 0 0,-1-1-1,1 1 1,-1 0 0,1-1 0,-1 1 0,1 0 0,0-1 0,-1 1 0,1-1 0,0 1 0,0-1 0,-1 0 0,1 1 0,0-1 0,0 0 0,-1 1 0,2-1 0,-1 0 0,0 1 0,0-1 0,-1 0 0,1 0 0,0 0 0,-1 1 0,1-1 0,0 1 0,-1-1 0,1 0 0,-1 1 0,1-1 0,0 1 0,-1-1 0,1 1 0,-1-1 0,0 1 0,1 0 0,-1-1 0,1 1 0,-1 0 0,0-1 0,1 1 0,-1 0 0,0-1 0,0 1 0,0 0 0,0-1 0,1 1 0,-1 0 0,0 0 0,0 0 0,0-1 0,0 1 0,0 0 0,0-1 0,0 1 0,0-1 0,1 1 0,-1-1 0,0 1 1,0-1-1,1 0 0,-1 1 0,0-1 0,1 1 0,-1-1 0,0 1 0,1-1 0,-1 0 0,1 1 1,-1-1-1,0 0 0,1 1 0,-1-1 0,1 0 0,-1 0 0,1 0 0,-1 1 0,1-1 0,-1 0 0,1 0 1,-1 0-1,1 0 0,-1 0 0,1 0 0,0 0 0,-1 0 0,1 0 0,0 0 0,-1 0-1,0 0 0,1 0 1,-1 0-1,1 0 1,-1 0-1,0 0 1,1 0-1,-1 0 1,1 0-1,-1 0 0,0 0 1,1 0-1,-1 0 1,0 1-1,1-1 1,-1 0-1,0 0 1,1 0-1,-1 1 0,0-1 1,1 0-1,-1 1 1,0-1-1,0 0 1,1 0-1,-1 1 1,0-1-1,0 0 0,0 1 1,1-1-1,-1 1 1,0-1-1,0 1 1,1 0-10,0-1 0,0 1 0,0 0 0,0-1 0,1 1 0,-1-1 0,0 1 0,0-1 0,0 0 0,1 1 0,-1-1 0,0 0 0,0 0 0,1 0 0,-1 0 0,0 0 0,2 0 0,25 0-547,-27 0 479,1 1-2,-1-1 1,1 0 0,0 0-1,-1 0 1,1 0-1,0 0 1,-1 0-1,1-1 1,0 1-1,-1 0 1,1-1-1,-1 1 1,1-1 0,-1 0-1,1 0 1,-1 1-1,1-1 1,-1 0-1,0 0 1,1 0-1,-1 0 1,2-3-1,3-2-72,-5 6 105,-1-1-1,1 1 0,0-1 0,0 1 0,-1-1 0,1 1 0,0 0 0,0-1 0,0 1 1,0 0-1,-1 0 0,1 0 0,0 0 0,0 0 0,0 0 0,0 0 0,0 0 0,0 0 1,1 0-1,-2 0-4,1 1-1,0-1 1,0 0 0,0 0 0,-1 0 0,1 0 0,0 0 0,0 0 0,0 0 0,0-1 0,-1 1 0,1 0-1,0 0 1,0-1 0,-1 1 0,1 0 0,0-1 0,0 1 0,0-1 0,4-6-308,-4 6 262,-1 1 1,1-1-1,-1 0 1,1 1-1,-1-1 1,1 0 0,0 1-1,-1-1 1,1 0-1,0 1 1,0-1-1,-1 1 1,1 0-1,0-1 1,0 1 0,0-1-1,-1 1 1,1 0-1,0 0 1,0 0-1,0-1 1,0 1 0,0 0-1,0 0 1,1 0-1,-1 1 42,-1-1-1,0 0 0,1 0 0,-1 0 0,0-1 1,1 1-1,-1 0 0,0 0 0,1 0 0,-1 0 1,0 0-1,1 0 0,-1 0 0,0-1 1,1 1-1,-1 0 0,0 0 0,1 0 0,-1-1 1,0 1-1,0 0 0,1 0 0,-1-1 1,0 1-1,0 0 0,0-1 0,1 1 0,-1 0 1,0-1-1,0 1 0,0-1-52,0 1 1,1 0-1,-1-1 0,0 1 0,0 0 1,0-1-1,1 1 0,-1 0 1,0-1-1,0 1 0,1 0 0,-1-1 1,0 1-1,1 0 0,-1 0 1,0 0-1,1-1 0,-1 1 0,0 0 1,1 0-1,-1 0 0,0 0 1,1 0-1,-1 0 0,0-1 0,1 1 1,-1 0-1,1 0 0,-1 0 1,1 0-1,4 0-802</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24.066"/>
    </inkml:context>
    <inkml:brush xml:id="br0">
      <inkml:brushProperty name="width" value="0.05" units="cm"/>
      <inkml:brushProperty name="height" value="0.05" units="cm"/>
      <inkml:brushProperty name="color" value="#FF0066"/>
    </inkml:brush>
  </inkml:definitions>
  <inkml:trace contextRef="#ctx0" brushRef="#br0">24 52 7017,'-6'-1'102,"6"1"-9,-1 0 1,0 0 0,1 0-1,-1 0 1,0 0-1,1-1 1,-1 1 0,0 0-1,1 0 1,-1 0-1,0 0 1,1-1 0,-1 1-1,1 0 1,-1-1-1,0 1 1,1 0 0,-1-1-1,1 1 1,-1-1-1,1 1 1,-1-1 0,1 1-1,0-1 1,-1 1-1,1-1 1,0 0 0,-1 1-1,1-1 1,0 1-1,0-1 1,-1 0 0,1 1-1,0-1 1,0-1-1,5 1 237,15 1-8,12-3-155,1-2 0,38-11 0,-59 13-238,43-4-1992,-17 6-5775,-38 1 7741,5 0-947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17T08:39:13.53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51,'500'-27,"-297"10,244 11,-291 16,166 6,-48-18,216 4,-268 24,-149-15,119 5,2552-18,-2448-12,-6 0,653 15,-827 5,152 25,11 2,467-23,-460-12,68-18,-277 14,36-5,119-4,153 16,-339 4,-30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24.440"/>
    </inkml:context>
    <inkml:brush xml:id="br0">
      <inkml:brushProperty name="width" value="0.05" units="cm"/>
      <inkml:brushProperty name="height" value="0.05" units="cm"/>
      <inkml:brushProperty name="color" value="#FF0066"/>
    </inkml:brush>
  </inkml:definitions>
  <inkml:trace contextRef="#ctx0" brushRef="#br0">89 22 5184,'-3'0'4793,"-17"0"-4800,15 0 69,-17 4 66,22-3-124,-1-1 0,1 1 0,-1-1-1,1 1 1,-1 0 0,1-1 0,0 1 0,-1 0 0,1-1-1,0 1 1,-1 0 0,1-1 0,0 1 0,0 0 0,0-1-1,0 1 1,-1 0 0,1 0 0,0-1 0,0 1-1,1 1 1,-1-2-2,0 0 0,0 0-1,0 0 1,0 0 0,0 0 0,0 0-1,0 1 1,0-1 0,0 0 0,0 0-1,0 0 1,0 0 0,0 0 0,0 0-1,0 1 1,0-1 0,0 0-1,0 0 1,0 0 0,0 0 0,0 0-1,0 0 1,0 0 0,0 1 0,0-1-1,-1 0 1,1 0 0,0 0-1,0 0 1,0 0 0,0 0 0,0 0-1,0 0 1,0 0 0,0 0 0,0 1-1,-1-1 1,1 0 0,0 0 0,0 0-1,0 0 1,0 0 0,0 0-1,0 0 1,0 0 0,-1 0 0,1 0-1,0 0 1,0 0 0,0 0 0,0 0-1,0 0 1,0 0 0,0 0-1,-1 0 1,1 0 0,-1 0 7,-1 0 0,1 1 0,0-1 0,-1 1 0,1-1 0,0 1 1,0-1-1,0 1 0,-1 0 0,1 0 0,0 0 0,0 0 0,0-1 0,0 2 0,0-1 0,0 0 0,1 0 1,-1 0-1,0 0 0,0 0 0,1 1 0,-1-1 0,1 0 0,-1 0 0,1 1 0,0-1 0,-1 0 0,1 1 1,0-1-1,0 1 0,0 1 0,-3 60 256,3-51-214,0-11-50,0-1 1,0 1 0,0-1-1,1 1 1,-1-1 0,0 1 0,0-1-1,1 1 1,-1-1 0,0 1-1,1-1 1,-1 0 0,1 1-1,-1-1 1,0 0 0,1 1 0,-1-1-1,1 0 1,-1 1 0,1-1-1,-1 0 1,1 0 0,-1 1-1,1-1 1,-1 0 0,1 0-1,-1 0 1,1 0 0,0 0 0,-1 0-1,1 0 1,-1 0 0,1 0-1,0 0 1,0 0-2,-1 0 0,1 0 0,-1 0 0,1 0 1,-1 0-1,1 0 0,-1 0 0,0 0 0,1 0 0,-1 0 0,1 0 0,-1 0 0,1 0 0,-1 0 1,1 0-1,-1 1 0,0-1 0,1 0 0,-1 0 0,0 1 0,1-1 0,-1 0 0,1 1 0,-1-1 1,0 0-1,0 1 0,1-1 0,-1 0 0,0 1 0,0-1 0,1 0 0,-1 2 0,-1-2-2,1 0 1,0 0 1,0 0 0,0 0 0,0 0-1,0 0 1,0 0 0,0 0 0,0 0 0,0 0-1,0 0 1,0 0 0,0 0 0,0 0-1,0 0 1,0 0 0,0 0 0,0 0-1,0 1 1,0-1 0,0 0 0,0 0-1,0 0 1,32 1-8,14 0 34,-46-1-27,1 0 0,-1 0 0,0 0 0,0 0 0,1 0-1,-1 0 1,0 0 0,1-1 0,-1 1 0,0 0 0,1 0-1,-1 0 1,0 0 0,1 0 0,-1 0 0,0-1 0,0 1-1,1 0 1,-1 0 0,0 0 0,0-1 0,0 1 0,1 0-1,-1 0 1,0-1 0,0 1 0,0 0 0,0 0 0,1-1-1,-1 1 1,0-1 0,14-13-52,-9 10 4,-1-1 0,1 1 0,-1-1 1,0 0-1,0 0 0,2-5 0,-2 0 26,0 1-1,-1 0 0,-1-1 0,0 0 1,0 1-1,-1-1 0,0 0 1,-1-10-1,0 19 21,0 1 0,0-1 1,0 1-1,0-1 0,-1 1 0,1-1 0,0 1 0,0-1 1,-1 1-1,1-1 0,0 1 0,-1 0 0,1-1 1,0 1-1,-1-1 0,1 1 0,-1 0 0,1-1 0,-1 1 1,1 0-1,-1 0 0,1-1 0,-1 1 0,1 0 1,-1 0-1,1 0 0,-1 0 0,1 0 0,-1 0 0,1-1 1,-1 1-1,1 0 0,-1 1 0,0-1 0,1 0 1,-1 0-1,0 0 0,0 0-2,1 0 0,0 1 0,-1-1 1,1 0-1,-1 0 0,1 0 0,-1 0 0,1 0 0,-1 0 1,1 0-1,0 0 0,-1 0 0,1 0 0,-1-1 1,1 1-1,-1 0 0,1 0 0,0 0 0,-1 0 0,1-1 1,-1 1-1,1 0 0,0 0 0,-1-1 0,1 1 0,0 0 1,-1-1-1,1 1 0,0 0 0,0-1 0,-1 1 1,1-1-1,0 1 0,0 0 0,-1-1 0,-4-2-162,-80 3-3194,82 0 2303,3 22-2598</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24.767"/>
    </inkml:context>
    <inkml:brush xml:id="br0">
      <inkml:brushProperty name="width" value="0.05" units="cm"/>
      <inkml:brushProperty name="height" value="0.05" units="cm"/>
      <inkml:brushProperty name="color" value="#FF0066"/>
    </inkml:brush>
  </inkml:definitions>
  <inkml:trace contextRef="#ctx0" brushRef="#br0">0 1 7189,'2'197'5158,"-1"42"-4898,0-239-268,-1 1 0,1 0 0,-1 0 0,1-1 0,0 1 0,-1 0 0,1-1 0,0 1-1,0-1 1,-1 1 0,1-1 0,0 1 0,0-1 0,0 0 0,0 1 0,0-1 0,-1 0 0,1 0 0,0 0 0,0 0 0,0 0-1,0 1 1,0-2 0,2 1 0,-2 0-29,49 3-1779,-50-3 1791,1 0 1,0 0 0,0 0 0,0 0 0,0 0 0,0 0-1,-1 0 1,1-1 0,0 1 0,0 0 0,0 0-1,0-1 1,-1 1 0,1-1 0,0 1 0,0 0 0,-1-1-1,1 1 1,0-1 0,-1 0 0,1 1 0,-1-1-1,1 0 1,-1 1 0,1-1 0,-1 0 0,1 1 0,-1-1-1,1-1 1,-1 1 0,1 0 0,-1 1-1,0-1 1,1 0 0,-1 1-1,1-1 1,-1 0 0,1 1 0,-1-1-1,1 1 1,-1-1 0,1 1-1,-1-1 1,1 1 0,0-1 0,-1 1-1,1-1 1,0 1 0,0 0-1,-1 0 1,1-1 0,0 1 0,0 0-1,-1 0 1,1 0 0,0 0-1,0 0 1,0 0 0,0 0-1,0 0-1,0 0 0,0 0 0,0 0 0,0 0 0,-1-1-1,1 1 1,0 0 0,0 0 0,0 0 0,0-1-1,-1 1 1,1-1 0,0 1 0,0 0 0,-1-1-1,1 1 1,0-1 0,-1 1 0,1-1 0,-1 0-1,1 1 1,-1-1 0,1 0 0,-1 1 0,1-1-1,-1 0 1,1 0 0,-1 1 0,1-2 0,-1 1-5,0 0 1,0 1-1,1-1 1,-1 0-1,0 1 1,1-1 0,-1 0-1,1 1 1,-1-1-1,1 0 1,-1 1-1,1-1 1,0 1 0,-1-1-1,1 1 1,-1-1-1,1 1 1,0 0-1,0-1 1,-1 1 0,1 0-1,0-1 1,-1 1-1,1 0 1,0 0-1,0 0 1,0 0 0,-1 0-1,2 0 1,-1 0-5,-1 0 1,1 0 0,-1 0 0,1 0 0,-1-1-1,1 1 1,-1 0 0,1 0 0,-1 0-1,1 0 1,-1-1 0,1 1 0,-1 0 0,1-1-1,-1 1 1,1 0 0,-1-1 0,0 1-1,1 0 1,-1-1 0,1 1 0,-1-1 0,0 1-1,0-1 1,1 1 0,-1-1 0,0 1-1,0-1 1,1 1 0,-1-1 0,0 1 0,0-1-1,0 0 1,0 1-4,0-1-1,0 1 1,0-1-1,1 0 1,-1 1-1,0-1 1,0 1-1,0-1 1,1 1-1,-1-1 1,0 1-1,1 0 1,-1-1-1,0 1 1,1-1-1,-1 1 0,1 0 1,-1-1-1,0 1 1,1 0-1,-1-1 1,1 1-1,-1 0 1,1 0-1,-1-1 1,1 1-1,-1 0 1,1 0-1,-1 0 1,1 0-1,0 0 1,-1 0-1,1 0 1,0 0 2,-1 0 0,0 0-1,1 0 1,-1 0 0,0-1 0,1 1 0,-1 0 0,0 0 0,1 0-1,-1 0 1,0 0 0,1 0 0,-1 0 0,0-1 0,1 1 0,-1 0-1,0 0 1,1-1 0,-1 1 0,0 0 0,0 0 0,0-1 0,1 1-1,-1 0 1,0 0 0,0-1 0,0 1 0,1 0 0,-1-1 0,0 1 0,0 0-1,0-1 1,0 1 0,0 0 0,0-1 0,0 1 0,0-1 0,0 1-1,0 0 1,0-1 0,0 1 0,0-1 0,2-9-1571,2-2 718</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25.097"/>
    </inkml:context>
    <inkml:brush xml:id="br0">
      <inkml:brushProperty name="width" value="0.05" units="cm"/>
      <inkml:brushProperty name="height" value="0.05" units="cm"/>
      <inkml:brushProperty name="color" value="#FF0066"/>
    </inkml:brush>
  </inkml:definitions>
  <inkml:trace contextRef="#ctx0" brushRef="#br0">0 77 7841,'28'0'2207,"-27"0"-2199,0 0 1,-1 0-1,1 0 0,0 0 0,-1 0 0,1 0 0,0-1 0,0 1 1,-1 0-1,1 0 0,0 0 0,-1-1 0,1 1 0,-1 0 0,1-1 1,0 1-1,-1-1 0,2 0 0,26-18 69,-28 19-75,1-1-1,-1 1 0,1-1 1,0 1-1,0-1 0,-1 1 1,1 0-1,0-1 1,-1 1-1,1 0 0,0 0 1,0 0-1,0-1 0,-1 1 1,1 0-1,0 0 1,0 0-1,1 0 0,9-1-4,1-1 0,-1 0 0,20-7 0,-17 5-181,0 0 0,0 0 0,1 1 0,19 0 0,46-9-4446,-64 9 1589</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42.054"/>
    </inkml:context>
    <inkml:brush xml:id="br0">
      <inkml:brushProperty name="width" value="0.05" units="cm"/>
      <inkml:brushProperty name="height" value="0.05" units="cm"/>
      <inkml:brushProperty name="color" value="#FF0066"/>
    </inkml:brush>
  </inkml:definitions>
  <inkml:trace contextRef="#ctx0" brushRef="#br0">228 118 968,'0'0'928,"0"-3"-703,-1 1 1,1-1-1,0 1 0,0 0 1,1-1-1,-1 1 0,0 0 0,1-1 1,0-2-1,3 4-153,-4 1-52,0 0 0,1 0 0,-1 0 0,0 0 0,1 0 0,-1 0 0,0 0 0,1 0 0,-1-1 0,0 1 0,1 0 0,-1 0 0,0 0 0,0 0 0,1-1 0,-1 1 0,0 0 0,1 0 0,-1-1 1,0 1-1,0 0 0,0 0 0,1-1 0,-1 1 0,0 0 0,0-1 0,0 1 0,0 0 0,0-1 0,1 1 0,-1 0 0,0-1 0,0 1 0,0 0 0,0-1 0,0 1 0,0 0 0,0-1 0,7-6 516,-7 7-506,1 0 0,-1-1 0,1 1 0,-1 0 1,1 0-1,-1-1 0,1 1 0,-1 0 0,1-1 0,-1 1 0,0 0 0,1-1 0,-1 1 0,1-1 1,-1 1-1,0-1 0,0 1 0,1 0 0,-1-1 0,0 1 0,0-1 0,1 0 0,-1 1 0,0-1 0,0 0 1,3-6 170,-1 1 0,1-1 1,1 1-1,-1 0 0,1 0 1,0 0-1,1 0 0,6-6 1,-11 42 800,-4-25-928,1-3-56,2-2-15,0 1 1,0-1 0,0 1 0,0-1-1,0 1 1,0 0 0,0-1 0,0 1 0,0 0-1,0-1 1,0 1 0,1 0 0,-1 0-1,0 0 1,1 0 0,-1 0 0,1 0-1,-1 0 1,1 0 0,-1 0 0,1 0 0,0 0-1,-1 0 1,1 3 0,0-2 1,-1 0 0,1 0 0,-1 0 1,1 0-1,-1 0 0,0 0 0,0 0 0,0 0 1,0 0-1,0-1 0,0 1 0,-3 3 0,-7 12 16,-69 118 26,63-108 34,-1 1 0,-37 42 0,40-55-682,15-15 600,0-1 0,0 0 0,0 1 0,0-1 0,0 0 0,0 1 0,0-1 0,0 1 0,0-1 0,0 0 0,0 1 0,1-1 0,-1 1 0,0-1 0,0 0 1,1 1-1,-1-1 0,0 1 0,1-1 0,-1 1 0,1-1 0,-1 1 0,1-1 0,-1 1 0,0 0 0,1-1 0,0 1 0,-1 0 0,1-1 0,-1 1 0,1 0 1,-1 0-1,1-1 0,0 1 0,-1 0 0,1 0 0,-1 0 0,1 0 0,0 0 0,-1 0 0,2 0 0,-2 0 1,0 0-1,1 0 0,-1 0 1,0 0-1,0 0 0,0 0 1,0 0-1,0 0 1,1 0-1,-1-1 0,0 1 1,0 0-1,0 0 0,0 0 1,0 0-1,1 0 1,-1 0-1,0 0 0,0-1 1,0 1-1,0 0 0,0 0 1,0 0-1,0 0 1,0 0-1,1-1 0,-1 1 1,0 0-1,0 0 0,0 0 1,0 0-1,0-1 1,0 1-1,0 0 0,0 0 1,0 0-1,0 0 0,0-1 1,0 1-1,0 0 1,0 0-1,0 0 0,0 0 1,-1-1-1,1 1 0,0 0 1,3-10-26,42-45-46,-27 32 9,23-41-1,3-2 75,-27 41-39,-12 16-6,1 0 1,1 1-1,0-1 0,0 1 1,0 1-1,1-1 0,15-10 0,-8 10-526,-12 10 784,-17 14-8,14-15-215,-1-1-1,1 0 0,0 0 0,-1 1 0,1-1 0,0 0 0,-1 1 0,1-1 1,0 1-1,-1-1 0,1 0 0,0 1 0,-1-1 0,1 1 0,0-1 0,0 1 1,0-1-1,0 1 0,-1-1 0,1 1 0,0-1 0,0 1 0,0-1 0,0 1 0,0-1 1,0 1-1,0-1 0,1 1 0,-4 4 12,-16 2 13,10 10-24,1-9 6,0 0-1,-1-1 0,-10 9 1,-16 12 13,-99 92 600,116-93-645,12-18 7,4-19-3,2 10 21,0 0 0,0 0 0,0 0 0,0-1 0,0 1-1,0 0 1,0 0 0,0 0 0,0 0 0,0 0-1,0 0 1,0-1 0,0 1 0,0 0 0,0 0-1,0 0 1,0 0 0,0 0 0,0 0 0,1 0 0,-1-1-1,0 1 1,0 0 0,0 0 0,0 0 0,0 0-1,0 0 1,0 0 0,0 0 0,0 0 0,0 0-1,1 0 1,-1-1 0,0 1 0,0 0 0,0 0 0,0 0-1,0 0 1,0 0 0,1 0 0,-1 0 0,0 0-1,0 0 1,0 0 0,0 0 0,0 0 0,0 0-1,1 0 1,-1 0 0,0 0 0,0 0 0,0 0 0,0 0-1,0 0 1,0 0 0,1 1 0,-1-1-1,1 0 1,0 0 0,-1 0-1,1 0 1,0 0-1,0 0 1,-1 0-1,1 0 1,0 0-1,-1 0 1,1 0 0,0 0-1,0 0 1,-1-1-1,1 1 1,0 0-1,-1-1 1,1 1 0,-1 0-1,1-1 1,0 1-1,-1-1 1,1 1-1,-1-1 1,1 1 0,-1-1-1,1 1 1,-1-1-1,0 1 1,1-1-1,-1 0 1,0 1 0,1-1-1,-1 0 1,0 1-1,0-1 1,1 0-1,-1 1 1,0-2-1,5-5-34,44-38-302,-36 34 222,1 0 0,-2-1 0,17-21 0,4-3 23,-9 10 68,-17 17 19,1 1 1,0-1-1,0 2 0,14-10 0,-22 17 55,0 1-1,0 0 0,0 0 0,1 0 1,-1 0-1,0 0 0,0 0 0,0 0 1,0 0-1,-1 0 0,1 0 1,0 0-1,0 0 0,0-1 0,-1 1 1,0 1-1,-15 2-35,15-3-14,1 1 0,-1-1-1,0 1 1,0-1-1,1 1 1,-1-1 0,1 1-1,-1-1 1,1 1-1,-1 3 1,-6 6 3,-1 0-1,0-1 1,-18 17 0,-7 10 3,-139 173 562,165-202-556,5-6-12,0-1 0,1 1 1,-1 0-1,1 0 0,-1-1 0,1 1 0,0 0 0,0 0 0,-1 0 0,1 1 0,1-1 0,-2 3 1,0-23-357,2 18 356,0 0-1,0 0 1,0 0-1,0-1 1,0 1-1,0 0 1,0 0-1,0 0 1,0 0-1,0 0 1,0 0-1,0-1 1,0 1-1,0 0 1,0 0-1,0 0 1,0 0 0,0 0-1,0 0 1,0 0-1,0-1 1,0 1-1,0 0 1,0 0-1,0 0 1,0 0-1,0 0 1,0 0-1,1 0 1,-1 0-1,0-1 1,0 1-1,0 0 1,0 0-1,0 0 1,0 0-1,0 0 1,0 0-1,1 0 1,-1 0 0,0 0-1,0 0 1,0 0-1,0 0 1,0 0-1,0 0 1,1 0-1,-1 0 1,0 0-1,0 0 1,0 0-1,0 0 1,0 0-1,0 0 1,1 0-1,-1 0 1,1 0 0,-1 0 0,1 0-1,0 0 1,-1 0 0,1 0 0,0 0 0,-1 0 0,1 0 0,0 0-1,-1 0 1,1 0 0,0-1 0,-1 1 0,1 0 0,0-1 0,-1 1-1,1 0 1,-1-1 0,1 1 0,0-1 0,-1 1 0,1 0 0,-1-1-1,1 0 1,-1 1 0,0-1 0,1 1 0,-1-1 0,0 0 0,1 1-1,-1-1 1,0 1 0,0-1 0,1 0 0,-1 1 0,0-1 0,0 0-1,0 0 1,0 1 0,0-1 0,0-1 0,4-6 11,35-46 6,-16 26-12,0 0 1,22-38-1,27-33-16,15 2 14,-86 96-7,-1 1 1,0-1 0,0 1-1,0 0 1,1-1-1,-1 1 1,0-1 0,0 1-1,1 0 1,-1-1-1,0 1 1,1 0 0,-1 0-1,1-1 1,-1 1-1,0 0 1,1 0 0,-1-1-1,1 1 1,-1 0-1,0 0 1,1 0 0,-1 0-1,1 0 1,-1 0-1,1 0 1,-1 0 0,0 0-1,1 0 1,-1 0-1,1 0 1,-1 0 0,2 0-1,-8 11-72,-10-7 38,16-4 37,-1 0 1,1 0 0,0 0-1,0 0 1,0 0 0,0 0-1,0 0 1,0 0 0,0 0-1,-1 0 1,1 0-1,0 0 1,0 0 0,0 0-1,0 0 1,0 0 0,0 0-1,-1 0 1,1 0 0,0 0-1,0 0 1,0 0-1,0 0 1,0 0 0,0 0-1,0 0 1,-1 0 0,1 0-1,0 1 1,0-1 0,0 0-1,0 0 1,0 0-1,0 0 1,0 0 0,0 0-1,0 0 1,0 0 0,0 1-1,-1-1 1,1 0 0,0 0-1,0 0 1,0 0 0,0 0-1,0 0 1,0 1-1,0-1 1,0 0 0,0 0-1,0 0 1,0 0 0,0 0-1,0 0 1,0 1 0,1-1-1,-1 0 1,0 1 0,0 0 0,0-1-1,0 1 1,0-1 0,0 1 0,0 0 0,0-1-1,-1 1 1,1-1 0,0 1 0,0-1 0,0 1-1,-1-1 1,1 1 0,0-1 0,-1 1 0,1-1-1,0 1 1,-1-1 0,1 1 0,0-1 0,-1 1 0,1-1-1,-1 0 1,1 1 0,-1-1 0,1 0 0,-1 0-1,1 1 1,-1-1 0,0 0 0,-9 7-4,2 10 4,-3-2 16,-1-1 1,-16 17-1,-10 10 61,-16 20 60,17-19-167,-47 66 1,81-102-115</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43.700"/>
    </inkml:context>
    <inkml:brush xml:id="br0">
      <inkml:brushProperty name="width" value="0.05" units="cm"/>
      <inkml:brushProperty name="height" value="0.05" units="cm"/>
      <inkml:brushProperty name="color" value="#FF0066"/>
    </inkml:brush>
  </inkml:definitions>
  <inkml:trace contextRef="#ctx0" brushRef="#br0">194 161 2400,'2'-7'186,"0"0"-1,1 0 0,0 0 1,0 0-1,8-12 0,6-1 731,-14 17-632,0 0 0,0-1 0,0 1 0,-1-1 0,1 1 0,-1-1 1,0 0-1,0 0 0,0 0 0,0 0 0,-1 0 0,2-6 0,-3 9-257,-1 1 1,1 0 0,-1-1-1,1 1 1,-1 0 0,0 0-1,1 0 1,-1-1 0,1 1-1,-1 0 1,0 0 0,1 0-1,-1 0 1,1 0 0,-1 0-1,0 0 1,1 0 0,-1 0-1,1 0 1,-1 0 0,0 1-1,1-1 1,-1 0 0,1 0-1,-1 1 1,1-1 0,-1 0-1,1 0 1,-1 1 0,1-1-1,-1 1 1,-7 17-21,-5-9-14,8 9 3,-6-9 5,5 3 0,4-9 2,1-1 1,0 1-1,-1-1 1,1 1-1,-1-1 0,1 0 1,-1 0-1,0 1 1,-2 1-1,-13 11 242,-27 35 1,6-7 67,-46 39-233,84-87-212,0 4 133,0 1-1,0-1 1,0 0 0,0 0-1,0 1 1,0-1 0,0 0 0,0 0-1,0 1 1,0-1 0,0 0-1,0 0 1,1 1 0,-1-1-1,0 0 1,1 0 0,-1 1-1,1-2 1,19-2 15,-20 4-16,0 0 1,0 0-1,0 1 1,1-1-1,-1 0 0,0 0 1,0 0-1,0 0 1,0 0-1,1 0 0,-1 0 1,0 0-1,0 0 1,0 0-1,0 0 0,0 0 1,1 0-1,-1 0 1,0 0-1,0 0 0,0 0 1,0-1-1,0 1 1,1 0-1,-1 0 1,0 0-1,0 0 0,0 0 1,0 0-1,0 0 1,0 0-1,0 0 0,1-1 1,-1 1-1,0 0 1,0 0-1,0 0 0,0 0 1,0 0-1,0-1 1,0 1-1,0 0 0,0 0 1,0 0-1,0 0 1,0 0-1,0-1 1,0 1-1,0 0 0,0 0 1,0 0-1,0 0 1,0 0-1,0-1 0,0 1 1,0 0-1,0-1 1,0 0-1,0 1 1,0-1 0,0 0-1,0 0 1,0 1-1,0-1 1,0 0-1,0 1 1,0-1 0,1 0-1,-1 1 1,0-1-1,0 0 1,1 1-1,-1-1 1,1 0 0,-1 1-1,0-1 1,1 1-1,-1-1 1,1 1-1,0-1 1,-1 1 0,1-1-1,-1 1 1,1-1-1,0 1 1,-1 0-1,1-1 1,-1 1 0,2 0-1,10-7 7,-3-12-3,45-30-14,105-117 134,-159 166-119,0 0 1,0 0 0,1 0 0,-1 0 0,0 0 0,0 0-1,0-1 1,1 1 0,-1 0 0,0 0 0,0 0 0,0 0-1,1-1 1,-1 1 0,0 0 0,0 0 0,0 0 0,0-1-1,0 1 1,0 0 0,0 0 0,1-1 0,-1 1-1,0 0 1,0 0 0,0-1 0,0 1 0,0 0 0,0 0-1,0-1 1,0 1 0,0 0 0,0 0 0,0-1 0,0 1-1,0 0 1,-1 0 0,1-1 0,0 1 0,0 0 0,0 0-1,0 0 1,0-1 0,0 1 0,-1 0 0,1 0 0,0 0-1,0-1 1,0 1 0,-1 0 0,1 0 0,0 0 0,0 0-1,0 0 1,-1-1 0,1 1 0,0 0 0,-1 0 0,-13 0 155,12 0-208,2 0 47,0 0 0,0 0-1,0 0 1,0 0 0,0 0 0,-1 0 0,1 0 0,0 0 0,0 0 0,0 0 0,0 0 0,0 0 0,-1 0 0,1 0 0,0 0 0,0 0 0,0 0 0,0 0 0,0 0 0,-1 0 0,1 0 0,0 0 0,0 0 0,0 0-1,0 0 1,0 0 0,0 0 0,0 0 0,-1 1 0,1-1 0,0 0 0,0 0 0,0 0 0,0 0 0,0 0 0,0 0 0,0 1 0,0-1 0,0 0 0,0 0 0,0 0 0,0 0 0,0 0 0,0 0 0,0 1-1,0-1 1,0 0 0,0 0 0,0 0 0,0 0 0,0 0 0,0 1 0,0-1 0,0 0 0,0 0 0,0 0 0,0 18-7,0-18 7,0 1 0,0-1 0,0 0-1,0 0 1,0 0 0,0 0 0,0 0-1,0 1 1,0-1 0,0 0 0,0 0-1,0 0 1,0 0 0,0 0 0,0 1-1,0-1 1,0 0 0,0 0 0,0 0-1,0 0 1,0 0 0,0 1 0,0-1-1,0 0 1,0 0 0,0 0 0,0 0-1,-1 0 1,1 0 0,0 0 0,0 1-1,0-1 1,0 0 0,0 0 0,0 0-1,0 0 1,-1 0 0,1 0 0,0 0-1,0 0 1,0 0 0,0 0 0,0 0-1,-1 0 1,1 0 0,0 0 0,0 0-1,0 0 1,0 0 0,-1 0 0,1 0-1,0 0 1,0 0 0,0 0 0,0 0 0,-1 0-1,1 0 1,-1 0 0,0 0 0,0 0 0,0 0 0,1 0 0,-1 0 0,0 0 0,0 0-1,0 0 1,1 0 0,-1 1 0,0-1 0,0 0 0,1 1 0,-1-1 0,0 0 0,0 1 0,1-1-1,-1 1 1,1-1 0,-1 1 0,0-1 0,1 1 0,-1 0 0,1-1 0,-1 1 0,1 0 0,0-1 0,-1 1-1,0 1 1,-4 8 2,-7-2 11,4 4 8,-8 11 10,-5-3 83,2 0-1,-22 30 0,-7 9 78,-8 3 62,56-62-254,0 0 0,0 0 1,0 0-1,0 0 1,0 0-1,1-1 0,-1 1 1,0 0-1,0 0 1,0 0-1,0 0 0,0 0 1,0-1-1,0 1 1,0 0-1,0 0 0,0 0 1,0 0-1,0 0 1,0-1-1,0 1 0,0 0 1,0 0-1,0 0 1,0 0-1,0 0 0,0-1 1,0 1-1,0 0 1,-1 0-1,1 0 0,0 0 1,0 0-1,0 0 1,0-1-1,0 1 0,0 0 1,0 0-1,0 0 0,-1 0 1,1 0-1,0 0 1,0 0-1,0 0 0,0 0 1,0 0-1,0 0 1,-1-1-1,1 1 0,0 0 1,0 0-1,0 0 1,0 0-1,-1 0 0,1 0 1,0 0-1,0 0 1,0 0-1,0 0 0,0 1 1,-1-1-1,1 0 1,0 0-1,0 0 0,0 0 1,0 0-1,5-14 9,18 5-9,-14-8-12,7 7-4,-7-16-8,39-18-30,-32 24 27,107-124-124,-86 113 338,-37 32-188,0 0 0,0 0 0,0 0 0,0 0 0,0 0-1,0 0 1,0-1 0,-1 1 0,1 0 0,0 0 0,-1 0 0,1 0 0,0-1 0,-1 1 0,1 0 0,-1 0 0,1-1 0,-1 1 0,0 0 0,1-1 0,-1 1 0,0-1 0,1 1 0,-1-1 0,0 1 0,0-1 0,1 1 0,-1-1 0,0 0 0,0 1 0,0-1 0,0 0 0,0 0 0,1 1 0,-1-1 0,0 0-1,0 0 1,0 0 0,0 0 0,0 0 0,-1-1 0,2 1 2,0 0-1,0 0 0,0 0 0,-1 0 0,1 0 0,0 0 1,0 0-1,0 0 0,0 0 0,-1 0 0,1 0 1,0 0-1,0 0 0,0 0 0,0 0 0,-1 0 0,1 0 1,0 0-1,0 0 0,0 0 0,0 0 0,0 0 1,-1 0-1,1 0 0,0 0 0,0 1 0,0-1 0,0 0 1,0 0-1,0 0 0,-1 0 0,1 0 0,0 0 1,0 1-1,0-1 0,0 0 0,0 0 0,0 0 0,0 0 1,0 0-1,0 1 0,0-1 0,0 0 0,0 0 1,0 0-1,0 0 0,0 1 0,0-1 0,0 0 0,0 0 1,0 0-1,0 0 0,0 0 0,0 1 0,0-1 1,0 0-1,0 1-1,0 0 1,0 0-1,0-1 1,0 1-1,0 0 1,0 0-1,0 0 1,0 0-1,0-1 1,0 1-1,-1 0 1,1 0-1,0-1 0,-1 1 1,1 0-1,0 0 1,-1-1-1,1 1 1,-1 0-1,1-1 1,-1 1-1,0-1 1,1 1-1,-1 0 1,1-1-1,-1 1 1,0-1-1,0 0 1,1 1-1,-1-1 1,-1 1-1,-12 8-10,3 15-3,3-12 24,-2 0 0,-18 18 0,14-15 11,-22 28 1,27-30-26,-6 11 54,-2-1 0,-1 0 0,-39 39 0,56-63-57,1 0 0,0 1 0,0-1 0,0 0 0,-1 1 0,1-1 0,0 0 0,0 1 1,0-1-1,0 0 0,0 0 0,0 1 0,1-1 0,-1 0 0,0 1 0,0-1 0,0 0 0,1 1 0,-1-1 0,0 0 0,1 1 0,-1-1 0,0 1 0,2-2 0,-1 2 8,0-1 1,1 0-1,-1 1 0,0-1 0,1 1 0,-1 0 0,1-1 0,-1 1 0,1 0 0,-1 0 0,1 0 1,1 0-1,-3 0 0,0 0-1,0 0 1,0 0 0,0 0 0,1 0 0,-1 0 0,0 0 0,0 0 0,0 0 0,1 0 0,-1 0-1,0 0 1,0 0 0,0 0 0,0 0 0,1 0 0,-1 0 0,0 0 0,0 0 0,0 0-1,0 0 1,0 0 0,1 0 0,-1-1 0,0 1 0,0 0 0,0 0 0,0 0 0,0 0 0,0 0-1,1 0 1,-1-1 0,0 1 0,0 0 0,0 0 0,0 0 0,0 0 0,0-1 0,0 1-1,0 0 1,0 0 0,0 0 0,0 0 0,0-1 0,0 1 0,0 0 0,0 0 0,0 0 0,0 0-1,0-1 1,0 1 0,0 0 0,0 0 0,0 0 0,0 0 0,0-1 0,0 0-1,-1 0 1,1 0 0,0 0-1,0 0 1,0 1-1,0-1 1,1 0 0,-1 0-1,0 0 1,0 0-1,1 0 1,-1 0 0,0 0-1,1 0 1,-1 1 0,1-1-1,-1 0 1,1 0-1,-1 1 1,1-1 0,0 0-1,-1 0 1,1 1 0,0-1-1,-1 1 1,1-1-1,0 1 1,0-1 0,0 1-1,-1-1 1,1 1-1,2-1 1,12-8-9,-4-15-1,-5 14-3,2 1-1,-1 0 1,16-15 0,7-6-28,96-104 27,-125 138-26,-1-3 40,0 0-1,0 0 1,0 0 0,0 0-1,0 0 1,0 0-1,0 0 1,0 0-1,0 0 1,-1-1 0,1 1-1,0 0 1,-1 0-1,1 0 1,0 0-1,-1 0 1,1-1-1,-1 1 1,0 0 0,1 0-1,-1-1 1,0 1-1,1 0 1,-1-1-1,0 1 1,0-1-1,1 1 1,-1-1 0,-1 1-1,-8 6 0,1 12 0,-6 7 51,-2 0 0,0-1 1,-27 29-1,-74 72 150,118-125-202,-1-1 0,1 1 0,0-1 0,0 0 0,-1 1 0,1-1 1,0 0-1,-1 1 0,1-1 0,0 0 0,-1 1 0,1-1 0,0 0 0,-1 0 1,1 1-1,-1-1 0,1 0 0,0 0 0,-1 0 0,1 1 0,-1-1 0,1 0 1,-1 0-1,1 0 0,0 0 0,-1 0 0,1 0 0,-1 0 0,0 0 0,1-11-85,0 5 70,0 6 17,0 0-1,0-1 1,0 1 0,0 0 0,0 0-1,0-1 1,0 1 0,0 0 0,0-1-1,0 1 1,0 0 0,0-1 0,0 1-1,1 0 1,-1 0 0,0-1 0,0 1-1,0 0 1,0 0 0,1-1-1,-1 1 1,0 0 0,0 0 0,1 0-1,-1-1 1,0 1 0,0 0 0,1 0-1,-1 0 1,0 0 0,0 0 0,1-1-1,5-1-3,-4 2 3,-1-1 0,1 0 0,0 0-1,-1 0 1,1 0 0,0 0 0,-1 0 0,1 0-1,-1 0 1,0 0 0,1-1 0,-1 1 0,0-1-1,0 1 1,2-4 0,81-96-147,-21 27 86,-52 61 86,0 1 0,0 0 0,1 1 0,1 0 0,16-11 0,-34 43 473,-7-15-503,11-6 6,0 0 0,1 1 0,-1-1-1,0 0 1,1 0 0,-1 0 0,0 1-1,1-1 1,-1 0 0,1 1 0,-1-1-1,1 0 1,-1 1 0,1-1 0,-1 1-1,1-1 1,-1 1 0,1-1 0,-1 1-1,1-1 1,0 1 0,-1-1 0,1 1-1,0 0 1,-1-1 0,1 1 0,0-1-1,0 1 1,0 0 0,0-1 0,0 1-1,0 0 1,0-1 0,0 2 0,-6 7-6,-32 25 9,31-25 3,1 1-4,-52 54 3,-5 7 0,49-58 551,10-10-3414</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45.475"/>
    </inkml:context>
    <inkml:brush xml:id="br0">
      <inkml:brushProperty name="width" value="0.05" units="cm"/>
      <inkml:brushProperty name="height" value="0.05" units="cm"/>
      <inkml:brushProperty name="color" value="#FF0066"/>
    </inkml:brush>
  </inkml:definitions>
  <inkml:trace contextRef="#ctx0" brushRef="#br0">83 171 3056,'-7'-5'391,"6"4"-250,1 1-1,-1-1 1,1 1-1,-1-1 1,0 0-1,1 1 1,-1-1-1,0 1 1,1 0-1,-1-1 1,0 1-1,1-1 1,-1 1-1,0 0 1,0 0-1,1-1 1,-1 1-1,0 0 1,0 0-1,0 0 1,1 0-1,-2 0 1,-16 0 2174,26 0-1421,-5 1-867,0-1 0,0-1 0,0 1 0,0 0-1,1-1 1,-1 1 0,0-1 0,4-2 0,1-9 32,-8 12-56,1-1 0,-1 0 0,1 0 0,-1 1-1,0-1 1,1 0 0,-1 1 0,1-1 0,0 0-1,-1 1 1,1-1 0,-1 1 0,1-1 0,0 1-1,0 0 1,-1-1 0,1 1 0,0-1 0,0 1-1,-1 0 1,1 0 0,0 0 0,0-1 0,0 1-1,-1 0 1,1 0 0,0 0 0,0 0 0,0 0-1,0 0 1,10-3 32,36-19-8,-32 17 10,0-2-1,20-11 1,-22 10 59,-1 2-1,1 0 0,1 0 0,19-5 1,-18 6-46,0 0 1,-1-1-1,15-8 0,-39 15 209,-4 1 86,4 9-344,9-10-1,1 0 0,0-1 0,-1 1 0,1 0 1,-1-1-1,1 1 0,-1-1 0,1 1 0,-1-1 0,1 1 0,-1-1 0,0 1 1,1-1-1,-1 1 0,0-1 0,1 0 0,-1 1 0,0-1 0,1 0 0,-1 0 0,0 0 1,0 0-1,1 1 0,-1-1 0,0 0 0,0 0 0,1 0 0,-2-1 0,-10 6 4,-13 7-11,-31 17-11,34-15 66,-1-1-1,0-1 1,-33 11-1,32-13 43,0 0-1,0 2 0,-22 14 0,46-26-88,-1 0-1,1 1 0,0-1 0,0 0 0,0 0 0,0 0 0,0 0 0,0 0 0,-1 0 0,1 0 0,0 0 1,0 0-1,0 0 0,0 0 0,0 1 0,0-1 0,0 0 0,0 0 0,-1 0 0,1 0 0,0 0 1,0 0-1,0 1 0,0-1 0,0 0 0,0 0 0,0 0 0,0 0 0,0 0 0,0 1 0,0-1 0,0 0 1,0 0-1,0 0 0,0 0 0,0 0 0,0 1 0,0-1 0,0 0 0,0 0 0,0 0 0,0 0 1,1 0-1,-1 0 0,0 1 0,0-1 0,0 0 0,0 0 0,0 0 0,0 0 0,0 0 0,0 0 0,1 0 1,-1 0-1,0 1 0,0-1 0,0 0 0,0 0 0,0 0 0,0 0 0,1 0 0,-1 0 0,0 0 1,0 0-1,0 0 0,1 0 0,17 3-2,-14-3 1,0 0-1,0 0 1,0 0-1,0-1 1,0 1 0,0-1-1,7-2 1,3-16-10,21 11-22,-3-8-5,0 8-26,0-12-30,3 10-14,34-32-72,-15 17 40,89-28 0,-142 52 433,-7 2-246,-11 3-71,4 8 20,13-12 4,-1 1 0,0 0-1,1 0 1,-1-1-1,0 1 1,0 0-1,0-1 1,1 1 0,-1-1-1,0 1 1,0-1-1,0 1 1,0-1-1,0 0 1,0 1-1,0-1 1,0 0 0,0 0-1,0 0 1,0 0-1,0 0 1,-2 0-1,-11 4-11,-17 9 5,-51 13 0,51-17 11,1 1-1,-56 26 0,47-21-5,33-13 2,0 0 0,1 0 0,-1 0 0,0 1 0,1 0 0,0 0 0,-7 5 0,13-9-19,-1 1 1,0 0 0,1 0-1,-1 0 1,0 0 0,1 0-1,-1 0 1,0 0 0,1 0-1,-1 0 1,0 0-1,1 0 1,-1 0 0,0 0-1,1 1 1,-1-1 0,0 0-1,0 0 1,1 0 0,-1 0-1,0 0 1,1 1 0,-1-1-1,0 0 1,0 0-1,0 0 1,1 1 0,-1-1-1,0 0 1,0 1 0,0-1-1,1 0 1,-1 0 0,0 1-1,0-1 1,0 0 0,0 1-1,0-1 1,0 0 0,0 1-1,0-1 1,0 0-1,0 0 1,0 1 0,0-1-1,0 0 1,0 1 0,0-1-1,0 0 1,0 1 0,0-1-1,0 0 1,0 1 0,0-1-1,-1 0 1,1 0-1,0 1 1,0-1 0,0 0-1,0 1 1,-1-1 0,1 0-1,0 0 1,0 0 0,-1 1-1,1-1 1,-1 0 0,33 0 238,-26-1-320,2-3 92,7-12 2,-14 15 5,0 1 1,-1-1 0,1 0 0,0 1 0,0-1-1,0 1 1,-1-1 0,1 1 0,0 0-1,0-1 1,0 1 0,0 0 0,0 0-1,0-1 1,0 1 0,-1 0 0,1 0 0,0 0-1,0 0 1,0 0 0,0 0 0,0 0-1,0 1 1,2-1 0,-3 1 0,1-1 0,0 0 0,0 0 0,0 0 0,0 1 0,-1-1 0,1 0 0,0 0 0,0 0-1,0 0 1,0-1 0,0 1 0,-1 0 0,1 0 0,0-1 0,0 1 0,0 0 0,-1-1 0,2 1 0,3-6 3,-4 5-3,-1 0 1,1 0-1,-1 1 1,1-1-1,-1 1 1,1-1-1,-1 0 1,1 1-1,-1-1 1,1 1-1,0-1 1,-1 1-1,1 0 1,0-1 0,0 1-1,-1 0 1,1-1-1,0 1 1,0 0-1,0 0 1,-1 0-1,3-1 1,-2 1-3,0 0 0,0 0 1,0 0-1,0-1 1,0 1-1,0-1 0,0 1 1,0 0-1,0-1 1,0 0-1,0 1 0,0-1 1,0 0-1,0 1 1,0-1-1,0-1 0,0 1 27,0 0 0,0 1 0,-1-1 0,1 0 0,0 1 0,0-1-1,0 0 1,0 1 0,0-1 0,0 1 0,-1-1 0,1 1 0,0 0-1,0 0 1,1-1 0,0 1 605,-8 0-612,-24 4-19,4 11 15,14-11 13,6-3-20,0 0 0,0 0 0,0 0 0,0 1 0,0 0 0,0 0 0,-5 3 0,-27 1 29,30 0-29,-28 11 35,36-17-48,0 0 0,0 0 1,0 0-1,0 0 0,0 0 0,0 0 0,0 0 0,0 0 1,0 0-1,0 1 0,0-1 0,0 0 0,0 0 1,0 0-1,0 0 0,0 0 0,0 0 0,0 0 0,0 0 1,0 0-1,0 0 0,0 0 0,0 1 0,0-1 0,0 0 1,0 0-1,0 0 0,0 0 0,0 0 0,0 0 0,0 0 1,0 0-1,0 0 0,0 0 0,0 0 0,0 0 0,0 1 1,0-1-1,0 0 0,0 0 0,0 0 0,0 0 1,0 0-1,16 0-94,18-6-23,-25-4 77,-8 9 44,0 1 0,-1-1 1,1 0-1,0 0 0,0 1 0,0-1 1,-1 0-1,1 1 0,0-1 0,0 1 0,0-1 1,0 1-1,0-1 0,0 1 0,0 0 0,0-1 1,0 1-1,0 0 0,0 0 0,0 0 0,0 0 1,0 0-1,2 0 0,8-4-10,11-8 9,0 2-1,0 0 1,43-12 0,-53 17 99,-17 3 204,-15 1 14,19 1-382,-11 4 172,-10 13 21,22-16-119,0-1 1,-1 1-1,1-1 0,-1 0 0,1 1 1,-1-1-1,1 0 0,-1 1 1,1-1-1,-1 0 0,1 0 0,-1 0 1,0 1-1,1-1 0,-1 0 0,1 0 1,-1 0-1,1 0 0,-1 0 1,0 0-1,0 0 0,-8 1 41,0 1-1,-1 0 1,1 1 0,0 0-1,-14 6 1,-16 6 54,37-14-103,0-1-72,-1 1 1,0 0 0,1 0-1,-1 0 1,1 0 0,0 0-1,-1 0 1,1 1 0,0-1-1,-3 3 1,5-3-364,7-1-3983,30 0 392,-12 0 2306</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46.861"/>
    </inkml:context>
    <inkml:brush xml:id="br0">
      <inkml:brushProperty name="width" value="0.05" units="cm"/>
      <inkml:brushProperty name="height" value="0.05" units="cm"/>
      <inkml:brushProperty name="color" value="#FF0066"/>
    </inkml:brush>
  </inkml:definitions>
  <inkml:trace contextRef="#ctx0" brushRef="#br0">101 53 2488,'-1'-1'582,"7"-1"3584,14 2-3770,-15 0 231,1 0-384,-6 0-236,1 1 1,0-1-1,-1 0 1,1 0-1,0 0 1,0 0-1,-1 0 1,1 0-1,0 0 1,0 0-1,-1 0 1,1 0-1,0 0 1,0-1-1,-1 1 1,1 0-1,0 0 1,-1-1-1,1 1 1,0 0-1,-1-1 1,2 0-1,-2 0-5,0 1-1,0-1 1,0 1-1,0-1 1,0 0-1,0 1 1,0-1-1,0 1 1,0-1 0,0 0-1,1 1 1,-1-1-1,0 1 1,0-1-1,1 1 1,-1-1-1,0 1 1,1-1-1,-1 1 1,0-1 0,1 1-1,-1 0 1,1-1-1,-1 1 1,1-1-1,-1 1 1,1 0-1,-1 0 1,1-1-1,22-1 148,-14 2-79,-9 0-65,0 0 0,1 0 0,-1 0-1,1 0 1,-1 0 0,1 0-1,-1 0 1,1 0 0,-1-1 0,0 1-1,1 0 1,-1 0 0,1 0 0,-1-1-1,0 1 1,1 0 0,-1-1-1,0 1 1,1 0 0,-1-1 0,0 1-1,0 0 1,1-1 0,-1 0-1,0 1 2,1 0 0,-1-1 0,0 1 0,1-1 0,-1 1 0,0 0-1,1-1 1,-1 1 0,0 0 0,1-1 0,-1 1 0,0 0 0,1 0 0,-1-1-1,1 1 1,-1 0 0,1 0 0,-1 0 0,1 0 0,-1-1 0,1 1 0,-1 0-1,1 0 1,0 0 0,68-15 1089,-148 15 243,-45 0 382,124 0-1720,6 0-73,-6 0 72,1-1-1,0 1 0,-1 0 1,1 0-1,0 0 0,-1 0 1,1 0-1,0 0 0,-1 0 1,1 0-1,0 0 0,0 0 1,-1 0-1,1 0 0,0 0 1,-1 1-1,1-1 0,0 0 1,-1 1-1,1-1 0,-1 0 1,1 1-1,0-1 0,0 1 1,-1 0 0,0 0 0,0-1 0,0 1 1,1 0-1,-1-1 0,0 1 1,0-1-1,1 1 0,-1 0 0,0-1 1,1 1-1,-1-1 0,0 1 0,1-1 1,-1 1-1,1-1 0,-1 1 1,1-1-1,-1 0 0,1 1 0,-1-1 1,1 0-1,0 1 0,-1-1 1,1 0-1,0 1 0,28 4-161,46-5-217,-46-1 347,-28 1 31,1 0 1,-1 0 0,1 0-1,-1-1 1,1 1-1,0-1 1,-1 1-1,0-1 1,1 1-1,-1-1 1,1 0 0,-1 1-1,0-1 1,1 0-1,-1 0 1,1-1-1,-1 0 3,1 1-1,-1 0 1,0 0-1,1 1 0,-1-1 1,0 0-1,1 0 0,-1 1 1,1-1-1,-1 0 1,1 1-1,0 0 0,-1-1 1,1 1-1,-1 0 0,3 0 1,2 0 296,-11 0-121,-28 0-68,-50 0-51,76 0-26,1 0 0,-1 1 0,1 0 1,-1 0-1,0 0 0,1 1 0,0 0 1,0 0-1,-10 6 0,13-8-15,0 1 0,0 0 0,0-1 1,0 1-1,0-1 0,0 0 0,0 0 0,-5 0 0,5-1 0,0 1 1,0 0-1,0 0 0,0 0 0,0 1 0,0-1 0,0 1 0,-3 0 1,-4 4 32,-27 7 276,37-11-340,4 2 10,139 1-911,-100-5 714,-41 1 188,0 0 0,-1 0 0,1 0 0,0-1 0,-1 1 0,1 0 0,0-1 1,-1 0-1,1 1 0,-1-1 0,1 0 0,-1 0 0,1 1 0,-1-1 0,0-1 0,2 0 1,-2 1-3,1 0 1,-1 0 0,0 0 0,1 0 0,-1 0 0,1 0-1,-1 0 1,1 1 0,-1-1 0,1 1 0,0-1-1,-1 1 1,1-1 0,0 1 0,0 0 0,1 0-1,1 0-1,-1 1-1,0-1 0,1 0 0,-1 0 0,0-1 0,1 1 0,-1-1 0,0 0 1,1 0-1,-1 0 0,0 0 0,0 0 0,0-1 0,0 1 0,3-3 0,7 1 23,-13 3 1,0 0-1,1 0 0,-1 0 0,0 0 1,0 0-1,1 0 0,-1 0 1,0 0-1,0 0 0,1 0 1,-1 0-1,0 0 0,0 0 1,1 0-1,-1 0 0,0 0 1,0 0-1,1-1 0,-1 1 0,0 0 1,0 0-1,0 0 0,1 0 1,-1 0-1,0 0 0,0-1 1,0 1-1,0 0 0,1 0 1,-1 0-1,0-1 0,0 1 1,0 0-1,0 0 0,0-1 0,0 1 1,0 0-1,1 0 0,-1 0 1,0-1-1,0 1 0,0 0 1,0 0-1,0-1 0,0 1 1,0 0-1,0 0 0,0-1 1,0 1-1,-7-2 76,-199 0 770,206 2-849,-1 0 0,0 0 0,0 0 0,0 0 1,1 0-1,-1 1 0,0-1 0,0 0 0,1 0 0,-1 1 0,0-1 1,0 0-1,1 1 0,-1-1 0,0 1 0,1-1 0,-1 1 0,0-1 1,1 1-1,-1-1 0,1 1 0,-1 0 0,1-1 0,-1 1 0,0 1 0,1-1 0,0 0 0,-1-1 0,1 1-1,-1 0 1,0 0 0,1-1-1,-1 1 1,1 0 0,-1-1 0,0 1-1,0-1 1,1 1 0,-1-1-1,0 1 1,0-1 0,0 1 0,0-1-1,1 0 1,-1 0 0,0 1-1,0-1 1,0 0 0,0 0-1,0 0 1,0 0 0,-1 0 0,2 0-25,0 1-14,0-1 37,0 1 0,1-1 0,-1 1 0,0-1 0,0 0 0,1 1 0,-1-1 0,0 1 0,1-1 0,-1 0 0,1 1 0,-1-1 0,0 0 0,1 1 0,-1-1 0,1 0 0,-1 1 0,1-1 0,-1 0-1,1 0 1,-1 0 0,1 1 0,-1-1 0,1 0 0,0 0 0,25 3-30,24-4-94,-46 1 98,129 0-501,-132 0 524,-1 0-1,1 0 1,-1 0-1,1 0 1,-1 0 0,1 0-1,-1 0 1,1 0-1,-1 0 1,1 0-1,-1 0 1,1-1 0,-1 1-1,1 0 1,-1 0-1,1-1 1,-1 1-1,1 0 1,-1-1-1,0 1 1,1 0 0,-1-1-1,0 1 1,1-1-1,-1 1 1,0 0-1,1-1 1,-1 1 0,0-1-1,0 1 1,0-1-1,1 1 1,-1-2-1,0 2 5,0-1-1,0 1 1,0-1-1,1 1 0,-1 0 1,0-1-1,0 1 1,0-1-1,1 1 1,-1-1-1,0 1 0,1 0 1,-1-1-1,0 1 1,1 0-1,-1-1 0,0 1 1,1 0-1,-1-1 1,1 1-1,-1 0 1,1 0-1,-1 0 0,1-1 1,-1 1-1,1 0 1,-1 0-1,1 0 0,-1 0 1,1 0-1,-1 0 1,1 0-1,0 0 1,0 0 312,-6 0-295,-13 0 14,13 0 19,0 0-1,-144 0 124,251 0-955,-60 0-2803,-59 0 2884,-27 0-5262,25 0 4505</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48.154"/>
    </inkml:context>
    <inkml:brush xml:id="br0">
      <inkml:brushProperty name="width" value="0.05" units="cm"/>
      <inkml:brushProperty name="height" value="0.05" units="cm"/>
      <inkml:brushProperty name="color" value="#FF0066"/>
    </inkml:brush>
  </inkml:definitions>
  <inkml:trace contextRef="#ctx0" brushRef="#br0">159 125 2592,'0'0'158,"4"0"134,13 0 186,-13 0 1609,-4-1-2015,0 1 1,-1-1-1,1 0 1,0 1-1,0-1 1,0 1-1,0-1 1,0 1 0,0-1-1,0 0 1,0 1-1,0-1 1,0 1-1,0-1 1,0 0 0,0 1-1,1-1 1,-1 1-1,0-1 1,0 1-1,1-1 1,-1 1 0,0-1-1,1 1 1,-1-1-1,0 1 1,1-1-1,-1 1 1,1-1-1,0 1 1,15-5-60,1 0 0,28-13 0,38-13 28,-193 29 1694,108 2-1723,1 0 1,0 0-1,-1 0 0,1 0 1,-1 0-1,1 0 1,0 1-1,-1-1 0,1 1 1,0-1-1,-1 1 0,1-1 1,0 1-1,0 0 1,0-1-1,0 1 0,-1 0 1,1 0-1,0 0 0,-1 2 1,1-2-1,0 0 0,1-1 0,-1 1 0,0 0 0,0 0 0,0 0 0,0-1 0,0 1 0,0-1 0,0 1 0,0-1 0,0 1 0,0-1 0,0 1 0,-1-1 0,1 0 0,0 0 0,0 1 1,0-1-1,-2 0 0,0-1 12,1 1 0,0 0 0,-1 0 1,1 1-1,0-1 0,0 0 1,-1 1-1,1 0 0,0-1 0,0 1 1,0 0-1,0 0 0,0 0 0,0 0 1,0 0-1,-3 3 0,-20 7 274,19-10-235,25-1-287,-14 0 209,0 0 3,5 1-3,-5 0 0,0-1 1,0 0-1,0 1 0,0-2 1,0 1-1,0-1 0,0 1 1,9-4-1,-6-2-9,-7 5 20,0 0 0,0 1 0,0-1 0,0 0 1,1 0-1,-1 1 0,0-1 0,0 0 0,1 1 0,-1-1 0,0 1 0,1 0 0,-1-1 1,0 1-1,1 0 0,1 0 0,9-2 1,0 0 0,0 0 0,-1-1-1,1-1 1,-1 0 0,14-7 0,15-5 6,-11 5 729,-121 11-486,89 0-243,1 0 1,-1 0-1,1 1 1,-1-1-1,1 1 1,-1-1 0,1 1-1,-1 0 1,1 0-1,-1 0 1,1 0-1,0 0 1,0 1-1,-4 2 1,4-3-3,1 0 0,-1 1-1,0-1 1,0 0 0,0 0 0,0 0 0,-1 0 0,1-1 0,0 1-1,0 0 1,0-1 0,0 0 0,-1 1 0,-2-1 0,-1 0 0,1 1 1,0-1 0,0 2 0,0-1 0,-1 0-1,1 1 1,-8 4 0,-14 4 12,14-5-4,9-4-3,-1 1 1,1-1 0,0 0-1,-1 0 1,1 0-1,-7 0 1,5 0 10,1-1-1,-1 1 1,0 0-1,1 1 0,-1 0 1,1-1-1,-7 5 1,-20 5 34,22-7-50,14-1 16,24-1 9,48-2-39,-74 0 12,0 0 0,0 0 0,-1 0 0,1 0 0,-1-1 0,1 1 0,0-1 1,-1 1-1,1-1 0,-1 0 0,1 1 0,-1-1 0,1 0 0,-1 0 0,1 0 0,-1 0 0,0 0 0,2-3 1,-1 3-1,-1 0-1,0-1 1,0 1 0,0 0 0,1 0 0,-1 0 0,1 0 0,-1 1 0,1-1 0,-1 0 0,1 0 0,-1 1 0,1-1 0,0 1 0,-1 0 0,1-1 0,-1 1-1,4 0 1,-2 0-1,0-1-1,0 1 1,0-1-1,0 1 1,0-1-1,0 0 1,0 0-1,-1-1 1,1 1-1,0 0 1,3-4-1,16-7-2,76-38-205,-91 43 246,-14 3 52,-23 2 5,-25 2-55,53 0-37,0 0-1,-1 1 0,1-1 0,0 0 0,-1 1 0,1-1 1,0 1-1,-1 0 0,1 0 0,0 0 0,0 0 1,0 0-1,0 0 0,0 0 0,-2 3 0,2-3 3,1 0-1,-1 0 1,0 1-1,0-1 0,1 0 1,-1-1-1,0 1 1,0 0-1,0 0 0,0-1 1,0 1-1,0-1 1,-1 0-1,1 1 0,-2-1 1,1 0 6,0 0 1,0 0-1,0 1 1,0-1-1,0 1 1,1 0-1,-1 0 0,0 0 1,0 0-1,1 1 1,-1-1-1,1 1 1,-3 1-1,-24 12 112,19-11-96,-1 1-1,0 0 0,1 0 1,0 1-1,0 0 0,-15 13 1,25-19-28,0 0 1,0 1-1,0-1 0,0 0 1,0 1-1,0-1 1,0 0-1,0 0 0,0 1 1,0-1-1,0 0 1,0 0-1,0 1 0,0-1 1,0 0-1,1 0 1,-1 1-1,0-1 0,0 0 1,0 0-1,0 1 1,1-1-1,-1 0 0,0 0 1,0 0-1,0 0 1,1 1-1,-1-1 0,0 0 1,0 0-1,1 0 1,-1 0-1,0 0 0,0 0 1,1 0-1,-1 0 1,0 1-1,0-1 0,1 0 1,-1 0-1,0 0 1,0 0-1,1 0 0,-1-1 1,0 1-1,1 0 1,-1 0-1,0 0 0,0 0 1,1 0-1,-1 0 1,14 0-48,-9 0-73,-4 0 100,1 0-1,-1-1 0,1 1 0,-1 0 0,0-1 0,1 1 0,-1-1 1,0 1-1,1-1 0,-1 0 0,0 0 0,0 0 0,0 0 1,1 1-1,-1-1 0,0-1 0,1 0 0,-2 1 13,1 0 0,0 1 0,-1-1 0,1 0 0,0 0 0,0 1 0,-1-1 0,1 1 0,0-1 0,0 1 0,0-1 0,0 1 0,0-1 0,0 1 1,0 0-1,0-1 0,0 1 0,0 0 0,0 0 0,0 0 0,1 0 0,6-3-152,9-7 45,-1 0 0,2 2 1,18-8-1,-3 2 70,-23 10 113,0 0 0,1 0 0,0 1 1,-1 1-1,20-3 564,-36 5-562,3 0-62,-2 0 8,-1-1 0,0 1-1,1 0 1,-1 1-1,1-1 1,-1 1 0,-8 3-1,1 13 86,-8-15-23,18-2-61,0-1 0,0 1-1,0 0 1,0 1 0,1-1 0,-1 0 0,0 1 0,0 0 0,0-1 0,0 1 0,-4 2 0,-115 61 599,100-54-544,18-9-74,0 1-1,0-1 1,0 1-1,1 0 0,-1 0 1,1 0-1,-1 0 1,-3 4-1,5-4 3,9 0-303,-4-2 310,2 1-32,0-1 0,0 1 0,0-1 0,0-1 0,0 1 0,0-1-1,0 0 1,4-1 0,0-8-51,-8 9 71,-1 1 0,1-1 0,-1 0 0,1 0 0,0 1 0,0-1 0,-1 0-1,1 1 1,0-1 0,0 1 0,0-1 0,0 1 0,-1 0 0,1-1 0,0 1 0,0 0 0,0-1 0,0 1 0,0 0 0,0 0-1,0 0 1,0 0 0,0 0 0,0 0 0,2 0 0,0 0-28,1 0 0,-1-1 1,1 1-1,-1-1 0,1 0 0,-1 0 0,0 0 0,0-1 1,6-2-1,9-4-174,83-32-1261,-81 30 1435,-13 7-4773,-59 3 840,48 0 3125</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51.515"/>
    </inkml:context>
    <inkml:brush xml:id="br0">
      <inkml:brushProperty name="width" value="0.05" units="cm"/>
      <inkml:brushProperty name="height" value="0.05" units="cm"/>
      <inkml:brushProperty name="color" value="#FF0066"/>
    </inkml:brush>
  </inkml:definitions>
  <inkml:trace contextRef="#ctx0" brushRef="#br0">268 245 3340,'70'-71'1805,"-30"28"-778,-40 43-1009,1 0 1,-1 0-1,0 0 1,0 0-1,0 0 1,1 0-1,-1-1 1,0 1-1,0 0 1,0 0-1,1 0 1,-1 0 0,0 0-1,0-1 1,0 1-1,0 0 1,0 0-1,1 0 1,-1 0-1,0-1 1,0 1-1,0 0 1,0 0-1,0 0 1,0-1-1,0 1 1,0 0-1,0 0 1,0 0-1,0-1 1,0 1-1,0 0 1,0 0-1,0-1 1,0 1-1,0 0 1,0 0-1,0 0 1,0-1-1,0 1 1,0 0-1,0 0 1,0-1-1,0 1 1,0 0-1,0 0 1,-1 0-1,1 0 1,0-1-1,0 1 1,0 0-1,0 0 1,-1 0-1,1 0 1,0 0-1,0-1 1,0 1-1,-1 0 1,1 0-1,0 0 1,0 0-1,0 0 1,-1 0-1,1 0 1,0 0-1,-17 0 687,15 0-905,2 0 201,0 0-1,0 0 1,0 0 0,-1 0-1,1 0 1,0 0 0,0 0-1,0 0 1,0 0-1,0 0 1,-1 0 0,1 0-1,0 0 1,0 0 0,0 0-1,0 0 1,-1 0 0,1 0-1,0 0 1,0 0 0,0 0-1,0 0 1,0 0 0,-1 0-1,1 0 1,0 0-1,0 0 1,0 1 0,0-1-1,0 0 1,0 0 0,0 0-1,-1 0 1,1 0 0,0 0-1,0 0 1,0 1 0,0-1-1,0 0 1,0 0-1,0 0 1,0 0 0,0 0-1,0 1 1,0-1 0,0 0-1,0 0 1,0 0 0,0 0-1,0 1 1,0-1 0,0 0-1,0 0 1,0 0-1,0 0 1,0 1 0,0 0 2,0-1-1,0 1 1,0 0 0,0 0 0,0 0 0,0 0 0,0-1-1,0 1 1,0 0 0,-1 0 0,1 0 0,0-1-1,-1 1 1,1 0 0,0 0 0,-1-1 0,1 1 0,-1 0-1,1-1 1,-1 1 0,0 0 0,1-1 0,-1 1 0,0-1-1,1 1 1,-1-1 0,0 1 0,1-1 0,-1 1-1,0-1 1,0 0 0,0 0 0,1 1 0,-1-1 0,0 0-1,0 0 1,0 0 0,0 0 0,1 0 0,-1 0 0,-2 0-1,-6 4 166,-59 65 1175,39-42-1050,2 1 0,0 2 1,2 0-1,-30 49 0,43-60-196,7-13-89,1 1-1,-1 0 0,2 0 1,-1 0-1,1 0 1,0 1-1,0-1 0,-2 14 1,5-21-24,20-19-26,-6 6 39,0 0 1,-1-1-1,20-28 0,-20 24-73,1 0 0,25-25-1,-5 6-83,-1 1 24,-17 19 161,0-1-1,-1-1 1,23-37 0,-58 53 380,15 3-387,1 0-14,3 0-5,1 0 1,-1 0 0,0 0 0,0 0 0,0 1-1,0-1 1,1 0 0,-1 0 0,0 1 0,0-1-1,1 0 1,-1 1 0,0-1 0,0 1-1,1-1 1,-1 1 0,0-1 0,1 1 0,-1 0-1,1-1 1,-1 1 0,1 0 0,-1-1-1,1 1 1,-1 0 0,1 0 0,-1 0 0,1 0 0,0 0 0,0 0 1,-1-1-1,1 1 0,-1 0 1,1-1-1,-1 1 0,1 0 1,-1-1-1,1 1 0,-1-1 1,1 1-1,-1-1 1,0 1-1,1-1 0,-1 1 1,0-1-1,1 0 0,-1 1 1,0-1-1,0 0 0,1 0 1,-1 1-1,0-1 0,0 0 1,-1 0-1,-5 4 6,-87 87 104,64-54 43,-36 57 1,30-41-20,22-36-339,14-18 204,0 0 1,0 0-1,0 0 0,1 1 1,-1-1-1,0 0 0,0 0 0,0 0 1,1 0-1,-1 1 0,1-1 1,-1 0-1,0 0 0,1 1 1,0-1-1,-1 0 0,1 1 1,-1-1-1,1 0 0,0 1 0,-1-1 1,1 1-1,0-1 0,-1 1 1,1-1-1,0 1 0,0 0 1,0-1-1,0 1 0,0 0 1,0-1-1,0 1 1,0 0-1,-1 0 1,1-1 0,0 1-1,0-1 1,-1 1-1,1-1 1,0 1-1,-1-1 1,1 1 0,-1-1-1,1 0 1,-1 1-1,1-1 1,-1 0-1,1 1 1,-1-1 0,1 0-1,-1 0 1,0 0-1,0 1 1,1-1-1,-1 0 1,0 0 0,0 0-1,0-1 1,6-6-28,46-51-109,-31 38 64,0-2-1,21-30 1,14-17-204,12-10 230,-68 80 223,-4 0-173,-19 0-25,18 4 4,-13 15 6,17-19 12,1 1 1,-1-1-1,1 1 0,0-1 0,-1 1 0,1-1 0,-1 1 1,1-1-1,-1 1 0,1-1 0,-1 0 0,0 1 0,1-1 1,-1 0-1,1 0 0,-1 1 0,0-1 0,1 0 1,-1 0-1,0 0 0,1 0 0,-1 0 0,0 0 0,1 0 1,-1 0-1,0 0 0,0 0 0,-6 1 8,-1 16 15,-14-6-12,18-10-5,0 1 0,0-1-1,1 1 1,-1 0 0,1 0-1,-7 5 1,-64 76 424,61-70-384,1 0 0,0 0 0,1 1 0,1 1 0,-15 28 0,20-31-35,5-12-12,0 0 0,0 0 0,0 0 0,0 0 0,0 1 0,0-1 0,0 0 1,0 0-1,0 0 0,0 0 0,0 0 0,0 0 0,0 1 0,0-1 0,0 0 1,0 0-1,0 0 0,0 0 0,0 0 0,0 0 0,1 0 0,-1 1 1,0-1-1,0 0 0,0 0 0,0 0 0,0 0 0,0 0 0,0 0 0,1 0 1,-1 0-1,0 0 0,0 0 0,0 0 0,0 0 0,0 0 0,0 0 0,1 0 1,-1 0-1,0 0 0,0 0 0,0 0 0,0 0 0,0 0 0,0 0 0,1 0 1,-1 0-1,0 0 0,0 0 0,0 0 0,0 0 0,0 0 0,0 0 1,0 0-1,1 0 0,-1-1 0,0 1 0,0 0 0,0 0 0,0 0 0,0 0 1,0 0-1,0 0 0,0 0 0,0 0 0,0-1 0,1 1 0,25-24-301,238-244-59,-263 268 370,0-1 0,-1 0 1,1 0-1,0 0 0,-1 0 0,1 0 1,-1 1-1,0-1 0,1 0 0,-1 0 0,0 0 1,0 0-1,1 0 0,-1 0 0,0 0 1,0 0-1,0 0 0,0-1 0,0 1 0,0 0 1,-1 0-1,1 0 0,0-1 0,-1 0 14,1-3-12,0 2-15,0 2 3,0 0 1,0 1 0,0-1-1,0 1 1,0-1-1,0 0 1,0 1 0,1-1-1,-1 1 1,0-1-1,0 0 1,0 1 0,1-1-1,-1 1 1,0-1 0,1 1-1,-1-1 1,0 1-1,1-1 1,-1 1 0,1-1-1,-1 1 1,1 0-1,-1-1 1,1 1 0,-1-1-1,1 1 1,-1 0 0,1 0-1,0-1 1,-1 1-1,1 0 1,-1 0 0,2 0-1,-2 0 2,1-1 0,0 1 0,0 0 0,-1 0 0,1-1-1,0 1 1,0 0 0,-1-1 0,1 1 0,0-1 0,-1 1 0,1-1 0,-1 1 0,1-1-1,0 0 1,-1 1 0,0-1 0,1 1 0,-1-1 0,1 0 0,-1 0 0,0 1-1,1-1 1,-1 0 0,0 0 0,0 1 0,1-1 0,-1 0 0,0 0 0,0 1 0,0-1-1,0 0 1,0 0 0,-1-1 0,1 2 1,0-1 1,0 1-1,0-1 0,1 1 0,-1-1 1,0 1-1,0-1 0,0 1 0,0-1 1,0 1-1,0-1 0,1 1 0,-1-1 1,0 1-1,0-1 0,1 1 1,-1 0-1,0-1 0,1 1 0,-1 0 1,1-1-1,-1 1 0,0 0 0,1-1 1,-1 1-1,1 0 0,-1 0 0,1-1 1,-1 1-1,0 0 0,2 0 1,-1-1 4,-1 1 0,1 0 0,-1 0 0,1-1 1,0 1-1,-1 0 0,1-1 0,-1 1 0,1 0 1,-1-1-1,1 1 0,-1-1 0,1 1 0,-1-1 1,1 1-1,-1-1 0,0 0 0,1 1 0,-1-1 0,0 1 1,1-1-1,-1 0 0,0 1 0,0-1 0,0 0 1,1 1-1,-1-1 0,0 0 0,0 1 0,0-1 1,0 0-1,-1 0 0,1-1 415,-1 2-431,-1 0 3,0 0 1,0 0-1,0 0 0,0 0 0,0 0 1,1 0-1,-1 0 0,0 1 0,0-1 1,0 1-1,-2 0 0,-1 11 9,0-1-1,-1 1 1,-1-2-1,-12 18 1,-21 34-66,35-54 7,2-11-97,3-18-96,1 11 322,-1 10-74,0 0 1,0-1 0,0 1 0,0 0-1,0 0 1,1-1 0,-1 1-1,0 0 1,0 0 0,0 0 0,0-1-1,1 1 1,-1 0 0,0 0-1,0 0 1,1-1 0,-1 1 0,0 0-1,0 0 1,1 0 0,-1 0-1,0 0 1,0 0 0,1 0 0,-1-1-1,0 1 1,1 0 0,-1 0-1,0 0 1,0 0 0,1 0 0,0 1-1,-1-1 1,1-1 0,-1 1-1,1 0 1,0 0 0,-1 0-1,1 0 1,-1 0 0,1 0-1,-1-1 1,1 1 0,-1 0 0,1 0-1,-1-1 1,1 1 0,-1 0-1,0-1 1,1 1 0,-1-1-1,1 1 1,-1 0 0,0-1-1,1 1 1,-1-1 0,0 1-1,0-1 1,1 1 0,-1-1 0,0 1-1,0-1 1,0 1 0,0-1-1,1 1 1,-1-1 0,0 0-1,0 0 1,14-21-10,-2 6 9,-9 9 22,-1 3-19,0-1 0,0 1 0,0 0 0,-1-1 1,0 1-1,0-1 0,1-8 0,-2 13 0,-4 0-90,2 1 80,-1 0 0,0 1 0,1-1 0,-1 1-1,1 0 1,-1-1 0,1 1 0,0 0-1,0 1 1,0-1 0,0 0 0,0 1 0,0-1-1,1 1 1,-3 4 0,-53 79 69,48-61-376,9-24 308,0-1 1,0 1-1,0 0 1,0 0-1,0-1 1,0 1-1,0 0 1,0-1-1,0 1 0,-1 0 1,1 0-1,0-1 1,-1 1-1,1-1 1,0 1-1,-1 0 0,1-1 1,-1 1-1,1-1 1,-1 1-1,1-1 1,-1 1-1,1-1 0,-1 1 1,0-1-1,1 1 1,-1-1-1,1 0 1,-1 1-1,0-1 1,1 0-1,-1 0 0,0 1 1,0-1-1,1 0 1,-1 0-1,0 0 1,-1 0-1,2 0 7,0 0 1,-1 1-1,1-1 1,0 0-1,0 1 1,-1-1-1,1 0 1,0 1-1,0-1 1,-1 0-1,1 1 1,0-1-1,0 1 1,0-1-1,0 0 1,-1 1-1,1-1 1,0 1-1,0-1 1,0 1-1,0-1 1,0 0-1,0 1 1,0-1-1,1 1 1,-1 7 3,0-7-3,0-1-1,0 1 1,0-1-1,0 1 1,0-1-1,0 1 0,-1-1 1,1 0-1,0 1 1,0-1-1,0 1 1,-1-1-1,1 0 1,0 1-1,0-1 0,-1 1 1,1-1-1,0 0 1,-1 1-1,1-1 1,0 0-1,-1 0 1,1 1-1,0-1 0,-1 0 1,1 0-1,-1 0 1,1 1-1,0-1 1,-1 0-1,1 0 1,-1 0-1,1 0 0,-1 0 1,0 0-1,1 0 1,-1 0 0,1 0 0,-1 0 0,1 0-1,0 0 1,-1 0 0,1 0 0,-1 1 0,1-1-1,0 0 1,-1 0 0,1 0 0,0 0 0,-1 1-1,1-1 1,0 0 0,-1 0 0,1 1-1,0-1 1,-1 0 0,1 0 0,0 1 0,0-1-1,-1 0 1,1 1 0,0-1 0,0 0 0,0 1-1,0-1 1,-1 1 0,1-1 0,0 0 0,0 1-1,0-1 1,0 1 0,-2 4 13,0 0-1,-1 0 1,1 0 0,-1-1 0,-7 9-1,-12 21-10,9-9 13,10-16-3,-2 0 0,1 0 0,-1-1-1,-1 1 1,-7 7 0,-28 37 124,35-34 97,-6-16-238,9 3 5,3-3-72,0-9 56,0 6-7,-1-1-1,1 0 0,0 1 0,0-1 1,0 0-1,0 0 0,-1 1 0,1-1 1,0 0-1,0 0 0,0 1 0,1-1 0,-1 0 1,0 0-1,0 1 0,0-1 0,0 0 1,1 0-1,-1 1 0,0-1 0,1 0 0,-1 1 1,1-1-1,-1 0 0,1 1 0,-1-1 1,1 1-1,-1-1 0,1 1 0,-1-1 0,1 1 1,0-1-1,-1 1 0,1 0 0,0-1 1,-1 1-1,1 0 0,0-1 0,-1 1 0,1 0 1,1 0-1,5-15-463,-4 7 373,10-8 930,-13 16-816,-1 1 0,1 0 1,0-1-1,0 1 0,0 0 0,0 0 0,0-1 1,-1 1-1,1 0 0,0-1 0,-1 1 1,1-1-1,0 1 0,-1 0 0,1-1 0,-1 1 1,1-1-1,-1 1 0,1-1 0,-1 1 1,0-1-1,1 1 0,-1-1 0,1 0 0,-1 1 1,0-1-1,1 0 0,-1 0 0,0 1 1,0-1-1,1 0 0,-1 0 0,0 0 0,1 0 1,-1 0-1,0 0 0,0 0 0,1 0 1,-1 0-1,-1 0 0,-2 0 16,3 2-15,0 1 0,0-1 0,-1 0 0,1 1 0,0-1 0,-1 0 0,0 0-1,0 0 1,1 0 0,-1 0 0,0 0 0,-4 2 0,5-3 1,-2 3-63,-15 17-715,18-22 771,0 1 1,0-1-1,0 0 0,0 0 1,0 0-1,0 0 0,0 1 1,0-1-1,1 0 0,-1 0 1,0 0-1,0 0 1,1 1-1,-1-1 0,1 0 1,-1 0-1,0 1 0,1-1 1,-1 0-1,1 1 0,0-1 1,-1 1-1,1-1 0,-1 0 1,1 1-1,0-1 0,-1 1 1,1 0-1,0-1 1,0 1-1,-1 0 0,1-1 1,0 1-1,0 0 0,0 0 1,0 0-1,-1-1 0,1 1 1,0 0-1,0 0 0,0 0 1,0 0-1,-1 1 1,1-1-1,0 0 0,1 0 1,-2-9 980,-1 23-786</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53.739"/>
    </inkml:context>
    <inkml:brush xml:id="br0">
      <inkml:brushProperty name="width" value="0.05" units="cm"/>
      <inkml:brushProperty name="height" value="0.05" units="cm"/>
      <inkml:brushProperty name="color" value="#FF0066"/>
    </inkml:brush>
  </inkml:definitions>
  <inkml:trace contextRef="#ctx0" brushRef="#br0">178 165 2936,'-1'-5'381,"1"3"-298,0 1 0,-1-1 0,1 1 0,0-1 0,0 1 0,0 0 0,0-1 0,0 1 0,0-1 0,1 1 0,-1-1 0,0 1 0,1 0 1,-1-1-1,1 1 0,-1 0 0,1-1 0,0 1 0,0-2 0,3 3-6,-3 0-60,0 0 0,0 0 0,0-1-1,-1 1 1,1 0 0,0 0 0,0 0-1,0-1 1,0 1 0,0 0 0,0-1 0,-1 1-1,1-1 1,0 1 0,0-1 0,-1 1-1,1-1 1,0 0 0,-1 1 0,1-1-1,0 0 1,-1 0 0,1 1 0,0-3 0,-1 2 8,1 0 1,-1 0-1,1 0 1,-1 0-1,1 0 1,0 0-1,-1 0 1,1 1-1,0-1 1,-1 0-1,1 0 1,0 0-1,0 1 1,0-1-1,0 1 1,0-1-1,0 0 1,0 1-1,0 0 1,2-1-1,-2 0-4,0 1 0,0 0 0,0-1 0,0 1 0,0-1 0,-1 1-1,1-1 1,0 0 0,0 1 0,0-1 0,0 0 0,-1 0 0,1 0 0,0 1-1,0-1 1,-1 0 0,1 0 0,-1 0 0,1 0 0,0-1 0,15-14 3025,-17 16-3044,1 0 1,-1 0-1,0 0 0,0 0 1,0 0-1,0 0 0,1 0 1,-1 0-1,0 1 0,0-1 1,0 0-1,1 1 0,-1-1 1,0 0-1,0 1 0,1-1 1,-1 1-1,0-1 0,1 1 1,-1 0-1,1-1 0,-1 1 1,0-1-1,1 1 0,0 0 1,-1 0-1,1-1 0,-1 1 1,1 0-1,0 0 0,-1-1 1,1 1-1,0 0 0,0 0 1,0 0-1,0 0 0,0-1 1,0 1-1,0 0 0,0 0 1,0 1-1,0-1-2,0-1 1,0 0-1,0 0 1,0 1-1,0-1 1,0 0-1,0 1 1,0-1-1,0 0 1,0 1-1,0-1 1,0 0-1,0 0 1,0 1-1,-1-1 1,1 0-1,0 0 1,0 1-1,0-1 0,0 0 1,-1 0-1,1 1 1,0-1-1,0 0 1,-1 0-1,1 0 1,0 1-1,0-1 1,-1 0-1,1 0 1,-1 0-1,-5 5 20,-1 0 0,1 0 0,0 0-1,1 1 1,-7 8 0,6-5 60,-1 0 0,0 0-1,0-1 1,-10 9 0,-19 22 288,-47 62 78,82-101-457,-7 9 55,8-9-49,0 0 1,0 1-1,0-1 0,0 0 0,0 0 0,0 0 0,0 0 0,0 0 0,0 0 0,0 1 0,0-1 1,-1 0-1,1 0 0,0 0 0,0 0 0,0 0 0,0 0 0,0 0 0,0 0 0,0 1 0,0-1 1,0 0-1,-1 0 0,1 0 0,0 0 0,0 0 0,0 0 0,0 0 0,0 0 0,0 0 0,-1 0 1,1 0-1,0 0 0,0 0 0,0 0 0,0 0 0,0 0 0,-1 0 0,1 0 0,0 0 1,0 0-1,0 0 0,0 0 0,0 0 0,0 0 0,-1 0 0,1 0 0,0 0 0,0 0 0,0 0 1,0-1-1,0 1 0,0 0 0,0 0 0,0 0 0,-1 0 0,1 0 0,0 0 0,0 0 0,0-1 1,0 1-1,0 0 0,0 0 0,0 0 0,0-1 5,0 0-1,0 0 1,0 0 0,0-1 0,0 1-1,0 0 1,0 0 0,1 0-1,-1 0 1,0 0 0,1 0-1,-1 0 1,1 0 0,-1 0 0,2-1-1,10-5-4,-11 6 4,0 1 1,0 0-1,-1 0 1,1-1-1,0 1 1,-1 0-1,1-1 0,-1 1 1,1-1-1,0 1 1,-1-1-1,1 1 1,-1-1-1,1 1 0,-1-1 1,0 0-1,1 1 1,-1-1-1,1 1 1,-1-1-1,0 0 1,0 0-1,1 1 0,-1-1 1,0 0-1,0 1 1,0-1-1,0 0 1,0 0-1,0 1 0,0-1 1,0-1-1,3-7-9,59-90 4,-51 86 3,-1-2 0,10-19 0,9-12-5,-12 19 3,-13 20 45,1 0-1,0 0 1,0 0-1,0 0 0,11-9 645,-21 21-671,-19 16-13,24-21 0,-1 1-1,1-1 1,-1 1-1,1-1 1,-1 1 0,0-1-1,1 1 1,-1-1-1,1 1 1,0-1-1,-1 1 1,1-1-1,0 1 1,-1 0-1,1-1 1,0 1-1,-1 0 1,1-1-1,0 1 1,0 0-1,0-1 1,0 1-1,0 0 1,0-1-1,0 1 1,0 0-1,0 0 1,0 1 0,-2 5-1,-18 3-7,11 15-2,2-14 10,1 1 1,-2-1-1,0-1 0,-12 15 0,-18 22 9,12-12-15,-17 29 22,37-57-129,4-12-165,6-11 149,8 10 121,-11 6 6,0 0 0,-1 0 1,1 0-1,-1-1 0,1 1 0,0 0 1,-1 0-1,1 0 0,-1-1 0,1 1 0,-1 0 1,1-1-1,-1 1 0,1-1 0,-1 1 1,0 0-1,1-1 0,-1 1 0,1-1 1,-1 1-1,0-1 0,1 1 0,-1-1 1,0 0-1,0 1 0,1-1 0,-1 1 1,0-1-1,0 0 0,0 1 0,0-1 1,0 1-1,0-1 0,0-1 0,5-6-92,44-53-280,-34 46 287,-1 0-1,13-19 1,22-23-37,-36 44 154,-3 3 38,0 0 1,0 1 0,1 0-1,17-9 820,-34 22-889,-16 14 2,-17 20-24,30-29 23,0 0 1,-14 21-1,16-18 3,0-1 0,-1 1 0,-12 12 0,-2 3 30,6-7 26,11-15-43,0 1 0,0-1 0,1 1 0,0 0 0,0 1 0,-3 7 0,4-9-137,2-12-249,1 6 358,0 1-1,0-1 0,0 0 1,0 0-1,0 0 1,0 1-1,0-1 1,0 0-1,0 0 0,1 1 1,-1-1-1,0 0 1,1 0-1,-1 1 1,0-1-1,1 0 0,-1 1 1,1-1-1,0-1 1,0 2 9,0 1-1,0-1 1,0 0 0,0-1 0,0 1 0,0 0 0,0 0 0,0 0 0,-1 0-1,1-1 1,0 1 0,0 0 0,0-1 0,0 1 0,-1-1 0,1 1-1,0-1 1,0 1 0,-1-1 0,1 0 0,0 1 0,-1-1 0,1 0 0,-1 1-1,1-1 1,-1 0 0,1 0 0,-1 0 0,1 0 0,-1 1 0,0-1 0,1 0-1,-1 0 1,0 0 0,0 0 0,0 0 0,0 0 0,0 0 0,0 0 0,0 0-1,0-1 1,4-8-105,66-85-376,-23 37 305,-37 44 251,1 0-1,0 1 1,14-12 0,-23 29 1031,-2-4-1102,0 1 0,0 0-1,0 0 1,0 0 0,0 0 0,-1 0 0,1 0 0,0 0-1,-1 0 1,1 0 0,0-1 0,-1 1 0,1 0-1,-1 0 1,0-1 0,1 1 0,-1 0 0,0 0 0,1-1-1,-1 1 1,0-1 0,1 1 0,-1-1 0,0 1-1,-1 0 1,1-1-1,0 0 0,1 1 1,-1-1-1,0 1 0,1-1 0,-1 1 0,0-1 0,1 1 0,-1-1 0,0 1 0,1 0 1,-1-1-1,1 1 0,0 0 0,-1 0 0,1-1 0,-1 1 0,1 0 0,0 0 0,-1-1 1,1 1-1,0 0 0,0 0 0,0 1 0,-4 6 6,-19 26 8,-23 43 0,27-43 13,10-19-7,-15 27 11,-32 41 0,55-84-84,1-1-1,-1 0 0,0 0 1,1 1-1,0-1 0,-1 0 1,1 0-1,0 0 0,0 0 0,0 0 1,0 1-1,0-1 0,0 0 1,0 0-1,1 0 0,-1 0 1,1 1-1,0-1 0,-1 0 1,3-3-1,21-4 11,-14-16-27,21-22-124,-17 29 135,-9 12 35,-3 1 10,2 0 0,-1 1 0,0 0 0,1-1 0,0 1 0,5-4 1,5-4-8,-2-1 0,15-19 0,2-1 54,-9 11 1495,-39 40-1299,-33 38-383,47-48 156,0 0 1,0-1-1,-1 0 1,0 0-1,-7 6 1,-16 19 7,4-2 40,9-12 23,1 2 0,1-1 1,1 2-1,-13 25 0,19-32-1878,7-19-965,0-3 3188,0 4-998,5 0-82,15-11-33,-19 15 660,-1-1 0,1 1 1,-1 0-1,0 0 0,1-1 1,-1 1-1,1 0 0,-1-1 0,0 1 1,1 0-1,-1-1 0,0 1 1,1-1-1,-1 1 0,0-1 0,1 1 1,-1-1-1,0 1 0,0-1 1,0 1-1,0-1 0,0 1 0,1-1 1,-1 1-1,0-1 0,0 1 1,0-1-1,0 1 0,0-1 0,-1 0 1,4-6-172,8 2-57,-10 4 214,1 0 0,-1 0 0,1 0 0,-1 0 0,1 0-1,-1 0 1,0 0 0,1-1 0,-1 1 0,0 0 0,2-3 0,1-1-93,1 1-1,-1 0 1,1 1 0,0-1 0,0 1 0,0 0 0,10-5 0,-10 6 444,0 0 1,0 0 0,0-1 0,-1 0-1,1 0 1,-1 0 0,0 0 0,0-1 0,0 0-1,0 0 1,0 0 0,4-8 0,22-33 2711,-6 12-2443,-11 16-451,-10 14-100,0 0 0,-1-1 0,1 1 0,-1-1 0,1 1 0,-1-1 0,0 0 0,2-5 0,-4 8 144,0 3-164,0 0 0,1-1 0,-1 1-1,0 0 1,0 0 0,0-1 0,0 1-1,0 0 1,-1 0 0,1 2 0,0-4-1,0 0 1,0 0 0,0 0 0,0 0 0,0 0 0,0 0-1,0 1 1,0-1 0,0 0 0,0 0 0,0 0 0,0 0-1,0 0 1,0 1 0,0-1 0,0 0 0,0 0-1,0 0 1,0 0 0,0 0 0,-1 1 0,1-1 0,0 0-1,0 0 1,0 0 0,0 0 0,0 0 0,0 0 0,0 0-1,0 0 1,0 1 0,-1-1 0,1 0 0,0 0-1,0 0 1,0 0 0,0 0 0,0 0 0,0 0 0,-1 0-1,1 0 1,0 0 0,0 0 0,0 0 0,0 0 0,0 0-1,-1 0 1,1 0 0,0 0 0,0 0 0,0 0-1,0 0 1,0 0 0,-1 0 0,1 0 0,0 0 0,-1 0-1,0 0 1,0 0-1,0 0 0,0 0 1,1 0-1,-1 0 1,0 0-1,0 0 1,0 1-1,0-1 1,0 0-1,1 1 1,-1-1-1,0 0 1,0 1-1,0-1 0,1 1 1,-1-1-1,0 1 1,1 0-1,-1-1 1,1 1-1,-1 0 1,0-1-1,1 1 1,-1 0-1,1 0 0,0 0 1,-1-1-1,1 1 1,0 0-1,-1 0 1,1 0-1,0 0 1,0 0-1,0-1 1,0 1-1,0 0 1,0 0-1,0 0 0,0 1 1,0-1 0,0-1-1,0 1 1,0-1 0,0 0 0,0 1-1,0-1 1,0 1 0,0-1 0,0 0-1,0 1 1,0-1 0,-1 0-1,1 1 1,0-1 0,0 1 0,0-1-1,-1 0 1,1 1 0,0-1 0,0 0-1,-1 0 1,1 1 0,0-1-1,-1 0 1,1 0 0,-1 1 0,-6 6-1,0 0 1,0 1 0,1-1 0,-9 16 0,1 3 262,-31 47 0,1-2-3,39-63-237,1-3-18,1 0-1,1 0 1,-1 1 0,1-1-1,0 1 1,0-1-1,0 1 1,1-1-1,-1 9 1,2-14 24,0-4-269,0-15 176,-1 19 62,1 0 0,0 0 1,0-1-1,0 1 0,0 0 0,0-1 1,1 1-1,-1 0 0,0 0 1,0-1-1,0 1 0,0 0 0,0-1 1,0 1-1,0 0 0,0 0 1,1-1-1,-1 1 0,0 0 1,0 0-1,0-1 0,1 1 0,-1 0 1,0 0-1,0 0 0,1 0 1,-1-1-1,0 1 0,0 0 1,1 0-1,-1 0 0,0 0 0,1 0 1,-1 0-1,5-3-44,-1 0-1,0 1 1,0-2 0,0 1 0,0 0-1,0-1 1,-1 1 0,0-1-1,0 0 1,4-6 0,-6 7 15,1 0-1,-1 0 1,1 1 0,-1-1 0,1 0-1,0 1 1,0 0 0,4-5 0,3-3-53,2-5-55,9-8-28,-4 9-76,28-32 0,-30 30 152,0 1 1,18-14 0,-31 28 116,2 0 77,0-1 0,-1 0 0,1-1-1,-1 1 1,1 0 0,-1-1 0,0 1-1,0-1 1,0 0 0,0 1 0,0-1 0,1-4-1,-8 7-71,-15 0-12,-2 0-44,18 0 6,4 0 17,1 1 1,-1 0-1,0-1 1,0 1 0,0 0-1,0-1 1,0 1-1,0 0 1,0 0 0,0-1-1,0 1 1,0 0 0,0 0-1,0-1 1,0 1-1,-1 0 1,1-1 0,0 1-1,-1 0 1,1-1-1,0 1 1,-1-1 0,1 1-1,-1 0 1,1-1-1,-1 1 1,1-1 0,-1 1-1,1-1 1,-1 1-1,1-1 1,-1 0 0,0 1-1,1-1 1,-1 0 0,0 1-1,1-1 1,-1 0-1,0 0 1,1 0 0,-1 0-1,0 0 1,0 1-1,1-1 1,-2-1 0,-4 5-56,-5 15 6,-1-1 0,-1-1 0,-16 17 0,9-11-211,11-11-322,-1-1-1,-1 0 0,-15 13 1,16-19-1077</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17T08:39:16.73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1 131,'1557'0,"-958"-36,-250 9,764 12,-720 17,-325-2,642-25,-174-4,5 29,-205 3,-279-3,531 21,293 37,215-61,-739 3,-33 21,-3 25,-242-34,76 4,279-7,-279-10,-130 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55.107"/>
    </inkml:context>
    <inkml:brush xml:id="br0">
      <inkml:brushProperty name="width" value="0.05" units="cm"/>
      <inkml:brushProperty name="height" value="0.05" units="cm"/>
      <inkml:brushProperty name="color" value="#FF0066"/>
    </inkml:brush>
  </inkml:definitions>
  <inkml:trace contextRef="#ctx0" brushRef="#br0">102 83 4500,'-68'0'2556,"42"0"-1016,42 0 190,-14 0-1719,-1 0 0,1 0 0,0 0 0,-1 0-1,1 0 1,0 0 0,-1 0 0,1 0 0,0-1-1,-1 1 1,1 0 0,-1-1 0,1 0 0,-1 1-1,1-1 1,-1 0 0,1 0 0,-1 0 0,1 0-1,-1 0 1,0 0 0,2-1 0,0-1-2,-2 2-6,1 0 1,-1 1-1,0-1 0,1 1 0,0 0 0,-1-1 0,1 1 1,-1 0-1,1 0 0,-1 0 0,1 0 0,-1 0 0,1 0 0,1 1 1,-1-1 0,1 0 0,-1 1 0,0-1 0,0 0 0,1-1 0,-1 1 0,0 0 1,0-1-1,0 1 0,4-2 0,0-3 6,-5 5-8,0-1 0,0 0-1,0 0 1,0 1 0,0-1 0,0 1 0,0-1 0,0 1 0,0-1-1,1 1 1,-1 0 0,0-1 0,0 1 0,0 0 0,0 0-1,2 0 1,12-2 76,0 0 0,0-1 0,20-6 0,5-1 384,-40 10-432,0 0-27,0 0 1,-1 0-1,1 0 0,0 0 0,0 0 0,0 0 1,-1 0-1,1 0 0,0 0 0,0 0 0,0-1 1,0 1-1,-1 0 0,1 0 0,0 0 0,0 0 1,0 0-1,0 0 0,0-1 0,0 1 0,-1 0 1,1 0-1,0 0 0,0 0 0,0-1 0,0 1 1,0 0-1,0 0 0,0 0 0,0 0 0,0-1 1,0 1-1,0 0 0,0 0 0,0 0 0,0-1 0,0 1 1,0 0-1,0 0 0,0 0 0,0 0 0,0-1 1,0 1-1,0 0 0,0 0 0,0 0 0,0-1 1,1 1-1,-1 0 0,0 0 0,0 0 0,0 0 1,0 0-1,0-1 0,0 1 0,1 0 0,-1 0 1,0 0-1,0 0 0,0 0 0,0 0 0,1 0 1,-1 0-1,0 0 0,0 0 0,0 0 0,-223 0 588,223 0-588,4 0-123,207 0 114,-211-1 17,0 1-1,0-1 0,1 1 0,-1 0 1,0-1-1,0 1 0,0-1 0,0 1 0,0-1 1,0 1-1,0 0 0,0-1 0,0 1 1,0-1-1,0 1 0,0-1 0,0 1 0,0-1 1,0 1-1,0 0 0,-1-1 0,1 1 1,0-1-1,0 1 0,0 0 0,-1-1 0,1 1 1,0 0-1,0-1 0,-1 1 0,1 0 1,0-1-1,-1 1 0,1 0 0,-1 0 0,1-1 1,0 1-1,-1 0 0,-19 0-9,15 0-5,-1 0 9,-87 0 6,91 0-11,0 0 1,1 0 0,-1 0-1,0 1 1,1-1-1,-1 1 1,1-1-1,-1 1 1,1-1 0,-1 1-1,1 0 1,-1 0-1,1 0 1,-1 0-1,0 1 1,1-1-1,-1 0-1,1 0 1,0 0-1,-1 0 1,1 0 0,-1-1-1,1 1 1,-1-1-1,1 1 1,-1-1 0,1 1-1,-1-1 1,1 0-1,-1 1 1,-1-1-1,-1 0 2,1-1-2,0 1 1,-1 0-1,1 0 0,-1 0 1,1 1-1,0-1 1,-1 1-1,1 0 0,0 0 1,0 0-1,0 0 1,0 0-1,-4 3 0,-5-2-20,11-2 18,1 0-1,0 0 0,0 0 1,0 0-1,-1 0 0,1 0 0,0 0 1,0 0-1,0 0 0,-1 0 0,1 0 1,0 0-1,0 0 0,-1 0 0,1 0 1,0 0-1,0 0 0,0 0 0,-1 0 1,1 0-1,0 0 0,0 0 0,0 1 1,-1-1-1,1 0 0,0 0 1,0 0-1,0 0 0,0 0 0,-1 1 1,1-1-1,0 0 0,0 0 0,0 0 1,0 0-1,0 1 0,0-1 0,0 0 1,-1 0-1,1 1 0,0-1 0,0 0 1,0 0-1,0 0 0,0 1 0,0-1 1,0 0-1,0 0 0,0 1 0,0 0-116,3-2-1711,-2 1 1724,1 0 1,-1-1 0,1 1 0,-1 0 0,0 0 0,1 0-1,-1 0 1,1 0 0,-1 1 0,3 0 0,-1-1-192,2 0-996,-5 2 983,1-1 0,0 1-1,0-1 1,0 1 0,0-1 0,1 1-1,-1-1 1,0 0 0,1 0-1,2 2 1,-1 1-1427</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57.116"/>
    </inkml:context>
    <inkml:brush xml:id="br0">
      <inkml:brushProperty name="width" value="0.05" units="cm"/>
      <inkml:brushProperty name="height" value="0.05" units="cm"/>
      <inkml:brushProperty name="color" value="#FF0066"/>
    </inkml:brush>
  </inkml:definitions>
  <inkml:trace contextRef="#ctx0" brushRef="#br0">66 180 2232,'-13'0'4741,"27"0"-3371,-7-9-1128,-6 6-188,50-23 543,75-27 0,-78 35-658,-79 16-128,29 2 188,0 1-1,-1-1 1,1 0 0,0 1 0,0 0-1,0-1 1,0 1 0,0 0 0,0 0-1,-4 2 1,4-1 2,0-1 0,0 0 0,-1 0 0,1 0 0,-1 0 0,0 0 1,1 0-1,-1-1 0,1 1 0,-6 0 0,2-1 19,1 1 0,0 0 1,0 0-1,0 0 0,0 1 0,0 0 1,0 0-1,-9 4 0,-10 5 166,-41 18 437,59-26-578,0 1 0,0-1 0,1 1 0,-1 0 0,1 1 0,0-1 0,1 1 1,-9 10-1,13-15-47,0 0 1,-1 0 0,1 1 0,0-1-1,0 0 1,0 1 0,-1-1-1,1 0 1,0 1 0,0-1 0,0 0-1,0 1 1,-1-1 0,1 0 0,0 1-1,0-1 1,0 0 0,0 1-1,0-1 1,0 1 0,0-1 0,0 0-1,0 1 1,0-1 0,0 0 0,0 1-1,1-1 1,-1 1 0,0-1-1,0 0 1,0 1 0,0-1 0,1 0-1,-1 1 1,0-1 0,0 0 0,1 0-1,-1 1 1,0-1 0,0 0-1,1 0 1,-1 1 0,0-1 0,1 0-1,-1 0 1,0 0 0,1 0 0,0 1-1,15 0-264,-15-1 309,4 0-155,0-4 4,15-14-12,-20 17 114,1 0-1,0 1 1,0-1-1,-1 1 1,1-1-1,0 0 1,0 1-1,0 0 1,-1-1-1,1 1 0,0-1 1,0 1-1,0 0 1,0 0-1,0-1 1,0 1-1,0 0 1,0 0-1,0 0 1,0 0-1,1 0 1,7-1-18,69-44-64,17-1 98,-50 29-6,-13 5 32,-1-1-1,34-19 0,-60 33-2,-39-3 332,30 2-365,0 1 0,1-1 0,-1 1 1,0 0-1,1 0 0,-1 0 0,1 0 0,-1 1 0,1-1 0,-1 1 1,-2 2-1,3-2 0,-1 0 1,1 0-1,0 0 0,-1-1 1,0 1-1,1-1 1,-1 0-1,0 0 0,0 0 1,1-1-1,-5 1 1,4-1-2,1 0 0,0 0 0,-1 1 0,1 0 0,0 0 0,0 0 0,-1 0 0,1 0 0,0 0 0,0 1 0,0-1 0,-5 5 0,-7 3-3,4-4 7,0 0 0,-23 5 0,0 0 43,31-8-38,-17 4 38,0 2 0,1 0 0,0 1 0,0 1 0,-21 15 0,39-24-49,1-1 1,-1 0 0,1 0-1,-1 1 1,1-1 0,-1 0 0,1 1-1,-1-1 1,1 1 0,-1-1-1,1 0 1,0 1 0,-1-1-1,1 1 1,0-1 0,-1 1-1,1 0 1,0-1 0,0 1 0,-1-1-1,1 1 1,0-1 0,0 1-1,0 0 1,0-1 0,0 1-1,0-1 1,0 1 0,0 0-1,0 0 1,1 0-16,0 0 0,0-1-1,-1 1 1,1-1 0,0 0-1,0 1 1,0-1 0,0 0 0,0 1-1,0-1 1,0 0 0,0 0-1,0 0 1,0 0 0,2 0 0,2 0-23,0 0 1,0 0-1,-1-1 1,1 0-1,9-2 1,-6-9 12,-8 12 26,0-1 1,0 0 0,1 1 0,-1-1-1,0 1 1,0-1 0,1 1 0,-1-1-1,0 1 1,1-1 0,-1 1-1,1-1 1,-1 1 0,1 0 0,-1-1-1,1 1 1,-1-1 0,1 1 0,-1 0-1,1 0 1,-1-1 0,1 1 0,-1 0-1,1 0 1,0 0 0,-1 0 0,1-1-1,0 1 1,-1 0 0,1 0-1,-1 0 1,2 1 0,7-5-20,-6 1 16,-1 1 4,0 1 0,-1 0 0,1-1 0,0 1 0,0 0 0,-1 0 0,1 0 0,0 0 0,0 1 0,0-1 0,0 0 0,0 1 0,0-1 0,0 1 0,4 0 0,-2-1 1,-1 0 0,1 0 0,-1 0 0,0 0 0,0-1 0,1 1 0,-1-1 0,0 0 0,0 0 0,4-3 0,15-9-11,29-9 127,-71 23 415,18-1-536,0 1 1,0-1 0,0 1 0,0 0 0,0 0 0,0 0 0,-1 0 0,1 0 0,0 1 0,0-1 0,0 0 0,0 1 0,0 0 0,-2 0 0,-5 9 4,8-9 0,0 0 0,0 0-1,0 0 1,0 0-1,0-1 1,0 1 0,0 0-1,0 0 1,0-1 0,0 1-1,0-1 1,-1 1 0,1-1-1,0 0 1,0 1 0,0-1-1,-1 0 1,1 0-1,0 0 1,0 0 0,-1 0-1,1 0 1,-2 0 0,1 0 0,0 0 0,1 0 1,-1 0-1,0 0 1,0 1-1,1-1 0,-1 0 1,0 1-1,1 0 1,-1-1-1,0 1 0,1 0 1,-1 0-1,1 0 1,0 0-1,-1 0 0,1 0 1,0 0-1,-3 3 1,-5 4 2,-38 17 21,38-21-15,0 0-1,0 1 0,-16 12 0,16-12-5,9-5-3,-1 1 0,1-1 0,-1 0 0,1 0 0,-1 0 0,1 1-1,0-1 1,-1 0 0,1 1 0,-1-1 0,1 0 0,0 1 0,-1-1 0,1 0 0,0 1 0,0-1 0,-1 1-1,1-1 1,0 1 0,0-1 0,0 0 0,-1 1 0,1-1 0,0 1 0,0-1 0,0 1 0,0-1 0,0 1 0,0-1-1,0 2 775,0-5-1347,-1 1 600,1-1-1,0 0 1,0 0-1,0 1 1,1-1-1,-1 0 1,1 0-1,1-3 1,13-2 31,1 1 1,21-17 0,-34 23-58,0 0 1,-1 1 0,1-1 0,0 1-1,0-1 1,0 1 0,0 0-1,0 0 1,0 0 0,-1 0 0,1 0-1,3 1 1,7 1 10,-11-2-8,1 0-4,-1 0 1,0 1-1,0-1 0,0 0 1,1 0-1,-1 0 0,0-1 1,0 1-1,0 0 0,0-1 1,1 0-1,-1 1 0,0-1 1,0 0-1,0 0 0,0 0 0,-1 0 1,1 0-1,0-1 0,0 1 1,2-3-1,-3 4-1,-1-1 0,1 1 0,-1 0 0,1-1 0,0 1 0,-1 0 0,1-1 0,0 1 0,-1 0 0,1 0 0,0 0 0,-1 0 0,1-1 0,0 1 0,0 0 0,-1 0 0,1 0 0,0 1 0,-1-1 1,1 0-1,0 0 0,0 1 0,0-1 1,-1 0 0,1 0 1,0 0-1,-1 0 0,1 0 1,-1 0-1,1 1 0,0-1 1,-1 0-1,1-1 0,-1 1 0,1 0 1,-1 0-1,1 0 0,0 0 1,-1 0-1,1 0 0,-1-1 1,1 1-1,-1 0 0,2-1 1,0-2 1,1 0 0,0 1 0,0 0 0,0-1 1,0 1-1,1 0 0,-1 0 0,1 1 0,6-3 0,45-14-2,-23 9-6,1-5-1,-23 9 8,1 0 0,-1 1 0,14-3 0,5-5 1,-10 3-25,-33 5-8827,11 4 7495</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3:59.588"/>
    </inkml:context>
    <inkml:brush xml:id="br0">
      <inkml:brushProperty name="width" value="0.05" units="cm"/>
      <inkml:brushProperty name="height" value="0.05" units="cm"/>
      <inkml:brushProperty name="color" value="#FF0066"/>
    </inkml:brush>
  </inkml:definitions>
  <inkml:trace contextRef="#ctx0" brushRef="#br0">1 412 808,'0'0'413,"4"0"-345,17 0 112,-21-5-26,-1 5-142,1-1-1,0 0 0,0 1 1,0-1-1,0 0 1,0 0-1,0 1 0,0-1 1,0 0-1,0 1 1,0-1-1,0 0 1,0 0-1,1 1 0,-1-1 1,0 0-1,0 1 1,1-1-1,-1 0 0,1 0 1,0 1 10,0 0 0,-1-1 0,1 1 0,0 0 0,-1 0-1,1 0 1,0-1 0,-1 1 0,1 0 0,-1 0 0,1-1 0,0 1 0,-1-1 0,1 1 0,-1 0 0,1-1 0,-1 1 0,0-1 0,1 1 0,-1-1-1,1 0 1,-1 1 0,0-1 0,1 1 0,-1-1 0,0 0 0,0 1 0,1-1 0,-1 1 0,0-1 0,0 0 0,0 1 0,0-2 0,5-11 294,1-5 149,-6 16-428,0 1 0,0 0 0,0-1 0,0 1 0,1 0 0,-1 0 0,1-1 0,-1 1 0,1 0 0,-1 0 1,1 0-1,-1-1 0,1 1 0,0 0 0,0 0 0,0 0 0,0 0 0,2-1 1609,-3 6-1346,0 12-40,0-12-6,0-1-16,0-2-237,0 0 37,0 1 0,1-1 1,-1 1-1,0-1 0,0 1 0,0-1 0,-1 1 1,1-1-1,0 1 0,0-1 0,-1 1 0,1-1 1,-1 1-1,1-1 0,-3 3 0,-4 0 18,-4 4 100,8 16 26,3-23-195,0-6-442,1 2 419,-1 0 1,1 0-1,0 0 1,0-1-1,0 1 0,0 0 1,0 0-1,1 0 1,0 0-1,-1 1 1,1-1-1,3-3 1,-4 5 22,-1 1 1,1 0 0,-1-1 0,0 1 0,1-1 0,-1 1-1,1-1 1,-1 1 0,0-1 0,1 1 0,-1-1 0,0 1-1,0-1 1,1 1 0,-1-1 0,0 0 0,0 1 0,0-1-1,0 1 1,0-1 0,0 0 0,0 1 0,0-1 0,0 1-1,0-1 1,0 0 0,1-5-69,6 0-71,-7 5 143,1 1-1,-1 0 1,1-1 0,-1 1-1,1-1 1,-1 1 0,0-1 0,1 1-1,-1 0 1,1-1 0,-1 1-1,0-1 1,0 0 0,1 1-1,-1-1 1,0 1 0,0-1 0,0 1-1,0-1 1,0 0 0,1 1-1,-1-1 1,0 1 0,0-1 0,-1 0-1,1 0 4,0 1 0,0-1-1,0 1 1,0-1 0,0 1 0,0-1 0,0 1-1,0-1 1,0 1 0,1 0 0,-1-1-1,0 1 1,0-1 0,0 1 0,0-1-1,1 1 1,-1 0 0,0-1 0,0 1-1,1 0 1,-1-1 0,0 1 0,1 0-1,-1-1 1,0 1 0,1 0 0,-1-1-1,0 1 1,2 0 0,-2-1 3,0 1 1,1 0-1,-1 0 0,0 0 1,1 0-1,-1-1 1,0 1-1,1 0 0,-1 0 1,0-1-1,0 1 0,1 0 1,-1-1-1,0 1 1,0 0-1,0-1 0,1 1 1,-1 0-1,0-1 0,0 1 1,0 0-1,0-1 1,0 1-1,0-1 0,0 1 1,0 0-1,0-1 0,0 1 1,0-1-1,0 0 611,0 42 770,0-24-969,0-16-394,0-39-770,0 34 614,4 1-4,11-8 14,-15 11 128,1-1-1,-1 1 1,0 0 0,1 0 0,-1 0 0,0 0 0,0 0 0,1-1 0,-1 1 0,0 0-1,0 0 1,1 0 0,-1-1 0,0 1 0,0 0 0,0 0 0,0 0 0,1-1 0,-1 1-1,0 0 1,0-1 0,0 1 0,0 0 0,0 0 0,0-1 0,0 1 0,0 0 0,0-1 0,0 1-1,0 0 1,0 0 0,0-1 0,0 1 0,0 0 0,0-1 0,0 1 0,0 0 0,0-1-1,0 1 1,-1 0 0,1-1 2,0 1 0,0 0 1,0-1-1,0 1 0,0 0 0,-1-1 0,1 1 0,0 0 0,0-1 0,0 1 0,0 0 0,0-1 0,0 1 1,0 0-1,0-1 0,0 1 0,0 0 0,0-1 0,1 1 0,-1 0 0,0-1 0,0 1 0,0 0 0,0 0 1,0-1-1,1 1 0,-1 0 0,0-1 0,0 1 0,0 0 0,1 0 0,-1-1 0,10-15 6,-8 13 20,0-1 0,0 1 0,0-1 0,1 1 1,-1 0-1,5-4 0,17-24 316,-11 11-326,9-8 9,-14 16-13,1 1 1,1-1 0,-1 1-1,2 1 1,0 0-1,14-10 1,-25 20 47,1 0 0,-1-1 0,1 1 0,0 0 0,-1-1 0,1 1 0,-1-1 0,1 1 0,-1 0 0,1-1 0,-1 1 0,0-1 0,1 1 0,-1-1 0,0 0 0,1 1 0,-1-1 0,0 1 0,1-1 0,-1 0 0,0 1 0,0-1 0,0 1 0,0-1 0,0 0 0,0 1 0,0-1 0,0 0 0,0 0 0,0-1-313,0-1 259,0 3-6,0-1 0,0 1 0,-1-1 0,1 1 0,0-1 1,0 0-1,0 1 0,0-1 0,0 1 0,0-1 0,0 0 0,0 1 0,0-1 0,0 1 0,1-1 0,-1 0 0,0 1 0,0-1 0,0 1 0,1-1 1,-1 1-1,0-1 0,1 1 0,-1-1 0,0 1 0,1-1 0,-1 1 0,1-1 0,0 1 0,1-2-2,-1 2 2,0 0-1,1 0 0,-1-1 0,0 1 1,0-1-1,0 1 0,0-1 0,0 0 1,0 1-1,-1-1 0,1 0 0,0 0 0,0 1 1,0-1-1,-1 0 0,1 0 0,0 0 1,-1 0-1,1 0 0,-1 0 0,1 0 1,-1 0-1,1 0 0,-1 0 0,0-1 0,0 1 1,1 0-1,-1 0 0,0 0 0,0 0 1,0-2-1,0 2 35,0 1-1,1-1 1,-1 1 0,1-1 0,0 1-1,-1-1 1,1 1 0,-1-1 0,1 1 0,0 0-1,-1-1 1,1 1 0,0 0 0,0-1-1,-1 1 1,1 0 0,0 0 0,-1 0-1,1 0 1,0 0 0,0 0 0,0 0 0,-1 0-1,1 0 1,1 0 0,-2 1-29,0-1 1,0 1 0,0-1-1,0 1 1,0-1-1,0 1 1,0-1-1,0 1 1,0-1-1,0 1 1,0 0 0,0-1-1,0 1 1,0-1-1,0 1 1,-1-1-1,1 1 1,0-1-1,0 1 1,-1-1 0,1 1-1,0-1 1,-1 0-1,1 1 1,0-1-1,-1 1 1,1-1-1,-1 0 1,1 1 0,-1-1-1,1 0 1,-1 0-1,1 1 1,-1-1-1,1 0 1,-1 0-1,1 0 1,-1 0 0,1 1-1,-1-1 1,1 0-1,-1 0 1,1 0-1,-1 0 1,1 0-1,-1 0 1,0-1 0,-2 1-17,3 3 48,0-2-119,0-1 0,0 1 0,0 0 0,0 0 1,0 0-1,0 0 0,0 0 0,0 0 0,0 0 1,0 0-1,0 0 0,-1-1 0,1 1 0,0 0 1,-1 0-1,1 0 0,-1 0 0,1-1 0,-1 1 1,1 0-1,-1 0 0,1-1 0,-1 1 0,0 0 1,0 0-1,-12 8-6293</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1.964"/>
    </inkml:context>
    <inkml:brush xml:id="br0">
      <inkml:brushProperty name="width" value="0.05" units="cm"/>
      <inkml:brushProperty name="height" value="0.05" units="cm"/>
      <inkml:brushProperty name="color" value="#FF0066"/>
    </inkml:brush>
  </inkml:definitions>
  <inkml:trace contextRef="#ctx0" brushRef="#br0">450 0 6829,'0'7'96,"0"253"2796,-1-248-2765,0-1 0,-1 0 0,0 1 1,0-1-1,-5 11 0,-2 10 133,-1 29 172,-17 11-13,6-18-150,0 3-483,-2-1 1,-3-1 0,-2-1-1,-3-2 1,-2-1 0,-67 81-1,92-122-758,-1-1 0,-1 0-1,1-1 1,-1 0 0,-1-1-1,0 0 1,-15 8 0,14-9-524</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2.478"/>
    </inkml:context>
    <inkml:brush xml:id="br0">
      <inkml:brushProperty name="width" value="0.05" units="cm"/>
      <inkml:brushProperty name="height" value="0.05" units="cm"/>
      <inkml:brushProperty name="color" value="#FF0066"/>
    </inkml:brush>
  </inkml:definitions>
  <inkml:trace contextRef="#ctx0" brushRef="#br0">0 36 8189,'0'0'54,"0"-1"1,0 1 0,0-1 0,0 1-1,1-1 1,-1 0 0,0 1 0,0-1-1,0 1 1,1-1 0,-1 1 0,0-1-1,0 1 1,1-1 0,-1 1-1,0-1 1,1 1 0,-1 0 0,1-1-1,-1 1 1,1-1 0,-1 1 0,1 0-1,-1 0 1,1-1 0,-1 1 0,1 0-1,-1 0 1,1-1 0,-1 1-1,1 0 1,-1 0 0,1 0 0,0 0-1,-1 0 1,1 0 0,-1 0 0,1 0-1,-1 0 1,1 0 0,-1 0 0,2 1-1,3-1 138,63-10 205,38-2-620,-70 11-560,-35 1 586,-1 3-1930,-1-2 2055,1 0 1,0 0-1,-1 0 1,1 0-1,-1 0 1,1-1-1,-1 1 1,1 0-1,-1 0 0,1 0 1,-1-1-1,0 1 1,1 0-1,-1-1 1,0 1-1,0 0 1,0-1-1,1 1 1,-1-1-1,0 0 1,0 1-1,0-1 1,0 0-1,0 1 1,0-1-1,0 0 1,0 0-1,0 0 0,0 0 1,0 0-1,-1 0 1,-45 2-3336,22-2 2463,4 8 299</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2.819"/>
    </inkml:context>
    <inkml:brush xml:id="br0">
      <inkml:brushProperty name="width" value="0.05" units="cm"/>
      <inkml:brushProperty name="height" value="0.05" units="cm"/>
      <inkml:brushProperty name="color" value="#FF0066"/>
    </inkml:brush>
  </inkml:definitions>
  <inkml:trace contextRef="#ctx0" brushRef="#br0">26 140 5180,'-26'0'4698,"27"0"-4694,0 0 0,0 1 0,-1-1 0,1 0 0,0 0 0,0 0 0,-1-1 0,1 1 0,0 0 0,0 0 0,-1 0 0,1 0 0,0-1 0,-1 1 0,1 0-1,0-1 1,0 1 0,-1-1 0,1 1 0,-1-1 0,1 1 0,-1-1 0,1 1 0,0-1 0,-1 1 0,0-1 0,1 0 0,-1 1 0,1-1 0,-1 0 0,0 1 0,1-1 0,-1 0 0,0 1 0,0-1 0,0 0-1,0 0 1,1 0 0,-1 1 0,0-1 0,-1-1 0,17-6 162,-10-8-104,6 9-11,13-34 40,11-8 241,-36 97 649,2-46-982,-1 0 0,1-1 0,-1 0 0,1 1 0,0-1 0,-1 0 0,1 0 0,0 0 0,0 0 0,0 0 0,0 0 0,0-1 0,0 1 0,3 0 0,13 7-39,9 15-560,-25-21 418,21 13-1723,-9 0-4367,-10-12 4747</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5.720"/>
    </inkml:context>
    <inkml:brush xml:id="br0">
      <inkml:brushProperty name="width" value="0.05" units="cm"/>
      <inkml:brushProperty name="height" value="0.05" units="cm"/>
      <inkml:brushProperty name="color" value="#FF0066"/>
    </inkml:brush>
  </inkml:definitions>
  <inkml:trace contextRef="#ctx0" brushRef="#br0">63 220 848,'0'0'109,"0"11"8880,0 76-8507,1-86-481,-1 1-1,1-1 1,0 0-1,0 1 1,0-1-1,0 0 1,0 0-1,0 0 1,0 0-1,1 1 1,-1-2-1,0 1 1,0 0-1,1 0 1,-1 0-1,1-1 1,-1 1-1,1-1 1,-1 1-1,1-1 1,-1 1-1,4-1 1,36 7 67,-2-10 69,-38 3-133,1-1-1,-1 0 1,0 0 0,0 1-1,0-1 1,1 0-1,-1 0 1,0 0-1,0 0 1,0-1 0,0 1-1,-1 0 1,1 0-1,0-1 1,0 1-1,-1 0 1,2-2 0,9-6 27,-6-7-26,-2 1-1,1-1 1,-2 0 0,0 0-1,-1-29 1,-2 44-4,1 1 1,0-1-1,0 1 0,0-1 1,-1 1-1,1-1 1,0 1-1,0 0 0,-1-1 1,1 1-1,0 0 0,-1-1 1,1 1-1,-1 0 0,1 0 1,0-1-1,-1 1 1,1 0-1,-1 0 0,1-1 1,-1 1-1,1 0 0,0 0 1,-1 0-1,1 0 1,-1 0-1,1 0 0,-1 0 1,1 0-1,-1 0 0,1 0 1,-1 0-1,0 0 2,1 0 0,-1 0 0,0 0 0,1 0 0,-1 0 0,1 0 0,-1 0 0,1 0 0,-1 0 0,1 0 0,-1 0 0,0-1 0,1 1 0,-1 0 0,1 0 0,-1 0 0,1-1 0,-1 1 0,1 0 0,0-1 0,-1 1 0,1-1 0,-1 1 0,1 0 1,0-1-1,-1 1 0,1-1 0,0 1 0,0-1 0,-1 1 0,1-1 0,0 1 0,0-1 0,-1 0 0,-1-1 22,0-1-1,0 1 1,-1 0 0,1 0 0,-1 0 0,0 0 0,0 1 0,1-1 0,-1 1 0,0 0-1,-4-2 1,-1 0 25,-48-18 25,47 19-110,0-1 0,0 1 0,1-2 0,-1 1 0,1-1-1,0 0 1,0-1 0,-10-8 0,13-8-94,4 20 111,1 0-1,0 1 1,0-1-1,0 0 1,0 0 0,0 0-1,0 0 1,0 0-1,0 1 1,0-1-1,0 0 1,0 0 0,0 0-1,1 0 1,-1 1-1,0-1 1,1 0-1,-1 0 1,1 0 0,-1 1-1,1-1 1,-1 0-1,1 1 1,-1-1-1,2 0 1,-1 0-35,1 1 0,0 0-1,-1 0 1,1 0 0,0-1 0,-1 1 0,1-1 0,-1 1 0,1-1-1,-1 0 1,1 0 0,-1 0 0,1 1 0,1-3 0,1 0-560,-1 0 1,1 0-1,1 0 1,-1 1 0,0-1-1,1 1 1,-1 0 0,8-2-1,-12 4 453,18-6-2269,-9 4 1552</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6.156"/>
    </inkml:context>
    <inkml:brush xml:id="br0">
      <inkml:brushProperty name="width" value="0.05" units="cm"/>
      <inkml:brushProperty name="height" value="0.05" units="cm"/>
      <inkml:brushProperty name="color" value="#FF0066"/>
    </inkml:brush>
  </inkml:definitions>
  <inkml:trace contextRef="#ctx0" brushRef="#br0">41 65 5184,'0'0'2969,"-4"0"-2594,-13 0-10,12 0 484,5 0-842,0 0 0,-1 0 0,1-1 0,0 1-1,0 0 1,-1 0 0,1 0 0,0 0 0,-1 0-1,1 0 1,0 0 0,-1 0 0,1 0 0,0 0 0,-1 0-1,1 0 1,0 0 0,-1 0 0,1 0 0,0 0-1,-1 0 1,1 1 0,0-1 0,0 0 0,-1 0 0,1 0-1,0 0 1,-1 1 0,1-1 0,0 0 0,0 0 0,0 1-1,-1-1 1,1 0 0,0 0 0,0 1 0,0-1-1,0 0 1,-1 1 0,1-1 0,0 0 0,0 1 0,-2 12 154,1-1 0,0 1 0,2 24 0,0-15-96,-1-21-63,0 0 0,0 0 1,0 0-1,1 0 0,-1 1 0,0-1 0,1 0 0,-1 0 1,1 0-1,0 0 0,-1 0 0,1 0 0,0 0 1,-1 0-1,1 0 0,0 0 0,0-1 0,0 1 0,0 0 1,0 0-1,0-1 0,0 1 0,0-1 0,0 1 1,0-1-1,0 1 0,2 0 0,3 1 1,-1 6 7,-5-8-10,0 0 0,0 1 1,0-1-1,0 0 0,0 1 1,0-1-1,0 0 0,0 0 0,0 1 1,1-1-1,-1 0 0,0 0 0,0 1 1,0-1-1,0 0 0,1 0 1,-1 1-1,0-1 0,0 0 0,0 0 1,1 1-1,-1-1 0,0 0 0,0 0 1,1 0-1,-1 0 0,0 0 1,0 1-1,1-1 0,-1 0 0,1 0 1,7 3 26,0-1 1,1 1 0,-1-2-1,1 1 1,0-1 0,0 0-1,11-1 1,-16-5-2,2-12-35,-1 0 1,0-1-1,-1 0 0,-1 1 1,-1-1-1,-1 0 0,-1-32 1,0 6-975</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6.654"/>
    </inkml:context>
    <inkml:brush xml:id="br0">
      <inkml:brushProperty name="width" value="0.05" units="cm"/>
      <inkml:brushProperty name="height" value="0.05" units="cm"/>
      <inkml:brushProperty name="color" value="#FF0066"/>
    </inkml:brush>
  </inkml:definitions>
  <inkml:trace contextRef="#ctx0" brushRef="#br0">24 74 5184,'0'12'1150,"2"-1"-1,-1 0 0,7 20 0,2 14-681,-8-34-442,11 85-229,2 113 0,-15-215-2866,0 5 3022,-1-1 0,1 1 0,0 0 0,0-1 0,-1 1 0,1-1 0,0 1 0,-1 0 0,0-1 0,1 1 0,-1 0 0,0-1 1,0 1-1,1 0 0,-1 0 0,0 0 0,0 0 0,-2-1 0,2 1-2,0 0 0,0-1-1,0 1 1,0 0 0,0-1 0,0 1 0,0 0 0,0-1 0,1 1 0,-1-1-1,0 1 1,1-1 0,-1 0 0,1 1 0,0-1 0,-1 1 0,1-1 0,0-2-1,0 1-18,0 0 0,-1 0 0,1 0 0,-1-1 0,0 1-1,0 0 1,0 0 0,0 1 0,0-1 0,0 0-1,-4-4 1,-7-21-304,5 4 206,2-2 0,0 1 0,2-1 0,0-34 0,3-28 455,0 87-269,0 0-1,0-1 1,0 1-1,0 0 1,0-1-1,1 1 1,-1 0 0,1-1-1,-1 1 1,1 0-1,-1 0 1,1-1 0,0 1-1,-1 0 1,1 0-1,0 0 1,0 0 0,0 0-1,0 0 1,2-1-1,-2 1 13,0 0-1,0 0 1,0 0 0,0 1-1,-1-1 1,1 0-1,0 0 1,0 0-1,-1 0 1,1-1-1,0 1 1,-1 0 0,0 0-1,1 0 1,-1 0-1,1-1 1,-1 1-1,0 0 1,0 0 0,0-3-1,2 1 65,-1 0 0,1 0-1,0 0 1,0 1 0,0-1 0,0 0 0,0 1-1,1 0 1,-1-1 0,1 1 0,0 0 0,-1 0-1,1 0 1,4-1 0,3-4 275,-5 3-299,-1 1-1,1 0 0,0 1 1,1-1-1,-1 1 0,0 0 1,1 0-1,-1 1 0,1 0 1,0 0-1,-1 0 0,1 1 1,0-1-1,0 1 0,6 1 1,-9 5-132,-2 7 22,2 5 50,-1 0 0,-1 21 0,-1-38-5,0 0 1,0 0-1,-1-1 0,1 1 0,0 0 0,0-1 0,0 1 1,-1 0-1,1-1 0,0 1 0,0 0 0,-1-1 0,1 1 0,-1 0 1,1-1-1,-1 1 0,1-1 0,-1 1 0,1-1 0,-1 1 1,1-1-1,-1 0 0,1 1 0,-1-1 0,0 1 0,1-1 0,-1 0 1,0 0-1,1 1 0,-1-1 0,0 0 0,0 0 0,1 0 0,-1 0 1,0 0-1,1 0 0,-1 0 0,-1 0 0,2 0 4,-1 0-1,0 0 1,1 0-1,-1 0 1,0 0-1,1 0 1,-1 0 0,0 0-1,1 0 1,-1 0-1,1 0 1,-1 1-1,0-1 1,1 0-1,-1 1 1,1-1-1,-1 0 1,0 1-1,1-1 1,-1 1 0,1-1-1,-1 0 1,1 1-1,0-1 1,-1 1-1,1 0 1,-1-1-1,1 1 1,0-1-1,0 1 1,-1 0-1,1-1 1,0 1 0,0-1-1,0 1 1,-1 0-1,1 0 1,-5 4 235,-11-2-154,-1-1-1,0 0 0,-27-1 0,32-1-258,-14 0-3536,25-3 1023,1-12 1638</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7.134"/>
    </inkml:context>
    <inkml:brush xml:id="br0">
      <inkml:brushProperty name="width" value="0.05" units="cm"/>
      <inkml:brushProperty name="height" value="0.05" units="cm"/>
      <inkml:brushProperty name="color" value="#FF0066"/>
    </inkml:brush>
  </inkml:definitions>
  <inkml:trace contextRef="#ctx0" brushRef="#br0">43 125 7105,'0'0'11,"0"0"1,0 0 0,0 0 0,0 0-1,1 0 1,-1 0 0,0 0 0,0 0-1,0-1 1,0 1 0,1 0 0,-1 0-1,0 0 1,0 0 0,0 0 0,1 0-1,-1 0 1,0 0 0,0 0 0,0 0-1,0 0 1,1 0 0,-1 0 0,0 0-1,0 0 1,0 0 0,1 1 0,-1-1-1,0 0 1,0 0 0,0 0-1,0 0 1,1 0 0,-1 0 0,0 0-1,0 0 1,0 1 0,0-1 0,0 0-1,0 0 1,1 0 0,-1 0 0,0 1-1,0-1 1,0 0 0,0 0 0,0 0-1,0 0 1,0 1 0,0-1 0,0 0-1,0 0 1,0 0 0,0 1 0,0-1-1,0 0 1,0 0 0,0 0 0,0 1-1,0-1 1,0 0 0,0 0 0,0 0-1,0 1 1,15 74 756,-2 2 0,3 100 0,-16-181-2247,0 2 1467,0-2-21,1 1 0,-1-1-1,0 1 1,0 0-1,-1-1 1,1 1 0,-1-1-1,1 1 1,-1 0-1,-2-4 1,-7 0 1,9 6 30,1 1 0,-1-1 0,0 1 0,0-1-1,1 0 1,-1 1 0,0-1 0,1 0 0,-1 1 0,1-1 0,-1 0 0,0 0 0,1 0-1,0 1 1,-1-1 0,1 0 0,0 0 0,-1 0 0,1 0 0,0 0 0,0 0 0,0 0 0,0 0-1,-1 0 1,1 1 0,1-1 0,-1 0 0,0 0 0,0-1 0,0-8-27,-1-1 1,0 1-1,-1 0 1,-3-11-1,2 11 8,1 0 1,0 0-1,1 1 1,-1-13-1,2-133 238,0 154-207,0 0 0,0 0 0,0-1 0,0 1 0,1 0 0,-1 0 0,0 0 0,1-1 0,-1 1 0,1 0 0,-1 0 0,1 0 0,-1 0 0,1 0 0,0 0 0,0 0-1,-1 0 1,1 0 0,0 0 0,0 0 0,0 0 0,0 1 0,2-2 0,-2 1 4,0 1-1,0-1 1,0 1 0,-1-1-1,1 0 1,0 0-1,0 1 1,0-1 0,-1 0-1,1 0 1,-1 0-1,1 0 1,0 0 0,-1 0-1,0 0 1,1 0-1,-1 0 1,1 0 0,-1 0-1,0 0 1,0-1-1,0 1 1,0-1-1,3-25 448,-2 26-441,-1 0 1,1 0 0,0 0 0,-1 0 0,1 0 0,0 0 0,0 0-1,0 0 1,0 0 0,0 0 0,0 1 0,0-1 0,3-1 0,0-7 190,-5 6 352,1 123-1125,-5-117 507,-55 2-637,28-5-6910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17T08:39:18.85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0,'2080'0,"-2059"0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7.506"/>
    </inkml:context>
    <inkml:brush xml:id="br0">
      <inkml:brushProperty name="width" value="0.05" units="cm"/>
      <inkml:brushProperty name="height" value="0.05" units="cm"/>
      <inkml:brushProperty name="color" value="#FF0066"/>
    </inkml:brush>
  </inkml:definitions>
  <inkml:trace contextRef="#ctx0" brushRef="#br0">62 94 6677,'0'0'489,"0"-3"-171,0-24 975,0 25 86,0 7-1321,0 55 448,4-53-436,0-4-63,-1 0-1,1-1 1,-1 1 0,1 0 0,0-1 0,0 0 0,0 0 0,0 0 0,1-1 0,-1 1 0,0-1 0,1 0 0,-1 0 0,1-1-1,5 1 1,2-1 10,-8 1-19,-1 0 1,1-1-1,-1 0 0,1 0 1,-1 0-1,1 0 0,0-1 0,-1 1 1,1-1-1,-1 0 0,1 0 1,3-2-1,1-3-2,-1-1 0,0-1 0,0 1 1,0-1-1,-1 0 0,0-1 0,-1 1 0,0-1 0,7-16 0,-11 21 49,0 0-1,-1 0 0,1 0 0,-1 0 0,0-1 1,0 1-1,-1-4 0,0-3 35,-4 8-30,-18-1-22,0 0 0,1 2 1,-1 1-1,-29 1 0,27 0-83,23 0 39,-1 0 1,1 1-1,-1-1 0,1 0 1,0 1-1,-1 0 1,1 0-1,0-1 0,0 1 1,-1 1-1,1-1 1,0 0-1,-3 3 1,2-2-46,1-1 0,0 1 1,0-1-1,0 0 0,-1 1 1,1-1-1,-1-1 1,1 1-1,-1 0 0,1 0 1,-1-1-1,1 1 1,-6-1-1,7 0 20,0 0 1,1 0-1,-1 0 0,0 0 1,1 1-1,-1-1 0,0 0 1,0 0-1,1 1 0,-1-1 1,0 0-1,1 1 0,-1-1 0,1 1 1,-1-1-1,0 1 0,1-1 1,-1 1-1,1-1 0,-1 1 1,1 0-1,0-1 0,-1 1 1,1 0-1,0-1 0,-1 1 1,1 0-1,0-1 0,0 1 1,-1 0-1,1 0 0,0 0 1,-1 2-164,-3 0-2145</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8.238"/>
    </inkml:context>
    <inkml:brush xml:id="br0">
      <inkml:brushProperty name="width" value="0.05" units="cm"/>
      <inkml:brushProperty name="height" value="0.05" units="cm"/>
      <inkml:brushProperty name="color" value="#FF0066"/>
    </inkml:brush>
  </inkml:definitions>
  <inkml:trace contextRef="#ctx0" brushRef="#br0">0 41 856,'0'0'413,"3"-3"1,14-14 9259,16 17-8731,-30 0-900,-1 0-38,0 0 1,0 1-1,0-1 0,1 0 1,-1 0-1,0-1 0,0 1 1,0 0-1,1-1 0,-1 1 1,0-1-1,3-1 0,-5 2-3,0-1-1,0 0 0,0 0 0,0 0 0,1 1 0,-1-1 0,0 0 0,0 0 0,1 1 0,-1-1 0,1 0 0,-1 1 0,1-1 0,-1 0 0,1 1 1,-1-1-1,1 1 0,-1-1 0,1 1 0,0-1 0,21-2 30,-21 3-32,-5 6-99,-11 14 132,14-19-25,0 0 1,1 0-1,-1 0 1,0 0 0,1 0-1,-1 1 1,1-1-1,-1 0 1,1 0-1,0 1 1,0-1 0,-1 0-1,1 0 1,0 1-1,0-1 1,0 0-1,0 0 1,1 1 0,-1-1-1,1 2 1,-1-2 0,0 0 0,0 0 0,0 0 0,1 0 0,-1 1 0,0-1 0,0 0 0,-1 0 0,1 0 0,0 1 0,0-1 0,0 0 0,-1 0 0,0 1 0,-1 4 45,-1 0 0,1 0 0,0 0 0,1 0 0,0 0 0,0 0 0,0 0 0,0 1 0,2 11 0,-1 65 287,0-82-338,1 0 0,0-1 0,0 1 0,0 0 0,0-1 0,-1 1 0,1-1 0,0 0 0,0 1 0,0-1-1,0 0 1,0 1 0,0-1 0,0 0 0,0 0 0,0 0 0,0 0 0,1 0 0,0 0 0,24 1-15,-25-1 10,23-3-438,-17-5-165,-1-2 399,-6 10 187,1 0 0,-1-1 0,1 1 0,-1 0 0,1-1 0,-1 1 0,1 0 0,-1 0 0,1-1 0,-1 1 0,1 0 0,0 0 0,-1 0 0,1 0 0,-1 0 0,1 0 0,-1 0 0,1 0 0,0 0 0,-1 0 0,2 0 0,-2 1-44,1-1 0,0 0 0,0 0 0,-1 0 0,1 0 0,0 0 0,0 0 0,0 0-1,-1 0 1,1 0 0,0-1 0,0 1 0,-1 0 0,1 0 0,0-1 0,-1 1 0,1 0 0,0-1 0,-1 1-1,1-1 1,1 0 0,0-3-212,-2 3 223,0 1 0,0-1 1,0 0-1,1 0 0,-1 1 0,0-1 0,1 0 1,-1 1-1,1-1 0,-1 1 0,1-1 1,-1 0-1,1 1 0,-1-1 0,1 1 1,-1 0-1,1-1 0,0 1 0,-1-1 0,1 1 1,0 0-1,-1-1 0,1 1 0,0 0 1,1-1-1,2 0-639,0-1 0,0 1 0,0-1 0,0 0 0,0-1 0,-1 1 0,1-1 0,-1 1-1,0-1 1,6-6 0,-2 5 68</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8.595"/>
    </inkml:context>
    <inkml:brush xml:id="br0">
      <inkml:brushProperty name="width" value="0.05" units="cm"/>
      <inkml:brushProperty name="height" value="0.05" units="cm"/>
      <inkml:brushProperty name="color" value="#FF0066"/>
    </inkml:brush>
  </inkml:definitions>
  <inkml:trace contextRef="#ctx0" brushRef="#br0">1 2 7837,'0'-1'2044,"0"4"-589,0 15 71,0 63-987,0 98-545,0-176-4,0 0 1,1 0-1,-1 0 0,1 0 0,-1 0 0,1 0 0,0-1 0,0 1 1,1 0-1,2 4 0,-3-5-17,0 1 0,1-1 0,-1 1 0,0-1 0,0 1 0,0 0 0,-1-1 0,1 1 0,-1 0 0,1 5 0,0-5-87,0 1 0,0-1 1,0 0-1,0 1 0,1-1 0,-1 0 1,1 0-1,0 1 0,0-2 1,0 1-1,1 0 0,-1 0 0,1-1 1,-1 1-1,1-1 0,0 0 0,0 1 1,4 1-1,-6-4-38,-1 0-1,1 1 1,-1-1 0,1 0-1,-1 0 1,1 1 0,-1-1-1,1 0 1,0 0 0,-1 0-1,1 0 1,-1 0 0,1 0-1,0 0 1,-1 0 0,1 0-1,-1 0 1,1 0 0,0 0-1,-1 0 1,1-1 0,-1 1-1,1 0 1,-1 0 0,1-1-1,-1 1 1,1 0 0,-1-1-1,1 1 1,-1 0 0,1-1-1,0 0 1,5-18-2489,-4 9 1127,1-10 399</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8.952"/>
    </inkml:context>
    <inkml:brush xml:id="br0">
      <inkml:brushProperty name="width" value="0.05" units="cm"/>
      <inkml:brushProperty name="height" value="0.05" units="cm"/>
      <inkml:brushProperty name="color" value="#FF0066"/>
    </inkml:brush>
  </inkml:definitions>
  <inkml:trace contextRef="#ctx0" brushRef="#br0">19 30 9793,'-7'-5'512,"6"4"-452,1 1 0,-1 0 1,0 0-1,1 0 1,-1-1-1,1 1 0,-1 0 1,0-1-1,1 1 1,-1 0-1,1-1 0,-1 1 1,1-1-1,0 1 1,-1-1-1,1 1 0,-1-1 1,1 1-1,0-1 0,-1 0 1,1 1-1,0-1 1,0 1-1,-1-2 0,6 1-160,13-1-142,46-5-8522,-42 5 7076</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19.292"/>
    </inkml:context>
    <inkml:brush xml:id="br0">
      <inkml:brushProperty name="width" value="0.05" units="cm"/>
      <inkml:brushProperty name="height" value="0.05" units="cm"/>
      <inkml:brushProperty name="color" value="#FF0066"/>
    </inkml:brush>
  </inkml:definitions>
  <inkml:trace contextRef="#ctx0" brushRef="#br0">0 297 7653,'3'25'1745,"-2"-24"-1698,0 0 1,0-1-1,0 1 0,0-1 1,0 1-1,0-1 0,0 1 1,0-1-1,0 1 0,0-1 1,0 0-1,0 0 1,0 1-1,0-1 0,1 0 1,0 0-78,19 4 422,1-2 0,30 1 0,-50-3-392,0 0-1,1 0 0,-1 0 1,0-1-1,0 1 1,0 0-1,1-1 0,-1 0 1,0 1-1,0-1 0,0 0 1,0 0-1,0 0 1,0 0-1,0-1 0,0 1 1,3-3-1,2-2-3,-6 5 4,0 1 0,0-1 0,0 1 0,0-1 0,1 1-1,-1 0 1,0-1 0,0 1 0,1 0 0,-1 0 0,0 0 0,0 0 0,1 0 0,-1 0 0,0 0 0,3 0-1,-3 1 2,0-1-1,0 0 0,0 0 0,1 0 0,-1 0 1,0 0-1,0 0 0,1 0 0,-1 0 0,0 0 1,0-1-1,1 1 0,-1-1 0,0 1 0,0-1 1,0 1-1,2-2 0,3-4 3,-6 5-1,1 0 0,-1 0 0,1 0-1,-1 0 1,1 1 0,0-1-1,-1 0 1,1 1 0,0-1-1,0 0 1,0 1 0,0-1-1,0 1 1,-1-1 0,1 1 0,0 0-1,0-1 1,0 1 0,0 0-1,0-1 1,2 1 0,-2 0 13,0-1 1,0 1-1,0-1 1,1 1-1,-1-1 1,0 1-1,0-1 1,0 0-1,0 0 1,0 0-1,0 1 1,0-1-1,0 0 0,-1 0 1,1 0-1,0 0 1,-1 0-1,1-1 1,0 1-1,-1 0 1,1-1-1,8-28 551,-9 22-430,1 7-119,-1-1 1,0 0-1,1 0 1,-1 0 0,0 0-1,0 1 1,0-1-1,-1 0 1,1 0 0,0 0-1,-1 0 1,1 1-1,-1-1 1,1 0-1,-1 0 1,0 1 0,0-1-1,-1-2 1,-5 2 0,6 1-15,0 1 0,0 0-1,0 0 1,0-1 0,0 1 0,0 0 0,0-1 0,0 1 0,0-1-1,0 1 1,0-1 0,0 0 0,0 1 0,0-1 0,0 0 0,1 0-1,-1 1 1,0-1 0,0 0 0,1 0 0,-1 0 0,1 0 0,-1 0-1,1 0 1,-1 0 0,1 0 0,-1-2 0,1 2 0,0 0 1,0 0-1,-1 0 1,1 0-1,0 0 1,-1 0-1,1 0 1,-1 0-1,1 0 0,-1 0 1,0 0-1,1 0 1,-1 0-1,0 1 1,1-1-1,-1 0 1,0 0-1,0 1 1,0-1-1,0 0 0,0 1 1,0-1-1,0 1 1,0 0-1,0-1 1,-1 1-1,-5-5 21,-66-77 24,72 79-361,-1 1 0,1 0 0,0 0-1,0-1 1,1 1 0,-1-1 0,1 1 0,-1-1 0,1 1-1,0-1 1,-1 1 0,1-1 0,1 1 0,-1-1-1,1-3 1,-1-6-3274,0 2 1404</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20.397"/>
    </inkml:context>
    <inkml:brush xml:id="br0">
      <inkml:brushProperty name="width" value="0.05" units="cm"/>
      <inkml:brushProperty name="height" value="0.05" units="cm"/>
      <inkml:brushProperty name="color" value="#FF0066"/>
    </inkml:brush>
  </inkml:definitions>
  <inkml:trace contextRef="#ctx0" brushRef="#br0">236 254 6913,'0'0'-41,"-2"15"507,1-15-366,1 1-1,0-1 1,0 1 0,0-1-1,0 0 1,0 1 0,0-1-1,0 1 1,0-1 0,0 1-1,0-1 1,0 1 0,0-1-1,0 0 1,0 1 0,0-1-1,0 1 1,1-1 0,-1 1-1,0-1 1,0 0 0,0 1-1,1-1 1,-1 0 0,0 1-1,1-1 1,-1 0 0,0 1-1,1-1 1,-1 0 0,0 1-1,1-1 1,18 0 277,-14 0-61,1 0-72,-4 0-227,3 1 17,-1-1-1,0 0 1,0 1 0,0-2 0,1 1 0,-1 0 0,0-1 0,0 0 0,0 0 0,6-2 0,-2-19 4,6 13-12,-8-7-14,0 8-6,-5 7-6,0 0 0,0 0 1,0 0-1,0 0 0,0-1 1,-1 1-1,1 0 0,0-1 0,-1 1 1,1 0-1,-1-1 0,0 1 0,1-1 1,-1 1-1,0 0 0,0-1 0,0 1 1,0-1-1,0-1 0,0-101-13,0 103 15,0-1-1,-1 1 1,1 0-1,0-1 0,0 1 1,-1 0-1,1 0 0,-1-1 1,1 1-1,-1 0 1,0 0-1,1 0 0,-1 0 1,0 0-1,0 0 0,1 0 1,-1 0-1,0 0 1,0 0-1,0 0 0,0 0 1,-1 1-1,1-1 1,0 0-1,0 1 0,-2-1 1,-5-5 4,-5-6-20,9 8 45,0 0-1,-1 0 1,1 1 0,-1-1-1,1 1 1,-1 0 0,0 0-1,0 1 1,0-1 0,-1 1-1,1 0 1,0 1 0,-1-1-1,0 1 1,1 0 0,-1 0-1,0 1 1,1 0 0,-11 0-1,14 6-33,-2 22 32,1 1 0,3 53 0,0-36-9,1-39-19,0 0 1,0-1 0,0 1 0,0 0 0,1 0 0,5 12 0,-4-13 0,0 1 0,-1 0 1,0 0-1,-1-1 0,1 1 1,0 14-1,-2-14 0,1 0 1,0 0-1,0 0 0,0 0 1,1 0-1,0 0 0,4 7 1,2 9 4,24 103-106,-23-88-191,-2 0-1,-1 0 1,1 46 0,-6-58 140,0-20 126,0 0 1,-1 0-1,0 1 1,0-1-1,0 0 1,-1 0-1,0 1 1,0-1-1,-1 0 1,-3 11-1,-23 16-51,16-2 9,-10 0 12,20-25 49,-1-1 0,0 1 0,0-1 0,-1 0 1,1-1-1,-1 1 0,0 0 0,-1-1 0,-5 5 1,2-3 4,-6 6 56,0-1-1,-28 17 1,35-25-20,0 0 0,0 0 0,0-1 0,0 0 0,-1 0 0,1-1 0,0 0 0,-1 0 0,-10-1 0,16 0-35,1-1 1,0 1-1,-1-1 1,1 1-1,-1-1 0,1 0 1,0 0-1,-1 1 0,1-1 1,0 0-1,0 0 1,0 0-1,0-1 0,0 1 1,0 0-1,0 0 0,0 0 1,0-1-1,1 1 1,-1-1-1,0 1 0,1 0 1,-1-1-1,1-1 0,-11-38-17,7 10 10,2 0-1,2-51 1,1 31-8,-1 48 9,0-1 1,1 1 0,-1 0-1,1-1 1,0 1-1,0 0 1,0-1 0,0 1-1,1 0 1,-1 0-1,1 0 1,2-4 0,-2 4-6,0 1 0,0-1 1,-1 0-1,1 0 0,-1 0 1,0 0-1,0 0 0,0-1 1,0 1-1,-1 0 0,1 0 1,-1-5-1,0 5-5,0 0 0,1 0 0,-1 0 0,1 0 0,0 0 0,-1 0 0,1 0 0,1 0 0,-1 1 0,0-1 0,1 0 0,-1 1 0,4-5 0,10-20-176,-9 14 62,0-1 0,1 2-1,1-1 1,0 1 0,0 0-1,1 0 1,1 1 0,11-10-1,-9 9-176,0 0 1,18-23-1,-24 27 274,-1 0 1,1 1 0,1 0-1,-1 0 1,1 1 0,0 0-1,1 0 1,-1 0 0,1 1-1,0 0 1,16-6 0,-3 5 346,1 1 0,-1 1-1,1 1 1,0 1 0,0 1 0,23 2 0,-19-1 40,-25 0-348,-1 0 0,1 0 0,0 0 0,-1 1 1,1-1-1,0 0 0,-1 0 0,1 0 0,-1 0 1,1 1-1,0-1 0,-1 0 0,1 0 0,-1 1 1,1-1-1,-1 1 0,1-1 0,-1 0 0,1 1 1,-1-1-1,1 1 0,-1-1 0,0 1 0,1-1 1,-1 1-1,0 0 0,1-1 0,-1 2 0,1-2 0,-1 1-1,0 0 0,0-1 0,1 1 0,-1-1 0,0 1 0,1-1 1,-1 1-1,1-1 0,-1 1 0,1-1 0,-1 1 0,1-1 0,-1 1 0,1-1 1,-1 0-1,1 1 0,0-1 0,-1 0 0,1 0 0,0 1 0,-1-1 1,1 0-1,-1 0 0,1 0 0,0 0 0,-1 0 0,2 0 0,87 0 532,-88 0-533,-1 0 0,1 0 0,-1 0-1,1 0 1,-1 0 0,1 0 0,-1-1-1,1 1 1,-1 0 0,1 0 0,-1-1-1,1 1 1,-1 0 0,0-1 0,1 1-1,-1 0 1,1-1 0,-1 1 0,0 0-1,1-1 1,-1 1 0,0-1 0,0 1-1,1-1 1,-1 1 0,0-1 0,0 1-1,0-1 1,1 1 0,-1-1 0,0 1-1,0-1 1,0 0 0,0 1-1,0-1 0,0 1 0,0-1 0,0 1 1,0-1-1,0 1 0,0 0 0,0-1 0,1 1 0,-1-1 0,0 1 1,0-1-1,0 1 0,1 0 0,-1-1 0,0 1 0,0 0 0,1-1 1,-1 1-1,0 0 0,1-1 0,-1 1 0,1 0 0,-1 0 0,0-1 1,1 1-1,-1 0 0,0 0 0,1 0 0,-1 0 0,1 0 0,0-1 0,1-1 43,0 0 0,-1-1-1,1 1 1,-1-1 0,1 0-1,-1 0 1,0 1-1,0-1 1,0 0 0,0 0-1,0-4 1,-1 4 92,2-10 547,-2 13-665,0-1 1,0 1-1,0-1 0,0 1 1,0-1-1,0 0 0,0 1 1,0-1-1,0 1 1,0-1-1,-1 1 0,1-1 1,0 1-1,0-1 0,0 1 1,-1-1-1,1 1 1,0-1-1,0 1 0,-1-1 1,1 1-1,-1 0 0,1-1 1,0 1-1,-1 0 1,1-1-1,-1 1 0,0-1 1,-74-14-106,34 5-34,-1 2 0,-83-5 0,124 13 70,1 3-16,0 11 48,0-10-6,5-1-33,-2-1 24,-2-1 13,0 1 0,0-1-1,0 0 1,1 0 0,-1 0 0,0 0-1,1 0 1,-1-1 0,1 1 0,-1 0-1,1-1 1,2 2 0,-1 11-413,4-11 319,-7-2 95,0 0 0,1 0 1,-1 0-1,1 0 1,-1 0-1,1 0 0,-1 0 1,0 0-1,1 0 1,-1 1-1,1-1 0,-1 0 1,0 0-1,1 0 1,-1 0-1,1 1 0,-1-1 1,0 0-1,1 1 1,-1-1-1,0 0 0,0 0 1,1 1-1,-1-1 1,0 0-1,0 1 0,1-1 1,-1 1-1,0-1 1,0 0-1,0 1 0,0-1 1,1 1-1,-1-1 1,0 1-1,0-1 0,0 0 1,0 2-1,4 7-407,-3-8 332,0-1-1,-1 1 0,1 0 0,0-1 0,-1 1 1,1 0-1,-1 0 0,1 0 0,-1 0 0,0 0 1,1-1-1,-1 1 0,0 0 0,0 0 0,0 0 1,1 0-1,-1 0 0,0 1 0,0 20-8583</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20.861"/>
    </inkml:context>
    <inkml:brush xml:id="br0">
      <inkml:brushProperty name="width" value="0.05" units="cm"/>
      <inkml:brushProperty name="height" value="0.05" units="cm"/>
      <inkml:brushProperty name="color" value="#FF0066"/>
    </inkml:brush>
  </inkml:definitions>
  <inkml:trace contextRef="#ctx0" brushRef="#br0">1 95 6261,'0'-1'139,"1"1"0,-1-1 0,1 1 0,-1 0 0,1-1 0,-1 1 0,1 0 0,-1-1 1,1 1-1,0 0 0,-1 0 0,1 0 0,-1-1 0,1 1 0,0 0 0,-1 0 0,1 0 0,0 0 1,-1 0-1,1 0 0,-1 0 0,1 1 0,0-1 0,-1 0 0,1 0 0,-1 0 0,1 1 1,0-1-1,-1 0 0,1 1 0,-1-1 0,1 0 0,-1 1 0,1-1 0,0 1 0,-1 230 661,0-230-800,0-1 1,0 1-1,0-1 0,0 1 0,0-1 0,0 1 0,0-1 0,0 1 0,0-1 0,0 1 0,1-1 0,-1 1 0,0-1 0,0 0 0,1 1 0,-1-1 0,0 1 0,1-1 0,-1 0 0,0 1 0,1-1 0,-1 0 0,0 1 0,1-1 0,-1 0 0,1 0 0,-1 1 1,1-1-1,-1 0 0,0 0 0,1 0 0,-1 0 0,1 1 0,-1-1 0,2 0 0,-2 0 0,1 0 0,-1 0-1,0 0 1,1 0 0,-1 0 0,1 0 0,-1 0 0,0 0-1,1 0 1,-1 1 0,1-1 0,-1 0 0,0 0-1,1 0 1,-1 1 0,0-1 0,1 0 0,-1 1 0,0-1-1,0 0 1,1 0 0,-1 1 0,0-1 0,0 0 0,1 1-1,-1-1 1,0 1 0,0-1 0,0 0 0,0 1 0,0-1-1,0 1 1,0-1 0,1 0 0,-1 1 0,2-1-18,-2 0 17,1 0 0,-1 0 1,0 1-1,1-1 0,-1 0 1,0 0-1,1 0 0,-1 0 0,0 0 1,1 0-1,-1 0 0,0 0 0,1 0 1,-1 0-1,0 0 0,1 0 0,-1 0 1,0 0-1,1-1 0,-1 1 0,0 0 1,1 0-1,-1 0 0,0 0 1,0-1-1,1 1 0,-1 0 0,0 0 1,0-1-1,1 1 0,-1 0 0,0 0 1,0-1-1,1 1 0,-1 0 0,0 0 1,0-1-1,0 1 0,0-1 0,18-45 48,1 1-1,27-44 1,-38 74-48,1 1 0,1 1 0,0-1 0,0 2 0,2-1 0,-1 2 0,1 0 0,1 0 0,0 1 0,23-14 0,-28 21-85,-1 1 0,1-1 0,-1 1-1,1 1 1,0-1 0,-1 1 0,1 1 0,14 0 0,-19 4-306,-1 15-168,0 10-3363,-2-25 1729,0 0 207,0 14 409</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22.458"/>
    </inkml:context>
    <inkml:brush xml:id="br0">
      <inkml:brushProperty name="width" value="0.05" units="cm"/>
      <inkml:brushProperty name="height" value="0.05" units="cm"/>
      <inkml:brushProperty name="color" value="#FF0066"/>
    </inkml:brush>
  </inkml:definitions>
  <inkml:trace contextRef="#ctx0" brushRef="#br0">206 21 8853,'0'-1'31,"0"1"0,-1-1 0,1 0 1,-1 0-1,1 1 0,-1-1 0,0 0 1,1 0-1,-1 1 0,1-1 0,-1 1 1,0-1-1,0 1 0,1-1 0,-1 1 0,0-1 1,0 1-1,0 0 0,1-1 0,-1 1 1,0 0-1,0 0 0,0 0 0,-1-1 0,-27-4 666,24 4-420,-52 0 795,33 1-984,23 0-83,0 0 1,0 1-1,0-1 0,0 0 0,-1 1 0,1-1 1,0 0-1,0 1 0,0-1 0,0 1 0,0-1 1,0 1-1,0 0 0,0 0 0,0-1 1,1 1-1,-1 0 0,0 0 0,0 0 0,1 0 1,-1 0-1,0 0 0,1 0 0,-1 0 0,0 1 1,-4 6 41,-10 6 120,13-12-158,0 0 1,-1-1-1,1 1 1,0 0 0,0 0-1,1 1 1,-1-1-1,0 0 1,1 0 0,-1 1-1,1-1 1,0 1-1,0 0 1,0-1-1,0 1 1,0 0 0,1-1-1,-1 1 1,1 3-1,-1 60-35,2-65 25,0-1 0,-1 1 0,1 0 0,0 0 0,0 0 0,-1 0 0,1-1 0,0 1 0,0 0 0,0-1 0,0 1 0,0-1 0,0 1 0,0-1 0,0 1 0,0-1 0,0 0 0,0 0-1,0 1 1,1-1 0,-1 0 0,0 0 0,0 0 0,0 0 0,0 0 0,3-1 0,0 1-6,9 6-26,-12-5 28,1-1-1,-1 1 1,1-1-1,-1 1 1,1-1-1,-1 1 1,1-1 0,-1 0-1,1 0 1,-1 0-1,1 0 1,-1 0-1,3 0 1,39 0-181,-43 0 183,0 0 1,1 0-1,-1 0 1,0 0-1,1 0 0,-1 0 1,0 0-1,0 0 1,1-1-1,-1 1 1,0 0-1,1 0 0,-1 0 1,0 0-1,0 0 1,1 0-1,-1-1 1,0 1-1,0 0 1,1 0-1,-1 0 0,0-1 1,0 1-1,0 0 1,1 0-1,-1-1 1,0 1-1,0 0 1,0 0-1,1-1 0,34-44-142,-34 45 144,0-1 1,0 1-1,0-1 1,0 0-1,-1 1 0,1-1 1,0 0-1,-1 0 1,1 0-1,-1 1 1,1-1-1,-1 0 0,1 0 1,-1 0-1,1 0 1,-1 0-1,0 0 0,1 0 1,-1-2-1,3-5 0,19-26-31,-21 32 35,-1 1 0,1 0-1,-1 0 1,1 0 0,-1 0 0,1 0 0,0 0 0,-1 0 0,1 0 0,0 0 0,0 0 0,0 1-1,-1-1 1,1 0 0,0 0 0,2 0 0,6 20 98,-4-1-111,84 296-47,-78-273-36,-2 1 0,-1 0 0,-3 0 0,1 44 0,-6-86 93,0 0 1,0 1-1,0-1 1,0 0-1,0 1 1,-1-1-1,1 0 1,0 1-1,0-1 1,0 0-1,0 1 1,0-1-1,0 0 1,-1 1-1,1-1 1,0 0 0,0 0-1,0 1 1,-1-1-1,1 0 1,0 0-1,0 1 1,-1-1-1,1 0 1,0 0-1,0 0 1,-1 1-1,1-1 1,0 0-1,-1 0 1,1 0-1,0 0 1,-1 0-1,1 0 1,-1 0-1,-25 4 263,-1-1 0,-48-1-1,74-2-255,-1-1-1,1 1 0,-1 0 0,1 0 0,-1-1 0,1 1 0,-1-1 0,1 1 0,-1-1 0,1 0 0,-1 1 0,1-1 0,0 0 1,-1 0-1,1 0 0,0 0 0,0 0 0,0 0 0,0 0 0,0-1 0,0 1 0,0 0 0,0-1 0,0 1 0,0-2 1,-6-8 21,5 9-22,0 1 1,0-1-1,0 0 0,1 0 1,-1 0-1,1-1 0,-1 1 1,1 0-1,0-1 0,-1-3 1,-4-8 6,-11-14 25,14 24-35,0 0 0,1 0 0,-1 0 0,1-1 0,0 1 0,0-1 0,0 1 0,-2-8 0,0-22-19,1 0 0,2-42 0,1 71 11,0 3 4,0 1 0,0-1 0,0 0 0,1 1 0,-1-1 0,0 1 0,1-1 0,-1 1 0,1-1 0,0 1 0,0-1 0,-1 1 0,1-1 0,0 1 0,0 0 0,0-1 0,1 1 0,-1 0 0,0 0 0,0 0 0,1 0 0,2-2 0,7-6-4,0-13-9,36-37-144,-27 37-149,30-28-1,-6 8-229,-39 36 398,-1 0 1,1 0 0,-1-1 0,5-10 0,-7 12 69,1 0 0,-1 0 0,1 0 0,0 0 0,1 1 0,-1-1 0,1 1 0,0 0 0,6-6 1,-7 10 83,-1-1 0,0 1 0,0 0 0,0 0 0,1-1 0,-1 1 0,0 1 0,0-1 0,1 0 0,-1 0 0,0 1 0,0-1 0,0 1 0,1 0 0,-1 0 1,3 2-1,34 120 249,-30-99-4,-9-23-226,1 0 0,-1 0 0,1-1 0,0 1 0,-1 0 0,1-1 0,0 1 0,-1 0-1,1-1 1,0 1 0,0-1 0,0 1 0,0-1 0,-1 0 0,1 1 0,0-1 0,0 0 0,0 0 0,0 1 0,0-1 0,0 0-1,2 0 1,-1-5 48,-2-14-33,5 10 16,2-23 69,7-23 142,-13 51-257,0 1 0,0-1 0,1 1 0,0 0 0,-1 0 0,1-1 0,1 1 0,-1 1 0,0-1 0,1 0 0,-1 0 0,5-2 0,9-2 16,10 6-8330,-21 1 6384,2 0 841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22.905"/>
    </inkml:context>
    <inkml:brush xml:id="br0">
      <inkml:brushProperty name="width" value="0.05" units="cm"/>
      <inkml:brushProperty name="height" value="0.05" units="cm"/>
      <inkml:brushProperty name="color" value="#FF0066"/>
    </inkml:brush>
  </inkml:definitions>
  <inkml:trace contextRef="#ctx0" brushRef="#br0">145 14 6545,'0'0'1414,"-5"0"-734,-14 0-133,14 0-109,-7-1 148,8 1-517,-1-1-1,0 1 0,0-1 1,0 1-1,0 1 0,0-1 1,0 1-1,1 0 1,-1 0-1,-6 2 0,7 0-45,1 1 0,-1 0 0,1 1 0,-1-1 0,1 1 0,0-1 0,1 1 0,-1 0 0,1 0 0,0 0 0,0 0 0,0 6 0,-1 4-9,1 1-1,0 0 1,2 21-1,0-35-13,1-1-1,-1 0 0,1 0 1,0 0-1,0 0 1,0 0-1,-1 1 1,1-1-1,0-1 1,0 1-1,0 0 1,1 0-1,-1 0 1,0 0-1,0-1 1,0 1-1,1-1 1,-1 1-1,0-1 0,0 1 1,1-1-1,-1 0 1,1 1-1,-1-1 1,3 0-1,1 1-2,3 2-42,1 0-1,0-1 0,0 0 1,0 0-1,0-1 1,0 0-1,1-1 0,9 0 1,-18 0 42,0 0 0,0 0 0,-1 0 0,1 0 0,0 0 1,-1-1-1,1 1 0,0 0 0,-1 0 0,1 0 0,0-1 1,-1 1-1,1 0 0,0-1 0,-1 1 0,1-1 0,-1 1 0,1 0 1,-1-1-1,1 1 0,-1-1 0,1 1 0,-1-1 0,1 0 1,-1 1-1,0-1 0,1 1 0,-1-1 0,0 0 0,0 1 1,1-1-1,-1 0 0,0 1 0,0-1 0,0-1 0,5-10-35,9 2-28,-11 4 33,-1 0 0,0 0 0,0-1 0,0 1 0,-1-1 0,0 1 0,0-1 0,-1 1 0,0-1 0,0 0 0,-1-9 0,0-8-150,2 23 176,-2 1 1,1-1 0,0 0 0,0 0 0,0 1 0,0-1 0,0 0 0,-1 1 0,1-1 0,0 0 0,0 1-1,-1-1 1,1 0 0,-1 1 0,1-1 0,0 1 0,-1-1 0,1 1 0,-1-1 0,1 1 0,-1-1-1,0 1 1,1-1 0,-1 1 0,1 0 0,-1-1 0,0 1 0,1 0 0,-1 0 0,0-1 0,-1 1-1,2 0 1,-1 0 0,0 0-1,1 0 1,-1-1 0,1 1-1,-1 0 1,0 0-1,1-1 1,-1 1 0,1 0-1,-1-1 1,1 1-1,-1-1 1,1 1 0,-1-1-1,1 1 1,-1-1 0,1 1-1,0-1 1,-1 1-1,1-1 1,0 1 0,-1-1-1,1 1 1,0-1 0,0 0-1,0 1 1,-1-1-1,1 0 1,0 1 0,0-2-1,-4-2-91,-13-4-4,14 6-192,0 1 1,0 0 0,1 0 0,-1 0 0,0 0 0,0 1 0,0-1 0,0 1 0,-1 0 0,-3 0 0,5 0-936</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23.249"/>
    </inkml:context>
    <inkml:brush xml:id="br0">
      <inkml:brushProperty name="width" value="0.05" units="cm"/>
      <inkml:brushProperty name="height" value="0.05" units="cm"/>
      <inkml:brushProperty name="color" value="#FF0066"/>
    </inkml:brush>
  </inkml:definitions>
  <inkml:trace contextRef="#ctx0" brushRef="#br0">0 65 8337,'0'0'1741,"5"0"-1653,-4 0-87,0 0 1,0 0-1,-1 0 0,1 0 0,0 0 0,0 0 0,0 0 1,-1 0-1,1 0 0,0 0 0,0 1 0,-1-1 1,1 0-1,0 1 0,0-1 0,-1 0 0,1 1 0,0-1 1,-1 1-1,1-1 0,0 1 0,-1 0 0,1-1 0,-1 1 1,1-1-1,-1 1 0,0 0 0,1 0 0,-1-1 1,1 1-1,-1 1 0,6 7 2,6 0-4,-6 6 3,0-8 7,5 13-6,-5-6-2,0 0-1,14 21 0,-2-3-12,-17-31 28,0 0 0,0 1 0,0-1 0,0 0 0,0 0 0,0 0 0,0 0 0,1 0 0,-1 0 0,0 0 0,1 0 0,-1-1 0,0 1 0,1 0 0,-1-1 0,1 1 0,-1-1 0,1 0 0,-1 1 0,1-1 0,0 0 0,-1 0 0,1 0 0,-1 0 0,1 0 0,2-1 0,-2 1 43,-1 0-52,-1 0 0,1 0 0,-1 0 0,1-1 0,-1 1 0,1 0-1,-1 0 1,1 0 0,-1-1 0,0 1 0,1 0 0,-1-1 0,1 1 0,-1 0-1,0-1 1,1 1 0,-1 0 0,0-1 0,0 1 0,1 0 0,-1-1 0,0 1 0,0-1-1,1 1 1,-1-1 0,0 1 0,0-1 0,0 1 0,0-1 0,0 1 0,0-1-1,0 1 1,0-1 0,0 0 0,0 1 0,0-1 0,0 1 0,0-1 0,0 0 0,0 1 0,1-1-1,-1 1 1,0-1 0,0 1 0,0-1 0,0 1 0,1 0 0,-1-1 0,0 1 0,1-1 0,-1 1-1,0-1 1,1 1 0,-1 0 0,0-1 0,1 1 0,-1 0 0,1-1 0,-1 1 0,0 0 0,1 0-1,-1-1 1,1 1 0,-1 0 0,1 0 0,-1 0 0,1 0 0,0-1 0,0 1 4,0-1 1,0 1 0,0-1 0,0 0-1,0 0 1,0 0 0,0 1 0,-1-1-1,1 0 1,0 0 0,-1 0 0,1 0-1,0 0 1,-1-1 0,1 1-1,-1 0 1,0 0 0,1 0 0,-1 0-1,1-2 1,0-1 30,6-8 1,0-1 0,-1 0-1,0 0 1,-1-1-1,-1 0 1,0 0-1,-1 0 1,0 0-1,-1 0 1,-1-1 0,0-26-1,-2 40-106,-1 0-1,1 1 1,0-1 0,-1 1-1,1-1 1,0 0-1,-1 1 1,1 0 0,-1-1-1,1 1 1,-1 0-1,1 0 1,-2 0 0,-2-1-605,-2 1-1916,-1 1 1525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2:07.872"/>
    </inkml:context>
    <inkml:brush xml:id="br0">
      <inkml:brushProperty name="width" value="0.05" units="cm"/>
      <inkml:brushProperty name="height" value="0.05" units="cm"/>
    </inkml:brush>
  </inkml:definitions>
  <inkml:trace contextRef="#ctx0" brushRef="#br0">6 5191 4448,'-5'0'3875,"17"0"-2621,-8 0-1181,-2 18-10,1-16-37,0-1 0,1 0 0,-1-1 0,0 1 0,0 0 0,1-1 1,-1 0-1,0 0 0,0 0 0,1 0 0,-1 0 0,5-1 0,3 0 79,566 1 1228,-575 0-1333,1 0 0,-1-1 1,1 1-1,-1-1 0,0 1 0,1-1 1,-1 0-1,0 0 0,0 0 0,4-2 1,-3 2-2,-1-1 0,0 1 0,1 0 0,-1 0 0,1 0 0,0 0 0,-1 1 0,1-1 0,0 1 0,4-1 0,480 1 45,-485 0-44,0 0 0,-1 0-1,1 0 1,0-1 0,0 1-1,-1-1 1,1 1 0,0-1-1,-1 0 1,1 0 0,-1 1-1,1-1 1,1-2 0,-1 2-1,0-1 1,-1 1 0,1 0 0,0 0 0,0 0-1,0 1 1,0-1 0,0 0 0,0 1-1,0-1 1,0 1 0,0 0 0,4-1-1,48-12 21,139 8-135,-191 5 114,-1-1 0,0 1-1,1 0 1,-1 0 0,0 0 0,1-1 0,-1 1 0,0-1-1,0 1 1,1-1 0,-1 1 0,0-1 0,0 0-1,0 1 1,0-1 0,0 0 0,0 0 0,1-1 0,-1 1-1,0 0 1,0 0 0,0 0 0,0 0 0,0 0 0,0 1 0,0-1 0,1 0-1,-1 1 1,0-1 0,0 1 0,1-1 0,-1 1 0,0 0 0,0-1-1,1 1 1,-1 0 0,2 0 0,74-13-13,-10 0 49,-46 11-38,-1 0 0,0-2 0,0 0 0,31-11 0,-7 2 22,199-47-34,96-25-11,-196 52 30,-89 22 2,87-28-1,127-62-31,-177 73 38,17-6-4,-71 17-29,43-26 1,29-15 31,-92 51-6,-1 1-9,-1 0 0,0-2 0,24-16 0,-16 8 7,0 0 0,1 2 0,0 0 0,34-12 0,-45 21-7,-2-1 1,1 0-1,0 0 0,-1-1 0,0-1 0,-1 0 0,0 0 0,0-1 0,16-19 0,-11 15-14,0 0 0,1 1 0,0 0 0,1 2 0,1 0 0,35-15 0,-43 20 27,20-12-16,0-1 0,-1-2 0,-1-1 0,29-29 0,7-4-5,-14 18 19,-33 25 10,0-1 1,-1 0-1,25-27 1,2-4 23,1 1 1,78-55-1,-57 46 167,-13 16 56,-40 28-222,0 0 0,-1-1 0,0-1 0,-1 1 0,0-1 0,11-13 0,13-17-41,2 1-1,1 2 1,73-53-1,-101 81-1,-1 0 1,-1 0-1,1-1 0,8-14 0,8-9 19,32-43-97,-39 49 76,37-40-1,13-6-20,90-87 33,-125 129-10,42-55 1,10-9 12,171-176-32,-190 199 27,-41 41 42,0-1 0,-2-1-1,23-44 1,-33 55-91,4-3 33,36-44-1,4-4 2,67-85 143,-89 111-125,1 3-1,3 1 0,1 1 0,48-37 0,62-60 10,-89 79-35,69-52-1,58-19-6,-160 110 14,-2-1 0,0-2 0,-2 0 0,0-1 0,19-28 0,-30 36 3,2 1 0,0 0 1,0 1-1,2 0 0,-1 2 0,2-1 0,0 2 0,30-16 0,-17 10 23,36-30 0,-18 13-1,-1 1-36,187-115 18,-177 120-143,47-28-324,-66 35 438,0 2 1,1 1 0,41-12 0,128-26 40,-198 53-11,34-5-54,0-3 0,-1-2 0,55-24 0,-57 20-128,0 1 0,64-14 0,90-11 168,-167 36 30,17-3-20,130-29-100,-129 24 190,0 3 1,0 2-1,77-3 0,-76 7-31,0-2 0,55-14 0,-11 2 39,-9 11 476,-22 3-578,259-12 54,-41 5-36,192 7 138,-359 4-131,-109 0-15,1 0 0,-1 1 0,0-1 0,0 0-1,1 1 1,-1 0 0,0 0 0,0-1 0,0 1-1,3 2 1,-3-2 0,0 1 0,1-1 0,-1 0 0,0 0 0,1-1 0,-1 1 0,1 0-1,-1-1 1,1 1 0,3-1 0,4 1 3,-1 0-1,0 0 1,0 1 0,15 5-1,24 4 9,47-4 173,133-6 1,-99-3-199,213 2 65,-341 0-39,0 0-1,0 0 1,1 0-1,-1 1 1,0-1-1,0 0 1,0 1 0,0-1-1,1 1 1,-1-1-1,0 1 1,0 0-1,2 1 1,-2-1 10,0 0 1,0 0-1,0-1 1,1 1-1,-1 0 1,0-1-1,1 1 1,-1-1-1,0 1 1,1-1-1,-1 0 1,1 1-1,-1-1 1,2 0-1,44 7-918,-36-7-7291,-8 0 6074</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23.733"/>
    </inkml:context>
    <inkml:brush xml:id="br0">
      <inkml:brushProperty name="width" value="0.05" units="cm"/>
      <inkml:brushProperty name="height" value="0.05" units="cm"/>
      <inkml:brushProperty name="color" value="#FF0066"/>
    </inkml:brush>
  </inkml:definitions>
  <inkml:trace contextRef="#ctx0" brushRef="#br0">89 23 8221,'0'0'94,"0"4"15,0-3-101,0 0 0,-1 0 1,1 0-1,0 0 0,0 0 0,-1 0 0,1-1 1,0 1-1,-1 0 0,1 0 0,-1 0 0,1 0 1,-1 0-1,0-1 0,1 1 0,-1 0 0,0 0 0,0-1 1,1 1-1,-1-1 0,0 1 0,0-1 0,0 1 1,0-1-1,0 1 0,0-1 0,1 0 0,-1 1 0,0-1 1,0 0-1,0 0 0,0 0 0,0 0 0,0 0 1,0 0-1,0 0 0,0 0 0,0 0 0,-2-1 0,3 1 0,0 0-1,-1 0 1,1 0-1,0 0 1,0 0-1,0 0 0,-1 0 1,1 0-1,0 0 1,0 0-1,-1 0 0,1 1 1,0-1-1,0 0 1,-1 0-1,1 0 0,0 0 1,0 0-1,0 0 1,-1 0-1,1 1 1,0-1-1,0 0 0,0 0 1,0 0-1,-1 1 1,1-1-1,0 0 0,0 0 1,0 0-1,0 1 1,0-1-1,0 0 1,0 0-1,0 1 0,0-1 1,0 0-1,-1 0 1,1 1-1,0-1 0,0 0 1,0 0-1,1 1 1,-1-1-1,0 0 0,0 0 1,0 0-1,0 1 1,0-1-1,0 1 21,0 0-1,0-1 1,0 1 0,0-1-1,0 1 1,0 0 0,0-1-1,0 1 1,0 0 0,0-1-1,0 1 1,0-1-1,-1 1 1,1 0 0,0-1-1,0 1 1,-1-1 0,1 1-1,0-1 1,-1 1 0,0 0-1,-1 2 46,-1 0 1,1 0-1,0 0 0,0 0 1,1 0-1,-1 0 0,1 1 0,-1-1 1,1 1-1,0-1 0,0 1 0,1-1 1,-1 1-1,1 0 0,-1-1 1,1 1-1,0 0 0,2 6 0,-4 18 97,1-21-155,0 0 0,1 0-1,0 1 1,0-1 0,0 0 0,1 0 0,0 0 0,0 1 0,1-1 0,3 8 0,6 0-12,-9-13-4,0 0 1,0 1 0,-1-1 0,1 1-1,-1-1 1,1 1 0,-1 0 0,0 0 0,0 0-1,0-1 1,0 1 0,0 0 0,-1 0-1,1 0 1,-1 4 0,0-4 0,0 0 0,1-1 1,-1 1-1,0 0 0,1-1 0,0 1 1,0-1-1,-1 1 0,1-1 0,1 1 0,-1-1 1,0 0-1,1 1 0,-1-1 0,1 0 0,3 3 1,-3-3-2,0 0 1,-1 0 0,1 0 0,-1 0 0,1 0-1,-1 1 1,0-1 0,0 0 0,0 1 0,0-1-1,0 1 1,0-1 0,-1 1 0,1-1-1,-1 1 1,1 4 0,-1-3-1,0 1 0,1-1 1,-1 0-1,1 0 0,0 0 0,1 0 0,-1 0 0,4 6 0,-3-6 2,-1 0-1,1 1 0,0-1 0,-1 0 0,0 0 0,0 1 0,-1-1 0,1 8 0,-1 43-1143,-4-55 676,-14 0-57,17 0 514,1 0 0,0 0 0,0 0 0,0 0 0,0 0 0,0 0 0,-1 0 0,1 0 0,0 0 1,0 0-1,0 0 0,0 0 0,0 0 0,-1 0 0,1 0 0,0 0 0,0 0 0,0 0 0,0 0 0,0 0 0,-1 0 0,1 0 0,0 0 0,0 0 0,0-1 0,0 1 0,0 0 0,0 0 0,-1 0 0,1 0 0,0 0 0,0 0 0,0 0 0,0 0 0,0-1 0,0 1 0,0 0 0,0 0 1,0 0-1,0 0 0,0 0 0,0-1 0,0 1 0,0 0 0,0 0 0,0 0 0,0 0 0,0 0 0,0-1 0,0 1 0,0 0 0,0 0 0,0 0 0,0 0 0,0 0 0,0-1 0,0 0-20,0 1-1,0-1 1,0 0 0,0 0-1,0 1 1,0-1 0,0 0-1,0 0 1,0 1 0,0-1-1,-1 0 1,1 1 0,0-1-1,-1 0 1,1 1 0,0-1-1,-1 0 1,1 1 0,-1-1-1,1 1 1,-1-1 0,1 1-1,-1-1 1,1 1 0,-1-1-1,1 1 1,-1-1 0,-1 0-1,-9-7-532,3-11-220,-6 8 56,10-1 438,0 1 0,1-1 0,-3-17 0,-5-22-242,1 9 1310,3-1 0,2 0 0,1 0 0,3-68 0,1 91-243,0 19-526,0 0 1,0 1-1,0-1 0,1 0 0,-1 0 0,0 1 0,0-1 0,0 0 0,1 0 0,-1 1 0,0-1 0,0 0 0,1 1 0,-1-1 0,1 1 0,-1-1 0,1 0 0,-1 1 0,1-1 0,-1 1 0,1-1 0,-1 1 0,1-1 0,0 1 0,-1 0 1,1-1-1,-1 1 0,1 0 0,0-1 0,0 1 0,-1 0 0,1 0 0,0 0 0,1-1 0,-2 1-3,1 0-1,-1 0 1,1 0-1,0 0 1,-1 0 0,1 0-1,-1 0 1,1-1 0,0 1-1,-1 0 1,1 0 0,-1-1-1,1 1 1,-1 0 0,1-1-1,-1 1 1,0-1 0,1 1-1,-1-1 1,1 1-1,-1-1 1,0 1 0,1-1-1,-1 1 1,0-1 0,0 1-1,1-1 1,-1 1 0,0-1-1,0 0 1,0 1 0,0-1-1,0 0 1,1-1 3,0 1 0,-1 0 0,1 0 0,0 0 0,0 0 1,-1 0-1,1 1 0,0-1 0,0 0 0,0 0 0,0 0 0,0 1 0,0-1 1,0 0-1,0 1 0,1-1 0,-1 1 0,0 0 0,0-1 0,0 1 1,1 0-1,-1 0 0,2-1 0,0 0 30,13-7 125,-14 6-141,0 1 0,1-1 1,-1 1-1,0 0 0,1 0 1,-1 0-1,1 1 0,-1-1 0,1 1 1,0-1-1,-1 1 0,1 0 0,0 0 1,2 0-1,1 0 3,-5-1-15,1 1 0,-1 0 0,1 0-1,0 0 1,-1 0 0,1 0-1,0 0 1,-1 0 0,1 1 0,-1-1-1,1 1 1,0-1 0,-1 1-1,1-1 1,-1 1 0,3 2 0,12 30 54,-14-29-76,0 0 1,0 0-1,0 0 0,0 0 0,-1 0 0,0 0 0,0 1 0,0-1 1,-1 0-1,1 7 0,-2 52-145,0-26 186,1-36-26,0 0 0,0 0 1,0-1-1,0 1 0,0 0 0,0 0 1,-1 0-1,1 0 0,0 0 1,-1 0-1,1-1 0,0 1 1,-1 0-1,1 0 0,-1 0 1,0-1-1,1 1 0,-1 0 1,1-1-1,-1 1 0,0 0 1,0-1-1,1 1 0,-1-1 0,0 1 1,0-1-1,1 0 0,-1 1 1,0-1-1,0 0 0,-1 1 1,1-1 5,0 0 0,0 0 0,1 1 1,-1-1-1,0 0 0,0 0 0,1 1 1,-1-1-1,0 1 0,1-1 0,-1 0 1,1 1-1,-1-1 0,0 1 0,1 0 1,-1-1-1,1 1 0,-1-1 0,1 1 1,0 0-1,-1-1 0,1 1 0,0 0 1,-1-1-1,1 1 0,0 0 0,0 0 1,0-1-1,-1 1 0,1 0 0,0 0 1,0 0 8,-1 0 1,0 0 0,0 0 0,0-1 0,1 1-1,-1-1 1,0 1 0,0 0 0,0-1 0,0 1-1,0-1 1,0 0 0,0 1 0,0-1 0,0 0-1,0 0 1,0 0 0,0 1 0,0-1 0,-1 0-1,1 0 1,-2-1 0,-6 2 233,6 0-252,0 0 0,1-1 0,-1 1 0,0-1 0,1 0 0,-1 0 0,0 0 0,1 0 0,-1-1 0,0 1 0,1-1 0,-6-1 0,7 1-46,-1 0-1,1 0 1,0 0-1,-1-1 1,1 1-1,0 0 1,0-1-1,0 1 1,0-1-1,0 1 1,1-1-1,-1 1 1,0-1-1,0-2 1,-7-6-924,8 10 820,-1-1 0,0 0 1,0 0-1,0 0 0,1 1 1,-1-1-1,0 0 0,1 0 1,-1 0-1,1 0 1,-1 0-1,1 0 0,0 0 1,-1 0-1,1 0 0,0 0 1,0 0-1,0 0 0,0 0 1,-1-1-1,2 0 1,-1-17-3794,0 3 2373</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7T12:14:24.257"/>
    </inkml:context>
    <inkml:brush xml:id="br0">
      <inkml:brushProperty name="width" value="0.05" units="cm"/>
      <inkml:brushProperty name="height" value="0.05" units="cm"/>
      <inkml:brushProperty name="color" value="#FF0066"/>
    </inkml:brush>
  </inkml:definitions>
  <inkml:trace contextRef="#ctx0" brushRef="#br0">3 93 5024,'-1'-7'34,"1"5"151,0 0-1,-1 1 0,1-1 0,0 0 0,0 0 0,0 0 0,0 0 0,0 0 0,1 0 0,-1 0 0,0 1 1,1-1-1,0 0 0,-1 0 0,1 1 0,0-1 0,2-3 0,47-19 1309,-39 19-1228,0 1 1,0 0-1,0 0 0,1 2 1,0-1-1,-1 1 0,1 1 1,0 0-1,13 1 0,-24 2-251,0-1 0,0 0 0,0 0 0,0 1 0,0-1 0,-1 1 0,1-1 0,-1 1-1,1-1 1,-1 1 0,1-1 0,-1 1 0,0-1 0,0 1 0,0-1 0,0 3 0,2 5 65,-1 0 1,0 0-1,-2 18 1,1-15-62,0-10-11,0-1 0,0 1 0,-1 0 0,1 0 0,0 0 0,0-1 0,-1 1 0,1 0 0,-1-1 0,0 1 0,0 0 0,1-1 0,-1 1 0,0-1 0,0 1 0,0-1 0,-1 0 0,1 1 0,0-1 0,0 0 0,-3 2 0,-5 6 55,-20 32 398,3-14 49,17-19-380,-64 49 1203,73-56-1323,-1 0-1,1 0 0,-1 0 0,1 0 0,0 0 1,-1-1-1,1 1 0,0 0 0,0 0 0,0 0 0,0 0 1,0 0-1,0 0 0,0 0 0,0 0 0,0 0 0,0 0 1,0 0-1,1 0 0,-1 0 0,0 0 0,1 0 1,-1 0-1,1 0 0,-1 0 0,1-1 0,0 1 0,-1 0 1,2 1-1,64 4-174,92-4 1,-90-2-926,-67 0 1057,0 0 0,1 0 0,-1-1 0,1 1-1,-1 0 1,0 0 0,1-1 0,-1 1 0,0-1 0,1 1 0,-1-1 0,0 0 0,0 1 0,0-1 0,0 0 0,1 0 0,-1 0 0,0 0 0,1-2 0,-1 2-83,0 0 0,0 0 0,0 0 1,0 0-1,0 1 0,0-1 0,1 0 0,-1 0 0,0 1 1,0-1-1,1 0 0,-1 1 0,0-1 0,1 1 0,-1 0 0,1-1 1,-1 1-1,0 0 0,3 0 0,-27 0-6934,18 0 5540,1 0 211,-17 0 315</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1T14:31:15.456"/>
    </inkml:context>
    <inkml:brush xml:id="br0">
      <inkml:brushProperty name="width" value="0.05" units="cm"/>
      <inkml:brushProperty name="height" value="0.05" units="cm"/>
    </inkml:brush>
  </inkml:definitions>
  <inkml:trace contextRef="#ctx0" brushRef="#br0">30 128 24575,'11'0'0,"0"0"0,1-1 0,-1-1 0,0 1 0,11-4 0,-20 4 0,0 1 0,0-1 0,0 0 0,0 0 0,0 0 0,0 0 0,0 0 0,0 0 0,0 0 0,0 0 0,-1-1 0,1 1 0,-1-1 0,1 1 0,-1-1 0,1 0 0,-1 1 0,0-1 0,0 0 0,0 0 0,0 0 0,0 0 0,0 0 0,0 0 0,-1 0 0,1 0 0,-1-1 0,0 1 0,1 0 0,-1 0 0,0 0 0,0 0 0,-1-3 0,0 3 0,1 0 0,-1 0 0,0 0 0,0 0 0,-1 1 0,1-1 0,0 0 0,0 1 0,-1-1 0,1 1 0,-1-1 0,0 1 0,1 0 0,-1 0 0,0-1 0,0 1 0,1 1 0,-1-1 0,0 0 0,0 0 0,0 1 0,0-1 0,0 1 0,0-1 0,-1 1 0,1 0 0,0 0 0,0 0 0,0 0 0,0 0 0,0 1 0,0-1 0,0 0 0,0 1 0,0 0 0,0-1 0,-2 2 0,3-2 0,1 0 0,0 0 0,0 1 0,0-1 0,0 0 0,-1 0 0,1 0 0,0 0 0,0 0 0,0 0 0,0 0 0,0 0 0,0 0 0,-1 1 0,1-1 0,0 0 0,0 0 0,0 0 0,0 0 0,0 0 0,0 0 0,0 1 0,0-1 0,0 0 0,0 0 0,0 0 0,0 0 0,0 0 0,0 1 0,0-1 0,0 0 0,0 0 0,0 0 0,0 0 0,0 1 0,0-1 0,0 0 0,0 0 0,0 0 0,0 0 0,0 0 0,0 1 0,0-1 0,0 0 0,0 0 0,0 0 0,0 0 0,1 0 0,-1 0 0,0 1 0,0-1 0,0 0 0,0 0 0,0 0 0,0 0 0,1 0 0,-1 0 0,0 0 0,0 0 0,0 0 0,14 2 0,-4-5 0,-20-3 0,7 6 0,1-1 0,0 1 0,0 0 0,0 0 0,-1 0 0,1 1 0,0-1 0,0 0 0,0 1 0,-1-1 0,1 1 0,0 0 0,0 0 0,0 0 0,0 0 0,0 0 0,0 0 0,1 0 0,-1 1 0,0-1 0,0 1 0,-1 2 0,2-3 0,0-1 0,1 1 0,-1 0 0,0 0 0,1 0 0,-1 0 0,1 0 0,0 0 0,-1 0 0,1 0 0,0 0 0,-1 0 0,1 0 0,0 0 0,0 0 0,0 0 0,0 0 0,0 1 0,0-1 0,0 0 0,0 0 0,0 0 0,1 0 0,-1 0 0,0 0 0,1 0 0,-1 0 0,1 0 0,-1 0 0,1 0 0,0 0 0,-1 0 0,1-1 0,0 1 0,-1 0 0,1 0 0,0-1 0,0 1 0,0 0 0,0-1 0,0 1 0,0-1 0,-1 1 0,1-1 0,1 1 0,0-1 0,8 4 0,-1-1 0,1-1 0,0 0 0,-1 0 0,1-1 0,0 0 0,0-1 0,0 0 0,0-1 0,0 0 0,-1 0 0,1-1 0,0 0 0,13-6 0,-21 8 0,0-1 0,0 0 0,0 0 0,0 0 0,-1 0 0,1 0 0,0 0 0,-1-1 0,1 1 0,-1 0 0,1-1 0,-1 1 0,0-1 0,1 0 0,-1 1 0,0-1 0,0 0 0,0 0 0,-1 0 0,1 0 0,0 1 0,-1-1 0,1 0 0,-1 0 0,0 0 0,1-1 0,-1 1 0,0-4 0,-1 4 0,1 0 0,-1 0 0,0 0 0,0 0 0,0 0 0,0 0 0,0 0 0,0 0 0,0 0 0,-1 1 0,1-1 0,-1 0 0,1 1 0,-1-1 0,0 1 0,1 0 0,-1-1 0,0 1 0,0 0 0,0 0 0,0 0 0,0 0 0,0 1 0,0-1 0,-1 0 0,-1 1 0,-4-2 0,0 0 0,0 1 0,0 1 0,0 0 0,0 0 0,0 0 0,0 1 0,0 0 0,0 0 0,0 1 0,0 0 0,1 1 0,-15 6 0,18-7 0,0 0 0,0 1 0,1 0 0,-1 0 0,0 0 0,1 0 0,0 1 0,0 0 0,0-1 0,0 1 0,1 0 0,-1 0 0,1 0 0,0 1 0,0-1 0,1 0 0,-1 1 0,1-1 0,0 1 0,0 0 0,0-1 0,1 1 0,0 0 0,0 7 0,1-9 0,-1 0 0,1 0 0,0 0 0,0 0 0,0-1 0,0 1 0,0 0 0,1-1 0,-1 1 0,1-1 0,0 0 0,-1 1 0,1-1 0,0 0 0,0 0 0,1 0 0,-1 0 0,0-1 0,1 1 0,-1 0 0,1-1 0,0 0 0,-1 0 0,1 0 0,0 0 0,0 0 0,-1 0 0,1-1 0,0 1 0,3-1 0,-2 1 0,-1 0 0,0-1 0,0 0 0,1 1 0,-1-1 0,0-1 0,1 1 0,-1 0 0,0-1 0,0 0 0,0 1 0,1-1 0,-1 0 0,0-1 0,0 1 0,0-1 0,0 1 0,-1-1 0,1 0 0,0 0 0,-1 0 0,1 0 0,-1-1 0,0 1 0,0-1 0,3-3 0,-3 2 0,0 0 0,0 0 0,-1 0 0,0 0 0,1 0 0,-2 0 0,1 0 0,0-1 0,-1 1 0,0 0 0,0 0 0,0 0 0,0-1 0,-1 1 0,1 0 0,-1 0 0,0 0 0,-1 0 0,1 0 0,-1 0 0,0 0 0,0 0 0,0 1 0,0-1 0,-4-4 0,2 4 0,0 0 0,0 1 0,0-1 0,-1 1 0,1 0 0,-1 0 0,0 1 0,0-1 0,0 1 0,0 0 0,0 0 0,-1 1 0,1-1 0,0 1 0,-1 1 0,1-1 0,-1 1 0,-10 0 0,14 0 0,-1 1 0,0 0 0,0-1 0,1 1 0,-1 0 0,1 0 0,-1 0 0,1 1 0,-1-1 0,1 0 0,0 1 0,0 0 0,-1-1 0,1 1 0,0 0 0,1 0 0,-1 0 0,0 1 0,1-1 0,-1 0 0,1 1 0,-1-1 0,1 0 0,0 1 0,0 0 0,0-1 0,0 5 0,0-5 0,1 1 0,-1-1 0,1 1 0,0-1 0,-1 1 0,1-1 0,0 1 0,1-1 0,-1 1 0,0-1 0,1 1 0,-1-1 0,1 0 0,0 1 0,0-1 0,0 0 0,0 1 0,0-1 0,0 0 0,1 0 0,-1 0 0,1 0 0,0 0 0,-1 0 0,1-1 0,0 1 0,0 0 0,0-1 0,0 0 0,3 2 0,2 0 0,0-1 0,1 0 0,-1 0 0,1 0 0,0-1 0,0 0 0,-1-1 0,10 0 0,-14 0 0,0 0 0,0 0 0,0 0 0,0 0 0,-1-1 0,1 1 0,0-1 0,0 0 0,0 0 0,-1 0 0,1 0 0,0 0 0,-1-1 0,1 1 0,-1-1 0,0 0 0,1 1 0,-1-1 0,0 0 0,0 0 0,0-1 0,0 1 0,-1 0 0,3-4 0,-4 5 0,0 0 0,1 0 0,-1 0 0,0 0 0,1 0 0,-1 0 0,0 0 0,0 0 0,0 0 0,0 0 0,0 0 0,0-1 0,0 1 0,0 0 0,-1 0 0,1 0 0,0 0 0,-1 0 0,1 0 0,-1 0 0,1 0 0,-1 0 0,1 0 0,-1 0 0,0 0 0,-1-1 0,0 0 0,0 1 0,-1-1 0,1 0 0,-1 1 0,1 0 0,-1 0 0,0-1 0,0 1 0,1 1 0,-5-2 0,0 1 0,1 0 0,-1 0 0,0 0 0,0 1 0,0 0 0,1 1 0,-1-1 0,-10 3 0,16-2 0,-1-1 0,1 0 0,-1 1 0,1-1 0,0 1 0,0-1 0,-1 1 0,1 0 0,0 0 0,0-1 0,-1 1 0,1 0 0,0 0 0,0 0 0,0 0 0,0 0 0,1 0 0,-1 1 0,0-1 0,0 0 0,1 0 0,-1 1 0,0-1 0,1 0 0,-1 1 0,1-1 0,0 0 0,0 1 0,-1-1 0,1 1 0,0-1 0,0 1 0,0 2 0,1-2 0,0 0 0,0 0 0,0-1 0,0 1 0,0 0 0,0 0 0,1-1 0,-1 1 0,1 0 0,-1-1 0,1 0 0,-1 1 0,1-1 0,0 0 0,-1 0 0,1 0 0,0 0 0,0 0 0,0 0 0,0 0 0,0-1 0,4 1 0,9 2-455,0-2 0,28 1 0,-20-2-6371</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1T14:31:47.264"/>
    </inkml:context>
    <inkml:brush xml:id="br0">
      <inkml:brushProperty name="width" value="0.05" units="cm"/>
      <inkml:brushProperty name="height" value="0.05" units="cm"/>
    </inkml:brush>
  </inkml:definitions>
  <inkml:trace contextRef="#ctx0" brushRef="#br0">57 129 24575,'0'2'0,"1"-1"0,-1 1 0,0 0 0,0 0 0,1 0 0,-1 0 0,1-1 0,0 1 0,-1 0 0,1 0 0,0-1 0,0 1 0,0-1 0,0 1 0,0-1 0,1 1 0,-1-1 0,0 1 0,1-1 0,-1 0 0,1 0 0,1 1 0,1 1 0,0-2 0,0 1 0,0 0 0,1-1 0,-1 1 0,0-1 0,1-1 0,-1 1 0,8 0 0,-7-1 0,-1 1 0,1-1 0,-1 0 0,1-1 0,-1 1 0,1-1 0,-1 0 0,1 0 0,-1-1 0,1 1 0,-1-1 0,0 0 0,0 0 0,0 0 0,0 0 0,0-1 0,0 0 0,-1 0 0,1 0 0,3-4 0,-6 5 0,1 0 0,-1 0 0,0-1 0,0 1 0,0 0 0,0 0 0,0-1 0,-1 1 0,1-1 0,-1 1 0,1 0 0,-1-1 0,0 1 0,0-1 0,0 1 0,0-1 0,-1 1 0,1-1 0,-1 1 0,1-1 0,-1 1 0,0 0 0,0-1 0,-2-3 0,1 3 0,0 1 0,-1-1 0,1 1 0,-1 0 0,0 0 0,1 0 0,-1 0 0,0 0 0,0 1 0,0-1 0,-1 1 0,1 0 0,0 0 0,0 0 0,-1 0 0,-3 0 0,2 0 0,-1 0 0,1 1 0,-1 0 0,1 0 0,-1 1 0,0-1 0,1 1 0,-1 0 0,1 1 0,-8 2 0,10-3 0,0 0 0,0 1 0,1-1 0,-1 1 0,0-1 0,1 1 0,-1 0 0,1 0 0,0 0 0,0 1 0,0-1 0,0 0 0,0 1 0,0-1 0,1 1 0,-1 0 0,1-1 0,-1 1 0,0 4 0,0 2 0,1 0 0,0-1 0,0 1 0,0 0 0,2 0 0,0 12 0,0-18 0,-1 0 0,1 0 0,-1 0 0,1 0 0,0-1 0,0 1 0,1 0 0,-1-1 0,0 1 0,4 3 0,-4-5 0,-1 0 0,1 0 0,1 0 0,-1 0 0,0-1 0,0 1 0,0 0 0,0-1 0,0 1 0,1 0 0,-1-1 0,0 0 0,1 1 0,-1-1 0,0 0 0,1 0 0,-1 1 0,0-1 0,1 0 0,-1 0 0,0-1 0,1 1 0,1 0 0,-1-1 0,0 0 0,0 0 0,-1 0 0,1 0 0,0 0 0,-1 0 0,1 0 0,0-1 0,-1 1 0,0-1 0,1 1 0,-1-1 0,0 1 0,0-1 0,0 0 0,0 0 0,0 0 0,0 1 0,0-1 0,-1 0 0,1 0 0,0 0 0,-1 0 0,0 0 0,1-4 0,0-8 0,1 0 0,-2-21 0,0 26 0,0 1 0,0 0 0,0 0 0,-1 0 0,0 0 0,0 0 0,-1 0 0,-4-11 0,5 17 0,0 0 0,-1 0 0,1 0 0,-1 0 0,0 0 0,1 0 0,-1 0 0,0 0 0,0 0 0,0 1 0,0-1 0,0 1 0,0 0 0,-1 0 0,1-1 0,0 1 0,-1 1 0,1-1 0,-1 0 0,1 1 0,-1-1 0,1 1 0,-1 0 0,1-1 0,-1 1 0,0 1 0,-2-1 0,2 0 0,1 1 0,0-1 0,0 0 0,0 1 0,-1-1 0,1 1 0,0 0 0,0 0 0,0 0 0,0 0 0,0 0 0,0 0 0,0 0 0,1 1 0,-1-1 0,0 1 0,1-1 0,-1 1 0,1 0 0,-2 2 0,0 0 0,1 1 0,0-1 0,0 1 0,0-1 0,0 1 0,1 0 0,0 0 0,0-1 0,-1 8 0,2-6 0,-1 1 0,1-1 0,0 1 0,1-1 0,-1 1 0,1-1 0,0 1 0,1-1 0,0 1 0,0-1 0,0 0 0,1 0 0,0 0 0,6 10 0,-4-13 0,-1 0 0,0 0 0,1 0 0,0 0 0,-1-1 0,1 0 0,0 0 0,0-1 0,0 1 0,1-1 0,-1 0 0,0 0 0,0-1 0,11 0 0,-2 1 0,0-2 0,-1 0 0,1-1 0,22-5 0,-33 6 0,1 0 0,-1-1 0,1 0 0,-1 1 0,0-1 0,0 0 0,0-1 0,0 1 0,0 0 0,-1-1 0,1 0 0,-1 0 0,1 0 0,-1 0 0,2-3 0,-3 4 0,-1 1 0,1 0 0,0 0 0,-1-1 0,1 1 0,-1-1 0,0 1 0,0 0 0,1-1 0,-1 1 0,0-1 0,0 1 0,0-1 0,0 1 0,0 0 0,-1-1 0,1 1 0,0-1 0,-1 1 0,1 0 0,-1-1 0,1 1 0,-1 0 0,0-1 0,0 1 0,1 0 0,-1 0 0,0 0 0,0 0 0,0 0 0,0 0 0,0 0 0,0 0 0,-1 0 0,1 0 0,0 1 0,0-1 0,-1 0 0,1 1 0,0-1 0,-2 0 0,-5-1 17,1-1 0,-1 1 1,1 0-1,-1 1 0,0 0 0,-14 0 0,18 1-131,-1 0 0,1 0-1,-1 0 1,1 1 0,-1 0 0,1 0-1,0 0 1,-1 0 0,1 1 0,0 0-1,0-1 1,-8 6 0,1 4-6712</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1T14:31:50.793"/>
    </inkml:context>
    <inkml:brush xml:id="br0">
      <inkml:brushProperty name="width" value="0.05" units="cm"/>
      <inkml:brushProperty name="height" value="0.05" units="cm"/>
    </inkml:brush>
  </inkml:definitions>
  <inkml:trace contextRef="#ctx0" brushRef="#br0">32 155 24575,'0'-2'0,"1"1"0,-1 0 0,1 0 0,-1 0 0,1 0 0,-1 0 0,1 0 0,0 0 0,-1 0 0,1 0 0,0 1 0,0-1 0,0 0 0,0 0 0,0 1 0,0-1 0,0 1 0,0-1 0,0 1 0,0-1 0,0 1 0,0-1 0,0 1 0,0 0 0,1 0 0,-1-1 0,2 1 0,37-4 0,-35 4 0,21-1 0,-17 1 0,-1 0 0,0-1 0,1 0 0,-1 0 0,0 0 0,14-5 0,-20 5 0,0-1 0,0 1 0,0 0 0,0-1 0,0 1 0,0-1 0,0 0 0,0 1 0,-1-1 0,1 0 0,-1 0 0,0 0 0,1 0 0,-1-1 0,0 1 0,0 0 0,0 0 0,0-1 0,-1 1 0,1 0 0,-1-1 0,1 1 0,-1-1 0,0 1 0,0-1 0,0 1 0,-1-5 0,1 5 0,0 0 0,0 0 0,0 0 0,-1 0 0,1 0 0,-1-1 0,0 1 0,0 0 0,1 0 0,-1 1 0,0-1 0,-1 0 0,1 0 0,0 0 0,0 1 0,-1-1 0,1 0 0,-1 1 0,-3-3 0,1 2 0,0-1 0,0 1 0,0 0 0,0 1 0,-1-1 0,1 1 0,-1-1 0,-8 0 0,1 1 0,0 0 0,0 1 0,-1 0 0,1 1 0,0 1 0,-18 4 0,27-5 0,-1 1 0,0-1 0,1 1 0,-1 0 0,1 0 0,0 1 0,0-1 0,0 1 0,0-1 0,0 1 0,0 0 0,1 0 0,-1 1 0,1-1 0,0 0 0,0 1 0,0-1 0,0 1 0,1 0 0,0-1 0,-1 1 0,1 0 0,1 0 0,-1 0 0,0 0 0,1 0 0,0 8 0,0-4 0,0 1 0,1 0 0,0-1 0,0 1 0,0-1 0,2 1 0,-1-1 0,1 0 0,0 0 0,0 0 0,1 0 0,6 9 0,-8-14 0,2 1 0,-1-1 0,0 0 0,0 0 0,1 0 0,0-1 0,-1 1 0,1-1 0,0 0 0,0 0 0,0 0 0,1-1 0,-1 1 0,0-1 0,0 0 0,1 0 0,-1-1 0,1 1 0,4-1 0,-6 0 0,0 0 0,0 0 0,0-1 0,-1 1 0,1 0 0,0-1 0,-1 0 0,1 0 0,0 0 0,-1 0 0,1 0 0,-1 0 0,1-1 0,-1 1 0,0-1 0,0 1 0,0-1 0,0 0 0,0 0 0,0 0 0,0 0 0,0-1 0,-1 1 0,1 0 0,-1-1 0,0 1 0,1-1 0,-1 1 0,0-1 0,-1 1 0,2-4 0,-2 1 0,1 0 0,-1 0 0,0 1 0,0-1 0,0 0 0,-1 0 0,0 0 0,0 1 0,0-1 0,0 0 0,-1 1 0,0-1 0,0 1 0,0 0 0,0-1 0,-1 1 0,0 0 0,1 0 0,-2 1 0,1-1 0,0 1 0,-1-1 0,1 1 0,-1 0 0,0 0 0,0 1 0,0-1 0,-1 1 0,1 0 0,-6-2 0,9 4 0,1 0 0,0 0 0,0 0 0,0 0 0,0 0 0,0 0 0,0 0 0,0 0 0,-1 0 0,1 0 0,0 0 0,0 0 0,0 0 0,0 0 0,0 0 0,0 0 0,0-1 0,-1 1 0,1 0 0,0 0 0,0 0 0,0 0 0,0 0 0,0 0 0,0 0 0,0 0 0,0 0 0,0 0 0,0-1 0,-1 1 0,1 0 0,0 0 0,0 0 0,0 0 0,0 0 0,0 0 0,0 0 0,0-1 0,0 1 0,0 0 0,0 0 0,0 0 0,0 0 0,0 0 0,0 0 0,0-1 0,0 1 0,0 0 0,0 0 0,0 0 0,0 0 0,0 0 0,1 0 0,-1 0 0,0 0 0,0-1 0,0 1 0,0 0 0,0 0 0,0 0 0,0 0 0,0 0 0,0 0 0,0 0 0,1 0 0,12-4 0,-12 4 0,0 0 0,1 0 0,-1 0 0,0 0 0,1 0 0,-1 0 0,0 0 0,1 1 0,-1-1 0,0 0 0,1 1 0,-1-1 0,0 1 0,0 0 0,0-1 0,1 1 0,-1 0 0,0 0 0,0-1 0,0 1 0,0 0 0,0 0 0,-1 0 0,1 0 0,0 0 0,1 3 0,5 32-1365,-6-17-5461</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1T14:31:55.381"/>
    </inkml:context>
    <inkml:brush xml:id="br0">
      <inkml:brushProperty name="width" value="0.05" units="cm"/>
      <inkml:brushProperty name="height" value="0.05" units="cm"/>
    </inkml:brush>
  </inkml:definitions>
  <inkml:trace contextRef="#ctx0" brushRef="#br0">167 131 24575,'-7'0'0,"-10"0"0,0 1 0,0 0 0,-20 4 0,33-4 0,0 0 0,0 0 0,0 0 0,0 0 0,1 1 0,-1 0 0,0 0 0,1 0 0,0 0 0,-1 0 0,1 1 0,0-1 0,0 1 0,0 0 0,1 0 0,-1 0 0,0 0 0,1 0 0,-3 6 0,5-8 0,-1-1 0,1 1 0,-1 0 0,1 0 0,0 0 0,-1 0 0,1 0 0,0 0 0,0 0 0,0 0 0,0 0 0,0 0 0,0 0 0,0 0 0,0 0 0,0 0 0,0 0 0,1 0 0,-1 0 0,0 0 0,1 0 0,-1 0 0,0 0 0,1 0 0,-1 0 0,1 0 0,0 1 0,1-1 0,0 1 0,0-1 0,0 1 0,0-1 0,1 0 0,-1 0 0,0 0 0,0 0 0,1 0 0,-1-1 0,3 1 0,6 1 0,1 0 0,-1-1 0,22-1 0,-27-1 0,-1 1 0,0-1 0,1 0 0,-1-1 0,0 0 0,0 1 0,0-1 0,0-1 0,0 1 0,-1-1 0,1 0 0,-1 0 0,1 0 0,-1-1 0,0 1 0,-1-1 0,1 0 0,0 0 0,-1 0 0,0-1 0,4-6 0,-4 5 0,0 0 0,-1 0 0,1 0 0,-1-1 0,-1 1 0,1-1 0,-1 1 0,0-1 0,0 1 0,-1-1 0,0 0 0,0 1 0,-1-1 0,1 1 0,-1-1 0,-1 1 0,-2-9 0,3 13 0,-1-1 0,1 0 0,-1 1 0,0-1 0,1 1 0,-1 0 0,0 0 0,-1 0 0,1 0 0,0 0 0,-1 0 0,1 0 0,-1 1 0,1-1 0,-1 1 0,0 0 0,1-1 0,-1 1 0,0 1 0,0-1 0,0 0 0,0 1 0,-4-1 0,-6 0 0,0 0 0,-1 1 0,-23 3 0,33-3 0,1 1 0,-1 0 0,1 1 0,0-1 0,-1 0 0,1 1 0,0 0 0,0 0 0,0 0 0,0 0 0,1 0 0,-1 1 0,1-1 0,-1 1 0,1 0 0,0-1 0,0 1 0,0 0 0,0 0 0,0 1 0,1-1 0,-1 0 0,1 1 0,0-1 0,0 0 0,0 1 0,1-1 0,-1 1 0,1-1 0,0 8 0,-1-6 0,1-1 0,0 1 0,0-1 0,1 1 0,-1-1 0,1 1 0,0-1 0,0 1 0,0-1 0,1 1 0,-1-1 0,1 0 0,0 0 0,0 0 0,1 0 0,-1 0 0,1-1 0,0 1 0,0-1 0,0 1 0,1-1 0,-1 0 0,1 0 0,5 3 0,-4-4 0,0 0 0,1 0 0,-1 0 0,1-1 0,-1 0 0,1 0 0,10 0 0,-15-1 0,1 0 0,0 0 0,0 0 0,0 0 0,0-1 0,0 1 0,0 0 0,0-1 0,0 0 0,0 1 0,0-1 0,-1 0 0,1 0 0,0 0 0,-1 0 0,1 0 0,0-1 0,-1 1 0,0 0 0,1-1 0,-1 1 0,0-1 0,0 0 0,1 1 0,0-3 0,-2 3 0,1 0 0,-1 0 0,0 1 0,1-1 0,-1 0 0,0 0 0,0 0 0,0 0 0,0 0 0,0 0 0,0 0 0,0 0 0,0 0 0,0 0 0,0 0 0,0 0 0,0 0 0,-1 0 0,1 1 0,0-1 0,-1 0 0,1 0 0,-1 0 0,1 0 0,-1 1 0,0-3 0,-1 2 0,0-1 0,0 1 0,0-1 0,0 1 0,0 0 0,0 0 0,0 0 0,-1 0 0,1 0 0,-5-1 0,4 1 0,-1 0 0,0 1 0,0-1 0,0 1 0,0 0 0,0 0 0,0 0 0,0 0 0,1 1 0,-1-1 0,0 1 0,0 0 0,0 0 0,-3 3 0,5-4 0,1 1 0,0-1 0,0 1 0,0 0 0,0 0 0,0-1 0,0 1 0,0 0 0,1 0 0,-1 0 0,0 0 0,0 0 0,1 0 0,-1 0 0,0 1 0,1-1 0,-1 0 0,1 0 0,0 0 0,-1 1 0,1-1 0,0 0 0,0 2 0,0-2 0,1 1 0,-1-1 0,1 0 0,-1 0 0,1 0 0,0 0 0,0 0 0,-1 0 0,1 0 0,0 0 0,0 0 0,0 0 0,0 0 0,0 0 0,0-1 0,1 1 0,-1 0 0,1 0 0,6 2 0,0 0 0,0 0 0,0 0 0,0-1 0,15 1 0,-19-2 0,0-1 0,0 1 0,0-1 0,0 0 0,0-1 0,0 1 0,0-1 0,0 0 0,0 0 0,0 0 0,0 0 0,-1-1 0,1 1 0,6-5 0,-8 4 0,1 0 0,-1 0 0,0-1 0,0 1 0,0-1 0,-1 1 0,1-1 0,-1 0 0,1 1 0,-1-1 0,0 0 0,0 0 0,0 0 0,0 0 0,-1 0 0,1 0 0,-1 0 0,0 0 0,0 0 0,0-5 0,0 4 0,-1-1 0,0 0 0,0 0 0,0 1 0,0-1 0,-1 1 0,1-1 0,-1 1 0,0-1 0,-1 1 0,1 0 0,-1 0 0,0 0 0,0 1 0,0-1 0,0 0 0,-1 1 0,-5-5 0,6 6 0,0 0 0,0 0 0,0 0 0,-1 0 0,1 1 0,-1-1 0,1 1 0,-1 0 0,1 0 0,-1 0 0,0 0 0,0 1 0,1-1 0,-1 1 0,0 0 0,0 0 0,1 1 0,-1-1 0,0 1 0,0-1 0,1 1 0,-1 1 0,1-1 0,-5 2 0,4 0 0,1-1 0,0 1 0,0-1 0,0 1 0,0 0 0,0 0 0,1 0 0,0 0 0,-1 1 0,1-1 0,0 1 0,1 0 0,-1-1 0,0 1 0,1 0 0,0 0 0,0 0 0,0 0 0,1 0 0,-1 0 0,1 0 0,0 0 0,1 6 0,-1-7 0,0 0 0,0 0 0,0 0 0,1 0 0,-1 0 0,1 0 0,0 0 0,0-1 0,0 1 0,0 0 0,0-1 0,1 1 0,-1 0 0,1-1 0,0 0 0,-1 1 0,1-1 0,0 0 0,1 0 0,-1 0 0,0 0 0,1 0 0,-1-1 0,0 1 0,1-1 0,0 0 0,-1 1 0,1-1 0,0 0 0,0-1 0,0 1 0,3 0 0,-5-1-3,1 0-1,-1 0 1,1 0-1,-1 0 1,1 0-1,-1-1 1,1 1-1,-1 0 1,1-1-1,-1 0 1,0 1-1,1-1 1,-1 0-1,0 1 1,1-1-1,-1 0 1,0 0-1,0 0 1,0 0-1,0 0 1,0 0-1,1-2 1,0-1 23,0 1 0,0 0 0,0-1 0,-1 0 0,0 1 0,0-1 0,0 0 0,0 1 0,0-5 0,0 4-94,0 0-1,-1 1 1,0-1 0,1 0 0,-2 1-1,1-1 1,0 0 0,-1 1 0,1-1-1,-1 0 1,0 1 0,0-1 0,-1 1-1,1-1 1,-1 1 0,0 0 0,1-1-1,-2 1 1,-2-4 0,-7 2-6752</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1T14:33:54.981"/>
    </inkml:context>
    <inkml:brush xml:id="br0">
      <inkml:brushProperty name="width" value="0.05" units="cm"/>
      <inkml:brushProperty name="height" value="0.05" units="cm"/>
      <inkml:brushProperty name="color" value="#E71224"/>
    </inkml:brush>
  </inkml:definitions>
  <inkml:trace contextRef="#ctx0" brushRef="#br0">1 943 24575,'21'-15'0,"2"1"0,0 1 0,34-13 0,-19 8 0,826-348 0,-516 222 0,-276 111 0,96-47 0,24-11 0,-72 35 0,24-11 0,-87 51-1365,-35 13-5461</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3T13:47:48.251"/>
    </inkml:context>
    <inkml:brush xml:id="br0">
      <inkml:brushProperty name="width" value="0.05" units="cm"/>
      <inkml:brushProperty name="height" value="0.05" units="cm"/>
      <inkml:brushProperty name="color" value="#E71224"/>
    </inkml:brush>
  </inkml:definitions>
  <inkml:trace contextRef="#ctx0" brushRef="#br0">37 0 24575,'0'427'0,"1"-412"0,1-1 0,0 0 0,1 1 0,1-1 0,0 0 0,1-1 0,9 22 0,-11-30 0,1 9 0,-1 0 0,0 0 0,0 1 0,-2-1 0,0 1 0,0 0 0,-3 22 0,1-78 0,-7-42 0,-2-58 0,9 114 0,-1-1 0,-7-39 0,-3 5 0,-16-118 0,22 157 0,1 22 0,2 15 0,-1 248 0,7-139 0,-4-60 0,2 69 0,-1-129-62,1 0 0,-1 0 0,1 0 0,-1 0 0,1-1 0,0 1 0,0 0 0,0 0 0,1-1 0,-1 1 0,1 0 0,-1-1-1,1 0 1,0 1 0,0-1 0,0 0 0,0 0 0,0 0 0,0 0 0,1 0 0,4 2 0,9 3-6764</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3T13:47:51.104"/>
    </inkml:context>
    <inkml:brush xml:id="br0">
      <inkml:brushProperty name="width" value="0.05" units="cm"/>
      <inkml:brushProperty name="height" value="0.05" units="cm"/>
      <inkml:brushProperty name="color" value="#E71224"/>
    </inkml:brush>
  </inkml:definitions>
  <inkml:trace contextRef="#ctx0" brushRef="#br0">6 0 24575,'0'0'0,"0"0"0,0 0 0,-1 0 0,1 0 0,0 0 0,0 0 0,0 0 0,0 0 0,-1 0 0,1 0 0,0 0 0,0 0 0,0 0 0,0 0 0,-1 0 0,1 0 0,0 0 0,0 1 0,0-1 0,0 0 0,0 0 0,-1 0 0,1 0 0,0 0 0,0 0 0,0 0 0,0 0 0,0 1 0,0-1 0,-1 0 0,1 0 0,0 0 0,0 0 0,0 0 0,0 1 0,0-1 0,0 0 0,0 0 0,0 0 0,0 0 0,0 1 0,0-1 0,0 0 0,0 0 0,5 10 0,16 10 0,-17-17 0,20 19 0,1-2 0,0-1 0,2-1 0,53 27 0,-68-38 0,-1 0 0,1 2 0,12 10 0,-15-11 0,0 0 0,0-1 0,1-1 0,0 1 0,14 5 0,-10-6 0,-1 1 0,-1 0 0,1 1 0,-1 1 0,-1-1 0,15 15 0,-3-3 0,39 46 0,-33-47 0,-19-15 0,-20-16 0,-122-92 0,58 49 0,58 44 0,-1 0 0,-27-13 0,31 18 0,0 0 0,1-2 0,-1 1 0,1-2 0,1 0 0,-12-11 0,-64-72 0,73 79 0,11 12 0,10 7 0,67 52 0,-47-39 0,-1 2 0,28 28 0,-18-22 0,-30-23 0,0 0 0,0 0 0,-1 0 0,10 10 0,7 8-312,2 0 1,0-1-1,33 20 0,-55-40 194,6 5-6708</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17T09:59:00.940"/>
    </inkml:context>
    <inkml:brush xml:id="br0">
      <inkml:brushProperty name="width" value="0.05" units="cm"/>
      <inkml:brushProperty name="height" value="0.05" units="cm"/>
    </inkml:brush>
  </inkml:definitions>
  <inkml:trace contextRef="#ctx0" brushRef="#br0">5 3881 4448,'-4'0'3875,"13"0"-2621,-6 0-1181,-2 13-10,2-11-37,-1-2 0,1 1 0,-1-1 0,0 1 0,1 0 0,0-1 1,-1 0-1,0 0 0,0 0 0,1 0 0,0 0 0,3-1 0,2 0 79,423 1 1228,-429 0-1333,0 0 0,-1-1 1,2 1-1,-2 0 0,1 0 0,0-1 1,-1 0-1,1 0 0,-1 1 0,4-3 1,-3 3-2,0-2 0,-1 1 0,1 1 0,0-1 0,0 0 0,0 0 0,0 1 0,0 0 0,0 0 0,3-1 0,360 1 45,-364 0-44,0 0 0,0 0-1,1 0 1,-1-1 0,1 1-1,-2-1 1,2 1 0,-1 0-1,0-1 1,1 0 0,-2 1-1,2-1 1,0-1 0,0 1-1,-1 0 1,0 0 0,0 0 0,1 1 0,-1-1-1,1 1 1,-1-1 0,1 0 0,-1 1-1,1 0 1,-1 0 0,1 0 0,2-1-1,37-9 21,103 6-135,-143 4 114,0 0 0,0 0-1,0 0 1,0 0 0,0 0 0,0-1 0,0 1 0,0-1-1,0 1 1,0-1 0,0 1 0,0 0 0,-1-1-1,1 1 1,0-1 0,0 0 0,-1 1 0,2-2 0,-1 1-1,-1 1 1,1-1 0,0 0 0,0 0 0,-1 1 0,1 0 0,0-1 0,0 0-1,0 1 1,0-1 0,0 1 0,0 0 0,0 0 0,0 0 0,-1-1-1,2 1 1,-1 0 0,1 0 0,55-10-13,-6 1 49,-36 7-38,0 1 0,0-2 0,0 0 0,23-9 0,-5 3 22,149-36-34,71-19-11,-146 40 30,-67 15 2,66-20-1,94-46-31,-132 54 38,13-5-4,-53 14-29,31-20 1,23-12 31,-69 39-6,-2 0-9,1 1 0,-1-2 0,18-12 0,-12 6 7,0 0 0,1 2 0,0-1 0,26-8 0,-35 15-7,0 0 1,0-1-1,0 1 0,-1-2 0,0 0 0,-1 0 0,1 0 0,-1 0 0,13-15 0,-9 11-14,0 0 0,1 1 0,0 0 0,1 2 0,0-1 0,27-10 0,-33 14 27,16-9-16,-1 0 0,0-2 0,-1-1 0,22-21 0,4-4-5,-9 15 19,-26 17 10,1 0 1,-1 0-1,19-20 1,1-3 23,1 1 1,58-42-1,-42 35 167,-11 12 56,-29 21-222,0-1 0,0 0 0,-1 0 0,-1 0 0,1-1 0,8-9 0,9-14-41,2 2-1,0 1 1,56-39-1,-77 60-1,0 0 1,0 0-1,0-1 0,6-10 0,6-7 19,23-32-97,-28 36 76,27-29-1,11-5-20,66-65 33,-93 97-10,31-42 1,8-6 12,128-132-32,-143 149 27,-30 31 42,0-1 0,-2-1-1,18-33 1,-25 41-91,3-2 33,27-33-1,3-3 2,50-63 143,-67 83-125,1 2-1,3 0 0,0 2 0,36-29 0,46-44 10,-66 59-35,52-39-1,42-14-6,-118 82 14,-3-1 0,1-1 0,-2 0 0,0-1 0,15-21 0,-23 27 3,1 1 0,1 0 1,-1 0-1,2 1 0,-1 1 0,2-1 0,0 2 0,22-12 0,-13 7 23,28-22 0,-15 9-1,1 2-36,138-87 18,-131 90-143,35-21-324,-50 27 438,1 0 1,0 2 0,31-10 0,95-18 40,-147 38-11,24-3-54,1-2 0,-1-2 0,42-17 0,-44 14-128,1 1 0,47-10 0,68-9 168,-125 27 30,13-2-20,97-21-100,-97 17 190,0 2 1,1 2-1,57-2 0,-57 5-31,0-1 0,41-11 0,-8 1 39,-6 9 476,-18 2-578,195-9 54,-31 4-36,143 5 138,-268 3-131,-82 0-15,2 0 0,-2 1 0,1-1 0,-1 0-1,1 0 1,0 1 0,-1 0 0,1-1 0,-1 1-1,3 1 1,-2-1 0,-1 0 0,1 0 0,0 0 0,-1-1 0,2 0 0,-2 1 0,1 0-1,0-1 1,0 1 0,3-1 0,2 0 3,0 1-1,0 0 1,-1 0 0,12 5-1,18 2 9,35-3 173,100-4 1,-75-3-199,160 2 65,-256 0-39,1 0-1,0 0 1,0 0-1,0 1 1,0-1-1,0 0 1,-1 1 0,1-1-1,1 1 1,-2-1-1,1 0 1,0 1-1,1 1 1,-1-2 10,0 1 1,-1 0-1,1-1 1,1 1-1,-2-1 1,1 0-1,1 1 1,-2-1-1,1 1 1,1-1-1,-2 0 1,2 1-1,-1-1 1,1 0-1,33 5-918,-27-5-7291,-6 0 6074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EAB66-BED8-4AE6-9621-910C985D2711}" type="datetimeFigureOut">
              <a:rPr lang="it-IT" smtClean="0"/>
              <a:t>18/10/2022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C33B3-4D68-4CFA-BDC2-5B2466B90D1E}" type="slidenum">
              <a:rPr lang="it-IT" smtClean="0"/>
              <a:t>‹N›</a:t>
            </a:fld>
            <a:endParaRPr lang="it-IT"/>
          </a:p>
        </p:txBody>
      </p:sp>
    </p:spTree>
    <p:extLst>
      <p:ext uri="{BB962C8B-B14F-4D97-AF65-F5344CB8AC3E}">
        <p14:creationId xmlns:p14="http://schemas.microsoft.com/office/powerpoint/2010/main" val="1178458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6C33B3-4D68-4CFA-BDC2-5B2466B90D1E}" type="slidenum">
              <a:rPr lang="it-IT" smtClean="0"/>
              <a:t>1</a:t>
            </a:fld>
            <a:endParaRPr lang="it-IT"/>
          </a:p>
        </p:txBody>
      </p:sp>
    </p:spTree>
    <p:extLst>
      <p:ext uri="{BB962C8B-B14F-4D97-AF65-F5344CB8AC3E}">
        <p14:creationId xmlns:p14="http://schemas.microsoft.com/office/powerpoint/2010/main" val="8733479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18/10/2022</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4" name="Immagin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9" y="5747939"/>
            <a:ext cx="4344140" cy="445947"/>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‹N›</a:t>
            </a:fld>
            <a:endParaRPr lang="it-IT" dirty="0"/>
          </a:p>
        </p:txBody>
      </p:sp>
    </p:spTree>
    <p:extLst>
      <p:ext uri="{BB962C8B-B14F-4D97-AF65-F5344CB8AC3E}">
        <p14:creationId xmlns:p14="http://schemas.microsoft.com/office/powerpoint/2010/main" val="15488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18/10/2022</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‹N›</a:t>
            </a:fld>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93376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18/10/2022</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‹N›</a:t>
            </a:fld>
            <a:endParaRPr lang="it-IT" dirty="0"/>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181122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18/10/2022</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‹N›</a:t>
            </a:fld>
            <a:endParaRPr lang="it-IT" dirty="0"/>
          </a:p>
        </p:txBody>
      </p:sp>
      <p:pic>
        <p:nvPicPr>
          <p:cNvPr id="9" name="Immagin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59684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11517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18/10/2022</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‹N›</a:t>
            </a:fld>
            <a:endParaRPr lang="it-IT" dirty="0"/>
          </a:p>
        </p:txBody>
      </p:sp>
    </p:spTree>
    <p:extLst>
      <p:ext uri="{BB962C8B-B14F-4D97-AF65-F5344CB8AC3E}">
        <p14:creationId xmlns:p14="http://schemas.microsoft.com/office/powerpoint/2010/main" val="2863844392"/>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70" r:id="rId3"/>
    <p:sldLayoutId id="2147483680" r:id="rId4"/>
    <p:sldLayoutId id="2147483667" r:id="rId5"/>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28.jpeg"/><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109.pn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107.png"/><Relationship Id="rId5" Type="http://schemas.microsoft.com/office/2007/relationships/hdphoto" Target="../media/hdphoto1.wdp"/><Relationship Id="rId4" Type="http://schemas.openxmlformats.org/officeDocument/2006/relationships/image" Target="../media/image106.png"/></Relationships>
</file>

<file path=ppt/slides/_rels/slide1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8.png"/><Relationship Id="rId1" Type="http://schemas.openxmlformats.org/officeDocument/2006/relationships/slideLayout" Target="../slideLayouts/slideLayout2.xml"/><Relationship Id="rId4" Type="http://schemas.openxmlformats.org/officeDocument/2006/relationships/image" Target="../media/image111.png"/></Relationships>
</file>

<file path=ppt/slides/_rels/slide15.xml.rels><?xml version="1.0" encoding="UTF-8" standalone="yes"?>
<Relationships xmlns="http://schemas.openxmlformats.org/package/2006/relationships"><Relationship Id="rId117" Type="http://schemas.openxmlformats.org/officeDocument/2006/relationships/image" Target="../media/image167.png"/><Relationship Id="rId21" Type="http://schemas.openxmlformats.org/officeDocument/2006/relationships/image" Target="../media/image120.png"/><Relationship Id="rId42" Type="http://schemas.openxmlformats.org/officeDocument/2006/relationships/customXml" Target="../ink/ink117.xml"/><Relationship Id="rId63" Type="http://schemas.openxmlformats.org/officeDocument/2006/relationships/customXml" Target="../ink/ink128.xml"/><Relationship Id="rId84" Type="http://schemas.openxmlformats.org/officeDocument/2006/relationships/customXml" Target="../ink/ink139.xml"/><Relationship Id="rId138" Type="http://schemas.openxmlformats.org/officeDocument/2006/relationships/customXml" Target="../ink/ink166.xml"/><Relationship Id="rId159" Type="http://schemas.openxmlformats.org/officeDocument/2006/relationships/image" Target="../media/image188.png"/><Relationship Id="rId170" Type="http://schemas.openxmlformats.org/officeDocument/2006/relationships/customXml" Target="../ink/ink182.xml"/><Relationship Id="rId107" Type="http://schemas.openxmlformats.org/officeDocument/2006/relationships/image" Target="../media/image162.png"/><Relationship Id="rId11" Type="http://schemas.openxmlformats.org/officeDocument/2006/relationships/image" Target="../media/image115.png"/><Relationship Id="rId32" Type="http://schemas.openxmlformats.org/officeDocument/2006/relationships/customXml" Target="../ink/ink112.xml"/><Relationship Id="rId53" Type="http://schemas.openxmlformats.org/officeDocument/2006/relationships/image" Target="../media/image136.png"/><Relationship Id="rId74" Type="http://schemas.openxmlformats.org/officeDocument/2006/relationships/customXml" Target="../ink/ink134.xml"/><Relationship Id="rId128" Type="http://schemas.openxmlformats.org/officeDocument/2006/relationships/customXml" Target="../ink/ink161.xml"/><Relationship Id="rId149" Type="http://schemas.openxmlformats.org/officeDocument/2006/relationships/image" Target="../media/image183.png"/><Relationship Id="rId5" Type="http://schemas.openxmlformats.org/officeDocument/2006/relationships/image" Target="../media/image111.png"/><Relationship Id="rId95" Type="http://schemas.openxmlformats.org/officeDocument/2006/relationships/image" Target="../media/image156.png"/><Relationship Id="rId160" Type="http://schemas.openxmlformats.org/officeDocument/2006/relationships/customXml" Target="../ink/ink177.xml"/><Relationship Id="rId181" Type="http://schemas.openxmlformats.org/officeDocument/2006/relationships/image" Target="../media/image199.png"/><Relationship Id="rId22" Type="http://schemas.openxmlformats.org/officeDocument/2006/relationships/customXml" Target="../ink/ink107.xml"/><Relationship Id="rId43" Type="http://schemas.openxmlformats.org/officeDocument/2006/relationships/image" Target="../media/image131.png"/><Relationship Id="rId64" Type="http://schemas.openxmlformats.org/officeDocument/2006/relationships/image" Target="../media/image141.png"/><Relationship Id="rId118" Type="http://schemas.openxmlformats.org/officeDocument/2006/relationships/customXml" Target="../ink/ink156.xml"/><Relationship Id="rId139" Type="http://schemas.openxmlformats.org/officeDocument/2006/relationships/image" Target="../media/image178.png"/><Relationship Id="rId85" Type="http://schemas.openxmlformats.org/officeDocument/2006/relationships/image" Target="../media/image151.png"/><Relationship Id="rId150" Type="http://schemas.openxmlformats.org/officeDocument/2006/relationships/customXml" Target="../ink/ink172.xml"/><Relationship Id="rId171" Type="http://schemas.openxmlformats.org/officeDocument/2006/relationships/image" Target="../media/image194.png"/><Relationship Id="rId12" Type="http://schemas.openxmlformats.org/officeDocument/2006/relationships/customXml" Target="../ink/ink102.xml"/><Relationship Id="rId33" Type="http://schemas.openxmlformats.org/officeDocument/2006/relationships/image" Target="../media/image126.png"/><Relationship Id="rId108" Type="http://schemas.openxmlformats.org/officeDocument/2006/relationships/customXml" Target="../ink/ink151.xml"/><Relationship Id="rId129" Type="http://schemas.openxmlformats.org/officeDocument/2006/relationships/image" Target="../media/image173.png"/><Relationship Id="rId54" Type="http://schemas.openxmlformats.org/officeDocument/2006/relationships/customXml" Target="../ink/ink123.xml"/><Relationship Id="rId75" Type="http://schemas.openxmlformats.org/officeDocument/2006/relationships/image" Target="../media/image146.png"/><Relationship Id="rId96" Type="http://schemas.openxmlformats.org/officeDocument/2006/relationships/customXml" Target="../ink/ink145.xml"/><Relationship Id="rId140" Type="http://schemas.openxmlformats.org/officeDocument/2006/relationships/customXml" Target="../ink/ink167.xml"/><Relationship Id="rId161" Type="http://schemas.openxmlformats.org/officeDocument/2006/relationships/image" Target="../media/image189.png"/><Relationship Id="rId182" Type="http://schemas.openxmlformats.org/officeDocument/2006/relationships/customXml" Target="../ink/ink188.xml"/><Relationship Id="rId6" Type="http://schemas.openxmlformats.org/officeDocument/2006/relationships/customXml" Target="../ink/ink99.xml"/><Relationship Id="rId23" Type="http://schemas.openxmlformats.org/officeDocument/2006/relationships/image" Target="../media/image121.png"/><Relationship Id="rId119" Type="http://schemas.openxmlformats.org/officeDocument/2006/relationships/image" Target="../media/image168.png"/><Relationship Id="rId44" Type="http://schemas.openxmlformats.org/officeDocument/2006/relationships/customXml" Target="../ink/ink118.xml"/><Relationship Id="rId65" Type="http://schemas.openxmlformats.org/officeDocument/2006/relationships/customXml" Target="../ink/ink129.xml"/><Relationship Id="rId86" Type="http://schemas.openxmlformats.org/officeDocument/2006/relationships/customXml" Target="../ink/ink140.xml"/><Relationship Id="rId130" Type="http://schemas.openxmlformats.org/officeDocument/2006/relationships/customXml" Target="../ink/ink162.xml"/><Relationship Id="rId151" Type="http://schemas.openxmlformats.org/officeDocument/2006/relationships/image" Target="../media/image184.png"/><Relationship Id="rId172" Type="http://schemas.openxmlformats.org/officeDocument/2006/relationships/customXml" Target="../ink/ink183.xml"/><Relationship Id="rId13" Type="http://schemas.openxmlformats.org/officeDocument/2006/relationships/image" Target="../media/image116.png"/><Relationship Id="rId18" Type="http://schemas.openxmlformats.org/officeDocument/2006/relationships/customXml" Target="../ink/ink105.xml"/><Relationship Id="rId39" Type="http://schemas.openxmlformats.org/officeDocument/2006/relationships/image" Target="../media/image129.png"/><Relationship Id="rId109" Type="http://schemas.openxmlformats.org/officeDocument/2006/relationships/image" Target="../media/image163.png"/><Relationship Id="rId34" Type="http://schemas.openxmlformats.org/officeDocument/2006/relationships/customXml" Target="../ink/ink113.xml"/><Relationship Id="rId50" Type="http://schemas.openxmlformats.org/officeDocument/2006/relationships/customXml" Target="../ink/ink121.xml"/><Relationship Id="rId55" Type="http://schemas.openxmlformats.org/officeDocument/2006/relationships/image" Target="../media/image137.png"/><Relationship Id="rId76" Type="http://schemas.openxmlformats.org/officeDocument/2006/relationships/customXml" Target="../ink/ink135.xml"/><Relationship Id="rId97" Type="http://schemas.openxmlformats.org/officeDocument/2006/relationships/image" Target="../media/image157.png"/><Relationship Id="rId104" Type="http://schemas.openxmlformats.org/officeDocument/2006/relationships/customXml" Target="../ink/ink149.xml"/><Relationship Id="rId120" Type="http://schemas.openxmlformats.org/officeDocument/2006/relationships/customXml" Target="../ink/ink157.xml"/><Relationship Id="rId125" Type="http://schemas.openxmlformats.org/officeDocument/2006/relationships/image" Target="../media/image171.png"/><Relationship Id="rId141" Type="http://schemas.openxmlformats.org/officeDocument/2006/relationships/image" Target="../media/image179.png"/><Relationship Id="rId146" Type="http://schemas.openxmlformats.org/officeDocument/2006/relationships/customXml" Target="../ink/ink170.xml"/><Relationship Id="rId167" Type="http://schemas.openxmlformats.org/officeDocument/2006/relationships/image" Target="../media/image192.png"/><Relationship Id="rId7" Type="http://schemas.openxmlformats.org/officeDocument/2006/relationships/image" Target="../media/image1130.png"/><Relationship Id="rId71" Type="http://schemas.openxmlformats.org/officeDocument/2006/relationships/image" Target="../media/image144.png"/><Relationship Id="rId92" Type="http://schemas.openxmlformats.org/officeDocument/2006/relationships/customXml" Target="../ink/ink143.xml"/><Relationship Id="rId162" Type="http://schemas.openxmlformats.org/officeDocument/2006/relationships/customXml" Target="../ink/ink178.xml"/><Relationship Id="rId183" Type="http://schemas.openxmlformats.org/officeDocument/2006/relationships/image" Target="../media/image200.png"/><Relationship Id="rId2" Type="http://schemas.openxmlformats.org/officeDocument/2006/relationships/image" Target="../media/image112.png"/><Relationship Id="rId29" Type="http://schemas.openxmlformats.org/officeDocument/2006/relationships/image" Target="../media/image124.png"/><Relationship Id="rId24" Type="http://schemas.openxmlformats.org/officeDocument/2006/relationships/customXml" Target="../ink/ink108.xml"/><Relationship Id="rId40" Type="http://schemas.openxmlformats.org/officeDocument/2006/relationships/customXml" Target="../ink/ink116.xml"/><Relationship Id="rId45" Type="http://schemas.openxmlformats.org/officeDocument/2006/relationships/image" Target="../media/image132.png"/><Relationship Id="rId66" Type="http://schemas.openxmlformats.org/officeDocument/2006/relationships/image" Target="../media/image142.png"/><Relationship Id="rId87" Type="http://schemas.openxmlformats.org/officeDocument/2006/relationships/image" Target="../media/image152.png"/><Relationship Id="rId110" Type="http://schemas.openxmlformats.org/officeDocument/2006/relationships/customXml" Target="../ink/ink152.xml"/><Relationship Id="rId115" Type="http://schemas.openxmlformats.org/officeDocument/2006/relationships/image" Target="../media/image166.png"/><Relationship Id="rId131" Type="http://schemas.openxmlformats.org/officeDocument/2006/relationships/image" Target="../media/image174.png"/><Relationship Id="rId136" Type="http://schemas.openxmlformats.org/officeDocument/2006/relationships/customXml" Target="../ink/ink165.xml"/><Relationship Id="rId157" Type="http://schemas.openxmlformats.org/officeDocument/2006/relationships/image" Target="../media/image187.png"/><Relationship Id="rId178" Type="http://schemas.openxmlformats.org/officeDocument/2006/relationships/customXml" Target="../ink/ink186.xml"/><Relationship Id="rId61" Type="http://schemas.openxmlformats.org/officeDocument/2006/relationships/customXml" Target="../ink/ink127.xml"/><Relationship Id="rId82" Type="http://schemas.openxmlformats.org/officeDocument/2006/relationships/customXml" Target="../ink/ink138.xml"/><Relationship Id="rId152" Type="http://schemas.openxmlformats.org/officeDocument/2006/relationships/customXml" Target="../ink/ink173.xml"/><Relationship Id="rId173" Type="http://schemas.openxmlformats.org/officeDocument/2006/relationships/image" Target="../media/image195.png"/><Relationship Id="rId19" Type="http://schemas.openxmlformats.org/officeDocument/2006/relationships/image" Target="../media/image119.png"/><Relationship Id="rId14" Type="http://schemas.openxmlformats.org/officeDocument/2006/relationships/customXml" Target="../ink/ink103.xml"/><Relationship Id="rId30" Type="http://schemas.openxmlformats.org/officeDocument/2006/relationships/customXml" Target="../ink/ink111.xml"/><Relationship Id="rId35" Type="http://schemas.openxmlformats.org/officeDocument/2006/relationships/image" Target="../media/image127.png"/><Relationship Id="rId56" Type="http://schemas.openxmlformats.org/officeDocument/2006/relationships/customXml" Target="../ink/ink124.xml"/><Relationship Id="rId77" Type="http://schemas.openxmlformats.org/officeDocument/2006/relationships/image" Target="../media/image147.png"/><Relationship Id="rId100" Type="http://schemas.openxmlformats.org/officeDocument/2006/relationships/customXml" Target="../ink/ink147.xml"/><Relationship Id="rId105" Type="http://schemas.openxmlformats.org/officeDocument/2006/relationships/image" Target="../media/image161.png"/><Relationship Id="rId126" Type="http://schemas.openxmlformats.org/officeDocument/2006/relationships/customXml" Target="../ink/ink160.xml"/><Relationship Id="rId147" Type="http://schemas.openxmlformats.org/officeDocument/2006/relationships/image" Target="../media/image182.png"/><Relationship Id="rId168" Type="http://schemas.openxmlformats.org/officeDocument/2006/relationships/customXml" Target="../ink/ink181.xml"/><Relationship Id="rId8" Type="http://schemas.openxmlformats.org/officeDocument/2006/relationships/customXml" Target="../ink/ink100.xml"/><Relationship Id="rId51" Type="http://schemas.openxmlformats.org/officeDocument/2006/relationships/image" Target="../media/image135.png"/><Relationship Id="rId72" Type="http://schemas.openxmlformats.org/officeDocument/2006/relationships/customXml" Target="../ink/ink133.xml"/><Relationship Id="rId93" Type="http://schemas.openxmlformats.org/officeDocument/2006/relationships/image" Target="../media/image155.png"/><Relationship Id="rId98" Type="http://schemas.openxmlformats.org/officeDocument/2006/relationships/customXml" Target="../ink/ink146.xml"/><Relationship Id="rId121" Type="http://schemas.openxmlformats.org/officeDocument/2006/relationships/image" Target="../media/image169.png"/><Relationship Id="rId142" Type="http://schemas.openxmlformats.org/officeDocument/2006/relationships/customXml" Target="../ink/ink168.xml"/><Relationship Id="rId163" Type="http://schemas.openxmlformats.org/officeDocument/2006/relationships/image" Target="../media/image190.png"/><Relationship Id="rId184" Type="http://schemas.openxmlformats.org/officeDocument/2006/relationships/customXml" Target="../ink/ink189.xml"/><Relationship Id="rId3" Type="http://schemas.openxmlformats.org/officeDocument/2006/relationships/image" Target="../media/image113.png"/><Relationship Id="rId25" Type="http://schemas.openxmlformats.org/officeDocument/2006/relationships/image" Target="../media/image122.png"/><Relationship Id="rId46" Type="http://schemas.openxmlformats.org/officeDocument/2006/relationships/customXml" Target="../ink/ink119.xml"/><Relationship Id="rId67" Type="http://schemas.openxmlformats.org/officeDocument/2006/relationships/customXml" Target="../ink/ink130.xml"/><Relationship Id="rId116" Type="http://schemas.openxmlformats.org/officeDocument/2006/relationships/customXml" Target="../ink/ink155.xml"/><Relationship Id="rId137" Type="http://schemas.openxmlformats.org/officeDocument/2006/relationships/image" Target="../media/image177.png"/><Relationship Id="rId158" Type="http://schemas.openxmlformats.org/officeDocument/2006/relationships/customXml" Target="../ink/ink176.xml"/><Relationship Id="rId20" Type="http://schemas.openxmlformats.org/officeDocument/2006/relationships/customXml" Target="../ink/ink106.xml"/><Relationship Id="rId41" Type="http://schemas.openxmlformats.org/officeDocument/2006/relationships/image" Target="../media/image130.png"/><Relationship Id="rId62" Type="http://schemas.openxmlformats.org/officeDocument/2006/relationships/image" Target="../media/image140.png"/><Relationship Id="rId83" Type="http://schemas.openxmlformats.org/officeDocument/2006/relationships/image" Target="../media/image150.png"/><Relationship Id="rId88" Type="http://schemas.openxmlformats.org/officeDocument/2006/relationships/customXml" Target="../ink/ink141.xml"/><Relationship Id="rId111" Type="http://schemas.openxmlformats.org/officeDocument/2006/relationships/image" Target="../media/image164.png"/><Relationship Id="rId132" Type="http://schemas.openxmlformats.org/officeDocument/2006/relationships/customXml" Target="../ink/ink163.xml"/><Relationship Id="rId153" Type="http://schemas.openxmlformats.org/officeDocument/2006/relationships/image" Target="../media/image185.png"/><Relationship Id="rId174" Type="http://schemas.openxmlformats.org/officeDocument/2006/relationships/customXml" Target="../ink/ink184.xml"/><Relationship Id="rId179" Type="http://schemas.openxmlformats.org/officeDocument/2006/relationships/image" Target="../media/image198.png"/><Relationship Id="rId15" Type="http://schemas.openxmlformats.org/officeDocument/2006/relationships/image" Target="../media/image117.png"/><Relationship Id="rId36" Type="http://schemas.openxmlformats.org/officeDocument/2006/relationships/customXml" Target="../ink/ink114.xml"/><Relationship Id="rId57" Type="http://schemas.openxmlformats.org/officeDocument/2006/relationships/customXml" Target="../ink/ink125.xml"/><Relationship Id="rId106" Type="http://schemas.openxmlformats.org/officeDocument/2006/relationships/customXml" Target="../ink/ink150.xml"/><Relationship Id="rId127" Type="http://schemas.openxmlformats.org/officeDocument/2006/relationships/image" Target="../media/image172.png"/><Relationship Id="rId10" Type="http://schemas.openxmlformats.org/officeDocument/2006/relationships/customXml" Target="../ink/ink101.xml"/><Relationship Id="rId31" Type="http://schemas.openxmlformats.org/officeDocument/2006/relationships/image" Target="../media/image125.png"/><Relationship Id="rId52" Type="http://schemas.openxmlformats.org/officeDocument/2006/relationships/customXml" Target="../ink/ink122.xml"/><Relationship Id="rId73" Type="http://schemas.openxmlformats.org/officeDocument/2006/relationships/image" Target="../media/image145.png"/><Relationship Id="rId78" Type="http://schemas.openxmlformats.org/officeDocument/2006/relationships/customXml" Target="../ink/ink136.xml"/><Relationship Id="rId94" Type="http://schemas.openxmlformats.org/officeDocument/2006/relationships/customXml" Target="../ink/ink144.xml"/><Relationship Id="rId99" Type="http://schemas.openxmlformats.org/officeDocument/2006/relationships/image" Target="../media/image158.png"/><Relationship Id="rId101" Type="http://schemas.openxmlformats.org/officeDocument/2006/relationships/image" Target="../media/image159.png"/><Relationship Id="rId122" Type="http://schemas.openxmlformats.org/officeDocument/2006/relationships/customXml" Target="../ink/ink158.xml"/><Relationship Id="rId143" Type="http://schemas.openxmlformats.org/officeDocument/2006/relationships/image" Target="../media/image180.png"/><Relationship Id="rId148" Type="http://schemas.openxmlformats.org/officeDocument/2006/relationships/customXml" Target="../ink/ink171.xml"/><Relationship Id="rId164" Type="http://schemas.openxmlformats.org/officeDocument/2006/relationships/customXml" Target="../ink/ink179.xml"/><Relationship Id="rId169" Type="http://schemas.openxmlformats.org/officeDocument/2006/relationships/image" Target="../media/image193.png"/><Relationship Id="rId185" Type="http://schemas.openxmlformats.org/officeDocument/2006/relationships/image" Target="../media/image201.png"/><Relationship Id="rId4" Type="http://schemas.openxmlformats.org/officeDocument/2006/relationships/image" Target="../media/image107.png"/><Relationship Id="rId9" Type="http://schemas.openxmlformats.org/officeDocument/2006/relationships/image" Target="../media/image1140.png"/><Relationship Id="rId180" Type="http://schemas.openxmlformats.org/officeDocument/2006/relationships/customXml" Target="../ink/ink187.xml"/><Relationship Id="rId26" Type="http://schemas.openxmlformats.org/officeDocument/2006/relationships/customXml" Target="../ink/ink109.xml"/><Relationship Id="rId47" Type="http://schemas.openxmlformats.org/officeDocument/2006/relationships/image" Target="../media/image133.png"/><Relationship Id="rId68" Type="http://schemas.openxmlformats.org/officeDocument/2006/relationships/customXml" Target="../ink/ink131.xml"/><Relationship Id="rId89" Type="http://schemas.openxmlformats.org/officeDocument/2006/relationships/image" Target="../media/image153.png"/><Relationship Id="rId112" Type="http://schemas.openxmlformats.org/officeDocument/2006/relationships/customXml" Target="../ink/ink153.xml"/><Relationship Id="rId133" Type="http://schemas.openxmlformats.org/officeDocument/2006/relationships/image" Target="../media/image175.png"/><Relationship Id="rId154" Type="http://schemas.openxmlformats.org/officeDocument/2006/relationships/customXml" Target="../ink/ink174.xml"/><Relationship Id="rId175" Type="http://schemas.openxmlformats.org/officeDocument/2006/relationships/image" Target="../media/image196.png"/><Relationship Id="rId16" Type="http://schemas.openxmlformats.org/officeDocument/2006/relationships/customXml" Target="../ink/ink104.xml"/><Relationship Id="rId37" Type="http://schemas.openxmlformats.org/officeDocument/2006/relationships/image" Target="../media/image128.png"/><Relationship Id="rId58" Type="http://schemas.openxmlformats.org/officeDocument/2006/relationships/image" Target="../media/image138.png"/><Relationship Id="rId79" Type="http://schemas.openxmlformats.org/officeDocument/2006/relationships/image" Target="../media/image148.png"/><Relationship Id="rId102" Type="http://schemas.openxmlformats.org/officeDocument/2006/relationships/customXml" Target="../ink/ink148.xml"/><Relationship Id="rId123" Type="http://schemas.openxmlformats.org/officeDocument/2006/relationships/image" Target="../media/image170.png"/><Relationship Id="rId144" Type="http://schemas.openxmlformats.org/officeDocument/2006/relationships/customXml" Target="../ink/ink169.xml"/><Relationship Id="rId90" Type="http://schemas.openxmlformats.org/officeDocument/2006/relationships/customXml" Target="../ink/ink142.xml"/><Relationship Id="rId165" Type="http://schemas.openxmlformats.org/officeDocument/2006/relationships/image" Target="../media/image191.png"/><Relationship Id="rId186" Type="http://schemas.openxmlformats.org/officeDocument/2006/relationships/customXml" Target="../ink/ink190.xml"/><Relationship Id="rId27" Type="http://schemas.openxmlformats.org/officeDocument/2006/relationships/image" Target="../media/image123.png"/><Relationship Id="rId48" Type="http://schemas.openxmlformats.org/officeDocument/2006/relationships/customXml" Target="../ink/ink120.xml"/><Relationship Id="rId69" Type="http://schemas.openxmlformats.org/officeDocument/2006/relationships/image" Target="../media/image143.png"/><Relationship Id="rId113" Type="http://schemas.openxmlformats.org/officeDocument/2006/relationships/image" Target="../media/image165.png"/><Relationship Id="rId134" Type="http://schemas.openxmlformats.org/officeDocument/2006/relationships/customXml" Target="../ink/ink164.xml"/><Relationship Id="rId80" Type="http://schemas.openxmlformats.org/officeDocument/2006/relationships/customXml" Target="../ink/ink137.xml"/><Relationship Id="rId155" Type="http://schemas.openxmlformats.org/officeDocument/2006/relationships/image" Target="../media/image186.png"/><Relationship Id="rId176" Type="http://schemas.openxmlformats.org/officeDocument/2006/relationships/customXml" Target="../ink/ink185.xml"/><Relationship Id="rId17" Type="http://schemas.openxmlformats.org/officeDocument/2006/relationships/image" Target="../media/image118.png"/><Relationship Id="rId38" Type="http://schemas.openxmlformats.org/officeDocument/2006/relationships/customXml" Target="../ink/ink115.xml"/><Relationship Id="rId59" Type="http://schemas.openxmlformats.org/officeDocument/2006/relationships/customXml" Target="../ink/ink126.xml"/><Relationship Id="rId103" Type="http://schemas.openxmlformats.org/officeDocument/2006/relationships/image" Target="../media/image160.png"/><Relationship Id="rId124" Type="http://schemas.openxmlformats.org/officeDocument/2006/relationships/customXml" Target="../ink/ink159.xml"/><Relationship Id="rId70" Type="http://schemas.openxmlformats.org/officeDocument/2006/relationships/customXml" Target="../ink/ink132.xml"/><Relationship Id="rId91" Type="http://schemas.openxmlformats.org/officeDocument/2006/relationships/image" Target="../media/image154.png"/><Relationship Id="rId145" Type="http://schemas.openxmlformats.org/officeDocument/2006/relationships/image" Target="../media/image181.png"/><Relationship Id="rId166" Type="http://schemas.openxmlformats.org/officeDocument/2006/relationships/customXml" Target="../ink/ink180.xml"/><Relationship Id="rId187" Type="http://schemas.openxmlformats.org/officeDocument/2006/relationships/image" Target="../media/image202.png"/><Relationship Id="rId1" Type="http://schemas.openxmlformats.org/officeDocument/2006/relationships/slideLayout" Target="../slideLayouts/slideLayout2.xml"/><Relationship Id="rId28" Type="http://schemas.openxmlformats.org/officeDocument/2006/relationships/customXml" Target="../ink/ink110.xml"/><Relationship Id="rId49" Type="http://schemas.openxmlformats.org/officeDocument/2006/relationships/image" Target="../media/image134.png"/><Relationship Id="rId114" Type="http://schemas.openxmlformats.org/officeDocument/2006/relationships/customXml" Target="../ink/ink154.xml"/><Relationship Id="rId60" Type="http://schemas.openxmlformats.org/officeDocument/2006/relationships/image" Target="../media/image139.png"/><Relationship Id="rId81" Type="http://schemas.openxmlformats.org/officeDocument/2006/relationships/image" Target="../media/image149.png"/><Relationship Id="rId135" Type="http://schemas.openxmlformats.org/officeDocument/2006/relationships/image" Target="../media/image176.png"/><Relationship Id="rId156" Type="http://schemas.openxmlformats.org/officeDocument/2006/relationships/customXml" Target="../ink/ink175.xml"/><Relationship Id="rId177" Type="http://schemas.openxmlformats.org/officeDocument/2006/relationships/image" Target="../media/image197.png"/></Relationships>
</file>

<file path=ppt/slides/_rels/slide16.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114.png"/><Relationship Id="rId1" Type="http://schemas.openxmlformats.org/officeDocument/2006/relationships/slideLayout" Target="../slideLayouts/slideLayout2.xml"/><Relationship Id="rId4" Type="http://schemas.openxmlformats.org/officeDocument/2006/relationships/image" Target="../media/image204.png"/></Relationships>
</file>

<file path=ppt/slides/_rels/slide1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20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206.png"/><Relationship Id="rId1" Type="http://schemas.openxmlformats.org/officeDocument/2006/relationships/slideLayout" Target="../slideLayouts/slideLayout2.xml"/><Relationship Id="rId5" Type="http://schemas.openxmlformats.org/officeDocument/2006/relationships/image" Target="../media/image207.png"/><Relationship Id="rId4" Type="http://schemas.openxmlformats.org/officeDocument/2006/relationships/image" Target="../media/image204.png"/></Relationships>
</file>

<file path=ppt/slides/_rels/slide19.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customXml" Target="../ink/ink19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s://accelconf.web.cern.ch/IPAC2013/papers/thpwa004.pdf" TargetMode="External"/><Relationship Id="rId2" Type="http://schemas.openxmlformats.org/officeDocument/2006/relationships/image" Target="../media/image20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0.png"/><Relationship Id="rId1" Type="http://schemas.openxmlformats.org/officeDocument/2006/relationships/slideLayout" Target="../slideLayouts/slideLayout2.xml"/><Relationship Id="rId4" Type="http://schemas.openxmlformats.org/officeDocument/2006/relationships/image" Target="../media/image1611.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19.png"/><Relationship Id="rId18" Type="http://schemas.openxmlformats.org/officeDocument/2006/relationships/customXml" Target="../ink/ink8.xml"/><Relationship Id="rId3" Type="http://schemas.openxmlformats.org/officeDocument/2006/relationships/image" Target="../media/image15.png"/><Relationship Id="rId7" Type="http://schemas.openxmlformats.org/officeDocument/2006/relationships/image" Target="../media/image18.png"/><Relationship Id="rId12" Type="http://schemas.openxmlformats.org/officeDocument/2006/relationships/customXml" Target="../ink/ink5.xml"/><Relationship Id="rId17" Type="http://schemas.openxmlformats.org/officeDocument/2006/relationships/image" Target="../media/image23.png"/><Relationship Id="rId2" Type="http://schemas.openxmlformats.org/officeDocument/2006/relationships/hyperlink" Target="https://accelconf.web.cern.ch/e08/papers/tupp133.pdf" TargetMode="External"/><Relationship Id="rId16" Type="http://schemas.openxmlformats.org/officeDocument/2006/relationships/customXml" Target="../ink/ink7.xml"/><Relationship Id="rId1" Type="http://schemas.openxmlformats.org/officeDocument/2006/relationships/slideLayout" Target="../slideLayouts/slideLayout2.xml"/><Relationship Id="rId6" Type="http://schemas.openxmlformats.org/officeDocument/2006/relationships/customXml" Target="../ink/ink2.xml"/><Relationship Id="rId11" Type="http://schemas.openxmlformats.org/officeDocument/2006/relationships/image" Target="../media/image21.png"/><Relationship Id="rId5" Type="http://schemas.openxmlformats.org/officeDocument/2006/relationships/image" Target="../media/image17.png"/><Relationship Id="rId15" Type="http://schemas.openxmlformats.org/officeDocument/2006/relationships/image" Target="../media/image22.png"/><Relationship Id="rId10" Type="http://schemas.openxmlformats.org/officeDocument/2006/relationships/customXml" Target="../ink/ink4.xml"/><Relationship Id="rId19" Type="http://schemas.openxmlformats.org/officeDocument/2006/relationships/image" Target="../media/image24.png"/><Relationship Id="rId4" Type="http://schemas.openxmlformats.org/officeDocument/2006/relationships/customXml" Target="../ink/ink1.xml"/><Relationship Id="rId9" Type="http://schemas.openxmlformats.org/officeDocument/2006/relationships/image" Target="../media/image20.png"/><Relationship Id="rId14" Type="http://schemas.openxmlformats.org/officeDocument/2006/relationships/customXml" Target="../ink/ink6.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17" Type="http://schemas.openxmlformats.org/officeDocument/2006/relationships/image" Target="../media/image72.png"/><Relationship Id="rId21" Type="http://schemas.openxmlformats.org/officeDocument/2006/relationships/image" Target="../media/image250.png"/><Relationship Id="rId42" Type="http://schemas.openxmlformats.org/officeDocument/2006/relationships/customXml" Target="../ink/ink29.xml"/><Relationship Id="rId63" Type="http://schemas.openxmlformats.org/officeDocument/2006/relationships/customXml" Target="../ink/ink40.xml"/><Relationship Id="rId84" Type="http://schemas.openxmlformats.org/officeDocument/2006/relationships/customXml" Target="../ink/ink51.xml"/><Relationship Id="rId138" Type="http://schemas.openxmlformats.org/officeDocument/2006/relationships/customXml" Target="../ink/ink76.xml"/><Relationship Id="rId159" Type="http://schemas.openxmlformats.org/officeDocument/2006/relationships/image" Target="../media/image93.png"/><Relationship Id="rId170" Type="http://schemas.openxmlformats.org/officeDocument/2006/relationships/customXml" Target="../ink/ink92.xml"/><Relationship Id="rId107" Type="http://schemas.openxmlformats.org/officeDocument/2006/relationships/image" Target="../media/image67.png"/><Relationship Id="rId11" Type="http://schemas.openxmlformats.org/officeDocument/2006/relationships/image" Target="../media/image2010.png"/><Relationship Id="rId32" Type="http://schemas.openxmlformats.org/officeDocument/2006/relationships/customXml" Target="../ink/ink24.xml"/><Relationship Id="rId53" Type="http://schemas.openxmlformats.org/officeDocument/2006/relationships/customXml" Target="../ink/ink35.xml"/><Relationship Id="rId74" Type="http://schemas.openxmlformats.org/officeDocument/2006/relationships/customXml" Target="../ink/ink46.xml"/><Relationship Id="rId128" Type="http://schemas.openxmlformats.org/officeDocument/2006/relationships/customXml" Target="../ink/ink73.xml"/><Relationship Id="rId149" Type="http://schemas.openxmlformats.org/officeDocument/2006/relationships/image" Target="../media/image88.png"/><Relationship Id="rId5" Type="http://schemas.openxmlformats.org/officeDocument/2006/relationships/image" Target="../media/image1710.png"/><Relationship Id="rId95" Type="http://schemas.openxmlformats.org/officeDocument/2006/relationships/image" Target="../media/image61.png"/><Relationship Id="rId160" Type="http://schemas.openxmlformats.org/officeDocument/2006/relationships/customXml" Target="../ink/ink87.xml"/><Relationship Id="rId181" Type="http://schemas.openxmlformats.org/officeDocument/2006/relationships/image" Target="../media/image102.png"/><Relationship Id="rId22" Type="http://schemas.openxmlformats.org/officeDocument/2006/relationships/customXml" Target="../ink/ink19.xml"/><Relationship Id="rId43" Type="http://schemas.openxmlformats.org/officeDocument/2006/relationships/image" Target="../media/image36.png"/><Relationship Id="rId64" Type="http://schemas.openxmlformats.org/officeDocument/2006/relationships/customXml" Target="../ink/ink41.xml"/><Relationship Id="rId118" Type="http://schemas.openxmlformats.org/officeDocument/2006/relationships/customXml" Target="../ink/ink68.xml"/><Relationship Id="rId139" Type="http://schemas.openxmlformats.org/officeDocument/2006/relationships/image" Target="../media/image83.png"/><Relationship Id="rId85" Type="http://schemas.openxmlformats.org/officeDocument/2006/relationships/image" Target="../media/image56.png"/><Relationship Id="rId150" Type="http://schemas.openxmlformats.org/officeDocument/2006/relationships/customXml" Target="../ink/ink82.xml"/><Relationship Id="rId171" Type="http://schemas.openxmlformats.org/officeDocument/2006/relationships/image" Target="../media/image78.png"/><Relationship Id="rId12" Type="http://schemas.openxmlformats.org/officeDocument/2006/relationships/customXml" Target="../ink/ink14.xml"/><Relationship Id="rId33" Type="http://schemas.openxmlformats.org/officeDocument/2006/relationships/image" Target="../media/image31.png"/><Relationship Id="rId108" Type="http://schemas.openxmlformats.org/officeDocument/2006/relationships/customXml" Target="../ink/ink63.xml"/><Relationship Id="rId54" Type="http://schemas.openxmlformats.org/officeDocument/2006/relationships/image" Target="../media/image41.png"/><Relationship Id="rId75" Type="http://schemas.openxmlformats.org/officeDocument/2006/relationships/image" Target="../media/image51.png"/><Relationship Id="rId96" Type="http://schemas.openxmlformats.org/officeDocument/2006/relationships/customXml" Target="../ink/ink57.xml"/><Relationship Id="rId140" Type="http://schemas.openxmlformats.org/officeDocument/2006/relationships/customXml" Target="../ink/ink77.xml"/><Relationship Id="rId161" Type="http://schemas.openxmlformats.org/officeDocument/2006/relationships/image" Target="../media/image94.png"/><Relationship Id="rId182" Type="http://schemas.openxmlformats.org/officeDocument/2006/relationships/customXml" Target="../ink/ink98.xml"/><Relationship Id="rId6" Type="http://schemas.openxmlformats.org/officeDocument/2006/relationships/customXml" Target="../ink/ink11.xml"/><Relationship Id="rId23" Type="http://schemas.openxmlformats.org/officeDocument/2006/relationships/image" Target="../media/image260.png"/><Relationship Id="rId28" Type="http://schemas.openxmlformats.org/officeDocument/2006/relationships/customXml" Target="../ink/ink22.xml"/><Relationship Id="rId49" Type="http://schemas.openxmlformats.org/officeDocument/2006/relationships/image" Target="../media/image39.png"/><Relationship Id="rId114" Type="http://schemas.openxmlformats.org/officeDocument/2006/relationships/customXml" Target="../ink/ink66.xml"/><Relationship Id="rId119" Type="http://schemas.openxmlformats.org/officeDocument/2006/relationships/image" Target="../media/image73.png"/><Relationship Id="rId44" Type="http://schemas.openxmlformats.org/officeDocument/2006/relationships/customXml" Target="../ink/ink30.xml"/><Relationship Id="rId60" Type="http://schemas.openxmlformats.org/officeDocument/2006/relationships/image" Target="../media/image44.png"/><Relationship Id="rId65" Type="http://schemas.openxmlformats.org/officeDocument/2006/relationships/image" Target="../media/image46.png"/><Relationship Id="rId81" Type="http://schemas.openxmlformats.org/officeDocument/2006/relationships/image" Target="../media/image54.png"/><Relationship Id="rId86" Type="http://schemas.openxmlformats.org/officeDocument/2006/relationships/customXml" Target="../ink/ink52.xml"/><Relationship Id="rId135" Type="http://schemas.openxmlformats.org/officeDocument/2006/relationships/image" Target="../media/image81.png"/><Relationship Id="rId151" Type="http://schemas.openxmlformats.org/officeDocument/2006/relationships/image" Target="../media/image89.png"/><Relationship Id="rId156" Type="http://schemas.openxmlformats.org/officeDocument/2006/relationships/customXml" Target="../ink/ink85.xml"/><Relationship Id="rId177" Type="http://schemas.openxmlformats.org/officeDocument/2006/relationships/image" Target="../media/image100.png"/><Relationship Id="rId172" Type="http://schemas.openxmlformats.org/officeDocument/2006/relationships/customXml" Target="../ink/ink93.xml"/><Relationship Id="rId13" Type="http://schemas.openxmlformats.org/officeDocument/2006/relationships/image" Target="../media/image212.png"/><Relationship Id="rId18" Type="http://schemas.openxmlformats.org/officeDocument/2006/relationships/customXml" Target="../ink/ink17.xml"/><Relationship Id="rId39" Type="http://schemas.openxmlformats.org/officeDocument/2006/relationships/image" Target="../media/image34.png"/><Relationship Id="rId109" Type="http://schemas.openxmlformats.org/officeDocument/2006/relationships/image" Target="../media/image68.png"/><Relationship Id="rId34" Type="http://schemas.openxmlformats.org/officeDocument/2006/relationships/customXml" Target="../ink/ink25.xml"/><Relationship Id="rId50" Type="http://schemas.openxmlformats.org/officeDocument/2006/relationships/customXml" Target="../ink/ink33.xml"/><Relationship Id="rId55" Type="http://schemas.openxmlformats.org/officeDocument/2006/relationships/customXml" Target="../ink/ink36.xml"/><Relationship Id="rId76" Type="http://schemas.openxmlformats.org/officeDocument/2006/relationships/customXml" Target="../ink/ink47.xml"/><Relationship Id="rId97" Type="http://schemas.openxmlformats.org/officeDocument/2006/relationships/image" Target="../media/image62.png"/><Relationship Id="rId104" Type="http://schemas.openxmlformats.org/officeDocument/2006/relationships/customXml" Target="../ink/ink61.xml"/><Relationship Id="rId120" Type="http://schemas.openxmlformats.org/officeDocument/2006/relationships/customXml" Target="../ink/ink69.xml"/><Relationship Id="rId125" Type="http://schemas.openxmlformats.org/officeDocument/2006/relationships/image" Target="../media/image76.png"/><Relationship Id="rId141" Type="http://schemas.openxmlformats.org/officeDocument/2006/relationships/image" Target="../media/image84.png"/><Relationship Id="rId146" Type="http://schemas.openxmlformats.org/officeDocument/2006/relationships/customXml" Target="../ink/ink80.xml"/><Relationship Id="rId167" Type="http://schemas.openxmlformats.org/officeDocument/2006/relationships/image" Target="../media/image97.png"/><Relationship Id="rId7" Type="http://schemas.openxmlformats.org/officeDocument/2006/relationships/image" Target="../media/image1810.png"/><Relationship Id="rId71" Type="http://schemas.openxmlformats.org/officeDocument/2006/relationships/image" Target="../media/image49.png"/><Relationship Id="rId92" Type="http://schemas.openxmlformats.org/officeDocument/2006/relationships/customXml" Target="../ink/ink55.xml"/><Relationship Id="rId162" Type="http://schemas.openxmlformats.org/officeDocument/2006/relationships/customXml" Target="../ink/ink88.xml"/><Relationship Id="rId183" Type="http://schemas.openxmlformats.org/officeDocument/2006/relationships/image" Target="../media/image103.png"/><Relationship Id="rId2" Type="http://schemas.openxmlformats.org/officeDocument/2006/relationships/customXml" Target="../ink/ink9.xml"/><Relationship Id="rId29" Type="http://schemas.openxmlformats.org/officeDocument/2006/relationships/image" Target="../media/image290.png"/><Relationship Id="rId24" Type="http://schemas.openxmlformats.org/officeDocument/2006/relationships/customXml" Target="../ink/ink20.xml"/><Relationship Id="rId40" Type="http://schemas.openxmlformats.org/officeDocument/2006/relationships/customXml" Target="../ink/ink28.xml"/><Relationship Id="rId45" Type="http://schemas.openxmlformats.org/officeDocument/2006/relationships/image" Target="../media/image37.png"/><Relationship Id="rId66" Type="http://schemas.openxmlformats.org/officeDocument/2006/relationships/customXml" Target="../ink/ink42.xml"/><Relationship Id="rId87" Type="http://schemas.openxmlformats.org/officeDocument/2006/relationships/image" Target="../media/image57.png"/><Relationship Id="rId110" Type="http://schemas.openxmlformats.org/officeDocument/2006/relationships/customXml" Target="../ink/ink64.xml"/><Relationship Id="rId115" Type="http://schemas.openxmlformats.org/officeDocument/2006/relationships/image" Target="../media/image71.png"/><Relationship Id="rId136" Type="http://schemas.openxmlformats.org/officeDocument/2006/relationships/customXml" Target="../ink/ink75.xml"/><Relationship Id="rId157" Type="http://schemas.openxmlformats.org/officeDocument/2006/relationships/image" Target="../media/image92.png"/><Relationship Id="rId178" Type="http://schemas.openxmlformats.org/officeDocument/2006/relationships/customXml" Target="../ink/ink96.xml"/><Relationship Id="rId61" Type="http://schemas.openxmlformats.org/officeDocument/2006/relationships/customXml" Target="../ink/ink39.xml"/><Relationship Id="rId82" Type="http://schemas.openxmlformats.org/officeDocument/2006/relationships/customXml" Target="../ink/ink50.xml"/><Relationship Id="rId152" Type="http://schemas.openxmlformats.org/officeDocument/2006/relationships/customXml" Target="../ink/ink83.xml"/><Relationship Id="rId173" Type="http://schemas.openxmlformats.org/officeDocument/2006/relationships/image" Target="../media/image79.png"/><Relationship Id="rId19" Type="http://schemas.openxmlformats.org/officeDocument/2006/relationships/image" Target="../media/image29.png"/><Relationship Id="rId14" Type="http://schemas.openxmlformats.org/officeDocument/2006/relationships/customXml" Target="../ink/ink15.xml"/><Relationship Id="rId30" Type="http://schemas.openxmlformats.org/officeDocument/2006/relationships/customXml" Target="../ink/ink23.xml"/><Relationship Id="rId35" Type="http://schemas.openxmlformats.org/officeDocument/2006/relationships/image" Target="../media/image32.png"/><Relationship Id="rId56" Type="http://schemas.openxmlformats.org/officeDocument/2006/relationships/image" Target="../media/image42.png"/><Relationship Id="rId77" Type="http://schemas.openxmlformats.org/officeDocument/2006/relationships/image" Target="../media/image52.png"/><Relationship Id="rId100" Type="http://schemas.openxmlformats.org/officeDocument/2006/relationships/customXml" Target="../ink/ink59.xml"/><Relationship Id="rId105" Type="http://schemas.openxmlformats.org/officeDocument/2006/relationships/image" Target="../media/image66.png"/><Relationship Id="rId126" Type="http://schemas.openxmlformats.org/officeDocument/2006/relationships/customXml" Target="../ink/ink72.xml"/><Relationship Id="rId147" Type="http://schemas.openxmlformats.org/officeDocument/2006/relationships/image" Target="../media/image87.png"/><Relationship Id="rId168" Type="http://schemas.openxmlformats.org/officeDocument/2006/relationships/customXml" Target="../ink/ink91.xml"/><Relationship Id="rId8" Type="http://schemas.openxmlformats.org/officeDocument/2006/relationships/customXml" Target="../ink/ink12.xml"/><Relationship Id="rId51" Type="http://schemas.openxmlformats.org/officeDocument/2006/relationships/image" Target="../media/image40.png"/><Relationship Id="rId72" Type="http://schemas.openxmlformats.org/officeDocument/2006/relationships/customXml" Target="../ink/ink45.xml"/><Relationship Id="rId93" Type="http://schemas.openxmlformats.org/officeDocument/2006/relationships/image" Target="../media/image60.png"/><Relationship Id="rId98" Type="http://schemas.openxmlformats.org/officeDocument/2006/relationships/customXml" Target="../ink/ink58.xml"/><Relationship Id="rId121" Type="http://schemas.openxmlformats.org/officeDocument/2006/relationships/image" Target="../media/image74.png"/><Relationship Id="rId142" Type="http://schemas.openxmlformats.org/officeDocument/2006/relationships/customXml" Target="../ink/ink78.xml"/><Relationship Id="rId163" Type="http://schemas.openxmlformats.org/officeDocument/2006/relationships/image" Target="../media/image95.png"/><Relationship Id="rId3" Type="http://schemas.openxmlformats.org/officeDocument/2006/relationships/image" Target="../media/image1610.png"/><Relationship Id="rId25" Type="http://schemas.openxmlformats.org/officeDocument/2006/relationships/image" Target="../media/image270.png"/><Relationship Id="rId46" Type="http://schemas.openxmlformats.org/officeDocument/2006/relationships/customXml" Target="../ink/ink31.xml"/><Relationship Id="rId67" Type="http://schemas.openxmlformats.org/officeDocument/2006/relationships/image" Target="../media/image47.png"/><Relationship Id="rId116" Type="http://schemas.openxmlformats.org/officeDocument/2006/relationships/customXml" Target="../ink/ink67.xml"/><Relationship Id="rId137" Type="http://schemas.openxmlformats.org/officeDocument/2006/relationships/image" Target="../media/image82.png"/><Relationship Id="rId158" Type="http://schemas.openxmlformats.org/officeDocument/2006/relationships/customXml" Target="../ink/ink86.xml"/><Relationship Id="rId20" Type="http://schemas.openxmlformats.org/officeDocument/2006/relationships/customXml" Target="../ink/ink18.xml"/><Relationship Id="rId41" Type="http://schemas.openxmlformats.org/officeDocument/2006/relationships/image" Target="../media/image35.png"/><Relationship Id="rId62" Type="http://schemas.openxmlformats.org/officeDocument/2006/relationships/image" Target="../media/image45.png"/><Relationship Id="rId83" Type="http://schemas.openxmlformats.org/officeDocument/2006/relationships/image" Target="../media/image55.png"/><Relationship Id="rId88" Type="http://schemas.openxmlformats.org/officeDocument/2006/relationships/customXml" Target="../ink/ink53.xml"/><Relationship Id="rId111" Type="http://schemas.openxmlformats.org/officeDocument/2006/relationships/image" Target="../media/image69.png"/><Relationship Id="rId153" Type="http://schemas.openxmlformats.org/officeDocument/2006/relationships/image" Target="../media/image90.png"/><Relationship Id="rId174" Type="http://schemas.openxmlformats.org/officeDocument/2006/relationships/customXml" Target="../ink/ink94.xml"/><Relationship Id="rId179" Type="http://schemas.openxmlformats.org/officeDocument/2006/relationships/image" Target="../media/image101.png"/><Relationship Id="rId15" Type="http://schemas.openxmlformats.org/officeDocument/2006/relationships/image" Target="../media/image220.png"/><Relationship Id="rId36" Type="http://schemas.openxmlformats.org/officeDocument/2006/relationships/customXml" Target="../ink/ink26.xml"/><Relationship Id="rId57" Type="http://schemas.openxmlformats.org/officeDocument/2006/relationships/customXml" Target="../ink/ink37.xml"/><Relationship Id="rId106" Type="http://schemas.openxmlformats.org/officeDocument/2006/relationships/customXml" Target="../ink/ink62.xml"/><Relationship Id="rId127" Type="http://schemas.openxmlformats.org/officeDocument/2006/relationships/image" Target="../media/image77.png"/><Relationship Id="rId10" Type="http://schemas.openxmlformats.org/officeDocument/2006/relationships/customXml" Target="../ink/ink13.xml"/><Relationship Id="rId31" Type="http://schemas.openxmlformats.org/officeDocument/2006/relationships/image" Target="../media/image30.png"/><Relationship Id="rId52" Type="http://schemas.openxmlformats.org/officeDocument/2006/relationships/customXml" Target="../ink/ink34.xml"/><Relationship Id="rId73" Type="http://schemas.openxmlformats.org/officeDocument/2006/relationships/image" Target="../media/image50.png"/><Relationship Id="rId78" Type="http://schemas.openxmlformats.org/officeDocument/2006/relationships/customXml" Target="../ink/ink48.xml"/><Relationship Id="rId94" Type="http://schemas.openxmlformats.org/officeDocument/2006/relationships/customXml" Target="../ink/ink56.xml"/><Relationship Id="rId99" Type="http://schemas.openxmlformats.org/officeDocument/2006/relationships/image" Target="../media/image63.png"/><Relationship Id="rId101" Type="http://schemas.openxmlformats.org/officeDocument/2006/relationships/image" Target="../media/image64.png"/><Relationship Id="rId122" Type="http://schemas.openxmlformats.org/officeDocument/2006/relationships/customXml" Target="../ink/ink70.xml"/><Relationship Id="rId143" Type="http://schemas.openxmlformats.org/officeDocument/2006/relationships/image" Target="../media/image85.png"/><Relationship Id="rId148" Type="http://schemas.openxmlformats.org/officeDocument/2006/relationships/customXml" Target="../ink/ink81.xml"/><Relationship Id="rId164" Type="http://schemas.openxmlformats.org/officeDocument/2006/relationships/customXml" Target="../ink/ink89.xml"/><Relationship Id="rId169" Type="http://schemas.openxmlformats.org/officeDocument/2006/relationships/image" Target="../media/image98.png"/><Relationship Id="rId4" Type="http://schemas.openxmlformats.org/officeDocument/2006/relationships/customXml" Target="../ink/ink10.xml"/><Relationship Id="rId9" Type="http://schemas.openxmlformats.org/officeDocument/2006/relationships/image" Target="../media/image1910.png"/><Relationship Id="rId180" Type="http://schemas.openxmlformats.org/officeDocument/2006/relationships/customXml" Target="../ink/ink97.xml"/><Relationship Id="rId26" Type="http://schemas.openxmlformats.org/officeDocument/2006/relationships/customXml" Target="../ink/ink21.xml"/><Relationship Id="rId47" Type="http://schemas.openxmlformats.org/officeDocument/2006/relationships/image" Target="../media/image38.png"/><Relationship Id="rId68" Type="http://schemas.openxmlformats.org/officeDocument/2006/relationships/customXml" Target="../ink/ink43.xml"/><Relationship Id="rId89" Type="http://schemas.openxmlformats.org/officeDocument/2006/relationships/image" Target="../media/image58.png"/><Relationship Id="rId112" Type="http://schemas.openxmlformats.org/officeDocument/2006/relationships/customXml" Target="../ink/ink65.xml"/><Relationship Id="rId133" Type="http://schemas.openxmlformats.org/officeDocument/2006/relationships/image" Target="../media/image80.png"/><Relationship Id="rId154" Type="http://schemas.openxmlformats.org/officeDocument/2006/relationships/customXml" Target="../ink/ink84.xml"/><Relationship Id="rId175" Type="http://schemas.openxmlformats.org/officeDocument/2006/relationships/image" Target="../media/image99.png"/><Relationship Id="rId16" Type="http://schemas.openxmlformats.org/officeDocument/2006/relationships/customXml" Target="../ink/ink16.xml"/><Relationship Id="rId37" Type="http://schemas.openxmlformats.org/officeDocument/2006/relationships/image" Target="../media/image33.png"/><Relationship Id="rId58" Type="http://schemas.openxmlformats.org/officeDocument/2006/relationships/image" Target="../media/image43.png"/><Relationship Id="rId79" Type="http://schemas.openxmlformats.org/officeDocument/2006/relationships/image" Target="../media/image53.png"/><Relationship Id="rId102" Type="http://schemas.openxmlformats.org/officeDocument/2006/relationships/customXml" Target="../ink/ink60.xml"/><Relationship Id="rId123" Type="http://schemas.openxmlformats.org/officeDocument/2006/relationships/image" Target="../media/image75.png"/><Relationship Id="rId144" Type="http://schemas.openxmlformats.org/officeDocument/2006/relationships/customXml" Target="../ink/ink79.xml"/><Relationship Id="rId90" Type="http://schemas.openxmlformats.org/officeDocument/2006/relationships/customXml" Target="../ink/ink54.xml"/><Relationship Id="rId165" Type="http://schemas.openxmlformats.org/officeDocument/2006/relationships/image" Target="../media/image96.png"/><Relationship Id="rId27" Type="http://schemas.openxmlformats.org/officeDocument/2006/relationships/image" Target="../media/image280.png"/><Relationship Id="rId48" Type="http://schemas.openxmlformats.org/officeDocument/2006/relationships/customXml" Target="../ink/ink32.xml"/><Relationship Id="rId69" Type="http://schemas.openxmlformats.org/officeDocument/2006/relationships/image" Target="../media/image48.png"/><Relationship Id="rId113" Type="http://schemas.openxmlformats.org/officeDocument/2006/relationships/image" Target="../media/image70.png"/><Relationship Id="rId134" Type="http://schemas.openxmlformats.org/officeDocument/2006/relationships/customXml" Target="../ink/ink74.xml"/><Relationship Id="rId80" Type="http://schemas.openxmlformats.org/officeDocument/2006/relationships/customXml" Target="../ink/ink49.xml"/><Relationship Id="rId155" Type="http://schemas.openxmlformats.org/officeDocument/2006/relationships/image" Target="../media/image91.png"/><Relationship Id="rId176" Type="http://schemas.openxmlformats.org/officeDocument/2006/relationships/customXml" Target="../ink/ink95.xml"/><Relationship Id="rId17" Type="http://schemas.openxmlformats.org/officeDocument/2006/relationships/image" Target="../media/image230.png"/><Relationship Id="rId38" Type="http://schemas.openxmlformats.org/officeDocument/2006/relationships/customXml" Target="../ink/ink27.xml"/><Relationship Id="rId59" Type="http://schemas.openxmlformats.org/officeDocument/2006/relationships/customXml" Target="../ink/ink38.xml"/><Relationship Id="rId103" Type="http://schemas.openxmlformats.org/officeDocument/2006/relationships/image" Target="../media/image65.png"/><Relationship Id="rId124" Type="http://schemas.openxmlformats.org/officeDocument/2006/relationships/customXml" Target="../ink/ink71.xml"/><Relationship Id="rId70" Type="http://schemas.openxmlformats.org/officeDocument/2006/relationships/customXml" Target="../ink/ink44.xml"/><Relationship Id="rId91" Type="http://schemas.openxmlformats.org/officeDocument/2006/relationships/image" Target="../media/image59.png"/><Relationship Id="rId145" Type="http://schemas.openxmlformats.org/officeDocument/2006/relationships/image" Target="../media/image86.png"/><Relationship Id="rId166" Type="http://schemas.openxmlformats.org/officeDocument/2006/relationships/customXml" Target="../ink/ink9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85583" y="1631725"/>
            <a:ext cx="10620834" cy="2673865"/>
          </a:xfrm>
        </p:spPr>
        <p:style>
          <a:lnRef idx="1">
            <a:schemeClr val="accent2"/>
          </a:lnRef>
          <a:fillRef idx="2">
            <a:schemeClr val="accent2"/>
          </a:fillRef>
          <a:effectRef idx="1">
            <a:schemeClr val="accent2"/>
          </a:effectRef>
          <a:fontRef idx="minor">
            <a:schemeClr val="dk1"/>
          </a:fontRef>
        </p:style>
        <p:txBody>
          <a:bodyPr>
            <a:normAutofit/>
          </a:bodyPr>
          <a:lstStyle/>
          <a:p>
            <a:pPr algn="ctr">
              <a:lnSpc>
                <a:spcPct val="150000"/>
              </a:lnSpc>
            </a:pPr>
            <a:r>
              <a:rPr lang="en-GB" dirty="0"/>
              <a:t>Pose </a:t>
            </a:r>
            <a:r>
              <a:rPr lang="en-GB" sz="2800" b="0" dirty="0"/>
              <a:t>(position and rotation) </a:t>
            </a:r>
            <a:r>
              <a:rPr lang="en-GB" dirty="0"/>
              <a:t>error </a:t>
            </a:r>
            <a:r>
              <a:rPr lang="en-GB" sz="2800" b="0" dirty="0"/>
              <a:t>(CW supports only) </a:t>
            </a:r>
            <a:r>
              <a:rPr lang="en-GB" dirty="0"/>
              <a:t>of SC magnets &amp; integration strategies</a:t>
            </a:r>
            <a:br>
              <a:rPr lang="en-GB" dirty="0"/>
            </a:br>
            <a:r>
              <a:rPr lang="en-GB" sz="2800" b="0" dirty="0"/>
              <a:t>CERN TE-MSC, EN-MME, RTU and UNIBS</a:t>
            </a:r>
            <a:endParaRPr lang="en-GB" b="0" dirty="0"/>
          </a:p>
        </p:txBody>
      </p:sp>
      <p:sp>
        <p:nvSpPr>
          <p:cNvPr id="3" name="Sottotitolo 2"/>
          <p:cNvSpPr>
            <a:spLocks noGrp="1"/>
          </p:cNvSpPr>
          <p:nvPr>
            <p:ph type="subTitle" idx="1"/>
          </p:nvPr>
        </p:nvSpPr>
        <p:spPr>
          <a:xfrm>
            <a:off x="785584" y="4393395"/>
            <a:ext cx="10620833" cy="1143000"/>
          </a:xfrm>
        </p:spPr>
        <p:txBody>
          <a:bodyPr>
            <a:normAutofit/>
          </a:bodyPr>
          <a:lstStyle/>
          <a:p>
            <a:endParaRPr lang="it-IT" sz="1200" dirty="0">
              <a:highlight>
                <a:srgbClr val="FFFF00"/>
              </a:highlight>
            </a:endParaRPr>
          </a:p>
          <a:p>
            <a:pPr algn="ctr"/>
            <a:r>
              <a:rPr lang="it-IT" dirty="0"/>
              <a:t>Luca Piacentini</a:t>
            </a:r>
          </a:p>
        </p:txBody>
      </p:sp>
      <p:pic>
        <p:nvPicPr>
          <p:cNvPr id="4" name="Picture 3">
            <a:extLst>
              <a:ext uri="{FF2B5EF4-FFF2-40B4-BE49-F238E27FC236}">
                <a16:creationId xmlns:a16="http://schemas.microsoft.com/office/drawing/2014/main" id="{ED84C9E4-7187-8D4E-97CF-CF92E9B3588A}"/>
              </a:ext>
            </a:extLst>
          </p:cNvPr>
          <p:cNvPicPr>
            <a:picLocks noChangeAspect="1"/>
          </p:cNvPicPr>
          <p:nvPr/>
        </p:nvPicPr>
        <p:blipFill>
          <a:blip r:embed="rId3"/>
          <a:stretch>
            <a:fillRect/>
          </a:stretch>
        </p:blipFill>
        <p:spPr>
          <a:xfrm>
            <a:off x="10530315" y="5246837"/>
            <a:ext cx="1459206" cy="651491"/>
          </a:xfrm>
          <a:prstGeom prst="rect">
            <a:avLst/>
          </a:prstGeom>
        </p:spPr>
      </p:pic>
      <p:sp>
        <p:nvSpPr>
          <p:cNvPr id="5" name="TextBox 4">
            <a:extLst>
              <a:ext uri="{FF2B5EF4-FFF2-40B4-BE49-F238E27FC236}">
                <a16:creationId xmlns:a16="http://schemas.microsoft.com/office/drawing/2014/main" id="{28450FA1-381F-A44C-B4DA-738E65CFFB14}"/>
              </a:ext>
            </a:extLst>
          </p:cNvPr>
          <p:cNvSpPr txBox="1"/>
          <p:nvPr/>
        </p:nvSpPr>
        <p:spPr>
          <a:xfrm>
            <a:off x="9745967" y="5986133"/>
            <a:ext cx="2551019" cy="338554"/>
          </a:xfrm>
          <a:prstGeom prst="rect">
            <a:avLst/>
          </a:prstGeom>
          <a:noFill/>
        </p:spPr>
        <p:txBody>
          <a:bodyPr wrap="none" rtlCol="0">
            <a:spAutoFit/>
          </a:bodyPr>
          <a:lstStyle/>
          <a:p>
            <a:r>
              <a:rPr lang="en-GB" sz="1600" dirty="0"/>
              <a:t>VPP-IZM-CERN-2020/1-0002</a:t>
            </a:r>
            <a:endParaRPr lang="en-LV" sz="1600" dirty="0"/>
          </a:p>
        </p:txBody>
      </p:sp>
      <p:pic>
        <p:nvPicPr>
          <p:cNvPr id="7" name="Picture 10">
            <a:extLst>
              <a:ext uri="{FF2B5EF4-FFF2-40B4-BE49-F238E27FC236}">
                <a16:creationId xmlns:a16="http://schemas.microsoft.com/office/drawing/2014/main" id="{A12D6464-2266-4F86-B626-00C6724F86A5}"/>
              </a:ext>
            </a:extLst>
          </p:cNvPr>
          <p:cNvPicPr>
            <a:picLocks noChangeAspect="1"/>
          </p:cNvPicPr>
          <p:nvPr/>
        </p:nvPicPr>
        <p:blipFill>
          <a:blip r:embed="rId4"/>
          <a:stretch>
            <a:fillRect/>
          </a:stretch>
        </p:blipFill>
        <p:spPr>
          <a:xfrm>
            <a:off x="10835748" y="35497"/>
            <a:ext cx="1312025" cy="1225005"/>
          </a:xfrm>
          <a:prstGeom prst="rect">
            <a:avLst/>
          </a:prstGeom>
        </p:spPr>
      </p:pic>
    </p:spTree>
    <p:extLst>
      <p:ext uri="{BB962C8B-B14F-4D97-AF65-F5344CB8AC3E}">
        <p14:creationId xmlns:p14="http://schemas.microsoft.com/office/powerpoint/2010/main" val="3980535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F30CAAAE-DA29-B90D-80F8-C0353FE44920}"/>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F16C8911-EC85-E710-6746-2859441F7A35}"/>
              </a:ext>
            </a:extLst>
          </p:cNvPr>
          <p:cNvSpPr>
            <a:spLocks noGrp="1"/>
          </p:cNvSpPr>
          <p:nvPr>
            <p:ph type="sldNum" sz="quarter" idx="12"/>
          </p:nvPr>
        </p:nvSpPr>
        <p:spPr/>
        <p:txBody>
          <a:bodyPr/>
          <a:lstStyle/>
          <a:p>
            <a:fld id="{57A0FA2E-2223-4FE8-9E15-7906F6757A08}" type="slidenum">
              <a:rPr lang="it-IT" smtClean="0"/>
              <a:pPr/>
              <a:t>10</a:t>
            </a:fld>
            <a:endParaRPr lang="it-IT" dirty="0"/>
          </a:p>
        </p:txBody>
      </p:sp>
      <p:sp>
        <p:nvSpPr>
          <p:cNvPr id="6" name="Rettangolo 5">
            <a:extLst>
              <a:ext uri="{FF2B5EF4-FFF2-40B4-BE49-F238E27FC236}">
                <a16:creationId xmlns:a16="http://schemas.microsoft.com/office/drawing/2014/main" id="{5C09247B-1DB6-0D64-7A9D-91E2EBC0A37C}"/>
              </a:ext>
            </a:extLst>
          </p:cNvPr>
          <p:cNvSpPr/>
          <p:nvPr/>
        </p:nvSpPr>
        <p:spPr>
          <a:xfrm>
            <a:off x="344424" y="292726"/>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uppo 1">
            <a:extLst>
              <a:ext uri="{FF2B5EF4-FFF2-40B4-BE49-F238E27FC236}">
                <a16:creationId xmlns:a16="http://schemas.microsoft.com/office/drawing/2014/main" id="{588508FB-C2ED-781A-2B3E-83400A456231}"/>
              </a:ext>
            </a:extLst>
          </p:cNvPr>
          <p:cNvGrpSpPr/>
          <p:nvPr/>
        </p:nvGrpSpPr>
        <p:grpSpPr>
          <a:xfrm>
            <a:off x="-152222" y="1229602"/>
            <a:ext cx="12344222" cy="4331675"/>
            <a:chOff x="-213360" y="0"/>
            <a:chExt cx="12344222" cy="4331675"/>
          </a:xfrm>
        </p:grpSpPr>
        <p:pic>
          <p:nvPicPr>
            <p:cNvPr id="23" name="Immagine 22">
              <a:extLst>
                <a:ext uri="{FF2B5EF4-FFF2-40B4-BE49-F238E27FC236}">
                  <a16:creationId xmlns:a16="http://schemas.microsoft.com/office/drawing/2014/main" id="{C36E5061-D050-DC34-8791-BFA2209098EE}"/>
                </a:ext>
              </a:extLst>
            </p:cNvPr>
            <p:cNvPicPr>
              <a:picLocks noChangeAspect="1"/>
            </p:cNvPicPr>
            <p:nvPr/>
          </p:nvPicPr>
          <p:blipFill>
            <a:blip r:embed="rId2"/>
            <a:stretch>
              <a:fillRect/>
            </a:stretch>
          </p:blipFill>
          <p:spPr>
            <a:xfrm>
              <a:off x="5204707" y="39864"/>
              <a:ext cx="6926155" cy="3102860"/>
            </a:xfrm>
            <a:prstGeom prst="rect">
              <a:avLst/>
            </a:prstGeom>
          </p:spPr>
        </p:pic>
        <p:grpSp>
          <p:nvGrpSpPr>
            <p:cNvPr id="24" name="Gruppo 23">
              <a:extLst>
                <a:ext uri="{FF2B5EF4-FFF2-40B4-BE49-F238E27FC236}">
                  <a16:creationId xmlns:a16="http://schemas.microsoft.com/office/drawing/2014/main" id="{BB7C9A06-7990-7A45-9D72-3ED0970CAFF5}"/>
                </a:ext>
              </a:extLst>
            </p:cNvPr>
            <p:cNvGrpSpPr/>
            <p:nvPr/>
          </p:nvGrpSpPr>
          <p:grpSpPr>
            <a:xfrm>
              <a:off x="-213360" y="0"/>
              <a:ext cx="5943600" cy="4096277"/>
              <a:chOff x="1" y="0"/>
              <a:chExt cx="5943600" cy="4096277"/>
            </a:xfrm>
          </p:grpSpPr>
          <p:pic>
            <p:nvPicPr>
              <p:cNvPr id="8" name="Immagine 7">
                <a:extLst>
                  <a:ext uri="{FF2B5EF4-FFF2-40B4-BE49-F238E27FC236}">
                    <a16:creationId xmlns:a16="http://schemas.microsoft.com/office/drawing/2014/main" id="{B3119B77-26D1-EB04-FFE4-9C108E70B5DC}"/>
                  </a:ext>
                </a:extLst>
              </p:cNvPr>
              <p:cNvPicPr>
                <a:picLocks noChangeAspect="1"/>
              </p:cNvPicPr>
              <p:nvPr/>
            </p:nvPicPr>
            <p:blipFill rotWithShape="1">
              <a:blip r:embed="rId3">
                <a:clrChange>
                  <a:clrFrom>
                    <a:srgbClr val="FFFFFF"/>
                  </a:clrFrom>
                  <a:clrTo>
                    <a:srgbClr val="FFFFFF">
                      <a:alpha val="0"/>
                    </a:srgbClr>
                  </a:clrTo>
                </a:clrChange>
                <a:grayscl/>
              </a:blip>
              <a:srcRect r="17812"/>
              <a:stretch/>
            </p:blipFill>
            <p:spPr>
              <a:xfrm>
                <a:off x="1" y="0"/>
                <a:ext cx="5943600" cy="4096277"/>
              </a:xfrm>
              <a:prstGeom prst="rect">
                <a:avLst/>
              </a:prstGeom>
            </p:spPr>
          </p:pic>
          <p:sp>
            <p:nvSpPr>
              <p:cNvPr id="10" name="Ovale 9">
                <a:extLst>
                  <a:ext uri="{FF2B5EF4-FFF2-40B4-BE49-F238E27FC236}">
                    <a16:creationId xmlns:a16="http://schemas.microsoft.com/office/drawing/2014/main" id="{EF57676F-A21B-0C7B-50BD-E0C4DD879BFB}"/>
                  </a:ext>
                </a:extLst>
              </p:cNvPr>
              <p:cNvSpPr/>
              <p:nvPr/>
            </p:nvSpPr>
            <p:spPr>
              <a:xfrm>
                <a:off x="1817407" y="262779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e 10">
                <a:extLst>
                  <a:ext uri="{FF2B5EF4-FFF2-40B4-BE49-F238E27FC236}">
                    <a16:creationId xmlns:a16="http://schemas.microsoft.com/office/drawing/2014/main" id="{B53EBA7E-B9CF-7D81-2F0C-BF70B068CDF7}"/>
                  </a:ext>
                </a:extLst>
              </p:cNvPr>
              <p:cNvSpPr/>
              <p:nvPr/>
            </p:nvSpPr>
            <p:spPr>
              <a:xfrm>
                <a:off x="2952787" y="262779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e 11">
                <a:extLst>
                  <a:ext uri="{FF2B5EF4-FFF2-40B4-BE49-F238E27FC236}">
                    <a16:creationId xmlns:a16="http://schemas.microsoft.com/office/drawing/2014/main" id="{14796ACD-6AB7-F1BF-E440-E491839AC850}"/>
                  </a:ext>
                </a:extLst>
              </p:cNvPr>
              <p:cNvSpPr/>
              <p:nvPr/>
            </p:nvSpPr>
            <p:spPr>
              <a:xfrm>
                <a:off x="2617507" y="208677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e 12">
                <a:extLst>
                  <a:ext uri="{FF2B5EF4-FFF2-40B4-BE49-F238E27FC236}">
                    <a16:creationId xmlns:a16="http://schemas.microsoft.com/office/drawing/2014/main" id="{73D277C2-5CE9-997D-E5DA-5B98F5202CDE}"/>
                  </a:ext>
                </a:extLst>
              </p:cNvPr>
              <p:cNvSpPr/>
              <p:nvPr/>
            </p:nvSpPr>
            <p:spPr>
              <a:xfrm>
                <a:off x="4370107" y="300879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e 13">
                <a:extLst>
                  <a:ext uri="{FF2B5EF4-FFF2-40B4-BE49-F238E27FC236}">
                    <a16:creationId xmlns:a16="http://schemas.microsoft.com/office/drawing/2014/main" id="{78060548-E193-CA98-26E7-386CCA077CC2}"/>
                  </a:ext>
                </a:extLst>
              </p:cNvPr>
              <p:cNvSpPr/>
              <p:nvPr/>
            </p:nvSpPr>
            <p:spPr>
              <a:xfrm>
                <a:off x="5158777" y="260496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e 14">
                <a:extLst>
                  <a:ext uri="{FF2B5EF4-FFF2-40B4-BE49-F238E27FC236}">
                    <a16:creationId xmlns:a16="http://schemas.microsoft.com/office/drawing/2014/main" id="{325C02D0-5814-F49B-6077-A25C62EACD1B}"/>
                  </a:ext>
                </a:extLst>
              </p:cNvPr>
              <p:cNvSpPr/>
              <p:nvPr/>
            </p:nvSpPr>
            <p:spPr>
              <a:xfrm>
                <a:off x="3166147" y="36084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9" name="Connettore 2 28">
              <a:extLst>
                <a:ext uri="{FF2B5EF4-FFF2-40B4-BE49-F238E27FC236}">
                  <a16:creationId xmlns:a16="http://schemas.microsoft.com/office/drawing/2014/main" id="{C7AF438D-A56F-56C6-9624-E016022E2309}"/>
                </a:ext>
              </a:extLst>
            </p:cNvPr>
            <p:cNvCxnSpPr>
              <a:cxnSpLocks/>
            </p:cNvCxnSpPr>
            <p:nvPr/>
          </p:nvCxnSpPr>
          <p:spPr>
            <a:xfrm flipV="1">
              <a:off x="2545079" y="3142724"/>
              <a:ext cx="1562348" cy="8196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CasellaDiTesto 29">
              <a:extLst>
                <a:ext uri="{FF2B5EF4-FFF2-40B4-BE49-F238E27FC236}">
                  <a16:creationId xmlns:a16="http://schemas.microsoft.com/office/drawing/2014/main" id="{D33850A9-14A9-3C43-9744-7F32F1CC2DBA}"/>
                </a:ext>
              </a:extLst>
            </p:cNvPr>
            <p:cNvSpPr txBox="1"/>
            <p:nvPr/>
          </p:nvSpPr>
          <p:spPr>
            <a:xfrm>
              <a:off x="1122589" y="3962343"/>
              <a:ext cx="2775581" cy="369332"/>
            </a:xfrm>
            <a:prstGeom prst="rect">
              <a:avLst/>
            </a:prstGeom>
            <a:noFill/>
          </p:spPr>
          <p:txBody>
            <a:bodyPr wrap="square" rtlCol="0">
              <a:spAutoFit/>
            </a:bodyPr>
            <a:lstStyle/>
            <a:p>
              <a:r>
                <a:rPr lang="en-GB" dirty="0"/>
                <a:t>Cross section of a single leg</a:t>
              </a:r>
            </a:p>
          </p:txBody>
        </p:sp>
        <p:sp>
          <p:nvSpPr>
            <p:cNvPr id="31" name="CasellaDiTesto 30">
              <a:extLst>
                <a:ext uri="{FF2B5EF4-FFF2-40B4-BE49-F238E27FC236}">
                  <a16:creationId xmlns:a16="http://schemas.microsoft.com/office/drawing/2014/main" id="{39DA382B-4877-999F-0C58-5136E7B4F239}"/>
                </a:ext>
              </a:extLst>
            </p:cNvPr>
            <p:cNvSpPr txBox="1"/>
            <p:nvPr/>
          </p:nvSpPr>
          <p:spPr>
            <a:xfrm>
              <a:off x="5539874" y="3105037"/>
              <a:ext cx="6590988" cy="1200329"/>
            </a:xfrm>
            <a:prstGeom prst="rect">
              <a:avLst/>
            </a:prstGeom>
            <a:noFill/>
          </p:spPr>
          <p:txBody>
            <a:bodyPr wrap="square" rtlCol="0">
              <a:spAutoFit/>
            </a:bodyPr>
            <a:lstStyle/>
            <a:p>
              <a:pPr marL="285750" indent="-285750">
                <a:buFont typeface="Arial" panose="020B0604020202020204" pitchFamily="34" charset="0"/>
                <a:buChar char="•"/>
              </a:pPr>
              <a:r>
                <a:rPr lang="en-GB" dirty="0"/>
                <a:t>Different force amplitude</a:t>
              </a:r>
            </a:p>
            <a:p>
              <a:pPr marL="285750" indent="-285750">
                <a:buFont typeface="Arial" panose="020B0604020202020204" pitchFamily="34" charset="0"/>
                <a:buChar char="•"/>
              </a:pPr>
              <a:r>
                <a:rPr lang="en-GB" dirty="0"/>
                <a:t>Same diameter for all the legs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Deformations not homogeneous</a:t>
              </a:r>
            </a:p>
          </p:txBody>
        </p:sp>
        <p:cxnSp>
          <p:nvCxnSpPr>
            <p:cNvPr id="33" name="Connettore diritto 32">
              <a:extLst>
                <a:ext uri="{FF2B5EF4-FFF2-40B4-BE49-F238E27FC236}">
                  <a16:creationId xmlns:a16="http://schemas.microsoft.com/office/drawing/2014/main" id="{E9A194D3-D6D6-2455-F089-41A964F33D7B}"/>
                </a:ext>
              </a:extLst>
            </p:cNvPr>
            <p:cNvCxnSpPr/>
            <p:nvPr/>
          </p:nvCxnSpPr>
          <p:spPr>
            <a:xfrm flipH="1">
              <a:off x="5598160" y="1380862"/>
              <a:ext cx="1097280" cy="0"/>
            </a:xfrm>
            <a:prstGeom prst="line">
              <a:avLst/>
            </a:prstGeom>
            <a:ln/>
          </p:spPr>
          <p:style>
            <a:lnRef idx="1">
              <a:schemeClr val="dk1"/>
            </a:lnRef>
            <a:fillRef idx="0">
              <a:schemeClr val="dk1"/>
            </a:fillRef>
            <a:effectRef idx="0">
              <a:schemeClr val="dk1"/>
            </a:effectRef>
            <a:fontRef idx="minor">
              <a:schemeClr val="tx1"/>
            </a:fontRef>
          </p:style>
        </p:cxnSp>
        <p:cxnSp>
          <p:nvCxnSpPr>
            <p:cNvPr id="34" name="Connettore diritto 33">
              <a:extLst>
                <a:ext uri="{FF2B5EF4-FFF2-40B4-BE49-F238E27FC236}">
                  <a16:creationId xmlns:a16="http://schemas.microsoft.com/office/drawing/2014/main" id="{F4578267-C94C-8C29-BAF0-726B574BAAD1}"/>
                </a:ext>
              </a:extLst>
            </p:cNvPr>
            <p:cNvCxnSpPr>
              <a:cxnSpLocks/>
            </p:cNvCxnSpPr>
            <p:nvPr/>
          </p:nvCxnSpPr>
          <p:spPr>
            <a:xfrm flipH="1">
              <a:off x="5598160" y="941950"/>
              <a:ext cx="1229360" cy="0"/>
            </a:xfrm>
            <a:prstGeom prst="line">
              <a:avLst/>
            </a:prstGeom>
            <a:ln/>
          </p:spPr>
          <p:style>
            <a:lnRef idx="1">
              <a:schemeClr val="dk1"/>
            </a:lnRef>
            <a:fillRef idx="0">
              <a:schemeClr val="dk1"/>
            </a:fillRef>
            <a:effectRef idx="0">
              <a:schemeClr val="dk1"/>
            </a:effectRef>
            <a:fontRef idx="minor">
              <a:schemeClr val="tx1"/>
            </a:fontRef>
          </p:style>
        </p:cxnSp>
        <p:cxnSp>
          <p:nvCxnSpPr>
            <p:cNvPr id="36" name="Connettore diritto 35">
              <a:extLst>
                <a:ext uri="{FF2B5EF4-FFF2-40B4-BE49-F238E27FC236}">
                  <a16:creationId xmlns:a16="http://schemas.microsoft.com/office/drawing/2014/main" id="{C474CC24-F5A2-EE49-8086-C950ACA9462E}"/>
                </a:ext>
              </a:extLst>
            </p:cNvPr>
            <p:cNvCxnSpPr>
              <a:cxnSpLocks/>
            </p:cNvCxnSpPr>
            <p:nvPr/>
          </p:nvCxnSpPr>
          <p:spPr>
            <a:xfrm flipH="1">
              <a:off x="5598160" y="704206"/>
              <a:ext cx="2625344" cy="0"/>
            </a:xfrm>
            <a:prstGeom prst="line">
              <a:avLst/>
            </a:prstGeom>
            <a:ln/>
          </p:spPr>
          <p:style>
            <a:lnRef idx="1">
              <a:schemeClr val="dk1"/>
            </a:lnRef>
            <a:fillRef idx="0">
              <a:schemeClr val="dk1"/>
            </a:fillRef>
            <a:effectRef idx="0">
              <a:schemeClr val="dk1"/>
            </a:effectRef>
            <a:fontRef idx="minor">
              <a:schemeClr val="tx1"/>
            </a:fontRef>
          </p:style>
        </p:cxnSp>
        <p:cxnSp>
          <p:nvCxnSpPr>
            <p:cNvPr id="40" name="Connettore diritto 39">
              <a:extLst>
                <a:ext uri="{FF2B5EF4-FFF2-40B4-BE49-F238E27FC236}">
                  <a16:creationId xmlns:a16="http://schemas.microsoft.com/office/drawing/2014/main" id="{2EC4F453-11F5-A52F-EC98-C141CB359C08}"/>
                </a:ext>
              </a:extLst>
            </p:cNvPr>
            <p:cNvCxnSpPr>
              <a:cxnSpLocks/>
            </p:cNvCxnSpPr>
            <p:nvPr/>
          </p:nvCxnSpPr>
          <p:spPr>
            <a:xfrm flipH="1">
              <a:off x="5598160" y="668510"/>
              <a:ext cx="2151380" cy="0"/>
            </a:xfrm>
            <a:prstGeom prst="line">
              <a:avLst/>
            </a:prstGeom>
            <a:ln/>
          </p:spPr>
          <p:style>
            <a:lnRef idx="1">
              <a:schemeClr val="dk1"/>
            </a:lnRef>
            <a:fillRef idx="0">
              <a:schemeClr val="dk1"/>
            </a:fillRef>
            <a:effectRef idx="0">
              <a:schemeClr val="dk1"/>
            </a:effectRef>
            <a:fontRef idx="minor">
              <a:schemeClr val="tx1"/>
            </a:fontRef>
          </p:style>
        </p:cxnSp>
      </p:grpSp>
      <p:sp>
        <p:nvSpPr>
          <p:cNvPr id="7" name="Titolo 1">
            <a:extLst>
              <a:ext uri="{FF2B5EF4-FFF2-40B4-BE49-F238E27FC236}">
                <a16:creationId xmlns:a16="http://schemas.microsoft.com/office/drawing/2014/main" id="{3EC86836-0F2C-D767-782D-3819CE16E867}"/>
              </a:ext>
            </a:extLst>
          </p:cNvPr>
          <p:cNvSpPr txBox="1">
            <a:spLocks/>
          </p:cNvSpPr>
          <p:nvPr/>
        </p:nvSpPr>
        <p:spPr>
          <a:xfrm>
            <a:off x="559296" y="-221155"/>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Integration strategies: quadrupoles fixed to dipoles (</a:t>
            </a:r>
            <a:r>
              <a:rPr lang="en-GB" b="1" dirty="0"/>
              <a:t>diameter = c </a:t>
            </a:r>
            <a:r>
              <a:rPr lang="en-GB" dirty="0"/>
              <a:t>)</a:t>
            </a:r>
          </a:p>
        </p:txBody>
      </p:sp>
    </p:spTree>
    <p:extLst>
      <p:ext uri="{BB962C8B-B14F-4D97-AF65-F5344CB8AC3E}">
        <p14:creationId xmlns:p14="http://schemas.microsoft.com/office/powerpoint/2010/main" val="1607427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magine 27">
            <a:extLst>
              <a:ext uri="{FF2B5EF4-FFF2-40B4-BE49-F238E27FC236}">
                <a16:creationId xmlns:a16="http://schemas.microsoft.com/office/drawing/2014/main" id="{BA9365E5-F7E1-532D-1219-86F1DFE31312}"/>
              </a:ext>
            </a:extLst>
          </p:cNvPr>
          <p:cNvPicPr>
            <a:picLocks noChangeAspect="1"/>
          </p:cNvPicPr>
          <p:nvPr/>
        </p:nvPicPr>
        <p:blipFill>
          <a:blip r:embed="rId2"/>
          <a:stretch>
            <a:fillRect/>
          </a:stretch>
        </p:blipFill>
        <p:spPr>
          <a:xfrm>
            <a:off x="7610026" y="3897935"/>
            <a:ext cx="4321798" cy="1936130"/>
          </a:xfrm>
          <a:prstGeom prst="rect">
            <a:avLst/>
          </a:prstGeom>
        </p:spPr>
      </p:pic>
      <p:sp>
        <p:nvSpPr>
          <p:cNvPr id="3" name="Segnaposto data 2">
            <a:extLst>
              <a:ext uri="{FF2B5EF4-FFF2-40B4-BE49-F238E27FC236}">
                <a16:creationId xmlns:a16="http://schemas.microsoft.com/office/drawing/2014/main" id="{F30CAAAE-DA29-B90D-80F8-C0353FE44920}"/>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F16C8911-EC85-E710-6746-2859441F7A35}"/>
              </a:ext>
            </a:extLst>
          </p:cNvPr>
          <p:cNvSpPr>
            <a:spLocks noGrp="1"/>
          </p:cNvSpPr>
          <p:nvPr>
            <p:ph type="sldNum" sz="quarter" idx="12"/>
          </p:nvPr>
        </p:nvSpPr>
        <p:spPr/>
        <p:txBody>
          <a:bodyPr/>
          <a:lstStyle/>
          <a:p>
            <a:fld id="{57A0FA2E-2223-4FE8-9E15-7906F6757A08}" type="slidenum">
              <a:rPr lang="it-IT" smtClean="0"/>
              <a:pPr/>
              <a:t>11</a:t>
            </a:fld>
            <a:endParaRPr lang="it-IT" dirty="0"/>
          </a:p>
        </p:txBody>
      </p:sp>
      <p:sp>
        <p:nvSpPr>
          <p:cNvPr id="6" name="Rettangolo 5">
            <a:extLst>
              <a:ext uri="{FF2B5EF4-FFF2-40B4-BE49-F238E27FC236}">
                <a16:creationId xmlns:a16="http://schemas.microsoft.com/office/drawing/2014/main" id="{5C09247B-1DB6-0D64-7A9D-91E2EBC0A37C}"/>
              </a:ext>
            </a:extLst>
          </p:cNvPr>
          <p:cNvSpPr/>
          <p:nvPr/>
        </p:nvSpPr>
        <p:spPr>
          <a:xfrm>
            <a:off x="333904" y="232209"/>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uppo 4">
            <a:extLst>
              <a:ext uri="{FF2B5EF4-FFF2-40B4-BE49-F238E27FC236}">
                <a16:creationId xmlns:a16="http://schemas.microsoft.com/office/drawing/2014/main" id="{39509009-22FF-BAAB-C1D5-4FBA440597D9}"/>
              </a:ext>
            </a:extLst>
          </p:cNvPr>
          <p:cNvGrpSpPr/>
          <p:nvPr/>
        </p:nvGrpSpPr>
        <p:grpSpPr>
          <a:xfrm>
            <a:off x="-146805" y="2261040"/>
            <a:ext cx="6021132" cy="4096277"/>
            <a:chOff x="-213360" y="0"/>
            <a:chExt cx="6021132" cy="4096277"/>
          </a:xfrm>
        </p:grpSpPr>
        <p:grpSp>
          <p:nvGrpSpPr>
            <p:cNvPr id="24" name="Gruppo 23">
              <a:extLst>
                <a:ext uri="{FF2B5EF4-FFF2-40B4-BE49-F238E27FC236}">
                  <a16:creationId xmlns:a16="http://schemas.microsoft.com/office/drawing/2014/main" id="{BB7C9A06-7990-7A45-9D72-3ED0970CAFF5}"/>
                </a:ext>
              </a:extLst>
            </p:cNvPr>
            <p:cNvGrpSpPr/>
            <p:nvPr/>
          </p:nvGrpSpPr>
          <p:grpSpPr>
            <a:xfrm>
              <a:off x="-213360" y="0"/>
              <a:ext cx="5943600" cy="4096277"/>
              <a:chOff x="1" y="0"/>
              <a:chExt cx="5943600" cy="4096277"/>
            </a:xfrm>
          </p:grpSpPr>
          <p:pic>
            <p:nvPicPr>
              <p:cNvPr id="8" name="Immagine 7">
                <a:extLst>
                  <a:ext uri="{FF2B5EF4-FFF2-40B4-BE49-F238E27FC236}">
                    <a16:creationId xmlns:a16="http://schemas.microsoft.com/office/drawing/2014/main" id="{B3119B77-26D1-EB04-FFE4-9C108E70B5DC}"/>
                  </a:ext>
                </a:extLst>
              </p:cNvPr>
              <p:cNvPicPr>
                <a:picLocks noChangeAspect="1"/>
              </p:cNvPicPr>
              <p:nvPr/>
            </p:nvPicPr>
            <p:blipFill rotWithShape="1">
              <a:blip r:embed="rId3">
                <a:clrChange>
                  <a:clrFrom>
                    <a:srgbClr val="FFFFFF"/>
                  </a:clrFrom>
                  <a:clrTo>
                    <a:srgbClr val="FFFFFF">
                      <a:alpha val="0"/>
                    </a:srgbClr>
                  </a:clrTo>
                </a:clrChange>
                <a:grayscl/>
              </a:blip>
              <a:srcRect r="17812"/>
              <a:stretch/>
            </p:blipFill>
            <p:spPr>
              <a:xfrm>
                <a:off x="1" y="0"/>
                <a:ext cx="5943600" cy="4096277"/>
              </a:xfrm>
              <a:prstGeom prst="rect">
                <a:avLst/>
              </a:prstGeom>
            </p:spPr>
          </p:pic>
          <p:sp>
            <p:nvSpPr>
              <p:cNvPr id="10" name="Ovale 9">
                <a:extLst>
                  <a:ext uri="{FF2B5EF4-FFF2-40B4-BE49-F238E27FC236}">
                    <a16:creationId xmlns:a16="http://schemas.microsoft.com/office/drawing/2014/main" id="{EF57676F-A21B-0C7B-50BD-E0C4DD879BFB}"/>
                  </a:ext>
                </a:extLst>
              </p:cNvPr>
              <p:cNvSpPr/>
              <p:nvPr/>
            </p:nvSpPr>
            <p:spPr>
              <a:xfrm>
                <a:off x="1817407" y="262779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e 10">
                <a:extLst>
                  <a:ext uri="{FF2B5EF4-FFF2-40B4-BE49-F238E27FC236}">
                    <a16:creationId xmlns:a16="http://schemas.microsoft.com/office/drawing/2014/main" id="{B53EBA7E-B9CF-7D81-2F0C-BF70B068CDF7}"/>
                  </a:ext>
                </a:extLst>
              </p:cNvPr>
              <p:cNvSpPr/>
              <p:nvPr/>
            </p:nvSpPr>
            <p:spPr>
              <a:xfrm>
                <a:off x="2952787" y="262779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e 11">
                <a:extLst>
                  <a:ext uri="{FF2B5EF4-FFF2-40B4-BE49-F238E27FC236}">
                    <a16:creationId xmlns:a16="http://schemas.microsoft.com/office/drawing/2014/main" id="{14796ACD-6AB7-F1BF-E440-E491839AC850}"/>
                  </a:ext>
                </a:extLst>
              </p:cNvPr>
              <p:cNvSpPr/>
              <p:nvPr/>
            </p:nvSpPr>
            <p:spPr>
              <a:xfrm>
                <a:off x="2617507" y="208677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e 12">
                <a:extLst>
                  <a:ext uri="{FF2B5EF4-FFF2-40B4-BE49-F238E27FC236}">
                    <a16:creationId xmlns:a16="http://schemas.microsoft.com/office/drawing/2014/main" id="{73D277C2-5CE9-997D-E5DA-5B98F5202CDE}"/>
                  </a:ext>
                </a:extLst>
              </p:cNvPr>
              <p:cNvSpPr/>
              <p:nvPr/>
            </p:nvSpPr>
            <p:spPr>
              <a:xfrm>
                <a:off x="4370107" y="300879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e 13">
                <a:extLst>
                  <a:ext uri="{FF2B5EF4-FFF2-40B4-BE49-F238E27FC236}">
                    <a16:creationId xmlns:a16="http://schemas.microsoft.com/office/drawing/2014/main" id="{78060548-E193-CA98-26E7-386CCA077CC2}"/>
                  </a:ext>
                </a:extLst>
              </p:cNvPr>
              <p:cNvSpPr/>
              <p:nvPr/>
            </p:nvSpPr>
            <p:spPr>
              <a:xfrm>
                <a:off x="5158777" y="260496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e 14">
                <a:extLst>
                  <a:ext uri="{FF2B5EF4-FFF2-40B4-BE49-F238E27FC236}">
                    <a16:creationId xmlns:a16="http://schemas.microsoft.com/office/drawing/2014/main" id="{325C02D0-5814-F49B-6077-A25C62EACD1B}"/>
                  </a:ext>
                </a:extLst>
              </p:cNvPr>
              <p:cNvSpPr/>
              <p:nvPr/>
            </p:nvSpPr>
            <p:spPr>
              <a:xfrm>
                <a:off x="3166147" y="360840"/>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CasellaDiTesto 29">
              <a:extLst>
                <a:ext uri="{FF2B5EF4-FFF2-40B4-BE49-F238E27FC236}">
                  <a16:creationId xmlns:a16="http://schemas.microsoft.com/office/drawing/2014/main" id="{D33850A9-14A9-3C43-9744-7F32F1CC2DBA}"/>
                </a:ext>
              </a:extLst>
            </p:cNvPr>
            <p:cNvSpPr txBox="1"/>
            <p:nvPr/>
          </p:nvSpPr>
          <p:spPr>
            <a:xfrm>
              <a:off x="3628091" y="254345"/>
              <a:ext cx="2179681" cy="646331"/>
            </a:xfrm>
            <a:prstGeom prst="rect">
              <a:avLst/>
            </a:prstGeom>
            <a:noFill/>
          </p:spPr>
          <p:txBody>
            <a:bodyPr wrap="square" rtlCol="0">
              <a:spAutoFit/>
            </a:bodyPr>
            <a:lstStyle/>
            <a:p>
              <a:r>
                <a:rPr lang="en-GB" dirty="0"/>
                <a:t>Cross section of a single support</a:t>
              </a:r>
            </a:p>
          </p:txBody>
        </p:sp>
      </p:grpSp>
      <p:sp>
        <p:nvSpPr>
          <p:cNvPr id="17" name="Ovale 16">
            <a:extLst>
              <a:ext uri="{FF2B5EF4-FFF2-40B4-BE49-F238E27FC236}">
                <a16:creationId xmlns:a16="http://schemas.microsoft.com/office/drawing/2014/main" id="{76DD71C7-0433-5EF5-84C3-62F302295836}"/>
              </a:ext>
            </a:extLst>
          </p:cNvPr>
          <p:cNvSpPr/>
          <p:nvPr/>
        </p:nvSpPr>
        <p:spPr>
          <a:xfrm>
            <a:off x="759936" y="1911455"/>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6" name="Grafico 25">
            <a:extLst>
              <a:ext uri="{FF2B5EF4-FFF2-40B4-BE49-F238E27FC236}">
                <a16:creationId xmlns:a16="http://schemas.microsoft.com/office/drawing/2014/main" id="{DA43B8B8-5AA4-FC85-A6F0-AF3514915074}"/>
              </a:ext>
            </a:extLst>
          </p:cNvPr>
          <p:cNvGraphicFramePr/>
          <p:nvPr>
            <p:extLst>
              <p:ext uri="{D42A27DB-BD31-4B8C-83A1-F6EECF244321}">
                <p14:modId xmlns:p14="http://schemas.microsoft.com/office/powerpoint/2010/main" val="3171583769"/>
              </p:ext>
            </p:extLst>
          </p:nvPr>
        </p:nvGraphicFramePr>
        <p:xfrm>
          <a:off x="5554534" y="2189727"/>
          <a:ext cx="2775581" cy="23768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Grafico 26">
            <a:extLst>
              <a:ext uri="{FF2B5EF4-FFF2-40B4-BE49-F238E27FC236}">
                <a16:creationId xmlns:a16="http://schemas.microsoft.com/office/drawing/2014/main" id="{C3B6095A-4B4E-EF29-7073-47155911CAB1}"/>
              </a:ext>
            </a:extLst>
          </p:cNvPr>
          <p:cNvGraphicFramePr/>
          <p:nvPr>
            <p:extLst>
              <p:ext uri="{D42A27DB-BD31-4B8C-83A1-F6EECF244321}">
                <p14:modId xmlns:p14="http://schemas.microsoft.com/office/powerpoint/2010/main" val="1778659766"/>
              </p:ext>
            </p:extLst>
          </p:nvPr>
        </p:nvGraphicFramePr>
        <p:xfrm>
          <a:off x="9386648" y="2190436"/>
          <a:ext cx="3010603" cy="2376838"/>
        </p:xfrm>
        <a:graphic>
          <a:graphicData uri="http://schemas.openxmlformats.org/drawingml/2006/chart">
            <c:chart xmlns:c="http://schemas.openxmlformats.org/drawingml/2006/chart" xmlns:r="http://schemas.openxmlformats.org/officeDocument/2006/relationships" r:id="rId5"/>
          </a:graphicData>
        </a:graphic>
      </p:graphicFrame>
      <p:sp>
        <p:nvSpPr>
          <p:cNvPr id="32" name="Freccia angolare in su 31">
            <a:extLst>
              <a:ext uri="{FF2B5EF4-FFF2-40B4-BE49-F238E27FC236}">
                <a16:creationId xmlns:a16="http://schemas.microsoft.com/office/drawing/2014/main" id="{7F992886-741F-2518-DD5E-530E8197D39B}"/>
              </a:ext>
            </a:extLst>
          </p:cNvPr>
          <p:cNvSpPr/>
          <p:nvPr/>
        </p:nvSpPr>
        <p:spPr>
          <a:xfrm rot="5400000">
            <a:off x="6975002" y="4350695"/>
            <a:ext cx="732647" cy="883524"/>
          </a:xfrm>
          <a:prstGeom prst="bentUpArrow">
            <a:avLst>
              <a:gd name="adj1" fmla="val 9183"/>
              <a:gd name="adj2" fmla="val 1274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ccia angolare in su 34">
            <a:extLst>
              <a:ext uri="{FF2B5EF4-FFF2-40B4-BE49-F238E27FC236}">
                <a16:creationId xmlns:a16="http://schemas.microsoft.com/office/drawing/2014/main" id="{E7B71C5F-794D-FE4D-8B6E-0ACE3C9F3EF8}"/>
              </a:ext>
            </a:extLst>
          </p:cNvPr>
          <p:cNvSpPr/>
          <p:nvPr/>
        </p:nvSpPr>
        <p:spPr>
          <a:xfrm>
            <a:off x="10313056" y="4426133"/>
            <a:ext cx="732647" cy="667547"/>
          </a:xfrm>
          <a:prstGeom prst="bentUpArrow">
            <a:avLst>
              <a:gd name="adj1" fmla="val 9183"/>
              <a:gd name="adj2" fmla="val 1274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olo 1">
            <a:extLst>
              <a:ext uri="{FF2B5EF4-FFF2-40B4-BE49-F238E27FC236}">
                <a16:creationId xmlns:a16="http://schemas.microsoft.com/office/drawing/2014/main" id="{7F872FCB-7CB7-28B7-CC10-07741410ED92}"/>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Integration strategies: quadrupoles fixed to dipoles (</a:t>
            </a:r>
            <a:r>
              <a:rPr lang="en-GB" b="1" dirty="0"/>
              <a:t>local tot section</a:t>
            </a:r>
            <a:r>
              <a:rPr lang="en-GB" dirty="0"/>
              <a:t>)</a:t>
            </a:r>
          </a:p>
        </p:txBody>
      </p:sp>
      <p:grpSp>
        <p:nvGrpSpPr>
          <p:cNvPr id="23" name="Gruppo 22">
            <a:extLst>
              <a:ext uri="{FF2B5EF4-FFF2-40B4-BE49-F238E27FC236}">
                <a16:creationId xmlns:a16="http://schemas.microsoft.com/office/drawing/2014/main" id="{C490E992-8679-5006-9A28-F3A15D7F8738}"/>
              </a:ext>
            </a:extLst>
          </p:cNvPr>
          <p:cNvGrpSpPr/>
          <p:nvPr/>
        </p:nvGrpSpPr>
        <p:grpSpPr>
          <a:xfrm>
            <a:off x="289855" y="834327"/>
            <a:ext cx="5696353" cy="1505724"/>
            <a:chOff x="6502721" y="442068"/>
            <a:chExt cx="5696353" cy="1505724"/>
          </a:xfrm>
        </p:grpSpPr>
        <p:grpSp>
          <p:nvGrpSpPr>
            <p:cNvPr id="25" name="Gruppo 24">
              <a:extLst>
                <a:ext uri="{FF2B5EF4-FFF2-40B4-BE49-F238E27FC236}">
                  <a16:creationId xmlns:a16="http://schemas.microsoft.com/office/drawing/2014/main" id="{2926E46C-9DE3-6EF4-E81C-D19D863D3758}"/>
                </a:ext>
              </a:extLst>
            </p:cNvPr>
            <p:cNvGrpSpPr/>
            <p:nvPr/>
          </p:nvGrpSpPr>
          <p:grpSpPr>
            <a:xfrm>
              <a:off x="6653490" y="442068"/>
              <a:ext cx="5545584" cy="768555"/>
              <a:chOff x="6653490" y="442068"/>
              <a:chExt cx="5545584" cy="768555"/>
            </a:xfrm>
          </p:grpSpPr>
          <p:sp>
            <p:nvSpPr>
              <p:cNvPr id="34" name="Ovale 33">
                <a:extLst>
                  <a:ext uri="{FF2B5EF4-FFF2-40B4-BE49-F238E27FC236}">
                    <a16:creationId xmlns:a16="http://schemas.microsoft.com/office/drawing/2014/main" id="{7EC3F988-9DDC-3F36-6E9F-2C0F1C14FEAF}"/>
                  </a:ext>
                </a:extLst>
              </p:cNvPr>
              <p:cNvSpPr/>
              <p:nvPr/>
            </p:nvSpPr>
            <p:spPr>
              <a:xfrm>
                <a:off x="6653490" y="600453"/>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ccia a destra 35">
                <a:extLst>
                  <a:ext uri="{FF2B5EF4-FFF2-40B4-BE49-F238E27FC236}">
                    <a16:creationId xmlns:a16="http://schemas.microsoft.com/office/drawing/2014/main" id="{0BC0F1AD-1D23-5C41-8300-252E6C0F9A23}"/>
                  </a:ext>
                </a:extLst>
              </p:cNvPr>
              <p:cNvSpPr/>
              <p:nvPr/>
            </p:nvSpPr>
            <p:spPr>
              <a:xfrm>
                <a:off x="6905691" y="550823"/>
                <a:ext cx="923277" cy="2331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CasellaDiTesto 36">
                <a:extLst>
                  <a:ext uri="{FF2B5EF4-FFF2-40B4-BE49-F238E27FC236}">
                    <a16:creationId xmlns:a16="http://schemas.microsoft.com/office/drawing/2014/main" id="{66A91710-DAA2-B248-E5EC-8EAA8CC81878}"/>
                  </a:ext>
                </a:extLst>
              </p:cNvPr>
              <p:cNvSpPr txBox="1"/>
              <p:nvPr/>
            </p:nvSpPr>
            <p:spPr>
              <a:xfrm>
                <a:off x="7928915" y="442068"/>
                <a:ext cx="4270159" cy="369332"/>
              </a:xfrm>
              <a:prstGeom prst="rect">
                <a:avLst/>
              </a:prstGeom>
              <a:noFill/>
            </p:spPr>
            <p:txBody>
              <a:bodyPr wrap="square" rtlCol="0">
                <a:spAutoFit/>
              </a:bodyPr>
              <a:lstStyle/>
              <a:p>
                <a:r>
                  <a:rPr lang="en-GB" dirty="0"/>
                  <a:t>Heat load is proportional to cross-section</a:t>
                </a:r>
              </a:p>
            </p:txBody>
          </p:sp>
          <p:sp>
            <p:nvSpPr>
              <p:cNvPr id="38" name="CasellaDiTesto 37">
                <a:extLst>
                  <a:ext uri="{FF2B5EF4-FFF2-40B4-BE49-F238E27FC236}">
                    <a16:creationId xmlns:a16="http://schemas.microsoft.com/office/drawing/2014/main" id="{E3FCADA5-EF7C-1422-8D5A-1ABDAC372ECF}"/>
                  </a:ext>
                </a:extLst>
              </p:cNvPr>
              <p:cNvSpPr txBox="1"/>
              <p:nvPr/>
            </p:nvSpPr>
            <p:spPr>
              <a:xfrm>
                <a:off x="7387141" y="841291"/>
                <a:ext cx="3666477" cy="3693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b="1" dirty="0">
                    <a:solidFill>
                      <a:srgbClr val="FF0000"/>
                    </a:solidFill>
                  </a:rPr>
                  <a:t>Heat load is kept constant</a:t>
                </a:r>
              </a:p>
            </p:txBody>
          </p:sp>
        </p:grpSp>
        <p:sp>
          <p:nvSpPr>
            <p:cNvPr id="31" name="CasellaDiTesto 30">
              <a:extLst>
                <a:ext uri="{FF2B5EF4-FFF2-40B4-BE49-F238E27FC236}">
                  <a16:creationId xmlns:a16="http://schemas.microsoft.com/office/drawing/2014/main" id="{5E65A073-8F8F-60C3-D505-A17C2F33C77B}"/>
                </a:ext>
              </a:extLst>
            </p:cNvPr>
            <p:cNvSpPr txBox="1"/>
            <p:nvPr/>
          </p:nvSpPr>
          <p:spPr>
            <a:xfrm>
              <a:off x="6502721" y="1392545"/>
              <a:ext cx="3314560" cy="369332"/>
            </a:xfrm>
            <a:prstGeom prst="rect">
              <a:avLst/>
            </a:prstGeom>
            <a:noFill/>
          </p:spPr>
          <p:txBody>
            <a:bodyPr wrap="square" rtlCol="0">
              <a:spAutoFit/>
            </a:bodyPr>
            <a:lstStyle/>
            <a:p>
              <a:r>
                <a:rPr lang="en-GB" dirty="0"/>
                <a:t>6 x      = </a:t>
              </a:r>
              <a:r>
                <a:rPr lang="en-GB" b="1" dirty="0"/>
                <a:t>local</a:t>
              </a:r>
              <a:r>
                <a:rPr lang="en-GB" dirty="0"/>
                <a:t> total cross section</a:t>
              </a:r>
            </a:p>
          </p:txBody>
        </p:sp>
        <p:sp>
          <p:nvSpPr>
            <p:cNvPr id="33" name="Ovale 32">
              <a:extLst>
                <a:ext uri="{FF2B5EF4-FFF2-40B4-BE49-F238E27FC236}">
                  <a16:creationId xmlns:a16="http://schemas.microsoft.com/office/drawing/2014/main" id="{ECEE1336-7E3B-A6D9-8AA2-EC4568FDB730}"/>
                </a:ext>
              </a:extLst>
            </p:cNvPr>
            <p:cNvSpPr/>
            <p:nvPr/>
          </p:nvSpPr>
          <p:spPr>
            <a:xfrm>
              <a:off x="9635262" y="1260057"/>
              <a:ext cx="723674" cy="68773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40" name="Connettore 2 39">
            <a:extLst>
              <a:ext uri="{FF2B5EF4-FFF2-40B4-BE49-F238E27FC236}">
                <a16:creationId xmlns:a16="http://schemas.microsoft.com/office/drawing/2014/main" id="{3B2F2CE8-041E-B5DF-D915-DAAE5B622C28}"/>
              </a:ext>
            </a:extLst>
          </p:cNvPr>
          <p:cNvCxnSpPr>
            <a:endCxn id="15" idx="6"/>
          </p:cNvCxnSpPr>
          <p:nvPr/>
        </p:nvCxnSpPr>
        <p:spPr>
          <a:xfrm flipH="1" flipV="1">
            <a:off x="3160274" y="2688847"/>
            <a:ext cx="525035" cy="1467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CasellaDiTesto 40">
            <a:extLst>
              <a:ext uri="{FF2B5EF4-FFF2-40B4-BE49-F238E27FC236}">
                <a16:creationId xmlns:a16="http://schemas.microsoft.com/office/drawing/2014/main" id="{FBC569AB-6A96-F2F1-1D3D-30F6757B647B}"/>
              </a:ext>
            </a:extLst>
          </p:cNvPr>
          <p:cNvSpPr txBox="1"/>
          <p:nvPr/>
        </p:nvSpPr>
        <p:spPr>
          <a:xfrm>
            <a:off x="4223301" y="1780916"/>
            <a:ext cx="5151608" cy="369332"/>
          </a:xfrm>
          <a:prstGeom prst="rect">
            <a:avLst/>
          </a:prstGeom>
          <a:noFill/>
        </p:spPr>
        <p:txBody>
          <a:bodyPr wrap="square" rtlCol="0">
            <a:spAutoFit/>
          </a:bodyPr>
          <a:lstStyle/>
          <a:p>
            <a:r>
              <a:rPr lang="en-GB" dirty="0"/>
              <a:t>Cross section for all 6 legs of a dipole</a:t>
            </a:r>
          </a:p>
        </p:txBody>
      </p:sp>
    </p:spTree>
    <p:extLst>
      <p:ext uri="{BB962C8B-B14F-4D97-AF65-F5344CB8AC3E}">
        <p14:creationId xmlns:p14="http://schemas.microsoft.com/office/powerpoint/2010/main" val="4219016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F30CAAAE-DA29-B90D-80F8-C0353FE44920}"/>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F16C8911-EC85-E710-6746-2859441F7A35}"/>
              </a:ext>
            </a:extLst>
          </p:cNvPr>
          <p:cNvSpPr>
            <a:spLocks noGrp="1"/>
          </p:cNvSpPr>
          <p:nvPr>
            <p:ph type="sldNum" sz="quarter" idx="12"/>
          </p:nvPr>
        </p:nvSpPr>
        <p:spPr/>
        <p:txBody>
          <a:bodyPr/>
          <a:lstStyle/>
          <a:p>
            <a:fld id="{57A0FA2E-2223-4FE8-9E15-7906F6757A08}" type="slidenum">
              <a:rPr lang="it-IT" smtClean="0"/>
              <a:pPr/>
              <a:t>12</a:t>
            </a:fld>
            <a:endParaRPr lang="it-IT" dirty="0"/>
          </a:p>
        </p:txBody>
      </p:sp>
      <p:sp>
        <p:nvSpPr>
          <p:cNvPr id="6" name="Rettangolo 5">
            <a:extLst>
              <a:ext uri="{FF2B5EF4-FFF2-40B4-BE49-F238E27FC236}">
                <a16:creationId xmlns:a16="http://schemas.microsoft.com/office/drawing/2014/main" id="{5C09247B-1DB6-0D64-7A9D-91E2EBC0A37C}"/>
              </a:ext>
            </a:extLst>
          </p:cNvPr>
          <p:cNvSpPr/>
          <p:nvPr/>
        </p:nvSpPr>
        <p:spPr>
          <a:xfrm>
            <a:off x="333904" y="232209"/>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e 16">
            <a:extLst>
              <a:ext uri="{FF2B5EF4-FFF2-40B4-BE49-F238E27FC236}">
                <a16:creationId xmlns:a16="http://schemas.microsoft.com/office/drawing/2014/main" id="{76DD71C7-0433-5EF5-84C3-62F302295836}"/>
              </a:ext>
            </a:extLst>
          </p:cNvPr>
          <p:cNvSpPr/>
          <p:nvPr/>
        </p:nvSpPr>
        <p:spPr>
          <a:xfrm>
            <a:off x="6228424" y="1802855"/>
            <a:ext cx="140933" cy="13393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asellaDiTesto 17">
            <a:extLst>
              <a:ext uri="{FF2B5EF4-FFF2-40B4-BE49-F238E27FC236}">
                <a16:creationId xmlns:a16="http://schemas.microsoft.com/office/drawing/2014/main" id="{E6B60B02-EFE2-E2D2-4632-CA6EC78D656C}"/>
              </a:ext>
            </a:extLst>
          </p:cNvPr>
          <p:cNvSpPr txBox="1"/>
          <p:nvPr/>
        </p:nvSpPr>
        <p:spPr>
          <a:xfrm>
            <a:off x="5502501" y="1255540"/>
            <a:ext cx="3666477" cy="3693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b="1" dirty="0">
                <a:solidFill>
                  <a:srgbClr val="FF0000"/>
                </a:solidFill>
              </a:rPr>
              <a:t>Heat load is kept constant</a:t>
            </a:r>
          </a:p>
        </p:txBody>
      </p:sp>
      <p:sp>
        <p:nvSpPr>
          <p:cNvPr id="19" name="CasellaDiTesto 18">
            <a:extLst>
              <a:ext uri="{FF2B5EF4-FFF2-40B4-BE49-F238E27FC236}">
                <a16:creationId xmlns:a16="http://schemas.microsoft.com/office/drawing/2014/main" id="{74264115-9583-16A0-6901-F4F5C5C58E86}"/>
              </a:ext>
            </a:extLst>
          </p:cNvPr>
          <p:cNvSpPr txBox="1"/>
          <p:nvPr/>
        </p:nvSpPr>
        <p:spPr>
          <a:xfrm>
            <a:off x="5467863" y="1643202"/>
            <a:ext cx="5459347" cy="369332"/>
          </a:xfrm>
          <a:prstGeom prst="rect">
            <a:avLst/>
          </a:prstGeom>
          <a:noFill/>
        </p:spPr>
        <p:txBody>
          <a:bodyPr wrap="square" rtlCol="0">
            <a:spAutoFit/>
          </a:bodyPr>
          <a:lstStyle/>
          <a:p>
            <a:r>
              <a:rPr lang="en-GB" dirty="0"/>
              <a:t>4 x 6 x      = </a:t>
            </a:r>
            <a:r>
              <a:rPr lang="en-GB" b="1" dirty="0"/>
              <a:t>global </a:t>
            </a:r>
            <a:r>
              <a:rPr lang="en-GB" dirty="0"/>
              <a:t>total cross section</a:t>
            </a:r>
          </a:p>
        </p:txBody>
      </p:sp>
      <p:sp>
        <p:nvSpPr>
          <p:cNvPr id="21" name="Ovale 20">
            <a:extLst>
              <a:ext uri="{FF2B5EF4-FFF2-40B4-BE49-F238E27FC236}">
                <a16:creationId xmlns:a16="http://schemas.microsoft.com/office/drawing/2014/main" id="{F49298ED-C2D4-DFA6-B23E-7672BD1B5830}"/>
              </a:ext>
            </a:extLst>
          </p:cNvPr>
          <p:cNvSpPr/>
          <p:nvPr/>
        </p:nvSpPr>
        <p:spPr>
          <a:xfrm>
            <a:off x="9168978" y="1470520"/>
            <a:ext cx="723674" cy="68773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uppo 11">
            <a:extLst>
              <a:ext uri="{FF2B5EF4-FFF2-40B4-BE49-F238E27FC236}">
                <a16:creationId xmlns:a16="http://schemas.microsoft.com/office/drawing/2014/main" id="{D372BBF2-047F-816A-374D-EE58545ED789}"/>
              </a:ext>
            </a:extLst>
          </p:cNvPr>
          <p:cNvGrpSpPr/>
          <p:nvPr/>
        </p:nvGrpSpPr>
        <p:grpSpPr>
          <a:xfrm>
            <a:off x="5162098" y="2168097"/>
            <a:ext cx="7215113" cy="3289693"/>
            <a:chOff x="5398482" y="2042912"/>
            <a:chExt cx="7215113" cy="3289693"/>
          </a:xfrm>
        </p:grpSpPr>
        <p:pic>
          <p:nvPicPr>
            <p:cNvPr id="28" name="Immagine 27">
              <a:extLst>
                <a:ext uri="{FF2B5EF4-FFF2-40B4-BE49-F238E27FC236}">
                  <a16:creationId xmlns:a16="http://schemas.microsoft.com/office/drawing/2014/main" id="{BA9365E5-F7E1-532D-1219-86F1DFE31312}"/>
                </a:ext>
              </a:extLst>
            </p:cNvPr>
            <p:cNvPicPr>
              <a:picLocks noChangeAspect="1"/>
            </p:cNvPicPr>
            <p:nvPr/>
          </p:nvPicPr>
          <p:blipFill>
            <a:blip r:embed="rId2"/>
            <a:stretch>
              <a:fillRect/>
            </a:stretch>
          </p:blipFill>
          <p:spPr>
            <a:xfrm>
              <a:off x="7647301" y="3757334"/>
              <a:ext cx="3516294" cy="1575271"/>
            </a:xfrm>
            <a:prstGeom prst="rect">
              <a:avLst/>
            </a:prstGeom>
          </p:spPr>
        </p:pic>
        <p:graphicFrame>
          <p:nvGraphicFramePr>
            <p:cNvPr id="26" name="Grafico 25">
              <a:extLst>
                <a:ext uri="{FF2B5EF4-FFF2-40B4-BE49-F238E27FC236}">
                  <a16:creationId xmlns:a16="http://schemas.microsoft.com/office/drawing/2014/main" id="{DA43B8B8-5AA4-FC85-A6F0-AF3514915074}"/>
                </a:ext>
              </a:extLst>
            </p:cNvPr>
            <p:cNvGraphicFramePr/>
            <p:nvPr>
              <p:extLst>
                <p:ext uri="{D42A27DB-BD31-4B8C-83A1-F6EECF244321}">
                  <p14:modId xmlns:p14="http://schemas.microsoft.com/office/powerpoint/2010/main" val="11847290"/>
                </p:ext>
              </p:extLst>
            </p:nvPr>
          </p:nvGraphicFramePr>
          <p:xfrm>
            <a:off x="5398482" y="2060706"/>
            <a:ext cx="3072813" cy="23768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Grafico 26">
              <a:extLst>
                <a:ext uri="{FF2B5EF4-FFF2-40B4-BE49-F238E27FC236}">
                  <a16:creationId xmlns:a16="http://schemas.microsoft.com/office/drawing/2014/main" id="{C3B6095A-4B4E-EF29-7073-47155911CAB1}"/>
                </a:ext>
              </a:extLst>
            </p:cNvPr>
            <p:cNvGraphicFramePr/>
            <p:nvPr>
              <p:extLst>
                <p:ext uri="{D42A27DB-BD31-4B8C-83A1-F6EECF244321}">
                  <p14:modId xmlns:p14="http://schemas.microsoft.com/office/powerpoint/2010/main" val="4183024047"/>
                </p:ext>
              </p:extLst>
            </p:nvPr>
          </p:nvGraphicFramePr>
          <p:xfrm>
            <a:off x="9299036" y="2042912"/>
            <a:ext cx="3314559" cy="2376838"/>
          </p:xfrm>
          <a:graphic>
            <a:graphicData uri="http://schemas.openxmlformats.org/drawingml/2006/chart">
              <c:chart xmlns:c="http://schemas.openxmlformats.org/drawingml/2006/chart" xmlns:r="http://schemas.openxmlformats.org/officeDocument/2006/relationships" r:id="rId4"/>
            </a:graphicData>
          </a:graphic>
        </p:graphicFrame>
        <p:sp>
          <p:nvSpPr>
            <p:cNvPr id="32" name="Freccia angolare in su 31">
              <a:extLst>
                <a:ext uri="{FF2B5EF4-FFF2-40B4-BE49-F238E27FC236}">
                  <a16:creationId xmlns:a16="http://schemas.microsoft.com/office/drawing/2014/main" id="{7F992886-741F-2518-DD5E-530E8197D39B}"/>
                </a:ext>
              </a:extLst>
            </p:cNvPr>
            <p:cNvSpPr/>
            <p:nvPr/>
          </p:nvSpPr>
          <p:spPr>
            <a:xfrm rot="5400000">
              <a:off x="7107930" y="4140501"/>
              <a:ext cx="507197" cy="852960"/>
            </a:xfrm>
            <a:prstGeom prst="bentUpArrow">
              <a:avLst>
                <a:gd name="adj1" fmla="val 9183"/>
                <a:gd name="adj2" fmla="val 1274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ccia angolare in su 34">
              <a:extLst>
                <a:ext uri="{FF2B5EF4-FFF2-40B4-BE49-F238E27FC236}">
                  <a16:creationId xmlns:a16="http://schemas.microsoft.com/office/drawing/2014/main" id="{E7B71C5F-794D-FE4D-8B6E-0ACE3C9F3EF8}"/>
                </a:ext>
              </a:extLst>
            </p:cNvPr>
            <p:cNvSpPr/>
            <p:nvPr/>
          </p:nvSpPr>
          <p:spPr>
            <a:xfrm>
              <a:off x="10317977" y="4248281"/>
              <a:ext cx="732647" cy="507198"/>
            </a:xfrm>
            <a:prstGeom prst="bentUpArrow">
              <a:avLst>
                <a:gd name="adj1" fmla="val 9183"/>
                <a:gd name="adj2" fmla="val 1274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 name="Gruppo 4">
            <a:extLst>
              <a:ext uri="{FF2B5EF4-FFF2-40B4-BE49-F238E27FC236}">
                <a16:creationId xmlns:a16="http://schemas.microsoft.com/office/drawing/2014/main" id="{E80CC16D-5650-0994-7673-106B039D5D80}"/>
              </a:ext>
            </a:extLst>
          </p:cNvPr>
          <p:cNvGrpSpPr>
            <a:grpSpLocks noChangeAspect="1"/>
          </p:cNvGrpSpPr>
          <p:nvPr/>
        </p:nvGrpSpPr>
        <p:grpSpPr>
          <a:xfrm>
            <a:off x="-18438" y="678329"/>
            <a:ext cx="4890081" cy="2750671"/>
            <a:chOff x="8547593" y="3794709"/>
            <a:chExt cx="3490090" cy="1963176"/>
          </a:xfrm>
        </p:grpSpPr>
        <p:pic>
          <p:nvPicPr>
            <p:cNvPr id="7" name="Immagine 6">
              <a:extLst>
                <a:ext uri="{FF2B5EF4-FFF2-40B4-BE49-F238E27FC236}">
                  <a16:creationId xmlns:a16="http://schemas.microsoft.com/office/drawing/2014/main" id="{3B32F1DA-4F4F-0565-77C1-83BC7AB80C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47593" y="3794709"/>
              <a:ext cx="3490090" cy="1963176"/>
            </a:xfrm>
            <a:prstGeom prst="rect">
              <a:avLst/>
            </a:prstGeom>
          </p:spPr>
        </p:pic>
        <p:sp>
          <p:nvSpPr>
            <p:cNvPr id="23" name="Rettangolo 22">
              <a:extLst>
                <a:ext uri="{FF2B5EF4-FFF2-40B4-BE49-F238E27FC236}">
                  <a16:creationId xmlns:a16="http://schemas.microsoft.com/office/drawing/2014/main" id="{E6275E39-BD3D-AC91-DA74-EF7F9031B23E}"/>
                </a:ext>
              </a:extLst>
            </p:cNvPr>
            <p:cNvSpPr/>
            <p:nvPr/>
          </p:nvSpPr>
          <p:spPr>
            <a:xfrm rot="20168837">
              <a:off x="9428791" y="5134257"/>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ttangolo 24">
              <a:extLst>
                <a:ext uri="{FF2B5EF4-FFF2-40B4-BE49-F238E27FC236}">
                  <a16:creationId xmlns:a16="http://schemas.microsoft.com/office/drawing/2014/main" id="{BE2866D4-FCC6-4C6F-5772-FA252ABA9EAB}"/>
                </a:ext>
              </a:extLst>
            </p:cNvPr>
            <p:cNvSpPr/>
            <p:nvPr/>
          </p:nvSpPr>
          <p:spPr>
            <a:xfrm rot="20168837">
              <a:off x="10656900" y="3983637"/>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ttangolo 35">
              <a:extLst>
                <a:ext uri="{FF2B5EF4-FFF2-40B4-BE49-F238E27FC236}">
                  <a16:creationId xmlns:a16="http://schemas.microsoft.com/office/drawing/2014/main" id="{0CDD5FFA-C9AC-03AF-E9FC-0BAB39775E79}"/>
                </a:ext>
              </a:extLst>
            </p:cNvPr>
            <p:cNvSpPr/>
            <p:nvPr/>
          </p:nvSpPr>
          <p:spPr>
            <a:xfrm rot="1826491">
              <a:off x="11460042" y="4038124"/>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ttangolo 36">
              <a:extLst>
                <a:ext uri="{FF2B5EF4-FFF2-40B4-BE49-F238E27FC236}">
                  <a16:creationId xmlns:a16="http://schemas.microsoft.com/office/drawing/2014/main" id="{A427A9B7-683E-5917-A593-1023AD1C8D10}"/>
                </a:ext>
              </a:extLst>
            </p:cNvPr>
            <p:cNvSpPr/>
            <p:nvPr/>
          </p:nvSpPr>
          <p:spPr>
            <a:xfrm rot="3766669">
              <a:off x="11642921" y="4225329"/>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 name="Gruppo 10">
            <a:extLst>
              <a:ext uri="{FF2B5EF4-FFF2-40B4-BE49-F238E27FC236}">
                <a16:creationId xmlns:a16="http://schemas.microsoft.com/office/drawing/2014/main" id="{1CF4BAA8-42C1-4027-FCE8-F4EB3EFC964A}"/>
              </a:ext>
            </a:extLst>
          </p:cNvPr>
          <p:cNvGrpSpPr/>
          <p:nvPr/>
        </p:nvGrpSpPr>
        <p:grpSpPr>
          <a:xfrm>
            <a:off x="-34234" y="2886453"/>
            <a:ext cx="4944105" cy="3135935"/>
            <a:chOff x="456422" y="2590162"/>
            <a:chExt cx="4944105" cy="3135935"/>
          </a:xfrm>
        </p:grpSpPr>
        <p:pic>
          <p:nvPicPr>
            <p:cNvPr id="10" name="Immagine 9">
              <a:extLst>
                <a:ext uri="{FF2B5EF4-FFF2-40B4-BE49-F238E27FC236}">
                  <a16:creationId xmlns:a16="http://schemas.microsoft.com/office/drawing/2014/main" id="{654892E7-395B-BA91-8439-64B3AE318C36}"/>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56422" y="2590162"/>
              <a:ext cx="4944105" cy="2899651"/>
            </a:xfrm>
            <a:prstGeom prst="rect">
              <a:avLst/>
            </a:prstGeom>
          </p:spPr>
        </p:pic>
        <p:cxnSp>
          <p:nvCxnSpPr>
            <p:cNvPr id="41" name="Connettore diritto 40">
              <a:extLst>
                <a:ext uri="{FF2B5EF4-FFF2-40B4-BE49-F238E27FC236}">
                  <a16:creationId xmlns:a16="http://schemas.microsoft.com/office/drawing/2014/main" id="{8B826C8B-0097-1E51-AC03-97639A7C6368}"/>
                </a:ext>
              </a:extLst>
            </p:cNvPr>
            <p:cNvCxnSpPr/>
            <p:nvPr/>
          </p:nvCxnSpPr>
          <p:spPr>
            <a:xfrm>
              <a:off x="719091" y="3429000"/>
              <a:ext cx="4390301" cy="0"/>
            </a:xfrm>
            <a:prstGeom prst="line">
              <a:avLst/>
            </a:prstGeom>
            <a:ln w="38100"/>
          </p:spPr>
          <p:style>
            <a:lnRef idx="1">
              <a:schemeClr val="dk1"/>
            </a:lnRef>
            <a:fillRef idx="0">
              <a:schemeClr val="dk1"/>
            </a:fillRef>
            <a:effectRef idx="0">
              <a:schemeClr val="dk1"/>
            </a:effectRef>
            <a:fontRef idx="minor">
              <a:schemeClr val="tx1"/>
            </a:fontRef>
          </p:style>
        </p:cxnSp>
        <p:sp>
          <p:nvSpPr>
            <p:cNvPr id="42" name="CasellaDiTesto 41">
              <a:extLst>
                <a:ext uri="{FF2B5EF4-FFF2-40B4-BE49-F238E27FC236}">
                  <a16:creationId xmlns:a16="http://schemas.microsoft.com/office/drawing/2014/main" id="{A03BCBE0-984B-926E-821B-8D33344C2E8A}"/>
                </a:ext>
              </a:extLst>
            </p:cNvPr>
            <p:cNvSpPr txBox="1"/>
            <p:nvPr/>
          </p:nvSpPr>
          <p:spPr>
            <a:xfrm>
              <a:off x="3383620" y="3030200"/>
              <a:ext cx="1816138" cy="369332"/>
            </a:xfrm>
            <a:prstGeom prst="rect">
              <a:avLst/>
            </a:prstGeom>
            <a:noFill/>
          </p:spPr>
          <p:txBody>
            <a:bodyPr wrap="none" rtlCol="0">
              <a:spAutoFit/>
            </a:bodyPr>
            <a:lstStyle/>
            <a:p>
              <a:r>
                <a:rPr lang="en-GB" dirty="0"/>
                <a:t>Average = 45 mm</a:t>
              </a:r>
            </a:p>
          </p:txBody>
        </p:sp>
        <p:sp>
          <p:nvSpPr>
            <p:cNvPr id="43" name="Rettangolo 42">
              <a:extLst>
                <a:ext uri="{FF2B5EF4-FFF2-40B4-BE49-F238E27FC236}">
                  <a16:creationId xmlns:a16="http://schemas.microsoft.com/office/drawing/2014/main" id="{C20A90E5-0063-F039-767D-2ECF1E738214}"/>
                </a:ext>
              </a:extLst>
            </p:cNvPr>
            <p:cNvSpPr/>
            <p:nvPr/>
          </p:nvSpPr>
          <p:spPr>
            <a:xfrm>
              <a:off x="4722920" y="4980379"/>
              <a:ext cx="386472" cy="745718"/>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sp>
        <p:nvSpPr>
          <p:cNvPr id="44" name="CasellaDiTesto 43">
            <a:extLst>
              <a:ext uri="{FF2B5EF4-FFF2-40B4-BE49-F238E27FC236}">
                <a16:creationId xmlns:a16="http://schemas.microsoft.com/office/drawing/2014/main" id="{C4279DCA-838F-00CD-1C68-9AA0A1983560}"/>
              </a:ext>
            </a:extLst>
          </p:cNvPr>
          <p:cNvSpPr txBox="1"/>
          <p:nvPr/>
        </p:nvSpPr>
        <p:spPr>
          <a:xfrm>
            <a:off x="3279653" y="5995005"/>
            <a:ext cx="2678166" cy="369332"/>
          </a:xfrm>
          <a:prstGeom prst="rect">
            <a:avLst/>
          </a:prstGeom>
          <a:noFill/>
        </p:spPr>
        <p:txBody>
          <a:bodyPr wrap="square" rtlCol="0">
            <a:spAutoFit/>
          </a:bodyPr>
          <a:lstStyle/>
          <a:p>
            <a:r>
              <a:rPr lang="en-GB" dirty="0"/>
              <a:t>Too small diameter (3 mm)</a:t>
            </a:r>
          </a:p>
        </p:txBody>
      </p:sp>
      <p:sp>
        <p:nvSpPr>
          <p:cNvPr id="8" name="Titolo 1">
            <a:extLst>
              <a:ext uri="{FF2B5EF4-FFF2-40B4-BE49-F238E27FC236}">
                <a16:creationId xmlns:a16="http://schemas.microsoft.com/office/drawing/2014/main" id="{83D98BBA-1C34-5C39-574F-8F5AB6AD9F53}"/>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Integration strategies: quadrupoles fixed to dipoles (</a:t>
            </a:r>
            <a:r>
              <a:rPr lang="en-GB" b="1" dirty="0"/>
              <a:t>global tot section</a:t>
            </a:r>
            <a:r>
              <a:rPr lang="en-GB" dirty="0"/>
              <a:t>)</a:t>
            </a:r>
          </a:p>
        </p:txBody>
      </p:sp>
    </p:spTree>
    <p:extLst>
      <p:ext uri="{BB962C8B-B14F-4D97-AF65-F5344CB8AC3E}">
        <p14:creationId xmlns:p14="http://schemas.microsoft.com/office/powerpoint/2010/main" val="4089515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29A9CE15-214A-193A-D030-3D600845D35D}"/>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B6BDE694-AFA9-1825-A152-65A31C7DAD20}"/>
              </a:ext>
            </a:extLst>
          </p:cNvPr>
          <p:cNvSpPr>
            <a:spLocks noGrp="1"/>
          </p:cNvSpPr>
          <p:nvPr>
            <p:ph type="sldNum" sz="quarter" idx="12"/>
          </p:nvPr>
        </p:nvSpPr>
        <p:spPr/>
        <p:txBody>
          <a:bodyPr/>
          <a:lstStyle/>
          <a:p>
            <a:fld id="{57A0FA2E-2223-4FE8-9E15-7906F6757A08}" type="slidenum">
              <a:rPr lang="it-IT" smtClean="0"/>
              <a:pPr/>
              <a:t>13</a:t>
            </a:fld>
            <a:endParaRPr lang="it-IT" dirty="0"/>
          </a:p>
        </p:txBody>
      </p:sp>
      <p:sp>
        <p:nvSpPr>
          <p:cNvPr id="7" name="Rettangolo 6">
            <a:extLst>
              <a:ext uri="{FF2B5EF4-FFF2-40B4-BE49-F238E27FC236}">
                <a16:creationId xmlns:a16="http://schemas.microsoft.com/office/drawing/2014/main" id="{417DC0CC-16E0-1545-BA5F-1389A48DA1F5}"/>
              </a:ext>
            </a:extLst>
          </p:cNvPr>
          <p:cNvSpPr/>
          <p:nvPr/>
        </p:nvSpPr>
        <p:spPr>
          <a:xfrm>
            <a:off x="333904" y="232209"/>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Gruppo 21">
            <a:extLst>
              <a:ext uri="{FF2B5EF4-FFF2-40B4-BE49-F238E27FC236}">
                <a16:creationId xmlns:a16="http://schemas.microsoft.com/office/drawing/2014/main" id="{3D1E823F-CBFB-92AA-0A94-43262ACC1E2D}"/>
              </a:ext>
            </a:extLst>
          </p:cNvPr>
          <p:cNvGrpSpPr/>
          <p:nvPr/>
        </p:nvGrpSpPr>
        <p:grpSpPr>
          <a:xfrm>
            <a:off x="3896854" y="1474450"/>
            <a:ext cx="5781419" cy="3157469"/>
            <a:chOff x="983526" y="159086"/>
            <a:chExt cx="5781419" cy="3157469"/>
          </a:xfrm>
        </p:grpSpPr>
        <p:pic>
          <p:nvPicPr>
            <p:cNvPr id="6" name="Immagine 5">
              <a:extLst>
                <a:ext uri="{FF2B5EF4-FFF2-40B4-BE49-F238E27FC236}">
                  <a16:creationId xmlns:a16="http://schemas.microsoft.com/office/drawing/2014/main" id="{F014897C-127F-B2F2-5BE1-2CA4BDEF298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983526" y="232209"/>
              <a:ext cx="5781419" cy="3084346"/>
            </a:xfrm>
            <a:prstGeom prst="rect">
              <a:avLst/>
            </a:prstGeom>
          </p:spPr>
        </p:pic>
        <p:sp>
          <p:nvSpPr>
            <p:cNvPr id="19" name="Rettangolo 18">
              <a:extLst>
                <a:ext uri="{FF2B5EF4-FFF2-40B4-BE49-F238E27FC236}">
                  <a16:creationId xmlns:a16="http://schemas.microsoft.com/office/drawing/2014/main" id="{582180EA-45C3-BD1A-F79D-48C60DDEAB8D}"/>
                </a:ext>
              </a:extLst>
            </p:cNvPr>
            <p:cNvSpPr/>
            <p:nvPr/>
          </p:nvSpPr>
          <p:spPr>
            <a:xfrm>
              <a:off x="3368401" y="159086"/>
              <a:ext cx="1340708" cy="352168"/>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uppo 20">
            <a:extLst>
              <a:ext uri="{FF2B5EF4-FFF2-40B4-BE49-F238E27FC236}">
                <a16:creationId xmlns:a16="http://schemas.microsoft.com/office/drawing/2014/main" id="{70DE69DB-7BE6-E93F-2887-ED7EA4E824CB}"/>
              </a:ext>
            </a:extLst>
          </p:cNvPr>
          <p:cNvGrpSpPr/>
          <p:nvPr/>
        </p:nvGrpSpPr>
        <p:grpSpPr>
          <a:xfrm>
            <a:off x="7395907" y="3463538"/>
            <a:ext cx="4441149" cy="2496003"/>
            <a:chOff x="6979470" y="624388"/>
            <a:chExt cx="4441149" cy="2496003"/>
          </a:xfrm>
        </p:grpSpPr>
        <p:grpSp>
          <p:nvGrpSpPr>
            <p:cNvPr id="8" name="Gruppo 7">
              <a:extLst>
                <a:ext uri="{FF2B5EF4-FFF2-40B4-BE49-F238E27FC236}">
                  <a16:creationId xmlns:a16="http://schemas.microsoft.com/office/drawing/2014/main" id="{72AE3326-9E9E-EE2B-5996-2E8B3B7C1FC9}"/>
                </a:ext>
              </a:extLst>
            </p:cNvPr>
            <p:cNvGrpSpPr>
              <a:grpSpLocks noChangeAspect="1"/>
            </p:cNvGrpSpPr>
            <p:nvPr/>
          </p:nvGrpSpPr>
          <p:grpSpPr>
            <a:xfrm>
              <a:off x="6979470" y="624388"/>
              <a:ext cx="4437338" cy="2496003"/>
              <a:chOff x="8547593" y="3794709"/>
              <a:chExt cx="3490090" cy="1963176"/>
            </a:xfrm>
          </p:grpSpPr>
          <p:pic>
            <p:nvPicPr>
              <p:cNvPr id="9" name="Immagine 8">
                <a:extLst>
                  <a:ext uri="{FF2B5EF4-FFF2-40B4-BE49-F238E27FC236}">
                    <a16:creationId xmlns:a16="http://schemas.microsoft.com/office/drawing/2014/main" id="{A301122D-5370-F121-0D66-588C16319771}"/>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547593" y="3794709"/>
                <a:ext cx="3490090" cy="1963176"/>
              </a:xfrm>
              <a:prstGeom prst="rect">
                <a:avLst/>
              </a:prstGeom>
            </p:spPr>
          </p:pic>
          <p:sp>
            <p:nvSpPr>
              <p:cNvPr id="10" name="Rettangolo 9">
                <a:extLst>
                  <a:ext uri="{FF2B5EF4-FFF2-40B4-BE49-F238E27FC236}">
                    <a16:creationId xmlns:a16="http://schemas.microsoft.com/office/drawing/2014/main" id="{A907BA0B-AC66-61C7-7DDC-8CC6948A6C79}"/>
                  </a:ext>
                </a:extLst>
              </p:cNvPr>
              <p:cNvSpPr/>
              <p:nvPr/>
            </p:nvSpPr>
            <p:spPr>
              <a:xfrm rot="399795">
                <a:off x="9154471" y="5164235"/>
                <a:ext cx="89535" cy="20383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ttangolo 10">
                <a:extLst>
                  <a:ext uri="{FF2B5EF4-FFF2-40B4-BE49-F238E27FC236}">
                    <a16:creationId xmlns:a16="http://schemas.microsoft.com/office/drawing/2014/main" id="{84D65463-B752-D666-401D-27270CC281B1}"/>
                  </a:ext>
                </a:extLst>
              </p:cNvPr>
              <p:cNvSpPr/>
              <p:nvPr/>
            </p:nvSpPr>
            <p:spPr>
              <a:xfrm rot="18900147">
                <a:off x="9629773" y="4954088"/>
                <a:ext cx="89535" cy="20383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ttangolo 11">
                <a:extLst>
                  <a:ext uri="{FF2B5EF4-FFF2-40B4-BE49-F238E27FC236}">
                    <a16:creationId xmlns:a16="http://schemas.microsoft.com/office/drawing/2014/main" id="{B9AADDA9-AA4D-7001-52A8-0DB07E13C0A9}"/>
                  </a:ext>
                </a:extLst>
              </p:cNvPr>
              <p:cNvSpPr/>
              <p:nvPr/>
            </p:nvSpPr>
            <p:spPr>
              <a:xfrm rot="20168837">
                <a:off x="9428791" y="5134257"/>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ttangolo 12">
                <a:extLst>
                  <a:ext uri="{FF2B5EF4-FFF2-40B4-BE49-F238E27FC236}">
                    <a16:creationId xmlns:a16="http://schemas.microsoft.com/office/drawing/2014/main" id="{AA08DDCD-6D18-742C-9993-F0303E182E45}"/>
                  </a:ext>
                </a:extLst>
              </p:cNvPr>
              <p:cNvSpPr/>
              <p:nvPr/>
            </p:nvSpPr>
            <p:spPr>
              <a:xfrm rot="20168837">
                <a:off x="10656900" y="3983637"/>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ttangolo 13">
                <a:extLst>
                  <a:ext uri="{FF2B5EF4-FFF2-40B4-BE49-F238E27FC236}">
                    <a16:creationId xmlns:a16="http://schemas.microsoft.com/office/drawing/2014/main" id="{F2DD7AB2-EA08-411A-F10A-5F9A9ABDCAC9}"/>
                  </a:ext>
                </a:extLst>
              </p:cNvPr>
              <p:cNvSpPr/>
              <p:nvPr/>
            </p:nvSpPr>
            <p:spPr>
              <a:xfrm rot="399795">
                <a:off x="10870875" y="3958369"/>
                <a:ext cx="89535" cy="20383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ttangolo 14">
                <a:extLst>
                  <a:ext uri="{FF2B5EF4-FFF2-40B4-BE49-F238E27FC236}">
                    <a16:creationId xmlns:a16="http://schemas.microsoft.com/office/drawing/2014/main" id="{3868D65C-6E31-D7F6-66C9-9879B54F6F4F}"/>
                  </a:ext>
                </a:extLst>
              </p:cNvPr>
              <p:cNvSpPr/>
              <p:nvPr/>
            </p:nvSpPr>
            <p:spPr>
              <a:xfrm rot="18900147">
                <a:off x="10477216" y="4121604"/>
                <a:ext cx="89535" cy="20383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ttangolo 15">
                <a:extLst>
                  <a:ext uri="{FF2B5EF4-FFF2-40B4-BE49-F238E27FC236}">
                    <a16:creationId xmlns:a16="http://schemas.microsoft.com/office/drawing/2014/main" id="{75717B1E-C9B4-8606-CA58-8ECEC0003C80}"/>
                  </a:ext>
                </a:extLst>
              </p:cNvPr>
              <p:cNvSpPr/>
              <p:nvPr/>
            </p:nvSpPr>
            <p:spPr>
              <a:xfrm rot="399795">
                <a:off x="11174343" y="3986780"/>
                <a:ext cx="89535" cy="20383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ttangolo 16">
                <a:extLst>
                  <a:ext uri="{FF2B5EF4-FFF2-40B4-BE49-F238E27FC236}">
                    <a16:creationId xmlns:a16="http://schemas.microsoft.com/office/drawing/2014/main" id="{2BFDC92F-F19E-CFF1-3FC1-3F7D843E85F6}"/>
                  </a:ext>
                </a:extLst>
              </p:cNvPr>
              <p:cNvSpPr/>
              <p:nvPr/>
            </p:nvSpPr>
            <p:spPr>
              <a:xfrm rot="1826491">
                <a:off x="11460042" y="4038124"/>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ttangolo 17">
                <a:extLst>
                  <a:ext uri="{FF2B5EF4-FFF2-40B4-BE49-F238E27FC236}">
                    <a16:creationId xmlns:a16="http://schemas.microsoft.com/office/drawing/2014/main" id="{A5F493C1-5E09-C69C-198C-1CF5D0DA6D95}"/>
                  </a:ext>
                </a:extLst>
              </p:cNvPr>
              <p:cNvSpPr/>
              <p:nvPr/>
            </p:nvSpPr>
            <p:spPr>
              <a:xfrm rot="3766669">
                <a:off x="11642921" y="4225329"/>
                <a:ext cx="89535" cy="203835"/>
              </a:xfrm>
              <a:prstGeom prst="rect">
                <a:avLst/>
              </a:prstGeom>
              <a:solidFill>
                <a:srgbClr val="1403F3"/>
              </a:solidFill>
              <a:ln>
                <a:solidFill>
                  <a:srgbClr val="140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Rettangolo 19">
              <a:extLst>
                <a:ext uri="{FF2B5EF4-FFF2-40B4-BE49-F238E27FC236}">
                  <a16:creationId xmlns:a16="http://schemas.microsoft.com/office/drawing/2014/main" id="{4F42708A-5DC7-483F-4DF5-AC148F62D61E}"/>
                </a:ext>
              </a:extLst>
            </p:cNvPr>
            <p:cNvSpPr/>
            <p:nvPr/>
          </p:nvSpPr>
          <p:spPr>
            <a:xfrm>
              <a:off x="10541498" y="1611005"/>
              <a:ext cx="879121" cy="636373"/>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uppo 37">
            <a:extLst>
              <a:ext uri="{FF2B5EF4-FFF2-40B4-BE49-F238E27FC236}">
                <a16:creationId xmlns:a16="http://schemas.microsoft.com/office/drawing/2014/main" id="{7C84C212-7FE7-A84A-2165-39BF79EF107B}"/>
              </a:ext>
            </a:extLst>
          </p:cNvPr>
          <p:cNvGrpSpPr/>
          <p:nvPr/>
        </p:nvGrpSpPr>
        <p:grpSpPr>
          <a:xfrm>
            <a:off x="251373" y="2199405"/>
            <a:ext cx="621792" cy="1408690"/>
            <a:chOff x="1793646" y="516676"/>
            <a:chExt cx="621792" cy="1408690"/>
          </a:xfrm>
        </p:grpSpPr>
        <p:grpSp>
          <p:nvGrpSpPr>
            <p:cNvPr id="23" name="Gruppo 22">
              <a:extLst>
                <a:ext uri="{FF2B5EF4-FFF2-40B4-BE49-F238E27FC236}">
                  <a16:creationId xmlns:a16="http://schemas.microsoft.com/office/drawing/2014/main" id="{8353B331-97F2-5B47-525F-D9AE546C382E}"/>
                </a:ext>
              </a:extLst>
            </p:cNvPr>
            <p:cNvGrpSpPr>
              <a:grpSpLocks noChangeAspect="1"/>
            </p:cNvGrpSpPr>
            <p:nvPr/>
          </p:nvGrpSpPr>
          <p:grpSpPr>
            <a:xfrm>
              <a:off x="1793646" y="516676"/>
              <a:ext cx="621792" cy="1408690"/>
              <a:chOff x="6775704" y="3279649"/>
              <a:chExt cx="621792" cy="1408690"/>
            </a:xfrm>
            <a:solidFill>
              <a:schemeClr val="bg1">
                <a:lumMod val="65000"/>
              </a:schemeClr>
            </a:solidFill>
          </p:grpSpPr>
          <p:sp>
            <p:nvSpPr>
              <p:cNvPr id="24" name="Rettangolo 23">
                <a:extLst>
                  <a:ext uri="{FF2B5EF4-FFF2-40B4-BE49-F238E27FC236}">
                    <a16:creationId xmlns:a16="http://schemas.microsoft.com/office/drawing/2014/main" id="{FFC942FC-550B-2D30-2091-F393123B0D37}"/>
                  </a:ext>
                </a:extLst>
              </p:cNvPr>
              <p:cNvSpPr/>
              <p:nvPr/>
            </p:nvSpPr>
            <p:spPr>
              <a:xfrm>
                <a:off x="6961632" y="3279649"/>
                <a:ext cx="249936" cy="1033273"/>
              </a:xfrm>
              <a:prstGeom prst="rect">
                <a:avLst/>
              </a:prstGeom>
              <a:gr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e 24">
                <a:extLst>
                  <a:ext uri="{FF2B5EF4-FFF2-40B4-BE49-F238E27FC236}">
                    <a16:creationId xmlns:a16="http://schemas.microsoft.com/office/drawing/2014/main" id="{8C834366-0A1A-BCB3-BE66-A01D1134F660}"/>
                  </a:ext>
                </a:extLst>
              </p:cNvPr>
              <p:cNvSpPr/>
              <p:nvPr/>
            </p:nvSpPr>
            <p:spPr>
              <a:xfrm>
                <a:off x="6775704" y="4066547"/>
                <a:ext cx="621792" cy="621792"/>
              </a:xfrm>
              <a:prstGeom prst="ellipse">
                <a:avLst/>
              </a:prstGeom>
              <a:gr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6" name="Immagine 25">
              <a:extLst>
                <a:ext uri="{FF2B5EF4-FFF2-40B4-BE49-F238E27FC236}">
                  <a16:creationId xmlns:a16="http://schemas.microsoft.com/office/drawing/2014/main" id="{DDBAC3AF-A84E-2BD1-ADA4-0622D388C8B1}"/>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3457" b="37390" l="38861" r="42557">
                          <a14:foregroundMark x1="40909" y1="24515" x2="40959" y2="23633"/>
                          <a14:foregroundMark x1="40895" y1="24766" x2="40909" y2="24515"/>
                          <a14:foregroundMark x1="40859" y1="25397" x2="40880" y2="25035"/>
                          <a14:foregroundMark x1="42458" y1="33157" x2="42557" y2="32628"/>
                          <a14:backgroundMark x1="40460" y1="37566" x2="40659" y2="37919"/>
                          <a14:backgroundMark x1="38861" y1="32628" x2="38861" y2="32981"/>
                          <a14:backgroundMark x1="42657" y1="33333" x2="42657" y2="33333"/>
                          <a14:backgroundMark x1="42657" y1="32451" x2="42657" y2="32451"/>
                          <a14:backgroundMark x1="41359" y1="27690" x2="41359" y2="27337"/>
                          <a14:backgroundMark x1="40160" y1="27513" x2="40160" y2="27513"/>
                          <a14:backgroundMark x1="41858" y1="24515" x2="41858" y2="24515"/>
                        </a14:backgroundRemoval>
                      </a14:imgEffect>
                    </a14:imgLayer>
                  </a14:imgProps>
                </a:ext>
              </a:extLst>
            </a:blip>
            <a:srcRect l="38719" t="22337" r="57086" b="61460"/>
            <a:stretch/>
          </p:blipFill>
          <p:spPr>
            <a:xfrm flipH="1">
              <a:off x="1998791" y="1375637"/>
              <a:ext cx="218362" cy="477666"/>
            </a:xfrm>
            <a:prstGeom prst="rect">
              <a:avLst/>
            </a:prstGeom>
          </p:spPr>
        </p:pic>
      </p:grpSp>
      <p:sp>
        <p:nvSpPr>
          <p:cNvPr id="27" name="CasellaDiTesto 26">
            <a:extLst>
              <a:ext uri="{FF2B5EF4-FFF2-40B4-BE49-F238E27FC236}">
                <a16:creationId xmlns:a16="http://schemas.microsoft.com/office/drawing/2014/main" id="{76B810F2-8117-EE03-6891-A3F01693382F}"/>
              </a:ext>
            </a:extLst>
          </p:cNvPr>
          <p:cNvSpPr txBox="1"/>
          <p:nvPr/>
        </p:nvSpPr>
        <p:spPr>
          <a:xfrm>
            <a:off x="1925780" y="972283"/>
            <a:ext cx="2199502" cy="369332"/>
          </a:xfrm>
          <a:prstGeom prst="rect">
            <a:avLst/>
          </a:prstGeom>
          <a:noFill/>
        </p:spPr>
        <p:txBody>
          <a:bodyPr wrap="square" rtlCol="0">
            <a:spAutoFit/>
          </a:bodyPr>
          <a:lstStyle/>
          <a:p>
            <a:r>
              <a:rPr lang="en-GB" dirty="0"/>
              <a:t>Gantry position</a:t>
            </a:r>
          </a:p>
        </p:txBody>
      </p:sp>
      <p:grpSp>
        <p:nvGrpSpPr>
          <p:cNvPr id="35" name="Gruppo 34">
            <a:extLst>
              <a:ext uri="{FF2B5EF4-FFF2-40B4-BE49-F238E27FC236}">
                <a16:creationId xmlns:a16="http://schemas.microsoft.com/office/drawing/2014/main" id="{325CEC33-FC5C-384C-AE47-F6D1D63A0F1D}"/>
              </a:ext>
            </a:extLst>
          </p:cNvPr>
          <p:cNvGrpSpPr/>
          <p:nvPr/>
        </p:nvGrpSpPr>
        <p:grpSpPr>
          <a:xfrm>
            <a:off x="1033726" y="1515722"/>
            <a:ext cx="1408690" cy="621792"/>
            <a:chOff x="1816613" y="1997429"/>
            <a:chExt cx="1408690" cy="621792"/>
          </a:xfrm>
        </p:grpSpPr>
        <p:grpSp>
          <p:nvGrpSpPr>
            <p:cNvPr id="31" name="Gruppo 30">
              <a:extLst>
                <a:ext uri="{FF2B5EF4-FFF2-40B4-BE49-F238E27FC236}">
                  <a16:creationId xmlns:a16="http://schemas.microsoft.com/office/drawing/2014/main" id="{AFB659AD-405A-83C9-7105-0A5E9411001E}"/>
                </a:ext>
              </a:extLst>
            </p:cNvPr>
            <p:cNvGrpSpPr>
              <a:grpSpLocks noChangeAspect="1"/>
            </p:cNvGrpSpPr>
            <p:nvPr/>
          </p:nvGrpSpPr>
          <p:grpSpPr>
            <a:xfrm rot="5400000">
              <a:off x="2210062" y="1603980"/>
              <a:ext cx="621792" cy="1408690"/>
              <a:chOff x="6775704" y="3279649"/>
              <a:chExt cx="621792" cy="1408690"/>
            </a:xfrm>
            <a:solidFill>
              <a:schemeClr val="bg1">
                <a:lumMod val="65000"/>
              </a:schemeClr>
            </a:solidFill>
          </p:grpSpPr>
          <p:sp>
            <p:nvSpPr>
              <p:cNvPr id="32" name="Rettangolo 31">
                <a:extLst>
                  <a:ext uri="{FF2B5EF4-FFF2-40B4-BE49-F238E27FC236}">
                    <a16:creationId xmlns:a16="http://schemas.microsoft.com/office/drawing/2014/main" id="{6DECB0F5-9058-C3FD-CC6D-1FFB151CDC44}"/>
                  </a:ext>
                </a:extLst>
              </p:cNvPr>
              <p:cNvSpPr/>
              <p:nvPr/>
            </p:nvSpPr>
            <p:spPr>
              <a:xfrm>
                <a:off x="6961632" y="3279649"/>
                <a:ext cx="249936" cy="1033273"/>
              </a:xfrm>
              <a:prstGeom prst="rect">
                <a:avLst/>
              </a:prstGeom>
              <a:gr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e 32">
                <a:extLst>
                  <a:ext uri="{FF2B5EF4-FFF2-40B4-BE49-F238E27FC236}">
                    <a16:creationId xmlns:a16="http://schemas.microsoft.com/office/drawing/2014/main" id="{3F8FCBA7-2092-4E63-F4D0-1FE1C8242D3B}"/>
                  </a:ext>
                </a:extLst>
              </p:cNvPr>
              <p:cNvSpPr/>
              <p:nvPr/>
            </p:nvSpPr>
            <p:spPr>
              <a:xfrm>
                <a:off x="6775704" y="4066547"/>
                <a:ext cx="621792" cy="621792"/>
              </a:xfrm>
              <a:prstGeom prst="ellipse">
                <a:avLst/>
              </a:prstGeom>
              <a:gr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4" name="Immagine 33">
              <a:extLst>
                <a:ext uri="{FF2B5EF4-FFF2-40B4-BE49-F238E27FC236}">
                  <a16:creationId xmlns:a16="http://schemas.microsoft.com/office/drawing/2014/main" id="{B6D30012-79AA-85EC-CE21-D598F62DFAEC}"/>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3457" b="37390" l="38861" r="42557">
                          <a14:foregroundMark x1="40909" y1="24515" x2="40959" y2="23633"/>
                          <a14:foregroundMark x1="40895" y1="24766" x2="40909" y2="24515"/>
                          <a14:foregroundMark x1="40859" y1="25397" x2="40880" y2="25035"/>
                          <a14:foregroundMark x1="42458" y1="33157" x2="42557" y2="32628"/>
                          <a14:backgroundMark x1="40460" y1="37566" x2="40659" y2="37919"/>
                          <a14:backgroundMark x1="38861" y1="32628" x2="38861" y2="32981"/>
                          <a14:backgroundMark x1="42657" y1="33333" x2="42657" y2="33333"/>
                          <a14:backgroundMark x1="42657" y1="32451" x2="42657" y2="32451"/>
                          <a14:backgroundMark x1="41359" y1="27690" x2="41359" y2="27337"/>
                          <a14:backgroundMark x1="40160" y1="27513" x2="40160" y2="27513"/>
                          <a14:backgroundMark x1="41858" y1="24515" x2="41858" y2="24515"/>
                        </a14:backgroundRemoval>
                      </a14:imgEffect>
                    </a14:imgLayer>
                  </a14:imgProps>
                </a:ext>
              </a:extLst>
            </a:blip>
            <a:srcRect l="38719" t="22337" r="57086" b="61460"/>
            <a:stretch/>
          </p:blipFill>
          <p:spPr>
            <a:xfrm flipH="1">
              <a:off x="1997596" y="1998212"/>
              <a:ext cx="218362" cy="477666"/>
            </a:xfrm>
            <a:prstGeom prst="rect">
              <a:avLst/>
            </a:prstGeom>
          </p:spPr>
        </p:pic>
      </p:grpSp>
      <p:cxnSp>
        <p:nvCxnSpPr>
          <p:cNvPr id="37" name="Connettore 2 36">
            <a:extLst>
              <a:ext uri="{FF2B5EF4-FFF2-40B4-BE49-F238E27FC236}">
                <a16:creationId xmlns:a16="http://schemas.microsoft.com/office/drawing/2014/main" id="{9D96FDF7-114B-2023-A174-214D0E2F8E41}"/>
              </a:ext>
            </a:extLst>
          </p:cNvPr>
          <p:cNvCxnSpPr>
            <a:cxnSpLocks/>
          </p:cNvCxnSpPr>
          <p:nvPr/>
        </p:nvCxnSpPr>
        <p:spPr>
          <a:xfrm flipV="1">
            <a:off x="873165" y="1994171"/>
            <a:ext cx="3375562" cy="90294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Connettore 2 41">
            <a:extLst>
              <a:ext uri="{FF2B5EF4-FFF2-40B4-BE49-F238E27FC236}">
                <a16:creationId xmlns:a16="http://schemas.microsoft.com/office/drawing/2014/main" id="{53117F4B-F63E-5219-17B8-2DF251D3065B}"/>
              </a:ext>
            </a:extLst>
          </p:cNvPr>
          <p:cNvCxnSpPr>
            <a:cxnSpLocks/>
          </p:cNvCxnSpPr>
          <p:nvPr/>
        </p:nvCxnSpPr>
        <p:spPr>
          <a:xfrm>
            <a:off x="2465608" y="1826618"/>
            <a:ext cx="1894243" cy="1897227"/>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 name="Immagine 1">
            <a:extLst>
              <a:ext uri="{FF2B5EF4-FFF2-40B4-BE49-F238E27FC236}">
                <a16:creationId xmlns:a16="http://schemas.microsoft.com/office/drawing/2014/main" id="{5CD3A55D-1573-BC6B-4657-DEE6A7E2A9A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822894" y="2815990"/>
            <a:ext cx="3604247" cy="3492704"/>
          </a:xfrm>
          <a:prstGeom prst="rect">
            <a:avLst/>
          </a:prstGeom>
        </p:spPr>
      </p:pic>
      <p:sp>
        <p:nvSpPr>
          <p:cNvPr id="29" name="Arco 28">
            <a:extLst>
              <a:ext uri="{FF2B5EF4-FFF2-40B4-BE49-F238E27FC236}">
                <a16:creationId xmlns:a16="http://schemas.microsoft.com/office/drawing/2014/main" id="{16578ECF-7D96-35F0-9753-1A09DCD24AB5}"/>
              </a:ext>
            </a:extLst>
          </p:cNvPr>
          <p:cNvSpPr/>
          <p:nvPr/>
        </p:nvSpPr>
        <p:spPr>
          <a:xfrm>
            <a:off x="684301" y="1059993"/>
            <a:ext cx="1227436" cy="1227436"/>
          </a:xfrm>
          <a:prstGeom prst="arc">
            <a:avLst/>
          </a:prstGeom>
          <a:ln w="38100" cmpd="dbl">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0" name="CasellaDiTesto 29">
                <a:extLst>
                  <a:ext uri="{FF2B5EF4-FFF2-40B4-BE49-F238E27FC236}">
                    <a16:creationId xmlns:a16="http://schemas.microsoft.com/office/drawing/2014/main" id="{F9237C09-07E7-10E6-FC92-FF03F99E1D40}"/>
                  </a:ext>
                </a:extLst>
              </p:cNvPr>
              <p:cNvSpPr txBox="1"/>
              <p:nvPr/>
            </p:nvSpPr>
            <p:spPr>
              <a:xfrm>
                <a:off x="1817000" y="1017142"/>
                <a:ext cx="18947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𝜃</m:t>
                      </m:r>
                    </m:oMath>
                  </m:oMathPara>
                </a14:m>
                <a:endParaRPr lang="en-GB" dirty="0"/>
              </a:p>
            </p:txBody>
          </p:sp>
        </mc:Choice>
        <mc:Fallback xmlns="">
          <p:sp>
            <p:nvSpPr>
              <p:cNvPr id="30" name="CasellaDiTesto 29">
                <a:extLst>
                  <a:ext uri="{FF2B5EF4-FFF2-40B4-BE49-F238E27FC236}">
                    <a16:creationId xmlns:a16="http://schemas.microsoft.com/office/drawing/2014/main" id="{F9237C09-07E7-10E6-FC92-FF03F99E1D40}"/>
                  </a:ext>
                </a:extLst>
              </p:cNvPr>
              <p:cNvSpPr txBox="1">
                <a:spLocks noRot="1" noChangeAspect="1" noMove="1" noResize="1" noEditPoints="1" noAdjustHandles="1" noChangeArrowheads="1" noChangeShapeType="1" noTextEdit="1"/>
              </p:cNvSpPr>
              <p:nvPr/>
            </p:nvSpPr>
            <p:spPr>
              <a:xfrm>
                <a:off x="1817000" y="1017142"/>
                <a:ext cx="189474" cy="276999"/>
              </a:xfrm>
              <a:prstGeom prst="rect">
                <a:avLst/>
              </a:prstGeom>
              <a:blipFill>
                <a:blip r:embed="rId7"/>
                <a:stretch>
                  <a:fillRect l="-29032" r="-25806" b="-6667"/>
                </a:stretch>
              </a:blipFill>
            </p:spPr>
            <p:txBody>
              <a:bodyPr/>
              <a:lstStyle/>
              <a:p>
                <a:r>
                  <a:rPr lang="en-GB">
                    <a:noFill/>
                  </a:rPr>
                  <a:t> </a:t>
                </a:r>
              </a:p>
            </p:txBody>
          </p:sp>
        </mc:Fallback>
      </mc:AlternateContent>
      <p:sp>
        <p:nvSpPr>
          <p:cNvPr id="36" name="Titolo 1">
            <a:extLst>
              <a:ext uri="{FF2B5EF4-FFF2-40B4-BE49-F238E27FC236}">
                <a16:creationId xmlns:a16="http://schemas.microsoft.com/office/drawing/2014/main" id="{242991FA-CECA-E52A-0772-8C41863044D7}"/>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Integration strategies: quadrupoles fixed to dipoles: </a:t>
            </a:r>
            <a:r>
              <a:rPr lang="en-GB" sz="2400" dirty="0"/>
              <a:t>read results</a:t>
            </a:r>
            <a:endParaRPr lang="en-GB" dirty="0"/>
          </a:p>
        </p:txBody>
      </p:sp>
    </p:spTree>
    <p:extLst>
      <p:ext uri="{BB962C8B-B14F-4D97-AF65-F5344CB8AC3E}">
        <p14:creationId xmlns:p14="http://schemas.microsoft.com/office/powerpoint/2010/main" val="3690956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DB4E3399-4147-7D0B-7D55-2030E3535E2C}"/>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egnaposto data 2">
            <a:extLst>
              <a:ext uri="{FF2B5EF4-FFF2-40B4-BE49-F238E27FC236}">
                <a16:creationId xmlns:a16="http://schemas.microsoft.com/office/drawing/2014/main" id="{D7CA5677-A3A5-DF7F-5EF7-EBC79E853AD8}"/>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E66B5F23-5196-457C-0937-FE5960F34E94}"/>
              </a:ext>
            </a:extLst>
          </p:cNvPr>
          <p:cNvSpPr>
            <a:spLocks noGrp="1"/>
          </p:cNvSpPr>
          <p:nvPr>
            <p:ph type="sldNum" sz="quarter" idx="12"/>
          </p:nvPr>
        </p:nvSpPr>
        <p:spPr/>
        <p:txBody>
          <a:bodyPr/>
          <a:lstStyle/>
          <a:p>
            <a:fld id="{57A0FA2E-2223-4FE8-9E15-7906F6757A08}" type="slidenum">
              <a:rPr lang="it-IT" smtClean="0"/>
              <a:pPr/>
              <a:t>14</a:t>
            </a:fld>
            <a:endParaRPr lang="it-IT" dirty="0"/>
          </a:p>
        </p:txBody>
      </p:sp>
      <p:grpSp>
        <p:nvGrpSpPr>
          <p:cNvPr id="2" name="Gruppo 1">
            <a:extLst>
              <a:ext uri="{FF2B5EF4-FFF2-40B4-BE49-F238E27FC236}">
                <a16:creationId xmlns:a16="http://schemas.microsoft.com/office/drawing/2014/main" id="{502DAE57-CC59-72BF-18EC-93CA54DD2B17}"/>
              </a:ext>
            </a:extLst>
          </p:cNvPr>
          <p:cNvGrpSpPr/>
          <p:nvPr/>
        </p:nvGrpSpPr>
        <p:grpSpPr>
          <a:xfrm>
            <a:off x="6687127" y="2928974"/>
            <a:ext cx="5477164" cy="2863273"/>
            <a:chOff x="5105939" y="773042"/>
            <a:chExt cx="5477164" cy="2863273"/>
          </a:xfrm>
        </p:grpSpPr>
        <p:pic>
          <p:nvPicPr>
            <p:cNvPr id="9" name="Immagine 8">
              <a:extLst>
                <a:ext uri="{FF2B5EF4-FFF2-40B4-BE49-F238E27FC236}">
                  <a16:creationId xmlns:a16="http://schemas.microsoft.com/office/drawing/2014/main" id="{4B3A8750-4376-28E2-FFCC-BA92C3B17567}"/>
                </a:ext>
              </a:extLst>
            </p:cNvPr>
            <p:cNvPicPr>
              <a:picLocks noChangeAspect="1"/>
            </p:cNvPicPr>
            <p:nvPr/>
          </p:nvPicPr>
          <p:blipFill rotWithShape="1">
            <a:blip r:embed="rId2"/>
            <a:srcRect r="50291" b="50142"/>
            <a:stretch/>
          </p:blipFill>
          <p:spPr>
            <a:xfrm>
              <a:off x="5105939" y="773042"/>
              <a:ext cx="5477164" cy="2863273"/>
            </a:xfrm>
            <a:prstGeom prst="rect">
              <a:avLst/>
            </a:prstGeom>
          </p:spPr>
        </p:pic>
        <p:sp>
          <p:nvSpPr>
            <p:cNvPr id="8" name="CasellaDiTesto 7">
              <a:extLst>
                <a:ext uri="{FF2B5EF4-FFF2-40B4-BE49-F238E27FC236}">
                  <a16:creationId xmlns:a16="http://schemas.microsoft.com/office/drawing/2014/main" id="{2DC48046-09A1-2308-53A5-5C39252CFAEB}"/>
                </a:ext>
              </a:extLst>
            </p:cNvPr>
            <p:cNvSpPr txBox="1"/>
            <p:nvPr/>
          </p:nvSpPr>
          <p:spPr>
            <a:xfrm>
              <a:off x="6096000" y="3266983"/>
              <a:ext cx="4184073" cy="369332"/>
            </a:xfrm>
            <a:prstGeom prst="rect">
              <a:avLst/>
            </a:prstGeom>
            <a:noFill/>
          </p:spPr>
          <p:txBody>
            <a:bodyPr wrap="square" rtlCol="0">
              <a:spAutoFit/>
            </a:bodyPr>
            <a:lstStyle/>
            <a:p>
              <a:r>
                <a:rPr lang="en-GB" dirty="0"/>
                <a:t>Displacements </a:t>
              </a:r>
              <a:r>
                <a:rPr lang="en-GB" b="1" dirty="0">
                  <a:solidFill>
                    <a:srgbClr val="FF0000"/>
                  </a:solidFill>
                </a:rPr>
                <a:t>locally</a:t>
              </a:r>
              <a:r>
                <a:rPr lang="en-GB" b="1" dirty="0"/>
                <a:t> shared cross-section</a:t>
              </a:r>
              <a:endParaRPr lang="en-GB" dirty="0"/>
            </a:p>
          </p:txBody>
        </p:sp>
      </p:grpSp>
      <p:grpSp>
        <p:nvGrpSpPr>
          <p:cNvPr id="5" name="Gruppo 4">
            <a:extLst>
              <a:ext uri="{FF2B5EF4-FFF2-40B4-BE49-F238E27FC236}">
                <a16:creationId xmlns:a16="http://schemas.microsoft.com/office/drawing/2014/main" id="{1ED7E36B-78DF-BA01-8DE0-095729115450}"/>
              </a:ext>
            </a:extLst>
          </p:cNvPr>
          <p:cNvGrpSpPr/>
          <p:nvPr/>
        </p:nvGrpSpPr>
        <p:grpSpPr>
          <a:xfrm>
            <a:off x="6693808" y="33090"/>
            <a:ext cx="5440218" cy="2857500"/>
            <a:chOff x="0" y="0"/>
            <a:chExt cx="5440218" cy="2857500"/>
          </a:xfrm>
        </p:grpSpPr>
        <p:pic>
          <p:nvPicPr>
            <p:cNvPr id="6" name="Immagine 5">
              <a:extLst>
                <a:ext uri="{FF2B5EF4-FFF2-40B4-BE49-F238E27FC236}">
                  <a16:creationId xmlns:a16="http://schemas.microsoft.com/office/drawing/2014/main" id="{2CD7D879-CF4F-3823-FF1A-3F117B19262C}"/>
                </a:ext>
              </a:extLst>
            </p:cNvPr>
            <p:cNvPicPr>
              <a:picLocks noChangeAspect="1"/>
            </p:cNvPicPr>
            <p:nvPr/>
          </p:nvPicPr>
          <p:blipFill rotWithShape="1">
            <a:blip r:embed="rId3"/>
            <a:srcRect r="50151" b="50000"/>
            <a:stretch/>
          </p:blipFill>
          <p:spPr>
            <a:xfrm>
              <a:off x="0" y="0"/>
              <a:ext cx="5440218" cy="2857500"/>
            </a:xfrm>
            <a:prstGeom prst="rect">
              <a:avLst/>
            </a:prstGeom>
          </p:spPr>
        </p:pic>
        <p:sp>
          <p:nvSpPr>
            <p:cNvPr id="10" name="CasellaDiTesto 9">
              <a:extLst>
                <a:ext uri="{FF2B5EF4-FFF2-40B4-BE49-F238E27FC236}">
                  <a16:creationId xmlns:a16="http://schemas.microsoft.com/office/drawing/2014/main" id="{3119D9FE-83DA-AF34-D4EB-BA25609B6210}"/>
                </a:ext>
              </a:extLst>
            </p:cNvPr>
            <p:cNvSpPr txBox="1"/>
            <p:nvPr/>
          </p:nvSpPr>
          <p:spPr>
            <a:xfrm>
              <a:off x="1097280" y="2488168"/>
              <a:ext cx="4047375" cy="369332"/>
            </a:xfrm>
            <a:prstGeom prst="rect">
              <a:avLst/>
            </a:prstGeom>
            <a:noFill/>
          </p:spPr>
          <p:txBody>
            <a:bodyPr wrap="square" rtlCol="0">
              <a:spAutoFit/>
            </a:bodyPr>
            <a:lstStyle/>
            <a:p>
              <a:r>
                <a:rPr lang="en-GB" dirty="0"/>
                <a:t>Displacements </a:t>
              </a:r>
              <a:r>
                <a:rPr lang="en-GB" b="1" dirty="0">
                  <a:solidFill>
                    <a:srgbClr val="FF0000"/>
                  </a:solidFill>
                </a:rPr>
                <a:t>non</a:t>
              </a:r>
              <a:r>
                <a:rPr lang="en-GB" b="1" dirty="0"/>
                <a:t> shared cross-section</a:t>
              </a:r>
              <a:endParaRPr lang="en-GB" dirty="0"/>
            </a:p>
          </p:txBody>
        </p:sp>
      </p:grpSp>
      <p:sp>
        <p:nvSpPr>
          <p:cNvPr id="11" name="Titolo 1">
            <a:extLst>
              <a:ext uri="{FF2B5EF4-FFF2-40B4-BE49-F238E27FC236}">
                <a16:creationId xmlns:a16="http://schemas.microsoft.com/office/drawing/2014/main" id="{81DB1A82-DBD3-D1B5-08BE-781387FD7D20}"/>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Results quadrupoles fixed to dipoles</a:t>
            </a:r>
          </a:p>
        </p:txBody>
      </p:sp>
      <p:grpSp>
        <p:nvGrpSpPr>
          <p:cNvPr id="12" name="Gruppo 11">
            <a:extLst>
              <a:ext uri="{FF2B5EF4-FFF2-40B4-BE49-F238E27FC236}">
                <a16:creationId xmlns:a16="http://schemas.microsoft.com/office/drawing/2014/main" id="{C5539996-E291-A8D9-3C73-776AD539844E}"/>
              </a:ext>
            </a:extLst>
          </p:cNvPr>
          <p:cNvGrpSpPr/>
          <p:nvPr/>
        </p:nvGrpSpPr>
        <p:grpSpPr>
          <a:xfrm>
            <a:off x="889248" y="781586"/>
            <a:ext cx="5486400" cy="2868930"/>
            <a:chOff x="1" y="0"/>
            <a:chExt cx="5486400" cy="2868930"/>
          </a:xfrm>
        </p:grpSpPr>
        <p:pic>
          <p:nvPicPr>
            <p:cNvPr id="13" name="Immagine 12">
              <a:extLst>
                <a:ext uri="{FF2B5EF4-FFF2-40B4-BE49-F238E27FC236}">
                  <a16:creationId xmlns:a16="http://schemas.microsoft.com/office/drawing/2014/main" id="{0C163B56-ADC1-A796-C91C-6CBCEB1C59F3}"/>
                </a:ext>
              </a:extLst>
            </p:cNvPr>
            <p:cNvPicPr>
              <a:picLocks noChangeAspect="1"/>
            </p:cNvPicPr>
            <p:nvPr/>
          </p:nvPicPr>
          <p:blipFill rotWithShape="1">
            <a:blip r:embed="rId4"/>
            <a:srcRect r="50130" b="50000"/>
            <a:stretch/>
          </p:blipFill>
          <p:spPr>
            <a:xfrm>
              <a:off x="1" y="0"/>
              <a:ext cx="5486400" cy="2868930"/>
            </a:xfrm>
            <a:prstGeom prst="rect">
              <a:avLst/>
            </a:prstGeom>
          </p:spPr>
        </p:pic>
        <p:sp>
          <p:nvSpPr>
            <p:cNvPr id="14" name="CasellaDiTesto 13">
              <a:extLst>
                <a:ext uri="{FF2B5EF4-FFF2-40B4-BE49-F238E27FC236}">
                  <a16:creationId xmlns:a16="http://schemas.microsoft.com/office/drawing/2014/main" id="{C2304CB8-5741-F385-5DCB-61396CABFA26}"/>
                </a:ext>
              </a:extLst>
            </p:cNvPr>
            <p:cNvSpPr txBox="1"/>
            <p:nvPr/>
          </p:nvSpPr>
          <p:spPr>
            <a:xfrm>
              <a:off x="964706" y="2499598"/>
              <a:ext cx="4202098" cy="369332"/>
            </a:xfrm>
            <a:prstGeom prst="rect">
              <a:avLst/>
            </a:prstGeom>
            <a:noFill/>
          </p:spPr>
          <p:txBody>
            <a:bodyPr wrap="square" rtlCol="0">
              <a:spAutoFit/>
            </a:bodyPr>
            <a:lstStyle/>
            <a:p>
              <a:r>
                <a:rPr lang="en-GB" dirty="0"/>
                <a:t>Displacements </a:t>
              </a:r>
              <a:r>
                <a:rPr lang="en-GB" b="1" dirty="0">
                  <a:solidFill>
                    <a:srgbClr val="FF0000"/>
                  </a:solidFill>
                </a:rPr>
                <a:t>global</a:t>
              </a:r>
              <a:r>
                <a:rPr lang="en-GB" b="1" dirty="0"/>
                <a:t> shared cross-section</a:t>
              </a:r>
              <a:endParaRPr lang="en-GB" dirty="0"/>
            </a:p>
          </p:txBody>
        </p:sp>
      </p:grpSp>
      <p:sp>
        <p:nvSpPr>
          <p:cNvPr id="15" name="CasellaDiTesto 14">
            <a:extLst>
              <a:ext uri="{FF2B5EF4-FFF2-40B4-BE49-F238E27FC236}">
                <a16:creationId xmlns:a16="http://schemas.microsoft.com/office/drawing/2014/main" id="{0D0F6CE7-642F-5DAA-B442-09A65BC40596}"/>
              </a:ext>
            </a:extLst>
          </p:cNvPr>
          <p:cNvSpPr txBox="1"/>
          <p:nvPr/>
        </p:nvSpPr>
        <p:spPr>
          <a:xfrm>
            <a:off x="753260" y="3731384"/>
            <a:ext cx="5952340" cy="646331"/>
          </a:xfrm>
          <a:prstGeom prst="rect">
            <a:avLst/>
          </a:prstGeom>
          <a:noFill/>
        </p:spPr>
        <p:txBody>
          <a:bodyPr wrap="square" rtlCol="0">
            <a:spAutoFit/>
          </a:bodyPr>
          <a:lstStyle/>
          <a:p>
            <a:r>
              <a:rPr lang="en-GB" dirty="0"/>
              <a:t>“</a:t>
            </a:r>
            <a:r>
              <a:rPr lang="en-GB" dirty="0" err="1"/>
              <a:t>uy</a:t>
            </a:r>
            <a:r>
              <a:rPr lang="en-GB" dirty="0"/>
              <a:t>” and “us” are smaller than “</a:t>
            </a:r>
            <a:r>
              <a:rPr lang="en-GB" dirty="0" err="1"/>
              <a:t>ux</a:t>
            </a:r>
            <a:r>
              <a:rPr lang="en-GB" dirty="0"/>
              <a:t>” and are also very similar in the three approaches </a:t>
            </a:r>
          </a:p>
        </p:txBody>
      </p:sp>
      <p:graphicFrame>
        <p:nvGraphicFramePr>
          <p:cNvPr id="16" name="Tabella 16">
            <a:extLst>
              <a:ext uri="{FF2B5EF4-FFF2-40B4-BE49-F238E27FC236}">
                <a16:creationId xmlns:a16="http://schemas.microsoft.com/office/drawing/2014/main" id="{EBCB58EE-51E2-312E-2FFE-79341DE4F666}"/>
              </a:ext>
            </a:extLst>
          </p:cNvPr>
          <p:cNvGraphicFramePr>
            <a:graphicFrameLocks noGrp="1"/>
          </p:cNvGraphicFramePr>
          <p:nvPr>
            <p:extLst>
              <p:ext uri="{D42A27DB-BD31-4B8C-83A1-F6EECF244321}">
                <p14:modId xmlns:p14="http://schemas.microsoft.com/office/powerpoint/2010/main" val="2988745500"/>
              </p:ext>
            </p:extLst>
          </p:nvPr>
        </p:nvGraphicFramePr>
        <p:xfrm>
          <a:off x="519792" y="4528998"/>
          <a:ext cx="6012874" cy="741680"/>
        </p:xfrm>
        <a:graphic>
          <a:graphicData uri="http://schemas.openxmlformats.org/drawingml/2006/table">
            <a:tbl>
              <a:tblPr firstRow="1" bandRow="1">
                <a:tableStyleId>{073A0DAA-6AF3-43AB-8588-CEC1D06C72B9}</a:tableStyleId>
              </a:tblPr>
              <a:tblGrid>
                <a:gridCol w="3006437">
                  <a:extLst>
                    <a:ext uri="{9D8B030D-6E8A-4147-A177-3AD203B41FA5}">
                      <a16:colId xmlns:a16="http://schemas.microsoft.com/office/drawing/2014/main" val="3343197324"/>
                    </a:ext>
                  </a:extLst>
                </a:gridCol>
                <a:gridCol w="3006437">
                  <a:extLst>
                    <a:ext uri="{9D8B030D-6E8A-4147-A177-3AD203B41FA5}">
                      <a16:colId xmlns:a16="http://schemas.microsoft.com/office/drawing/2014/main" val="3521653600"/>
                    </a:ext>
                  </a:extLst>
                </a:gridCol>
              </a:tblGrid>
              <a:tr h="370840">
                <a:tc>
                  <a:txBody>
                    <a:bodyPr/>
                    <a:lstStyle/>
                    <a:p>
                      <a:r>
                        <a:rPr lang="en-GB" dirty="0"/>
                        <a:t>Limits for quadrupoles</a:t>
                      </a:r>
                    </a:p>
                  </a:txBody>
                  <a:tcPr/>
                </a:tc>
                <a:tc>
                  <a:txBody>
                    <a:bodyPr/>
                    <a:lstStyle/>
                    <a:p>
                      <a:r>
                        <a:rPr lang="en-GB" dirty="0"/>
                        <a:t>CW support contribution</a:t>
                      </a:r>
                    </a:p>
                  </a:txBody>
                  <a:tcPr/>
                </a:tc>
                <a:extLst>
                  <a:ext uri="{0D108BD9-81ED-4DB2-BD59-A6C34878D82A}">
                    <a16:rowId xmlns:a16="http://schemas.microsoft.com/office/drawing/2014/main" val="672474829"/>
                  </a:ext>
                </a:extLst>
              </a:tr>
              <a:tr h="370840">
                <a:tc>
                  <a:txBody>
                    <a:bodyPr/>
                    <a:lstStyle/>
                    <a:p>
                      <a:r>
                        <a:rPr lang="en-GB" dirty="0"/>
                        <a:t>± 0.5 - 0.6 mm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0.2 – 0.25 mm (33 % - 50 %)</a:t>
                      </a:r>
                    </a:p>
                  </a:txBody>
                  <a:tcPr/>
                </a:tc>
                <a:extLst>
                  <a:ext uri="{0D108BD9-81ED-4DB2-BD59-A6C34878D82A}">
                    <a16:rowId xmlns:a16="http://schemas.microsoft.com/office/drawing/2014/main" val="1998632652"/>
                  </a:ext>
                </a:extLst>
              </a:tr>
            </a:tbl>
          </a:graphicData>
        </a:graphic>
      </p:graphicFrame>
    </p:spTree>
    <p:extLst>
      <p:ext uri="{BB962C8B-B14F-4D97-AF65-F5344CB8AC3E}">
        <p14:creationId xmlns:p14="http://schemas.microsoft.com/office/powerpoint/2010/main" val="3698888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DB4E3399-4147-7D0B-7D55-2030E3535E2C}"/>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 name="Immagine 32">
            <a:extLst>
              <a:ext uri="{FF2B5EF4-FFF2-40B4-BE49-F238E27FC236}">
                <a16:creationId xmlns:a16="http://schemas.microsoft.com/office/drawing/2014/main" id="{453B1022-083B-BD3E-8EDF-271C8334464F}"/>
              </a:ext>
            </a:extLst>
          </p:cNvPr>
          <p:cNvPicPr>
            <a:picLocks noChangeAspect="1"/>
          </p:cNvPicPr>
          <p:nvPr/>
        </p:nvPicPr>
        <p:blipFill rotWithShape="1">
          <a:blip r:embed="rId2"/>
          <a:srcRect r="49763" b="50203"/>
          <a:stretch/>
        </p:blipFill>
        <p:spPr>
          <a:xfrm>
            <a:off x="117455" y="2872509"/>
            <a:ext cx="5532582" cy="2864893"/>
          </a:xfrm>
          <a:prstGeom prst="rect">
            <a:avLst/>
          </a:prstGeom>
        </p:spPr>
      </p:pic>
      <p:sp>
        <p:nvSpPr>
          <p:cNvPr id="3" name="Segnaposto data 2">
            <a:extLst>
              <a:ext uri="{FF2B5EF4-FFF2-40B4-BE49-F238E27FC236}">
                <a16:creationId xmlns:a16="http://schemas.microsoft.com/office/drawing/2014/main" id="{D7CA5677-A3A5-DF7F-5EF7-EBC79E853AD8}"/>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E66B5F23-5196-457C-0937-FE5960F34E94}"/>
              </a:ext>
            </a:extLst>
          </p:cNvPr>
          <p:cNvSpPr>
            <a:spLocks noGrp="1"/>
          </p:cNvSpPr>
          <p:nvPr>
            <p:ph type="sldNum" sz="quarter" idx="12"/>
          </p:nvPr>
        </p:nvSpPr>
        <p:spPr/>
        <p:txBody>
          <a:bodyPr/>
          <a:lstStyle/>
          <a:p>
            <a:fld id="{57A0FA2E-2223-4FE8-9E15-7906F6757A08}" type="slidenum">
              <a:rPr lang="it-IT" smtClean="0"/>
              <a:pPr/>
              <a:t>15</a:t>
            </a:fld>
            <a:endParaRPr lang="it-IT" dirty="0"/>
          </a:p>
        </p:txBody>
      </p:sp>
      <p:sp>
        <p:nvSpPr>
          <p:cNvPr id="9" name="CasellaDiTesto 8">
            <a:extLst>
              <a:ext uri="{FF2B5EF4-FFF2-40B4-BE49-F238E27FC236}">
                <a16:creationId xmlns:a16="http://schemas.microsoft.com/office/drawing/2014/main" id="{499C9896-AC06-CCB0-4872-BDEBBC8FC1BE}"/>
              </a:ext>
            </a:extLst>
          </p:cNvPr>
          <p:cNvSpPr txBox="1"/>
          <p:nvPr/>
        </p:nvSpPr>
        <p:spPr>
          <a:xfrm>
            <a:off x="1098285" y="5245693"/>
            <a:ext cx="4415824" cy="646331"/>
          </a:xfrm>
          <a:prstGeom prst="rect">
            <a:avLst/>
          </a:prstGeom>
          <a:noFill/>
        </p:spPr>
        <p:txBody>
          <a:bodyPr wrap="square" rtlCol="0">
            <a:spAutoFit/>
          </a:bodyPr>
          <a:lstStyle/>
          <a:p>
            <a:pPr algn="ctr"/>
            <a:r>
              <a:rPr lang="en-GB" dirty="0"/>
              <a:t>Displacements </a:t>
            </a:r>
            <a:r>
              <a:rPr lang="en-GB" b="1" dirty="0">
                <a:solidFill>
                  <a:srgbClr val="FF0000"/>
                </a:solidFill>
              </a:rPr>
              <a:t>global</a:t>
            </a:r>
            <a:r>
              <a:rPr lang="en-GB" b="1" dirty="0"/>
              <a:t> shared cross-section</a:t>
            </a:r>
          </a:p>
          <a:p>
            <a:pPr algn="ctr"/>
            <a:r>
              <a:rPr lang="en-GB" b="1" dirty="0"/>
              <a:t>&amp;</a:t>
            </a:r>
            <a:endParaRPr lang="en-GB" dirty="0"/>
          </a:p>
        </p:txBody>
      </p:sp>
      <p:grpSp>
        <p:nvGrpSpPr>
          <p:cNvPr id="2" name="Gruppo 1">
            <a:extLst>
              <a:ext uri="{FF2B5EF4-FFF2-40B4-BE49-F238E27FC236}">
                <a16:creationId xmlns:a16="http://schemas.microsoft.com/office/drawing/2014/main" id="{451CFA1D-6739-6516-9C38-6A0DCA40EA82}"/>
              </a:ext>
            </a:extLst>
          </p:cNvPr>
          <p:cNvGrpSpPr/>
          <p:nvPr/>
        </p:nvGrpSpPr>
        <p:grpSpPr>
          <a:xfrm>
            <a:off x="5893631" y="3613727"/>
            <a:ext cx="6596551" cy="2493069"/>
            <a:chOff x="5450285" y="3429000"/>
            <a:chExt cx="6596551" cy="2493069"/>
          </a:xfrm>
        </p:grpSpPr>
        <p:sp>
          <p:nvSpPr>
            <p:cNvPr id="10" name="Rettangolo 9">
              <a:extLst>
                <a:ext uri="{FF2B5EF4-FFF2-40B4-BE49-F238E27FC236}">
                  <a16:creationId xmlns:a16="http://schemas.microsoft.com/office/drawing/2014/main" id="{3C80D242-A27E-55C3-EFA4-DE48B1B613AF}"/>
                </a:ext>
              </a:extLst>
            </p:cNvPr>
            <p:cNvSpPr/>
            <p:nvPr/>
          </p:nvSpPr>
          <p:spPr>
            <a:xfrm>
              <a:off x="7715444" y="4929441"/>
              <a:ext cx="1920240" cy="460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Inverted supports</a:t>
              </a:r>
            </a:p>
          </p:txBody>
        </p:sp>
        <p:pic>
          <p:nvPicPr>
            <p:cNvPr id="35" name="Immagine 34">
              <a:extLst>
                <a:ext uri="{FF2B5EF4-FFF2-40B4-BE49-F238E27FC236}">
                  <a16:creationId xmlns:a16="http://schemas.microsoft.com/office/drawing/2014/main" id="{74F4D279-E883-81D8-5631-1373A952BF3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9306661" y="3429000"/>
              <a:ext cx="2740175" cy="2394989"/>
            </a:xfrm>
            <a:prstGeom prst="rect">
              <a:avLst/>
            </a:prstGeom>
          </p:spPr>
        </p:pic>
        <p:pic>
          <p:nvPicPr>
            <p:cNvPr id="37" name="Immagine 36">
              <a:extLst>
                <a:ext uri="{FF2B5EF4-FFF2-40B4-BE49-F238E27FC236}">
                  <a16:creationId xmlns:a16="http://schemas.microsoft.com/office/drawing/2014/main" id="{091B5EE7-3F9B-C161-86CA-0B2DCD28CD6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450285" y="3768323"/>
              <a:ext cx="2222528" cy="2153746"/>
            </a:xfrm>
            <a:prstGeom prst="rect">
              <a:avLst/>
            </a:prstGeom>
          </p:spPr>
        </p:pic>
        <p:sp>
          <p:nvSpPr>
            <p:cNvPr id="38" name="Freccia bidirezionale orizzontale 37">
              <a:extLst>
                <a:ext uri="{FF2B5EF4-FFF2-40B4-BE49-F238E27FC236}">
                  <a16:creationId xmlns:a16="http://schemas.microsoft.com/office/drawing/2014/main" id="{DC6DC456-E7EF-4355-1EB2-A5EEE7D641B5}"/>
                </a:ext>
              </a:extLst>
            </p:cNvPr>
            <p:cNvSpPr/>
            <p:nvPr/>
          </p:nvSpPr>
          <p:spPr>
            <a:xfrm>
              <a:off x="7715444" y="4385106"/>
              <a:ext cx="1715027" cy="46009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Rettangolo 4">
            <a:extLst>
              <a:ext uri="{FF2B5EF4-FFF2-40B4-BE49-F238E27FC236}">
                <a16:creationId xmlns:a16="http://schemas.microsoft.com/office/drawing/2014/main" id="{BBDF7ED3-C0C5-1B97-094D-76727B8042DD}"/>
              </a:ext>
            </a:extLst>
          </p:cNvPr>
          <p:cNvSpPr/>
          <p:nvPr/>
        </p:nvSpPr>
        <p:spPr>
          <a:xfrm>
            <a:off x="2346077" y="5845073"/>
            <a:ext cx="1920240" cy="460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Inverted supports</a:t>
            </a:r>
          </a:p>
        </p:txBody>
      </p:sp>
      <p:sp>
        <p:nvSpPr>
          <p:cNvPr id="6" name="Titolo 1">
            <a:extLst>
              <a:ext uri="{FF2B5EF4-FFF2-40B4-BE49-F238E27FC236}">
                <a16:creationId xmlns:a16="http://schemas.microsoft.com/office/drawing/2014/main" id="{C07D108B-1192-45B6-D19E-7314932E9EB9}"/>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Results quadrupoles fixed to dipoles</a:t>
            </a:r>
          </a:p>
        </p:txBody>
      </p:sp>
      <p:grpSp>
        <p:nvGrpSpPr>
          <p:cNvPr id="115" name="Gruppo 114">
            <a:extLst>
              <a:ext uri="{FF2B5EF4-FFF2-40B4-BE49-F238E27FC236}">
                <a16:creationId xmlns:a16="http://schemas.microsoft.com/office/drawing/2014/main" id="{A2C62D5E-3A06-88EE-6414-4B842761AE87}"/>
              </a:ext>
            </a:extLst>
          </p:cNvPr>
          <p:cNvGrpSpPr/>
          <p:nvPr/>
        </p:nvGrpSpPr>
        <p:grpSpPr>
          <a:xfrm>
            <a:off x="6634328" y="859849"/>
            <a:ext cx="5514109" cy="2890982"/>
            <a:chOff x="6560436" y="101554"/>
            <a:chExt cx="5514109" cy="2890982"/>
          </a:xfrm>
        </p:grpSpPr>
        <p:grpSp>
          <p:nvGrpSpPr>
            <p:cNvPr id="8" name="Gruppo 7">
              <a:extLst>
                <a:ext uri="{FF2B5EF4-FFF2-40B4-BE49-F238E27FC236}">
                  <a16:creationId xmlns:a16="http://schemas.microsoft.com/office/drawing/2014/main" id="{0072E1D7-76B8-3375-BBAB-AB07EAE37C6C}"/>
                </a:ext>
              </a:extLst>
            </p:cNvPr>
            <p:cNvGrpSpPr/>
            <p:nvPr/>
          </p:nvGrpSpPr>
          <p:grpSpPr>
            <a:xfrm>
              <a:off x="6560436" y="101554"/>
              <a:ext cx="5514109" cy="2890982"/>
              <a:chOff x="0" y="0"/>
              <a:chExt cx="5514109" cy="2890982"/>
            </a:xfrm>
          </p:grpSpPr>
          <p:pic>
            <p:nvPicPr>
              <p:cNvPr id="11" name="Immagine 10">
                <a:extLst>
                  <a:ext uri="{FF2B5EF4-FFF2-40B4-BE49-F238E27FC236}">
                    <a16:creationId xmlns:a16="http://schemas.microsoft.com/office/drawing/2014/main" id="{F4A49C40-49B1-CC69-6222-77064E77CA41}"/>
                  </a:ext>
                </a:extLst>
              </p:cNvPr>
              <p:cNvPicPr>
                <a:picLocks noChangeAspect="1"/>
              </p:cNvPicPr>
              <p:nvPr/>
            </p:nvPicPr>
            <p:blipFill rotWithShape="1">
              <a:blip r:embed="rId5"/>
              <a:srcRect r="49878" b="49616"/>
              <a:stretch/>
            </p:blipFill>
            <p:spPr>
              <a:xfrm>
                <a:off x="0" y="0"/>
                <a:ext cx="5514109" cy="2890982"/>
              </a:xfrm>
              <a:prstGeom prst="rect">
                <a:avLst/>
              </a:prstGeom>
            </p:spPr>
          </p:pic>
          <p:sp>
            <p:nvSpPr>
              <p:cNvPr id="12" name="Rettangolo 11">
                <a:extLst>
                  <a:ext uri="{FF2B5EF4-FFF2-40B4-BE49-F238E27FC236}">
                    <a16:creationId xmlns:a16="http://schemas.microsoft.com/office/drawing/2014/main" id="{1B998FE0-135E-56B1-10CA-949EC352F2DB}"/>
                  </a:ext>
                </a:extLst>
              </p:cNvPr>
              <p:cNvSpPr/>
              <p:nvPr/>
            </p:nvSpPr>
            <p:spPr>
              <a:xfrm>
                <a:off x="3106331" y="723659"/>
                <a:ext cx="463868" cy="184275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ttangolo 12">
                <a:extLst>
                  <a:ext uri="{FF2B5EF4-FFF2-40B4-BE49-F238E27FC236}">
                    <a16:creationId xmlns:a16="http://schemas.microsoft.com/office/drawing/2014/main" id="{1C474C0E-460C-CBBF-BCDE-97A33A8575DA}"/>
                  </a:ext>
                </a:extLst>
              </p:cNvPr>
              <p:cNvSpPr/>
              <p:nvPr/>
            </p:nvSpPr>
            <p:spPr>
              <a:xfrm>
                <a:off x="1427414" y="1283208"/>
                <a:ext cx="927166" cy="7056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CasellaDiTesto 13">
              <a:extLst>
                <a:ext uri="{FF2B5EF4-FFF2-40B4-BE49-F238E27FC236}">
                  <a16:creationId xmlns:a16="http://schemas.microsoft.com/office/drawing/2014/main" id="{85052CA7-D64D-B034-7E30-B7FED4DEEA98}"/>
                </a:ext>
              </a:extLst>
            </p:cNvPr>
            <p:cNvSpPr txBox="1"/>
            <p:nvPr/>
          </p:nvSpPr>
          <p:spPr>
            <a:xfrm>
              <a:off x="7484420" y="2608199"/>
              <a:ext cx="4202098" cy="369332"/>
            </a:xfrm>
            <a:prstGeom prst="rect">
              <a:avLst/>
            </a:prstGeom>
            <a:noFill/>
          </p:spPr>
          <p:txBody>
            <a:bodyPr wrap="square" rtlCol="0">
              <a:spAutoFit/>
            </a:bodyPr>
            <a:lstStyle/>
            <a:p>
              <a:r>
                <a:rPr lang="en-GB" dirty="0"/>
                <a:t>Displacements </a:t>
              </a:r>
              <a:r>
                <a:rPr lang="en-GB" b="1" dirty="0">
                  <a:solidFill>
                    <a:srgbClr val="FF0000"/>
                  </a:solidFill>
                </a:rPr>
                <a:t>global</a:t>
              </a:r>
              <a:r>
                <a:rPr lang="en-GB" b="1" dirty="0"/>
                <a:t> shared cross-section</a:t>
              </a:r>
              <a:endParaRPr lang="en-GB" dirty="0"/>
            </a:p>
          </p:txBody>
        </p:sp>
      </p:grpSp>
      <p:grpSp>
        <p:nvGrpSpPr>
          <p:cNvPr id="15" name="Gruppo 14">
            <a:extLst>
              <a:ext uri="{FF2B5EF4-FFF2-40B4-BE49-F238E27FC236}">
                <a16:creationId xmlns:a16="http://schemas.microsoft.com/office/drawing/2014/main" id="{3BE4E65F-FEFB-06F9-2307-30FD44686D1D}"/>
              </a:ext>
            </a:extLst>
          </p:cNvPr>
          <p:cNvGrpSpPr/>
          <p:nvPr/>
        </p:nvGrpSpPr>
        <p:grpSpPr>
          <a:xfrm>
            <a:off x="108120" y="956675"/>
            <a:ext cx="4158197" cy="1891994"/>
            <a:chOff x="6089202" y="3767234"/>
            <a:chExt cx="4158197" cy="1891994"/>
          </a:xfrm>
        </p:grpSpPr>
        <p:grpSp>
          <p:nvGrpSpPr>
            <p:cNvPr id="16" name="Gruppo 15">
              <a:extLst>
                <a:ext uri="{FF2B5EF4-FFF2-40B4-BE49-F238E27FC236}">
                  <a16:creationId xmlns:a16="http://schemas.microsoft.com/office/drawing/2014/main" id="{B52B7103-2E92-9215-FEB2-F4A91A477E2A}"/>
                </a:ext>
              </a:extLst>
            </p:cNvPr>
            <p:cNvGrpSpPr>
              <a:grpSpLocks noChangeAspect="1"/>
            </p:cNvGrpSpPr>
            <p:nvPr/>
          </p:nvGrpSpPr>
          <p:grpSpPr>
            <a:xfrm>
              <a:off x="6089202" y="3767234"/>
              <a:ext cx="4158197" cy="1844171"/>
              <a:chOff x="484824" y="268224"/>
              <a:chExt cx="5562720" cy="2467080"/>
            </a:xfrm>
          </p:grpSpPr>
          <mc:AlternateContent xmlns:mc="http://schemas.openxmlformats.org/markup-compatibility/2006" xmlns:p14="http://schemas.microsoft.com/office/powerpoint/2010/main">
            <mc:Choice Requires="p14">
              <p:contentPart p14:bwMode="auto" r:id="rId6">
                <p14:nvContentPartPr>
                  <p14:cNvPr id="21" name="Input penna 20">
                    <a:extLst>
                      <a:ext uri="{FF2B5EF4-FFF2-40B4-BE49-F238E27FC236}">
                        <a16:creationId xmlns:a16="http://schemas.microsoft.com/office/drawing/2014/main" id="{C9542E05-A259-B273-12FE-AA0D5456C1C2}"/>
                      </a:ext>
                    </a:extLst>
                  </p14:cNvPr>
                  <p14:cNvContentPartPr/>
                  <p14:nvPr/>
                </p14:nvContentPartPr>
                <p14:xfrm>
                  <a:off x="484824" y="631104"/>
                  <a:ext cx="4398480" cy="1877760"/>
                </p14:xfrm>
              </p:contentPart>
            </mc:Choice>
            <mc:Fallback xmlns="">
              <p:pic>
                <p:nvPicPr>
                  <p:cNvPr id="2" name="Input penna 1">
                    <a:extLst>
                      <a:ext uri="{FF2B5EF4-FFF2-40B4-BE49-F238E27FC236}">
                        <a16:creationId xmlns:a16="http://schemas.microsoft.com/office/drawing/2014/main" id="{6FCB269D-C4E1-0DBF-E666-43D71902AC4D}"/>
                      </a:ext>
                    </a:extLst>
                  </p:cNvPr>
                  <p:cNvPicPr/>
                  <p:nvPr/>
                </p:nvPicPr>
                <p:blipFill>
                  <a:blip r:embed="rId7"/>
                  <a:stretch>
                    <a:fillRect/>
                  </a:stretch>
                </p:blipFill>
                <p:spPr>
                  <a:xfrm>
                    <a:off x="472784" y="619064"/>
                    <a:ext cx="4422079" cy="190135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2" name="Input penna 21">
                    <a:extLst>
                      <a:ext uri="{FF2B5EF4-FFF2-40B4-BE49-F238E27FC236}">
                        <a16:creationId xmlns:a16="http://schemas.microsoft.com/office/drawing/2014/main" id="{AA74B1C2-CAB0-57D7-41A6-250D542BF72F}"/>
                      </a:ext>
                    </a:extLst>
                  </p14:cNvPr>
                  <p14:cNvContentPartPr/>
                  <p14:nvPr/>
                </p14:nvContentPartPr>
                <p14:xfrm>
                  <a:off x="4879704" y="649104"/>
                  <a:ext cx="1033920" cy="1041120"/>
                </p14:xfrm>
              </p:contentPart>
            </mc:Choice>
            <mc:Fallback xmlns="">
              <p:pic>
                <p:nvPicPr>
                  <p:cNvPr id="5" name="Input penna 4">
                    <a:extLst>
                      <a:ext uri="{FF2B5EF4-FFF2-40B4-BE49-F238E27FC236}">
                        <a16:creationId xmlns:a16="http://schemas.microsoft.com/office/drawing/2014/main" id="{15884F57-713A-251D-B505-21F166AE70BF}"/>
                      </a:ext>
                    </a:extLst>
                  </p:cNvPr>
                  <p:cNvPicPr/>
                  <p:nvPr/>
                </p:nvPicPr>
                <p:blipFill>
                  <a:blip r:embed="rId9"/>
                  <a:stretch>
                    <a:fillRect/>
                  </a:stretch>
                </p:blipFill>
                <p:spPr>
                  <a:xfrm>
                    <a:off x="4867665" y="637060"/>
                    <a:ext cx="1057517" cy="1064727"/>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3" name="Input penna 22">
                    <a:extLst>
                      <a:ext uri="{FF2B5EF4-FFF2-40B4-BE49-F238E27FC236}">
                        <a16:creationId xmlns:a16="http://schemas.microsoft.com/office/drawing/2014/main" id="{19D9F92B-C95B-2C71-4EB6-872D4E938BD9}"/>
                      </a:ext>
                    </a:extLst>
                  </p14:cNvPr>
                  <p14:cNvContentPartPr/>
                  <p14:nvPr/>
                </p14:nvContentPartPr>
                <p14:xfrm>
                  <a:off x="1215624" y="2336424"/>
                  <a:ext cx="72360" cy="199440"/>
                </p14:xfrm>
              </p:contentPart>
            </mc:Choice>
            <mc:Fallback xmlns="">
              <p:pic>
                <p:nvPicPr>
                  <p:cNvPr id="9" name="Input penna 8">
                    <a:extLst>
                      <a:ext uri="{FF2B5EF4-FFF2-40B4-BE49-F238E27FC236}">
                        <a16:creationId xmlns:a16="http://schemas.microsoft.com/office/drawing/2014/main" id="{135FA633-A3B6-FB9B-AF65-019BA8344562}"/>
                      </a:ext>
                    </a:extLst>
                  </p:cNvPr>
                  <p:cNvPicPr/>
                  <p:nvPr/>
                </p:nvPicPr>
                <p:blipFill>
                  <a:blip r:embed="rId11"/>
                  <a:stretch>
                    <a:fillRect/>
                  </a:stretch>
                </p:blipFill>
                <p:spPr>
                  <a:xfrm>
                    <a:off x="1203644" y="2324381"/>
                    <a:ext cx="95841" cy="22304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4" name="Input penna 23">
                    <a:extLst>
                      <a:ext uri="{FF2B5EF4-FFF2-40B4-BE49-F238E27FC236}">
                        <a16:creationId xmlns:a16="http://schemas.microsoft.com/office/drawing/2014/main" id="{AB3507F1-935B-99BC-BD71-529E4E55044B}"/>
                      </a:ext>
                    </a:extLst>
                  </p14:cNvPr>
                  <p14:cNvContentPartPr/>
                  <p14:nvPr/>
                </p14:nvContentPartPr>
                <p14:xfrm>
                  <a:off x="1200864" y="2072544"/>
                  <a:ext cx="817560" cy="301320"/>
                </p14:xfrm>
              </p:contentPart>
            </mc:Choice>
            <mc:Fallback xmlns="">
              <p:pic>
                <p:nvPicPr>
                  <p:cNvPr id="10" name="Input penna 9">
                    <a:extLst>
                      <a:ext uri="{FF2B5EF4-FFF2-40B4-BE49-F238E27FC236}">
                        <a16:creationId xmlns:a16="http://schemas.microsoft.com/office/drawing/2014/main" id="{DF492A65-7571-6A9B-C86E-5EB96F02E947}"/>
                      </a:ext>
                    </a:extLst>
                  </p:cNvPr>
                  <p:cNvPicPr/>
                  <p:nvPr/>
                </p:nvPicPr>
                <p:blipFill>
                  <a:blip r:embed="rId13"/>
                  <a:stretch>
                    <a:fillRect/>
                  </a:stretch>
                </p:blipFill>
                <p:spPr>
                  <a:xfrm>
                    <a:off x="1188827" y="2060510"/>
                    <a:ext cx="841153" cy="324906"/>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5" name="Input penna 24">
                    <a:extLst>
                      <a:ext uri="{FF2B5EF4-FFF2-40B4-BE49-F238E27FC236}">
                        <a16:creationId xmlns:a16="http://schemas.microsoft.com/office/drawing/2014/main" id="{2A10FB9B-EC73-E5B4-7B4F-4A524CECF5BA}"/>
                      </a:ext>
                    </a:extLst>
                  </p14:cNvPr>
                  <p14:cNvContentPartPr/>
                  <p14:nvPr/>
                </p14:nvContentPartPr>
                <p14:xfrm>
                  <a:off x="1230024" y="2248224"/>
                  <a:ext cx="794160" cy="376200"/>
                </p14:xfrm>
              </p:contentPart>
            </mc:Choice>
            <mc:Fallback xmlns="">
              <p:pic>
                <p:nvPicPr>
                  <p:cNvPr id="11" name="Input penna 10">
                    <a:extLst>
                      <a:ext uri="{FF2B5EF4-FFF2-40B4-BE49-F238E27FC236}">
                        <a16:creationId xmlns:a16="http://schemas.microsoft.com/office/drawing/2014/main" id="{60415D82-C1BF-31A2-C30B-5B0CA3E6D61D}"/>
                      </a:ext>
                    </a:extLst>
                  </p:cNvPr>
                  <p:cNvPicPr/>
                  <p:nvPr/>
                </p:nvPicPr>
                <p:blipFill>
                  <a:blip r:embed="rId15"/>
                  <a:stretch>
                    <a:fillRect/>
                  </a:stretch>
                </p:blipFill>
                <p:spPr>
                  <a:xfrm>
                    <a:off x="1217984" y="2236182"/>
                    <a:ext cx="817758" cy="399803"/>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6" name="Input penna 25">
                    <a:extLst>
                      <a:ext uri="{FF2B5EF4-FFF2-40B4-BE49-F238E27FC236}">
                        <a16:creationId xmlns:a16="http://schemas.microsoft.com/office/drawing/2014/main" id="{B68CE023-E98A-8CC5-CC80-BCEC3EE58D11}"/>
                      </a:ext>
                    </a:extLst>
                  </p14:cNvPr>
                  <p14:cNvContentPartPr/>
                  <p14:nvPr/>
                </p14:nvContentPartPr>
                <p14:xfrm>
                  <a:off x="1916904" y="1963104"/>
                  <a:ext cx="178920" cy="226800"/>
                </p14:xfrm>
              </p:contentPart>
            </mc:Choice>
            <mc:Fallback xmlns="">
              <p:pic>
                <p:nvPicPr>
                  <p:cNvPr id="12" name="Input penna 11">
                    <a:extLst>
                      <a:ext uri="{FF2B5EF4-FFF2-40B4-BE49-F238E27FC236}">
                        <a16:creationId xmlns:a16="http://schemas.microsoft.com/office/drawing/2014/main" id="{62F0E42E-E79E-8A1B-38B0-2F53E6DCE600}"/>
                      </a:ext>
                    </a:extLst>
                  </p:cNvPr>
                  <p:cNvPicPr/>
                  <p:nvPr/>
                </p:nvPicPr>
                <p:blipFill>
                  <a:blip r:embed="rId17"/>
                  <a:stretch>
                    <a:fillRect/>
                  </a:stretch>
                </p:blipFill>
                <p:spPr>
                  <a:xfrm>
                    <a:off x="1904880" y="1951066"/>
                    <a:ext cx="202487" cy="250395"/>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7" name="Input penna 26">
                    <a:extLst>
                      <a:ext uri="{FF2B5EF4-FFF2-40B4-BE49-F238E27FC236}">
                        <a16:creationId xmlns:a16="http://schemas.microsoft.com/office/drawing/2014/main" id="{239799D1-A456-E831-6FDD-0BD153C7E6B2}"/>
                      </a:ext>
                    </a:extLst>
                  </p14:cNvPr>
                  <p14:cNvContentPartPr/>
                  <p14:nvPr/>
                </p14:nvContentPartPr>
                <p14:xfrm>
                  <a:off x="1941744" y="1798584"/>
                  <a:ext cx="380520" cy="348480"/>
                </p14:xfrm>
              </p:contentPart>
            </mc:Choice>
            <mc:Fallback xmlns="">
              <p:pic>
                <p:nvPicPr>
                  <p:cNvPr id="13" name="Input penna 12">
                    <a:extLst>
                      <a:ext uri="{FF2B5EF4-FFF2-40B4-BE49-F238E27FC236}">
                        <a16:creationId xmlns:a16="http://schemas.microsoft.com/office/drawing/2014/main" id="{FA288505-58E4-E542-0644-AD1C1BA494F8}"/>
                      </a:ext>
                    </a:extLst>
                  </p:cNvPr>
                  <p:cNvPicPr/>
                  <p:nvPr/>
                </p:nvPicPr>
                <p:blipFill>
                  <a:blip r:embed="rId19"/>
                  <a:stretch>
                    <a:fillRect/>
                  </a:stretch>
                </p:blipFill>
                <p:spPr>
                  <a:xfrm>
                    <a:off x="1929702" y="1786551"/>
                    <a:ext cx="404122" cy="372065"/>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8" name="Input penna 27">
                    <a:extLst>
                      <a:ext uri="{FF2B5EF4-FFF2-40B4-BE49-F238E27FC236}">
                        <a16:creationId xmlns:a16="http://schemas.microsoft.com/office/drawing/2014/main" id="{41CE6889-44E2-4B1B-D5E7-E47BB3843BB3}"/>
                      </a:ext>
                    </a:extLst>
                  </p14:cNvPr>
                  <p14:cNvContentPartPr/>
                  <p14:nvPr/>
                </p14:nvContentPartPr>
                <p14:xfrm>
                  <a:off x="810984" y="2383224"/>
                  <a:ext cx="322920" cy="266400"/>
                </p14:xfrm>
              </p:contentPart>
            </mc:Choice>
            <mc:Fallback xmlns="">
              <p:pic>
                <p:nvPicPr>
                  <p:cNvPr id="14" name="Input penna 13">
                    <a:extLst>
                      <a:ext uri="{FF2B5EF4-FFF2-40B4-BE49-F238E27FC236}">
                        <a16:creationId xmlns:a16="http://schemas.microsoft.com/office/drawing/2014/main" id="{1BB2660E-8903-5754-6790-64F0854FEF23}"/>
                      </a:ext>
                    </a:extLst>
                  </p:cNvPr>
                  <p:cNvPicPr/>
                  <p:nvPr/>
                </p:nvPicPr>
                <p:blipFill>
                  <a:blip r:embed="rId21"/>
                  <a:stretch>
                    <a:fillRect/>
                  </a:stretch>
                </p:blipFill>
                <p:spPr>
                  <a:xfrm>
                    <a:off x="798953" y="2371181"/>
                    <a:ext cx="346501" cy="290005"/>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9" name="Input penna 28">
                    <a:extLst>
                      <a:ext uri="{FF2B5EF4-FFF2-40B4-BE49-F238E27FC236}">
                        <a16:creationId xmlns:a16="http://schemas.microsoft.com/office/drawing/2014/main" id="{8A663333-FF1F-5EF6-764E-5E7905EA2AC3}"/>
                      </a:ext>
                    </a:extLst>
                  </p14:cNvPr>
                  <p14:cNvContentPartPr/>
                  <p14:nvPr/>
                </p14:nvContentPartPr>
                <p14:xfrm>
                  <a:off x="2873784" y="1010904"/>
                  <a:ext cx="6120" cy="3960"/>
                </p14:xfrm>
              </p:contentPart>
            </mc:Choice>
            <mc:Fallback xmlns="">
              <p:pic>
                <p:nvPicPr>
                  <p:cNvPr id="15" name="Input penna 14">
                    <a:extLst>
                      <a:ext uri="{FF2B5EF4-FFF2-40B4-BE49-F238E27FC236}">
                        <a16:creationId xmlns:a16="http://schemas.microsoft.com/office/drawing/2014/main" id="{5707D0E3-62EC-4D1E-143C-588126AE1645}"/>
                      </a:ext>
                    </a:extLst>
                  </p:cNvPr>
                  <p:cNvPicPr/>
                  <p:nvPr/>
                </p:nvPicPr>
                <p:blipFill>
                  <a:blip r:embed="rId23"/>
                  <a:stretch>
                    <a:fillRect/>
                  </a:stretch>
                </p:blipFill>
                <p:spPr>
                  <a:xfrm>
                    <a:off x="2862015" y="998529"/>
                    <a:ext cx="29188" cy="28215"/>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0" name="Input penna 29">
                    <a:extLst>
                      <a:ext uri="{FF2B5EF4-FFF2-40B4-BE49-F238E27FC236}">
                        <a16:creationId xmlns:a16="http://schemas.microsoft.com/office/drawing/2014/main" id="{E7C92E89-E330-2EEF-DD96-9E9A93123BAE}"/>
                      </a:ext>
                    </a:extLst>
                  </p14:cNvPr>
                  <p14:cNvContentPartPr/>
                  <p14:nvPr/>
                </p14:nvContentPartPr>
                <p14:xfrm>
                  <a:off x="4668024" y="493584"/>
                  <a:ext cx="49320" cy="232560"/>
                </p14:xfrm>
              </p:contentPart>
            </mc:Choice>
            <mc:Fallback xmlns="">
              <p:pic>
                <p:nvPicPr>
                  <p:cNvPr id="16" name="Input penna 15">
                    <a:extLst>
                      <a:ext uri="{FF2B5EF4-FFF2-40B4-BE49-F238E27FC236}">
                        <a16:creationId xmlns:a16="http://schemas.microsoft.com/office/drawing/2014/main" id="{6C4760B3-E4CF-ED2E-EEE6-CC8098CE21C5}"/>
                      </a:ext>
                    </a:extLst>
                  </p:cNvPr>
                  <p:cNvPicPr/>
                  <p:nvPr/>
                </p:nvPicPr>
                <p:blipFill>
                  <a:blip r:embed="rId25"/>
                  <a:stretch>
                    <a:fillRect/>
                  </a:stretch>
                </p:blipFill>
                <p:spPr>
                  <a:xfrm>
                    <a:off x="4656053" y="481547"/>
                    <a:ext cx="72783" cy="256153"/>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1" name="Input penna 30">
                    <a:extLst>
                      <a:ext uri="{FF2B5EF4-FFF2-40B4-BE49-F238E27FC236}">
                        <a16:creationId xmlns:a16="http://schemas.microsoft.com/office/drawing/2014/main" id="{BF236992-3D17-2AB1-F90C-56FBE5DCE5D7}"/>
                      </a:ext>
                    </a:extLst>
                  </p14:cNvPr>
                  <p14:cNvContentPartPr/>
                  <p14:nvPr/>
                </p14:nvContentPartPr>
                <p14:xfrm>
                  <a:off x="4368504" y="477744"/>
                  <a:ext cx="351000" cy="273240"/>
                </p14:xfrm>
              </p:contentPart>
            </mc:Choice>
            <mc:Fallback xmlns="">
              <p:pic>
                <p:nvPicPr>
                  <p:cNvPr id="17" name="Input penna 16">
                    <a:extLst>
                      <a:ext uri="{FF2B5EF4-FFF2-40B4-BE49-F238E27FC236}">
                        <a16:creationId xmlns:a16="http://schemas.microsoft.com/office/drawing/2014/main" id="{7C4B6081-276B-1717-175D-FE6E6E70DA1F}"/>
                      </a:ext>
                    </a:extLst>
                  </p:cNvPr>
                  <p:cNvPicPr/>
                  <p:nvPr/>
                </p:nvPicPr>
                <p:blipFill>
                  <a:blip r:embed="rId27"/>
                  <a:stretch>
                    <a:fillRect/>
                  </a:stretch>
                </p:blipFill>
                <p:spPr>
                  <a:xfrm>
                    <a:off x="4356450" y="465718"/>
                    <a:ext cx="374625" cy="296812"/>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32" name="Input penna 31">
                    <a:extLst>
                      <a:ext uri="{FF2B5EF4-FFF2-40B4-BE49-F238E27FC236}">
                        <a16:creationId xmlns:a16="http://schemas.microsoft.com/office/drawing/2014/main" id="{0A29F9DC-6C9F-DB41-38D0-CBD304904726}"/>
                      </a:ext>
                    </a:extLst>
                  </p14:cNvPr>
                  <p14:cNvContentPartPr/>
                  <p14:nvPr/>
                </p14:nvContentPartPr>
                <p14:xfrm>
                  <a:off x="4813824" y="468384"/>
                  <a:ext cx="154440" cy="284760"/>
                </p14:xfrm>
              </p:contentPart>
            </mc:Choice>
            <mc:Fallback xmlns="">
              <p:pic>
                <p:nvPicPr>
                  <p:cNvPr id="18" name="Input penna 17">
                    <a:extLst>
                      <a:ext uri="{FF2B5EF4-FFF2-40B4-BE49-F238E27FC236}">
                        <a16:creationId xmlns:a16="http://schemas.microsoft.com/office/drawing/2014/main" id="{EE3290BA-0684-7C1B-AAF2-7E4C3FBD1876}"/>
                      </a:ext>
                    </a:extLst>
                  </p:cNvPr>
                  <p:cNvPicPr/>
                  <p:nvPr/>
                </p:nvPicPr>
                <p:blipFill>
                  <a:blip r:embed="rId29"/>
                  <a:stretch>
                    <a:fillRect/>
                  </a:stretch>
                </p:blipFill>
                <p:spPr>
                  <a:xfrm>
                    <a:off x="4801796" y="456359"/>
                    <a:ext cx="178015" cy="30833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34" name="Input penna 33">
                    <a:extLst>
                      <a:ext uri="{FF2B5EF4-FFF2-40B4-BE49-F238E27FC236}">
                        <a16:creationId xmlns:a16="http://schemas.microsoft.com/office/drawing/2014/main" id="{83E20475-3801-B001-64D1-97CEE4210B7D}"/>
                      </a:ext>
                    </a:extLst>
                  </p14:cNvPr>
                  <p14:cNvContentPartPr/>
                  <p14:nvPr/>
                </p14:nvContentPartPr>
                <p14:xfrm>
                  <a:off x="4881504" y="715344"/>
                  <a:ext cx="829080" cy="247320"/>
                </p14:xfrm>
              </p:contentPart>
            </mc:Choice>
            <mc:Fallback xmlns="">
              <p:pic>
                <p:nvPicPr>
                  <p:cNvPr id="19" name="Input penna 18">
                    <a:extLst>
                      <a:ext uri="{FF2B5EF4-FFF2-40B4-BE49-F238E27FC236}">
                        <a16:creationId xmlns:a16="http://schemas.microsoft.com/office/drawing/2014/main" id="{53CF42D0-2943-8F14-C6C4-2E7C3C5D202B}"/>
                      </a:ext>
                    </a:extLst>
                  </p:cNvPr>
                  <p:cNvPicPr/>
                  <p:nvPr/>
                </p:nvPicPr>
                <p:blipFill>
                  <a:blip r:embed="rId31"/>
                  <a:stretch>
                    <a:fillRect/>
                  </a:stretch>
                </p:blipFill>
                <p:spPr>
                  <a:xfrm>
                    <a:off x="4869474" y="703338"/>
                    <a:ext cx="852658" cy="270851"/>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6" name="Input penna 35">
                    <a:extLst>
                      <a:ext uri="{FF2B5EF4-FFF2-40B4-BE49-F238E27FC236}">
                        <a16:creationId xmlns:a16="http://schemas.microsoft.com/office/drawing/2014/main" id="{2F84CE8F-BAEF-E95A-88AA-1BE7A5CD3495}"/>
                      </a:ext>
                    </a:extLst>
                  </p14:cNvPr>
                  <p14:cNvContentPartPr/>
                  <p14:nvPr/>
                </p14:nvContentPartPr>
                <p14:xfrm>
                  <a:off x="4968264" y="457224"/>
                  <a:ext cx="713880" cy="531720"/>
                </p14:xfrm>
              </p:contentPart>
            </mc:Choice>
            <mc:Fallback xmlns="">
              <p:pic>
                <p:nvPicPr>
                  <p:cNvPr id="20" name="Input penna 19">
                    <a:extLst>
                      <a:ext uri="{FF2B5EF4-FFF2-40B4-BE49-F238E27FC236}">
                        <a16:creationId xmlns:a16="http://schemas.microsoft.com/office/drawing/2014/main" id="{DE9DAFC6-3114-1575-13C9-108BF77CE357}"/>
                      </a:ext>
                    </a:extLst>
                  </p:cNvPr>
                  <p:cNvPicPr/>
                  <p:nvPr/>
                </p:nvPicPr>
                <p:blipFill>
                  <a:blip r:embed="rId33"/>
                  <a:stretch>
                    <a:fillRect/>
                  </a:stretch>
                </p:blipFill>
                <p:spPr>
                  <a:xfrm>
                    <a:off x="4956230" y="445183"/>
                    <a:ext cx="737467" cy="55532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9" name="Input penna 38">
                    <a:extLst>
                      <a:ext uri="{FF2B5EF4-FFF2-40B4-BE49-F238E27FC236}">
                        <a16:creationId xmlns:a16="http://schemas.microsoft.com/office/drawing/2014/main" id="{051F916E-0233-B2C0-2517-43273EC64620}"/>
                      </a:ext>
                    </a:extLst>
                  </p14:cNvPr>
                  <p14:cNvContentPartPr/>
                  <p14:nvPr/>
                </p14:nvContentPartPr>
                <p14:xfrm>
                  <a:off x="5573064" y="972024"/>
                  <a:ext cx="302760" cy="172080"/>
                </p14:xfrm>
              </p:contentPart>
            </mc:Choice>
            <mc:Fallback xmlns="">
              <p:pic>
                <p:nvPicPr>
                  <p:cNvPr id="21" name="Input penna 20">
                    <a:extLst>
                      <a:ext uri="{FF2B5EF4-FFF2-40B4-BE49-F238E27FC236}">
                        <a16:creationId xmlns:a16="http://schemas.microsoft.com/office/drawing/2014/main" id="{D3879743-DA34-5942-0245-F86942F29ECA}"/>
                      </a:ext>
                    </a:extLst>
                  </p:cNvPr>
                  <p:cNvPicPr/>
                  <p:nvPr/>
                </p:nvPicPr>
                <p:blipFill>
                  <a:blip r:embed="rId35"/>
                  <a:stretch>
                    <a:fillRect/>
                  </a:stretch>
                </p:blipFill>
                <p:spPr>
                  <a:xfrm>
                    <a:off x="5561031" y="960007"/>
                    <a:ext cx="326345" cy="195633"/>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40" name="Input penna 39">
                    <a:extLst>
                      <a:ext uri="{FF2B5EF4-FFF2-40B4-BE49-F238E27FC236}">
                        <a16:creationId xmlns:a16="http://schemas.microsoft.com/office/drawing/2014/main" id="{2F6AAA82-1174-7846-5466-A1ACB1F0227C}"/>
                      </a:ext>
                    </a:extLst>
                  </p14:cNvPr>
                  <p14:cNvContentPartPr/>
                  <p14:nvPr/>
                </p14:nvContentPartPr>
                <p14:xfrm>
                  <a:off x="5585664" y="1110264"/>
                  <a:ext cx="222840" cy="569880"/>
                </p14:xfrm>
              </p:contentPart>
            </mc:Choice>
            <mc:Fallback xmlns="">
              <p:pic>
                <p:nvPicPr>
                  <p:cNvPr id="22" name="Input penna 21">
                    <a:extLst>
                      <a:ext uri="{FF2B5EF4-FFF2-40B4-BE49-F238E27FC236}">
                        <a16:creationId xmlns:a16="http://schemas.microsoft.com/office/drawing/2014/main" id="{834A8CEA-E7B2-F882-7B96-7C75F7928D88}"/>
                      </a:ext>
                    </a:extLst>
                  </p:cNvPr>
                  <p:cNvPicPr/>
                  <p:nvPr/>
                </p:nvPicPr>
                <p:blipFill>
                  <a:blip r:embed="rId37"/>
                  <a:stretch>
                    <a:fillRect/>
                  </a:stretch>
                </p:blipFill>
                <p:spPr>
                  <a:xfrm>
                    <a:off x="5573632" y="1098231"/>
                    <a:ext cx="246423" cy="593465"/>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41" name="Input penna 40">
                    <a:extLst>
                      <a:ext uri="{FF2B5EF4-FFF2-40B4-BE49-F238E27FC236}">
                        <a16:creationId xmlns:a16="http://schemas.microsoft.com/office/drawing/2014/main" id="{D206E89A-2391-9EFD-C654-DEFC4D1B549B}"/>
                      </a:ext>
                    </a:extLst>
                  </p14:cNvPr>
                  <p14:cNvContentPartPr/>
                  <p14:nvPr/>
                </p14:nvContentPartPr>
                <p14:xfrm>
                  <a:off x="5808144" y="1661784"/>
                  <a:ext cx="239400" cy="18360"/>
                </p14:xfrm>
              </p:contentPart>
            </mc:Choice>
            <mc:Fallback xmlns="">
              <p:pic>
                <p:nvPicPr>
                  <p:cNvPr id="23" name="Input penna 22">
                    <a:extLst>
                      <a:ext uri="{FF2B5EF4-FFF2-40B4-BE49-F238E27FC236}">
                        <a16:creationId xmlns:a16="http://schemas.microsoft.com/office/drawing/2014/main" id="{B7789F7F-2CDB-B406-A34E-F22D2E484AA2}"/>
                      </a:ext>
                    </a:extLst>
                  </p:cNvPr>
                  <p:cNvPicPr/>
                  <p:nvPr/>
                </p:nvPicPr>
                <p:blipFill>
                  <a:blip r:embed="rId39"/>
                  <a:stretch>
                    <a:fillRect/>
                  </a:stretch>
                </p:blipFill>
                <p:spPr>
                  <a:xfrm>
                    <a:off x="5796126" y="1649705"/>
                    <a:ext cx="262955" cy="42035"/>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42" name="Input penna 41">
                    <a:extLst>
                      <a:ext uri="{FF2B5EF4-FFF2-40B4-BE49-F238E27FC236}">
                        <a16:creationId xmlns:a16="http://schemas.microsoft.com/office/drawing/2014/main" id="{8DD955D3-3B59-8E45-1A82-C23D8F2840D6}"/>
                      </a:ext>
                    </a:extLst>
                  </p14:cNvPr>
                  <p14:cNvContentPartPr/>
                  <p14:nvPr/>
                </p14:nvContentPartPr>
                <p14:xfrm>
                  <a:off x="5921544" y="1002984"/>
                  <a:ext cx="123840" cy="627480"/>
                </p14:xfrm>
              </p:contentPart>
            </mc:Choice>
            <mc:Fallback xmlns="">
              <p:pic>
                <p:nvPicPr>
                  <p:cNvPr id="24" name="Input penna 23">
                    <a:extLst>
                      <a:ext uri="{FF2B5EF4-FFF2-40B4-BE49-F238E27FC236}">
                        <a16:creationId xmlns:a16="http://schemas.microsoft.com/office/drawing/2014/main" id="{E9965E9B-1DB7-2536-1507-CA3A91E4D723}"/>
                      </a:ext>
                    </a:extLst>
                  </p:cNvPr>
                  <p:cNvPicPr/>
                  <p:nvPr/>
                </p:nvPicPr>
                <p:blipFill>
                  <a:blip r:embed="rId41"/>
                  <a:stretch>
                    <a:fillRect/>
                  </a:stretch>
                </p:blipFill>
                <p:spPr>
                  <a:xfrm>
                    <a:off x="5909497" y="990945"/>
                    <a:ext cx="147452" cy="651077"/>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3" name="Input penna 42">
                    <a:extLst>
                      <a:ext uri="{FF2B5EF4-FFF2-40B4-BE49-F238E27FC236}">
                        <a16:creationId xmlns:a16="http://schemas.microsoft.com/office/drawing/2014/main" id="{A5FC72A5-4CDB-F941-90D5-56F5567F879F}"/>
                      </a:ext>
                    </a:extLst>
                  </p14:cNvPr>
                  <p14:cNvContentPartPr/>
                  <p14:nvPr/>
                </p14:nvContentPartPr>
                <p14:xfrm>
                  <a:off x="2902224" y="971664"/>
                  <a:ext cx="146160" cy="158040"/>
                </p14:xfrm>
              </p:contentPart>
            </mc:Choice>
            <mc:Fallback xmlns="">
              <p:pic>
                <p:nvPicPr>
                  <p:cNvPr id="25" name="Input penna 24">
                    <a:extLst>
                      <a:ext uri="{FF2B5EF4-FFF2-40B4-BE49-F238E27FC236}">
                        <a16:creationId xmlns:a16="http://schemas.microsoft.com/office/drawing/2014/main" id="{ABCFDD07-B943-9758-0F4E-6DEACBDAA5B9}"/>
                      </a:ext>
                    </a:extLst>
                  </p:cNvPr>
                  <p:cNvPicPr/>
                  <p:nvPr/>
                </p:nvPicPr>
                <p:blipFill>
                  <a:blip r:embed="rId43"/>
                  <a:stretch>
                    <a:fillRect/>
                  </a:stretch>
                </p:blipFill>
                <p:spPr>
                  <a:xfrm>
                    <a:off x="2890204" y="959655"/>
                    <a:ext cx="169719" cy="181578"/>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4" name="Input penna 43">
                    <a:extLst>
                      <a:ext uri="{FF2B5EF4-FFF2-40B4-BE49-F238E27FC236}">
                        <a16:creationId xmlns:a16="http://schemas.microsoft.com/office/drawing/2014/main" id="{742CF399-74C7-8DA1-F6E3-003D0D096AE8}"/>
                      </a:ext>
                    </a:extLst>
                  </p14:cNvPr>
                  <p14:cNvContentPartPr/>
                  <p14:nvPr/>
                </p14:nvContentPartPr>
                <p14:xfrm>
                  <a:off x="2939664" y="606624"/>
                  <a:ext cx="696600" cy="505800"/>
                </p14:xfrm>
              </p:contentPart>
            </mc:Choice>
            <mc:Fallback xmlns="">
              <p:pic>
                <p:nvPicPr>
                  <p:cNvPr id="26" name="Input penna 25">
                    <a:extLst>
                      <a:ext uri="{FF2B5EF4-FFF2-40B4-BE49-F238E27FC236}">
                        <a16:creationId xmlns:a16="http://schemas.microsoft.com/office/drawing/2014/main" id="{5FEDF9A2-1BD8-8CE6-5872-BE7B216055E3}"/>
                      </a:ext>
                    </a:extLst>
                  </p:cNvPr>
                  <p:cNvPicPr/>
                  <p:nvPr/>
                </p:nvPicPr>
                <p:blipFill>
                  <a:blip r:embed="rId45"/>
                  <a:stretch>
                    <a:fillRect/>
                  </a:stretch>
                </p:blipFill>
                <p:spPr>
                  <a:xfrm>
                    <a:off x="2927629" y="594593"/>
                    <a:ext cx="720189" cy="529382"/>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45" name="Input penna 44">
                    <a:extLst>
                      <a:ext uri="{FF2B5EF4-FFF2-40B4-BE49-F238E27FC236}">
                        <a16:creationId xmlns:a16="http://schemas.microsoft.com/office/drawing/2014/main" id="{727D3CE9-9B0A-9254-6BE7-56099FF3F012}"/>
                      </a:ext>
                    </a:extLst>
                  </p14:cNvPr>
                  <p14:cNvContentPartPr/>
                  <p14:nvPr/>
                </p14:nvContentPartPr>
                <p14:xfrm>
                  <a:off x="2794584" y="1141584"/>
                  <a:ext cx="174600" cy="161640"/>
                </p14:xfrm>
              </p:contentPart>
            </mc:Choice>
            <mc:Fallback xmlns="">
              <p:pic>
                <p:nvPicPr>
                  <p:cNvPr id="27" name="Input penna 26">
                    <a:extLst>
                      <a:ext uri="{FF2B5EF4-FFF2-40B4-BE49-F238E27FC236}">
                        <a16:creationId xmlns:a16="http://schemas.microsoft.com/office/drawing/2014/main" id="{D93062FC-642B-F659-DEFD-2BD9488CDE07}"/>
                      </a:ext>
                    </a:extLst>
                  </p:cNvPr>
                  <p:cNvPicPr/>
                  <p:nvPr/>
                </p:nvPicPr>
                <p:blipFill>
                  <a:blip r:embed="rId47"/>
                  <a:stretch>
                    <a:fillRect/>
                  </a:stretch>
                </p:blipFill>
                <p:spPr>
                  <a:xfrm>
                    <a:off x="2782559" y="1129557"/>
                    <a:ext cx="198169" cy="185213"/>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46" name="Input penna 45">
                    <a:extLst>
                      <a:ext uri="{FF2B5EF4-FFF2-40B4-BE49-F238E27FC236}">
                        <a16:creationId xmlns:a16="http://schemas.microsoft.com/office/drawing/2014/main" id="{00C571CB-6E40-B8EA-D3D3-91D612CF8EBF}"/>
                      </a:ext>
                    </a:extLst>
                  </p14:cNvPr>
                  <p14:cNvContentPartPr/>
                  <p14:nvPr/>
                </p14:nvContentPartPr>
                <p14:xfrm>
                  <a:off x="2610984" y="1151664"/>
                  <a:ext cx="365040" cy="308160"/>
                </p14:xfrm>
              </p:contentPart>
            </mc:Choice>
            <mc:Fallback xmlns="">
              <p:pic>
                <p:nvPicPr>
                  <p:cNvPr id="28" name="Input penna 27">
                    <a:extLst>
                      <a:ext uri="{FF2B5EF4-FFF2-40B4-BE49-F238E27FC236}">
                        <a16:creationId xmlns:a16="http://schemas.microsoft.com/office/drawing/2014/main" id="{94C9B2DE-35D2-EAAC-3DDF-49EF6C6FD40E}"/>
                      </a:ext>
                    </a:extLst>
                  </p:cNvPr>
                  <p:cNvPicPr/>
                  <p:nvPr/>
                </p:nvPicPr>
                <p:blipFill>
                  <a:blip r:embed="rId49"/>
                  <a:stretch>
                    <a:fillRect/>
                  </a:stretch>
                </p:blipFill>
                <p:spPr>
                  <a:xfrm>
                    <a:off x="2598944" y="1139645"/>
                    <a:ext cx="388638" cy="331717"/>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47" name="Input penna 46">
                    <a:extLst>
                      <a:ext uri="{FF2B5EF4-FFF2-40B4-BE49-F238E27FC236}">
                        <a16:creationId xmlns:a16="http://schemas.microsoft.com/office/drawing/2014/main" id="{5D9948F7-2EB1-DE28-8E23-4B63149007A0}"/>
                      </a:ext>
                    </a:extLst>
                  </p14:cNvPr>
                  <p14:cNvContentPartPr/>
                  <p14:nvPr/>
                </p14:nvContentPartPr>
                <p14:xfrm>
                  <a:off x="3711864" y="566664"/>
                  <a:ext cx="21240" cy="204840"/>
                </p14:xfrm>
              </p:contentPart>
            </mc:Choice>
            <mc:Fallback xmlns="">
              <p:pic>
                <p:nvPicPr>
                  <p:cNvPr id="29" name="Input penna 28">
                    <a:extLst>
                      <a:ext uri="{FF2B5EF4-FFF2-40B4-BE49-F238E27FC236}">
                        <a16:creationId xmlns:a16="http://schemas.microsoft.com/office/drawing/2014/main" id="{8D2F2254-201C-C7E0-FD94-F9E8413BC8E9}"/>
                      </a:ext>
                    </a:extLst>
                  </p:cNvPr>
                  <p:cNvPicPr/>
                  <p:nvPr/>
                </p:nvPicPr>
                <p:blipFill>
                  <a:blip r:embed="rId51"/>
                  <a:stretch>
                    <a:fillRect/>
                  </a:stretch>
                </p:blipFill>
                <p:spPr>
                  <a:xfrm>
                    <a:off x="3699796" y="554643"/>
                    <a:ext cx="44894" cy="228401"/>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48" name="Input penna 47">
                    <a:extLst>
                      <a:ext uri="{FF2B5EF4-FFF2-40B4-BE49-F238E27FC236}">
                        <a16:creationId xmlns:a16="http://schemas.microsoft.com/office/drawing/2014/main" id="{CCCF3D29-2F11-4695-7B3C-4E175500E7C9}"/>
                      </a:ext>
                    </a:extLst>
                  </p14:cNvPr>
                  <p14:cNvContentPartPr/>
                  <p14:nvPr/>
                </p14:nvContentPartPr>
                <p14:xfrm>
                  <a:off x="3675144" y="494304"/>
                  <a:ext cx="408960" cy="304200"/>
                </p14:xfrm>
              </p:contentPart>
            </mc:Choice>
            <mc:Fallback xmlns="">
              <p:pic>
                <p:nvPicPr>
                  <p:cNvPr id="30" name="Input penna 29">
                    <a:extLst>
                      <a:ext uri="{FF2B5EF4-FFF2-40B4-BE49-F238E27FC236}">
                        <a16:creationId xmlns:a16="http://schemas.microsoft.com/office/drawing/2014/main" id="{F0367515-3A72-C705-2361-EA887E072E05}"/>
                      </a:ext>
                    </a:extLst>
                  </p:cNvPr>
                  <p:cNvPicPr/>
                  <p:nvPr/>
                </p:nvPicPr>
                <p:blipFill>
                  <a:blip r:embed="rId53"/>
                  <a:stretch>
                    <a:fillRect/>
                  </a:stretch>
                </p:blipFill>
                <p:spPr>
                  <a:xfrm>
                    <a:off x="3663116" y="482271"/>
                    <a:ext cx="432535" cy="327785"/>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49" name="Input penna 48">
                    <a:extLst>
                      <a:ext uri="{FF2B5EF4-FFF2-40B4-BE49-F238E27FC236}">
                        <a16:creationId xmlns:a16="http://schemas.microsoft.com/office/drawing/2014/main" id="{1C82669D-189C-861C-FF7E-9802BE285C8B}"/>
                      </a:ext>
                    </a:extLst>
                  </p14:cNvPr>
                  <p14:cNvContentPartPr/>
                  <p14:nvPr/>
                </p14:nvContentPartPr>
                <p14:xfrm>
                  <a:off x="2792064" y="1293504"/>
                  <a:ext cx="360" cy="360"/>
                </p14:xfrm>
              </p:contentPart>
            </mc:Choice>
            <mc:Fallback xmlns="">
              <p:pic>
                <p:nvPicPr>
                  <p:cNvPr id="31" name="Input penna 30">
                    <a:extLst>
                      <a:ext uri="{FF2B5EF4-FFF2-40B4-BE49-F238E27FC236}">
                        <a16:creationId xmlns:a16="http://schemas.microsoft.com/office/drawing/2014/main" id="{0CB6980C-F190-BE47-334C-99FF8D9C4538}"/>
                      </a:ext>
                    </a:extLst>
                  </p:cNvPr>
                  <p:cNvPicPr/>
                  <p:nvPr/>
                </p:nvPicPr>
                <p:blipFill>
                  <a:blip r:embed="rId55"/>
                  <a:stretch>
                    <a:fillRect/>
                  </a:stretch>
                </p:blipFill>
                <p:spPr>
                  <a:xfrm>
                    <a:off x="2783064" y="128450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0" name="Input penna 49">
                    <a:extLst>
                      <a:ext uri="{FF2B5EF4-FFF2-40B4-BE49-F238E27FC236}">
                        <a16:creationId xmlns:a16="http://schemas.microsoft.com/office/drawing/2014/main" id="{1C320F8F-70BF-4231-D7F4-CD0AAE173D64}"/>
                      </a:ext>
                    </a:extLst>
                  </p14:cNvPr>
                  <p14:cNvContentPartPr/>
                  <p14:nvPr/>
                </p14:nvContentPartPr>
                <p14:xfrm>
                  <a:off x="2792064" y="1293504"/>
                  <a:ext cx="360" cy="360"/>
                </p14:xfrm>
              </p:contentPart>
            </mc:Choice>
            <mc:Fallback xmlns="">
              <p:pic>
                <p:nvPicPr>
                  <p:cNvPr id="32" name="Input penna 31">
                    <a:extLst>
                      <a:ext uri="{FF2B5EF4-FFF2-40B4-BE49-F238E27FC236}">
                        <a16:creationId xmlns:a16="http://schemas.microsoft.com/office/drawing/2014/main" id="{25F0C7E2-BC89-04E1-F831-31CF2C1841D3}"/>
                      </a:ext>
                    </a:extLst>
                  </p:cNvPr>
                  <p:cNvPicPr/>
                  <p:nvPr/>
                </p:nvPicPr>
                <p:blipFill>
                  <a:blip r:embed="rId55"/>
                  <a:stretch>
                    <a:fillRect/>
                  </a:stretch>
                </p:blipFill>
                <p:spPr>
                  <a:xfrm>
                    <a:off x="2783064" y="128450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51" name="Input penna 50">
                    <a:extLst>
                      <a:ext uri="{FF2B5EF4-FFF2-40B4-BE49-F238E27FC236}">
                        <a16:creationId xmlns:a16="http://schemas.microsoft.com/office/drawing/2014/main" id="{0B26DA7D-7312-5148-FBC5-51D50B57489E}"/>
                      </a:ext>
                    </a:extLst>
                  </p14:cNvPr>
                  <p14:cNvContentPartPr/>
                  <p14:nvPr/>
                </p14:nvContentPartPr>
                <p14:xfrm>
                  <a:off x="2748144" y="1278384"/>
                  <a:ext cx="56160" cy="79560"/>
                </p14:xfrm>
              </p:contentPart>
            </mc:Choice>
            <mc:Fallback xmlns="">
              <p:pic>
                <p:nvPicPr>
                  <p:cNvPr id="33" name="Input penna 32">
                    <a:extLst>
                      <a:ext uri="{FF2B5EF4-FFF2-40B4-BE49-F238E27FC236}">
                        <a16:creationId xmlns:a16="http://schemas.microsoft.com/office/drawing/2014/main" id="{DB6A23F2-35EF-65BC-3CD7-941B2397FF29}"/>
                      </a:ext>
                    </a:extLst>
                  </p:cNvPr>
                  <p:cNvPicPr/>
                  <p:nvPr/>
                </p:nvPicPr>
                <p:blipFill>
                  <a:blip r:embed="rId58"/>
                  <a:stretch>
                    <a:fillRect/>
                  </a:stretch>
                </p:blipFill>
                <p:spPr>
                  <a:xfrm>
                    <a:off x="2736144" y="1266329"/>
                    <a:ext cx="79680" cy="103187"/>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52" name="Input penna 51">
                    <a:extLst>
                      <a:ext uri="{FF2B5EF4-FFF2-40B4-BE49-F238E27FC236}">
                        <a16:creationId xmlns:a16="http://schemas.microsoft.com/office/drawing/2014/main" id="{59D4DADF-A31B-341C-B01C-FB5905BD00F6}"/>
                      </a:ext>
                    </a:extLst>
                  </p14:cNvPr>
                  <p14:cNvContentPartPr/>
                  <p14:nvPr/>
                </p14:nvContentPartPr>
                <p14:xfrm>
                  <a:off x="3210384" y="828024"/>
                  <a:ext cx="79920" cy="82440"/>
                </p14:xfrm>
              </p:contentPart>
            </mc:Choice>
            <mc:Fallback xmlns="">
              <p:pic>
                <p:nvPicPr>
                  <p:cNvPr id="34" name="Input penna 33">
                    <a:extLst>
                      <a:ext uri="{FF2B5EF4-FFF2-40B4-BE49-F238E27FC236}">
                        <a16:creationId xmlns:a16="http://schemas.microsoft.com/office/drawing/2014/main" id="{1E3B92DE-6F2A-EA45-605F-A7D8DAE18726}"/>
                      </a:ext>
                    </a:extLst>
                  </p:cNvPr>
                  <p:cNvPicPr/>
                  <p:nvPr/>
                </p:nvPicPr>
                <p:blipFill>
                  <a:blip r:embed="rId60"/>
                  <a:stretch>
                    <a:fillRect/>
                  </a:stretch>
                </p:blipFill>
                <p:spPr>
                  <a:xfrm>
                    <a:off x="3198420" y="815971"/>
                    <a:ext cx="103370" cy="106063"/>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53" name="Input penna 52">
                    <a:extLst>
                      <a:ext uri="{FF2B5EF4-FFF2-40B4-BE49-F238E27FC236}">
                        <a16:creationId xmlns:a16="http://schemas.microsoft.com/office/drawing/2014/main" id="{646A9667-E890-9455-3F70-B38F4FA86444}"/>
                      </a:ext>
                    </a:extLst>
                  </p14:cNvPr>
                  <p14:cNvContentPartPr/>
                  <p14:nvPr/>
                </p14:nvContentPartPr>
                <p14:xfrm>
                  <a:off x="3864504" y="638664"/>
                  <a:ext cx="63720" cy="78120"/>
                </p14:xfrm>
              </p:contentPart>
            </mc:Choice>
            <mc:Fallback xmlns="">
              <p:pic>
                <p:nvPicPr>
                  <p:cNvPr id="35" name="Input penna 34">
                    <a:extLst>
                      <a:ext uri="{FF2B5EF4-FFF2-40B4-BE49-F238E27FC236}">
                        <a16:creationId xmlns:a16="http://schemas.microsoft.com/office/drawing/2014/main" id="{D5B29062-2AEC-4782-E7E8-53C490B50DFC}"/>
                      </a:ext>
                    </a:extLst>
                  </p:cNvPr>
                  <p:cNvPicPr/>
                  <p:nvPr/>
                </p:nvPicPr>
                <p:blipFill>
                  <a:blip r:embed="rId62"/>
                  <a:stretch>
                    <a:fillRect/>
                  </a:stretch>
                </p:blipFill>
                <p:spPr>
                  <a:xfrm>
                    <a:off x="3852527" y="626608"/>
                    <a:ext cx="87196" cy="101749"/>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54" name="Input penna 53">
                    <a:extLst>
                      <a:ext uri="{FF2B5EF4-FFF2-40B4-BE49-F238E27FC236}">
                        <a16:creationId xmlns:a16="http://schemas.microsoft.com/office/drawing/2014/main" id="{5AAB9735-9533-9BCF-6C5B-2B429F17F998}"/>
                      </a:ext>
                    </a:extLst>
                  </p14:cNvPr>
                  <p14:cNvContentPartPr/>
                  <p14:nvPr/>
                </p14:nvContentPartPr>
                <p14:xfrm>
                  <a:off x="2114184" y="1151304"/>
                  <a:ext cx="113760" cy="158040"/>
                </p14:xfrm>
              </p:contentPart>
            </mc:Choice>
            <mc:Fallback xmlns="">
              <p:pic>
                <p:nvPicPr>
                  <p:cNvPr id="36" name="Input penna 35">
                    <a:extLst>
                      <a:ext uri="{FF2B5EF4-FFF2-40B4-BE49-F238E27FC236}">
                        <a16:creationId xmlns:a16="http://schemas.microsoft.com/office/drawing/2014/main" id="{789C77D8-824A-F843-7158-83658F2AA278}"/>
                      </a:ext>
                    </a:extLst>
                  </p:cNvPr>
                  <p:cNvPicPr/>
                  <p:nvPr/>
                </p:nvPicPr>
                <p:blipFill>
                  <a:blip r:embed="rId64"/>
                  <a:stretch>
                    <a:fillRect/>
                  </a:stretch>
                </p:blipFill>
                <p:spPr>
                  <a:xfrm>
                    <a:off x="2102133" y="1139258"/>
                    <a:ext cx="137380" cy="18165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55" name="Input penna 54">
                    <a:extLst>
                      <a:ext uri="{FF2B5EF4-FFF2-40B4-BE49-F238E27FC236}">
                        <a16:creationId xmlns:a16="http://schemas.microsoft.com/office/drawing/2014/main" id="{59D43128-CCFE-AE9F-3BF3-4A6D2711BEE4}"/>
                      </a:ext>
                    </a:extLst>
                  </p14:cNvPr>
                  <p14:cNvContentPartPr/>
                  <p14:nvPr/>
                </p14:nvContentPartPr>
                <p14:xfrm>
                  <a:off x="2235504" y="1174344"/>
                  <a:ext cx="124920" cy="117000"/>
                </p14:xfrm>
              </p:contentPart>
            </mc:Choice>
            <mc:Fallback xmlns="">
              <p:pic>
                <p:nvPicPr>
                  <p:cNvPr id="37" name="Input penna 36">
                    <a:extLst>
                      <a:ext uri="{FF2B5EF4-FFF2-40B4-BE49-F238E27FC236}">
                        <a16:creationId xmlns:a16="http://schemas.microsoft.com/office/drawing/2014/main" id="{DE0857A1-2E9D-858F-FD49-B9087D019B36}"/>
                      </a:ext>
                    </a:extLst>
                  </p:cNvPr>
                  <p:cNvPicPr/>
                  <p:nvPr/>
                </p:nvPicPr>
                <p:blipFill>
                  <a:blip r:embed="rId66"/>
                  <a:stretch>
                    <a:fillRect/>
                  </a:stretch>
                </p:blipFill>
                <p:spPr>
                  <a:xfrm>
                    <a:off x="2223492" y="1162356"/>
                    <a:ext cx="148463" cy="140496"/>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56" name="Input penna 55">
                    <a:extLst>
                      <a:ext uri="{FF2B5EF4-FFF2-40B4-BE49-F238E27FC236}">
                        <a16:creationId xmlns:a16="http://schemas.microsoft.com/office/drawing/2014/main" id="{AB8BC5F2-77D4-C729-DF5A-16633DB5F8DB}"/>
                      </a:ext>
                    </a:extLst>
                  </p14:cNvPr>
                  <p14:cNvContentPartPr/>
                  <p14:nvPr/>
                </p14:nvContentPartPr>
                <p14:xfrm>
                  <a:off x="2425224" y="1190184"/>
                  <a:ext cx="360" cy="360"/>
                </p14:xfrm>
              </p:contentPart>
            </mc:Choice>
            <mc:Fallback xmlns="">
              <p:pic>
                <p:nvPicPr>
                  <p:cNvPr id="38" name="Input penna 37">
                    <a:extLst>
                      <a:ext uri="{FF2B5EF4-FFF2-40B4-BE49-F238E27FC236}">
                        <a16:creationId xmlns:a16="http://schemas.microsoft.com/office/drawing/2014/main" id="{533C9761-A387-53B0-52CF-B67608C59616}"/>
                      </a:ext>
                    </a:extLst>
                  </p:cNvPr>
                  <p:cNvPicPr/>
                  <p:nvPr/>
                </p:nvPicPr>
                <p:blipFill>
                  <a:blip r:embed="rId55"/>
                  <a:stretch>
                    <a:fillRect/>
                  </a:stretch>
                </p:blipFill>
                <p:spPr>
                  <a:xfrm>
                    <a:off x="2416224" y="118118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57" name="Input penna 56">
                    <a:extLst>
                      <a:ext uri="{FF2B5EF4-FFF2-40B4-BE49-F238E27FC236}">
                        <a16:creationId xmlns:a16="http://schemas.microsoft.com/office/drawing/2014/main" id="{529C77F9-9A19-95AE-0998-21B4D3ECDD43}"/>
                      </a:ext>
                    </a:extLst>
                  </p14:cNvPr>
                  <p14:cNvContentPartPr/>
                  <p14:nvPr/>
                </p14:nvContentPartPr>
                <p14:xfrm>
                  <a:off x="2344224" y="1153104"/>
                  <a:ext cx="139320" cy="126000"/>
                </p14:xfrm>
              </p:contentPart>
            </mc:Choice>
            <mc:Fallback xmlns="">
              <p:pic>
                <p:nvPicPr>
                  <p:cNvPr id="39" name="Input penna 38">
                    <a:extLst>
                      <a:ext uri="{FF2B5EF4-FFF2-40B4-BE49-F238E27FC236}">
                        <a16:creationId xmlns:a16="http://schemas.microsoft.com/office/drawing/2014/main" id="{3708DF98-5765-7BD9-85DF-0EB1259F55DA}"/>
                      </a:ext>
                    </a:extLst>
                  </p:cNvPr>
                  <p:cNvPicPr/>
                  <p:nvPr/>
                </p:nvPicPr>
                <p:blipFill>
                  <a:blip r:embed="rId69"/>
                  <a:stretch>
                    <a:fillRect/>
                  </a:stretch>
                </p:blipFill>
                <p:spPr>
                  <a:xfrm>
                    <a:off x="2332214" y="1141081"/>
                    <a:ext cx="162860" cy="149565"/>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58" name="Input penna 57">
                    <a:extLst>
                      <a:ext uri="{FF2B5EF4-FFF2-40B4-BE49-F238E27FC236}">
                        <a16:creationId xmlns:a16="http://schemas.microsoft.com/office/drawing/2014/main" id="{6F63A6E8-0F56-9D75-135D-A0C5E89C64B5}"/>
                      </a:ext>
                    </a:extLst>
                  </p14:cNvPr>
                  <p14:cNvContentPartPr/>
                  <p14:nvPr/>
                </p14:nvContentPartPr>
                <p14:xfrm>
                  <a:off x="2484984" y="1221144"/>
                  <a:ext cx="133920" cy="100440"/>
                </p14:xfrm>
              </p:contentPart>
            </mc:Choice>
            <mc:Fallback xmlns="">
              <p:pic>
                <p:nvPicPr>
                  <p:cNvPr id="40" name="Input penna 39">
                    <a:extLst>
                      <a:ext uri="{FF2B5EF4-FFF2-40B4-BE49-F238E27FC236}">
                        <a16:creationId xmlns:a16="http://schemas.microsoft.com/office/drawing/2014/main" id="{B9A2C4EF-FC7C-594D-AFF1-76899327FDAB}"/>
                      </a:ext>
                    </a:extLst>
                  </p:cNvPr>
                  <p:cNvPicPr/>
                  <p:nvPr/>
                </p:nvPicPr>
                <p:blipFill>
                  <a:blip r:embed="rId71"/>
                  <a:stretch>
                    <a:fillRect/>
                  </a:stretch>
                </p:blipFill>
                <p:spPr>
                  <a:xfrm>
                    <a:off x="2472941" y="1209130"/>
                    <a:ext cx="157525" cy="123988"/>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59" name="Input penna 58">
                    <a:extLst>
                      <a:ext uri="{FF2B5EF4-FFF2-40B4-BE49-F238E27FC236}">
                        <a16:creationId xmlns:a16="http://schemas.microsoft.com/office/drawing/2014/main" id="{48C31362-5311-E0FB-9BB8-45257F2E2049}"/>
                      </a:ext>
                    </a:extLst>
                  </p14:cNvPr>
                  <p14:cNvContentPartPr/>
                  <p14:nvPr/>
                </p14:nvContentPartPr>
                <p14:xfrm>
                  <a:off x="2857944" y="556944"/>
                  <a:ext cx="136800" cy="186120"/>
                </p14:xfrm>
              </p:contentPart>
            </mc:Choice>
            <mc:Fallback xmlns="">
              <p:pic>
                <p:nvPicPr>
                  <p:cNvPr id="41" name="Input penna 40">
                    <a:extLst>
                      <a:ext uri="{FF2B5EF4-FFF2-40B4-BE49-F238E27FC236}">
                        <a16:creationId xmlns:a16="http://schemas.microsoft.com/office/drawing/2014/main" id="{F5BBAED3-8875-4944-CE66-FF2CF5FFAB27}"/>
                      </a:ext>
                    </a:extLst>
                  </p:cNvPr>
                  <p:cNvPicPr/>
                  <p:nvPr/>
                </p:nvPicPr>
                <p:blipFill>
                  <a:blip r:embed="rId73"/>
                  <a:stretch>
                    <a:fillRect/>
                  </a:stretch>
                </p:blipFill>
                <p:spPr>
                  <a:xfrm>
                    <a:off x="2845902" y="544921"/>
                    <a:ext cx="160403" cy="209686"/>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60" name="Input penna 59">
                    <a:extLst>
                      <a:ext uri="{FF2B5EF4-FFF2-40B4-BE49-F238E27FC236}">
                        <a16:creationId xmlns:a16="http://schemas.microsoft.com/office/drawing/2014/main" id="{9F2A42D4-B5BD-68B3-080E-E33540605169}"/>
                      </a:ext>
                    </a:extLst>
                  </p14:cNvPr>
                  <p14:cNvContentPartPr/>
                  <p14:nvPr/>
                </p14:nvContentPartPr>
                <p14:xfrm>
                  <a:off x="2955144" y="613104"/>
                  <a:ext cx="142560" cy="118080"/>
                </p14:xfrm>
              </p:contentPart>
            </mc:Choice>
            <mc:Fallback xmlns="">
              <p:pic>
                <p:nvPicPr>
                  <p:cNvPr id="42" name="Input penna 41">
                    <a:extLst>
                      <a:ext uri="{FF2B5EF4-FFF2-40B4-BE49-F238E27FC236}">
                        <a16:creationId xmlns:a16="http://schemas.microsoft.com/office/drawing/2014/main" id="{8C93EDBF-C53B-F6D7-C097-FB2484E55614}"/>
                      </a:ext>
                    </a:extLst>
                  </p:cNvPr>
                  <p:cNvPicPr/>
                  <p:nvPr/>
                </p:nvPicPr>
                <p:blipFill>
                  <a:blip r:embed="rId75"/>
                  <a:stretch>
                    <a:fillRect/>
                  </a:stretch>
                </p:blipFill>
                <p:spPr>
                  <a:xfrm>
                    <a:off x="2943103" y="601055"/>
                    <a:ext cx="166159" cy="141696"/>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61" name="Input penna 60">
                    <a:extLst>
                      <a:ext uri="{FF2B5EF4-FFF2-40B4-BE49-F238E27FC236}">
                        <a16:creationId xmlns:a16="http://schemas.microsoft.com/office/drawing/2014/main" id="{1849E9F7-0D22-D9B6-FC94-EAAD04BA5790}"/>
                      </a:ext>
                    </a:extLst>
                  </p14:cNvPr>
                  <p14:cNvContentPartPr/>
                  <p14:nvPr/>
                </p14:nvContentPartPr>
                <p14:xfrm>
                  <a:off x="3078624" y="583224"/>
                  <a:ext cx="102960" cy="120600"/>
                </p14:xfrm>
              </p:contentPart>
            </mc:Choice>
            <mc:Fallback xmlns="">
              <p:pic>
                <p:nvPicPr>
                  <p:cNvPr id="43" name="Input penna 42">
                    <a:extLst>
                      <a:ext uri="{FF2B5EF4-FFF2-40B4-BE49-F238E27FC236}">
                        <a16:creationId xmlns:a16="http://schemas.microsoft.com/office/drawing/2014/main" id="{1D89CE26-B37B-BD98-A253-4399700C8DBC}"/>
                      </a:ext>
                    </a:extLst>
                  </p:cNvPr>
                  <p:cNvPicPr/>
                  <p:nvPr/>
                </p:nvPicPr>
                <p:blipFill>
                  <a:blip r:embed="rId77"/>
                  <a:stretch>
                    <a:fillRect/>
                  </a:stretch>
                </p:blipFill>
                <p:spPr>
                  <a:xfrm>
                    <a:off x="3066652" y="571212"/>
                    <a:ext cx="126425" cy="144143"/>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62" name="Input penna 61">
                    <a:extLst>
                      <a:ext uri="{FF2B5EF4-FFF2-40B4-BE49-F238E27FC236}">
                        <a16:creationId xmlns:a16="http://schemas.microsoft.com/office/drawing/2014/main" id="{3E000236-BAE8-907C-FDDD-6C10B388F389}"/>
                      </a:ext>
                    </a:extLst>
                  </p14:cNvPr>
                  <p14:cNvContentPartPr/>
                  <p14:nvPr/>
                </p14:nvContentPartPr>
                <p14:xfrm>
                  <a:off x="3207864" y="649464"/>
                  <a:ext cx="79920" cy="65880"/>
                </p14:xfrm>
              </p:contentPart>
            </mc:Choice>
            <mc:Fallback xmlns="">
              <p:pic>
                <p:nvPicPr>
                  <p:cNvPr id="44" name="Input penna 43">
                    <a:extLst>
                      <a:ext uri="{FF2B5EF4-FFF2-40B4-BE49-F238E27FC236}">
                        <a16:creationId xmlns:a16="http://schemas.microsoft.com/office/drawing/2014/main" id="{586254D2-10AF-E83B-B180-C865FA24EC84}"/>
                      </a:ext>
                    </a:extLst>
                  </p:cNvPr>
                  <p:cNvPicPr/>
                  <p:nvPr/>
                </p:nvPicPr>
                <p:blipFill>
                  <a:blip r:embed="rId79"/>
                  <a:stretch>
                    <a:fillRect/>
                  </a:stretch>
                </p:blipFill>
                <p:spPr>
                  <a:xfrm>
                    <a:off x="3195828" y="637442"/>
                    <a:ext cx="103511" cy="89443"/>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63" name="Input penna 62">
                    <a:extLst>
                      <a:ext uri="{FF2B5EF4-FFF2-40B4-BE49-F238E27FC236}">
                        <a16:creationId xmlns:a16="http://schemas.microsoft.com/office/drawing/2014/main" id="{4D049598-7021-301F-7270-553A355946C8}"/>
                      </a:ext>
                    </a:extLst>
                  </p14:cNvPr>
                  <p14:cNvContentPartPr/>
                  <p14:nvPr/>
                </p14:nvContentPartPr>
                <p14:xfrm>
                  <a:off x="3739584" y="268224"/>
                  <a:ext cx="156240" cy="127440"/>
                </p14:xfrm>
              </p:contentPart>
            </mc:Choice>
            <mc:Fallback xmlns="">
              <p:pic>
                <p:nvPicPr>
                  <p:cNvPr id="45" name="Input penna 44">
                    <a:extLst>
                      <a:ext uri="{FF2B5EF4-FFF2-40B4-BE49-F238E27FC236}">
                        <a16:creationId xmlns:a16="http://schemas.microsoft.com/office/drawing/2014/main" id="{3E63061B-A4EF-D68F-A4FA-326691D40263}"/>
                      </a:ext>
                    </a:extLst>
                  </p:cNvPr>
                  <p:cNvPicPr/>
                  <p:nvPr/>
                </p:nvPicPr>
                <p:blipFill>
                  <a:blip r:embed="rId81"/>
                  <a:stretch>
                    <a:fillRect/>
                  </a:stretch>
                </p:blipFill>
                <p:spPr>
                  <a:xfrm>
                    <a:off x="3727528" y="256201"/>
                    <a:ext cx="179869" cy="151004"/>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64" name="Input penna 63">
                    <a:extLst>
                      <a:ext uri="{FF2B5EF4-FFF2-40B4-BE49-F238E27FC236}">
                        <a16:creationId xmlns:a16="http://schemas.microsoft.com/office/drawing/2014/main" id="{B17FDB10-183B-EB45-DD25-B3A434B55586}"/>
                      </a:ext>
                    </a:extLst>
                  </p14:cNvPr>
                  <p14:cNvContentPartPr/>
                  <p14:nvPr/>
                </p14:nvContentPartPr>
                <p14:xfrm>
                  <a:off x="3883584" y="293064"/>
                  <a:ext cx="121320" cy="109800"/>
                </p14:xfrm>
              </p:contentPart>
            </mc:Choice>
            <mc:Fallback xmlns="">
              <p:pic>
                <p:nvPicPr>
                  <p:cNvPr id="46" name="Input penna 45">
                    <a:extLst>
                      <a:ext uri="{FF2B5EF4-FFF2-40B4-BE49-F238E27FC236}">
                        <a16:creationId xmlns:a16="http://schemas.microsoft.com/office/drawing/2014/main" id="{4D5B97F8-260D-7301-3F1D-DEEFAF6C92AA}"/>
                      </a:ext>
                    </a:extLst>
                  </p:cNvPr>
                  <p:cNvPicPr/>
                  <p:nvPr/>
                </p:nvPicPr>
                <p:blipFill>
                  <a:blip r:embed="rId83"/>
                  <a:stretch>
                    <a:fillRect/>
                  </a:stretch>
                </p:blipFill>
                <p:spPr>
                  <a:xfrm>
                    <a:off x="3871500" y="281025"/>
                    <a:ext cx="145004" cy="133397"/>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65" name="Input penna 64">
                    <a:extLst>
                      <a:ext uri="{FF2B5EF4-FFF2-40B4-BE49-F238E27FC236}">
                        <a16:creationId xmlns:a16="http://schemas.microsoft.com/office/drawing/2014/main" id="{C5B5D4B4-A6C3-465A-FABE-0145281D6F9A}"/>
                      </a:ext>
                    </a:extLst>
                  </p14:cNvPr>
                  <p14:cNvContentPartPr/>
                  <p14:nvPr/>
                </p14:nvContentPartPr>
                <p14:xfrm>
                  <a:off x="4003824" y="282984"/>
                  <a:ext cx="111240" cy="119880"/>
                </p14:xfrm>
              </p:contentPart>
            </mc:Choice>
            <mc:Fallback xmlns="">
              <p:pic>
                <p:nvPicPr>
                  <p:cNvPr id="47" name="Input penna 46">
                    <a:extLst>
                      <a:ext uri="{FF2B5EF4-FFF2-40B4-BE49-F238E27FC236}">
                        <a16:creationId xmlns:a16="http://schemas.microsoft.com/office/drawing/2014/main" id="{E58F1EF9-F10A-4FF0-8882-29592255E20E}"/>
                      </a:ext>
                    </a:extLst>
                  </p:cNvPr>
                  <p:cNvPicPr/>
                  <p:nvPr/>
                </p:nvPicPr>
                <p:blipFill>
                  <a:blip r:embed="rId85"/>
                  <a:stretch>
                    <a:fillRect/>
                  </a:stretch>
                </p:blipFill>
                <p:spPr>
                  <a:xfrm>
                    <a:off x="3991785" y="270996"/>
                    <a:ext cx="134836" cy="143376"/>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66" name="Input penna 65">
                    <a:extLst>
                      <a:ext uri="{FF2B5EF4-FFF2-40B4-BE49-F238E27FC236}">
                        <a16:creationId xmlns:a16="http://schemas.microsoft.com/office/drawing/2014/main" id="{5D0ED7FC-CFBF-F2BE-A111-EDBF0BB5CE1D}"/>
                      </a:ext>
                    </a:extLst>
                  </p14:cNvPr>
                  <p14:cNvContentPartPr/>
                  <p14:nvPr/>
                </p14:nvContentPartPr>
                <p14:xfrm>
                  <a:off x="4149624" y="354264"/>
                  <a:ext cx="60840" cy="83880"/>
                </p14:xfrm>
              </p:contentPart>
            </mc:Choice>
            <mc:Fallback xmlns="">
              <p:pic>
                <p:nvPicPr>
                  <p:cNvPr id="48" name="Input penna 47">
                    <a:extLst>
                      <a:ext uri="{FF2B5EF4-FFF2-40B4-BE49-F238E27FC236}">
                        <a16:creationId xmlns:a16="http://schemas.microsoft.com/office/drawing/2014/main" id="{EE5CDCD1-6CC3-C518-8691-6B2FF0A9A1B8}"/>
                      </a:ext>
                    </a:extLst>
                  </p:cNvPr>
                  <p:cNvPicPr/>
                  <p:nvPr/>
                </p:nvPicPr>
                <p:blipFill>
                  <a:blip r:embed="rId87"/>
                  <a:stretch>
                    <a:fillRect/>
                  </a:stretch>
                </p:blipFill>
                <p:spPr>
                  <a:xfrm>
                    <a:off x="4137648" y="342212"/>
                    <a:ext cx="84314" cy="107501"/>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67" name="Input penna 66">
                    <a:extLst>
                      <a:ext uri="{FF2B5EF4-FFF2-40B4-BE49-F238E27FC236}">
                        <a16:creationId xmlns:a16="http://schemas.microsoft.com/office/drawing/2014/main" id="{26C4351E-F22A-AF92-4D27-F87161A877BD}"/>
                      </a:ext>
                    </a:extLst>
                  </p14:cNvPr>
                  <p14:cNvContentPartPr/>
                  <p14:nvPr/>
                </p14:nvContentPartPr>
                <p14:xfrm>
                  <a:off x="3300744" y="992904"/>
                  <a:ext cx="86400" cy="64440"/>
                </p14:xfrm>
              </p:contentPart>
            </mc:Choice>
            <mc:Fallback xmlns="">
              <p:pic>
                <p:nvPicPr>
                  <p:cNvPr id="49" name="Input penna 48">
                    <a:extLst>
                      <a:ext uri="{FF2B5EF4-FFF2-40B4-BE49-F238E27FC236}">
                        <a16:creationId xmlns:a16="http://schemas.microsoft.com/office/drawing/2014/main" id="{73A9787F-3968-7216-1327-4504721E204F}"/>
                      </a:ext>
                    </a:extLst>
                  </p:cNvPr>
                  <p:cNvPicPr/>
                  <p:nvPr/>
                </p:nvPicPr>
                <p:blipFill>
                  <a:blip r:embed="rId89"/>
                  <a:stretch>
                    <a:fillRect/>
                  </a:stretch>
                </p:blipFill>
                <p:spPr>
                  <a:xfrm>
                    <a:off x="3288744" y="980791"/>
                    <a:ext cx="109920" cy="88181"/>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68" name="Input penna 67">
                    <a:extLst>
                      <a:ext uri="{FF2B5EF4-FFF2-40B4-BE49-F238E27FC236}">
                        <a16:creationId xmlns:a16="http://schemas.microsoft.com/office/drawing/2014/main" id="{FD8E480D-A74F-DBA8-7E10-961EB1021859}"/>
                      </a:ext>
                    </a:extLst>
                  </p14:cNvPr>
                  <p14:cNvContentPartPr/>
                  <p14:nvPr/>
                </p14:nvContentPartPr>
                <p14:xfrm>
                  <a:off x="3344304" y="1138344"/>
                  <a:ext cx="44640" cy="293400"/>
                </p14:xfrm>
              </p:contentPart>
            </mc:Choice>
            <mc:Fallback xmlns="">
              <p:pic>
                <p:nvPicPr>
                  <p:cNvPr id="50" name="Input penna 49">
                    <a:extLst>
                      <a:ext uri="{FF2B5EF4-FFF2-40B4-BE49-F238E27FC236}">
                        <a16:creationId xmlns:a16="http://schemas.microsoft.com/office/drawing/2014/main" id="{CBE14062-A6DE-6E20-2270-AF773108FBC5}"/>
                      </a:ext>
                    </a:extLst>
                  </p:cNvPr>
                  <p:cNvPicPr/>
                  <p:nvPr/>
                </p:nvPicPr>
                <p:blipFill>
                  <a:blip r:embed="rId91"/>
                  <a:stretch>
                    <a:fillRect/>
                  </a:stretch>
                </p:blipFill>
                <p:spPr>
                  <a:xfrm>
                    <a:off x="3332304" y="1126300"/>
                    <a:ext cx="68160" cy="317007"/>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69" name="Input penna 68">
                    <a:extLst>
                      <a:ext uri="{FF2B5EF4-FFF2-40B4-BE49-F238E27FC236}">
                        <a16:creationId xmlns:a16="http://schemas.microsoft.com/office/drawing/2014/main" id="{67B140B2-6297-C23C-C8A3-1FE4ED8E58BB}"/>
                      </a:ext>
                    </a:extLst>
                  </p14:cNvPr>
                  <p14:cNvContentPartPr/>
                  <p14:nvPr/>
                </p14:nvContentPartPr>
                <p14:xfrm>
                  <a:off x="3314424" y="1096224"/>
                  <a:ext cx="111240" cy="27000"/>
                </p14:xfrm>
              </p:contentPart>
            </mc:Choice>
            <mc:Fallback xmlns="">
              <p:pic>
                <p:nvPicPr>
                  <p:cNvPr id="51" name="Input penna 50">
                    <a:extLst>
                      <a:ext uri="{FF2B5EF4-FFF2-40B4-BE49-F238E27FC236}">
                        <a16:creationId xmlns:a16="http://schemas.microsoft.com/office/drawing/2014/main" id="{1017BB57-2872-502C-F899-D58855D7312C}"/>
                      </a:ext>
                    </a:extLst>
                  </p:cNvPr>
                  <p:cNvPicPr/>
                  <p:nvPr/>
                </p:nvPicPr>
                <p:blipFill>
                  <a:blip r:embed="rId93"/>
                  <a:stretch>
                    <a:fillRect/>
                  </a:stretch>
                </p:blipFill>
                <p:spPr>
                  <a:xfrm>
                    <a:off x="3302385" y="1084170"/>
                    <a:ext cx="134836" cy="50625"/>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70" name="Input penna 69">
                    <a:extLst>
                      <a:ext uri="{FF2B5EF4-FFF2-40B4-BE49-F238E27FC236}">
                        <a16:creationId xmlns:a16="http://schemas.microsoft.com/office/drawing/2014/main" id="{8815EED2-87C2-E575-5311-FBE4C26D5E3E}"/>
                      </a:ext>
                    </a:extLst>
                  </p14:cNvPr>
                  <p14:cNvContentPartPr/>
                  <p14:nvPr/>
                </p14:nvContentPartPr>
                <p14:xfrm>
                  <a:off x="3325224" y="1077144"/>
                  <a:ext cx="82080" cy="77040"/>
                </p14:xfrm>
              </p:contentPart>
            </mc:Choice>
            <mc:Fallback xmlns="">
              <p:pic>
                <p:nvPicPr>
                  <p:cNvPr id="52" name="Input penna 51">
                    <a:extLst>
                      <a:ext uri="{FF2B5EF4-FFF2-40B4-BE49-F238E27FC236}">
                        <a16:creationId xmlns:a16="http://schemas.microsoft.com/office/drawing/2014/main" id="{D56B3352-7B7F-6850-8046-CD0DA91AD5CA}"/>
                      </a:ext>
                    </a:extLst>
                  </p:cNvPr>
                  <p:cNvPicPr/>
                  <p:nvPr/>
                </p:nvPicPr>
                <p:blipFill>
                  <a:blip r:embed="rId95"/>
                  <a:stretch>
                    <a:fillRect/>
                  </a:stretch>
                </p:blipFill>
                <p:spPr>
                  <a:xfrm>
                    <a:off x="3313224" y="1065106"/>
                    <a:ext cx="105600" cy="100634"/>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71" name="Input penna 70">
                    <a:extLst>
                      <a:ext uri="{FF2B5EF4-FFF2-40B4-BE49-F238E27FC236}">
                        <a16:creationId xmlns:a16="http://schemas.microsoft.com/office/drawing/2014/main" id="{C1255B8E-8E0F-8D28-581E-ED29EDD77E9A}"/>
                      </a:ext>
                    </a:extLst>
                  </p14:cNvPr>
                  <p14:cNvContentPartPr/>
                  <p14:nvPr/>
                </p14:nvContentPartPr>
                <p14:xfrm>
                  <a:off x="3408744" y="1412304"/>
                  <a:ext cx="147960" cy="146160"/>
                </p14:xfrm>
              </p:contentPart>
            </mc:Choice>
            <mc:Fallback xmlns="">
              <p:pic>
                <p:nvPicPr>
                  <p:cNvPr id="53" name="Input penna 52">
                    <a:extLst>
                      <a:ext uri="{FF2B5EF4-FFF2-40B4-BE49-F238E27FC236}">
                        <a16:creationId xmlns:a16="http://schemas.microsoft.com/office/drawing/2014/main" id="{19AC9EBA-2E97-8382-9F00-C43F96EEFA02}"/>
                      </a:ext>
                    </a:extLst>
                  </p:cNvPr>
                  <p:cNvPicPr/>
                  <p:nvPr/>
                </p:nvPicPr>
                <p:blipFill>
                  <a:blip r:embed="rId97"/>
                  <a:stretch>
                    <a:fillRect/>
                  </a:stretch>
                </p:blipFill>
                <p:spPr>
                  <a:xfrm>
                    <a:off x="3396695" y="1400284"/>
                    <a:ext cx="171576" cy="169719"/>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72" name="Input penna 71">
                    <a:extLst>
                      <a:ext uri="{FF2B5EF4-FFF2-40B4-BE49-F238E27FC236}">
                        <a16:creationId xmlns:a16="http://schemas.microsoft.com/office/drawing/2014/main" id="{5A7CFFF1-4603-F8D4-23C2-376581932194}"/>
                      </a:ext>
                    </a:extLst>
                  </p14:cNvPr>
                  <p14:cNvContentPartPr/>
                  <p14:nvPr/>
                </p14:nvContentPartPr>
                <p14:xfrm>
                  <a:off x="3565344" y="1410144"/>
                  <a:ext cx="152280" cy="132840"/>
                </p14:xfrm>
              </p:contentPart>
            </mc:Choice>
            <mc:Fallback xmlns="">
              <p:pic>
                <p:nvPicPr>
                  <p:cNvPr id="54" name="Input penna 53">
                    <a:extLst>
                      <a:ext uri="{FF2B5EF4-FFF2-40B4-BE49-F238E27FC236}">
                        <a16:creationId xmlns:a16="http://schemas.microsoft.com/office/drawing/2014/main" id="{E10F344D-397A-4AD2-FC4B-F25A3B786732}"/>
                      </a:ext>
                    </a:extLst>
                  </p:cNvPr>
                  <p:cNvPicPr/>
                  <p:nvPr/>
                </p:nvPicPr>
                <p:blipFill>
                  <a:blip r:embed="rId99"/>
                  <a:stretch>
                    <a:fillRect/>
                  </a:stretch>
                </p:blipFill>
                <p:spPr>
                  <a:xfrm>
                    <a:off x="3553297" y="1398111"/>
                    <a:ext cx="175893" cy="156424"/>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73" name="Input penna 72">
                    <a:extLst>
                      <a:ext uri="{FF2B5EF4-FFF2-40B4-BE49-F238E27FC236}">
                        <a16:creationId xmlns:a16="http://schemas.microsoft.com/office/drawing/2014/main" id="{AABA842D-6286-2CF7-9342-4BC9C2038352}"/>
                      </a:ext>
                    </a:extLst>
                  </p14:cNvPr>
                  <p14:cNvContentPartPr/>
                  <p14:nvPr/>
                </p14:nvContentPartPr>
                <p14:xfrm>
                  <a:off x="3752904" y="1382064"/>
                  <a:ext cx="158760" cy="126360"/>
                </p14:xfrm>
              </p:contentPart>
            </mc:Choice>
            <mc:Fallback xmlns="">
              <p:pic>
                <p:nvPicPr>
                  <p:cNvPr id="55" name="Input penna 54">
                    <a:extLst>
                      <a:ext uri="{FF2B5EF4-FFF2-40B4-BE49-F238E27FC236}">
                        <a16:creationId xmlns:a16="http://schemas.microsoft.com/office/drawing/2014/main" id="{5C7D06DA-DEA2-1236-ECEC-3FAA7F182929}"/>
                      </a:ext>
                    </a:extLst>
                  </p:cNvPr>
                  <p:cNvPicPr/>
                  <p:nvPr/>
                </p:nvPicPr>
                <p:blipFill>
                  <a:blip r:embed="rId101"/>
                  <a:stretch>
                    <a:fillRect/>
                  </a:stretch>
                </p:blipFill>
                <p:spPr>
                  <a:xfrm>
                    <a:off x="3740877" y="1370053"/>
                    <a:ext cx="182333" cy="149902"/>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74" name="Input penna 73">
                    <a:extLst>
                      <a:ext uri="{FF2B5EF4-FFF2-40B4-BE49-F238E27FC236}">
                        <a16:creationId xmlns:a16="http://schemas.microsoft.com/office/drawing/2014/main" id="{7A745207-7EFC-5850-EACB-8C9120D87E39}"/>
                      </a:ext>
                    </a:extLst>
                  </p14:cNvPr>
                  <p14:cNvContentPartPr/>
                  <p14:nvPr/>
                </p14:nvContentPartPr>
                <p14:xfrm>
                  <a:off x="3935424" y="1446144"/>
                  <a:ext cx="84600" cy="149400"/>
                </p14:xfrm>
              </p:contentPart>
            </mc:Choice>
            <mc:Fallback xmlns="">
              <p:pic>
                <p:nvPicPr>
                  <p:cNvPr id="56" name="Input penna 55">
                    <a:extLst>
                      <a:ext uri="{FF2B5EF4-FFF2-40B4-BE49-F238E27FC236}">
                        <a16:creationId xmlns:a16="http://schemas.microsoft.com/office/drawing/2014/main" id="{CA90B43F-7706-EB9A-41F6-C92C41E8E054}"/>
                      </a:ext>
                    </a:extLst>
                  </p:cNvPr>
                  <p:cNvPicPr/>
                  <p:nvPr/>
                </p:nvPicPr>
                <p:blipFill>
                  <a:blip r:embed="rId103"/>
                  <a:stretch>
                    <a:fillRect/>
                  </a:stretch>
                </p:blipFill>
                <p:spPr>
                  <a:xfrm>
                    <a:off x="3923407" y="1434096"/>
                    <a:ext cx="108153" cy="173015"/>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75" name="Input penna 74">
                    <a:extLst>
                      <a:ext uri="{FF2B5EF4-FFF2-40B4-BE49-F238E27FC236}">
                        <a16:creationId xmlns:a16="http://schemas.microsoft.com/office/drawing/2014/main" id="{579416BC-F2B1-AE98-DCDA-BDFDDFCEC54C}"/>
                      </a:ext>
                    </a:extLst>
                  </p14:cNvPr>
                  <p14:cNvContentPartPr/>
                  <p14:nvPr/>
                </p14:nvContentPartPr>
                <p14:xfrm>
                  <a:off x="3893664" y="1518864"/>
                  <a:ext cx="97920" cy="18720"/>
                </p14:xfrm>
              </p:contentPart>
            </mc:Choice>
            <mc:Fallback xmlns="">
              <p:pic>
                <p:nvPicPr>
                  <p:cNvPr id="57" name="Input penna 56">
                    <a:extLst>
                      <a:ext uri="{FF2B5EF4-FFF2-40B4-BE49-F238E27FC236}">
                        <a16:creationId xmlns:a16="http://schemas.microsoft.com/office/drawing/2014/main" id="{1F9E09C8-A3B9-EB4C-C804-AAB63612D8D6}"/>
                      </a:ext>
                    </a:extLst>
                  </p:cNvPr>
                  <p:cNvPicPr/>
                  <p:nvPr/>
                </p:nvPicPr>
                <p:blipFill>
                  <a:blip r:embed="rId105"/>
                  <a:stretch>
                    <a:fillRect/>
                  </a:stretch>
                </p:blipFill>
                <p:spPr>
                  <a:xfrm>
                    <a:off x="3881664" y="1507164"/>
                    <a:ext cx="121440" cy="41652"/>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76" name="Input penna 75">
                    <a:extLst>
                      <a:ext uri="{FF2B5EF4-FFF2-40B4-BE49-F238E27FC236}">
                        <a16:creationId xmlns:a16="http://schemas.microsoft.com/office/drawing/2014/main" id="{91EB82F3-3ECB-6814-FE0E-BD7300BC376D}"/>
                      </a:ext>
                    </a:extLst>
                  </p14:cNvPr>
                  <p14:cNvContentPartPr/>
                  <p14:nvPr/>
                </p14:nvContentPartPr>
                <p14:xfrm>
                  <a:off x="4023624" y="1525344"/>
                  <a:ext cx="64800" cy="63000"/>
                </p14:xfrm>
              </p:contentPart>
            </mc:Choice>
            <mc:Fallback xmlns="">
              <p:pic>
                <p:nvPicPr>
                  <p:cNvPr id="58" name="Input penna 57">
                    <a:extLst>
                      <a:ext uri="{FF2B5EF4-FFF2-40B4-BE49-F238E27FC236}">
                        <a16:creationId xmlns:a16="http://schemas.microsoft.com/office/drawing/2014/main" id="{9A0FA5F7-E292-9475-A759-1A820E14E7AB}"/>
                      </a:ext>
                    </a:extLst>
                  </p:cNvPr>
                  <p:cNvPicPr/>
                  <p:nvPr/>
                </p:nvPicPr>
                <p:blipFill>
                  <a:blip r:embed="rId107"/>
                  <a:stretch>
                    <a:fillRect/>
                  </a:stretch>
                </p:blipFill>
                <p:spPr>
                  <a:xfrm>
                    <a:off x="4011534" y="1513321"/>
                    <a:ext cx="88496" cy="86565"/>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77" name="Input penna 76">
                    <a:extLst>
                      <a:ext uri="{FF2B5EF4-FFF2-40B4-BE49-F238E27FC236}">
                        <a16:creationId xmlns:a16="http://schemas.microsoft.com/office/drawing/2014/main" id="{1DE016EE-CE3F-2857-7A44-B957C1AB12E5}"/>
                      </a:ext>
                    </a:extLst>
                  </p14:cNvPr>
                  <p14:cNvContentPartPr/>
                  <p14:nvPr/>
                </p14:nvContentPartPr>
                <p14:xfrm>
                  <a:off x="4121184" y="1419504"/>
                  <a:ext cx="70560" cy="161640"/>
                </p14:xfrm>
              </p:contentPart>
            </mc:Choice>
            <mc:Fallback xmlns="">
              <p:pic>
                <p:nvPicPr>
                  <p:cNvPr id="59" name="Input penna 58">
                    <a:extLst>
                      <a:ext uri="{FF2B5EF4-FFF2-40B4-BE49-F238E27FC236}">
                        <a16:creationId xmlns:a16="http://schemas.microsoft.com/office/drawing/2014/main" id="{FC26B487-AEE4-9F57-3BB5-88DC64506C8F}"/>
                      </a:ext>
                    </a:extLst>
                  </p:cNvPr>
                  <p:cNvPicPr/>
                  <p:nvPr/>
                </p:nvPicPr>
                <p:blipFill>
                  <a:blip r:embed="rId109"/>
                  <a:stretch>
                    <a:fillRect/>
                  </a:stretch>
                </p:blipFill>
                <p:spPr>
                  <a:xfrm>
                    <a:off x="4109265" y="1407477"/>
                    <a:ext cx="93921" cy="185213"/>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78" name="Input penna 77">
                    <a:extLst>
                      <a:ext uri="{FF2B5EF4-FFF2-40B4-BE49-F238E27FC236}">
                        <a16:creationId xmlns:a16="http://schemas.microsoft.com/office/drawing/2014/main" id="{D76E83DD-F297-A1B1-1878-ECC2F54A34E4}"/>
                      </a:ext>
                    </a:extLst>
                  </p14:cNvPr>
                  <p14:cNvContentPartPr/>
                  <p14:nvPr/>
                </p14:nvContentPartPr>
                <p14:xfrm>
                  <a:off x="4034064" y="1480344"/>
                  <a:ext cx="121680" cy="27720"/>
                </p14:xfrm>
              </p:contentPart>
            </mc:Choice>
            <mc:Fallback xmlns="">
              <p:pic>
                <p:nvPicPr>
                  <p:cNvPr id="60" name="Input penna 59">
                    <a:extLst>
                      <a:ext uri="{FF2B5EF4-FFF2-40B4-BE49-F238E27FC236}">
                        <a16:creationId xmlns:a16="http://schemas.microsoft.com/office/drawing/2014/main" id="{10124544-6373-E08D-BAE4-634DC9989BA8}"/>
                      </a:ext>
                    </a:extLst>
                  </p:cNvPr>
                  <p:cNvPicPr/>
                  <p:nvPr/>
                </p:nvPicPr>
                <p:blipFill>
                  <a:blip r:embed="rId111"/>
                  <a:stretch>
                    <a:fillRect/>
                  </a:stretch>
                </p:blipFill>
                <p:spPr>
                  <a:xfrm>
                    <a:off x="4022040" y="1468396"/>
                    <a:ext cx="145246" cy="51139"/>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79" name="Input penna 78">
                    <a:extLst>
                      <a:ext uri="{FF2B5EF4-FFF2-40B4-BE49-F238E27FC236}">
                        <a16:creationId xmlns:a16="http://schemas.microsoft.com/office/drawing/2014/main" id="{643026EE-F96A-70A6-752D-3DA0478D83BD}"/>
                      </a:ext>
                    </a:extLst>
                  </p14:cNvPr>
                  <p14:cNvContentPartPr/>
                  <p14:nvPr/>
                </p14:nvContentPartPr>
                <p14:xfrm>
                  <a:off x="2825184" y="1029264"/>
                  <a:ext cx="121680" cy="157320"/>
                </p14:xfrm>
              </p:contentPart>
            </mc:Choice>
            <mc:Fallback xmlns="">
              <p:pic>
                <p:nvPicPr>
                  <p:cNvPr id="61" name="Input penna 60">
                    <a:extLst>
                      <a:ext uri="{FF2B5EF4-FFF2-40B4-BE49-F238E27FC236}">
                        <a16:creationId xmlns:a16="http://schemas.microsoft.com/office/drawing/2014/main" id="{020E0FA0-3176-5C7D-5C20-D66C5D7EF924}"/>
                      </a:ext>
                    </a:extLst>
                  </p:cNvPr>
                  <p:cNvPicPr/>
                  <p:nvPr/>
                </p:nvPicPr>
                <p:blipFill>
                  <a:blip r:embed="rId113"/>
                  <a:stretch>
                    <a:fillRect/>
                  </a:stretch>
                </p:blipFill>
                <p:spPr>
                  <a:xfrm>
                    <a:off x="2813160" y="1017236"/>
                    <a:ext cx="145246" cy="180894"/>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80" name="Input penna 79">
                    <a:extLst>
                      <a:ext uri="{FF2B5EF4-FFF2-40B4-BE49-F238E27FC236}">
                        <a16:creationId xmlns:a16="http://schemas.microsoft.com/office/drawing/2014/main" id="{D213A659-1576-E847-46B1-22F2B90993D5}"/>
                      </a:ext>
                    </a:extLst>
                  </p14:cNvPr>
                  <p14:cNvContentPartPr/>
                  <p14:nvPr/>
                </p14:nvContentPartPr>
                <p14:xfrm>
                  <a:off x="2899704" y="1114224"/>
                  <a:ext cx="105480" cy="127800"/>
                </p14:xfrm>
              </p:contentPart>
            </mc:Choice>
            <mc:Fallback xmlns="">
              <p:pic>
                <p:nvPicPr>
                  <p:cNvPr id="62" name="Input penna 61">
                    <a:extLst>
                      <a:ext uri="{FF2B5EF4-FFF2-40B4-BE49-F238E27FC236}">
                        <a16:creationId xmlns:a16="http://schemas.microsoft.com/office/drawing/2014/main" id="{21458BEA-BA00-13F8-A0BF-276B5C693D76}"/>
                      </a:ext>
                    </a:extLst>
                  </p:cNvPr>
                  <p:cNvPicPr/>
                  <p:nvPr/>
                </p:nvPicPr>
                <p:blipFill>
                  <a:blip r:embed="rId115"/>
                  <a:stretch>
                    <a:fillRect/>
                  </a:stretch>
                </p:blipFill>
                <p:spPr>
                  <a:xfrm>
                    <a:off x="2887663" y="1102213"/>
                    <a:ext cx="129081" cy="151342"/>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81" name="Input penna 80">
                    <a:extLst>
                      <a:ext uri="{FF2B5EF4-FFF2-40B4-BE49-F238E27FC236}">
                        <a16:creationId xmlns:a16="http://schemas.microsoft.com/office/drawing/2014/main" id="{61CEE9B0-94F0-0C2C-9D02-02466C9D3A64}"/>
                      </a:ext>
                    </a:extLst>
                  </p14:cNvPr>
                  <p14:cNvContentPartPr/>
                  <p14:nvPr/>
                </p14:nvContentPartPr>
                <p14:xfrm>
                  <a:off x="3568944" y="590424"/>
                  <a:ext cx="183240" cy="74880"/>
                </p14:xfrm>
              </p:contentPart>
            </mc:Choice>
            <mc:Fallback xmlns="">
              <p:pic>
                <p:nvPicPr>
                  <p:cNvPr id="63" name="Input penna 62">
                    <a:extLst>
                      <a:ext uri="{FF2B5EF4-FFF2-40B4-BE49-F238E27FC236}">
                        <a16:creationId xmlns:a16="http://schemas.microsoft.com/office/drawing/2014/main" id="{2B9C95D8-5451-1D90-8282-C626C8CB61FC}"/>
                      </a:ext>
                    </a:extLst>
                  </p:cNvPr>
                  <p:cNvPicPr/>
                  <p:nvPr/>
                </p:nvPicPr>
                <p:blipFill>
                  <a:blip r:embed="rId117"/>
                  <a:stretch>
                    <a:fillRect/>
                  </a:stretch>
                </p:blipFill>
                <p:spPr>
                  <a:xfrm>
                    <a:off x="3556920" y="578424"/>
                    <a:ext cx="206806" cy="984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82" name="Input penna 81">
                    <a:extLst>
                      <a:ext uri="{FF2B5EF4-FFF2-40B4-BE49-F238E27FC236}">
                        <a16:creationId xmlns:a16="http://schemas.microsoft.com/office/drawing/2014/main" id="{2237D8D3-024D-2010-E2DB-886F6D31E546}"/>
                      </a:ext>
                    </a:extLst>
                  </p14:cNvPr>
                  <p14:cNvContentPartPr/>
                  <p14:nvPr/>
                </p14:nvContentPartPr>
                <p14:xfrm>
                  <a:off x="3608544" y="735504"/>
                  <a:ext cx="116280" cy="19080"/>
                </p14:xfrm>
              </p:contentPart>
            </mc:Choice>
            <mc:Fallback xmlns="">
              <p:pic>
                <p:nvPicPr>
                  <p:cNvPr id="64" name="Input penna 63">
                    <a:extLst>
                      <a:ext uri="{FF2B5EF4-FFF2-40B4-BE49-F238E27FC236}">
                        <a16:creationId xmlns:a16="http://schemas.microsoft.com/office/drawing/2014/main" id="{C2A56821-9139-BB94-6B1A-C970B26EAA22}"/>
                      </a:ext>
                    </a:extLst>
                  </p:cNvPr>
                  <p:cNvPicPr/>
                  <p:nvPr/>
                </p:nvPicPr>
                <p:blipFill>
                  <a:blip r:embed="rId119"/>
                  <a:stretch>
                    <a:fillRect/>
                  </a:stretch>
                </p:blipFill>
                <p:spPr>
                  <a:xfrm>
                    <a:off x="3596532" y="723579"/>
                    <a:ext cx="139824" cy="42453"/>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83" name="Input penna 82">
                    <a:extLst>
                      <a:ext uri="{FF2B5EF4-FFF2-40B4-BE49-F238E27FC236}">
                        <a16:creationId xmlns:a16="http://schemas.microsoft.com/office/drawing/2014/main" id="{B68A0E40-2F61-1DA9-E0E6-009ED8FA5A8C}"/>
                      </a:ext>
                    </a:extLst>
                  </p14:cNvPr>
                  <p14:cNvContentPartPr/>
                  <p14:nvPr/>
                </p14:nvContentPartPr>
                <p14:xfrm>
                  <a:off x="3571104" y="615984"/>
                  <a:ext cx="146520" cy="48960"/>
                </p14:xfrm>
              </p:contentPart>
            </mc:Choice>
            <mc:Fallback xmlns="">
              <p:pic>
                <p:nvPicPr>
                  <p:cNvPr id="65" name="Input penna 64">
                    <a:extLst>
                      <a:ext uri="{FF2B5EF4-FFF2-40B4-BE49-F238E27FC236}">
                        <a16:creationId xmlns:a16="http://schemas.microsoft.com/office/drawing/2014/main" id="{D9578E1F-0943-0249-8C8E-DC0AE7EED141}"/>
                      </a:ext>
                    </a:extLst>
                  </p:cNvPr>
                  <p:cNvPicPr/>
                  <p:nvPr/>
                </p:nvPicPr>
                <p:blipFill>
                  <a:blip r:embed="rId121"/>
                  <a:stretch>
                    <a:fillRect/>
                  </a:stretch>
                </p:blipFill>
                <p:spPr>
                  <a:xfrm>
                    <a:off x="3559055" y="604101"/>
                    <a:ext cx="170137" cy="72252"/>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84" name="Input penna 83">
                    <a:extLst>
                      <a:ext uri="{FF2B5EF4-FFF2-40B4-BE49-F238E27FC236}">
                        <a16:creationId xmlns:a16="http://schemas.microsoft.com/office/drawing/2014/main" id="{00B95D14-88C5-B7E7-FC01-B8D71781F31C}"/>
                      </a:ext>
                    </a:extLst>
                  </p14:cNvPr>
                  <p14:cNvContentPartPr/>
                  <p14:nvPr/>
                </p14:nvContentPartPr>
                <p14:xfrm>
                  <a:off x="2812944" y="984264"/>
                  <a:ext cx="141480" cy="184320"/>
                </p14:xfrm>
              </p:contentPart>
            </mc:Choice>
            <mc:Fallback xmlns="">
              <p:pic>
                <p:nvPicPr>
                  <p:cNvPr id="66" name="Input penna 65">
                    <a:extLst>
                      <a:ext uri="{FF2B5EF4-FFF2-40B4-BE49-F238E27FC236}">
                        <a16:creationId xmlns:a16="http://schemas.microsoft.com/office/drawing/2014/main" id="{53FEBE53-755E-2DED-406E-76587E0EBB29}"/>
                      </a:ext>
                    </a:extLst>
                  </p:cNvPr>
                  <p:cNvPicPr/>
                  <p:nvPr/>
                </p:nvPicPr>
                <p:blipFill>
                  <a:blip r:embed="rId123"/>
                  <a:stretch>
                    <a:fillRect/>
                  </a:stretch>
                </p:blipFill>
                <p:spPr>
                  <a:xfrm>
                    <a:off x="2800913" y="972201"/>
                    <a:ext cx="165060" cy="207963"/>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85" name="Input penna 84">
                    <a:extLst>
                      <a:ext uri="{FF2B5EF4-FFF2-40B4-BE49-F238E27FC236}">
                        <a16:creationId xmlns:a16="http://schemas.microsoft.com/office/drawing/2014/main" id="{F9FF7DF6-E1A7-0FF3-6BE4-95D4C53A345D}"/>
                      </a:ext>
                    </a:extLst>
                  </p14:cNvPr>
                  <p14:cNvContentPartPr/>
                  <p14:nvPr/>
                </p14:nvContentPartPr>
                <p14:xfrm>
                  <a:off x="2914824" y="1110624"/>
                  <a:ext cx="118080" cy="153000"/>
                </p14:xfrm>
              </p:contentPart>
            </mc:Choice>
            <mc:Fallback xmlns="">
              <p:pic>
                <p:nvPicPr>
                  <p:cNvPr id="67" name="Input penna 66">
                    <a:extLst>
                      <a:ext uri="{FF2B5EF4-FFF2-40B4-BE49-F238E27FC236}">
                        <a16:creationId xmlns:a16="http://schemas.microsoft.com/office/drawing/2014/main" id="{606489AF-F9DA-891C-5A94-5269EC19044F}"/>
                      </a:ext>
                    </a:extLst>
                  </p:cNvPr>
                  <p:cNvPicPr/>
                  <p:nvPr/>
                </p:nvPicPr>
                <p:blipFill>
                  <a:blip r:embed="rId125"/>
                  <a:stretch>
                    <a:fillRect/>
                  </a:stretch>
                </p:blipFill>
                <p:spPr>
                  <a:xfrm>
                    <a:off x="2902775" y="1098558"/>
                    <a:ext cx="141696" cy="17665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86" name="Input penna 85">
                    <a:extLst>
                      <a:ext uri="{FF2B5EF4-FFF2-40B4-BE49-F238E27FC236}">
                        <a16:creationId xmlns:a16="http://schemas.microsoft.com/office/drawing/2014/main" id="{146A63FB-5B1A-723C-F108-B81B7246A81C}"/>
                      </a:ext>
                    </a:extLst>
                  </p14:cNvPr>
                  <p14:cNvContentPartPr/>
                  <p14:nvPr/>
                </p14:nvContentPartPr>
                <p14:xfrm>
                  <a:off x="3628704" y="719304"/>
                  <a:ext cx="94680" cy="30240"/>
                </p14:xfrm>
              </p:contentPart>
            </mc:Choice>
            <mc:Fallback xmlns="">
              <p:pic>
                <p:nvPicPr>
                  <p:cNvPr id="68" name="Input penna 67">
                    <a:extLst>
                      <a:ext uri="{FF2B5EF4-FFF2-40B4-BE49-F238E27FC236}">
                        <a16:creationId xmlns:a16="http://schemas.microsoft.com/office/drawing/2014/main" id="{A384DE0F-6BE8-37DD-0B53-66C833E74690}"/>
                      </a:ext>
                    </a:extLst>
                  </p:cNvPr>
                  <p:cNvPicPr/>
                  <p:nvPr/>
                </p:nvPicPr>
                <p:blipFill>
                  <a:blip r:embed="rId127"/>
                  <a:stretch>
                    <a:fillRect/>
                  </a:stretch>
                </p:blipFill>
                <p:spPr>
                  <a:xfrm>
                    <a:off x="3616689" y="707110"/>
                    <a:ext cx="118230" cy="54139"/>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87" name="Input penna 86">
                    <a:extLst>
                      <a:ext uri="{FF2B5EF4-FFF2-40B4-BE49-F238E27FC236}">
                        <a16:creationId xmlns:a16="http://schemas.microsoft.com/office/drawing/2014/main" id="{7A41914B-79C8-88BF-B63E-5271E189E3F8}"/>
                      </a:ext>
                    </a:extLst>
                  </p14:cNvPr>
                  <p14:cNvContentPartPr/>
                  <p14:nvPr/>
                </p14:nvContentPartPr>
                <p14:xfrm>
                  <a:off x="3566784" y="583224"/>
                  <a:ext cx="168120" cy="75240"/>
                </p14:xfrm>
              </p:contentPart>
            </mc:Choice>
            <mc:Fallback xmlns="">
              <p:pic>
                <p:nvPicPr>
                  <p:cNvPr id="69" name="Input penna 68">
                    <a:extLst>
                      <a:ext uri="{FF2B5EF4-FFF2-40B4-BE49-F238E27FC236}">
                        <a16:creationId xmlns:a16="http://schemas.microsoft.com/office/drawing/2014/main" id="{8A49F250-E15C-9EB0-5371-69F4C8CA2D6B}"/>
                      </a:ext>
                    </a:extLst>
                  </p:cNvPr>
                  <p:cNvPicPr/>
                  <p:nvPr/>
                </p:nvPicPr>
                <p:blipFill>
                  <a:blip r:embed="rId129"/>
                  <a:stretch>
                    <a:fillRect/>
                  </a:stretch>
                </p:blipFill>
                <p:spPr>
                  <a:xfrm>
                    <a:off x="3554741" y="571166"/>
                    <a:ext cx="191724" cy="98873"/>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88" name="Input penna 87">
                    <a:extLst>
                      <a:ext uri="{FF2B5EF4-FFF2-40B4-BE49-F238E27FC236}">
                        <a16:creationId xmlns:a16="http://schemas.microsoft.com/office/drawing/2014/main" id="{E682E959-81A8-8EAB-1B1F-D3AEECFC193C}"/>
                      </a:ext>
                    </a:extLst>
                  </p14:cNvPr>
                  <p14:cNvContentPartPr/>
                  <p14:nvPr/>
                </p14:nvContentPartPr>
                <p14:xfrm>
                  <a:off x="2914464" y="1114944"/>
                  <a:ext cx="123480" cy="148680"/>
                </p14:xfrm>
              </p:contentPart>
            </mc:Choice>
            <mc:Fallback xmlns="">
              <p:pic>
                <p:nvPicPr>
                  <p:cNvPr id="70" name="Input penna 69">
                    <a:extLst>
                      <a:ext uri="{FF2B5EF4-FFF2-40B4-BE49-F238E27FC236}">
                        <a16:creationId xmlns:a16="http://schemas.microsoft.com/office/drawing/2014/main" id="{6DE73396-E8A2-85DE-3BD0-365817BF33F8}"/>
                      </a:ext>
                    </a:extLst>
                  </p:cNvPr>
                  <p:cNvPicPr/>
                  <p:nvPr/>
                </p:nvPicPr>
                <p:blipFill>
                  <a:blip r:embed="rId131"/>
                  <a:stretch>
                    <a:fillRect/>
                  </a:stretch>
                </p:blipFill>
                <p:spPr>
                  <a:xfrm>
                    <a:off x="2902452" y="1102876"/>
                    <a:ext cx="147023" cy="172334"/>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89" name="Input penna 88">
                    <a:extLst>
                      <a:ext uri="{FF2B5EF4-FFF2-40B4-BE49-F238E27FC236}">
                        <a16:creationId xmlns:a16="http://schemas.microsoft.com/office/drawing/2014/main" id="{29C26ED0-1F76-4200-7D48-706496C74E9B}"/>
                      </a:ext>
                    </a:extLst>
                  </p14:cNvPr>
                  <p14:cNvContentPartPr/>
                  <p14:nvPr/>
                </p14:nvContentPartPr>
                <p14:xfrm>
                  <a:off x="2939664" y="1486464"/>
                  <a:ext cx="162000" cy="396720"/>
                </p14:xfrm>
              </p:contentPart>
            </mc:Choice>
            <mc:Fallback xmlns="">
              <p:pic>
                <p:nvPicPr>
                  <p:cNvPr id="71" name="Input penna 70">
                    <a:extLst>
                      <a:ext uri="{FF2B5EF4-FFF2-40B4-BE49-F238E27FC236}">
                        <a16:creationId xmlns:a16="http://schemas.microsoft.com/office/drawing/2014/main" id="{850C000F-538B-8CEF-4E33-17E33330C8D0}"/>
                      </a:ext>
                    </a:extLst>
                  </p:cNvPr>
                  <p:cNvPicPr/>
                  <p:nvPr/>
                </p:nvPicPr>
                <p:blipFill>
                  <a:blip r:embed="rId133"/>
                  <a:stretch>
                    <a:fillRect/>
                  </a:stretch>
                </p:blipFill>
                <p:spPr>
                  <a:xfrm>
                    <a:off x="2927646" y="1474428"/>
                    <a:ext cx="185555" cy="420311"/>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90" name="Input penna 89">
                    <a:extLst>
                      <a:ext uri="{FF2B5EF4-FFF2-40B4-BE49-F238E27FC236}">
                        <a16:creationId xmlns:a16="http://schemas.microsoft.com/office/drawing/2014/main" id="{80EEB359-5C03-4D88-2B39-1CB26EB0575B}"/>
                      </a:ext>
                    </a:extLst>
                  </p14:cNvPr>
                  <p14:cNvContentPartPr/>
                  <p14:nvPr/>
                </p14:nvContentPartPr>
                <p14:xfrm>
                  <a:off x="3087984" y="1479624"/>
                  <a:ext cx="84240" cy="13320"/>
                </p14:xfrm>
              </p:contentPart>
            </mc:Choice>
            <mc:Fallback xmlns="">
              <p:pic>
                <p:nvPicPr>
                  <p:cNvPr id="72" name="Input penna 71">
                    <a:extLst>
                      <a:ext uri="{FF2B5EF4-FFF2-40B4-BE49-F238E27FC236}">
                        <a16:creationId xmlns:a16="http://schemas.microsoft.com/office/drawing/2014/main" id="{7DB7C254-EC71-E2A8-C183-88CFA8988699}"/>
                      </a:ext>
                    </a:extLst>
                  </p:cNvPr>
                  <p:cNvPicPr/>
                  <p:nvPr/>
                </p:nvPicPr>
                <p:blipFill>
                  <a:blip r:embed="rId135"/>
                  <a:stretch>
                    <a:fillRect/>
                  </a:stretch>
                </p:blipFill>
                <p:spPr>
                  <a:xfrm>
                    <a:off x="3076018" y="1467291"/>
                    <a:ext cx="107693" cy="37493"/>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91" name="Input penna 90">
                    <a:extLst>
                      <a:ext uri="{FF2B5EF4-FFF2-40B4-BE49-F238E27FC236}">
                        <a16:creationId xmlns:a16="http://schemas.microsoft.com/office/drawing/2014/main" id="{7FB3E382-A70F-9B0D-C1A4-1AB2736A3402}"/>
                      </a:ext>
                    </a:extLst>
                  </p14:cNvPr>
                  <p14:cNvContentPartPr/>
                  <p14:nvPr/>
                </p14:nvContentPartPr>
                <p14:xfrm>
                  <a:off x="3064584" y="1444344"/>
                  <a:ext cx="84600" cy="50760"/>
                </p14:xfrm>
              </p:contentPart>
            </mc:Choice>
            <mc:Fallback xmlns="">
              <p:pic>
                <p:nvPicPr>
                  <p:cNvPr id="73" name="Input penna 72">
                    <a:extLst>
                      <a:ext uri="{FF2B5EF4-FFF2-40B4-BE49-F238E27FC236}">
                        <a16:creationId xmlns:a16="http://schemas.microsoft.com/office/drawing/2014/main" id="{C9B317E9-B3F2-D3D3-9D08-561E3B87E561}"/>
                      </a:ext>
                    </a:extLst>
                  </p:cNvPr>
                  <p:cNvPicPr/>
                  <p:nvPr/>
                </p:nvPicPr>
                <p:blipFill>
                  <a:blip r:embed="rId137"/>
                  <a:stretch>
                    <a:fillRect/>
                  </a:stretch>
                </p:blipFill>
                <p:spPr>
                  <a:xfrm>
                    <a:off x="3052567" y="1432372"/>
                    <a:ext cx="108153" cy="74225"/>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92" name="Input penna 91">
                    <a:extLst>
                      <a:ext uri="{FF2B5EF4-FFF2-40B4-BE49-F238E27FC236}">
                        <a16:creationId xmlns:a16="http://schemas.microsoft.com/office/drawing/2014/main" id="{1DE43725-2010-8E3F-E712-21600F29F3B4}"/>
                      </a:ext>
                    </a:extLst>
                  </p14:cNvPr>
                  <p14:cNvContentPartPr/>
                  <p14:nvPr/>
                </p14:nvContentPartPr>
                <p14:xfrm>
                  <a:off x="2773704" y="2013144"/>
                  <a:ext cx="79560" cy="124920"/>
                </p14:xfrm>
              </p:contentPart>
            </mc:Choice>
            <mc:Fallback xmlns="">
              <p:pic>
                <p:nvPicPr>
                  <p:cNvPr id="74" name="Input penna 73">
                    <a:extLst>
                      <a:ext uri="{FF2B5EF4-FFF2-40B4-BE49-F238E27FC236}">
                        <a16:creationId xmlns:a16="http://schemas.microsoft.com/office/drawing/2014/main" id="{23034BDE-20E4-1D6C-A6CA-EEB52E5F292B}"/>
                      </a:ext>
                    </a:extLst>
                  </p:cNvPr>
                  <p:cNvPicPr/>
                  <p:nvPr/>
                </p:nvPicPr>
                <p:blipFill>
                  <a:blip r:embed="rId139"/>
                  <a:stretch>
                    <a:fillRect/>
                  </a:stretch>
                </p:blipFill>
                <p:spPr>
                  <a:xfrm>
                    <a:off x="2761649" y="2001132"/>
                    <a:ext cx="103187" cy="148463"/>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93" name="Input penna 92">
                    <a:extLst>
                      <a:ext uri="{FF2B5EF4-FFF2-40B4-BE49-F238E27FC236}">
                        <a16:creationId xmlns:a16="http://schemas.microsoft.com/office/drawing/2014/main" id="{B75FF698-EDBC-CBC4-5014-8775C5E7A8D6}"/>
                      </a:ext>
                    </a:extLst>
                  </p14:cNvPr>
                  <p14:cNvContentPartPr/>
                  <p14:nvPr/>
                </p14:nvContentPartPr>
                <p14:xfrm>
                  <a:off x="2885664" y="2048424"/>
                  <a:ext cx="54360" cy="79920"/>
                </p14:xfrm>
              </p:contentPart>
            </mc:Choice>
            <mc:Fallback xmlns="">
              <p:pic>
                <p:nvPicPr>
                  <p:cNvPr id="75" name="Input penna 74">
                    <a:extLst>
                      <a:ext uri="{FF2B5EF4-FFF2-40B4-BE49-F238E27FC236}">
                        <a16:creationId xmlns:a16="http://schemas.microsoft.com/office/drawing/2014/main" id="{789F9C78-ED85-0B7B-1336-9B8EDD801F17}"/>
                      </a:ext>
                    </a:extLst>
                  </p:cNvPr>
                  <p:cNvPicPr/>
                  <p:nvPr/>
                </p:nvPicPr>
                <p:blipFill>
                  <a:blip r:embed="rId141"/>
                  <a:stretch>
                    <a:fillRect/>
                  </a:stretch>
                </p:blipFill>
                <p:spPr>
                  <a:xfrm>
                    <a:off x="2873637" y="2036460"/>
                    <a:ext cx="77932" cy="10337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94" name="Input penna 93">
                    <a:extLst>
                      <a:ext uri="{FF2B5EF4-FFF2-40B4-BE49-F238E27FC236}">
                        <a16:creationId xmlns:a16="http://schemas.microsoft.com/office/drawing/2014/main" id="{8806A4F2-96DC-34BA-3EDC-1236A7A023E5}"/>
                      </a:ext>
                    </a:extLst>
                  </p14:cNvPr>
                  <p14:cNvContentPartPr/>
                  <p14:nvPr/>
                </p14:nvContentPartPr>
                <p14:xfrm>
                  <a:off x="2996904" y="2049144"/>
                  <a:ext cx="63720" cy="180000"/>
                </p14:xfrm>
              </p:contentPart>
            </mc:Choice>
            <mc:Fallback xmlns="">
              <p:pic>
                <p:nvPicPr>
                  <p:cNvPr id="76" name="Input penna 75">
                    <a:extLst>
                      <a:ext uri="{FF2B5EF4-FFF2-40B4-BE49-F238E27FC236}">
                        <a16:creationId xmlns:a16="http://schemas.microsoft.com/office/drawing/2014/main" id="{A31D7866-1500-652C-015F-776C9F8827BF}"/>
                      </a:ext>
                    </a:extLst>
                  </p:cNvPr>
                  <p:cNvPicPr/>
                  <p:nvPr/>
                </p:nvPicPr>
                <p:blipFill>
                  <a:blip r:embed="rId143"/>
                  <a:stretch>
                    <a:fillRect/>
                  </a:stretch>
                </p:blipFill>
                <p:spPr>
                  <a:xfrm>
                    <a:off x="2984927" y="2037144"/>
                    <a:ext cx="87196" cy="20352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95" name="Input penna 94">
                    <a:extLst>
                      <a:ext uri="{FF2B5EF4-FFF2-40B4-BE49-F238E27FC236}">
                        <a16:creationId xmlns:a16="http://schemas.microsoft.com/office/drawing/2014/main" id="{B83F9D14-5B7C-6E80-650D-C4AB936C401C}"/>
                      </a:ext>
                    </a:extLst>
                  </p14:cNvPr>
                  <p14:cNvContentPartPr/>
                  <p14:nvPr/>
                </p14:nvContentPartPr>
                <p14:xfrm>
                  <a:off x="3071064" y="2043024"/>
                  <a:ext cx="35640" cy="165960"/>
                </p14:xfrm>
              </p:contentPart>
            </mc:Choice>
            <mc:Fallback xmlns="">
              <p:pic>
                <p:nvPicPr>
                  <p:cNvPr id="77" name="Input penna 76">
                    <a:extLst>
                      <a:ext uri="{FF2B5EF4-FFF2-40B4-BE49-F238E27FC236}">
                        <a16:creationId xmlns:a16="http://schemas.microsoft.com/office/drawing/2014/main" id="{E4D98E9A-289E-99DD-0E3B-AE448E48F3A2}"/>
                      </a:ext>
                    </a:extLst>
                  </p:cNvPr>
                  <p:cNvPicPr/>
                  <p:nvPr/>
                </p:nvPicPr>
                <p:blipFill>
                  <a:blip r:embed="rId145"/>
                  <a:stretch>
                    <a:fillRect/>
                  </a:stretch>
                </p:blipFill>
                <p:spPr>
                  <a:xfrm>
                    <a:off x="3059023" y="2030963"/>
                    <a:ext cx="59239" cy="18960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96" name="Input penna 95">
                    <a:extLst>
                      <a:ext uri="{FF2B5EF4-FFF2-40B4-BE49-F238E27FC236}">
                        <a16:creationId xmlns:a16="http://schemas.microsoft.com/office/drawing/2014/main" id="{E2CDC1EE-B7B8-306F-47E3-6AE218263B7D}"/>
                      </a:ext>
                    </a:extLst>
                  </p14:cNvPr>
                  <p14:cNvContentPartPr/>
                  <p14:nvPr/>
                </p14:nvContentPartPr>
                <p14:xfrm>
                  <a:off x="3123984" y="2035824"/>
                  <a:ext cx="97920" cy="59760"/>
                </p14:xfrm>
              </p:contentPart>
            </mc:Choice>
            <mc:Fallback xmlns="">
              <p:pic>
                <p:nvPicPr>
                  <p:cNvPr id="78" name="Input penna 77">
                    <a:extLst>
                      <a:ext uri="{FF2B5EF4-FFF2-40B4-BE49-F238E27FC236}">
                        <a16:creationId xmlns:a16="http://schemas.microsoft.com/office/drawing/2014/main" id="{A6EBDF22-60F5-F656-E2A8-EEBE70927950}"/>
                      </a:ext>
                    </a:extLst>
                  </p:cNvPr>
                  <p:cNvPicPr/>
                  <p:nvPr/>
                </p:nvPicPr>
                <p:blipFill>
                  <a:blip r:embed="rId147"/>
                  <a:stretch>
                    <a:fillRect/>
                  </a:stretch>
                </p:blipFill>
                <p:spPr>
                  <a:xfrm>
                    <a:off x="3111984" y="2023776"/>
                    <a:ext cx="121440" cy="83375"/>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97" name="Input penna 96">
                    <a:extLst>
                      <a:ext uri="{FF2B5EF4-FFF2-40B4-BE49-F238E27FC236}">
                        <a16:creationId xmlns:a16="http://schemas.microsoft.com/office/drawing/2014/main" id="{E8E8F314-0DDC-BB6E-0FBA-850FAED9BE22}"/>
                      </a:ext>
                    </a:extLst>
                  </p14:cNvPr>
                  <p14:cNvContentPartPr/>
                  <p14:nvPr/>
                </p14:nvContentPartPr>
                <p14:xfrm>
                  <a:off x="3243864" y="2010624"/>
                  <a:ext cx="94680" cy="84600"/>
                </p14:xfrm>
              </p:contentPart>
            </mc:Choice>
            <mc:Fallback xmlns="">
              <p:pic>
                <p:nvPicPr>
                  <p:cNvPr id="79" name="Input penna 78">
                    <a:extLst>
                      <a:ext uri="{FF2B5EF4-FFF2-40B4-BE49-F238E27FC236}">
                        <a16:creationId xmlns:a16="http://schemas.microsoft.com/office/drawing/2014/main" id="{4527DE74-428A-3BAA-594C-97E4753929B1}"/>
                      </a:ext>
                    </a:extLst>
                  </p:cNvPr>
                  <p:cNvPicPr/>
                  <p:nvPr/>
                </p:nvPicPr>
                <p:blipFill>
                  <a:blip r:embed="rId149"/>
                  <a:stretch>
                    <a:fillRect/>
                  </a:stretch>
                </p:blipFill>
                <p:spPr>
                  <a:xfrm>
                    <a:off x="3231849" y="1998675"/>
                    <a:ext cx="118230" cy="10802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98" name="Input penna 97">
                    <a:extLst>
                      <a:ext uri="{FF2B5EF4-FFF2-40B4-BE49-F238E27FC236}">
                        <a16:creationId xmlns:a16="http://schemas.microsoft.com/office/drawing/2014/main" id="{8B0043E4-EC0E-609A-3BEE-E6809C6D0AAB}"/>
                      </a:ext>
                    </a:extLst>
                  </p14:cNvPr>
                  <p14:cNvContentPartPr/>
                  <p14:nvPr/>
                </p14:nvContentPartPr>
                <p14:xfrm>
                  <a:off x="3333504" y="1925304"/>
                  <a:ext cx="33840" cy="148320"/>
                </p14:xfrm>
              </p:contentPart>
            </mc:Choice>
            <mc:Fallback xmlns="">
              <p:pic>
                <p:nvPicPr>
                  <p:cNvPr id="80" name="Input penna 79">
                    <a:extLst>
                      <a:ext uri="{FF2B5EF4-FFF2-40B4-BE49-F238E27FC236}">
                        <a16:creationId xmlns:a16="http://schemas.microsoft.com/office/drawing/2014/main" id="{A63FE751-5CC0-9000-934B-F7FEF9384EEC}"/>
                      </a:ext>
                    </a:extLst>
                  </p:cNvPr>
                  <p:cNvPicPr/>
                  <p:nvPr/>
                </p:nvPicPr>
                <p:blipFill>
                  <a:blip r:embed="rId151"/>
                  <a:stretch>
                    <a:fillRect/>
                  </a:stretch>
                </p:blipFill>
                <p:spPr>
                  <a:xfrm>
                    <a:off x="3321589" y="1913226"/>
                    <a:ext cx="57194" cy="171993"/>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99" name="Input penna 98">
                    <a:extLst>
                      <a:ext uri="{FF2B5EF4-FFF2-40B4-BE49-F238E27FC236}">
                        <a16:creationId xmlns:a16="http://schemas.microsoft.com/office/drawing/2014/main" id="{8C5AA51C-8718-E685-4A70-BC2EE6A8731B}"/>
                      </a:ext>
                    </a:extLst>
                  </p14:cNvPr>
                  <p14:cNvContentPartPr/>
                  <p14:nvPr/>
                </p14:nvContentPartPr>
                <p14:xfrm>
                  <a:off x="3328824" y="1995144"/>
                  <a:ext cx="39240" cy="10800"/>
                </p14:xfrm>
              </p:contentPart>
            </mc:Choice>
            <mc:Fallback xmlns="">
              <p:pic>
                <p:nvPicPr>
                  <p:cNvPr id="81" name="Input penna 80">
                    <a:extLst>
                      <a:ext uri="{FF2B5EF4-FFF2-40B4-BE49-F238E27FC236}">
                        <a16:creationId xmlns:a16="http://schemas.microsoft.com/office/drawing/2014/main" id="{FED19A8C-B31B-7198-C734-2E8D523FE5AE}"/>
                      </a:ext>
                    </a:extLst>
                  </p:cNvPr>
                  <p:cNvPicPr/>
                  <p:nvPr/>
                </p:nvPicPr>
                <p:blipFill>
                  <a:blip r:embed="rId153"/>
                  <a:stretch>
                    <a:fillRect/>
                  </a:stretch>
                </p:blipFill>
                <p:spPr>
                  <a:xfrm>
                    <a:off x="3316861" y="1983405"/>
                    <a:ext cx="62688" cy="33809"/>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100" name="Input penna 99">
                    <a:extLst>
                      <a:ext uri="{FF2B5EF4-FFF2-40B4-BE49-F238E27FC236}">
                        <a16:creationId xmlns:a16="http://schemas.microsoft.com/office/drawing/2014/main" id="{0C564AB5-5968-0F58-7C83-D9810BCB18DE}"/>
                      </a:ext>
                    </a:extLst>
                  </p14:cNvPr>
                  <p14:cNvContentPartPr/>
                  <p14:nvPr/>
                </p14:nvContentPartPr>
                <p14:xfrm>
                  <a:off x="3413784" y="1970664"/>
                  <a:ext cx="96120" cy="121680"/>
                </p14:xfrm>
              </p:contentPart>
            </mc:Choice>
            <mc:Fallback xmlns="">
              <p:pic>
                <p:nvPicPr>
                  <p:cNvPr id="82" name="Input penna 81">
                    <a:extLst>
                      <a:ext uri="{FF2B5EF4-FFF2-40B4-BE49-F238E27FC236}">
                        <a16:creationId xmlns:a16="http://schemas.microsoft.com/office/drawing/2014/main" id="{6A118268-1F67-436D-F9A4-0994EC48ECF3}"/>
                      </a:ext>
                    </a:extLst>
                  </p:cNvPr>
                  <p:cNvPicPr/>
                  <p:nvPr/>
                </p:nvPicPr>
                <p:blipFill>
                  <a:blip r:embed="rId155"/>
                  <a:stretch>
                    <a:fillRect/>
                  </a:stretch>
                </p:blipFill>
                <p:spPr>
                  <a:xfrm>
                    <a:off x="3401829" y="1958640"/>
                    <a:ext cx="119552" cy="145246"/>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101" name="Input penna 100">
                    <a:extLst>
                      <a:ext uri="{FF2B5EF4-FFF2-40B4-BE49-F238E27FC236}">
                        <a16:creationId xmlns:a16="http://schemas.microsoft.com/office/drawing/2014/main" id="{D330A50A-EFB0-401E-744D-CDD92FE99965}"/>
                      </a:ext>
                    </a:extLst>
                  </p14:cNvPr>
                  <p14:cNvContentPartPr/>
                  <p14:nvPr/>
                </p14:nvContentPartPr>
                <p14:xfrm>
                  <a:off x="3640584" y="1943304"/>
                  <a:ext cx="237240" cy="379080"/>
                </p14:xfrm>
              </p:contentPart>
            </mc:Choice>
            <mc:Fallback xmlns="">
              <p:pic>
                <p:nvPicPr>
                  <p:cNvPr id="83" name="Input penna 82">
                    <a:extLst>
                      <a:ext uri="{FF2B5EF4-FFF2-40B4-BE49-F238E27FC236}">
                        <a16:creationId xmlns:a16="http://schemas.microsoft.com/office/drawing/2014/main" id="{FE1C9C51-B806-75BC-C724-7295BE3EEE3B}"/>
                      </a:ext>
                    </a:extLst>
                  </p:cNvPr>
                  <p:cNvPicPr/>
                  <p:nvPr/>
                </p:nvPicPr>
                <p:blipFill>
                  <a:blip r:embed="rId157"/>
                  <a:stretch>
                    <a:fillRect/>
                  </a:stretch>
                </p:blipFill>
                <p:spPr>
                  <a:xfrm>
                    <a:off x="3628554" y="1931262"/>
                    <a:ext cx="260820" cy="402682"/>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102" name="Input penna 101">
                    <a:extLst>
                      <a:ext uri="{FF2B5EF4-FFF2-40B4-BE49-F238E27FC236}">
                        <a16:creationId xmlns:a16="http://schemas.microsoft.com/office/drawing/2014/main" id="{09C04EF3-95CE-02B5-0D98-B29E1236FECF}"/>
                      </a:ext>
                    </a:extLst>
                  </p14:cNvPr>
                  <p14:cNvContentPartPr/>
                  <p14:nvPr/>
                </p14:nvContentPartPr>
                <p14:xfrm>
                  <a:off x="3901944" y="1954824"/>
                  <a:ext cx="134640" cy="125640"/>
                </p14:xfrm>
              </p:contentPart>
            </mc:Choice>
            <mc:Fallback xmlns="">
              <p:pic>
                <p:nvPicPr>
                  <p:cNvPr id="84" name="Input penna 83">
                    <a:extLst>
                      <a:ext uri="{FF2B5EF4-FFF2-40B4-BE49-F238E27FC236}">
                        <a16:creationId xmlns:a16="http://schemas.microsoft.com/office/drawing/2014/main" id="{77999F69-C8A7-6857-6151-A814DFEFFB3A}"/>
                      </a:ext>
                    </a:extLst>
                  </p:cNvPr>
                  <p:cNvPicPr/>
                  <p:nvPr/>
                </p:nvPicPr>
                <p:blipFill>
                  <a:blip r:embed="rId159"/>
                  <a:stretch>
                    <a:fillRect/>
                  </a:stretch>
                </p:blipFill>
                <p:spPr>
                  <a:xfrm>
                    <a:off x="3889879" y="1942790"/>
                    <a:ext cx="158286" cy="149228"/>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03" name="Input penna 102">
                    <a:extLst>
                      <a:ext uri="{FF2B5EF4-FFF2-40B4-BE49-F238E27FC236}">
                        <a16:creationId xmlns:a16="http://schemas.microsoft.com/office/drawing/2014/main" id="{02C0674A-375A-A4E8-5FEA-F63C9CEA17B7}"/>
                      </a:ext>
                    </a:extLst>
                  </p14:cNvPr>
                  <p14:cNvContentPartPr/>
                  <p14:nvPr/>
                </p14:nvContentPartPr>
                <p14:xfrm>
                  <a:off x="3032184" y="2493384"/>
                  <a:ext cx="212040" cy="241920"/>
                </p14:xfrm>
              </p:contentPart>
            </mc:Choice>
            <mc:Fallback xmlns="">
              <p:pic>
                <p:nvPicPr>
                  <p:cNvPr id="85" name="Input penna 84">
                    <a:extLst>
                      <a:ext uri="{FF2B5EF4-FFF2-40B4-BE49-F238E27FC236}">
                        <a16:creationId xmlns:a16="http://schemas.microsoft.com/office/drawing/2014/main" id="{5E67FD73-7E78-DE07-1B59-4ED2535D818C}"/>
                      </a:ext>
                    </a:extLst>
                  </p:cNvPr>
                  <p:cNvPicPr/>
                  <p:nvPr/>
                </p:nvPicPr>
                <p:blipFill>
                  <a:blip r:embed="rId161"/>
                  <a:stretch>
                    <a:fillRect/>
                  </a:stretch>
                </p:blipFill>
                <p:spPr>
                  <a:xfrm>
                    <a:off x="3020164" y="2481360"/>
                    <a:ext cx="235600" cy="265487"/>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04" name="Input penna 103">
                    <a:extLst>
                      <a:ext uri="{FF2B5EF4-FFF2-40B4-BE49-F238E27FC236}">
                        <a16:creationId xmlns:a16="http://schemas.microsoft.com/office/drawing/2014/main" id="{E5AD573F-4C3B-62AC-F97A-95A11508031C}"/>
                      </a:ext>
                    </a:extLst>
                  </p14:cNvPr>
                  <p14:cNvContentPartPr/>
                  <p14:nvPr/>
                </p14:nvContentPartPr>
                <p14:xfrm>
                  <a:off x="3271944" y="2490864"/>
                  <a:ext cx="64440" cy="73080"/>
                </p14:xfrm>
              </p:contentPart>
            </mc:Choice>
            <mc:Fallback xmlns="">
              <p:pic>
                <p:nvPicPr>
                  <p:cNvPr id="86" name="Input penna 85">
                    <a:extLst>
                      <a:ext uri="{FF2B5EF4-FFF2-40B4-BE49-F238E27FC236}">
                        <a16:creationId xmlns:a16="http://schemas.microsoft.com/office/drawing/2014/main" id="{5651356D-70BF-4FD7-11BF-9D4AE404FE7B}"/>
                      </a:ext>
                    </a:extLst>
                  </p:cNvPr>
                  <p:cNvPicPr/>
                  <p:nvPr/>
                </p:nvPicPr>
                <p:blipFill>
                  <a:blip r:embed="rId163"/>
                  <a:stretch>
                    <a:fillRect/>
                  </a:stretch>
                </p:blipFill>
                <p:spPr>
                  <a:xfrm>
                    <a:off x="3259831" y="2478765"/>
                    <a:ext cx="88181" cy="96795"/>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105" name="Input penna 104">
                    <a:extLst>
                      <a:ext uri="{FF2B5EF4-FFF2-40B4-BE49-F238E27FC236}">
                        <a16:creationId xmlns:a16="http://schemas.microsoft.com/office/drawing/2014/main" id="{81E2217D-B713-7CFE-316D-36B3EF0B5AF8}"/>
                      </a:ext>
                    </a:extLst>
                  </p14:cNvPr>
                  <p14:cNvContentPartPr/>
                  <p14:nvPr/>
                </p14:nvContentPartPr>
                <p14:xfrm>
                  <a:off x="3342864" y="2474664"/>
                  <a:ext cx="87840" cy="90360"/>
                </p14:xfrm>
              </p:contentPart>
            </mc:Choice>
            <mc:Fallback xmlns="">
              <p:pic>
                <p:nvPicPr>
                  <p:cNvPr id="87" name="Input penna 86">
                    <a:extLst>
                      <a:ext uri="{FF2B5EF4-FFF2-40B4-BE49-F238E27FC236}">
                        <a16:creationId xmlns:a16="http://schemas.microsoft.com/office/drawing/2014/main" id="{A311DD79-DCEE-9A26-3C5B-BCAF22E8CF84}"/>
                      </a:ext>
                    </a:extLst>
                  </p:cNvPr>
                  <p:cNvPicPr/>
                  <p:nvPr/>
                </p:nvPicPr>
                <p:blipFill>
                  <a:blip r:embed="rId165"/>
                  <a:stretch>
                    <a:fillRect/>
                  </a:stretch>
                </p:blipFill>
                <p:spPr>
                  <a:xfrm>
                    <a:off x="3330864" y="2462648"/>
                    <a:ext cx="111360" cy="113911"/>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106" name="Input penna 105">
                    <a:extLst>
                      <a:ext uri="{FF2B5EF4-FFF2-40B4-BE49-F238E27FC236}">
                        <a16:creationId xmlns:a16="http://schemas.microsoft.com/office/drawing/2014/main" id="{D80677B9-FEE4-2DC5-213A-30306C12A90F}"/>
                      </a:ext>
                    </a:extLst>
                  </p14:cNvPr>
                  <p14:cNvContentPartPr/>
                  <p14:nvPr/>
                </p14:nvContentPartPr>
                <p14:xfrm>
                  <a:off x="3498744" y="2482944"/>
                  <a:ext cx="65520" cy="198000"/>
                </p14:xfrm>
              </p:contentPart>
            </mc:Choice>
            <mc:Fallback xmlns="">
              <p:pic>
                <p:nvPicPr>
                  <p:cNvPr id="88" name="Input penna 87">
                    <a:extLst>
                      <a:ext uri="{FF2B5EF4-FFF2-40B4-BE49-F238E27FC236}">
                        <a16:creationId xmlns:a16="http://schemas.microsoft.com/office/drawing/2014/main" id="{20C1DD4D-5832-31E6-5857-4CFC0364A1D2}"/>
                      </a:ext>
                    </a:extLst>
                  </p:cNvPr>
                  <p:cNvPicPr/>
                  <p:nvPr/>
                </p:nvPicPr>
                <p:blipFill>
                  <a:blip r:embed="rId167"/>
                  <a:stretch>
                    <a:fillRect/>
                  </a:stretch>
                </p:blipFill>
                <p:spPr>
                  <a:xfrm>
                    <a:off x="3486700" y="2470900"/>
                    <a:ext cx="89126" cy="221606"/>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07" name="Input penna 106">
                    <a:extLst>
                      <a:ext uri="{FF2B5EF4-FFF2-40B4-BE49-F238E27FC236}">
                        <a16:creationId xmlns:a16="http://schemas.microsoft.com/office/drawing/2014/main" id="{F6FCA64D-E3A2-4E40-C00B-227F73818C44}"/>
                      </a:ext>
                    </a:extLst>
                  </p14:cNvPr>
                  <p14:cNvContentPartPr/>
                  <p14:nvPr/>
                </p14:nvContentPartPr>
                <p14:xfrm>
                  <a:off x="3748944" y="2420304"/>
                  <a:ext cx="138240" cy="111240"/>
                </p14:xfrm>
              </p:contentPart>
            </mc:Choice>
            <mc:Fallback xmlns="">
              <p:pic>
                <p:nvPicPr>
                  <p:cNvPr id="89" name="Input penna 88">
                    <a:extLst>
                      <a:ext uri="{FF2B5EF4-FFF2-40B4-BE49-F238E27FC236}">
                        <a16:creationId xmlns:a16="http://schemas.microsoft.com/office/drawing/2014/main" id="{000C7A0F-E85A-B1C0-4E51-248B60A5DA88}"/>
                      </a:ext>
                    </a:extLst>
                  </p:cNvPr>
                  <p:cNvPicPr/>
                  <p:nvPr/>
                </p:nvPicPr>
                <p:blipFill>
                  <a:blip r:embed="rId169"/>
                  <a:stretch>
                    <a:fillRect/>
                  </a:stretch>
                </p:blipFill>
                <p:spPr>
                  <a:xfrm>
                    <a:off x="3736902" y="2408265"/>
                    <a:ext cx="161842" cy="134836"/>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108" name="Input penna 107">
                    <a:extLst>
                      <a:ext uri="{FF2B5EF4-FFF2-40B4-BE49-F238E27FC236}">
                        <a16:creationId xmlns:a16="http://schemas.microsoft.com/office/drawing/2014/main" id="{846DB853-1450-39C1-955B-5CD48E1A7876}"/>
                      </a:ext>
                    </a:extLst>
                  </p14:cNvPr>
                  <p14:cNvContentPartPr/>
                  <p14:nvPr/>
                </p14:nvContentPartPr>
                <p14:xfrm>
                  <a:off x="1427127" y="2084428"/>
                  <a:ext cx="90000" cy="66600"/>
                </p14:xfrm>
              </p:contentPart>
            </mc:Choice>
            <mc:Fallback xmlns="">
              <p:pic>
                <p:nvPicPr>
                  <p:cNvPr id="90" name="Input penna 89">
                    <a:extLst>
                      <a:ext uri="{FF2B5EF4-FFF2-40B4-BE49-F238E27FC236}">
                        <a16:creationId xmlns:a16="http://schemas.microsoft.com/office/drawing/2014/main" id="{6296291F-AD22-AB4B-838F-452CF903F343}"/>
                      </a:ext>
                    </a:extLst>
                  </p:cNvPr>
                  <p:cNvPicPr/>
                  <p:nvPr/>
                </p:nvPicPr>
                <p:blipFill>
                  <a:blip r:embed="rId171"/>
                  <a:stretch>
                    <a:fillRect/>
                  </a:stretch>
                </p:blipFill>
                <p:spPr>
                  <a:xfrm>
                    <a:off x="1415159" y="2072450"/>
                    <a:ext cx="113457" cy="90078"/>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109" name="Input penna 108">
                    <a:extLst>
                      <a:ext uri="{FF2B5EF4-FFF2-40B4-BE49-F238E27FC236}">
                        <a16:creationId xmlns:a16="http://schemas.microsoft.com/office/drawing/2014/main" id="{C39E1F9F-C6B5-3B3A-1844-A44C41ACC251}"/>
                      </a:ext>
                    </a:extLst>
                  </p14:cNvPr>
                  <p14:cNvContentPartPr/>
                  <p14:nvPr/>
                </p14:nvContentPartPr>
                <p14:xfrm>
                  <a:off x="1550607" y="2297188"/>
                  <a:ext cx="91800" cy="81000"/>
                </p14:xfrm>
              </p:contentPart>
            </mc:Choice>
            <mc:Fallback xmlns="">
              <p:pic>
                <p:nvPicPr>
                  <p:cNvPr id="91" name="Input penna 90">
                    <a:extLst>
                      <a:ext uri="{FF2B5EF4-FFF2-40B4-BE49-F238E27FC236}">
                        <a16:creationId xmlns:a16="http://schemas.microsoft.com/office/drawing/2014/main" id="{AA99D5F4-95BC-2D96-F25E-67EB11255BDE}"/>
                      </a:ext>
                    </a:extLst>
                  </p:cNvPr>
                  <p:cNvPicPr/>
                  <p:nvPr/>
                </p:nvPicPr>
                <p:blipFill>
                  <a:blip r:embed="rId173"/>
                  <a:stretch>
                    <a:fillRect/>
                  </a:stretch>
                </p:blipFill>
                <p:spPr>
                  <a:xfrm>
                    <a:off x="1538591" y="2285206"/>
                    <a:ext cx="115351" cy="104485"/>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10" name="Input penna 109">
                    <a:extLst>
                      <a:ext uri="{FF2B5EF4-FFF2-40B4-BE49-F238E27FC236}">
                        <a16:creationId xmlns:a16="http://schemas.microsoft.com/office/drawing/2014/main" id="{21EA98B3-52D3-F7D4-892F-6630B872FE84}"/>
                      </a:ext>
                    </a:extLst>
                  </p14:cNvPr>
                  <p14:cNvContentPartPr/>
                  <p14:nvPr/>
                </p14:nvContentPartPr>
                <p14:xfrm>
                  <a:off x="938247" y="2447668"/>
                  <a:ext cx="84240" cy="93240"/>
                </p14:xfrm>
              </p:contentPart>
            </mc:Choice>
            <mc:Fallback xmlns="">
              <p:pic>
                <p:nvPicPr>
                  <p:cNvPr id="92" name="Input penna 91">
                    <a:extLst>
                      <a:ext uri="{FF2B5EF4-FFF2-40B4-BE49-F238E27FC236}">
                        <a16:creationId xmlns:a16="http://schemas.microsoft.com/office/drawing/2014/main" id="{4CC52A3B-F3ED-6237-1A6F-77039365A9E6}"/>
                      </a:ext>
                    </a:extLst>
                  </p:cNvPr>
                  <p:cNvPicPr/>
                  <p:nvPr/>
                </p:nvPicPr>
                <p:blipFill>
                  <a:blip r:embed="rId175"/>
                  <a:stretch>
                    <a:fillRect/>
                  </a:stretch>
                </p:blipFill>
                <p:spPr>
                  <a:xfrm>
                    <a:off x="926213" y="2435653"/>
                    <a:ext cx="107827" cy="11679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111" name="Input penna 110">
                    <a:extLst>
                      <a:ext uri="{FF2B5EF4-FFF2-40B4-BE49-F238E27FC236}">
                        <a16:creationId xmlns:a16="http://schemas.microsoft.com/office/drawing/2014/main" id="{651CBD82-B706-9C03-EBDD-A63587301D0D}"/>
                      </a:ext>
                    </a:extLst>
                  </p14:cNvPr>
                  <p14:cNvContentPartPr/>
                  <p14:nvPr/>
                </p14:nvContentPartPr>
                <p14:xfrm>
                  <a:off x="2079087" y="1967788"/>
                  <a:ext cx="80280" cy="83880"/>
                </p14:xfrm>
              </p:contentPart>
            </mc:Choice>
            <mc:Fallback xmlns="">
              <p:pic>
                <p:nvPicPr>
                  <p:cNvPr id="93" name="Input penna 92">
                    <a:extLst>
                      <a:ext uri="{FF2B5EF4-FFF2-40B4-BE49-F238E27FC236}">
                        <a16:creationId xmlns:a16="http://schemas.microsoft.com/office/drawing/2014/main" id="{2255FF0C-27B5-B2EA-C41B-74C177FCCAA4}"/>
                      </a:ext>
                    </a:extLst>
                  </p:cNvPr>
                  <p:cNvPicPr/>
                  <p:nvPr/>
                </p:nvPicPr>
                <p:blipFill>
                  <a:blip r:embed="rId177"/>
                  <a:stretch>
                    <a:fillRect/>
                  </a:stretch>
                </p:blipFill>
                <p:spPr>
                  <a:xfrm>
                    <a:off x="2067069" y="1955736"/>
                    <a:ext cx="103835" cy="107501"/>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112" name="Input penna 111">
                    <a:extLst>
                      <a:ext uri="{FF2B5EF4-FFF2-40B4-BE49-F238E27FC236}">
                        <a16:creationId xmlns:a16="http://schemas.microsoft.com/office/drawing/2014/main" id="{508C4541-A994-F294-957C-D0803DBE18E6}"/>
                      </a:ext>
                    </a:extLst>
                  </p14:cNvPr>
                  <p14:cNvContentPartPr/>
                  <p14:nvPr/>
                </p14:nvContentPartPr>
                <p14:xfrm>
                  <a:off x="3266727" y="512668"/>
                  <a:ext cx="774000" cy="339480"/>
                </p14:xfrm>
              </p:contentPart>
            </mc:Choice>
            <mc:Fallback xmlns="">
              <p:pic>
                <p:nvPicPr>
                  <p:cNvPr id="94" name="Input penna 93">
                    <a:extLst>
                      <a:ext uri="{FF2B5EF4-FFF2-40B4-BE49-F238E27FC236}">
                        <a16:creationId xmlns:a16="http://schemas.microsoft.com/office/drawing/2014/main" id="{9FC5BD3A-FD77-5858-F51F-3A8306607192}"/>
                      </a:ext>
                    </a:extLst>
                  </p:cNvPr>
                  <p:cNvPicPr/>
                  <p:nvPr/>
                </p:nvPicPr>
                <p:blipFill>
                  <a:blip r:embed="rId179"/>
                  <a:stretch>
                    <a:fillRect/>
                  </a:stretch>
                </p:blipFill>
                <p:spPr>
                  <a:xfrm>
                    <a:off x="3254686" y="500630"/>
                    <a:ext cx="797600" cy="3630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80">
              <p14:nvContentPartPr>
                <p14:cNvPr id="17" name="Input penna 16">
                  <a:extLst>
                    <a:ext uri="{FF2B5EF4-FFF2-40B4-BE49-F238E27FC236}">
                      <a16:creationId xmlns:a16="http://schemas.microsoft.com/office/drawing/2014/main" id="{421FCAB2-D8FC-6849-4BD4-CC20770B8992}"/>
                    </a:ext>
                  </a:extLst>
                </p14:cNvPr>
                <p14:cNvContentPartPr/>
                <p14:nvPr/>
              </p14:nvContentPartPr>
              <p14:xfrm>
                <a:off x="6799407" y="5512708"/>
                <a:ext cx="19080" cy="146520"/>
              </p14:xfrm>
            </p:contentPart>
          </mc:Choice>
          <mc:Fallback xmlns="">
            <p:pic>
              <p:nvPicPr>
                <p:cNvPr id="17" name="Input penna 16">
                  <a:extLst>
                    <a:ext uri="{FF2B5EF4-FFF2-40B4-BE49-F238E27FC236}">
                      <a16:creationId xmlns:a16="http://schemas.microsoft.com/office/drawing/2014/main" id="{421FCAB2-D8FC-6849-4BD4-CC20770B8992}"/>
                    </a:ext>
                  </a:extLst>
                </p:cNvPr>
                <p:cNvPicPr/>
                <p:nvPr/>
              </p:nvPicPr>
              <p:blipFill>
                <a:blip r:embed="rId181"/>
                <a:stretch>
                  <a:fillRect/>
                </a:stretch>
              </p:blipFill>
              <p:spPr>
                <a:xfrm>
                  <a:off x="6790234" y="5503708"/>
                  <a:ext cx="37059"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18" name="Input penna 17">
                  <a:extLst>
                    <a:ext uri="{FF2B5EF4-FFF2-40B4-BE49-F238E27FC236}">
                      <a16:creationId xmlns:a16="http://schemas.microsoft.com/office/drawing/2014/main" id="{D9ED3B15-3DCD-5779-CF32-6CB4BBE13BB3}"/>
                    </a:ext>
                  </a:extLst>
                </p14:cNvPr>
                <p14:cNvContentPartPr/>
                <p14:nvPr/>
              </p14:nvContentPartPr>
              <p14:xfrm>
                <a:off x="7083807" y="5361868"/>
                <a:ext cx="110880" cy="91800"/>
              </p14:xfrm>
            </p:contentPart>
          </mc:Choice>
          <mc:Fallback xmlns="">
            <p:pic>
              <p:nvPicPr>
                <p:cNvPr id="18" name="Input penna 17">
                  <a:extLst>
                    <a:ext uri="{FF2B5EF4-FFF2-40B4-BE49-F238E27FC236}">
                      <a16:creationId xmlns:a16="http://schemas.microsoft.com/office/drawing/2014/main" id="{D9ED3B15-3DCD-5779-CF32-6CB4BBE13BB3}"/>
                    </a:ext>
                  </a:extLst>
                </p:cNvPr>
                <p:cNvPicPr/>
                <p:nvPr/>
              </p:nvPicPr>
              <p:blipFill>
                <a:blip r:embed="rId183"/>
                <a:stretch>
                  <a:fillRect/>
                </a:stretch>
              </p:blipFill>
              <p:spPr>
                <a:xfrm>
                  <a:off x="7074807" y="5352903"/>
                  <a:ext cx="128520" cy="109371"/>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19" name="Input penna 18">
                  <a:extLst>
                    <a:ext uri="{FF2B5EF4-FFF2-40B4-BE49-F238E27FC236}">
                      <a16:creationId xmlns:a16="http://schemas.microsoft.com/office/drawing/2014/main" id="{FFCC216D-C768-4309-FBD3-A02C27D33862}"/>
                    </a:ext>
                  </a:extLst>
                </p14:cNvPr>
                <p14:cNvContentPartPr/>
                <p14:nvPr/>
              </p14:nvContentPartPr>
              <p14:xfrm>
                <a:off x="8104047" y="4394188"/>
                <a:ext cx="10800" cy="232200"/>
              </p14:xfrm>
            </p:contentPart>
          </mc:Choice>
          <mc:Fallback xmlns="">
            <p:pic>
              <p:nvPicPr>
                <p:cNvPr id="19" name="Input penna 18">
                  <a:extLst>
                    <a:ext uri="{FF2B5EF4-FFF2-40B4-BE49-F238E27FC236}">
                      <a16:creationId xmlns:a16="http://schemas.microsoft.com/office/drawing/2014/main" id="{FFCC216D-C768-4309-FBD3-A02C27D33862}"/>
                    </a:ext>
                  </a:extLst>
                </p:cNvPr>
                <p:cNvPicPr/>
                <p:nvPr/>
              </p:nvPicPr>
              <p:blipFill>
                <a:blip r:embed="rId185"/>
                <a:stretch>
                  <a:fillRect/>
                </a:stretch>
              </p:blipFill>
              <p:spPr>
                <a:xfrm>
                  <a:off x="8095047" y="4385174"/>
                  <a:ext cx="28440" cy="249867"/>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20" name="Input penna 19">
                  <a:extLst>
                    <a:ext uri="{FF2B5EF4-FFF2-40B4-BE49-F238E27FC236}">
                      <a16:creationId xmlns:a16="http://schemas.microsoft.com/office/drawing/2014/main" id="{18B9AC1B-D625-95A5-BD6C-8860913FCF62}"/>
                    </a:ext>
                  </a:extLst>
                </p14:cNvPr>
                <p14:cNvContentPartPr/>
                <p14:nvPr/>
              </p14:nvContentPartPr>
              <p14:xfrm>
                <a:off x="8344527" y="4243348"/>
                <a:ext cx="185040" cy="115200"/>
              </p14:xfrm>
            </p:contentPart>
          </mc:Choice>
          <mc:Fallback xmlns="">
            <p:pic>
              <p:nvPicPr>
                <p:cNvPr id="20" name="Input penna 19">
                  <a:extLst>
                    <a:ext uri="{FF2B5EF4-FFF2-40B4-BE49-F238E27FC236}">
                      <a16:creationId xmlns:a16="http://schemas.microsoft.com/office/drawing/2014/main" id="{18B9AC1B-D625-95A5-BD6C-8860913FCF62}"/>
                    </a:ext>
                  </a:extLst>
                </p:cNvPr>
                <p:cNvPicPr/>
                <p:nvPr/>
              </p:nvPicPr>
              <p:blipFill>
                <a:blip r:embed="rId187"/>
                <a:stretch>
                  <a:fillRect/>
                </a:stretch>
              </p:blipFill>
              <p:spPr>
                <a:xfrm>
                  <a:off x="8335527" y="4234376"/>
                  <a:ext cx="202680" cy="132785"/>
                </a:xfrm>
                <a:prstGeom prst="rect">
                  <a:avLst/>
                </a:prstGeom>
              </p:spPr>
            </p:pic>
          </mc:Fallback>
        </mc:AlternateContent>
      </p:grpSp>
      <p:sp>
        <p:nvSpPr>
          <p:cNvPr id="114" name="Rettangolo 113">
            <a:extLst>
              <a:ext uri="{FF2B5EF4-FFF2-40B4-BE49-F238E27FC236}">
                <a16:creationId xmlns:a16="http://schemas.microsoft.com/office/drawing/2014/main" id="{E75B8BE1-F28D-86AA-F884-F0D4E4454D1B}"/>
              </a:ext>
            </a:extLst>
          </p:cNvPr>
          <p:cNvSpPr/>
          <p:nvPr/>
        </p:nvSpPr>
        <p:spPr>
          <a:xfrm>
            <a:off x="2976743" y="696635"/>
            <a:ext cx="1904219" cy="215549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13" name="CasellaDiTesto 112">
            <a:extLst>
              <a:ext uri="{FF2B5EF4-FFF2-40B4-BE49-F238E27FC236}">
                <a16:creationId xmlns:a16="http://schemas.microsoft.com/office/drawing/2014/main" id="{222C2C6C-43EF-DB0A-3A6D-5466A680BA8E}"/>
              </a:ext>
            </a:extLst>
          </p:cNvPr>
          <p:cNvSpPr txBox="1"/>
          <p:nvPr/>
        </p:nvSpPr>
        <p:spPr>
          <a:xfrm>
            <a:off x="3035491" y="867807"/>
            <a:ext cx="3534568" cy="203132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b="1" dirty="0"/>
              <a:t>The leg configuration between group 1 and group 2 is the reason for the huge difference in rotations for these 2 groups:</a:t>
            </a:r>
          </a:p>
          <a:p>
            <a:pPr algn="ctr"/>
            <a:endParaRPr lang="en-GB" b="1" dirty="0"/>
          </a:p>
          <a:p>
            <a:pPr algn="ctr"/>
            <a:r>
              <a:rPr lang="en-GB" b="1" dirty="0">
                <a:solidFill>
                  <a:srgbClr val="FF0000"/>
                </a:solidFill>
              </a:rPr>
              <a:t>The actual leg position is not optimized!</a:t>
            </a:r>
          </a:p>
        </p:txBody>
      </p:sp>
      <p:sp>
        <p:nvSpPr>
          <p:cNvPr id="116" name="Rettangolo 115">
            <a:extLst>
              <a:ext uri="{FF2B5EF4-FFF2-40B4-BE49-F238E27FC236}">
                <a16:creationId xmlns:a16="http://schemas.microsoft.com/office/drawing/2014/main" id="{456B3997-45D3-B1FD-EF70-055E3227EBC8}"/>
              </a:ext>
            </a:extLst>
          </p:cNvPr>
          <p:cNvSpPr/>
          <p:nvPr/>
        </p:nvSpPr>
        <p:spPr>
          <a:xfrm>
            <a:off x="3281358" y="4026977"/>
            <a:ext cx="711818" cy="9511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28944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DB4E3399-4147-7D0B-7D55-2030E3535E2C}"/>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egnaposto data 2">
            <a:extLst>
              <a:ext uri="{FF2B5EF4-FFF2-40B4-BE49-F238E27FC236}">
                <a16:creationId xmlns:a16="http://schemas.microsoft.com/office/drawing/2014/main" id="{D7CA5677-A3A5-DF7F-5EF7-EBC79E853AD8}"/>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E66B5F23-5196-457C-0937-FE5960F34E94}"/>
              </a:ext>
            </a:extLst>
          </p:cNvPr>
          <p:cNvSpPr>
            <a:spLocks noGrp="1"/>
          </p:cNvSpPr>
          <p:nvPr>
            <p:ph type="sldNum" sz="quarter" idx="12"/>
          </p:nvPr>
        </p:nvSpPr>
        <p:spPr/>
        <p:txBody>
          <a:bodyPr/>
          <a:lstStyle/>
          <a:p>
            <a:fld id="{57A0FA2E-2223-4FE8-9E15-7906F6757A08}" type="slidenum">
              <a:rPr lang="it-IT" smtClean="0"/>
              <a:pPr/>
              <a:t>16</a:t>
            </a:fld>
            <a:endParaRPr lang="it-IT" dirty="0"/>
          </a:p>
        </p:txBody>
      </p:sp>
      <p:grpSp>
        <p:nvGrpSpPr>
          <p:cNvPr id="2" name="Gruppo 1">
            <a:extLst>
              <a:ext uri="{FF2B5EF4-FFF2-40B4-BE49-F238E27FC236}">
                <a16:creationId xmlns:a16="http://schemas.microsoft.com/office/drawing/2014/main" id="{654A59BE-BC14-84F6-2268-F434B68CB094}"/>
              </a:ext>
            </a:extLst>
          </p:cNvPr>
          <p:cNvGrpSpPr/>
          <p:nvPr/>
        </p:nvGrpSpPr>
        <p:grpSpPr>
          <a:xfrm>
            <a:off x="6687127" y="0"/>
            <a:ext cx="5504873" cy="2881390"/>
            <a:chOff x="0" y="2817091"/>
            <a:chExt cx="5504873" cy="2881390"/>
          </a:xfrm>
        </p:grpSpPr>
        <p:pic>
          <p:nvPicPr>
            <p:cNvPr id="12" name="Immagine 11">
              <a:extLst>
                <a:ext uri="{FF2B5EF4-FFF2-40B4-BE49-F238E27FC236}">
                  <a16:creationId xmlns:a16="http://schemas.microsoft.com/office/drawing/2014/main" id="{D8CED523-0629-E4E4-D1EA-3053DEBAAA5C}"/>
                </a:ext>
              </a:extLst>
            </p:cNvPr>
            <p:cNvPicPr>
              <a:picLocks noChangeAspect="1"/>
            </p:cNvPicPr>
            <p:nvPr/>
          </p:nvPicPr>
          <p:blipFill rotWithShape="1">
            <a:blip r:embed="rId2"/>
            <a:srcRect t="49436" r="49445"/>
            <a:stretch/>
          </p:blipFill>
          <p:spPr>
            <a:xfrm>
              <a:off x="0" y="2817091"/>
              <a:ext cx="5504873" cy="2881390"/>
            </a:xfrm>
            <a:prstGeom prst="rect">
              <a:avLst/>
            </a:prstGeom>
          </p:spPr>
        </p:pic>
        <p:sp>
          <p:nvSpPr>
            <p:cNvPr id="8" name="CasellaDiTesto 7">
              <a:extLst>
                <a:ext uri="{FF2B5EF4-FFF2-40B4-BE49-F238E27FC236}">
                  <a16:creationId xmlns:a16="http://schemas.microsoft.com/office/drawing/2014/main" id="{2DC48046-09A1-2308-53A5-5C39252CFAEB}"/>
                </a:ext>
              </a:extLst>
            </p:cNvPr>
            <p:cNvSpPr txBox="1"/>
            <p:nvPr/>
          </p:nvSpPr>
          <p:spPr>
            <a:xfrm>
              <a:off x="1083381" y="5225092"/>
              <a:ext cx="3507092" cy="369332"/>
            </a:xfrm>
            <a:prstGeom prst="rect">
              <a:avLst/>
            </a:prstGeom>
            <a:noFill/>
          </p:spPr>
          <p:txBody>
            <a:bodyPr wrap="square" rtlCol="0">
              <a:spAutoFit/>
            </a:bodyPr>
            <a:lstStyle/>
            <a:p>
              <a:r>
                <a:rPr lang="en-GB" dirty="0"/>
                <a:t>Rotations </a:t>
              </a:r>
              <a:r>
                <a:rPr lang="en-GB" b="1" dirty="0">
                  <a:solidFill>
                    <a:srgbClr val="FF0000"/>
                  </a:solidFill>
                </a:rPr>
                <a:t>non</a:t>
              </a:r>
              <a:r>
                <a:rPr lang="en-GB" b="1" dirty="0"/>
                <a:t> shared cross-section</a:t>
              </a:r>
              <a:endParaRPr lang="en-GB" dirty="0"/>
            </a:p>
          </p:txBody>
        </p:sp>
      </p:grpSp>
      <p:sp>
        <p:nvSpPr>
          <p:cNvPr id="5" name="Titolo 1">
            <a:extLst>
              <a:ext uri="{FF2B5EF4-FFF2-40B4-BE49-F238E27FC236}">
                <a16:creationId xmlns:a16="http://schemas.microsoft.com/office/drawing/2014/main" id="{C049D757-52EC-85FC-A999-F8259999FF78}"/>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Results quadrupoles fixed to dipoles</a:t>
            </a:r>
          </a:p>
        </p:txBody>
      </p:sp>
      <p:grpSp>
        <p:nvGrpSpPr>
          <p:cNvPr id="6" name="Gruppo 5">
            <a:extLst>
              <a:ext uri="{FF2B5EF4-FFF2-40B4-BE49-F238E27FC236}">
                <a16:creationId xmlns:a16="http://schemas.microsoft.com/office/drawing/2014/main" id="{5CB31A62-92A2-26E1-BD7B-E68204B000BB}"/>
              </a:ext>
            </a:extLst>
          </p:cNvPr>
          <p:cNvGrpSpPr/>
          <p:nvPr/>
        </p:nvGrpSpPr>
        <p:grpSpPr>
          <a:xfrm>
            <a:off x="6687127" y="2881390"/>
            <a:ext cx="7003890" cy="2943299"/>
            <a:chOff x="0" y="2863561"/>
            <a:chExt cx="7003890" cy="2943299"/>
          </a:xfrm>
        </p:grpSpPr>
        <p:pic>
          <p:nvPicPr>
            <p:cNvPr id="9" name="Immagine 8">
              <a:extLst>
                <a:ext uri="{FF2B5EF4-FFF2-40B4-BE49-F238E27FC236}">
                  <a16:creationId xmlns:a16="http://schemas.microsoft.com/office/drawing/2014/main" id="{200A1E6B-5F8A-8381-E5D3-47DED67DB9C0}"/>
                </a:ext>
              </a:extLst>
            </p:cNvPr>
            <p:cNvPicPr>
              <a:picLocks noChangeAspect="1"/>
            </p:cNvPicPr>
            <p:nvPr/>
          </p:nvPicPr>
          <p:blipFill rotWithShape="1">
            <a:blip r:embed="rId3"/>
            <a:srcRect t="49971" r="50353" b="1"/>
            <a:stretch/>
          </p:blipFill>
          <p:spPr>
            <a:xfrm>
              <a:off x="0" y="2863561"/>
              <a:ext cx="5467927" cy="2866679"/>
            </a:xfrm>
            <a:prstGeom prst="rect">
              <a:avLst/>
            </a:prstGeom>
          </p:spPr>
        </p:pic>
        <p:sp>
          <p:nvSpPr>
            <p:cNvPr id="10" name="CasellaDiTesto 9">
              <a:extLst>
                <a:ext uri="{FF2B5EF4-FFF2-40B4-BE49-F238E27FC236}">
                  <a16:creationId xmlns:a16="http://schemas.microsoft.com/office/drawing/2014/main" id="{2AA6E86D-BBC0-FCBF-7057-219C6050D634}"/>
                </a:ext>
              </a:extLst>
            </p:cNvPr>
            <p:cNvSpPr txBox="1"/>
            <p:nvPr/>
          </p:nvSpPr>
          <p:spPr>
            <a:xfrm>
              <a:off x="1097280" y="5437528"/>
              <a:ext cx="5906610" cy="369332"/>
            </a:xfrm>
            <a:prstGeom prst="rect">
              <a:avLst/>
            </a:prstGeom>
            <a:noFill/>
          </p:spPr>
          <p:txBody>
            <a:bodyPr wrap="square" rtlCol="0">
              <a:spAutoFit/>
            </a:bodyPr>
            <a:lstStyle/>
            <a:p>
              <a:r>
                <a:rPr lang="en-GB" dirty="0"/>
                <a:t>Rotations </a:t>
              </a:r>
              <a:r>
                <a:rPr lang="en-GB" b="1" dirty="0">
                  <a:solidFill>
                    <a:srgbClr val="FF0000"/>
                  </a:solidFill>
                </a:rPr>
                <a:t>locally</a:t>
              </a:r>
              <a:r>
                <a:rPr lang="en-GB" b="1" dirty="0"/>
                <a:t> shared cross-section</a:t>
              </a:r>
              <a:endParaRPr lang="en-GB" dirty="0"/>
            </a:p>
          </p:txBody>
        </p:sp>
      </p:grpSp>
      <p:grpSp>
        <p:nvGrpSpPr>
          <p:cNvPr id="11" name="Gruppo 10">
            <a:extLst>
              <a:ext uri="{FF2B5EF4-FFF2-40B4-BE49-F238E27FC236}">
                <a16:creationId xmlns:a16="http://schemas.microsoft.com/office/drawing/2014/main" id="{97FEA46C-D411-C227-C3C2-22928CFCF173}"/>
              </a:ext>
            </a:extLst>
          </p:cNvPr>
          <p:cNvGrpSpPr/>
          <p:nvPr/>
        </p:nvGrpSpPr>
        <p:grpSpPr>
          <a:xfrm>
            <a:off x="685669" y="1349500"/>
            <a:ext cx="5459767" cy="2876142"/>
            <a:chOff x="0" y="2840853"/>
            <a:chExt cx="5459767" cy="2876142"/>
          </a:xfrm>
        </p:grpSpPr>
        <p:pic>
          <p:nvPicPr>
            <p:cNvPr id="13" name="Immagine 12">
              <a:extLst>
                <a:ext uri="{FF2B5EF4-FFF2-40B4-BE49-F238E27FC236}">
                  <a16:creationId xmlns:a16="http://schemas.microsoft.com/office/drawing/2014/main" id="{D18E54BD-EAB9-0E05-9A44-BAEA6359D054}"/>
                </a:ext>
              </a:extLst>
            </p:cNvPr>
            <p:cNvPicPr>
              <a:picLocks noChangeAspect="1"/>
            </p:cNvPicPr>
            <p:nvPr/>
          </p:nvPicPr>
          <p:blipFill rotWithShape="1">
            <a:blip r:embed="rId4"/>
            <a:srcRect t="49692" r="50139"/>
            <a:stretch/>
          </p:blipFill>
          <p:spPr>
            <a:xfrm>
              <a:off x="0" y="2840853"/>
              <a:ext cx="5459767" cy="2876141"/>
            </a:xfrm>
            <a:prstGeom prst="rect">
              <a:avLst/>
            </a:prstGeom>
          </p:spPr>
        </p:pic>
        <p:sp>
          <p:nvSpPr>
            <p:cNvPr id="14" name="CasellaDiTesto 13">
              <a:extLst>
                <a:ext uri="{FF2B5EF4-FFF2-40B4-BE49-F238E27FC236}">
                  <a16:creationId xmlns:a16="http://schemas.microsoft.com/office/drawing/2014/main" id="{10EA54FC-5F94-E52E-FBAC-FB29FD49C372}"/>
                </a:ext>
              </a:extLst>
            </p:cNvPr>
            <p:cNvSpPr txBox="1"/>
            <p:nvPr/>
          </p:nvSpPr>
          <p:spPr>
            <a:xfrm>
              <a:off x="1097280" y="5347663"/>
              <a:ext cx="3829827" cy="369332"/>
            </a:xfrm>
            <a:prstGeom prst="rect">
              <a:avLst/>
            </a:prstGeom>
            <a:noFill/>
          </p:spPr>
          <p:txBody>
            <a:bodyPr wrap="square" rtlCol="0">
              <a:spAutoFit/>
            </a:bodyPr>
            <a:lstStyle/>
            <a:p>
              <a:r>
                <a:rPr lang="en-GB" dirty="0"/>
                <a:t>Rotations </a:t>
              </a:r>
              <a:r>
                <a:rPr lang="en-GB" b="1" dirty="0">
                  <a:solidFill>
                    <a:srgbClr val="FF0000"/>
                  </a:solidFill>
                </a:rPr>
                <a:t>global</a:t>
              </a:r>
              <a:r>
                <a:rPr lang="en-GB" b="1" dirty="0"/>
                <a:t> shared cross-section</a:t>
              </a:r>
              <a:endParaRPr lang="en-GB" dirty="0"/>
            </a:p>
          </p:txBody>
        </p:sp>
      </p:grpSp>
    </p:spTree>
    <p:extLst>
      <p:ext uri="{BB962C8B-B14F-4D97-AF65-F5344CB8AC3E}">
        <p14:creationId xmlns:p14="http://schemas.microsoft.com/office/powerpoint/2010/main" val="1444009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DB4E3399-4147-7D0B-7D55-2030E3535E2C}"/>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egnaposto data 2">
            <a:extLst>
              <a:ext uri="{FF2B5EF4-FFF2-40B4-BE49-F238E27FC236}">
                <a16:creationId xmlns:a16="http://schemas.microsoft.com/office/drawing/2014/main" id="{D7CA5677-A3A5-DF7F-5EF7-EBC79E853AD8}"/>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E66B5F23-5196-457C-0937-FE5960F34E94}"/>
              </a:ext>
            </a:extLst>
          </p:cNvPr>
          <p:cNvSpPr>
            <a:spLocks noGrp="1"/>
          </p:cNvSpPr>
          <p:nvPr>
            <p:ph type="sldNum" sz="quarter" idx="12"/>
          </p:nvPr>
        </p:nvSpPr>
        <p:spPr/>
        <p:txBody>
          <a:bodyPr/>
          <a:lstStyle/>
          <a:p>
            <a:fld id="{57A0FA2E-2223-4FE8-9E15-7906F6757A08}" type="slidenum">
              <a:rPr lang="it-IT" smtClean="0"/>
              <a:pPr/>
              <a:t>17</a:t>
            </a:fld>
            <a:endParaRPr lang="it-IT" dirty="0"/>
          </a:p>
        </p:txBody>
      </p:sp>
      <p:sp>
        <p:nvSpPr>
          <p:cNvPr id="5" name="Titolo 1">
            <a:extLst>
              <a:ext uri="{FF2B5EF4-FFF2-40B4-BE49-F238E27FC236}">
                <a16:creationId xmlns:a16="http://schemas.microsoft.com/office/drawing/2014/main" id="{C049D757-52EC-85FC-A999-F8259999FF78}"/>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Results quadrupoles fixed to dipoles</a:t>
            </a:r>
          </a:p>
        </p:txBody>
      </p:sp>
      <p:grpSp>
        <p:nvGrpSpPr>
          <p:cNvPr id="15" name="Gruppo 14">
            <a:extLst>
              <a:ext uri="{FF2B5EF4-FFF2-40B4-BE49-F238E27FC236}">
                <a16:creationId xmlns:a16="http://schemas.microsoft.com/office/drawing/2014/main" id="{A70B7FDD-50F8-ED6B-84D1-69A9F202DFD8}"/>
              </a:ext>
            </a:extLst>
          </p:cNvPr>
          <p:cNvGrpSpPr/>
          <p:nvPr/>
        </p:nvGrpSpPr>
        <p:grpSpPr>
          <a:xfrm>
            <a:off x="6353216" y="1349351"/>
            <a:ext cx="5424256" cy="2850029"/>
            <a:chOff x="1180731" y="1482570"/>
            <a:chExt cx="5424256" cy="2850029"/>
          </a:xfrm>
        </p:grpSpPr>
        <p:grpSp>
          <p:nvGrpSpPr>
            <p:cNvPr id="16" name="Gruppo 15">
              <a:extLst>
                <a:ext uri="{FF2B5EF4-FFF2-40B4-BE49-F238E27FC236}">
                  <a16:creationId xmlns:a16="http://schemas.microsoft.com/office/drawing/2014/main" id="{5F199139-B0B2-2C7D-AD2D-79A71C1385A5}"/>
                </a:ext>
              </a:extLst>
            </p:cNvPr>
            <p:cNvGrpSpPr/>
            <p:nvPr/>
          </p:nvGrpSpPr>
          <p:grpSpPr>
            <a:xfrm>
              <a:off x="1180731" y="1482570"/>
              <a:ext cx="5424256" cy="2850029"/>
              <a:chOff x="1" y="2849731"/>
              <a:chExt cx="5424256" cy="2850029"/>
            </a:xfrm>
          </p:grpSpPr>
          <p:pic>
            <p:nvPicPr>
              <p:cNvPr id="18" name="Immagine 17">
                <a:extLst>
                  <a:ext uri="{FF2B5EF4-FFF2-40B4-BE49-F238E27FC236}">
                    <a16:creationId xmlns:a16="http://schemas.microsoft.com/office/drawing/2014/main" id="{D2A63C9B-4E4E-0E0E-6844-DFBDA739E987}"/>
                  </a:ext>
                </a:extLst>
              </p:cNvPr>
              <p:cNvPicPr>
                <a:picLocks noChangeAspect="1"/>
              </p:cNvPicPr>
              <p:nvPr/>
            </p:nvPicPr>
            <p:blipFill rotWithShape="1">
              <a:blip r:embed="rId2"/>
              <a:srcRect t="49997" r="50222"/>
              <a:stretch/>
            </p:blipFill>
            <p:spPr>
              <a:xfrm>
                <a:off x="1" y="2849731"/>
                <a:ext cx="5424256" cy="2850029"/>
              </a:xfrm>
              <a:prstGeom prst="rect">
                <a:avLst/>
              </a:prstGeom>
              <a:ln w="28575">
                <a:solidFill>
                  <a:srgbClr val="FF0000"/>
                </a:solidFill>
              </a:ln>
              <a:effectLst>
                <a:outerShdw blurRad="292100" dist="139700" dir="2700000" algn="tl" rotWithShape="0">
                  <a:srgbClr val="333333">
                    <a:alpha val="65000"/>
                  </a:srgbClr>
                </a:outerShdw>
              </a:effectLst>
            </p:spPr>
          </p:pic>
          <p:sp>
            <p:nvSpPr>
              <p:cNvPr id="19" name="Rettangolo 18">
                <a:extLst>
                  <a:ext uri="{FF2B5EF4-FFF2-40B4-BE49-F238E27FC236}">
                    <a16:creationId xmlns:a16="http://schemas.microsoft.com/office/drawing/2014/main" id="{2822DA89-D2B2-C0E4-90E0-E2E01E730076}"/>
                  </a:ext>
                </a:extLst>
              </p:cNvPr>
              <p:cNvSpPr/>
              <p:nvPr/>
            </p:nvSpPr>
            <p:spPr>
              <a:xfrm>
                <a:off x="1204330" y="4870338"/>
                <a:ext cx="1920240" cy="460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Inverted supports</a:t>
                </a:r>
              </a:p>
            </p:txBody>
          </p:sp>
        </p:grpSp>
        <p:sp>
          <p:nvSpPr>
            <p:cNvPr id="17" name="CasellaDiTesto 16">
              <a:extLst>
                <a:ext uri="{FF2B5EF4-FFF2-40B4-BE49-F238E27FC236}">
                  <a16:creationId xmlns:a16="http://schemas.microsoft.com/office/drawing/2014/main" id="{268B7262-89C2-1C55-BE2A-CE59EB71DD7D}"/>
                </a:ext>
              </a:extLst>
            </p:cNvPr>
            <p:cNvSpPr txBox="1"/>
            <p:nvPr/>
          </p:nvSpPr>
          <p:spPr>
            <a:xfrm>
              <a:off x="2232512" y="3901121"/>
              <a:ext cx="3759915" cy="369332"/>
            </a:xfrm>
            <a:prstGeom prst="rect">
              <a:avLst/>
            </a:prstGeom>
            <a:noFill/>
          </p:spPr>
          <p:txBody>
            <a:bodyPr wrap="square" rtlCol="0">
              <a:spAutoFit/>
            </a:bodyPr>
            <a:lstStyle/>
            <a:p>
              <a:r>
                <a:rPr lang="en-GB" dirty="0"/>
                <a:t>Rotations </a:t>
              </a:r>
              <a:r>
                <a:rPr lang="en-GB" b="1" dirty="0">
                  <a:solidFill>
                    <a:srgbClr val="FF0000"/>
                  </a:solidFill>
                </a:rPr>
                <a:t>global</a:t>
              </a:r>
              <a:r>
                <a:rPr lang="en-GB" b="1" dirty="0"/>
                <a:t> shared cross-section</a:t>
              </a:r>
              <a:endParaRPr lang="en-GB" dirty="0"/>
            </a:p>
          </p:txBody>
        </p:sp>
      </p:grpSp>
      <p:graphicFrame>
        <p:nvGraphicFramePr>
          <p:cNvPr id="20" name="Tabella 16">
            <a:extLst>
              <a:ext uri="{FF2B5EF4-FFF2-40B4-BE49-F238E27FC236}">
                <a16:creationId xmlns:a16="http://schemas.microsoft.com/office/drawing/2014/main" id="{1A31DB08-B329-FD8D-CC05-BD5527954D46}"/>
              </a:ext>
            </a:extLst>
          </p:cNvPr>
          <p:cNvGraphicFramePr>
            <a:graphicFrameLocks noGrp="1"/>
          </p:cNvGraphicFramePr>
          <p:nvPr>
            <p:extLst>
              <p:ext uri="{D42A27DB-BD31-4B8C-83A1-F6EECF244321}">
                <p14:modId xmlns:p14="http://schemas.microsoft.com/office/powerpoint/2010/main" val="3467593778"/>
              </p:ext>
            </p:extLst>
          </p:nvPr>
        </p:nvGraphicFramePr>
        <p:xfrm>
          <a:off x="6187381" y="4456314"/>
          <a:ext cx="5755926" cy="741680"/>
        </p:xfrm>
        <a:graphic>
          <a:graphicData uri="http://schemas.openxmlformats.org/drawingml/2006/table">
            <a:tbl>
              <a:tblPr firstRow="1" bandRow="1">
                <a:tableStyleId>{073A0DAA-6AF3-43AB-8588-CEC1D06C72B9}</a:tableStyleId>
              </a:tblPr>
              <a:tblGrid>
                <a:gridCol w="2543712">
                  <a:extLst>
                    <a:ext uri="{9D8B030D-6E8A-4147-A177-3AD203B41FA5}">
                      <a16:colId xmlns:a16="http://schemas.microsoft.com/office/drawing/2014/main" val="3343197324"/>
                    </a:ext>
                  </a:extLst>
                </a:gridCol>
                <a:gridCol w="3212214">
                  <a:extLst>
                    <a:ext uri="{9D8B030D-6E8A-4147-A177-3AD203B41FA5}">
                      <a16:colId xmlns:a16="http://schemas.microsoft.com/office/drawing/2014/main" val="3521653600"/>
                    </a:ext>
                  </a:extLst>
                </a:gridCol>
              </a:tblGrid>
              <a:tr h="370840">
                <a:tc>
                  <a:txBody>
                    <a:bodyPr/>
                    <a:lstStyle/>
                    <a:p>
                      <a:r>
                        <a:rPr lang="en-GB" dirty="0"/>
                        <a:t>Limits for dipoles</a:t>
                      </a:r>
                    </a:p>
                  </a:txBody>
                  <a:tcPr/>
                </a:tc>
                <a:tc>
                  <a:txBody>
                    <a:bodyPr/>
                    <a:lstStyle/>
                    <a:p>
                      <a:r>
                        <a:rPr lang="en-GB" dirty="0"/>
                        <a:t>CW support contribution</a:t>
                      </a:r>
                    </a:p>
                  </a:txBody>
                  <a:tcPr/>
                </a:tc>
                <a:extLst>
                  <a:ext uri="{0D108BD9-81ED-4DB2-BD59-A6C34878D82A}">
                    <a16:rowId xmlns:a16="http://schemas.microsoft.com/office/drawing/2014/main" val="672474829"/>
                  </a:ext>
                </a:extLst>
              </a:tr>
              <a:tr h="370840">
                <a:tc>
                  <a:txBody>
                    <a:bodyPr/>
                    <a:lstStyle/>
                    <a:p>
                      <a:r>
                        <a:rPr lang="en-GB" dirty="0"/>
                        <a:t>± 0.8 </a:t>
                      </a:r>
                      <a:r>
                        <a:rPr lang="en-GB" dirty="0" err="1"/>
                        <a:t>mrad</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0.5 </a:t>
                      </a:r>
                      <a:r>
                        <a:rPr lang="en-GB" dirty="0" err="1"/>
                        <a:t>mrad</a:t>
                      </a:r>
                      <a:r>
                        <a:rPr lang="en-GB" dirty="0"/>
                        <a:t> (62.5 %)</a:t>
                      </a:r>
                    </a:p>
                  </a:txBody>
                  <a:tcPr/>
                </a:tc>
                <a:extLst>
                  <a:ext uri="{0D108BD9-81ED-4DB2-BD59-A6C34878D82A}">
                    <a16:rowId xmlns:a16="http://schemas.microsoft.com/office/drawing/2014/main" val="1998632652"/>
                  </a:ext>
                </a:extLst>
              </a:tr>
            </a:tbl>
          </a:graphicData>
        </a:graphic>
      </p:graphicFrame>
      <p:grpSp>
        <p:nvGrpSpPr>
          <p:cNvPr id="24" name="Gruppo 23">
            <a:extLst>
              <a:ext uri="{FF2B5EF4-FFF2-40B4-BE49-F238E27FC236}">
                <a16:creationId xmlns:a16="http://schemas.microsoft.com/office/drawing/2014/main" id="{9EA91D78-E072-3E8E-1D55-4CE5ECEEFDB0}"/>
              </a:ext>
            </a:extLst>
          </p:cNvPr>
          <p:cNvGrpSpPr/>
          <p:nvPr/>
        </p:nvGrpSpPr>
        <p:grpSpPr>
          <a:xfrm>
            <a:off x="414528" y="1317990"/>
            <a:ext cx="5504873" cy="2881390"/>
            <a:chOff x="0" y="2817091"/>
            <a:chExt cx="5504873" cy="2881390"/>
          </a:xfrm>
        </p:grpSpPr>
        <p:pic>
          <p:nvPicPr>
            <p:cNvPr id="25" name="Immagine 24">
              <a:extLst>
                <a:ext uri="{FF2B5EF4-FFF2-40B4-BE49-F238E27FC236}">
                  <a16:creationId xmlns:a16="http://schemas.microsoft.com/office/drawing/2014/main" id="{9910B2C9-8805-CAB1-EC8F-6875EE2CE5C6}"/>
                </a:ext>
              </a:extLst>
            </p:cNvPr>
            <p:cNvPicPr>
              <a:picLocks noChangeAspect="1"/>
            </p:cNvPicPr>
            <p:nvPr/>
          </p:nvPicPr>
          <p:blipFill rotWithShape="1">
            <a:blip r:embed="rId3"/>
            <a:srcRect t="49436" r="49445"/>
            <a:stretch/>
          </p:blipFill>
          <p:spPr>
            <a:xfrm>
              <a:off x="0" y="2817091"/>
              <a:ext cx="5504873" cy="2881390"/>
            </a:xfrm>
            <a:prstGeom prst="rect">
              <a:avLst/>
            </a:prstGeom>
          </p:spPr>
        </p:pic>
        <p:sp>
          <p:nvSpPr>
            <p:cNvPr id="26" name="CasellaDiTesto 25">
              <a:extLst>
                <a:ext uri="{FF2B5EF4-FFF2-40B4-BE49-F238E27FC236}">
                  <a16:creationId xmlns:a16="http://schemas.microsoft.com/office/drawing/2014/main" id="{4A50137B-F933-B767-FCD9-3B9F782A9EC7}"/>
                </a:ext>
              </a:extLst>
            </p:cNvPr>
            <p:cNvSpPr txBox="1"/>
            <p:nvPr/>
          </p:nvSpPr>
          <p:spPr>
            <a:xfrm>
              <a:off x="1083381" y="5225092"/>
              <a:ext cx="3507092" cy="369332"/>
            </a:xfrm>
            <a:prstGeom prst="rect">
              <a:avLst/>
            </a:prstGeom>
            <a:noFill/>
          </p:spPr>
          <p:txBody>
            <a:bodyPr wrap="square" rtlCol="0">
              <a:spAutoFit/>
            </a:bodyPr>
            <a:lstStyle/>
            <a:p>
              <a:r>
                <a:rPr lang="en-GB" dirty="0"/>
                <a:t>Rotations </a:t>
              </a:r>
              <a:r>
                <a:rPr lang="en-GB" b="1" dirty="0">
                  <a:solidFill>
                    <a:srgbClr val="FF0000"/>
                  </a:solidFill>
                </a:rPr>
                <a:t>non</a:t>
              </a:r>
              <a:r>
                <a:rPr lang="en-GB" b="1" dirty="0"/>
                <a:t> shared cross-section</a:t>
              </a:r>
              <a:endParaRPr lang="en-GB" dirty="0"/>
            </a:p>
          </p:txBody>
        </p:sp>
      </p:grpSp>
      <p:sp>
        <p:nvSpPr>
          <p:cNvPr id="27" name="CasellaDiTesto 26">
            <a:extLst>
              <a:ext uri="{FF2B5EF4-FFF2-40B4-BE49-F238E27FC236}">
                <a16:creationId xmlns:a16="http://schemas.microsoft.com/office/drawing/2014/main" id="{F397D899-5F06-423C-50A1-DC367DBFF7DB}"/>
              </a:ext>
            </a:extLst>
          </p:cNvPr>
          <p:cNvSpPr txBox="1"/>
          <p:nvPr/>
        </p:nvSpPr>
        <p:spPr>
          <a:xfrm>
            <a:off x="275207" y="4447713"/>
            <a:ext cx="5734975" cy="923330"/>
          </a:xfrm>
          <a:prstGeom prst="rect">
            <a:avLst/>
          </a:prstGeom>
          <a:noFill/>
        </p:spPr>
        <p:txBody>
          <a:bodyPr wrap="square" rtlCol="0">
            <a:spAutoFit/>
          </a:bodyPr>
          <a:lstStyle/>
          <a:p>
            <a:r>
              <a:rPr lang="en-GB" dirty="0"/>
              <a:t>There is an improvement in rotations when applying the global tot section strategy. Going from +- 0.3  to +- 0.1 </a:t>
            </a:r>
            <a:r>
              <a:rPr lang="en-GB" dirty="0" err="1"/>
              <a:t>mrad</a:t>
            </a:r>
            <a:r>
              <a:rPr lang="en-GB" dirty="0"/>
              <a:t> for dipole 1</a:t>
            </a:r>
            <a:r>
              <a:rPr lang="en-GB" b="1" dirty="0">
                <a:solidFill>
                  <a:srgbClr val="FF0000"/>
                </a:solidFill>
              </a:rPr>
              <a:t> </a:t>
            </a:r>
          </a:p>
        </p:txBody>
      </p:sp>
    </p:spTree>
    <p:extLst>
      <p:ext uri="{BB962C8B-B14F-4D97-AF65-F5344CB8AC3E}">
        <p14:creationId xmlns:p14="http://schemas.microsoft.com/office/powerpoint/2010/main" val="315516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DB4E3399-4147-7D0B-7D55-2030E3535E2C}"/>
              </a:ext>
            </a:extLst>
          </p:cNvPr>
          <p:cNvSpPr/>
          <p:nvPr/>
        </p:nvSpPr>
        <p:spPr>
          <a:xfrm>
            <a:off x="129552" y="185465"/>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egnaposto data 2">
            <a:extLst>
              <a:ext uri="{FF2B5EF4-FFF2-40B4-BE49-F238E27FC236}">
                <a16:creationId xmlns:a16="http://schemas.microsoft.com/office/drawing/2014/main" id="{D7CA5677-A3A5-DF7F-5EF7-EBC79E853AD8}"/>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E66B5F23-5196-457C-0937-FE5960F34E94}"/>
              </a:ext>
            </a:extLst>
          </p:cNvPr>
          <p:cNvSpPr>
            <a:spLocks noGrp="1"/>
          </p:cNvSpPr>
          <p:nvPr>
            <p:ph type="sldNum" sz="quarter" idx="12"/>
          </p:nvPr>
        </p:nvSpPr>
        <p:spPr/>
        <p:txBody>
          <a:bodyPr/>
          <a:lstStyle/>
          <a:p>
            <a:fld id="{57A0FA2E-2223-4FE8-9E15-7906F6757A08}" type="slidenum">
              <a:rPr lang="it-IT" smtClean="0"/>
              <a:pPr/>
              <a:t>18</a:t>
            </a:fld>
            <a:endParaRPr lang="it-IT" dirty="0"/>
          </a:p>
        </p:txBody>
      </p:sp>
      <p:sp>
        <p:nvSpPr>
          <p:cNvPr id="5" name="Titolo 1">
            <a:extLst>
              <a:ext uri="{FF2B5EF4-FFF2-40B4-BE49-F238E27FC236}">
                <a16:creationId xmlns:a16="http://schemas.microsoft.com/office/drawing/2014/main" id="{7EEF83DA-293C-F030-B374-3B6A0040F64D}"/>
              </a:ext>
            </a:extLst>
          </p:cNvPr>
          <p:cNvSpPr txBox="1">
            <a:spLocks/>
          </p:cNvSpPr>
          <p:nvPr/>
        </p:nvSpPr>
        <p:spPr>
          <a:xfrm>
            <a:off x="559296" y="-221155"/>
            <a:ext cx="11946740"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Results quadrupoles fixed to dipoles Vs independent</a:t>
            </a:r>
          </a:p>
        </p:txBody>
      </p:sp>
      <p:sp>
        <p:nvSpPr>
          <p:cNvPr id="6" name="CasellaDiTesto 5">
            <a:extLst>
              <a:ext uri="{FF2B5EF4-FFF2-40B4-BE49-F238E27FC236}">
                <a16:creationId xmlns:a16="http://schemas.microsoft.com/office/drawing/2014/main" id="{4C873D91-699A-2F07-F17A-5E05FEC8F2F4}"/>
              </a:ext>
            </a:extLst>
          </p:cNvPr>
          <p:cNvSpPr txBox="1"/>
          <p:nvPr/>
        </p:nvSpPr>
        <p:spPr>
          <a:xfrm>
            <a:off x="9474202" y="331878"/>
            <a:ext cx="2413338" cy="33855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600" b="1" dirty="0">
                <a:solidFill>
                  <a:srgbClr val="FF0000"/>
                </a:solidFill>
              </a:rPr>
              <a:t>Heat load is kept constant</a:t>
            </a:r>
          </a:p>
        </p:txBody>
      </p:sp>
      <p:grpSp>
        <p:nvGrpSpPr>
          <p:cNvPr id="17" name="Gruppo 16">
            <a:extLst>
              <a:ext uri="{FF2B5EF4-FFF2-40B4-BE49-F238E27FC236}">
                <a16:creationId xmlns:a16="http://schemas.microsoft.com/office/drawing/2014/main" id="{8481A2B8-6AF4-0669-5F3E-0D5C09C7F89B}"/>
              </a:ext>
            </a:extLst>
          </p:cNvPr>
          <p:cNvGrpSpPr/>
          <p:nvPr/>
        </p:nvGrpSpPr>
        <p:grpSpPr>
          <a:xfrm>
            <a:off x="975677" y="758497"/>
            <a:ext cx="10240646" cy="5040259"/>
            <a:chOff x="693635" y="816845"/>
            <a:chExt cx="10240646" cy="5040259"/>
          </a:xfrm>
        </p:grpSpPr>
        <p:pic>
          <p:nvPicPr>
            <p:cNvPr id="9" name="Immagine 8">
              <a:extLst>
                <a:ext uri="{FF2B5EF4-FFF2-40B4-BE49-F238E27FC236}">
                  <a16:creationId xmlns:a16="http://schemas.microsoft.com/office/drawing/2014/main" id="{C427AA34-015A-1F65-8DC9-6E469F80709C}"/>
                </a:ext>
              </a:extLst>
            </p:cNvPr>
            <p:cNvPicPr>
              <a:picLocks noChangeAspect="1"/>
            </p:cNvPicPr>
            <p:nvPr/>
          </p:nvPicPr>
          <p:blipFill rotWithShape="1">
            <a:blip r:embed="rId2">
              <a:clrChange>
                <a:clrFrom>
                  <a:srgbClr val="FFFFFF"/>
                </a:clrFrom>
                <a:clrTo>
                  <a:srgbClr val="FFFFFF">
                    <a:alpha val="0"/>
                  </a:srgbClr>
                </a:clrTo>
              </a:clrChange>
            </a:blip>
            <a:srcRect r="50381" b="50164"/>
            <a:stretch/>
          </p:blipFill>
          <p:spPr>
            <a:xfrm>
              <a:off x="6073703" y="816845"/>
              <a:ext cx="4792607" cy="2501507"/>
            </a:xfrm>
            <a:prstGeom prst="rect">
              <a:avLst/>
            </a:prstGeom>
          </p:spPr>
        </p:pic>
        <p:pic>
          <p:nvPicPr>
            <p:cNvPr id="11" name="Immagine 10">
              <a:extLst>
                <a:ext uri="{FF2B5EF4-FFF2-40B4-BE49-F238E27FC236}">
                  <a16:creationId xmlns:a16="http://schemas.microsoft.com/office/drawing/2014/main" id="{B1CF13DF-0FDD-45EB-2284-27E624141905}"/>
                </a:ext>
              </a:extLst>
            </p:cNvPr>
            <p:cNvPicPr>
              <a:picLocks noChangeAspect="1"/>
            </p:cNvPicPr>
            <p:nvPr/>
          </p:nvPicPr>
          <p:blipFill rotWithShape="1">
            <a:blip r:embed="rId3">
              <a:clrChange>
                <a:clrFrom>
                  <a:srgbClr val="FFFFFF"/>
                </a:clrFrom>
                <a:clrTo>
                  <a:srgbClr val="FFFFFF">
                    <a:alpha val="0"/>
                  </a:srgbClr>
                </a:clrTo>
              </a:clrChange>
            </a:blip>
            <a:srcRect r="50130" b="50000"/>
            <a:stretch/>
          </p:blipFill>
          <p:spPr>
            <a:xfrm>
              <a:off x="693635" y="816845"/>
              <a:ext cx="4815985" cy="2518359"/>
            </a:xfrm>
            <a:prstGeom prst="rect">
              <a:avLst/>
            </a:prstGeom>
          </p:spPr>
        </p:pic>
        <p:pic>
          <p:nvPicPr>
            <p:cNvPr id="14" name="Immagine 13">
              <a:extLst>
                <a:ext uri="{FF2B5EF4-FFF2-40B4-BE49-F238E27FC236}">
                  <a16:creationId xmlns:a16="http://schemas.microsoft.com/office/drawing/2014/main" id="{A8CB0489-026F-39A1-7156-17D60C82BCAA}"/>
                </a:ext>
              </a:extLst>
            </p:cNvPr>
            <p:cNvPicPr>
              <a:picLocks noChangeAspect="1"/>
            </p:cNvPicPr>
            <p:nvPr/>
          </p:nvPicPr>
          <p:blipFill rotWithShape="1">
            <a:blip r:embed="rId4">
              <a:clrChange>
                <a:clrFrom>
                  <a:srgbClr val="FFFFFF"/>
                </a:clrFrom>
                <a:clrTo>
                  <a:srgbClr val="FFFFFF">
                    <a:alpha val="0"/>
                  </a:srgbClr>
                </a:clrTo>
              </a:clrChange>
            </a:blip>
            <a:srcRect t="49760" r="49896"/>
            <a:stretch/>
          </p:blipFill>
          <p:spPr>
            <a:xfrm>
              <a:off x="693635" y="3312965"/>
              <a:ext cx="4815985" cy="2521225"/>
            </a:xfrm>
            <a:prstGeom prst="rect">
              <a:avLst/>
            </a:prstGeom>
          </p:spPr>
        </p:pic>
        <p:pic>
          <p:nvPicPr>
            <p:cNvPr id="15" name="Immagine 14">
              <a:extLst>
                <a:ext uri="{FF2B5EF4-FFF2-40B4-BE49-F238E27FC236}">
                  <a16:creationId xmlns:a16="http://schemas.microsoft.com/office/drawing/2014/main" id="{D0DF62E4-C902-11F5-1377-CB8A59D8CECC}"/>
                </a:ext>
              </a:extLst>
            </p:cNvPr>
            <p:cNvPicPr>
              <a:picLocks noChangeAspect="1"/>
            </p:cNvPicPr>
            <p:nvPr/>
          </p:nvPicPr>
          <p:blipFill rotWithShape="1">
            <a:blip r:embed="rId5">
              <a:clrChange>
                <a:clrFrom>
                  <a:srgbClr val="FFFFFF"/>
                </a:clrFrom>
                <a:clrTo>
                  <a:srgbClr val="FFFFFF">
                    <a:alpha val="0"/>
                  </a:srgbClr>
                </a:clrTo>
              </a:clrChange>
            </a:blip>
            <a:srcRect t="50320" r="49432"/>
            <a:stretch/>
          </p:blipFill>
          <p:spPr>
            <a:xfrm>
              <a:off x="6073703" y="3362351"/>
              <a:ext cx="4860578" cy="2494753"/>
            </a:xfrm>
            <a:prstGeom prst="rect">
              <a:avLst/>
            </a:prstGeom>
          </p:spPr>
        </p:pic>
      </p:grpSp>
      <p:grpSp>
        <p:nvGrpSpPr>
          <p:cNvPr id="21" name="Gruppo 20">
            <a:extLst>
              <a:ext uri="{FF2B5EF4-FFF2-40B4-BE49-F238E27FC236}">
                <a16:creationId xmlns:a16="http://schemas.microsoft.com/office/drawing/2014/main" id="{62D49140-1783-0D1C-6072-5D76ED25E868}"/>
              </a:ext>
            </a:extLst>
          </p:cNvPr>
          <p:cNvGrpSpPr/>
          <p:nvPr/>
        </p:nvGrpSpPr>
        <p:grpSpPr>
          <a:xfrm>
            <a:off x="6056403" y="1849150"/>
            <a:ext cx="148466" cy="2810934"/>
            <a:chOff x="6056403" y="1849150"/>
            <a:chExt cx="148466" cy="2810934"/>
          </a:xfrm>
        </p:grpSpPr>
        <p:sp>
          <p:nvSpPr>
            <p:cNvPr id="19" name="Rettangolo 18">
              <a:extLst>
                <a:ext uri="{FF2B5EF4-FFF2-40B4-BE49-F238E27FC236}">
                  <a16:creationId xmlns:a16="http://schemas.microsoft.com/office/drawing/2014/main" id="{3E03BC3A-C900-E9F8-F898-20BCAD067EB0}"/>
                </a:ext>
              </a:extLst>
            </p:cNvPr>
            <p:cNvSpPr/>
            <p:nvPr/>
          </p:nvSpPr>
          <p:spPr>
            <a:xfrm>
              <a:off x="6056403" y="1849150"/>
              <a:ext cx="45719" cy="2810934"/>
            </a:xfrm>
            <a:prstGeom prst="rect">
              <a:avLst/>
            </a:prstGeom>
            <a:solidFill>
              <a:srgbClr val="67C9FA"/>
            </a:solidFill>
            <a:ln>
              <a:solidFill>
                <a:srgbClr val="67C9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ttangolo 19">
              <a:extLst>
                <a:ext uri="{FF2B5EF4-FFF2-40B4-BE49-F238E27FC236}">
                  <a16:creationId xmlns:a16="http://schemas.microsoft.com/office/drawing/2014/main" id="{49194A8C-1A34-7C00-1981-804EDE45BD34}"/>
                </a:ext>
              </a:extLst>
            </p:cNvPr>
            <p:cNvSpPr/>
            <p:nvPr/>
          </p:nvSpPr>
          <p:spPr>
            <a:xfrm>
              <a:off x="6159150" y="1849150"/>
              <a:ext cx="45719" cy="2810934"/>
            </a:xfrm>
            <a:prstGeom prst="rect">
              <a:avLst/>
            </a:prstGeom>
            <a:solidFill>
              <a:srgbClr val="67C9FA"/>
            </a:solidFill>
            <a:ln>
              <a:solidFill>
                <a:srgbClr val="67C9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Rettangolo 21">
            <a:extLst>
              <a:ext uri="{FF2B5EF4-FFF2-40B4-BE49-F238E27FC236}">
                <a16:creationId xmlns:a16="http://schemas.microsoft.com/office/drawing/2014/main" id="{6D78465C-77BA-5D6A-869C-26B61B70009B}"/>
              </a:ext>
            </a:extLst>
          </p:cNvPr>
          <p:cNvSpPr/>
          <p:nvPr/>
        </p:nvSpPr>
        <p:spPr>
          <a:xfrm>
            <a:off x="9389533" y="3833037"/>
            <a:ext cx="186267" cy="1738030"/>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3" name="Rettangolo 22">
            <a:extLst>
              <a:ext uri="{FF2B5EF4-FFF2-40B4-BE49-F238E27FC236}">
                <a16:creationId xmlns:a16="http://schemas.microsoft.com/office/drawing/2014/main" id="{893EA6D2-4A7C-FDC9-1794-5CC45CEF3941}"/>
              </a:ext>
            </a:extLst>
          </p:cNvPr>
          <p:cNvSpPr/>
          <p:nvPr/>
        </p:nvSpPr>
        <p:spPr>
          <a:xfrm>
            <a:off x="7941733" y="3833037"/>
            <a:ext cx="186267" cy="1738030"/>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682633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A6506AD4-2D3E-7353-150C-3FAB4C9ED5F5}"/>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252DC544-4C28-07E6-960E-3C34F4FF4B7F}"/>
              </a:ext>
            </a:extLst>
          </p:cNvPr>
          <p:cNvSpPr>
            <a:spLocks noGrp="1"/>
          </p:cNvSpPr>
          <p:nvPr>
            <p:ph type="sldNum" sz="quarter" idx="12"/>
          </p:nvPr>
        </p:nvSpPr>
        <p:spPr/>
        <p:txBody>
          <a:bodyPr/>
          <a:lstStyle/>
          <a:p>
            <a:fld id="{57A0FA2E-2223-4FE8-9E15-7906F6757A08}" type="slidenum">
              <a:rPr lang="it-IT" smtClean="0"/>
              <a:pPr/>
              <a:t>19</a:t>
            </a:fld>
            <a:endParaRPr lang="it-IT" dirty="0"/>
          </a:p>
        </p:txBody>
      </p:sp>
      <p:sp>
        <p:nvSpPr>
          <p:cNvPr id="5" name="Rettangolo 4">
            <a:extLst>
              <a:ext uri="{FF2B5EF4-FFF2-40B4-BE49-F238E27FC236}">
                <a16:creationId xmlns:a16="http://schemas.microsoft.com/office/drawing/2014/main" id="{2508E7C9-5D11-DD00-B022-214332721201}"/>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asellaDiTesto 5">
            <a:extLst>
              <a:ext uri="{FF2B5EF4-FFF2-40B4-BE49-F238E27FC236}">
                <a16:creationId xmlns:a16="http://schemas.microsoft.com/office/drawing/2014/main" id="{E992356A-58E9-0051-8118-B8134758B972}"/>
              </a:ext>
            </a:extLst>
          </p:cNvPr>
          <p:cNvSpPr txBox="1"/>
          <p:nvPr/>
        </p:nvSpPr>
        <p:spPr>
          <a:xfrm>
            <a:off x="129540" y="195072"/>
            <a:ext cx="3230880" cy="646331"/>
          </a:xfrm>
          <a:prstGeom prst="rect">
            <a:avLst/>
          </a:prstGeom>
          <a:noFill/>
        </p:spPr>
        <p:txBody>
          <a:bodyPr wrap="square" rtlCol="0">
            <a:spAutoFit/>
          </a:bodyPr>
          <a:lstStyle/>
          <a:p>
            <a:r>
              <a:rPr lang="en-GB" sz="3600" b="1" dirty="0"/>
              <a:t>summary</a:t>
            </a:r>
          </a:p>
        </p:txBody>
      </p:sp>
      <p:sp>
        <p:nvSpPr>
          <p:cNvPr id="7" name="CasellaDiTesto 6">
            <a:extLst>
              <a:ext uri="{FF2B5EF4-FFF2-40B4-BE49-F238E27FC236}">
                <a16:creationId xmlns:a16="http://schemas.microsoft.com/office/drawing/2014/main" id="{B48B8094-66CC-CD04-81C1-804BB22AEFB9}"/>
              </a:ext>
            </a:extLst>
          </p:cNvPr>
          <p:cNvSpPr txBox="1"/>
          <p:nvPr/>
        </p:nvSpPr>
        <p:spPr>
          <a:xfrm>
            <a:off x="220980" y="922020"/>
            <a:ext cx="9486900" cy="2862322"/>
          </a:xfrm>
          <a:prstGeom prst="rect">
            <a:avLst/>
          </a:prstGeom>
          <a:noFill/>
        </p:spPr>
        <p:txBody>
          <a:bodyPr wrap="square" rtlCol="0">
            <a:spAutoFit/>
          </a:bodyPr>
          <a:lstStyle/>
          <a:p>
            <a:pPr marL="285750" indent="-285750">
              <a:buFont typeface="Arial" panose="020B0604020202020204" pitchFamily="34" charset="0"/>
              <a:buChar char="•"/>
            </a:pPr>
            <a:r>
              <a:rPr lang="en-GB" dirty="0"/>
              <a:t>Differential cross section optimization strategies don’t affect much the results</a:t>
            </a:r>
          </a:p>
          <a:p>
            <a:pPr marL="285750" indent="-285750">
              <a:buFont typeface="Arial" panose="020B0604020202020204" pitchFamily="34" charset="0"/>
              <a:buChar char="•"/>
            </a:pPr>
            <a:r>
              <a:rPr lang="en-GB" b="1" dirty="0">
                <a:solidFill>
                  <a:srgbClr val="FF0000"/>
                </a:solidFill>
              </a:rPr>
              <a:t>Results are more affected by the support configuration</a:t>
            </a:r>
          </a:p>
          <a:p>
            <a:pPr marL="285750" indent="-285750">
              <a:buFont typeface="Arial" panose="020B0604020202020204" pitchFamily="34" charset="0"/>
              <a:buChar char="•"/>
            </a:pPr>
            <a:r>
              <a:rPr lang="en-GB" b="1" dirty="0"/>
              <a:t>Support position must be optimized</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The level of optimization is too low to compare the solution in which quads are “rigidly” fixed to dipoles with respect to the one were they are fixed to the vacuum vessel</a:t>
            </a:r>
          </a:p>
          <a:p>
            <a:pPr marL="285750" indent="-285750">
              <a:buFont typeface="Arial" panose="020B0604020202020204" pitchFamily="34" charset="0"/>
              <a:buChar char="•"/>
            </a:pPr>
            <a:r>
              <a:rPr lang="en-GB" b="1" dirty="0"/>
              <a:t>The model with independent quadrupoles does approximate better reality </a:t>
            </a:r>
            <a:r>
              <a:rPr lang="en-GB" dirty="0"/>
              <a:t>(for the other the rigidity of the support between quads and dipoles is not modelled at all)</a:t>
            </a:r>
          </a:p>
          <a:p>
            <a:pPr marL="285750" indent="-285750">
              <a:buFont typeface="Arial" panose="020B0604020202020204" pitchFamily="34" charset="0"/>
              <a:buChar char="•"/>
            </a:pPr>
            <a:r>
              <a:rPr lang="en-GB" b="1" dirty="0">
                <a:solidFill>
                  <a:srgbClr val="FF0000"/>
                </a:solidFill>
              </a:rPr>
              <a:t>Both cases show margins of improvement</a:t>
            </a:r>
          </a:p>
          <a:p>
            <a:pPr marL="285750" indent="-285750">
              <a:buFont typeface="Arial" panose="020B0604020202020204" pitchFamily="34" charset="0"/>
              <a:buChar char="•"/>
            </a:pPr>
            <a:r>
              <a:rPr lang="en-GB" b="1" dirty="0">
                <a:solidFill>
                  <a:srgbClr val="FF0000"/>
                </a:solidFill>
              </a:rPr>
              <a:t>Results should be checked for beam dynamics</a:t>
            </a:r>
          </a:p>
        </p:txBody>
      </p:sp>
      <mc:AlternateContent xmlns:mc="http://schemas.openxmlformats.org/markup-compatibility/2006" xmlns:p14="http://schemas.microsoft.com/office/powerpoint/2010/main">
        <mc:Choice Requires="p14">
          <p:contentPart p14:bwMode="auto" r:id="rId2">
            <p14:nvContentPartPr>
              <p14:cNvPr id="8" name="Input penna 7">
                <a:extLst>
                  <a:ext uri="{FF2B5EF4-FFF2-40B4-BE49-F238E27FC236}">
                    <a16:creationId xmlns:a16="http://schemas.microsoft.com/office/drawing/2014/main" id="{616A4238-1141-3B28-728C-6A3CCCF15D6B}"/>
                  </a:ext>
                </a:extLst>
              </p14:cNvPr>
              <p14:cNvContentPartPr/>
              <p14:nvPr/>
            </p14:nvContentPartPr>
            <p14:xfrm>
              <a:off x="-2232960" y="5425080"/>
              <a:ext cx="360" cy="360"/>
            </p14:xfrm>
          </p:contentPart>
        </mc:Choice>
        <mc:Fallback xmlns="">
          <p:pic>
            <p:nvPicPr>
              <p:cNvPr id="8" name="Input penna 7">
                <a:extLst>
                  <a:ext uri="{FF2B5EF4-FFF2-40B4-BE49-F238E27FC236}">
                    <a16:creationId xmlns:a16="http://schemas.microsoft.com/office/drawing/2014/main" id="{616A4238-1141-3B28-728C-6A3CCCF15D6B}"/>
                  </a:ext>
                </a:extLst>
              </p:cNvPr>
              <p:cNvPicPr/>
              <p:nvPr/>
            </p:nvPicPr>
            <p:blipFill>
              <a:blip r:embed="rId3"/>
              <a:stretch>
                <a:fillRect/>
              </a:stretch>
            </p:blipFill>
            <p:spPr>
              <a:xfrm>
                <a:off x="-2241600" y="5416080"/>
                <a:ext cx="18000" cy="18000"/>
              </a:xfrm>
              <a:prstGeom prst="rect">
                <a:avLst/>
              </a:prstGeom>
            </p:spPr>
          </p:pic>
        </mc:Fallback>
      </mc:AlternateContent>
    </p:spTree>
    <p:extLst>
      <p:ext uri="{BB962C8B-B14F-4D97-AF65-F5344CB8AC3E}">
        <p14:creationId xmlns:p14="http://schemas.microsoft.com/office/powerpoint/2010/main" val="970850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35BC39-8DD7-CED0-61C2-3A634BE5A509}"/>
              </a:ext>
            </a:extLst>
          </p:cNvPr>
          <p:cNvSpPr>
            <a:spLocks noGrp="1"/>
          </p:cNvSpPr>
          <p:nvPr>
            <p:ph type="title"/>
          </p:nvPr>
        </p:nvSpPr>
        <p:spPr/>
        <p:txBody>
          <a:bodyPr/>
          <a:lstStyle/>
          <a:p>
            <a:r>
              <a:rPr lang="en-GB" dirty="0"/>
              <a:t>Outline</a:t>
            </a:r>
          </a:p>
        </p:txBody>
      </p:sp>
      <p:sp>
        <p:nvSpPr>
          <p:cNvPr id="3" name="Segnaposto data 2">
            <a:extLst>
              <a:ext uri="{FF2B5EF4-FFF2-40B4-BE49-F238E27FC236}">
                <a16:creationId xmlns:a16="http://schemas.microsoft.com/office/drawing/2014/main" id="{1C2539C7-0A2E-E08B-EB2A-5A01FFFD881E}"/>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BB069F5D-CAFA-F68D-C2DE-89BCAE6EA81D}"/>
              </a:ext>
            </a:extLst>
          </p:cNvPr>
          <p:cNvSpPr>
            <a:spLocks noGrp="1"/>
          </p:cNvSpPr>
          <p:nvPr>
            <p:ph type="sldNum" sz="quarter" idx="12"/>
          </p:nvPr>
        </p:nvSpPr>
        <p:spPr/>
        <p:txBody>
          <a:bodyPr/>
          <a:lstStyle/>
          <a:p>
            <a:fld id="{57A0FA2E-2223-4FE8-9E15-7906F6757A08}" type="slidenum">
              <a:rPr lang="it-IT" smtClean="0"/>
              <a:pPr/>
              <a:t>2</a:t>
            </a:fld>
            <a:endParaRPr lang="it-IT" dirty="0"/>
          </a:p>
        </p:txBody>
      </p:sp>
      <p:sp>
        <p:nvSpPr>
          <p:cNvPr id="6" name="CasellaDiTesto 5">
            <a:extLst>
              <a:ext uri="{FF2B5EF4-FFF2-40B4-BE49-F238E27FC236}">
                <a16:creationId xmlns:a16="http://schemas.microsoft.com/office/drawing/2014/main" id="{0E101432-07E0-FBF8-497F-557EA13BFCD9}"/>
              </a:ext>
            </a:extLst>
          </p:cNvPr>
          <p:cNvSpPr txBox="1"/>
          <p:nvPr/>
        </p:nvSpPr>
        <p:spPr>
          <a:xfrm>
            <a:off x="327660" y="1920240"/>
            <a:ext cx="9509760" cy="2585323"/>
          </a:xfrm>
          <a:prstGeom prst="rect">
            <a:avLst/>
          </a:prstGeom>
          <a:noFill/>
        </p:spPr>
        <p:txBody>
          <a:bodyPr wrap="square" rtlCol="0">
            <a:spAutoFit/>
          </a:bodyPr>
          <a:lstStyle/>
          <a:p>
            <a:pPr marL="285750" indent="-285750">
              <a:buFont typeface="Arial" panose="020B0604020202020204" pitchFamily="34" charset="0"/>
              <a:buChar char="•"/>
            </a:pPr>
            <a:r>
              <a:rPr lang="en-GB" dirty="0"/>
              <a:t>How is the pose error calculated</a:t>
            </a:r>
          </a:p>
          <a:p>
            <a:pPr marL="285750" indent="-285750">
              <a:buFont typeface="Arial" panose="020B0604020202020204" pitchFamily="34" charset="0"/>
              <a:buChar char="•"/>
            </a:pPr>
            <a:r>
              <a:rPr lang="en-GB" dirty="0"/>
              <a:t>Benchmark of the error with FEA (</a:t>
            </a:r>
            <a:r>
              <a:rPr lang="en-GB" dirty="0" err="1"/>
              <a:t>solidworks</a:t>
            </a:r>
            <a:r>
              <a:rPr lang="en-GB" dirty="0"/>
              <a:t>)</a:t>
            </a:r>
          </a:p>
          <a:p>
            <a:pPr marL="285750" indent="-285750">
              <a:buFont typeface="Arial" panose="020B0604020202020204" pitchFamily="34" charset="0"/>
              <a:buChar char="•"/>
            </a:pPr>
            <a:r>
              <a:rPr lang="en-GB" dirty="0"/>
              <a:t>Estimation of the error limits</a:t>
            </a:r>
          </a:p>
          <a:p>
            <a:pPr marL="285750" indent="-285750">
              <a:buFont typeface="Arial" panose="020B0604020202020204" pitchFamily="34" charset="0"/>
              <a:buChar char="•"/>
            </a:pPr>
            <a:r>
              <a:rPr lang="en-GB" dirty="0"/>
              <a:t>Estimation of the mass of dipoles and quadrupoles (magnet + mechanical stiffeners)</a:t>
            </a:r>
          </a:p>
          <a:p>
            <a:pPr marL="285750" indent="-285750">
              <a:buFont typeface="Arial" panose="020B0604020202020204" pitchFamily="34" charset="0"/>
              <a:buChar char="•"/>
            </a:pPr>
            <a:r>
              <a:rPr lang="en-GB" dirty="0"/>
              <a:t>Integration strategies for quads and dipoles  </a:t>
            </a:r>
          </a:p>
          <a:p>
            <a:pPr marL="285750" indent="-285750">
              <a:buFont typeface="Arial" panose="020B0604020202020204" pitchFamily="34" charset="0"/>
              <a:buChar char="•"/>
            </a:pPr>
            <a:r>
              <a:rPr lang="en-GB" dirty="0"/>
              <a:t>Differential cross section optimization strategies for supports (iso heat-load)</a:t>
            </a:r>
          </a:p>
          <a:p>
            <a:pPr marL="285750" indent="-285750">
              <a:buFont typeface="Arial" panose="020B0604020202020204" pitchFamily="34" charset="0"/>
              <a:buChar char="•"/>
            </a:pPr>
            <a:r>
              <a:rPr lang="en-GB" dirty="0"/>
              <a:t>Results</a:t>
            </a:r>
          </a:p>
          <a:p>
            <a:pPr marL="285750" indent="-285750">
              <a:buFont typeface="Arial" panose="020B0604020202020204" pitchFamily="34" charset="0"/>
              <a:buChar char="•"/>
            </a:pPr>
            <a:r>
              <a:rPr lang="en-GB" dirty="0"/>
              <a:t>Conclusion</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430961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3C58CB-CCB9-8311-1078-FF42451C558D}"/>
              </a:ext>
            </a:extLst>
          </p:cNvPr>
          <p:cNvSpPr>
            <a:spLocks noGrp="1"/>
          </p:cNvSpPr>
          <p:nvPr>
            <p:ph type="ctrTitle"/>
          </p:nvPr>
        </p:nvSpPr>
        <p:spPr/>
        <p:txBody>
          <a:bodyPr/>
          <a:lstStyle/>
          <a:p>
            <a:r>
              <a:rPr lang="en-GB" dirty="0"/>
              <a:t>Thank you for the attention</a:t>
            </a:r>
          </a:p>
        </p:txBody>
      </p:sp>
    </p:spTree>
    <p:extLst>
      <p:ext uri="{BB962C8B-B14F-4D97-AF65-F5344CB8AC3E}">
        <p14:creationId xmlns:p14="http://schemas.microsoft.com/office/powerpoint/2010/main" val="1734141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ttangolo 56">
            <a:extLst>
              <a:ext uri="{FF2B5EF4-FFF2-40B4-BE49-F238E27FC236}">
                <a16:creationId xmlns:a16="http://schemas.microsoft.com/office/drawing/2014/main" id="{0D59A1DA-299B-C309-9CD4-821C9210664A}"/>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egnaposto data 2">
            <a:extLst>
              <a:ext uri="{FF2B5EF4-FFF2-40B4-BE49-F238E27FC236}">
                <a16:creationId xmlns:a16="http://schemas.microsoft.com/office/drawing/2014/main" id="{BE00A099-73F3-D538-5421-66C007137C9A}"/>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C7EDD20B-F448-DBF8-8F6F-9B02CCD72335}"/>
              </a:ext>
            </a:extLst>
          </p:cNvPr>
          <p:cNvSpPr>
            <a:spLocks noGrp="1"/>
          </p:cNvSpPr>
          <p:nvPr>
            <p:ph type="sldNum" sz="quarter" idx="12"/>
          </p:nvPr>
        </p:nvSpPr>
        <p:spPr/>
        <p:txBody>
          <a:bodyPr/>
          <a:lstStyle/>
          <a:p>
            <a:fld id="{57A0FA2E-2223-4FE8-9E15-7906F6757A08}" type="slidenum">
              <a:rPr lang="it-IT" smtClean="0"/>
              <a:pPr/>
              <a:t>21</a:t>
            </a:fld>
            <a:endParaRPr lang="it-IT" dirty="0"/>
          </a:p>
        </p:txBody>
      </p:sp>
      <p:grpSp>
        <p:nvGrpSpPr>
          <p:cNvPr id="56" name="Gruppo 55">
            <a:extLst>
              <a:ext uri="{FF2B5EF4-FFF2-40B4-BE49-F238E27FC236}">
                <a16:creationId xmlns:a16="http://schemas.microsoft.com/office/drawing/2014/main" id="{E1C81118-3F46-4438-AEA0-56C9B7F34D97}"/>
              </a:ext>
            </a:extLst>
          </p:cNvPr>
          <p:cNvGrpSpPr>
            <a:grpSpLocks noChangeAspect="1"/>
          </p:cNvGrpSpPr>
          <p:nvPr/>
        </p:nvGrpSpPr>
        <p:grpSpPr>
          <a:xfrm>
            <a:off x="0" y="-342900"/>
            <a:ext cx="10932160" cy="5208344"/>
            <a:chOff x="396240" y="-1531620"/>
            <a:chExt cx="13595033" cy="6477000"/>
          </a:xfrm>
        </p:grpSpPr>
        <p:pic>
          <p:nvPicPr>
            <p:cNvPr id="9" name="Immagine 8">
              <a:extLst>
                <a:ext uri="{FF2B5EF4-FFF2-40B4-BE49-F238E27FC236}">
                  <a16:creationId xmlns:a16="http://schemas.microsoft.com/office/drawing/2014/main" id="{75DAF35F-F2BD-F2FE-73B5-83376175445B}"/>
                </a:ext>
              </a:extLst>
            </p:cNvPr>
            <p:cNvPicPr>
              <a:picLocks noChangeAspect="1"/>
            </p:cNvPicPr>
            <p:nvPr/>
          </p:nvPicPr>
          <p:blipFill rotWithShape="1">
            <a:blip r:embed="rId2"/>
            <a:srcRect b="19158"/>
            <a:stretch/>
          </p:blipFill>
          <p:spPr>
            <a:xfrm>
              <a:off x="396240" y="-1080932"/>
              <a:ext cx="13595033" cy="5711930"/>
            </a:xfrm>
            <a:prstGeom prst="rect">
              <a:avLst/>
            </a:prstGeom>
          </p:spPr>
        </p:pic>
        <p:cxnSp>
          <p:nvCxnSpPr>
            <p:cNvPr id="11" name="Connettore diritto 10">
              <a:extLst>
                <a:ext uri="{FF2B5EF4-FFF2-40B4-BE49-F238E27FC236}">
                  <a16:creationId xmlns:a16="http://schemas.microsoft.com/office/drawing/2014/main" id="{BF4D3F92-5B77-7A4F-9C7A-2FB3BE69EF3B}"/>
                </a:ext>
              </a:extLst>
            </p:cNvPr>
            <p:cNvCxnSpPr>
              <a:cxnSpLocks/>
            </p:cNvCxnSpPr>
            <p:nvPr/>
          </p:nvCxnSpPr>
          <p:spPr>
            <a:xfrm rot="2700000">
              <a:off x="4895694" y="1706880"/>
              <a:ext cx="6477000"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29" name="Connettore diritto 28">
              <a:extLst>
                <a:ext uri="{FF2B5EF4-FFF2-40B4-BE49-F238E27FC236}">
                  <a16:creationId xmlns:a16="http://schemas.microsoft.com/office/drawing/2014/main" id="{5CBDAE7A-AE15-E39E-10DB-FA9926F95773}"/>
                </a:ext>
              </a:extLst>
            </p:cNvPr>
            <p:cNvCxnSpPr>
              <a:cxnSpLocks/>
            </p:cNvCxnSpPr>
            <p:nvPr/>
          </p:nvCxnSpPr>
          <p:spPr>
            <a:xfrm flipV="1">
              <a:off x="396240" y="3939540"/>
              <a:ext cx="12047220" cy="5730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Connettore diritto 33">
              <a:extLst>
                <a:ext uri="{FF2B5EF4-FFF2-40B4-BE49-F238E27FC236}">
                  <a16:creationId xmlns:a16="http://schemas.microsoft.com/office/drawing/2014/main" id="{95DCD2BD-C42D-92B5-42AC-9EB3D51F1067}"/>
                </a:ext>
              </a:extLst>
            </p:cNvPr>
            <p:cNvCxnSpPr>
              <a:cxnSpLocks/>
            </p:cNvCxnSpPr>
            <p:nvPr/>
          </p:nvCxnSpPr>
          <p:spPr>
            <a:xfrm>
              <a:off x="3771900" y="758190"/>
              <a:ext cx="0" cy="209931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Connettore diritto 39">
              <a:extLst>
                <a:ext uri="{FF2B5EF4-FFF2-40B4-BE49-F238E27FC236}">
                  <a16:creationId xmlns:a16="http://schemas.microsoft.com/office/drawing/2014/main" id="{6CCA0514-B0C5-F42F-C3ED-6A4D4917930F}"/>
                </a:ext>
              </a:extLst>
            </p:cNvPr>
            <p:cNvCxnSpPr>
              <a:cxnSpLocks/>
            </p:cNvCxnSpPr>
            <p:nvPr/>
          </p:nvCxnSpPr>
          <p:spPr>
            <a:xfrm flipH="1">
              <a:off x="1554480" y="2857500"/>
              <a:ext cx="221742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Freccia bidirezionale verticale 45">
              <a:extLst>
                <a:ext uri="{FF2B5EF4-FFF2-40B4-BE49-F238E27FC236}">
                  <a16:creationId xmlns:a16="http://schemas.microsoft.com/office/drawing/2014/main" id="{01B62D66-D2C9-BF2D-F0CC-19E101B08060}"/>
                </a:ext>
              </a:extLst>
            </p:cNvPr>
            <p:cNvSpPr/>
            <p:nvPr/>
          </p:nvSpPr>
          <p:spPr>
            <a:xfrm>
              <a:off x="4114803" y="758190"/>
              <a:ext cx="815338" cy="31813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a:t>6,5 meter [2]</a:t>
              </a:r>
            </a:p>
          </p:txBody>
        </p:sp>
        <p:sp>
          <p:nvSpPr>
            <p:cNvPr id="47" name="Freccia bidirezionale verticale 46">
              <a:extLst>
                <a:ext uri="{FF2B5EF4-FFF2-40B4-BE49-F238E27FC236}">
                  <a16:creationId xmlns:a16="http://schemas.microsoft.com/office/drawing/2014/main" id="{04F27FDA-8F9E-7020-5957-5C2882171BA1}"/>
                </a:ext>
              </a:extLst>
            </p:cNvPr>
            <p:cNvSpPr/>
            <p:nvPr/>
          </p:nvSpPr>
          <p:spPr>
            <a:xfrm>
              <a:off x="5124453" y="184707"/>
              <a:ext cx="815338" cy="378348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a:t>6,5 meters [2]</a:t>
              </a:r>
            </a:p>
          </p:txBody>
        </p:sp>
        <p:cxnSp>
          <p:nvCxnSpPr>
            <p:cNvPr id="48" name="Connettore diritto 47">
              <a:extLst>
                <a:ext uri="{FF2B5EF4-FFF2-40B4-BE49-F238E27FC236}">
                  <a16:creationId xmlns:a16="http://schemas.microsoft.com/office/drawing/2014/main" id="{5D3BC1EB-73F3-6937-7D3C-5D9F272B99CA}"/>
                </a:ext>
              </a:extLst>
            </p:cNvPr>
            <p:cNvCxnSpPr>
              <a:cxnSpLocks/>
            </p:cNvCxnSpPr>
            <p:nvPr/>
          </p:nvCxnSpPr>
          <p:spPr>
            <a:xfrm>
              <a:off x="3271523" y="184707"/>
              <a:ext cx="2387600" cy="0"/>
            </a:xfrm>
            <a:prstGeom prst="line">
              <a:avLst/>
            </a:prstGeom>
            <a:ln/>
          </p:spPr>
          <p:style>
            <a:lnRef idx="2">
              <a:schemeClr val="dk1"/>
            </a:lnRef>
            <a:fillRef idx="0">
              <a:schemeClr val="dk1"/>
            </a:fillRef>
            <a:effectRef idx="1">
              <a:schemeClr val="dk1"/>
            </a:effectRef>
            <a:fontRef idx="minor">
              <a:schemeClr val="tx1"/>
            </a:fontRef>
          </p:style>
        </p:cxnSp>
        <p:cxnSp>
          <p:nvCxnSpPr>
            <p:cNvPr id="54" name="Connettore 2 53">
              <a:extLst>
                <a:ext uri="{FF2B5EF4-FFF2-40B4-BE49-F238E27FC236}">
                  <a16:creationId xmlns:a16="http://schemas.microsoft.com/office/drawing/2014/main" id="{17A58296-5F9F-B922-8F0B-E916EE157E12}"/>
                </a:ext>
              </a:extLst>
            </p:cNvPr>
            <p:cNvCxnSpPr/>
            <p:nvPr/>
          </p:nvCxnSpPr>
          <p:spPr>
            <a:xfrm flipH="1" flipV="1">
              <a:off x="2225040" y="1341120"/>
              <a:ext cx="1546860" cy="151638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CasellaDiTesto 54">
              <a:extLst>
                <a:ext uri="{FF2B5EF4-FFF2-40B4-BE49-F238E27FC236}">
                  <a16:creationId xmlns:a16="http://schemas.microsoft.com/office/drawing/2014/main" id="{19A4DA86-0F89-6D98-D824-A2E3E0487043}"/>
                </a:ext>
              </a:extLst>
            </p:cNvPr>
            <p:cNvSpPr txBox="1"/>
            <p:nvPr/>
          </p:nvSpPr>
          <p:spPr>
            <a:xfrm>
              <a:off x="2607784" y="1099959"/>
              <a:ext cx="949955" cy="880314"/>
            </a:xfrm>
            <a:prstGeom prst="rect">
              <a:avLst/>
            </a:prstGeom>
            <a:noFill/>
          </p:spPr>
          <p:txBody>
            <a:bodyPr wrap="square" rtlCol="0">
              <a:spAutoFit/>
            </a:bodyPr>
            <a:lstStyle/>
            <a:p>
              <a:r>
                <a:rPr lang="en-GB" sz="4000" b="1" dirty="0">
                  <a:solidFill>
                    <a:srgbClr val="FF0000"/>
                  </a:solidFill>
                </a:rPr>
                <a:t>R?</a:t>
              </a:r>
            </a:p>
          </p:txBody>
        </p:sp>
      </p:grpSp>
      <p:sp>
        <p:nvSpPr>
          <p:cNvPr id="58" name="CasellaDiTesto 57">
            <a:extLst>
              <a:ext uri="{FF2B5EF4-FFF2-40B4-BE49-F238E27FC236}">
                <a16:creationId xmlns:a16="http://schemas.microsoft.com/office/drawing/2014/main" id="{8184E1E5-257C-181F-E616-9EB11DA9A6CD}"/>
              </a:ext>
            </a:extLst>
          </p:cNvPr>
          <p:cNvSpPr txBox="1"/>
          <p:nvPr/>
        </p:nvSpPr>
        <p:spPr>
          <a:xfrm>
            <a:off x="6420462" y="0"/>
            <a:ext cx="5771538" cy="646331"/>
          </a:xfrm>
          <a:prstGeom prst="rect">
            <a:avLst/>
          </a:prstGeom>
          <a:noFill/>
        </p:spPr>
        <p:txBody>
          <a:bodyPr wrap="square" rtlCol="0">
            <a:spAutoFit/>
          </a:bodyPr>
          <a:lstStyle/>
          <a:p>
            <a:pPr algn="r"/>
            <a:r>
              <a:rPr lang="en-GB" sz="3600" b="1" dirty="0"/>
              <a:t>Heidelberg NC C-ion gantry</a:t>
            </a:r>
          </a:p>
        </p:txBody>
      </p:sp>
      <p:sp>
        <p:nvSpPr>
          <p:cNvPr id="60" name="CasellaDiTesto 59">
            <a:extLst>
              <a:ext uri="{FF2B5EF4-FFF2-40B4-BE49-F238E27FC236}">
                <a16:creationId xmlns:a16="http://schemas.microsoft.com/office/drawing/2014/main" id="{38477DCE-0AE9-571A-5630-B9FEA059D2AC}"/>
              </a:ext>
            </a:extLst>
          </p:cNvPr>
          <p:cNvSpPr txBox="1"/>
          <p:nvPr/>
        </p:nvSpPr>
        <p:spPr>
          <a:xfrm>
            <a:off x="7943777" y="867709"/>
            <a:ext cx="4232258" cy="830997"/>
          </a:xfrm>
          <a:prstGeom prst="rect">
            <a:avLst/>
          </a:prstGeom>
          <a:noFill/>
        </p:spPr>
        <p:txBody>
          <a:bodyPr wrap="square" rtlCol="0">
            <a:spAutoFit/>
          </a:bodyPr>
          <a:lstStyle/>
          <a:p>
            <a:pPr marL="742950" lvl="1" indent="-285750">
              <a:buFont typeface="Arial" panose="020B0604020202020204" pitchFamily="34" charset="0"/>
              <a:buChar char="•"/>
            </a:pPr>
            <a:r>
              <a:rPr lang="en-GB" sz="2400" dirty="0">
                <a:solidFill>
                  <a:srgbClr val="FF0000"/>
                </a:solidFill>
              </a:rPr>
              <a:t>Dipole </a:t>
            </a:r>
            <a:r>
              <a:rPr lang="en-GB" sz="2400" dirty="0" err="1">
                <a:solidFill>
                  <a:srgbClr val="FF0000"/>
                </a:solidFill>
              </a:rPr>
              <a:t>R_ext</a:t>
            </a:r>
            <a:r>
              <a:rPr lang="en-GB" sz="2400" dirty="0">
                <a:solidFill>
                  <a:srgbClr val="FF0000"/>
                </a:solidFill>
              </a:rPr>
              <a:t> = 3,7 m ca. </a:t>
            </a:r>
          </a:p>
          <a:p>
            <a:pPr marL="742950" lvl="1" indent="-285750">
              <a:buFont typeface="Arial" panose="020B0604020202020204" pitchFamily="34" charset="0"/>
              <a:buChar char="•"/>
            </a:pPr>
            <a:r>
              <a:rPr lang="en-GB" sz="2400" dirty="0">
                <a:solidFill>
                  <a:srgbClr val="FF0000"/>
                </a:solidFill>
              </a:rPr>
              <a:t>Dipole </a:t>
            </a:r>
            <a:r>
              <a:rPr lang="en-GB" sz="2400" dirty="0" err="1">
                <a:solidFill>
                  <a:srgbClr val="FF0000"/>
                </a:solidFill>
              </a:rPr>
              <a:t>R_orbit</a:t>
            </a:r>
            <a:r>
              <a:rPr lang="en-GB" sz="2400" dirty="0">
                <a:solidFill>
                  <a:srgbClr val="FF0000"/>
                </a:solidFill>
              </a:rPr>
              <a:t> = 4 m ca.</a:t>
            </a:r>
          </a:p>
        </p:txBody>
      </p:sp>
      <p:sp>
        <p:nvSpPr>
          <p:cNvPr id="62" name="CasellaDiTesto 61">
            <a:extLst>
              <a:ext uri="{FF2B5EF4-FFF2-40B4-BE49-F238E27FC236}">
                <a16:creationId xmlns:a16="http://schemas.microsoft.com/office/drawing/2014/main" id="{805688AD-6E71-7EB1-EA52-4561782D7958}"/>
              </a:ext>
            </a:extLst>
          </p:cNvPr>
          <p:cNvSpPr txBox="1"/>
          <p:nvPr/>
        </p:nvSpPr>
        <p:spPr>
          <a:xfrm>
            <a:off x="136374" y="4834018"/>
            <a:ext cx="11102742" cy="307777"/>
          </a:xfrm>
          <a:prstGeom prst="rect">
            <a:avLst/>
          </a:prstGeom>
          <a:noFill/>
        </p:spPr>
        <p:txBody>
          <a:bodyPr wrap="square">
            <a:spAutoFit/>
          </a:bodyPr>
          <a:lstStyle/>
          <a:p>
            <a:pPr marL="342900" indent="-342900">
              <a:buFont typeface="+mj-lt"/>
              <a:buAutoNum type="arabicPeriod" startAt="2"/>
            </a:pPr>
            <a:r>
              <a:rPr lang="en-US" sz="1400" b="0" i="0" dirty="0" err="1">
                <a:solidFill>
                  <a:srgbClr val="222222"/>
                </a:solidFill>
                <a:effectLst/>
                <a:latin typeface="Arial" panose="020B0604020202020204" pitchFamily="34" charset="0"/>
                <a:hlinkClick r:id="rId3"/>
              </a:rPr>
              <a:t>Galonska</a:t>
            </a:r>
            <a:r>
              <a:rPr lang="en-US" sz="1400" b="0" i="0" dirty="0">
                <a:solidFill>
                  <a:srgbClr val="222222"/>
                </a:solidFill>
                <a:effectLst/>
                <a:latin typeface="Arial" panose="020B0604020202020204" pitchFamily="34" charset="0"/>
                <a:hlinkClick r:id="rId3"/>
              </a:rPr>
              <a:t>, M., et al. "The hit gantry: From commissioning to operation." </a:t>
            </a:r>
            <a:r>
              <a:rPr lang="en-US" sz="1400" b="0" i="1" dirty="0">
                <a:solidFill>
                  <a:srgbClr val="222222"/>
                </a:solidFill>
                <a:effectLst/>
                <a:latin typeface="Arial" panose="020B0604020202020204" pitchFamily="34" charset="0"/>
                <a:hlinkClick r:id="rId3"/>
              </a:rPr>
              <a:t>IPAC</a:t>
            </a:r>
            <a:r>
              <a:rPr lang="en-US" sz="1400" b="0" i="0" dirty="0">
                <a:solidFill>
                  <a:srgbClr val="222222"/>
                </a:solidFill>
                <a:effectLst/>
                <a:latin typeface="Arial" panose="020B0604020202020204" pitchFamily="34" charset="0"/>
                <a:hlinkClick r:id="rId3"/>
              </a:rPr>
              <a:t> (2013): 3636-3638.</a:t>
            </a:r>
            <a:endParaRPr lang="en-GB" sz="1400" dirty="0"/>
          </a:p>
        </p:txBody>
      </p:sp>
    </p:spTree>
    <p:extLst>
      <p:ext uri="{BB962C8B-B14F-4D97-AF65-F5344CB8AC3E}">
        <p14:creationId xmlns:p14="http://schemas.microsoft.com/office/powerpoint/2010/main" val="4238456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C4F13A74-7DA2-A6D1-64E1-6024E8ACD602}"/>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5AC47BA6-5F19-F232-50D5-405164B3FA52}"/>
              </a:ext>
            </a:extLst>
          </p:cNvPr>
          <p:cNvSpPr>
            <a:spLocks noGrp="1"/>
          </p:cNvSpPr>
          <p:nvPr>
            <p:ph type="sldNum" sz="quarter" idx="12"/>
          </p:nvPr>
        </p:nvSpPr>
        <p:spPr/>
        <p:txBody>
          <a:bodyPr/>
          <a:lstStyle/>
          <a:p>
            <a:fld id="{57A0FA2E-2223-4FE8-9E15-7906F6757A08}" type="slidenum">
              <a:rPr lang="it-IT" smtClean="0"/>
              <a:pPr/>
              <a:t>22</a:t>
            </a:fld>
            <a:endParaRPr lang="it-IT" dirty="0"/>
          </a:p>
        </p:txBody>
      </p:sp>
      <p:sp>
        <p:nvSpPr>
          <p:cNvPr id="5" name="Rettangolo 4">
            <a:extLst>
              <a:ext uri="{FF2B5EF4-FFF2-40B4-BE49-F238E27FC236}">
                <a16:creationId xmlns:a16="http://schemas.microsoft.com/office/drawing/2014/main" id="{82FB0FB5-F766-8AD6-EAC1-4930A658D87F}"/>
              </a:ext>
            </a:extLst>
          </p:cNvPr>
          <p:cNvSpPr/>
          <p:nvPr/>
        </p:nvSpPr>
        <p:spPr>
          <a:xfrm>
            <a:off x="432816" y="1231392"/>
            <a:ext cx="11369040" cy="11643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magine 9">
            <a:extLst>
              <a:ext uri="{FF2B5EF4-FFF2-40B4-BE49-F238E27FC236}">
                <a16:creationId xmlns:a16="http://schemas.microsoft.com/office/drawing/2014/main" id="{A2352A7F-D122-3AB6-AB25-3316C07F7F3B}"/>
              </a:ext>
            </a:extLst>
          </p:cNvPr>
          <p:cNvPicPr>
            <a:picLocks noChangeAspect="1"/>
          </p:cNvPicPr>
          <p:nvPr/>
        </p:nvPicPr>
        <p:blipFill>
          <a:blip r:embed="rId2"/>
          <a:stretch>
            <a:fillRect/>
          </a:stretch>
        </p:blipFill>
        <p:spPr>
          <a:xfrm>
            <a:off x="5650993" y="10287"/>
            <a:ext cx="6541007" cy="4088131"/>
          </a:xfrm>
          <a:prstGeom prst="rect">
            <a:avLst/>
          </a:prstGeom>
        </p:spPr>
      </p:pic>
      <p:grpSp>
        <p:nvGrpSpPr>
          <p:cNvPr id="11" name="Gruppo 10">
            <a:extLst>
              <a:ext uri="{FF2B5EF4-FFF2-40B4-BE49-F238E27FC236}">
                <a16:creationId xmlns:a16="http://schemas.microsoft.com/office/drawing/2014/main" id="{A7D942D9-7C30-8B06-AB03-34972A1EE423}"/>
              </a:ext>
            </a:extLst>
          </p:cNvPr>
          <p:cNvGrpSpPr/>
          <p:nvPr/>
        </p:nvGrpSpPr>
        <p:grpSpPr>
          <a:xfrm>
            <a:off x="0" y="2267713"/>
            <a:ext cx="7511279" cy="3247279"/>
            <a:chOff x="5734927" y="-179802"/>
            <a:chExt cx="7511279" cy="3247279"/>
          </a:xfrm>
        </p:grpSpPr>
        <p:pic>
          <p:nvPicPr>
            <p:cNvPr id="12" name="Immagine 11">
              <a:extLst>
                <a:ext uri="{FF2B5EF4-FFF2-40B4-BE49-F238E27FC236}">
                  <a16:creationId xmlns:a16="http://schemas.microsoft.com/office/drawing/2014/main" id="{BE2588BA-0ED5-0015-4920-4BDAD0BB1CB3}"/>
                </a:ext>
              </a:extLst>
            </p:cNvPr>
            <p:cNvPicPr>
              <a:picLocks noChangeAspect="1"/>
            </p:cNvPicPr>
            <p:nvPr/>
          </p:nvPicPr>
          <p:blipFill>
            <a:blip r:embed="rId3"/>
            <a:stretch>
              <a:fillRect/>
            </a:stretch>
          </p:blipFill>
          <p:spPr>
            <a:xfrm>
              <a:off x="6719492" y="-179802"/>
              <a:ext cx="6526714" cy="2923914"/>
            </a:xfrm>
            <a:prstGeom prst="rect">
              <a:avLst/>
            </a:prstGeom>
          </p:spPr>
        </p:pic>
        <p:sp>
          <p:nvSpPr>
            <p:cNvPr id="13" name="Ovale 12">
              <a:extLst>
                <a:ext uri="{FF2B5EF4-FFF2-40B4-BE49-F238E27FC236}">
                  <a16:creationId xmlns:a16="http://schemas.microsoft.com/office/drawing/2014/main" id="{3B29A670-DBF9-37E8-9E0E-1F27D5861726}"/>
                </a:ext>
              </a:extLst>
            </p:cNvPr>
            <p:cNvSpPr/>
            <p:nvPr/>
          </p:nvSpPr>
          <p:spPr>
            <a:xfrm>
              <a:off x="7094015" y="2261409"/>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e 13">
              <a:extLst>
                <a:ext uri="{FF2B5EF4-FFF2-40B4-BE49-F238E27FC236}">
                  <a16:creationId xmlns:a16="http://schemas.microsoft.com/office/drawing/2014/main" id="{AB1ED602-0941-4DE5-E157-D3229DD331EE}"/>
                </a:ext>
              </a:extLst>
            </p:cNvPr>
            <p:cNvSpPr/>
            <p:nvPr/>
          </p:nvSpPr>
          <p:spPr>
            <a:xfrm>
              <a:off x="7088722" y="2042392"/>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e 14">
              <a:extLst>
                <a:ext uri="{FF2B5EF4-FFF2-40B4-BE49-F238E27FC236}">
                  <a16:creationId xmlns:a16="http://schemas.microsoft.com/office/drawing/2014/main" id="{E72C9D18-1C6A-4090-21DE-262CD99369C0}"/>
                </a:ext>
              </a:extLst>
            </p:cNvPr>
            <p:cNvSpPr/>
            <p:nvPr/>
          </p:nvSpPr>
          <p:spPr>
            <a:xfrm>
              <a:off x="7088722" y="1492357"/>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6" name="CasellaDiTesto 15">
                  <a:extLst>
                    <a:ext uri="{FF2B5EF4-FFF2-40B4-BE49-F238E27FC236}">
                      <a16:creationId xmlns:a16="http://schemas.microsoft.com/office/drawing/2014/main" id="{459D0623-1724-A64E-5403-71468BBFF962}"/>
                    </a:ext>
                  </a:extLst>
                </p:cNvPr>
                <p:cNvSpPr txBox="1"/>
                <p:nvPr/>
              </p:nvSpPr>
              <p:spPr>
                <a:xfrm>
                  <a:off x="5734927" y="2664546"/>
                  <a:ext cx="6457073" cy="402931"/>
                </a:xfrm>
                <a:prstGeom prst="rect">
                  <a:avLst/>
                </a:prstGeom>
                <a:noFill/>
              </p:spPr>
              <p:txBody>
                <a:bodyPr wrap="square">
                  <a:spAutoFit/>
                </a:bodyPr>
                <a:lstStyle/>
                <a:p>
                  <a14:m>
                    <m:oMath xmlns:m="http://schemas.openxmlformats.org/officeDocument/2006/math">
                      <m:acc>
                        <m:accPr>
                          <m:chr m:val="⃑"/>
                          <m:ctrlPr>
                            <a:rPr lang="it-IT" b="0" i="1" smtClean="0">
                              <a:latin typeface="Cambria Math" panose="02040503050406030204" pitchFamily="18" charset="0"/>
                            </a:rPr>
                          </m:ctrlPr>
                        </m:acc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𝐹</m:t>
                              </m:r>
                            </m:e>
                            <m:sub>
                              <m:r>
                                <a:rPr lang="it-IT" b="0" i="1" smtClean="0">
                                  <a:latin typeface="Cambria Math" panose="02040503050406030204" pitchFamily="18" charset="0"/>
                                </a:rPr>
                                <m:t>0°</m:t>
                              </m:r>
                            </m:sub>
                          </m:sSub>
                        </m:e>
                      </m:acc>
                      <m:r>
                        <a:rPr lang="it-IT" b="0" i="1" smtClean="0">
                          <a:latin typeface="Cambria Math" panose="02040503050406030204" pitchFamily="18" charset="0"/>
                        </a:rPr>
                        <m:t>=</m:t>
                      </m:r>
                      <m:d>
                        <m:dPr>
                          <m:begChr m:val="{"/>
                          <m:endChr m:val="}"/>
                          <m:ctrlPr>
                            <a:rPr lang="en-GB" i="1" smtClean="0">
                              <a:latin typeface="Cambria Math" panose="02040503050406030204" pitchFamily="18" charset="0"/>
                            </a:rPr>
                          </m:ctrlPr>
                        </m:dPr>
                        <m:e>
                          <m:r>
                            <a:rPr lang="en-GB">
                              <a:latin typeface="Cambria Math" panose="02040503050406030204" pitchFamily="18" charset="0"/>
                            </a:rPr>
                            <m:t>0.</m:t>
                          </m:r>
                          <m:r>
                            <a:rPr lang="en-GB" i="0">
                              <a:latin typeface="Cambria Math" panose="02040503050406030204" pitchFamily="18" charset="0"/>
                            </a:rPr>
                            <m:t>,−10156.</m:t>
                          </m:r>
                          <m:r>
                            <a:rPr lang="it-IT" b="0" i="0" smtClean="0">
                              <a:latin typeface="Cambria Math" panose="02040503050406030204" pitchFamily="18" charset="0"/>
                            </a:rPr>
                            <m:t>1</m:t>
                          </m:r>
                          <m:r>
                            <a:rPr lang="en-GB" i="0">
                              <a:latin typeface="Cambria Math" panose="02040503050406030204" pitchFamily="18" charset="0"/>
                            </a:rPr>
                            <m:t>,−7866.8,−7867.</m:t>
                          </m:r>
                          <m:r>
                            <a:rPr lang="it-IT" b="0" i="0" smtClean="0">
                              <a:latin typeface="Cambria Math" panose="02040503050406030204" pitchFamily="18" charset="0"/>
                            </a:rPr>
                            <m:t>4</m:t>
                          </m:r>
                          <m:r>
                            <a:rPr lang="en-GB" i="0">
                              <a:latin typeface="Cambria Math" panose="02040503050406030204" pitchFamily="18" charset="0"/>
                            </a:rPr>
                            <m:t>,−1868.</m:t>
                          </m:r>
                          <m:r>
                            <a:rPr lang="it-IT" b="0" i="0" smtClean="0">
                              <a:latin typeface="Cambria Math" panose="02040503050406030204" pitchFamily="18" charset="0"/>
                            </a:rPr>
                            <m:t>6</m:t>
                          </m:r>
                          <m:r>
                            <a:rPr lang="en-GB" i="0">
                              <a:latin typeface="Cambria Math" panose="02040503050406030204" pitchFamily="18" charset="0"/>
                            </a:rPr>
                            <m:t>,−1868.4</m:t>
                          </m:r>
                        </m:e>
                      </m:d>
                    </m:oMath>
                  </a14:m>
                  <a:r>
                    <a:rPr lang="en-GB" dirty="0"/>
                    <a:t> N</a:t>
                  </a:r>
                </a:p>
              </p:txBody>
            </p:sp>
          </mc:Choice>
          <mc:Fallback xmlns="">
            <p:sp>
              <p:nvSpPr>
                <p:cNvPr id="16" name="CasellaDiTesto 15">
                  <a:extLst>
                    <a:ext uri="{FF2B5EF4-FFF2-40B4-BE49-F238E27FC236}">
                      <a16:creationId xmlns:a16="http://schemas.microsoft.com/office/drawing/2014/main" id="{459D0623-1724-A64E-5403-71468BBFF962}"/>
                    </a:ext>
                  </a:extLst>
                </p:cNvPr>
                <p:cNvSpPr txBox="1">
                  <a:spLocks noRot="1" noChangeAspect="1" noMove="1" noResize="1" noEditPoints="1" noAdjustHandles="1" noChangeArrowheads="1" noChangeShapeType="1" noTextEdit="1"/>
                </p:cNvSpPr>
                <p:nvPr/>
              </p:nvSpPr>
              <p:spPr>
                <a:xfrm>
                  <a:off x="5734927" y="2664546"/>
                  <a:ext cx="6457073" cy="402931"/>
                </a:xfrm>
                <a:prstGeom prst="rect">
                  <a:avLst/>
                </a:prstGeom>
                <a:blipFill>
                  <a:blip r:embed="rId4"/>
                  <a:stretch>
                    <a:fillRect b="-24242"/>
                  </a:stretch>
                </a:blipFill>
              </p:spPr>
              <p:txBody>
                <a:bodyPr/>
                <a:lstStyle/>
                <a:p>
                  <a:r>
                    <a:rPr lang="en-GB">
                      <a:noFill/>
                    </a:rPr>
                    <a:t> </a:t>
                  </a:r>
                </a:p>
              </p:txBody>
            </p:sp>
          </mc:Fallback>
        </mc:AlternateContent>
        <p:sp>
          <p:nvSpPr>
            <p:cNvPr id="17" name="Ovale 16">
              <a:extLst>
                <a:ext uri="{FF2B5EF4-FFF2-40B4-BE49-F238E27FC236}">
                  <a16:creationId xmlns:a16="http://schemas.microsoft.com/office/drawing/2014/main" id="{2C6BC4AB-CD11-3FD2-A528-56051BE88039}"/>
                </a:ext>
              </a:extLst>
            </p:cNvPr>
            <p:cNvSpPr/>
            <p:nvPr/>
          </p:nvSpPr>
          <p:spPr>
            <a:xfrm>
              <a:off x="7092954" y="1330311"/>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Rettangolo 17">
            <a:extLst>
              <a:ext uri="{FF2B5EF4-FFF2-40B4-BE49-F238E27FC236}">
                <a16:creationId xmlns:a16="http://schemas.microsoft.com/office/drawing/2014/main" id="{E3E8EEF7-F2AF-F4D6-DD1D-6624591C2A39}"/>
              </a:ext>
            </a:extLst>
          </p:cNvPr>
          <p:cNvSpPr/>
          <p:nvPr/>
        </p:nvSpPr>
        <p:spPr>
          <a:xfrm>
            <a:off x="1030224" y="5191627"/>
            <a:ext cx="1024128" cy="261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ttangolo 18">
            <a:extLst>
              <a:ext uri="{FF2B5EF4-FFF2-40B4-BE49-F238E27FC236}">
                <a16:creationId xmlns:a16="http://schemas.microsoft.com/office/drawing/2014/main" id="{C7F5309A-4128-1C10-03F7-44BEF5407AE9}"/>
              </a:ext>
            </a:extLst>
          </p:cNvPr>
          <p:cNvSpPr/>
          <p:nvPr/>
        </p:nvSpPr>
        <p:spPr>
          <a:xfrm>
            <a:off x="8902963" y="3492830"/>
            <a:ext cx="978653" cy="261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asellaDiTesto 19">
            <a:extLst>
              <a:ext uri="{FF2B5EF4-FFF2-40B4-BE49-F238E27FC236}">
                <a16:creationId xmlns:a16="http://schemas.microsoft.com/office/drawing/2014/main" id="{E67A8AAA-3D86-AE74-29FF-B2C107ECF28F}"/>
              </a:ext>
            </a:extLst>
          </p:cNvPr>
          <p:cNvSpPr txBox="1"/>
          <p:nvPr/>
        </p:nvSpPr>
        <p:spPr>
          <a:xfrm>
            <a:off x="91441" y="134290"/>
            <a:ext cx="5291328" cy="1754326"/>
          </a:xfrm>
          <a:prstGeom prst="rect">
            <a:avLst/>
          </a:prstGeom>
          <a:noFill/>
        </p:spPr>
        <p:txBody>
          <a:bodyPr wrap="square" rtlCol="0">
            <a:spAutoFit/>
          </a:bodyPr>
          <a:lstStyle/>
          <a:p>
            <a:r>
              <a:rPr lang="en-GB" dirty="0"/>
              <a:t>SolidWorks simulation:</a:t>
            </a:r>
          </a:p>
          <a:p>
            <a:pPr marL="285750" indent="-285750">
              <a:buFont typeface="Arial" panose="020B0604020202020204" pitchFamily="34" charset="0"/>
              <a:buChar char="•"/>
            </a:pPr>
            <a:r>
              <a:rPr lang="en-GB" dirty="0"/>
              <a:t>Magnet body infinitely rigid </a:t>
            </a:r>
          </a:p>
          <a:p>
            <a:pPr marL="285750" indent="-285750">
              <a:buFont typeface="Arial" panose="020B0604020202020204" pitchFamily="34" charset="0"/>
              <a:buChar char="•"/>
            </a:pPr>
            <a:r>
              <a:rPr lang="en-GB" dirty="0"/>
              <a:t>Leg material G10 E = 26 </a:t>
            </a:r>
            <a:r>
              <a:rPr lang="en-GB" dirty="0" err="1"/>
              <a:t>Gpa</a:t>
            </a:r>
            <a:endParaRPr lang="en-GB" dirty="0"/>
          </a:p>
          <a:p>
            <a:pPr marL="285750" indent="-285750">
              <a:buFont typeface="Arial" panose="020B0604020202020204" pitchFamily="34" charset="0"/>
              <a:buChar char="•"/>
            </a:pPr>
            <a:r>
              <a:rPr lang="en-GB" dirty="0"/>
              <a:t>Mass of the magnet = 2000 kg</a:t>
            </a:r>
          </a:p>
          <a:p>
            <a:pPr marL="285750" indent="-285750">
              <a:buFont typeface="Arial" panose="020B0604020202020204" pitchFamily="34" charset="0"/>
              <a:buChar char="•"/>
            </a:pPr>
            <a:r>
              <a:rPr lang="en-GB" dirty="0"/>
              <a:t>Spherical contact modelled with surface to surface local contact</a:t>
            </a:r>
          </a:p>
        </p:txBody>
      </p:sp>
    </p:spTree>
    <p:extLst>
      <p:ext uri="{BB962C8B-B14F-4D97-AF65-F5344CB8AC3E}">
        <p14:creationId xmlns:p14="http://schemas.microsoft.com/office/powerpoint/2010/main" val="2452440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C4F13A74-7DA2-A6D1-64E1-6024E8ACD602}"/>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5AC47BA6-5F19-F232-50D5-405164B3FA52}"/>
              </a:ext>
            </a:extLst>
          </p:cNvPr>
          <p:cNvSpPr>
            <a:spLocks noGrp="1"/>
          </p:cNvSpPr>
          <p:nvPr>
            <p:ph type="sldNum" sz="quarter" idx="12"/>
          </p:nvPr>
        </p:nvSpPr>
        <p:spPr/>
        <p:txBody>
          <a:bodyPr/>
          <a:lstStyle/>
          <a:p>
            <a:fld id="{57A0FA2E-2223-4FE8-9E15-7906F6757A08}" type="slidenum">
              <a:rPr lang="it-IT" smtClean="0"/>
              <a:pPr/>
              <a:t>23</a:t>
            </a:fld>
            <a:endParaRPr lang="it-IT" dirty="0"/>
          </a:p>
        </p:txBody>
      </p:sp>
      <p:sp>
        <p:nvSpPr>
          <p:cNvPr id="5" name="Rettangolo 4">
            <a:extLst>
              <a:ext uri="{FF2B5EF4-FFF2-40B4-BE49-F238E27FC236}">
                <a16:creationId xmlns:a16="http://schemas.microsoft.com/office/drawing/2014/main" id="{82FB0FB5-F766-8AD6-EAC1-4930A658D87F}"/>
              </a:ext>
            </a:extLst>
          </p:cNvPr>
          <p:cNvSpPr/>
          <p:nvPr/>
        </p:nvSpPr>
        <p:spPr>
          <a:xfrm>
            <a:off x="432816" y="1231392"/>
            <a:ext cx="11369040" cy="11643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Immagine 5">
            <a:extLst>
              <a:ext uri="{FF2B5EF4-FFF2-40B4-BE49-F238E27FC236}">
                <a16:creationId xmlns:a16="http://schemas.microsoft.com/office/drawing/2014/main" id="{3702957A-4648-3369-89AE-D9DD69C3B21F}"/>
              </a:ext>
            </a:extLst>
          </p:cNvPr>
          <p:cNvPicPr>
            <a:picLocks noChangeAspect="1"/>
          </p:cNvPicPr>
          <p:nvPr/>
        </p:nvPicPr>
        <p:blipFill rotWithShape="1">
          <a:blip r:embed="rId2"/>
          <a:srcRect t="1305" b="4830"/>
          <a:stretch/>
        </p:blipFill>
        <p:spPr>
          <a:xfrm>
            <a:off x="0" y="-15313"/>
            <a:ext cx="5219700" cy="5707453"/>
          </a:xfrm>
          <a:prstGeom prst="rect">
            <a:avLst/>
          </a:prstGeom>
        </p:spPr>
      </p:pic>
      <p:sp>
        <p:nvSpPr>
          <p:cNvPr id="7" name="Rettangolo 6">
            <a:extLst>
              <a:ext uri="{FF2B5EF4-FFF2-40B4-BE49-F238E27FC236}">
                <a16:creationId xmlns:a16="http://schemas.microsoft.com/office/drawing/2014/main" id="{AC2C41F6-073E-CC9D-4310-4CBB1E00B431}"/>
              </a:ext>
            </a:extLst>
          </p:cNvPr>
          <p:cNvSpPr/>
          <p:nvPr/>
        </p:nvSpPr>
        <p:spPr>
          <a:xfrm>
            <a:off x="83820" y="4831080"/>
            <a:ext cx="1173480" cy="8610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magine 7">
            <a:extLst>
              <a:ext uri="{FF2B5EF4-FFF2-40B4-BE49-F238E27FC236}">
                <a16:creationId xmlns:a16="http://schemas.microsoft.com/office/drawing/2014/main" id="{090FCB4B-04AD-E5FE-92DC-E49F4073DDEF}"/>
              </a:ext>
            </a:extLst>
          </p:cNvPr>
          <p:cNvPicPr>
            <a:picLocks noChangeAspect="1"/>
          </p:cNvPicPr>
          <p:nvPr/>
        </p:nvPicPr>
        <p:blipFill>
          <a:blip r:embed="rId3"/>
          <a:stretch>
            <a:fillRect/>
          </a:stretch>
        </p:blipFill>
        <p:spPr>
          <a:xfrm>
            <a:off x="3799647" y="-15314"/>
            <a:ext cx="8392354" cy="3147133"/>
          </a:xfrm>
          <a:prstGeom prst="rect">
            <a:avLst/>
          </a:prstGeom>
        </p:spPr>
      </p:pic>
      <p:cxnSp>
        <p:nvCxnSpPr>
          <p:cNvPr id="10" name="Connettore diritto 9">
            <a:extLst>
              <a:ext uri="{FF2B5EF4-FFF2-40B4-BE49-F238E27FC236}">
                <a16:creationId xmlns:a16="http://schemas.microsoft.com/office/drawing/2014/main" id="{8B19E0EC-19B6-2B31-1397-4889490C365A}"/>
              </a:ext>
            </a:extLst>
          </p:cNvPr>
          <p:cNvCxnSpPr>
            <a:cxnSpLocks/>
          </p:cNvCxnSpPr>
          <p:nvPr/>
        </p:nvCxnSpPr>
        <p:spPr>
          <a:xfrm>
            <a:off x="5987415" y="457200"/>
            <a:ext cx="0" cy="1504950"/>
          </a:xfrm>
          <a:prstGeom prst="line">
            <a:avLst/>
          </a:prstGeom>
        </p:spPr>
        <p:style>
          <a:lnRef idx="1">
            <a:schemeClr val="dk1"/>
          </a:lnRef>
          <a:fillRef idx="0">
            <a:schemeClr val="dk1"/>
          </a:fillRef>
          <a:effectRef idx="0">
            <a:schemeClr val="dk1"/>
          </a:effectRef>
          <a:fontRef idx="minor">
            <a:schemeClr val="tx1"/>
          </a:fontRef>
        </p:style>
      </p:cxnSp>
      <p:cxnSp>
        <p:nvCxnSpPr>
          <p:cNvPr id="11" name="Connettore diritto 10">
            <a:extLst>
              <a:ext uri="{FF2B5EF4-FFF2-40B4-BE49-F238E27FC236}">
                <a16:creationId xmlns:a16="http://schemas.microsoft.com/office/drawing/2014/main" id="{5A407BB8-374C-F890-6E92-FD1C8CEFFF0B}"/>
              </a:ext>
            </a:extLst>
          </p:cNvPr>
          <p:cNvCxnSpPr>
            <a:cxnSpLocks/>
          </p:cNvCxnSpPr>
          <p:nvPr/>
        </p:nvCxnSpPr>
        <p:spPr>
          <a:xfrm flipH="1">
            <a:off x="4943475" y="1958340"/>
            <a:ext cx="1043940" cy="0"/>
          </a:xfrm>
          <a:prstGeom prst="line">
            <a:avLst/>
          </a:prstGeom>
          <a:ln>
            <a:headEnd type="non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18321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ttangolo 17">
            <a:extLst>
              <a:ext uri="{FF2B5EF4-FFF2-40B4-BE49-F238E27FC236}">
                <a16:creationId xmlns:a16="http://schemas.microsoft.com/office/drawing/2014/main" id="{7E0A4994-EA44-08F6-710C-0A973835CEEB}"/>
              </a:ext>
            </a:extLst>
          </p:cNvPr>
          <p:cNvSpPr/>
          <p:nvPr/>
        </p:nvSpPr>
        <p:spPr>
          <a:xfrm>
            <a:off x="179796" y="1118586"/>
            <a:ext cx="11518378" cy="126630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Segnaposto data 2">
            <a:extLst>
              <a:ext uri="{FF2B5EF4-FFF2-40B4-BE49-F238E27FC236}">
                <a16:creationId xmlns:a16="http://schemas.microsoft.com/office/drawing/2014/main" id="{C4F13A74-7DA2-A6D1-64E1-6024E8ACD602}"/>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5AC47BA6-5F19-F232-50D5-405164B3FA52}"/>
              </a:ext>
            </a:extLst>
          </p:cNvPr>
          <p:cNvSpPr>
            <a:spLocks noGrp="1"/>
          </p:cNvSpPr>
          <p:nvPr>
            <p:ph type="sldNum" sz="quarter" idx="12"/>
          </p:nvPr>
        </p:nvSpPr>
        <p:spPr/>
        <p:txBody>
          <a:bodyPr/>
          <a:lstStyle/>
          <a:p>
            <a:fld id="{57A0FA2E-2223-4FE8-9E15-7906F6757A08}" type="slidenum">
              <a:rPr lang="it-IT" smtClean="0"/>
              <a:pPr/>
              <a:t>3</a:t>
            </a:fld>
            <a:endParaRPr lang="it-IT" dirty="0"/>
          </a:p>
        </p:txBody>
      </p:sp>
      <p:sp>
        <p:nvSpPr>
          <p:cNvPr id="5" name="Rettangolo 4">
            <a:extLst>
              <a:ext uri="{FF2B5EF4-FFF2-40B4-BE49-F238E27FC236}">
                <a16:creationId xmlns:a16="http://schemas.microsoft.com/office/drawing/2014/main" id="{82FB0FB5-F766-8AD6-EAC1-4930A658D87F}"/>
              </a:ext>
            </a:extLst>
          </p:cNvPr>
          <p:cNvSpPr/>
          <p:nvPr/>
        </p:nvSpPr>
        <p:spPr>
          <a:xfrm>
            <a:off x="493826" y="1722357"/>
            <a:ext cx="9993975" cy="1023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6" name="CasellaDiTesto 15">
            <a:extLst>
              <a:ext uri="{FF2B5EF4-FFF2-40B4-BE49-F238E27FC236}">
                <a16:creationId xmlns:a16="http://schemas.microsoft.com/office/drawing/2014/main" id="{E905760B-B90F-6112-9DA8-66DA49FEE2F0}"/>
              </a:ext>
            </a:extLst>
          </p:cNvPr>
          <p:cNvSpPr txBox="1"/>
          <p:nvPr/>
        </p:nvSpPr>
        <p:spPr>
          <a:xfrm>
            <a:off x="179796" y="3730821"/>
            <a:ext cx="3061508" cy="1077218"/>
          </a:xfrm>
          <a:prstGeom prst="rect">
            <a:avLst/>
          </a:prstGeom>
          <a:noFill/>
        </p:spPr>
        <p:txBody>
          <a:bodyPr wrap="square" rtlCol="0">
            <a:spAutoFit/>
          </a:bodyPr>
          <a:lstStyle/>
          <a:p>
            <a:r>
              <a:rPr lang="en-GB" sz="1600" b="1" dirty="0"/>
              <a:t>0) Data</a:t>
            </a:r>
          </a:p>
          <a:p>
            <a:endParaRPr lang="en-GB" sz="1600" b="1" dirty="0"/>
          </a:p>
          <a:p>
            <a:r>
              <a:rPr lang="en-GB" sz="1600" dirty="0"/>
              <a:t>L01 = 400mm</a:t>
            </a:r>
          </a:p>
          <a:p>
            <a:r>
              <a:rPr lang="en-GB" sz="1600" dirty="0"/>
              <a:t>D = 30mm (just for benchmarking)</a:t>
            </a:r>
          </a:p>
        </p:txBody>
      </p:sp>
      <p:grpSp>
        <p:nvGrpSpPr>
          <p:cNvPr id="10" name="Gruppo 9">
            <a:extLst>
              <a:ext uri="{FF2B5EF4-FFF2-40B4-BE49-F238E27FC236}">
                <a16:creationId xmlns:a16="http://schemas.microsoft.com/office/drawing/2014/main" id="{5315C71C-67E0-33BA-1513-6482488057B0}"/>
              </a:ext>
            </a:extLst>
          </p:cNvPr>
          <p:cNvGrpSpPr/>
          <p:nvPr/>
        </p:nvGrpSpPr>
        <p:grpSpPr>
          <a:xfrm>
            <a:off x="226239" y="1183591"/>
            <a:ext cx="3760317" cy="2570339"/>
            <a:chOff x="295955" y="988438"/>
            <a:chExt cx="3760317" cy="2570339"/>
          </a:xfrm>
        </p:grpSpPr>
        <p:pic>
          <p:nvPicPr>
            <p:cNvPr id="7" name="Immagine 6">
              <a:extLst>
                <a:ext uri="{FF2B5EF4-FFF2-40B4-BE49-F238E27FC236}">
                  <a16:creationId xmlns:a16="http://schemas.microsoft.com/office/drawing/2014/main" id="{7A4B685C-80AA-FA15-A7FF-39FA9022FD6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95955" y="1150769"/>
              <a:ext cx="3737191" cy="2408008"/>
            </a:xfrm>
            <a:prstGeom prst="rect">
              <a:avLst/>
            </a:prstGeom>
          </p:spPr>
        </p:pic>
        <p:sp>
          <p:nvSpPr>
            <p:cNvPr id="8" name="CasellaDiTesto 7">
              <a:extLst>
                <a:ext uri="{FF2B5EF4-FFF2-40B4-BE49-F238E27FC236}">
                  <a16:creationId xmlns:a16="http://schemas.microsoft.com/office/drawing/2014/main" id="{0152C344-C63C-3CD1-0914-820696DD22B9}"/>
                </a:ext>
              </a:extLst>
            </p:cNvPr>
            <p:cNvSpPr txBox="1"/>
            <p:nvPr/>
          </p:nvSpPr>
          <p:spPr>
            <a:xfrm>
              <a:off x="2342577" y="988438"/>
              <a:ext cx="503718" cy="338554"/>
            </a:xfrm>
            <a:prstGeom prst="rect">
              <a:avLst/>
            </a:prstGeom>
            <a:noFill/>
          </p:spPr>
          <p:txBody>
            <a:bodyPr wrap="square" rtlCol="0">
              <a:spAutoFit/>
            </a:bodyPr>
            <a:lstStyle/>
            <a:p>
              <a:r>
                <a:rPr lang="en-GB" sz="1600" dirty="0"/>
                <a:t>L1</a:t>
              </a:r>
            </a:p>
          </p:txBody>
        </p:sp>
        <p:sp>
          <p:nvSpPr>
            <p:cNvPr id="11" name="CasellaDiTesto 10">
              <a:extLst>
                <a:ext uri="{FF2B5EF4-FFF2-40B4-BE49-F238E27FC236}">
                  <a16:creationId xmlns:a16="http://schemas.microsoft.com/office/drawing/2014/main" id="{F530B1AB-817F-9CAB-B6CC-3E1DA474D0B6}"/>
                </a:ext>
              </a:extLst>
            </p:cNvPr>
            <p:cNvSpPr txBox="1"/>
            <p:nvPr/>
          </p:nvSpPr>
          <p:spPr>
            <a:xfrm>
              <a:off x="2224686" y="2635520"/>
              <a:ext cx="503718" cy="338554"/>
            </a:xfrm>
            <a:prstGeom prst="rect">
              <a:avLst/>
            </a:prstGeom>
            <a:noFill/>
          </p:spPr>
          <p:txBody>
            <a:bodyPr wrap="square" rtlCol="0">
              <a:spAutoFit/>
            </a:bodyPr>
            <a:lstStyle/>
            <a:p>
              <a:r>
                <a:rPr lang="en-GB" sz="1600" dirty="0"/>
                <a:t>L2</a:t>
              </a:r>
            </a:p>
          </p:txBody>
        </p:sp>
        <p:sp>
          <p:nvSpPr>
            <p:cNvPr id="12" name="CasellaDiTesto 11">
              <a:extLst>
                <a:ext uri="{FF2B5EF4-FFF2-40B4-BE49-F238E27FC236}">
                  <a16:creationId xmlns:a16="http://schemas.microsoft.com/office/drawing/2014/main" id="{3641C5D3-1A13-67EC-6903-8CEC10F56275}"/>
                </a:ext>
              </a:extLst>
            </p:cNvPr>
            <p:cNvSpPr txBox="1"/>
            <p:nvPr/>
          </p:nvSpPr>
          <p:spPr>
            <a:xfrm>
              <a:off x="1370174" y="2853469"/>
              <a:ext cx="503718" cy="338554"/>
            </a:xfrm>
            <a:prstGeom prst="rect">
              <a:avLst/>
            </a:prstGeom>
            <a:noFill/>
          </p:spPr>
          <p:txBody>
            <a:bodyPr wrap="square" rtlCol="0">
              <a:spAutoFit/>
            </a:bodyPr>
            <a:lstStyle/>
            <a:p>
              <a:r>
                <a:rPr lang="en-GB" sz="1600" dirty="0"/>
                <a:t>L3</a:t>
              </a:r>
            </a:p>
          </p:txBody>
        </p:sp>
        <p:sp>
          <p:nvSpPr>
            <p:cNvPr id="13" name="CasellaDiTesto 12">
              <a:extLst>
                <a:ext uri="{FF2B5EF4-FFF2-40B4-BE49-F238E27FC236}">
                  <a16:creationId xmlns:a16="http://schemas.microsoft.com/office/drawing/2014/main" id="{BA5B2C58-BEED-A452-AA7D-E8E347B0C500}"/>
                </a:ext>
              </a:extLst>
            </p:cNvPr>
            <p:cNvSpPr txBox="1"/>
            <p:nvPr/>
          </p:nvSpPr>
          <p:spPr>
            <a:xfrm>
              <a:off x="1873892" y="2273697"/>
              <a:ext cx="503718" cy="338554"/>
            </a:xfrm>
            <a:prstGeom prst="rect">
              <a:avLst/>
            </a:prstGeom>
            <a:noFill/>
          </p:spPr>
          <p:txBody>
            <a:bodyPr wrap="square" rtlCol="0">
              <a:spAutoFit/>
            </a:bodyPr>
            <a:lstStyle/>
            <a:p>
              <a:r>
                <a:rPr lang="en-GB" sz="1600" dirty="0"/>
                <a:t>L4</a:t>
              </a:r>
            </a:p>
          </p:txBody>
        </p:sp>
        <p:sp>
          <p:nvSpPr>
            <p:cNvPr id="14" name="CasellaDiTesto 13">
              <a:extLst>
                <a:ext uri="{FF2B5EF4-FFF2-40B4-BE49-F238E27FC236}">
                  <a16:creationId xmlns:a16="http://schemas.microsoft.com/office/drawing/2014/main" id="{EE8B7B59-36BC-41BB-517D-8818F03F6068}"/>
                </a:ext>
              </a:extLst>
            </p:cNvPr>
            <p:cNvSpPr txBox="1"/>
            <p:nvPr/>
          </p:nvSpPr>
          <p:spPr>
            <a:xfrm>
              <a:off x="3251179" y="2862413"/>
              <a:ext cx="503718" cy="338554"/>
            </a:xfrm>
            <a:prstGeom prst="rect">
              <a:avLst/>
            </a:prstGeom>
            <a:noFill/>
          </p:spPr>
          <p:txBody>
            <a:bodyPr wrap="square" rtlCol="0">
              <a:spAutoFit/>
            </a:bodyPr>
            <a:lstStyle/>
            <a:p>
              <a:r>
                <a:rPr lang="en-GB" sz="1600" dirty="0"/>
                <a:t>L5</a:t>
              </a:r>
            </a:p>
          </p:txBody>
        </p:sp>
        <p:sp>
          <p:nvSpPr>
            <p:cNvPr id="15" name="CasellaDiTesto 14">
              <a:extLst>
                <a:ext uri="{FF2B5EF4-FFF2-40B4-BE49-F238E27FC236}">
                  <a16:creationId xmlns:a16="http://schemas.microsoft.com/office/drawing/2014/main" id="{4F01FC91-6316-3C08-5899-6E45171FD2ED}"/>
                </a:ext>
              </a:extLst>
            </p:cNvPr>
            <p:cNvSpPr txBox="1"/>
            <p:nvPr/>
          </p:nvSpPr>
          <p:spPr>
            <a:xfrm>
              <a:off x="3552554" y="2334676"/>
              <a:ext cx="503718" cy="338554"/>
            </a:xfrm>
            <a:prstGeom prst="rect">
              <a:avLst/>
            </a:prstGeom>
            <a:noFill/>
          </p:spPr>
          <p:txBody>
            <a:bodyPr wrap="square" rtlCol="0">
              <a:spAutoFit/>
            </a:bodyPr>
            <a:lstStyle/>
            <a:p>
              <a:r>
                <a:rPr lang="en-GB" sz="1600" dirty="0"/>
                <a:t>L6</a:t>
              </a:r>
            </a:p>
          </p:txBody>
        </p:sp>
        <p:sp>
          <p:nvSpPr>
            <p:cNvPr id="19" name="Freccia in giù 18">
              <a:extLst>
                <a:ext uri="{FF2B5EF4-FFF2-40B4-BE49-F238E27FC236}">
                  <a16:creationId xmlns:a16="http://schemas.microsoft.com/office/drawing/2014/main" id="{50182070-73BE-4059-5CDF-246347298F56}"/>
                </a:ext>
              </a:extLst>
            </p:cNvPr>
            <p:cNvSpPr/>
            <p:nvPr/>
          </p:nvSpPr>
          <p:spPr>
            <a:xfrm>
              <a:off x="2183256" y="1952746"/>
              <a:ext cx="234343" cy="468461"/>
            </a:xfrm>
            <a:prstGeom prst="down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0" name="CasellaDiTesto 19">
              <a:extLst>
                <a:ext uri="{FF2B5EF4-FFF2-40B4-BE49-F238E27FC236}">
                  <a16:creationId xmlns:a16="http://schemas.microsoft.com/office/drawing/2014/main" id="{48064689-2C1E-9556-0FF6-FD684F35AED8}"/>
                </a:ext>
              </a:extLst>
            </p:cNvPr>
            <p:cNvSpPr txBox="1"/>
            <p:nvPr/>
          </p:nvSpPr>
          <p:spPr>
            <a:xfrm>
              <a:off x="2178618" y="1638223"/>
              <a:ext cx="309365" cy="338554"/>
            </a:xfrm>
            <a:prstGeom prst="rect">
              <a:avLst/>
            </a:prstGeom>
            <a:noFill/>
          </p:spPr>
          <p:txBody>
            <a:bodyPr wrap="square" rtlCol="0">
              <a:spAutoFit/>
            </a:bodyPr>
            <a:lstStyle/>
            <a:p>
              <a:r>
                <a:rPr lang="en-GB" sz="1600" dirty="0"/>
                <a:t>g</a:t>
              </a:r>
            </a:p>
          </p:txBody>
        </p:sp>
      </p:grpSp>
      <p:sp>
        <p:nvSpPr>
          <p:cNvPr id="21" name="Freccia a destra 20">
            <a:extLst>
              <a:ext uri="{FF2B5EF4-FFF2-40B4-BE49-F238E27FC236}">
                <a16:creationId xmlns:a16="http://schemas.microsoft.com/office/drawing/2014/main" id="{778320E7-E6FB-3422-B231-BABC08301D29}"/>
              </a:ext>
            </a:extLst>
          </p:cNvPr>
          <p:cNvSpPr/>
          <p:nvPr/>
        </p:nvSpPr>
        <p:spPr>
          <a:xfrm>
            <a:off x="4169894" y="2186977"/>
            <a:ext cx="1425414" cy="324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2" name="CasellaDiTesto 21">
            <a:extLst>
              <a:ext uri="{FF2B5EF4-FFF2-40B4-BE49-F238E27FC236}">
                <a16:creationId xmlns:a16="http://schemas.microsoft.com/office/drawing/2014/main" id="{8420E9EF-A220-B56D-1ED0-8721B48F21DE}"/>
              </a:ext>
            </a:extLst>
          </p:cNvPr>
          <p:cNvSpPr txBox="1"/>
          <p:nvPr/>
        </p:nvSpPr>
        <p:spPr>
          <a:xfrm>
            <a:off x="4009873" y="1884224"/>
            <a:ext cx="1810219" cy="338554"/>
          </a:xfrm>
          <a:prstGeom prst="rect">
            <a:avLst/>
          </a:prstGeom>
          <a:noFill/>
        </p:spPr>
        <p:txBody>
          <a:bodyPr wrap="square" rtlCol="0">
            <a:spAutoFit/>
          </a:bodyPr>
          <a:lstStyle/>
          <a:p>
            <a:r>
              <a:rPr lang="en-GB" sz="1600" b="1" dirty="0"/>
              <a:t>1) Calculate forces</a:t>
            </a:r>
          </a:p>
        </p:txBody>
      </p:sp>
      <p:sp>
        <p:nvSpPr>
          <p:cNvPr id="33" name="Freccia a destra 32">
            <a:extLst>
              <a:ext uri="{FF2B5EF4-FFF2-40B4-BE49-F238E27FC236}">
                <a16:creationId xmlns:a16="http://schemas.microsoft.com/office/drawing/2014/main" id="{E5D9F86B-5831-9CD1-93F9-D195ADF22690}"/>
              </a:ext>
            </a:extLst>
          </p:cNvPr>
          <p:cNvSpPr/>
          <p:nvPr/>
        </p:nvSpPr>
        <p:spPr>
          <a:xfrm rot="5400000">
            <a:off x="6505880" y="3496693"/>
            <a:ext cx="469124" cy="324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mc:AlternateContent xmlns:mc="http://schemas.openxmlformats.org/markup-compatibility/2006" xmlns:a14="http://schemas.microsoft.com/office/drawing/2010/main">
        <mc:Choice Requires="a14">
          <p:sp>
            <p:nvSpPr>
              <p:cNvPr id="51" name="CasellaDiTesto 50">
                <a:extLst>
                  <a:ext uri="{FF2B5EF4-FFF2-40B4-BE49-F238E27FC236}">
                    <a16:creationId xmlns:a16="http://schemas.microsoft.com/office/drawing/2014/main" id="{272D9F6C-F5B0-2059-5C54-D117814D87F9}"/>
                  </a:ext>
                </a:extLst>
              </p:cNvPr>
              <p:cNvSpPr txBox="1"/>
              <p:nvPr/>
            </p:nvSpPr>
            <p:spPr>
              <a:xfrm>
                <a:off x="753972" y="5283272"/>
                <a:ext cx="5358700" cy="368499"/>
              </a:xfrm>
              <a:prstGeom prst="rect">
                <a:avLst/>
              </a:prstGeom>
              <a:noFill/>
            </p:spPr>
            <p:txBody>
              <a:bodyPr wrap="square">
                <a:spAutoFit/>
              </a:bodyPr>
              <a:lstStyle/>
              <a:p>
                <a14:m>
                  <m:oMath xmlns:m="http://schemas.openxmlformats.org/officeDocument/2006/math">
                    <m:acc>
                      <m:accPr>
                        <m:chr m:val="⃑"/>
                        <m:ctrlPr>
                          <a:rPr lang="en-GB" sz="1600" i="1" smtClean="0">
                            <a:latin typeface="Cambria Math" panose="02040503050406030204" pitchFamily="18" charset="0"/>
                          </a:rPr>
                        </m:ctrlPr>
                      </m:accPr>
                      <m:e>
                        <m:r>
                          <a:rPr lang="it-IT" sz="1600" b="0" i="1" smtClean="0">
                            <a:latin typeface="Cambria Math" panose="02040503050406030204" pitchFamily="18" charset="0"/>
                          </a:rPr>
                          <m:t>𝐿</m:t>
                        </m:r>
                      </m:e>
                    </m:acc>
                    <m:r>
                      <a:rPr lang="it-IT" sz="1600" b="0" i="1" smtClean="0">
                        <a:latin typeface="Cambria Math" panose="02040503050406030204" pitchFamily="18" charset="0"/>
                      </a:rPr>
                      <m:t>=</m:t>
                    </m:r>
                    <m:d>
                      <m:dPr>
                        <m:begChr m:val="{"/>
                        <m:endChr m:val="}"/>
                        <m:ctrlPr>
                          <a:rPr lang="en-GB" sz="1600" i="1" smtClean="0">
                            <a:latin typeface="Cambria Math" panose="02040503050406030204" pitchFamily="18" charset="0"/>
                          </a:rPr>
                        </m:ctrlPr>
                      </m:dPr>
                      <m:e>
                        <m:r>
                          <a:rPr lang="en-GB" sz="1600">
                            <a:latin typeface="Cambria Math" panose="02040503050406030204" pitchFamily="18" charset="0"/>
                          </a:rPr>
                          <m:t>400</m:t>
                        </m:r>
                        <m:r>
                          <a:rPr lang="it-IT" sz="1600" b="0" i="0" smtClean="0">
                            <a:latin typeface="Cambria Math" panose="02040503050406030204" pitchFamily="18" charset="0"/>
                          </a:rPr>
                          <m:t>; </m:t>
                        </m:r>
                        <m:r>
                          <a:rPr lang="en-GB" sz="1600" i="0">
                            <a:latin typeface="Cambria Math" panose="02040503050406030204" pitchFamily="18" charset="0"/>
                          </a:rPr>
                          <m:t>399.7</m:t>
                        </m:r>
                        <m:r>
                          <a:rPr lang="it-IT" sz="1600" b="0" i="0" smtClean="0">
                            <a:latin typeface="Cambria Math" panose="02040503050406030204" pitchFamily="18" charset="0"/>
                          </a:rPr>
                          <m:t>; </m:t>
                        </m:r>
                        <m:r>
                          <a:rPr lang="en-GB" sz="1600" i="0">
                            <a:latin typeface="Cambria Math" panose="02040503050406030204" pitchFamily="18" charset="0"/>
                          </a:rPr>
                          <m:t>399.8</m:t>
                        </m:r>
                        <m:r>
                          <a:rPr lang="it-IT" sz="1600" b="0" i="0" smtClean="0">
                            <a:latin typeface="Cambria Math" panose="02040503050406030204" pitchFamily="18" charset="0"/>
                          </a:rPr>
                          <m:t>3; </m:t>
                        </m:r>
                        <m:r>
                          <a:rPr lang="en-GB" sz="1600" i="0">
                            <a:latin typeface="Cambria Math" panose="02040503050406030204" pitchFamily="18" charset="0"/>
                          </a:rPr>
                          <m:t>399.8</m:t>
                        </m:r>
                        <m:r>
                          <a:rPr lang="it-IT" sz="1600" b="0" i="0" smtClean="0">
                            <a:latin typeface="Cambria Math" panose="02040503050406030204" pitchFamily="18" charset="0"/>
                          </a:rPr>
                          <m:t>3; </m:t>
                        </m:r>
                        <m:r>
                          <a:rPr lang="en-GB" sz="1600" i="0">
                            <a:latin typeface="Cambria Math" panose="02040503050406030204" pitchFamily="18" charset="0"/>
                          </a:rPr>
                          <m:t>399.9</m:t>
                        </m:r>
                        <m:r>
                          <a:rPr lang="it-IT" sz="1600" b="0" i="0" smtClean="0">
                            <a:latin typeface="Cambria Math" panose="02040503050406030204" pitchFamily="18" charset="0"/>
                          </a:rPr>
                          <m:t>; </m:t>
                        </m:r>
                        <m:r>
                          <a:rPr lang="en-GB" sz="1600" i="0">
                            <a:latin typeface="Cambria Math" panose="02040503050406030204" pitchFamily="18" charset="0"/>
                          </a:rPr>
                          <m:t>399.9</m:t>
                        </m:r>
                      </m:e>
                    </m:d>
                  </m:oMath>
                </a14:m>
                <a:r>
                  <a:rPr lang="en-GB" sz="1600" dirty="0"/>
                  <a:t> mm</a:t>
                </a:r>
              </a:p>
            </p:txBody>
          </p:sp>
        </mc:Choice>
        <mc:Fallback xmlns="">
          <p:sp>
            <p:nvSpPr>
              <p:cNvPr id="51" name="CasellaDiTesto 50">
                <a:extLst>
                  <a:ext uri="{FF2B5EF4-FFF2-40B4-BE49-F238E27FC236}">
                    <a16:creationId xmlns:a16="http://schemas.microsoft.com/office/drawing/2014/main" id="{272D9F6C-F5B0-2059-5C54-D117814D87F9}"/>
                  </a:ext>
                </a:extLst>
              </p:cNvPr>
              <p:cNvSpPr txBox="1">
                <a:spLocks noRot="1" noChangeAspect="1" noMove="1" noResize="1" noEditPoints="1" noAdjustHandles="1" noChangeArrowheads="1" noChangeShapeType="1" noTextEdit="1"/>
              </p:cNvSpPr>
              <p:nvPr/>
            </p:nvSpPr>
            <p:spPr>
              <a:xfrm>
                <a:off x="753972" y="5283272"/>
                <a:ext cx="5358700" cy="368499"/>
              </a:xfrm>
              <a:prstGeom prst="rect">
                <a:avLst/>
              </a:prstGeom>
              <a:blipFill>
                <a:blip r:embed="rId3"/>
                <a:stretch>
                  <a:fillRect b="-21667"/>
                </a:stretch>
              </a:blipFill>
            </p:spPr>
            <p:txBody>
              <a:bodyPr/>
              <a:lstStyle/>
              <a:p>
                <a:r>
                  <a:rPr lang="en-GB">
                    <a:noFill/>
                  </a:rPr>
                  <a:t> </a:t>
                </a:r>
              </a:p>
            </p:txBody>
          </p:sp>
        </mc:Fallback>
      </mc:AlternateContent>
      <p:grpSp>
        <p:nvGrpSpPr>
          <p:cNvPr id="17" name="Gruppo 16">
            <a:extLst>
              <a:ext uri="{FF2B5EF4-FFF2-40B4-BE49-F238E27FC236}">
                <a16:creationId xmlns:a16="http://schemas.microsoft.com/office/drawing/2014/main" id="{667EA019-9463-97A6-19BF-D2EF42BD6DDE}"/>
              </a:ext>
            </a:extLst>
          </p:cNvPr>
          <p:cNvGrpSpPr/>
          <p:nvPr/>
        </p:nvGrpSpPr>
        <p:grpSpPr>
          <a:xfrm>
            <a:off x="5657784" y="3925360"/>
            <a:ext cx="4867944" cy="1765357"/>
            <a:chOff x="4822751" y="4035811"/>
            <a:chExt cx="4867944" cy="1765357"/>
          </a:xfrm>
        </p:grpSpPr>
        <p:pic>
          <p:nvPicPr>
            <p:cNvPr id="36" name="Immagine 35">
              <a:extLst>
                <a:ext uri="{FF2B5EF4-FFF2-40B4-BE49-F238E27FC236}">
                  <a16:creationId xmlns:a16="http://schemas.microsoft.com/office/drawing/2014/main" id="{6784DD9D-F66A-DEAD-6482-0B7371E59AE3}"/>
                </a:ext>
              </a:extLst>
            </p:cNvPr>
            <p:cNvPicPr>
              <a:picLocks noChangeAspect="1"/>
            </p:cNvPicPr>
            <p:nvPr/>
          </p:nvPicPr>
          <p:blipFill>
            <a:blip r:embed="rId4"/>
            <a:stretch>
              <a:fillRect/>
            </a:stretch>
          </p:blipFill>
          <p:spPr>
            <a:xfrm>
              <a:off x="4983077" y="4035811"/>
              <a:ext cx="4707618" cy="1765357"/>
            </a:xfrm>
            <a:prstGeom prst="rect">
              <a:avLst/>
            </a:prstGeom>
          </p:spPr>
        </p:pic>
        <p:cxnSp>
          <p:nvCxnSpPr>
            <p:cNvPr id="39" name="Connettore diritto 38">
              <a:extLst>
                <a:ext uri="{FF2B5EF4-FFF2-40B4-BE49-F238E27FC236}">
                  <a16:creationId xmlns:a16="http://schemas.microsoft.com/office/drawing/2014/main" id="{0D5DBF7B-7489-56EA-39A6-A7447E2A1BC5}"/>
                </a:ext>
              </a:extLst>
            </p:cNvPr>
            <p:cNvCxnSpPr>
              <a:cxnSpLocks/>
            </p:cNvCxnSpPr>
            <p:nvPr/>
          </p:nvCxnSpPr>
          <p:spPr>
            <a:xfrm flipV="1">
              <a:off x="6218952" y="4282140"/>
              <a:ext cx="0" cy="839955"/>
            </a:xfrm>
            <a:prstGeom prst="line">
              <a:avLst/>
            </a:prstGeom>
            <a:ln/>
          </p:spPr>
          <p:style>
            <a:lnRef idx="1">
              <a:schemeClr val="dk1"/>
            </a:lnRef>
            <a:fillRef idx="0">
              <a:schemeClr val="dk1"/>
            </a:fillRef>
            <a:effectRef idx="0">
              <a:schemeClr val="dk1"/>
            </a:effectRef>
            <a:fontRef idx="minor">
              <a:schemeClr val="tx1"/>
            </a:fontRef>
          </p:style>
        </p:cxnSp>
        <p:sp>
          <p:nvSpPr>
            <p:cNvPr id="25" name="Ovale 24">
              <a:extLst>
                <a:ext uri="{FF2B5EF4-FFF2-40B4-BE49-F238E27FC236}">
                  <a16:creationId xmlns:a16="http://schemas.microsoft.com/office/drawing/2014/main" id="{48605872-FD4B-806E-E283-4A9E6B0B6C58}"/>
                </a:ext>
              </a:extLst>
            </p:cNvPr>
            <p:cNvSpPr/>
            <p:nvPr/>
          </p:nvSpPr>
          <p:spPr>
            <a:xfrm>
              <a:off x="6195861" y="5122095"/>
              <a:ext cx="46184" cy="461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2" name="Ovale 41">
              <a:extLst>
                <a:ext uri="{FF2B5EF4-FFF2-40B4-BE49-F238E27FC236}">
                  <a16:creationId xmlns:a16="http://schemas.microsoft.com/office/drawing/2014/main" id="{3B85E70E-A25C-7EE0-C09D-ED6D54017123}"/>
                </a:ext>
              </a:extLst>
            </p:cNvPr>
            <p:cNvSpPr/>
            <p:nvPr/>
          </p:nvSpPr>
          <p:spPr>
            <a:xfrm>
              <a:off x="6195861" y="4918489"/>
              <a:ext cx="46184" cy="461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3" name="Ovale 42">
              <a:extLst>
                <a:ext uri="{FF2B5EF4-FFF2-40B4-BE49-F238E27FC236}">
                  <a16:creationId xmlns:a16="http://schemas.microsoft.com/office/drawing/2014/main" id="{0D739AC6-464C-B0DA-30F6-71D71D3D671D}"/>
                </a:ext>
              </a:extLst>
            </p:cNvPr>
            <p:cNvSpPr/>
            <p:nvPr/>
          </p:nvSpPr>
          <p:spPr>
            <a:xfrm>
              <a:off x="6195861" y="4430941"/>
              <a:ext cx="46184" cy="461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45" name="Connettore diritto 44">
              <a:extLst>
                <a:ext uri="{FF2B5EF4-FFF2-40B4-BE49-F238E27FC236}">
                  <a16:creationId xmlns:a16="http://schemas.microsoft.com/office/drawing/2014/main" id="{1333F6BC-1FB6-1C8F-E33D-BB3AED398FCD}"/>
                </a:ext>
              </a:extLst>
            </p:cNvPr>
            <p:cNvCxnSpPr>
              <a:cxnSpLocks/>
              <a:endCxn id="25" idx="2"/>
            </p:cNvCxnSpPr>
            <p:nvPr/>
          </p:nvCxnSpPr>
          <p:spPr>
            <a:xfrm>
              <a:off x="5614957" y="5145187"/>
              <a:ext cx="580904" cy="0"/>
            </a:xfrm>
            <a:prstGeom prst="line">
              <a:avLst/>
            </a:prstGeom>
            <a:ln w="9525"/>
          </p:spPr>
          <p:style>
            <a:lnRef idx="1">
              <a:schemeClr val="dk1"/>
            </a:lnRef>
            <a:fillRef idx="0">
              <a:schemeClr val="dk1"/>
            </a:fillRef>
            <a:effectRef idx="0">
              <a:schemeClr val="dk1"/>
            </a:effectRef>
            <a:fontRef idx="minor">
              <a:schemeClr val="tx1"/>
            </a:fontRef>
          </p:style>
        </p:cxnSp>
        <p:cxnSp>
          <p:nvCxnSpPr>
            <p:cNvPr id="48" name="Connettore diritto 47">
              <a:extLst>
                <a:ext uri="{FF2B5EF4-FFF2-40B4-BE49-F238E27FC236}">
                  <a16:creationId xmlns:a16="http://schemas.microsoft.com/office/drawing/2014/main" id="{D512F32C-2B86-A8FA-7FD8-B18E1B57FA04}"/>
                </a:ext>
              </a:extLst>
            </p:cNvPr>
            <p:cNvCxnSpPr>
              <a:cxnSpLocks/>
            </p:cNvCxnSpPr>
            <p:nvPr/>
          </p:nvCxnSpPr>
          <p:spPr>
            <a:xfrm>
              <a:off x="5614957" y="4941581"/>
              <a:ext cx="580904" cy="0"/>
            </a:xfrm>
            <a:prstGeom prst="line">
              <a:avLst/>
            </a:prstGeom>
            <a:ln w="9525"/>
          </p:spPr>
          <p:style>
            <a:lnRef idx="1">
              <a:schemeClr val="dk1"/>
            </a:lnRef>
            <a:fillRef idx="0">
              <a:schemeClr val="dk1"/>
            </a:fillRef>
            <a:effectRef idx="0">
              <a:schemeClr val="dk1"/>
            </a:effectRef>
            <a:fontRef idx="minor">
              <a:schemeClr val="tx1"/>
            </a:fontRef>
          </p:style>
        </p:cxnSp>
        <p:cxnSp>
          <p:nvCxnSpPr>
            <p:cNvPr id="49" name="Connettore diritto 48">
              <a:extLst>
                <a:ext uri="{FF2B5EF4-FFF2-40B4-BE49-F238E27FC236}">
                  <a16:creationId xmlns:a16="http://schemas.microsoft.com/office/drawing/2014/main" id="{F4A57F4B-16BE-A81F-16CA-3ABEC4BEA0D9}"/>
                </a:ext>
              </a:extLst>
            </p:cNvPr>
            <p:cNvCxnSpPr>
              <a:cxnSpLocks/>
            </p:cNvCxnSpPr>
            <p:nvPr/>
          </p:nvCxnSpPr>
          <p:spPr>
            <a:xfrm>
              <a:off x="5638049" y="4454033"/>
              <a:ext cx="580904" cy="0"/>
            </a:xfrm>
            <a:prstGeom prst="line">
              <a:avLst/>
            </a:prstGeom>
            <a:ln w="9525"/>
          </p:spPr>
          <p:style>
            <a:lnRef idx="1">
              <a:schemeClr val="dk1"/>
            </a:lnRef>
            <a:fillRef idx="0">
              <a:schemeClr val="dk1"/>
            </a:fillRef>
            <a:effectRef idx="0">
              <a:schemeClr val="dk1"/>
            </a:effectRef>
            <a:fontRef idx="minor">
              <a:schemeClr val="tx1"/>
            </a:fontRef>
          </p:style>
        </p:cxnSp>
        <p:sp>
          <p:nvSpPr>
            <p:cNvPr id="52" name="Freccia a destra 51">
              <a:extLst>
                <a:ext uri="{FF2B5EF4-FFF2-40B4-BE49-F238E27FC236}">
                  <a16:creationId xmlns:a16="http://schemas.microsoft.com/office/drawing/2014/main" id="{03BC29F4-16C0-8E8F-0C92-20E302EF5002}"/>
                </a:ext>
              </a:extLst>
            </p:cNvPr>
            <p:cNvSpPr/>
            <p:nvPr/>
          </p:nvSpPr>
          <p:spPr>
            <a:xfrm rot="10800000">
              <a:off x="4822751" y="5153689"/>
              <a:ext cx="469124" cy="324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sp>
        <p:nvSpPr>
          <p:cNvPr id="34" name="CasellaDiTesto 33">
            <a:extLst>
              <a:ext uri="{FF2B5EF4-FFF2-40B4-BE49-F238E27FC236}">
                <a16:creationId xmlns:a16="http://schemas.microsoft.com/office/drawing/2014/main" id="{2E0F9182-EC5C-4742-B740-901B8B7F0C9C}"/>
              </a:ext>
            </a:extLst>
          </p:cNvPr>
          <p:cNvSpPr txBox="1"/>
          <p:nvPr/>
        </p:nvSpPr>
        <p:spPr>
          <a:xfrm>
            <a:off x="2583402" y="5009200"/>
            <a:ext cx="3195066" cy="338554"/>
          </a:xfrm>
          <a:prstGeom prst="rect">
            <a:avLst/>
          </a:prstGeom>
          <a:noFill/>
        </p:spPr>
        <p:txBody>
          <a:bodyPr wrap="square" rtlCol="0">
            <a:spAutoFit/>
          </a:bodyPr>
          <a:lstStyle/>
          <a:p>
            <a:r>
              <a:rPr lang="en-GB" sz="1600" b="1" dirty="0"/>
              <a:t>3) Calculate new supports length</a:t>
            </a:r>
          </a:p>
        </p:txBody>
      </p:sp>
      <p:sp>
        <p:nvSpPr>
          <p:cNvPr id="53" name="CasellaDiTesto 52">
            <a:extLst>
              <a:ext uri="{FF2B5EF4-FFF2-40B4-BE49-F238E27FC236}">
                <a16:creationId xmlns:a16="http://schemas.microsoft.com/office/drawing/2014/main" id="{85A4AD92-E592-6150-F640-0498F23DF823}"/>
              </a:ext>
            </a:extLst>
          </p:cNvPr>
          <p:cNvSpPr txBox="1"/>
          <p:nvPr/>
        </p:nvSpPr>
        <p:spPr>
          <a:xfrm>
            <a:off x="6883927" y="3460438"/>
            <a:ext cx="5081834" cy="338554"/>
          </a:xfrm>
          <a:prstGeom prst="rect">
            <a:avLst/>
          </a:prstGeom>
          <a:noFill/>
        </p:spPr>
        <p:txBody>
          <a:bodyPr wrap="square" rtlCol="0">
            <a:spAutoFit/>
          </a:bodyPr>
          <a:lstStyle/>
          <a:p>
            <a:r>
              <a:rPr lang="en-GB" sz="1600" b="1" dirty="0"/>
              <a:t>2) Calculate elongation/shortening (G10 E = 26 </a:t>
            </a:r>
            <a:r>
              <a:rPr lang="en-GB" sz="1600" b="1" dirty="0" err="1"/>
              <a:t>GPa</a:t>
            </a:r>
            <a:r>
              <a:rPr lang="en-GB" sz="1600" b="1" dirty="0"/>
              <a:t>)</a:t>
            </a:r>
          </a:p>
        </p:txBody>
      </p:sp>
      <p:grpSp>
        <p:nvGrpSpPr>
          <p:cNvPr id="55" name="Gruppo 54">
            <a:extLst>
              <a:ext uri="{FF2B5EF4-FFF2-40B4-BE49-F238E27FC236}">
                <a16:creationId xmlns:a16="http://schemas.microsoft.com/office/drawing/2014/main" id="{0E8FC5B2-CDF1-2BBF-DAF3-08776BDA90C0}"/>
              </a:ext>
            </a:extLst>
          </p:cNvPr>
          <p:cNvGrpSpPr/>
          <p:nvPr/>
        </p:nvGrpSpPr>
        <p:grpSpPr>
          <a:xfrm>
            <a:off x="6047263" y="1315209"/>
            <a:ext cx="6144737" cy="2097707"/>
            <a:chOff x="6719492" y="467254"/>
            <a:chExt cx="6990187" cy="2386329"/>
          </a:xfrm>
        </p:grpSpPr>
        <p:pic>
          <p:nvPicPr>
            <p:cNvPr id="24" name="Immagine 23">
              <a:extLst>
                <a:ext uri="{FF2B5EF4-FFF2-40B4-BE49-F238E27FC236}">
                  <a16:creationId xmlns:a16="http://schemas.microsoft.com/office/drawing/2014/main" id="{83EC91F5-5568-5BFB-B04B-059AE46ACB21}"/>
                </a:ext>
              </a:extLst>
            </p:cNvPr>
            <p:cNvPicPr>
              <a:picLocks noChangeAspect="1"/>
            </p:cNvPicPr>
            <p:nvPr/>
          </p:nvPicPr>
          <p:blipFill>
            <a:blip r:embed="rId5"/>
            <a:stretch>
              <a:fillRect/>
            </a:stretch>
          </p:blipFill>
          <p:spPr>
            <a:xfrm>
              <a:off x="6719492" y="467254"/>
              <a:ext cx="5082364" cy="2276857"/>
            </a:xfrm>
            <a:prstGeom prst="rect">
              <a:avLst/>
            </a:prstGeom>
          </p:spPr>
        </p:pic>
        <p:sp>
          <p:nvSpPr>
            <p:cNvPr id="26" name="Ovale 25">
              <a:extLst>
                <a:ext uri="{FF2B5EF4-FFF2-40B4-BE49-F238E27FC236}">
                  <a16:creationId xmlns:a16="http://schemas.microsoft.com/office/drawing/2014/main" id="{EAE81C0F-E271-8F0C-83BF-55EC5E0372AE}"/>
                </a:ext>
              </a:extLst>
            </p:cNvPr>
            <p:cNvSpPr/>
            <p:nvPr/>
          </p:nvSpPr>
          <p:spPr>
            <a:xfrm>
              <a:off x="7008290" y="2350944"/>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7" name="Ovale 26">
              <a:extLst>
                <a:ext uri="{FF2B5EF4-FFF2-40B4-BE49-F238E27FC236}">
                  <a16:creationId xmlns:a16="http://schemas.microsoft.com/office/drawing/2014/main" id="{BFD84729-304D-9BA6-7C78-65A4FF2EA14F}"/>
                </a:ext>
              </a:extLst>
            </p:cNvPr>
            <p:cNvSpPr/>
            <p:nvPr/>
          </p:nvSpPr>
          <p:spPr>
            <a:xfrm>
              <a:off x="7008290" y="2190266"/>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8" name="Ovale 27">
              <a:extLst>
                <a:ext uri="{FF2B5EF4-FFF2-40B4-BE49-F238E27FC236}">
                  <a16:creationId xmlns:a16="http://schemas.microsoft.com/office/drawing/2014/main" id="{2128FA38-B736-7D5D-6D7F-A45D522B6306}"/>
                </a:ext>
              </a:extLst>
            </p:cNvPr>
            <p:cNvSpPr/>
            <p:nvPr/>
          </p:nvSpPr>
          <p:spPr>
            <a:xfrm>
              <a:off x="7008290" y="1788869"/>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43FA837A-3D25-ADA4-3D3F-D79C99E2802A}"/>
                    </a:ext>
                  </a:extLst>
                </p:cNvPr>
                <p:cNvSpPr txBox="1"/>
                <p:nvPr/>
              </p:nvSpPr>
              <p:spPr>
                <a:xfrm>
                  <a:off x="7252606" y="2434382"/>
                  <a:ext cx="6457073" cy="419201"/>
                </a:xfrm>
                <a:prstGeom prst="rect">
                  <a:avLst/>
                </a:prstGeom>
                <a:noFill/>
              </p:spPr>
              <p:txBody>
                <a:bodyPr wrap="square">
                  <a:spAutoFit/>
                </a:bodyPr>
                <a:lstStyle/>
                <a:p>
                  <a14:m>
                    <m:oMath xmlns:m="http://schemas.openxmlformats.org/officeDocument/2006/math">
                      <m:acc>
                        <m:accPr>
                          <m:chr m:val="⃑"/>
                          <m:ctrlPr>
                            <a:rPr lang="it-IT" sz="1600" b="0" i="1" smtClean="0">
                              <a:latin typeface="Cambria Math" panose="02040503050406030204" pitchFamily="18" charset="0"/>
                            </a:rPr>
                          </m:ctrlPr>
                        </m:accPr>
                        <m:e>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𝐹</m:t>
                              </m:r>
                            </m:e>
                            <m:sub>
                              <m:r>
                                <a:rPr lang="it-IT" sz="1600" b="0" i="1" smtClean="0">
                                  <a:latin typeface="Cambria Math" panose="02040503050406030204" pitchFamily="18" charset="0"/>
                                </a:rPr>
                                <m:t>0°</m:t>
                              </m:r>
                            </m:sub>
                          </m:sSub>
                        </m:e>
                      </m:acc>
                      <m:r>
                        <a:rPr lang="it-IT" sz="1600" b="0" i="1" smtClean="0">
                          <a:latin typeface="Cambria Math" panose="02040503050406030204" pitchFamily="18" charset="0"/>
                        </a:rPr>
                        <m:t>=</m:t>
                      </m:r>
                      <m:d>
                        <m:dPr>
                          <m:begChr m:val="{"/>
                          <m:endChr m:val="}"/>
                          <m:ctrlPr>
                            <a:rPr lang="en-GB" sz="1600" i="1" smtClean="0">
                              <a:latin typeface="Cambria Math" panose="02040503050406030204" pitchFamily="18" charset="0"/>
                            </a:rPr>
                          </m:ctrlPr>
                        </m:dPr>
                        <m:e>
                          <m:r>
                            <a:rPr lang="en-GB" sz="1600">
                              <a:latin typeface="Cambria Math" panose="02040503050406030204" pitchFamily="18" charset="0"/>
                            </a:rPr>
                            <m:t>0.</m:t>
                          </m:r>
                          <m:r>
                            <a:rPr lang="en-GB" sz="1600" i="0">
                              <a:latin typeface="Cambria Math" panose="02040503050406030204" pitchFamily="18" charset="0"/>
                            </a:rPr>
                            <m:t>,−10156.</m:t>
                          </m:r>
                          <m:r>
                            <a:rPr lang="it-IT" sz="1600" b="0" i="0" smtClean="0">
                              <a:latin typeface="Cambria Math" panose="02040503050406030204" pitchFamily="18" charset="0"/>
                            </a:rPr>
                            <m:t>1</m:t>
                          </m:r>
                          <m:r>
                            <a:rPr lang="en-GB" sz="1600" i="0">
                              <a:latin typeface="Cambria Math" panose="02040503050406030204" pitchFamily="18" charset="0"/>
                            </a:rPr>
                            <m:t>,−7866.8,−7867.</m:t>
                          </m:r>
                          <m:r>
                            <a:rPr lang="it-IT" sz="1600" b="0" i="0" smtClean="0">
                              <a:latin typeface="Cambria Math" panose="02040503050406030204" pitchFamily="18" charset="0"/>
                            </a:rPr>
                            <m:t>4</m:t>
                          </m:r>
                          <m:r>
                            <a:rPr lang="en-GB" sz="1600" i="0">
                              <a:latin typeface="Cambria Math" panose="02040503050406030204" pitchFamily="18" charset="0"/>
                            </a:rPr>
                            <m:t>,−1868.</m:t>
                          </m:r>
                          <m:r>
                            <a:rPr lang="it-IT" sz="1600" b="0" i="0" smtClean="0">
                              <a:latin typeface="Cambria Math" panose="02040503050406030204" pitchFamily="18" charset="0"/>
                            </a:rPr>
                            <m:t>6</m:t>
                          </m:r>
                          <m:r>
                            <a:rPr lang="en-GB" sz="1600" i="0">
                              <a:latin typeface="Cambria Math" panose="02040503050406030204" pitchFamily="18" charset="0"/>
                            </a:rPr>
                            <m:t>,−1868.4</m:t>
                          </m:r>
                        </m:e>
                      </m:d>
                    </m:oMath>
                  </a14:m>
                  <a:r>
                    <a:rPr lang="en-GB" sz="1600" dirty="0"/>
                    <a:t> N</a:t>
                  </a:r>
                </a:p>
              </p:txBody>
            </p:sp>
          </mc:Choice>
          <mc:Fallback xmlns="">
            <p:sp>
              <p:nvSpPr>
                <p:cNvPr id="32" name="CasellaDiTesto 31">
                  <a:extLst>
                    <a:ext uri="{FF2B5EF4-FFF2-40B4-BE49-F238E27FC236}">
                      <a16:creationId xmlns:a16="http://schemas.microsoft.com/office/drawing/2014/main" id="{43FA837A-3D25-ADA4-3D3F-D79C99E2802A}"/>
                    </a:ext>
                  </a:extLst>
                </p:cNvPr>
                <p:cNvSpPr txBox="1">
                  <a:spLocks noRot="1" noChangeAspect="1" noMove="1" noResize="1" noEditPoints="1" noAdjustHandles="1" noChangeArrowheads="1" noChangeShapeType="1" noTextEdit="1"/>
                </p:cNvSpPr>
                <p:nvPr/>
              </p:nvSpPr>
              <p:spPr>
                <a:xfrm>
                  <a:off x="7252606" y="2434382"/>
                  <a:ext cx="6457073" cy="419201"/>
                </a:xfrm>
                <a:prstGeom prst="rect">
                  <a:avLst/>
                </a:prstGeom>
                <a:blipFill>
                  <a:blip r:embed="rId6"/>
                  <a:stretch>
                    <a:fillRect b="-19672"/>
                  </a:stretch>
                </a:blipFill>
              </p:spPr>
              <p:txBody>
                <a:bodyPr/>
                <a:lstStyle/>
                <a:p>
                  <a:r>
                    <a:rPr lang="en-GB">
                      <a:noFill/>
                    </a:rPr>
                    <a:t> </a:t>
                  </a:r>
                </a:p>
              </p:txBody>
            </p:sp>
          </mc:Fallback>
        </mc:AlternateContent>
        <p:sp>
          <p:nvSpPr>
            <p:cNvPr id="54" name="Ovale 53">
              <a:extLst>
                <a:ext uri="{FF2B5EF4-FFF2-40B4-BE49-F238E27FC236}">
                  <a16:creationId xmlns:a16="http://schemas.microsoft.com/office/drawing/2014/main" id="{529A5E23-E79B-799B-1BEB-11CA9881D6DC}"/>
                </a:ext>
              </a:extLst>
            </p:cNvPr>
            <p:cNvSpPr/>
            <p:nvPr/>
          </p:nvSpPr>
          <p:spPr>
            <a:xfrm>
              <a:off x="7008290" y="1624288"/>
              <a:ext cx="52538" cy="525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sp>
        <p:nvSpPr>
          <p:cNvPr id="9" name="Titolo 1">
            <a:extLst>
              <a:ext uri="{FF2B5EF4-FFF2-40B4-BE49-F238E27FC236}">
                <a16:creationId xmlns:a16="http://schemas.microsoft.com/office/drawing/2014/main" id="{2A7EACF1-A286-D3C5-CD67-18E1A697A96A}"/>
              </a:ext>
            </a:extLst>
          </p:cNvPr>
          <p:cNvSpPr>
            <a:spLocks noGrp="1"/>
          </p:cNvSpPr>
          <p:nvPr>
            <p:ph type="title"/>
          </p:nvPr>
        </p:nvSpPr>
        <p:spPr>
          <a:xfrm>
            <a:off x="559296" y="-221155"/>
            <a:ext cx="11073408" cy="1450757"/>
          </a:xfrm>
        </p:spPr>
        <p:txBody>
          <a:bodyPr/>
          <a:lstStyle/>
          <a:p>
            <a:r>
              <a:rPr lang="en-GB" dirty="0"/>
              <a:t>Method for pose error due to deformation of cold-warm supports</a:t>
            </a:r>
          </a:p>
        </p:txBody>
      </p:sp>
    </p:spTree>
    <p:extLst>
      <p:ext uri="{BB962C8B-B14F-4D97-AF65-F5344CB8AC3E}">
        <p14:creationId xmlns:p14="http://schemas.microsoft.com/office/powerpoint/2010/main" val="4252942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ttangolo 17">
            <a:extLst>
              <a:ext uri="{FF2B5EF4-FFF2-40B4-BE49-F238E27FC236}">
                <a16:creationId xmlns:a16="http://schemas.microsoft.com/office/drawing/2014/main" id="{7E0A4994-EA44-08F6-710C-0A973835CEEB}"/>
              </a:ext>
            </a:extLst>
          </p:cNvPr>
          <p:cNvSpPr/>
          <p:nvPr/>
        </p:nvSpPr>
        <p:spPr>
          <a:xfrm>
            <a:off x="179796" y="1118586"/>
            <a:ext cx="11518378" cy="126630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Segnaposto data 2">
            <a:extLst>
              <a:ext uri="{FF2B5EF4-FFF2-40B4-BE49-F238E27FC236}">
                <a16:creationId xmlns:a16="http://schemas.microsoft.com/office/drawing/2014/main" id="{C4F13A74-7DA2-A6D1-64E1-6024E8ACD602}"/>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5AC47BA6-5F19-F232-50D5-405164B3FA52}"/>
              </a:ext>
            </a:extLst>
          </p:cNvPr>
          <p:cNvSpPr>
            <a:spLocks noGrp="1"/>
          </p:cNvSpPr>
          <p:nvPr>
            <p:ph type="sldNum" sz="quarter" idx="12"/>
          </p:nvPr>
        </p:nvSpPr>
        <p:spPr/>
        <p:txBody>
          <a:bodyPr/>
          <a:lstStyle/>
          <a:p>
            <a:fld id="{57A0FA2E-2223-4FE8-9E15-7906F6757A08}" type="slidenum">
              <a:rPr lang="it-IT" smtClean="0"/>
              <a:pPr/>
              <a:t>4</a:t>
            </a:fld>
            <a:endParaRPr lang="it-IT" dirty="0"/>
          </a:p>
        </p:txBody>
      </p:sp>
      <mc:AlternateContent xmlns:mc="http://schemas.openxmlformats.org/markup-compatibility/2006" xmlns:a14="http://schemas.microsoft.com/office/drawing/2010/main">
        <mc:Choice Requires="a14">
          <p:sp>
            <p:nvSpPr>
              <p:cNvPr id="51" name="CasellaDiTesto 50">
                <a:extLst>
                  <a:ext uri="{FF2B5EF4-FFF2-40B4-BE49-F238E27FC236}">
                    <a16:creationId xmlns:a16="http://schemas.microsoft.com/office/drawing/2014/main" id="{272D9F6C-F5B0-2059-5C54-D117814D87F9}"/>
                  </a:ext>
                </a:extLst>
              </p:cNvPr>
              <p:cNvSpPr txBox="1"/>
              <p:nvPr/>
            </p:nvSpPr>
            <p:spPr>
              <a:xfrm>
                <a:off x="753972" y="5283272"/>
                <a:ext cx="5358700" cy="368499"/>
              </a:xfrm>
              <a:prstGeom prst="rect">
                <a:avLst/>
              </a:prstGeom>
              <a:noFill/>
            </p:spPr>
            <p:txBody>
              <a:bodyPr wrap="square">
                <a:spAutoFit/>
              </a:bodyPr>
              <a:lstStyle/>
              <a:p>
                <a14:m>
                  <m:oMath xmlns:m="http://schemas.openxmlformats.org/officeDocument/2006/math">
                    <m:acc>
                      <m:accPr>
                        <m:chr m:val="⃑"/>
                        <m:ctrlPr>
                          <a:rPr lang="en-GB" sz="1600" i="1" smtClean="0">
                            <a:latin typeface="Cambria Math" panose="02040503050406030204" pitchFamily="18" charset="0"/>
                          </a:rPr>
                        </m:ctrlPr>
                      </m:accPr>
                      <m:e>
                        <m:r>
                          <a:rPr lang="it-IT" sz="1600" b="0" i="1" smtClean="0">
                            <a:latin typeface="Cambria Math" panose="02040503050406030204" pitchFamily="18" charset="0"/>
                          </a:rPr>
                          <m:t>𝐿</m:t>
                        </m:r>
                      </m:e>
                    </m:acc>
                    <m:r>
                      <a:rPr lang="it-IT" sz="1600" b="0" i="1" smtClean="0">
                        <a:latin typeface="Cambria Math" panose="02040503050406030204" pitchFamily="18" charset="0"/>
                      </a:rPr>
                      <m:t>=</m:t>
                    </m:r>
                    <m:d>
                      <m:dPr>
                        <m:begChr m:val="{"/>
                        <m:endChr m:val="}"/>
                        <m:ctrlPr>
                          <a:rPr lang="en-GB" sz="1600" i="1" smtClean="0">
                            <a:latin typeface="Cambria Math" panose="02040503050406030204" pitchFamily="18" charset="0"/>
                          </a:rPr>
                        </m:ctrlPr>
                      </m:dPr>
                      <m:e>
                        <m:r>
                          <a:rPr lang="en-GB" sz="1600">
                            <a:latin typeface="Cambria Math" panose="02040503050406030204" pitchFamily="18" charset="0"/>
                          </a:rPr>
                          <m:t>400</m:t>
                        </m:r>
                        <m:r>
                          <a:rPr lang="it-IT" sz="1600" b="0" i="0" smtClean="0">
                            <a:latin typeface="Cambria Math" panose="02040503050406030204" pitchFamily="18" charset="0"/>
                          </a:rPr>
                          <m:t>; </m:t>
                        </m:r>
                        <m:r>
                          <a:rPr lang="en-GB" sz="1600" i="0">
                            <a:latin typeface="Cambria Math" panose="02040503050406030204" pitchFamily="18" charset="0"/>
                          </a:rPr>
                          <m:t>399.7</m:t>
                        </m:r>
                        <m:r>
                          <a:rPr lang="it-IT" sz="1600" b="0" i="0" smtClean="0">
                            <a:latin typeface="Cambria Math" panose="02040503050406030204" pitchFamily="18" charset="0"/>
                          </a:rPr>
                          <m:t>; </m:t>
                        </m:r>
                        <m:r>
                          <a:rPr lang="en-GB" sz="1600" i="0">
                            <a:latin typeface="Cambria Math" panose="02040503050406030204" pitchFamily="18" charset="0"/>
                          </a:rPr>
                          <m:t>399.8</m:t>
                        </m:r>
                        <m:r>
                          <a:rPr lang="it-IT" sz="1600" b="0" i="0" smtClean="0">
                            <a:latin typeface="Cambria Math" panose="02040503050406030204" pitchFamily="18" charset="0"/>
                          </a:rPr>
                          <m:t>3; </m:t>
                        </m:r>
                        <m:r>
                          <a:rPr lang="en-GB" sz="1600" i="0">
                            <a:latin typeface="Cambria Math" panose="02040503050406030204" pitchFamily="18" charset="0"/>
                          </a:rPr>
                          <m:t>399.8</m:t>
                        </m:r>
                        <m:r>
                          <a:rPr lang="it-IT" sz="1600" b="0" i="0" smtClean="0">
                            <a:latin typeface="Cambria Math" panose="02040503050406030204" pitchFamily="18" charset="0"/>
                          </a:rPr>
                          <m:t>3; </m:t>
                        </m:r>
                        <m:r>
                          <a:rPr lang="en-GB" sz="1600" i="0">
                            <a:latin typeface="Cambria Math" panose="02040503050406030204" pitchFamily="18" charset="0"/>
                          </a:rPr>
                          <m:t>399.9</m:t>
                        </m:r>
                        <m:r>
                          <a:rPr lang="it-IT" sz="1600" b="0" i="0" smtClean="0">
                            <a:latin typeface="Cambria Math" panose="02040503050406030204" pitchFamily="18" charset="0"/>
                          </a:rPr>
                          <m:t>; </m:t>
                        </m:r>
                        <m:r>
                          <a:rPr lang="en-GB" sz="1600" i="0">
                            <a:latin typeface="Cambria Math" panose="02040503050406030204" pitchFamily="18" charset="0"/>
                          </a:rPr>
                          <m:t>399.9</m:t>
                        </m:r>
                      </m:e>
                    </m:d>
                  </m:oMath>
                </a14:m>
                <a:r>
                  <a:rPr lang="en-GB" sz="1600" dirty="0"/>
                  <a:t> mm</a:t>
                </a:r>
              </a:p>
            </p:txBody>
          </p:sp>
        </mc:Choice>
        <mc:Fallback xmlns="">
          <p:sp>
            <p:nvSpPr>
              <p:cNvPr id="51" name="CasellaDiTesto 50">
                <a:extLst>
                  <a:ext uri="{FF2B5EF4-FFF2-40B4-BE49-F238E27FC236}">
                    <a16:creationId xmlns:a16="http://schemas.microsoft.com/office/drawing/2014/main" id="{272D9F6C-F5B0-2059-5C54-D117814D87F9}"/>
                  </a:ext>
                </a:extLst>
              </p:cNvPr>
              <p:cNvSpPr txBox="1">
                <a:spLocks noRot="1" noChangeAspect="1" noMove="1" noResize="1" noEditPoints="1" noAdjustHandles="1" noChangeArrowheads="1" noChangeShapeType="1" noTextEdit="1"/>
              </p:cNvSpPr>
              <p:nvPr/>
            </p:nvSpPr>
            <p:spPr>
              <a:xfrm>
                <a:off x="753972" y="5283272"/>
                <a:ext cx="5358700" cy="368499"/>
              </a:xfrm>
              <a:prstGeom prst="rect">
                <a:avLst/>
              </a:prstGeom>
              <a:blipFill>
                <a:blip r:embed="rId2"/>
                <a:stretch>
                  <a:fillRect b="-21667"/>
                </a:stretch>
              </a:blipFill>
            </p:spPr>
            <p:txBody>
              <a:bodyPr/>
              <a:lstStyle/>
              <a:p>
                <a:r>
                  <a:rPr lang="en-GB">
                    <a:noFill/>
                  </a:rPr>
                  <a:t> </a:t>
                </a:r>
              </a:p>
            </p:txBody>
          </p:sp>
        </mc:Fallback>
      </mc:AlternateContent>
      <p:sp>
        <p:nvSpPr>
          <p:cNvPr id="34" name="CasellaDiTesto 33">
            <a:extLst>
              <a:ext uri="{FF2B5EF4-FFF2-40B4-BE49-F238E27FC236}">
                <a16:creationId xmlns:a16="http://schemas.microsoft.com/office/drawing/2014/main" id="{2E0F9182-EC5C-4742-B740-901B8B7F0C9C}"/>
              </a:ext>
            </a:extLst>
          </p:cNvPr>
          <p:cNvSpPr txBox="1"/>
          <p:nvPr/>
        </p:nvSpPr>
        <p:spPr>
          <a:xfrm>
            <a:off x="2583402" y="5009200"/>
            <a:ext cx="3195066" cy="338554"/>
          </a:xfrm>
          <a:prstGeom prst="rect">
            <a:avLst/>
          </a:prstGeom>
          <a:noFill/>
        </p:spPr>
        <p:txBody>
          <a:bodyPr wrap="square" rtlCol="0">
            <a:spAutoFit/>
          </a:bodyPr>
          <a:lstStyle/>
          <a:p>
            <a:r>
              <a:rPr lang="en-GB" sz="1600" b="1" dirty="0"/>
              <a:t>3) Calculate new supports length</a:t>
            </a:r>
          </a:p>
        </p:txBody>
      </p:sp>
      <p:grpSp>
        <p:nvGrpSpPr>
          <p:cNvPr id="67" name="Gruppo 66">
            <a:extLst>
              <a:ext uri="{FF2B5EF4-FFF2-40B4-BE49-F238E27FC236}">
                <a16:creationId xmlns:a16="http://schemas.microsoft.com/office/drawing/2014/main" id="{698B8A45-21AF-268B-D9DD-5D3F82E81D66}"/>
              </a:ext>
            </a:extLst>
          </p:cNvPr>
          <p:cNvGrpSpPr>
            <a:grpSpLocks noChangeAspect="1"/>
          </p:cNvGrpSpPr>
          <p:nvPr/>
        </p:nvGrpSpPr>
        <p:grpSpPr>
          <a:xfrm>
            <a:off x="234556" y="1320292"/>
            <a:ext cx="3728874" cy="2434261"/>
            <a:chOff x="207720" y="527942"/>
            <a:chExt cx="4277696" cy="2792541"/>
          </a:xfrm>
        </p:grpSpPr>
        <p:pic>
          <p:nvPicPr>
            <p:cNvPr id="68" name="Immagine 67">
              <a:extLst>
                <a:ext uri="{FF2B5EF4-FFF2-40B4-BE49-F238E27FC236}">
                  <a16:creationId xmlns:a16="http://schemas.microsoft.com/office/drawing/2014/main" id="{EE74C0DD-FC2E-51DD-0A7F-62F58B443B19}"/>
                </a:ext>
              </a:extLst>
            </p:cNvPr>
            <p:cNvPicPr>
              <a:picLocks noChangeAspect="1"/>
            </p:cNvPicPr>
            <p:nvPr/>
          </p:nvPicPr>
          <p:blipFill>
            <a:blip r:embed="rId3">
              <a:alphaModFix/>
            </a:blip>
            <a:stretch>
              <a:fillRect/>
            </a:stretch>
          </p:blipFill>
          <p:spPr>
            <a:xfrm>
              <a:off x="207720" y="581159"/>
              <a:ext cx="4251389" cy="2739324"/>
            </a:xfrm>
            <a:prstGeom prst="rect">
              <a:avLst/>
            </a:prstGeom>
          </p:spPr>
        </p:pic>
        <p:sp>
          <p:nvSpPr>
            <p:cNvPr id="69" name="CasellaDiTesto 68">
              <a:extLst>
                <a:ext uri="{FF2B5EF4-FFF2-40B4-BE49-F238E27FC236}">
                  <a16:creationId xmlns:a16="http://schemas.microsoft.com/office/drawing/2014/main" id="{CAB11BD1-FD87-A930-C90E-B8C295276954}"/>
                </a:ext>
              </a:extLst>
            </p:cNvPr>
            <p:cNvSpPr txBox="1"/>
            <p:nvPr/>
          </p:nvSpPr>
          <p:spPr>
            <a:xfrm>
              <a:off x="2172084" y="527942"/>
              <a:ext cx="573024" cy="369332"/>
            </a:xfrm>
            <a:prstGeom prst="rect">
              <a:avLst/>
            </a:prstGeom>
            <a:noFill/>
          </p:spPr>
          <p:txBody>
            <a:bodyPr wrap="square" rtlCol="0">
              <a:spAutoFit/>
            </a:bodyPr>
            <a:lstStyle/>
            <a:p>
              <a:r>
                <a:rPr lang="en-GB" dirty="0"/>
                <a:t>L1</a:t>
              </a:r>
            </a:p>
          </p:txBody>
        </p:sp>
        <p:sp>
          <p:nvSpPr>
            <p:cNvPr id="70" name="CasellaDiTesto 69">
              <a:extLst>
                <a:ext uri="{FF2B5EF4-FFF2-40B4-BE49-F238E27FC236}">
                  <a16:creationId xmlns:a16="http://schemas.microsoft.com/office/drawing/2014/main" id="{AED044D5-656A-AE78-AEBD-A616B6665C76}"/>
                </a:ext>
              </a:extLst>
            </p:cNvPr>
            <p:cNvSpPr txBox="1"/>
            <p:nvPr/>
          </p:nvSpPr>
          <p:spPr>
            <a:xfrm>
              <a:off x="2401824" y="2270196"/>
              <a:ext cx="573024" cy="369332"/>
            </a:xfrm>
            <a:prstGeom prst="rect">
              <a:avLst/>
            </a:prstGeom>
            <a:noFill/>
          </p:spPr>
          <p:txBody>
            <a:bodyPr wrap="square" rtlCol="0">
              <a:spAutoFit/>
            </a:bodyPr>
            <a:lstStyle/>
            <a:p>
              <a:r>
                <a:rPr lang="en-GB" dirty="0"/>
                <a:t>L2</a:t>
              </a:r>
            </a:p>
          </p:txBody>
        </p:sp>
        <p:sp>
          <p:nvSpPr>
            <p:cNvPr id="71" name="CasellaDiTesto 70">
              <a:extLst>
                <a:ext uri="{FF2B5EF4-FFF2-40B4-BE49-F238E27FC236}">
                  <a16:creationId xmlns:a16="http://schemas.microsoft.com/office/drawing/2014/main" id="{F6390E66-DCBC-3EB4-5361-6801F9EFDD0F}"/>
                </a:ext>
              </a:extLst>
            </p:cNvPr>
            <p:cNvSpPr txBox="1"/>
            <p:nvPr/>
          </p:nvSpPr>
          <p:spPr>
            <a:xfrm>
              <a:off x="1315612" y="2192013"/>
              <a:ext cx="573024" cy="369332"/>
            </a:xfrm>
            <a:prstGeom prst="rect">
              <a:avLst/>
            </a:prstGeom>
            <a:noFill/>
          </p:spPr>
          <p:txBody>
            <a:bodyPr wrap="square" rtlCol="0">
              <a:spAutoFit/>
            </a:bodyPr>
            <a:lstStyle/>
            <a:p>
              <a:r>
                <a:rPr lang="en-GB" dirty="0"/>
                <a:t>L3</a:t>
              </a:r>
            </a:p>
          </p:txBody>
        </p:sp>
        <p:sp>
          <p:nvSpPr>
            <p:cNvPr id="72" name="CasellaDiTesto 71">
              <a:extLst>
                <a:ext uri="{FF2B5EF4-FFF2-40B4-BE49-F238E27FC236}">
                  <a16:creationId xmlns:a16="http://schemas.microsoft.com/office/drawing/2014/main" id="{B9D57384-C98E-D750-CEF5-413DD2FE2AF6}"/>
                </a:ext>
              </a:extLst>
            </p:cNvPr>
            <p:cNvSpPr txBox="1"/>
            <p:nvPr/>
          </p:nvSpPr>
          <p:spPr>
            <a:xfrm>
              <a:off x="2002764" y="1858590"/>
              <a:ext cx="573024" cy="369332"/>
            </a:xfrm>
            <a:prstGeom prst="rect">
              <a:avLst/>
            </a:prstGeom>
            <a:noFill/>
          </p:spPr>
          <p:txBody>
            <a:bodyPr wrap="square" rtlCol="0">
              <a:spAutoFit/>
            </a:bodyPr>
            <a:lstStyle/>
            <a:p>
              <a:r>
                <a:rPr lang="en-GB" dirty="0"/>
                <a:t>L4</a:t>
              </a:r>
            </a:p>
          </p:txBody>
        </p:sp>
        <p:sp>
          <p:nvSpPr>
            <p:cNvPr id="73" name="CasellaDiTesto 72">
              <a:extLst>
                <a:ext uri="{FF2B5EF4-FFF2-40B4-BE49-F238E27FC236}">
                  <a16:creationId xmlns:a16="http://schemas.microsoft.com/office/drawing/2014/main" id="{24FE9FC9-F425-5716-C2A6-E23A8DD1EC93}"/>
                </a:ext>
              </a:extLst>
            </p:cNvPr>
            <p:cNvSpPr txBox="1"/>
            <p:nvPr/>
          </p:nvSpPr>
          <p:spPr>
            <a:xfrm>
              <a:off x="3569551" y="2528307"/>
              <a:ext cx="573024" cy="369332"/>
            </a:xfrm>
            <a:prstGeom prst="rect">
              <a:avLst/>
            </a:prstGeom>
            <a:noFill/>
          </p:spPr>
          <p:txBody>
            <a:bodyPr wrap="square" rtlCol="0">
              <a:spAutoFit/>
            </a:bodyPr>
            <a:lstStyle/>
            <a:p>
              <a:r>
                <a:rPr lang="en-GB" dirty="0"/>
                <a:t>L5</a:t>
              </a:r>
            </a:p>
          </p:txBody>
        </p:sp>
        <p:sp>
          <p:nvSpPr>
            <p:cNvPr id="74" name="CasellaDiTesto 73">
              <a:extLst>
                <a:ext uri="{FF2B5EF4-FFF2-40B4-BE49-F238E27FC236}">
                  <a16:creationId xmlns:a16="http://schemas.microsoft.com/office/drawing/2014/main" id="{6155BC34-45CE-A8B6-C1C4-EC00D5751ADC}"/>
                </a:ext>
              </a:extLst>
            </p:cNvPr>
            <p:cNvSpPr txBox="1"/>
            <p:nvPr/>
          </p:nvSpPr>
          <p:spPr>
            <a:xfrm>
              <a:off x="3912392" y="1927959"/>
              <a:ext cx="573024" cy="369332"/>
            </a:xfrm>
            <a:prstGeom prst="rect">
              <a:avLst/>
            </a:prstGeom>
            <a:noFill/>
          </p:spPr>
          <p:txBody>
            <a:bodyPr wrap="square" rtlCol="0">
              <a:spAutoFit/>
            </a:bodyPr>
            <a:lstStyle/>
            <a:p>
              <a:r>
                <a:rPr lang="en-GB" dirty="0"/>
                <a:t>L6</a:t>
              </a:r>
            </a:p>
          </p:txBody>
        </p:sp>
        <p:sp>
          <p:nvSpPr>
            <p:cNvPr id="75" name="Freccia in giù 74">
              <a:extLst>
                <a:ext uri="{FF2B5EF4-FFF2-40B4-BE49-F238E27FC236}">
                  <a16:creationId xmlns:a16="http://schemas.microsoft.com/office/drawing/2014/main" id="{BF0ECA50-7A0C-296A-6670-556679E4C9A2}"/>
                </a:ext>
              </a:extLst>
            </p:cNvPr>
            <p:cNvSpPr/>
            <p:nvPr/>
          </p:nvSpPr>
          <p:spPr>
            <a:xfrm>
              <a:off x="2354694" y="1493480"/>
              <a:ext cx="266586" cy="532916"/>
            </a:xfrm>
            <a:prstGeom prst="down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CasellaDiTesto 75">
              <a:extLst>
                <a:ext uri="{FF2B5EF4-FFF2-40B4-BE49-F238E27FC236}">
                  <a16:creationId xmlns:a16="http://schemas.microsoft.com/office/drawing/2014/main" id="{FB4BF336-7E65-208B-056F-50E5A179D6E3}"/>
                </a:ext>
              </a:extLst>
            </p:cNvPr>
            <p:cNvSpPr txBox="1"/>
            <p:nvPr/>
          </p:nvSpPr>
          <p:spPr>
            <a:xfrm>
              <a:off x="2312021" y="1074655"/>
              <a:ext cx="351930" cy="369332"/>
            </a:xfrm>
            <a:prstGeom prst="rect">
              <a:avLst/>
            </a:prstGeom>
            <a:noFill/>
          </p:spPr>
          <p:txBody>
            <a:bodyPr wrap="square" rtlCol="0">
              <a:spAutoFit/>
            </a:bodyPr>
            <a:lstStyle/>
            <a:p>
              <a:r>
                <a:rPr lang="en-GB" dirty="0"/>
                <a:t>g</a:t>
              </a:r>
            </a:p>
          </p:txBody>
        </p:sp>
        <p:sp>
          <p:nvSpPr>
            <p:cNvPr id="77" name="Ovale 76">
              <a:extLst>
                <a:ext uri="{FF2B5EF4-FFF2-40B4-BE49-F238E27FC236}">
                  <a16:creationId xmlns:a16="http://schemas.microsoft.com/office/drawing/2014/main" id="{FA8D36B4-A124-8177-BCED-12E503E44158}"/>
                </a:ext>
              </a:extLst>
            </p:cNvPr>
            <p:cNvSpPr/>
            <p:nvPr/>
          </p:nvSpPr>
          <p:spPr>
            <a:xfrm>
              <a:off x="1743105" y="2639528"/>
              <a:ext cx="128031" cy="128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e 77">
              <a:extLst>
                <a:ext uri="{FF2B5EF4-FFF2-40B4-BE49-F238E27FC236}">
                  <a16:creationId xmlns:a16="http://schemas.microsoft.com/office/drawing/2014/main" id="{C421D56D-D2A4-C13B-4311-5B4317C22889}"/>
                </a:ext>
              </a:extLst>
            </p:cNvPr>
            <p:cNvSpPr/>
            <p:nvPr/>
          </p:nvSpPr>
          <p:spPr>
            <a:xfrm>
              <a:off x="2447757" y="2026905"/>
              <a:ext cx="128031" cy="128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e 78">
              <a:extLst>
                <a:ext uri="{FF2B5EF4-FFF2-40B4-BE49-F238E27FC236}">
                  <a16:creationId xmlns:a16="http://schemas.microsoft.com/office/drawing/2014/main" id="{F37750A0-5ABB-802C-A8A6-DFCF2E5768DB}"/>
                </a:ext>
              </a:extLst>
            </p:cNvPr>
            <p:cNvSpPr/>
            <p:nvPr/>
          </p:nvSpPr>
          <p:spPr>
            <a:xfrm>
              <a:off x="2172084" y="2491438"/>
              <a:ext cx="128031" cy="128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e 79">
              <a:extLst>
                <a:ext uri="{FF2B5EF4-FFF2-40B4-BE49-F238E27FC236}">
                  <a16:creationId xmlns:a16="http://schemas.microsoft.com/office/drawing/2014/main" id="{7A113C71-DED3-0EE1-5DD6-5EF4DCB6F914}"/>
                </a:ext>
              </a:extLst>
            </p:cNvPr>
            <p:cNvSpPr/>
            <p:nvPr/>
          </p:nvSpPr>
          <p:spPr>
            <a:xfrm>
              <a:off x="3549045" y="2925649"/>
              <a:ext cx="128031" cy="128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e 80">
              <a:extLst>
                <a:ext uri="{FF2B5EF4-FFF2-40B4-BE49-F238E27FC236}">
                  <a16:creationId xmlns:a16="http://schemas.microsoft.com/office/drawing/2014/main" id="{3188BB8B-2337-16BB-2F49-DBF8E8382716}"/>
                </a:ext>
              </a:extLst>
            </p:cNvPr>
            <p:cNvSpPr/>
            <p:nvPr/>
          </p:nvSpPr>
          <p:spPr>
            <a:xfrm>
              <a:off x="3968145" y="2293744"/>
              <a:ext cx="128031" cy="128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e 81">
              <a:extLst>
                <a:ext uri="{FF2B5EF4-FFF2-40B4-BE49-F238E27FC236}">
                  <a16:creationId xmlns:a16="http://schemas.microsoft.com/office/drawing/2014/main" id="{FCAB3969-ED59-0AC0-A515-D18B01BCD9F4}"/>
                </a:ext>
              </a:extLst>
            </p:cNvPr>
            <p:cNvSpPr/>
            <p:nvPr/>
          </p:nvSpPr>
          <p:spPr>
            <a:xfrm>
              <a:off x="2637331" y="735711"/>
              <a:ext cx="128031" cy="128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7" name="Gruppo 86">
            <a:extLst>
              <a:ext uri="{FF2B5EF4-FFF2-40B4-BE49-F238E27FC236}">
                <a16:creationId xmlns:a16="http://schemas.microsoft.com/office/drawing/2014/main" id="{3D9ECC7E-26B8-1DBF-3EAA-F47EF11A63C9}"/>
              </a:ext>
            </a:extLst>
          </p:cNvPr>
          <p:cNvGrpSpPr/>
          <p:nvPr/>
        </p:nvGrpSpPr>
        <p:grpSpPr>
          <a:xfrm>
            <a:off x="598896" y="3696395"/>
            <a:ext cx="5152841" cy="610068"/>
            <a:chOff x="3079348" y="4267220"/>
            <a:chExt cx="5152841" cy="610068"/>
          </a:xfrm>
        </p:grpSpPr>
        <p:grpSp>
          <p:nvGrpSpPr>
            <p:cNvPr id="83" name="Gruppo 82">
              <a:extLst>
                <a:ext uri="{FF2B5EF4-FFF2-40B4-BE49-F238E27FC236}">
                  <a16:creationId xmlns:a16="http://schemas.microsoft.com/office/drawing/2014/main" id="{8BE47E79-F26E-0A5B-289F-0989029C484A}"/>
                </a:ext>
              </a:extLst>
            </p:cNvPr>
            <p:cNvGrpSpPr/>
            <p:nvPr/>
          </p:nvGrpSpPr>
          <p:grpSpPr>
            <a:xfrm>
              <a:off x="4355118" y="4538734"/>
              <a:ext cx="3877071" cy="338554"/>
              <a:chOff x="1321534" y="3282888"/>
              <a:chExt cx="3877071" cy="338554"/>
            </a:xfrm>
          </p:grpSpPr>
          <p:sp>
            <p:nvSpPr>
              <p:cNvPr id="84" name="Ovale 83">
                <a:extLst>
                  <a:ext uri="{FF2B5EF4-FFF2-40B4-BE49-F238E27FC236}">
                    <a16:creationId xmlns:a16="http://schemas.microsoft.com/office/drawing/2014/main" id="{4E0E6494-121B-3C9F-0E56-58995FE729FE}"/>
                  </a:ext>
                </a:extLst>
              </p:cNvPr>
              <p:cNvSpPr/>
              <p:nvPr/>
            </p:nvSpPr>
            <p:spPr>
              <a:xfrm>
                <a:off x="1321534" y="3388149"/>
                <a:ext cx="128031" cy="128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85" name="CasellaDiTesto 84">
                <a:extLst>
                  <a:ext uri="{FF2B5EF4-FFF2-40B4-BE49-F238E27FC236}">
                    <a16:creationId xmlns:a16="http://schemas.microsoft.com/office/drawing/2014/main" id="{1140F18F-4329-4664-1A8B-E345640CFF9B}"/>
                  </a:ext>
                </a:extLst>
              </p:cNvPr>
              <p:cNvSpPr txBox="1"/>
              <p:nvPr/>
            </p:nvSpPr>
            <p:spPr>
              <a:xfrm>
                <a:off x="1449565" y="3282888"/>
                <a:ext cx="3749040" cy="338554"/>
              </a:xfrm>
              <a:prstGeom prst="rect">
                <a:avLst/>
              </a:prstGeom>
              <a:noFill/>
            </p:spPr>
            <p:txBody>
              <a:bodyPr wrap="square" rtlCol="0">
                <a:spAutoFit/>
              </a:bodyPr>
              <a:lstStyle/>
              <a:p>
                <a:r>
                  <a:rPr lang="en-GB" sz="1600" dirty="0"/>
                  <a:t>Fixed points</a:t>
                </a:r>
              </a:p>
            </p:txBody>
          </p:sp>
        </p:grpSp>
        <p:sp>
          <p:nvSpPr>
            <p:cNvPr id="86" name="CasellaDiTesto 85">
              <a:extLst>
                <a:ext uri="{FF2B5EF4-FFF2-40B4-BE49-F238E27FC236}">
                  <a16:creationId xmlns:a16="http://schemas.microsoft.com/office/drawing/2014/main" id="{A8C8C84B-791F-A04F-16C2-833FC25CEDAF}"/>
                </a:ext>
              </a:extLst>
            </p:cNvPr>
            <p:cNvSpPr txBox="1"/>
            <p:nvPr/>
          </p:nvSpPr>
          <p:spPr>
            <a:xfrm>
              <a:off x="3079348" y="4267220"/>
              <a:ext cx="4316086" cy="584775"/>
            </a:xfrm>
            <a:prstGeom prst="rect">
              <a:avLst/>
            </a:prstGeom>
            <a:noFill/>
          </p:spPr>
          <p:txBody>
            <a:bodyPr wrap="square" rtlCol="0">
              <a:spAutoFit/>
            </a:bodyPr>
            <a:lstStyle/>
            <a:p>
              <a:r>
                <a:rPr lang="en-GB" sz="1600" b="1" dirty="0"/>
                <a:t>4) Update model with the new supports length maintaining:</a:t>
              </a:r>
            </a:p>
          </p:txBody>
        </p:sp>
      </p:grpSp>
      <p:sp>
        <p:nvSpPr>
          <p:cNvPr id="88" name="Freccia a destra 87">
            <a:extLst>
              <a:ext uri="{FF2B5EF4-FFF2-40B4-BE49-F238E27FC236}">
                <a16:creationId xmlns:a16="http://schemas.microsoft.com/office/drawing/2014/main" id="{B30D5C36-BD26-281E-26E6-D8B0EE0CE5A7}"/>
              </a:ext>
            </a:extLst>
          </p:cNvPr>
          <p:cNvSpPr/>
          <p:nvPr/>
        </p:nvSpPr>
        <p:spPr>
          <a:xfrm rot="12492930">
            <a:off x="905887" y="4580786"/>
            <a:ext cx="1769139" cy="324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grpSp>
        <p:nvGrpSpPr>
          <p:cNvPr id="92" name="Gruppo 91">
            <a:extLst>
              <a:ext uri="{FF2B5EF4-FFF2-40B4-BE49-F238E27FC236}">
                <a16:creationId xmlns:a16="http://schemas.microsoft.com/office/drawing/2014/main" id="{67E3FF78-F993-4785-8826-7AD1BA157E27}"/>
              </a:ext>
            </a:extLst>
          </p:cNvPr>
          <p:cNvGrpSpPr/>
          <p:nvPr/>
        </p:nvGrpSpPr>
        <p:grpSpPr>
          <a:xfrm>
            <a:off x="3926912" y="1478026"/>
            <a:ext cx="7626677" cy="1962189"/>
            <a:chOff x="3995258" y="1796862"/>
            <a:chExt cx="7626677" cy="1962189"/>
          </a:xfrm>
        </p:grpSpPr>
        <p:sp>
          <p:nvSpPr>
            <p:cNvPr id="21" name="Freccia a destra 20">
              <a:extLst>
                <a:ext uri="{FF2B5EF4-FFF2-40B4-BE49-F238E27FC236}">
                  <a16:creationId xmlns:a16="http://schemas.microsoft.com/office/drawing/2014/main" id="{778320E7-E6FB-3422-B231-BABC08301D29}"/>
                </a:ext>
              </a:extLst>
            </p:cNvPr>
            <p:cNvSpPr/>
            <p:nvPr/>
          </p:nvSpPr>
          <p:spPr>
            <a:xfrm>
              <a:off x="4169894" y="2186977"/>
              <a:ext cx="2050986" cy="324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2" name="CasellaDiTesto 21">
              <a:extLst>
                <a:ext uri="{FF2B5EF4-FFF2-40B4-BE49-F238E27FC236}">
                  <a16:creationId xmlns:a16="http://schemas.microsoft.com/office/drawing/2014/main" id="{8420E9EF-A220-B56D-1ED0-8721B48F21DE}"/>
                </a:ext>
              </a:extLst>
            </p:cNvPr>
            <p:cNvSpPr txBox="1"/>
            <p:nvPr/>
          </p:nvSpPr>
          <p:spPr>
            <a:xfrm>
              <a:off x="3995258" y="1829728"/>
              <a:ext cx="2586821" cy="338554"/>
            </a:xfrm>
            <a:prstGeom prst="rect">
              <a:avLst/>
            </a:prstGeom>
            <a:noFill/>
          </p:spPr>
          <p:txBody>
            <a:bodyPr wrap="square" rtlCol="0">
              <a:spAutoFit/>
            </a:bodyPr>
            <a:lstStyle/>
            <a:p>
              <a:r>
                <a:rPr lang="en-GB" sz="1600" b="1" dirty="0"/>
                <a:t>5) Apply DPK algorithm</a:t>
              </a:r>
            </a:p>
          </p:txBody>
        </p:sp>
        <mc:AlternateContent xmlns:mc="http://schemas.openxmlformats.org/markup-compatibility/2006" xmlns:a14="http://schemas.microsoft.com/office/drawing/2010/main">
          <mc:Choice Requires="a14">
            <p:sp>
              <p:nvSpPr>
                <p:cNvPr id="89" name="CasellaDiTesto 88">
                  <a:extLst>
                    <a:ext uri="{FF2B5EF4-FFF2-40B4-BE49-F238E27FC236}">
                      <a16:creationId xmlns:a16="http://schemas.microsoft.com/office/drawing/2014/main" id="{C4EDBFFB-849A-A023-6CC7-6174DC721A16}"/>
                    </a:ext>
                  </a:extLst>
                </p:cNvPr>
                <p:cNvSpPr txBox="1"/>
                <p:nvPr/>
              </p:nvSpPr>
              <p:spPr>
                <a:xfrm>
                  <a:off x="6220880" y="2858933"/>
                  <a:ext cx="5401055" cy="90011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400" b="0" i="1" smtClean="0">
                            <a:solidFill>
                              <a:srgbClr val="836967"/>
                            </a:solidFill>
                            <a:latin typeface="Cambria Math" panose="02040503050406030204" pitchFamily="18" charset="0"/>
                          </a:rPr>
                          <m:t>𝑇</m:t>
                        </m:r>
                        <m:r>
                          <a:rPr lang="it-IT" sz="1400" b="0" i="1" smtClean="0">
                            <a:solidFill>
                              <a:srgbClr val="836967"/>
                            </a:solidFill>
                            <a:latin typeface="Cambria Math" panose="02040503050406030204" pitchFamily="18" charset="0"/>
                          </a:rPr>
                          <m:t>=</m:t>
                        </m:r>
                        <m:d>
                          <m:dPr>
                            <m:ctrlPr>
                              <a:rPr lang="en-GB" sz="1400" i="1" smtClean="0">
                                <a:solidFill>
                                  <a:srgbClr val="836967"/>
                                </a:solidFill>
                                <a:latin typeface="Cambria Math" panose="02040503050406030204" pitchFamily="18" charset="0"/>
                              </a:rPr>
                            </m:ctrlPr>
                          </m:dPr>
                          <m:e>
                            <m:m>
                              <m:mPr>
                                <m:plcHide m:val="on"/>
                                <m:mcs>
                                  <m:mc>
                                    <m:mcPr>
                                      <m:count m:val="4"/>
                                      <m:mcJc m:val="center"/>
                                    </m:mcPr>
                                  </m:mc>
                                </m:mcs>
                                <m:ctrlPr>
                                  <a:rPr lang="en-GB" sz="1400" i="1">
                                    <a:solidFill>
                                      <a:srgbClr val="836967"/>
                                    </a:solidFill>
                                    <a:latin typeface="Cambria Math" panose="02040503050406030204" pitchFamily="18" charset="0"/>
                                  </a:rPr>
                                </m:ctrlPr>
                              </m:mPr>
                              <m:mr>
                                <m:e>
                                  <m:r>
                                    <a:rPr lang="en-GB" sz="1400">
                                      <a:latin typeface="Cambria Math" panose="02040503050406030204" pitchFamily="18" charset="0"/>
                                    </a:rPr>
                                    <m:t>0.99</m:t>
                                  </m:r>
                                </m:e>
                                <m:e>
                                  <m:r>
                                    <a:rPr lang="en-GB" sz="1400" i="0">
                                      <a:latin typeface="Cambria Math" panose="02040503050406030204" pitchFamily="18" charset="0"/>
                                    </a:rPr>
                                    <m:t>1.47×</m:t>
                                  </m:r>
                                  <m:sSup>
                                    <m:sSupPr>
                                      <m:ctrlPr>
                                        <a:rPr lang="en-GB" sz="1400" i="1">
                                          <a:solidFill>
                                            <a:srgbClr val="836967"/>
                                          </a:solidFill>
                                          <a:latin typeface="Cambria Math" panose="02040503050406030204" pitchFamily="18" charset="0"/>
                                        </a:rPr>
                                      </m:ctrlPr>
                                    </m:sSupPr>
                                    <m:e>
                                      <m:r>
                                        <a:rPr lang="en-GB" sz="1400" i="0">
                                          <a:latin typeface="Cambria Math" panose="02040503050406030204" pitchFamily="18" charset="0"/>
                                        </a:rPr>
                                        <m:t>10</m:t>
                                      </m:r>
                                    </m:e>
                                    <m:sup>
                                      <m:r>
                                        <a:rPr lang="en-GB" sz="1400" i="0">
                                          <a:latin typeface="Cambria Math" panose="02040503050406030204" pitchFamily="18" charset="0"/>
                                        </a:rPr>
                                        <m:t>−8</m:t>
                                      </m:r>
                                    </m:sup>
                                  </m:sSup>
                                </m:e>
                                <m:e>
                                  <m:r>
                                    <a:rPr lang="en-GB" sz="1400" i="0">
                                      <a:latin typeface="Cambria Math" panose="02040503050406030204" pitchFamily="18" charset="0"/>
                                    </a:rPr>
                                    <m:t>0.0003</m:t>
                                  </m:r>
                                  <m:r>
                                    <a:rPr lang="it-IT" sz="1400" b="0" i="1" smtClean="0">
                                      <a:latin typeface="Cambria Math" panose="02040503050406030204" pitchFamily="18" charset="0"/>
                                    </a:rPr>
                                    <m:t>1</m:t>
                                  </m:r>
                                </m:e>
                                <m:e>
                                  <m:r>
                                    <a:rPr lang="en-GB" sz="1400" i="0">
                                      <a:latin typeface="Cambria Math" panose="02040503050406030204" pitchFamily="18" charset="0"/>
                                    </a:rPr>
                                    <m:t>0.173</m:t>
                                  </m:r>
                                </m:e>
                              </m:mr>
                              <m:mr>
                                <m:e>
                                  <m:r>
                                    <a:rPr lang="en-GB" sz="1400" i="0">
                                      <a:latin typeface="Cambria Math" panose="02040503050406030204" pitchFamily="18" charset="0"/>
                                    </a:rPr>
                                    <m:t>−1.45×</m:t>
                                  </m:r>
                                  <m:sSup>
                                    <m:sSupPr>
                                      <m:ctrlPr>
                                        <a:rPr lang="en-GB" sz="1400" i="1">
                                          <a:solidFill>
                                            <a:srgbClr val="836967"/>
                                          </a:solidFill>
                                          <a:latin typeface="Cambria Math" panose="02040503050406030204" pitchFamily="18" charset="0"/>
                                        </a:rPr>
                                      </m:ctrlPr>
                                    </m:sSupPr>
                                    <m:e>
                                      <m:r>
                                        <a:rPr lang="en-GB" sz="1400" i="0">
                                          <a:latin typeface="Cambria Math" panose="02040503050406030204" pitchFamily="18" charset="0"/>
                                        </a:rPr>
                                        <m:t>10</m:t>
                                      </m:r>
                                    </m:e>
                                    <m:sup>
                                      <m:r>
                                        <a:rPr lang="en-GB" sz="1400" i="0">
                                          <a:latin typeface="Cambria Math" panose="02040503050406030204" pitchFamily="18" charset="0"/>
                                        </a:rPr>
                                        <m:t>−8</m:t>
                                      </m:r>
                                    </m:sup>
                                  </m:sSup>
                                </m:e>
                                <m:e>
                                  <m:r>
                                    <a:rPr lang="en-GB" sz="1400" i="0">
                                      <a:latin typeface="Cambria Math" panose="02040503050406030204" pitchFamily="18" charset="0"/>
                                    </a:rPr>
                                    <m:t>1.00</m:t>
                                  </m:r>
                                </m:e>
                                <m:e>
                                  <m:r>
                                    <a:rPr lang="en-GB" sz="1400" i="0">
                                      <a:latin typeface="Cambria Math" panose="02040503050406030204" pitchFamily="18" charset="0"/>
                                    </a:rPr>
                                    <m:t>−6.14×</m:t>
                                  </m:r>
                                  <m:sSup>
                                    <m:sSupPr>
                                      <m:ctrlPr>
                                        <a:rPr lang="en-GB" sz="1400" i="1">
                                          <a:solidFill>
                                            <a:srgbClr val="836967"/>
                                          </a:solidFill>
                                          <a:latin typeface="Cambria Math" panose="02040503050406030204" pitchFamily="18" charset="0"/>
                                        </a:rPr>
                                      </m:ctrlPr>
                                    </m:sSupPr>
                                    <m:e>
                                      <m:r>
                                        <a:rPr lang="en-GB" sz="1400" i="0">
                                          <a:latin typeface="Cambria Math" panose="02040503050406030204" pitchFamily="18" charset="0"/>
                                        </a:rPr>
                                        <m:t>10</m:t>
                                      </m:r>
                                    </m:e>
                                    <m:sup>
                                      <m:r>
                                        <a:rPr lang="en-GB" sz="1400" i="0">
                                          <a:latin typeface="Cambria Math" panose="02040503050406030204" pitchFamily="18" charset="0"/>
                                        </a:rPr>
                                        <m:t>−7</m:t>
                                      </m:r>
                                    </m:sup>
                                  </m:sSup>
                                </m:e>
                                <m:e>
                                  <m:r>
                                    <a:rPr lang="en-GB" sz="1400" i="0">
                                      <a:latin typeface="Cambria Math" panose="02040503050406030204" pitchFamily="18" charset="0"/>
                                    </a:rPr>
                                    <m:t>−0.0000258</m:t>
                                  </m:r>
                                </m:e>
                              </m:mr>
                              <m:mr>
                                <m:e>
                                  <m:r>
                                    <a:rPr lang="en-GB" sz="1400" i="0">
                                      <a:latin typeface="Cambria Math" panose="02040503050406030204" pitchFamily="18" charset="0"/>
                                    </a:rPr>
                                    <m:t>−0.0003</m:t>
                                  </m:r>
                                  <m:r>
                                    <a:rPr lang="it-IT" sz="1400" b="0" i="0" smtClean="0">
                                      <a:latin typeface="Cambria Math" panose="02040503050406030204" pitchFamily="18" charset="0"/>
                                    </a:rPr>
                                    <m:t>1</m:t>
                                  </m:r>
                                </m:e>
                                <m:e>
                                  <m:r>
                                    <a:rPr lang="en-GB" sz="1400" i="0">
                                      <a:latin typeface="Cambria Math" panose="02040503050406030204" pitchFamily="18" charset="0"/>
                                    </a:rPr>
                                    <m:t>6.14×</m:t>
                                  </m:r>
                                  <m:sSup>
                                    <m:sSupPr>
                                      <m:ctrlPr>
                                        <a:rPr lang="en-GB" sz="1400" i="1">
                                          <a:solidFill>
                                            <a:srgbClr val="836967"/>
                                          </a:solidFill>
                                          <a:latin typeface="Cambria Math" panose="02040503050406030204" pitchFamily="18" charset="0"/>
                                        </a:rPr>
                                      </m:ctrlPr>
                                    </m:sSupPr>
                                    <m:e>
                                      <m:r>
                                        <a:rPr lang="en-GB" sz="1400" i="0">
                                          <a:latin typeface="Cambria Math" panose="02040503050406030204" pitchFamily="18" charset="0"/>
                                        </a:rPr>
                                        <m:t>10</m:t>
                                      </m:r>
                                    </m:e>
                                    <m:sup>
                                      <m:r>
                                        <a:rPr lang="en-GB" sz="1400" i="0">
                                          <a:latin typeface="Cambria Math" panose="02040503050406030204" pitchFamily="18" charset="0"/>
                                        </a:rPr>
                                        <m:t>−7</m:t>
                                      </m:r>
                                    </m:sup>
                                  </m:sSup>
                                </m:e>
                                <m:e>
                                  <m:r>
                                    <a:rPr lang="en-GB" sz="1400" i="0">
                                      <a:latin typeface="Cambria Math" panose="02040503050406030204" pitchFamily="18" charset="0"/>
                                    </a:rPr>
                                    <m:t>0.99</m:t>
                                  </m:r>
                                </m:e>
                                <m:e>
                                  <m:r>
                                    <a:rPr lang="en-GB" sz="1400" i="0">
                                      <a:latin typeface="Cambria Math" panose="02040503050406030204" pitchFamily="18" charset="0"/>
                                    </a:rPr>
                                    <m:t>−0.259</m:t>
                                  </m:r>
                                </m:e>
                              </m:mr>
                              <m:mr>
                                <m:e>
                                  <m:r>
                                    <a:rPr lang="en-GB" sz="1400" i="0">
                                      <a:latin typeface="Cambria Math" panose="02040503050406030204" pitchFamily="18" charset="0"/>
                                    </a:rPr>
                                    <m:t>0</m:t>
                                  </m:r>
                                </m:e>
                                <m:e>
                                  <m:r>
                                    <a:rPr lang="en-GB" sz="1400" i="0">
                                      <a:latin typeface="Cambria Math" panose="02040503050406030204" pitchFamily="18" charset="0"/>
                                    </a:rPr>
                                    <m:t>0</m:t>
                                  </m:r>
                                </m:e>
                                <m:e>
                                  <m:r>
                                    <a:rPr lang="en-GB" sz="1400" i="0">
                                      <a:latin typeface="Cambria Math" panose="02040503050406030204" pitchFamily="18" charset="0"/>
                                    </a:rPr>
                                    <m:t>0</m:t>
                                  </m:r>
                                </m:e>
                                <m:e>
                                  <m:r>
                                    <a:rPr lang="en-GB" sz="1400" i="0">
                                      <a:latin typeface="Cambria Math" panose="02040503050406030204" pitchFamily="18" charset="0"/>
                                    </a:rPr>
                                    <m:t>1.00</m:t>
                                  </m:r>
                                </m:e>
                              </m:mr>
                            </m:m>
                          </m:e>
                        </m:d>
                      </m:oMath>
                    </m:oMathPara>
                  </a14:m>
                  <a:endParaRPr lang="en-GB" sz="1400" dirty="0"/>
                </a:p>
              </p:txBody>
            </p:sp>
          </mc:Choice>
          <mc:Fallback xmlns="">
            <p:sp>
              <p:nvSpPr>
                <p:cNvPr id="89" name="CasellaDiTesto 88">
                  <a:extLst>
                    <a:ext uri="{FF2B5EF4-FFF2-40B4-BE49-F238E27FC236}">
                      <a16:creationId xmlns:a16="http://schemas.microsoft.com/office/drawing/2014/main" id="{C4EDBFFB-849A-A023-6CC7-6174DC721A16}"/>
                    </a:ext>
                  </a:extLst>
                </p:cNvPr>
                <p:cNvSpPr txBox="1">
                  <a:spLocks noRot="1" noChangeAspect="1" noMove="1" noResize="1" noEditPoints="1" noAdjustHandles="1" noChangeArrowheads="1" noChangeShapeType="1" noTextEdit="1"/>
                </p:cNvSpPr>
                <p:nvPr/>
              </p:nvSpPr>
              <p:spPr>
                <a:xfrm>
                  <a:off x="6220880" y="2858933"/>
                  <a:ext cx="5401055" cy="90011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0" name="CasellaDiTesto 89">
                  <a:extLst>
                    <a:ext uri="{FF2B5EF4-FFF2-40B4-BE49-F238E27FC236}">
                      <a16:creationId xmlns:a16="http://schemas.microsoft.com/office/drawing/2014/main" id="{9FB50726-F2A9-7CB1-32B1-8437139C0E42}"/>
                    </a:ext>
                  </a:extLst>
                </p:cNvPr>
                <p:cNvSpPr txBox="1"/>
                <p:nvPr/>
              </p:nvSpPr>
              <p:spPr>
                <a:xfrm>
                  <a:off x="7487917" y="1829728"/>
                  <a:ext cx="2352305" cy="90999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400" b="0" i="1" smtClean="0">
                            <a:solidFill>
                              <a:srgbClr val="836967"/>
                            </a:solidFill>
                            <a:latin typeface="Cambria Math" panose="02040503050406030204" pitchFamily="18" charset="0"/>
                          </a:rPr>
                          <m:t>𝑇</m:t>
                        </m:r>
                        <m:r>
                          <a:rPr lang="it-IT" sz="1400" b="0" i="1" smtClean="0">
                            <a:solidFill>
                              <a:srgbClr val="836967"/>
                            </a:solidFill>
                            <a:latin typeface="Cambria Math" panose="02040503050406030204" pitchFamily="18" charset="0"/>
                          </a:rPr>
                          <m:t>=</m:t>
                        </m:r>
                        <m:d>
                          <m:dPr>
                            <m:ctrlPr>
                              <a:rPr lang="en-GB" sz="1400" i="1" smtClean="0">
                                <a:solidFill>
                                  <a:srgbClr val="836967"/>
                                </a:solidFill>
                                <a:latin typeface="Cambria Math" panose="02040503050406030204" pitchFamily="18" charset="0"/>
                              </a:rPr>
                            </m:ctrlPr>
                          </m:dPr>
                          <m:e>
                            <m:m>
                              <m:mPr>
                                <m:plcHide m:val="on"/>
                                <m:mcs>
                                  <m:mc>
                                    <m:mcPr>
                                      <m:count m:val="4"/>
                                      <m:mcJc m:val="center"/>
                                    </m:mcPr>
                                  </m:mc>
                                </m:mcs>
                                <m:ctrlPr>
                                  <a:rPr lang="en-GB" sz="1400" i="1">
                                    <a:solidFill>
                                      <a:srgbClr val="836967"/>
                                    </a:solidFill>
                                    <a:latin typeface="Cambria Math" panose="02040503050406030204" pitchFamily="18" charset="0"/>
                                  </a:rPr>
                                </m:ctrlPr>
                              </m:mPr>
                              <m:mr>
                                <m:e/>
                                <m:e/>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p</m:t>
                                      </m:r>
                                    </m:e>
                                    <m:sub>
                                      <m:r>
                                        <m:rPr>
                                          <m:sty m:val="p"/>
                                        </m:rPr>
                                        <a:rPr lang="it-IT" sz="1400" b="0" i="0" smtClean="0">
                                          <a:latin typeface="Cambria Math" panose="02040503050406030204" pitchFamily="18" charset="0"/>
                                        </a:rPr>
                                        <m:t>x</m:t>
                                      </m:r>
                                    </m:sub>
                                  </m:sSub>
                                </m:e>
                              </m:mr>
                              <m:mr>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R</m:t>
                                      </m:r>
                                    </m:e>
                                    <m:sub>
                                      <m:r>
                                        <m:rPr>
                                          <m:sty m:val="p"/>
                                        </m:rPr>
                                        <a:rPr lang="it-IT" sz="1400" b="0" i="0" smtClean="0">
                                          <a:latin typeface="Cambria Math" panose="02040503050406030204" pitchFamily="18" charset="0"/>
                                        </a:rPr>
                                        <m:t>z</m:t>
                                      </m:r>
                                    </m:sub>
                                  </m:sSub>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R</m:t>
                                      </m:r>
                                    </m:e>
                                    <m:sub>
                                      <m:r>
                                        <m:rPr>
                                          <m:sty m:val="p"/>
                                        </m:rPr>
                                        <a:rPr lang="it-IT" sz="1400" b="0" i="0" smtClean="0">
                                          <a:latin typeface="Cambria Math" panose="02040503050406030204" pitchFamily="18" charset="0"/>
                                        </a:rPr>
                                        <m:t>y</m:t>
                                      </m:r>
                                    </m:sub>
                                  </m:sSub>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R</m:t>
                                      </m:r>
                                    </m:e>
                                    <m:sub>
                                      <m:r>
                                        <m:rPr>
                                          <m:sty m:val="p"/>
                                        </m:rPr>
                                        <a:rPr lang="it-IT" sz="1400" b="0" i="0" smtClean="0">
                                          <a:latin typeface="Cambria Math" panose="02040503050406030204" pitchFamily="18" charset="0"/>
                                        </a:rPr>
                                        <m:t>x</m:t>
                                      </m:r>
                                    </m:sub>
                                  </m:sSub>
                                </m:e>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p</m:t>
                                      </m:r>
                                    </m:e>
                                    <m:sub>
                                      <m:r>
                                        <m:rPr>
                                          <m:sty m:val="p"/>
                                        </m:rPr>
                                        <a:rPr lang="it-IT" sz="1400" b="0" i="0" smtClean="0">
                                          <a:latin typeface="Cambria Math" panose="02040503050406030204" pitchFamily="18" charset="0"/>
                                        </a:rPr>
                                        <m:t>y</m:t>
                                      </m:r>
                                    </m:sub>
                                  </m:sSub>
                                </m:e>
                              </m:mr>
                              <m:mr>
                                <m:e/>
                                <m:e/>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p</m:t>
                                      </m:r>
                                    </m:e>
                                    <m:sub>
                                      <m:r>
                                        <a:rPr lang="it-IT" sz="1400" b="0" i="1" smtClean="0">
                                          <a:latin typeface="Cambria Math" panose="02040503050406030204" pitchFamily="18" charset="0"/>
                                        </a:rPr>
                                        <m:t>𝑧</m:t>
                                      </m:r>
                                    </m:sub>
                                  </m:sSub>
                                </m:e>
                              </m:mr>
                              <m:mr>
                                <m:e>
                                  <m:r>
                                    <a:rPr lang="en-GB" sz="1400" i="0">
                                      <a:latin typeface="Cambria Math" panose="02040503050406030204" pitchFamily="18" charset="0"/>
                                    </a:rPr>
                                    <m:t>0</m:t>
                                  </m:r>
                                </m:e>
                                <m:e>
                                  <m:r>
                                    <a:rPr lang="en-GB" sz="1400" i="0">
                                      <a:latin typeface="Cambria Math" panose="02040503050406030204" pitchFamily="18" charset="0"/>
                                    </a:rPr>
                                    <m:t>0</m:t>
                                  </m:r>
                                </m:e>
                                <m:e>
                                  <m:r>
                                    <a:rPr lang="en-GB" sz="1400" i="0">
                                      <a:latin typeface="Cambria Math" panose="02040503050406030204" pitchFamily="18" charset="0"/>
                                    </a:rPr>
                                    <m:t>0</m:t>
                                  </m:r>
                                </m:e>
                                <m:e>
                                  <m:r>
                                    <a:rPr lang="en-GB" sz="1400" i="0">
                                      <a:latin typeface="Cambria Math" panose="02040503050406030204" pitchFamily="18" charset="0"/>
                                    </a:rPr>
                                    <m:t>1</m:t>
                                  </m:r>
                                </m:e>
                              </m:mr>
                            </m:m>
                          </m:e>
                        </m:d>
                      </m:oMath>
                    </m:oMathPara>
                  </a14:m>
                  <a:endParaRPr lang="en-GB" sz="1400" dirty="0"/>
                </a:p>
              </p:txBody>
            </p:sp>
          </mc:Choice>
          <mc:Fallback xmlns="">
            <p:sp>
              <p:nvSpPr>
                <p:cNvPr id="90" name="CasellaDiTesto 89">
                  <a:extLst>
                    <a:ext uri="{FF2B5EF4-FFF2-40B4-BE49-F238E27FC236}">
                      <a16:creationId xmlns:a16="http://schemas.microsoft.com/office/drawing/2014/main" id="{9FB50726-F2A9-7CB1-32B1-8437139C0E42}"/>
                    </a:ext>
                  </a:extLst>
                </p:cNvPr>
                <p:cNvSpPr txBox="1">
                  <a:spLocks noRot="1" noChangeAspect="1" noMove="1" noResize="1" noEditPoints="1" noAdjustHandles="1" noChangeArrowheads="1" noChangeShapeType="1" noTextEdit="1"/>
                </p:cNvSpPr>
                <p:nvPr/>
              </p:nvSpPr>
              <p:spPr>
                <a:xfrm>
                  <a:off x="7487917" y="1829728"/>
                  <a:ext cx="2352305" cy="909993"/>
                </a:xfrm>
                <a:prstGeom prst="rect">
                  <a:avLst/>
                </a:prstGeom>
                <a:blipFill>
                  <a:blip r:embed="rId5"/>
                  <a:stretch>
                    <a:fillRect/>
                  </a:stretch>
                </a:blipFill>
              </p:spPr>
              <p:txBody>
                <a:bodyPr/>
                <a:lstStyle/>
                <a:p>
                  <a:r>
                    <a:rPr lang="en-GB">
                      <a:noFill/>
                    </a:rPr>
                    <a:t> </a:t>
                  </a:r>
                </a:p>
              </p:txBody>
            </p:sp>
          </mc:Fallback>
        </mc:AlternateContent>
        <p:sp>
          <p:nvSpPr>
            <p:cNvPr id="91" name="CasellaDiTesto 90">
              <a:extLst>
                <a:ext uri="{FF2B5EF4-FFF2-40B4-BE49-F238E27FC236}">
                  <a16:creationId xmlns:a16="http://schemas.microsoft.com/office/drawing/2014/main" id="{491DB09A-1A5E-4C8A-7C0A-8B8B9B89BA77}"/>
                </a:ext>
              </a:extLst>
            </p:cNvPr>
            <p:cNvSpPr txBox="1"/>
            <p:nvPr/>
          </p:nvSpPr>
          <p:spPr>
            <a:xfrm>
              <a:off x="6275640" y="1796862"/>
              <a:ext cx="2424555" cy="923330"/>
            </a:xfrm>
            <a:prstGeom prst="rect">
              <a:avLst/>
            </a:prstGeom>
            <a:noFill/>
          </p:spPr>
          <p:txBody>
            <a:bodyPr wrap="square" rtlCol="0">
              <a:spAutoFit/>
            </a:bodyPr>
            <a:lstStyle/>
            <a:p>
              <a:r>
                <a:rPr lang="en-GB" dirty="0"/>
                <a:t>Pose:</a:t>
              </a:r>
            </a:p>
            <a:p>
              <a:pPr marL="285750" indent="-285750">
                <a:buFont typeface="Arial" panose="020B0604020202020204" pitchFamily="34" charset="0"/>
                <a:buChar char="•"/>
              </a:pPr>
              <a:r>
                <a:rPr lang="en-GB" dirty="0"/>
                <a:t>Position</a:t>
              </a:r>
            </a:p>
            <a:p>
              <a:pPr marL="285750" indent="-285750">
                <a:buFont typeface="Arial" panose="020B0604020202020204" pitchFamily="34" charset="0"/>
                <a:buChar char="•"/>
              </a:pPr>
              <a:r>
                <a:rPr lang="en-GB" dirty="0"/>
                <a:t>Rotations</a:t>
              </a:r>
            </a:p>
          </p:txBody>
        </p:sp>
      </p:grpSp>
      <p:pic>
        <p:nvPicPr>
          <p:cNvPr id="93" name="Immagine 92">
            <a:extLst>
              <a:ext uri="{FF2B5EF4-FFF2-40B4-BE49-F238E27FC236}">
                <a16:creationId xmlns:a16="http://schemas.microsoft.com/office/drawing/2014/main" id="{963D5412-9A62-6F93-B8B9-FDE81A5EFA27}"/>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7577628" y="3592707"/>
            <a:ext cx="4061940" cy="2300820"/>
          </a:xfrm>
          <a:prstGeom prst="rect">
            <a:avLst/>
          </a:prstGeom>
        </p:spPr>
      </p:pic>
      <p:sp>
        <p:nvSpPr>
          <p:cNvPr id="94" name="Freccia angolare bidirezionale 93">
            <a:extLst>
              <a:ext uri="{FF2B5EF4-FFF2-40B4-BE49-F238E27FC236}">
                <a16:creationId xmlns:a16="http://schemas.microsoft.com/office/drawing/2014/main" id="{DC32D43E-3CB1-0041-5A33-C23271AFE949}"/>
              </a:ext>
            </a:extLst>
          </p:cNvPr>
          <p:cNvSpPr/>
          <p:nvPr/>
        </p:nvSpPr>
        <p:spPr>
          <a:xfrm rot="5400000">
            <a:off x="6203543" y="3386403"/>
            <a:ext cx="1506727" cy="1373534"/>
          </a:xfrm>
          <a:prstGeom prst="leftUpArrow">
            <a:avLst>
              <a:gd name="adj1" fmla="val 13583"/>
              <a:gd name="adj2" fmla="val 11829"/>
              <a:gd name="adj3" fmla="val 120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CasellaDiTesto 94">
            <a:extLst>
              <a:ext uri="{FF2B5EF4-FFF2-40B4-BE49-F238E27FC236}">
                <a16:creationId xmlns:a16="http://schemas.microsoft.com/office/drawing/2014/main" id="{64835EA3-96A5-9DCC-2D72-30159BEACAF8}"/>
              </a:ext>
            </a:extLst>
          </p:cNvPr>
          <p:cNvSpPr txBox="1"/>
          <p:nvPr/>
        </p:nvSpPr>
        <p:spPr>
          <a:xfrm>
            <a:off x="6096000" y="4911069"/>
            <a:ext cx="2586821" cy="338554"/>
          </a:xfrm>
          <a:prstGeom prst="rect">
            <a:avLst/>
          </a:prstGeom>
          <a:noFill/>
        </p:spPr>
        <p:txBody>
          <a:bodyPr wrap="square" rtlCol="0">
            <a:spAutoFit/>
          </a:bodyPr>
          <a:lstStyle/>
          <a:p>
            <a:r>
              <a:rPr lang="en-GB" sz="1600" b="1" dirty="0"/>
              <a:t>6) Benchmark against FEA</a:t>
            </a:r>
          </a:p>
        </p:txBody>
      </p:sp>
      <p:sp>
        <p:nvSpPr>
          <p:cNvPr id="98" name="Titolo 1">
            <a:extLst>
              <a:ext uri="{FF2B5EF4-FFF2-40B4-BE49-F238E27FC236}">
                <a16:creationId xmlns:a16="http://schemas.microsoft.com/office/drawing/2014/main" id="{0BE423D8-136B-33D5-3D21-98849B1A5363}"/>
              </a:ext>
            </a:extLst>
          </p:cNvPr>
          <p:cNvSpPr txBox="1">
            <a:spLocks/>
          </p:cNvSpPr>
          <p:nvPr/>
        </p:nvSpPr>
        <p:spPr>
          <a:xfrm>
            <a:off x="559296" y="-221155"/>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Method for pose error due to deformation of cold-warm supports</a:t>
            </a:r>
          </a:p>
        </p:txBody>
      </p:sp>
    </p:spTree>
    <p:extLst>
      <p:ext uri="{BB962C8B-B14F-4D97-AF65-F5344CB8AC3E}">
        <p14:creationId xmlns:p14="http://schemas.microsoft.com/office/powerpoint/2010/main" val="194048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C4F13A74-7DA2-A6D1-64E1-6024E8ACD602}"/>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5AC47BA6-5F19-F232-50D5-405164B3FA52}"/>
              </a:ext>
            </a:extLst>
          </p:cNvPr>
          <p:cNvSpPr>
            <a:spLocks noGrp="1"/>
          </p:cNvSpPr>
          <p:nvPr>
            <p:ph type="sldNum" sz="quarter" idx="12"/>
          </p:nvPr>
        </p:nvSpPr>
        <p:spPr/>
        <p:txBody>
          <a:bodyPr/>
          <a:lstStyle/>
          <a:p>
            <a:fld id="{57A0FA2E-2223-4FE8-9E15-7906F6757A08}" type="slidenum">
              <a:rPr lang="it-IT" smtClean="0"/>
              <a:pPr/>
              <a:t>5</a:t>
            </a:fld>
            <a:endParaRPr lang="it-IT" dirty="0"/>
          </a:p>
        </p:txBody>
      </p:sp>
      <p:sp>
        <p:nvSpPr>
          <p:cNvPr id="5" name="Rettangolo 4">
            <a:extLst>
              <a:ext uri="{FF2B5EF4-FFF2-40B4-BE49-F238E27FC236}">
                <a16:creationId xmlns:a16="http://schemas.microsoft.com/office/drawing/2014/main" id="{82FB0FB5-F766-8AD6-EAC1-4930A658D87F}"/>
              </a:ext>
            </a:extLst>
          </p:cNvPr>
          <p:cNvSpPr/>
          <p:nvPr/>
        </p:nvSpPr>
        <p:spPr>
          <a:xfrm>
            <a:off x="432816" y="1231392"/>
            <a:ext cx="11369040" cy="11643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Immagine 11">
            <a:extLst>
              <a:ext uri="{FF2B5EF4-FFF2-40B4-BE49-F238E27FC236}">
                <a16:creationId xmlns:a16="http://schemas.microsoft.com/office/drawing/2014/main" id="{43A83A2B-1B1B-C50D-1095-96A13CFEF47A}"/>
              </a:ext>
            </a:extLst>
          </p:cNvPr>
          <p:cNvPicPr>
            <a:picLocks noChangeAspect="1"/>
          </p:cNvPicPr>
          <p:nvPr/>
        </p:nvPicPr>
        <p:blipFill>
          <a:blip r:embed="rId2"/>
          <a:stretch>
            <a:fillRect/>
          </a:stretch>
        </p:blipFill>
        <p:spPr>
          <a:xfrm>
            <a:off x="279425" y="2041130"/>
            <a:ext cx="5816575" cy="3294704"/>
          </a:xfrm>
          <a:prstGeom prst="rect">
            <a:avLst/>
          </a:prstGeom>
        </p:spPr>
      </p:pic>
      <p:pic>
        <p:nvPicPr>
          <p:cNvPr id="9" name="Immagine 8">
            <a:extLst>
              <a:ext uri="{FF2B5EF4-FFF2-40B4-BE49-F238E27FC236}">
                <a16:creationId xmlns:a16="http://schemas.microsoft.com/office/drawing/2014/main" id="{B9A9AFC4-AE89-ABC6-272B-25ED8003BD0A}"/>
              </a:ext>
            </a:extLst>
          </p:cNvPr>
          <p:cNvPicPr>
            <a:picLocks noChangeAspect="1"/>
          </p:cNvPicPr>
          <p:nvPr/>
        </p:nvPicPr>
        <p:blipFill>
          <a:blip r:embed="rId3"/>
          <a:stretch>
            <a:fillRect/>
          </a:stretch>
        </p:blipFill>
        <p:spPr>
          <a:xfrm>
            <a:off x="6407194" y="2148109"/>
            <a:ext cx="5674545" cy="3294704"/>
          </a:xfrm>
          <a:prstGeom prst="rect">
            <a:avLst/>
          </a:prstGeom>
        </p:spPr>
      </p:pic>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86EE35EF-BF8D-1550-FE59-399B5C9D9497}"/>
                  </a:ext>
                </a:extLst>
              </p:cNvPr>
              <p:cNvSpPr txBox="1"/>
              <p:nvPr/>
            </p:nvSpPr>
            <p:spPr>
              <a:xfrm>
                <a:off x="7810944" y="1131137"/>
                <a:ext cx="2403983" cy="90999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400" b="0" i="1" smtClean="0">
                          <a:solidFill>
                            <a:srgbClr val="836967"/>
                          </a:solidFill>
                          <a:latin typeface="Cambria Math" panose="02040503050406030204" pitchFamily="18" charset="0"/>
                        </a:rPr>
                        <m:t>𝑇</m:t>
                      </m:r>
                      <m:r>
                        <a:rPr lang="it-IT" sz="1400" b="0" i="1" smtClean="0">
                          <a:solidFill>
                            <a:srgbClr val="836967"/>
                          </a:solidFill>
                          <a:latin typeface="Cambria Math" panose="02040503050406030204" pitchFamily="18" charset="0"/>
                        </a:rPr>
                        <m:t>=</m:t>
                      </m:r>
                      <m:d>
                        <m:dPr>
                          <m:ctrlPr>
                            <a:rPr lang="en-GB" sz="1400" i="1" smtClean="0">
                              <a:solidFill>
                                <a:srgbClr val="836967"/>
                              </a:solidFill>
                              <a:latin typeface="Cambria Math" panose="02040503050406030204" pitchFamily="18" charset="0"/>
                            </a:rPr>
                          </m:ctrlPr>
                        </m:dPr>
                        <m:e>
                          <m:m>
                            <m:mPr>
                              <m:plcHide m:val="on"/>
                              <m:mcs>
                                <m:mc>
                                  <m:mcPr>
                                    <m:count m:val="4"/>
                                    <m:mcJc m:val="center"/>
                                  </m:mcPr>
                                </m:mc>
                              </m:mcs>
                              <m:ctrlPr>
                                <a:rPr lang="en-GB" sz="1400" i="1">
                                  <a:solidFill>
                                    <a:srgbClr val="836967"/>
                                  </a:solidFill>
                                  <a:latin typeface="Cambria Math" panose="02040503050406030204" pitchFamily="18" charset="0"/>
                                </a:rPr>
                              </m:ctrlPr>
                            </m:mPr>
                            <m:mr>
                              <m:e/>
                              <m:e/>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p</m:t>
                                    </m:r>
                                  </m:e>
                                  <m:sub>
                                    <m:r>
                                      <m:rPr>
                                        <m:sty m:val="p"/>
                                      </m:rPr>
                                      <a:rPr lang="it-IT" sz="1400" b="0" i="0" smtClean="0">
                                        <a:latin typeface="Cambria Math" panose="02040503050406030204" pitchFamily="18" charset="0"/>
                                      </a:rPr>
                                      <m:t>x</m:t>
                                    </m:r>
                                  </m:sub>
                                </m:sSub>
                              </m:e>
                            </m:mr>
                            <m:mr>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R</m:t>
                                    </m:r>
                                  </m:e>
                                  <m:sub>
                                    <m:r>
                                      <m:rPr>
                                        <m:sty m:val="p"/>
                                      </m:rPr>
                                      <a:rPr lang="it-IT" sz="1400" b="0" i="0" smtClean="0">
                                        <a:latin typeface="Cambria Math" panose="02040503050406030204" pitchFamily="18" charset="0"/>
                                      </a:rPr>
                                      <m:t>z</m:t>
                                    </m:r>
                                  </m:sub>
                                </m:sSub>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R</m:t>
                                    </m:r>
                                  </m:e>
                                  <m:sub>
                                    <m:r>
                                      <m:rPr>
                                        <m:sty m:val="p"/>
                                      </m:rPr>
                                      <a:rPr lang="it-IT" sz="1400" b="0" i="0" smtClean="0">
                                        <a:latin typeface="Cambria Math" panose="02040503050406030204" pitchFamily="18" charset="0"/>
                                      </a:rPr>
                                      <m:t>y</m:t>
                                    </m:r>
                                  </m:sub>
                                </m:sSub>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R</m:t>
                                    </m:r>
                                  </m:e>
                                  <m:sub>
                                    <m:r>
                                      <m:rPr>
                                        <m:sty m:val="p"/>
                                      </m:rPr>
                                      <a:rPr lang="it-IT" sz="1400" b="0" i="0" smtClean="0">
                                        <a:latin typeface="Cambria Math" panose="02040503050406030204" pitchFamily="18" charset="0"/>
                                      </a:rPr>
                                      <m:t>x</m:t>
                                    </m:r>
                                  </m:sub>
                                </m:sSub>
                              </m:e>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p</m:t>
                                    </m:r>
                                  </m:e>
                                  <m:sub>
                                    <m:r>
                                      <m:rPr>
                                        <m:sty m:val="p"/>
                                      </m:rPr>
                                      <a:rPr lang="it-IT" sz="1400" b="0" i="0" smtClean="0">
                                        <a:latin typeface="Cambria Math" panose="02040503050406030204" pitchFamily="18" charset="0"/>
                                      </a:rPr>
                                      <m:t>y</m:t>
                                    </m:r>
                                  </m:sub>
                                </m:sSub>
                              </m:e>
                            </m:mr>
                            <m:mr>
                              <m:e/>
                              <m:e/>
                              <m:e/>
                              <m:e>
                                <m:sSub>
                                  <m:sSubPr>
                                    <m:ctrlPr>
                                      <a:rPr lang="it-IT" sz="1400" b="0" i="1" smtClean="0">
                                        <a:latin typeface="Cambria Math" panose="02040503050406030204" pitchFamily="18" charset="0"/>
                                      </a:rPr>
                                    </m:ctrlPr>
                                  </m:sSubPr>
                                  <m:e>
                                    <m:r>
                                      <m:rPr>
                                        <m:sty m:val="p"/>
                                      </m:rPr>
                                      <a:rPr lang="it-IT" sz="1400" b="0" i="0" smtClean="0">
                                        <a:latin typeface="Cambria Math" panose="02040503050406030204" pitchFamily="18" charset="0"/>
                                      </a:rPr>
                                      <m:t>p</m:t>
                                    </m:r>
                                  </m:e>
                                  <m:sub>
                                    <m:r>
                                      <a:rPr lang="it-IT" sz="1400" b="0" i="1" smtClean="0">
                                        <a:latin typeface="Cambria Math" panose="02040503050406030204" pitchFamily="18" charset="0"/>
                                      </a:rPr>
                                      <m:t>𝑧</m:t>
                                    </m:r>
                                  </m:sub>
                                </m:sSub>
                              </m:e>
                            </m:mr>
                            <m:mr>
                              <m:e>
                                <m:r>
                                  <a:rPr lang="en-GB" sz="1400" i="0">
                                    <a:latin typeface="Cambria Math" panose="02040503050406030204" pitchFamily="18" charset="0"/>
                                  </a:rPr>
                                  <m:t>0</m:t>
                                </m:r>
                              </m:e>
                              <m:e>
                                <m:r>
                                  <a:rPr lang="en-GB" sz="1400" i="0">
                                    <a:latin typeface="Cambria Math" panose="02040503050406030204" pitchFamily="18" charset="0"/>
                                  </a:rPr>
                                  <m:t>0</m:t>
                                </m:r>
                              </m:e>
                              <m:e>
                                <m:r>
                                  <a:rPr lang="en-GB" sz="1400" i="0">
                                    <a:latin typeface="Cambria Math" panose="02040503050406030204" pitchFamily="18" charset="0"/>
                                  </a:rPr>
                                  <m:t>0</m:t>
                                </m:r>
                              </m:e>
                              <m:e>
                                <m:r>
                                  <a:rPr lang="en-GB" sz="1400" i="0">
                                    <a:latin typeface="Cambria Math" panose="02040503050406030204" pitchFamily="18" charset="0"/>
                                  </a:rPr>
                                  <m:t>1</m:t>
                                </m:r>
                              </m:e>
                            </m:mr>
                          </m:m>
                        </m:e>
                      </m:d>
                    </m:oMath>
                  </m:oMathPara>
                </a14:m>
                <a:endParaRPr lang="en-GB" sz="1400" dirty="0"/>
              </a:p>
            </p:txBody>
          </p:sp>
        </mc:Choice>
        <mc:Fallback xmlns="">
          <p:sp>
            <p:nvSpPr>
              <p:cNvPr id="2" name="CasellaDiTesto 1">
                <a:extLst>
                  <a:ext uri="{FF2B5EF4-FFF2-40B4-BE49-F238E27FC236}">
                    <a16:creationId xmlns:a16="http://schemas.microsoft.com/office/drawing/2014/main" id="{86EE35EF-BF8D-1550-FE59-399B5C9D9497}"/>
                  </a:ext>
                </a:extLst>
              </p:cNvPr>
              <p:cNvSpPr txBox="1">
                <a:spLocks noRot="1" noChangeAspect="1" noMove="1" noResize="1" noEditPoints="1" noAdjustHandles="1" noChangeArrowheads="1" noChangeShapeType="1" noTextEdit="1"/>
              </p:cNvSpPr>
              <p:nvPr/>
            </p:nvSpPr>
            <p:spPr>
              <a:xfrm>
                <a:off x="7810944" y="1131137"/>
                <a:ext cx="2403983" cy="909993"/>
              </a:xfrm>
              <a:prstGeom prst="rect">
                <a:avLst/>
              </a:prstGeom>
              <a:blipFill>
                <a:blip r:embed="rId4"/>
                <a:stretch>
                  <a:fillRect/>
                </a:stretch>
              </a:blipFill>
            </p:spPr>
            <p:txBody>
              <a:bodyPr/>
              <a:lstStyle/>
              <a:p>
                <a:r>
                  <a:rPr lang="en-GB">
                    <a:noFill/>
                  </a:rPr>
                  <a:t> </a:t>
                </a:r>
              </a:p>
            </p:txBody>
          </p:sp>
        </mc:Fallback>
      </mc:AlternateContent>
      <p:sp>
        <p:nvSpPr>
          <p:cNvPr id="6" name="Freccia in giù 5">
            <a:extLst>
              <a:ext uri="{FF2B5EF4-FFF2-40B4-BE49-F238E27FC236}">
                <a16:creationId xmlns:a16="http://schemas.microsoft.com/office/drawing/2014/main" id="{247DDBC5-2A41-F7F1-7FA1-E8DEC7B3BD01}"/>
              </a:ext>
            </a:extLst>
          </p:cNvPr>
          <p:cNvSpPr/>
          <p:nvPr/>
        </p:nvSpPr>
        <p:spPr>
          <a:xfrm>
            <a:off x="7922026" y="1762877"/>
            <a:ext cx="198120" cy="8097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Connettore 2 7">
            <a:extLst>
              <a:ext uri="{FF2B5EF4-FFF2-40B4-BE49-F238E27FC236}">
                <a16:creationId xmlns:a16="http://schemas.microsoft.com/office/drawing/2014/main" id="{B7CC4811-68B8-C0E2-C6DA-8D3E936521A2}"/>
              </a:ext>
            </a:extLst>
          </p:cNvPr>
          <p:cNvCxnSpPr/>
          <p:nvPr/>
        </p:nvCxnSpPr>
        <p:spPr>
          <a:xfrm>
            <a:off x="3233464" y="3329940"/>
            <a:ext cx="634746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0" name="Connettore 2 9">
            <a:extLst>
              <a:ext uri="{FF2B5EF4-FFF2-40B4-BE49-F238E27FC236}">
                <a16:creationId xmlns:a16="http://schemas.microsoft.com/office/drawing/2014/main" id="{8EC72F9A-16F0-F7C2-C05F-269FC90EB54B}"/>
              </a:ext>
            </a:extLst>
          </p:cNvPr>
          <p:cNvCxnSpPr>
            <a:cxnSpLocks/>
          </p:cNvCxnSpPr>
          <p:nvPr/>
        </p:nvCxnSpPr>
        <p:spPr>
          <a:xfrm>
            <a:off x="749344" y="2941320"/>
            <a:ext cx="6428696" cy="14478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5" name="CasellaDiTesto 14">
            <a:extLst>
              <a:ext uri="{FF2B5EF4-FFF2-40B4-BE49-F238E27FC236}">
                <a16:creationId xmlns:a16="http://schemas.microsoft.com/office/drawing/2014/main" id="{4973F44F-FEF8-92B6-A44F-4C5B489B4C82}"/>
              </a:ext>
            </a:extLst>
          </p:cNvPr>
          <p:cNvSpPr txBox="1"/>
          <p:nvPr/>
        </p:nvSpPr>
        <p:spPr>
          <a:xfrm>
            <a:off x="110261" y="5257276"/>
            <a:ext cx="5535633" cy="369332"/>
          </a:xfrm>
          <a:prstGeom prst="rect">
            <a:avLst/>
          </a:prstGeom>
          <a:noFill/>
        </p:spPr>
        <p:txBody>
          <a:bodyPr wrap="square" rtlCol="0">
            <a:spAutoFit/>
          </a:bodyPr>
          <a:lstStyle/>
          <a:p>
            <a:r>
              <a:rPr lang="en-GB" dirty="0"/>
              <a:t>Computation time: order of minutes + data analysis time  </a:t>
            </a:r>
          </a:p>
        </p:txBody>
      </p:sp>
      <p:sp>
        <p:nvSpPr>
          <p:cNvPr id="17" name="CasellaDiTesto 16">
            <a:extLst>
              <a:ext uri="{FF2B5EF4-FFF2-40B4-BE49-F238E27FC236}">
                <a16:creationId xmlns:a16="http://schemas.microsoft.com/office/drawing/2014/main" id="{64FAD4E9-9915-764A-B1D6-27FD63BFC92E}"/>
              </a:ext>
            </a:extLst>
          </p:cNvPr>
          <p:cNvSpPr txBox="1"/>
          <p:nvPr/>
        </p:nvSpPr>
        <p:spPr>
          <a:xfrm>
            <a:off x="5990547" y="5257276"/>
            <a:ext cx="6201453" cy="369332"/>
          </a:xfrm>
          <a:prstGeom prst="rect">
            <a:avLst/>
          </a:prstGeom>
          <a:noFill/>
        </p:spPr>
        <p:txBody>
          <a:bodyPr wrap="square" rtlCol="0">
            <a:spAutoFit/>
          </a:bodyPr>
          <a:lstStyle/>
          <a:p>
            <a:r>
              <a:rPr lang="en-GB" dirty="0"/>
              <a:t>Computation time: a couple of seconds &amp; direct data analysis</a:t>
            </a:r>
          </a:p>
        </p:txBody>
      </p:sp>
      <p:cxnSp>
        <p:nvCxnSpPr>
          <p:cNvPr id="18" name="Connettore 2 17">
            <a:extLst>
              <a:ext uri="{FF2B5EF4-FFF2-40B4-BE49-F238E27FC236}">
                <a16:creationId xmlns:a16="http://schemas.microsoft.com/office/drawing/2014/main" id="{F23AFF5F-0BE8-7D67-F50D-FF33DE1864B4}"/>
              </a:ext>
            </a:extLst>
          </p:cNvPr>
          <p:cNvCxnSpPr>
            <a:cxnSpLocks/>
          </p:cNvCxnSpPr>
          <p:nvPr/>
        </p:nvCxnSpPr>
        <p:spPr>
          <a:xfrm>
            <a:off x="5969044" y="2567178"/>
            <a:ext cx="5645903" cy="446532"/>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0" name="Connettore 2 19">
            <a:extLst>
              <a:ext uri="{FF2B5EF4-FFF2-40B4-BE49-F238E27FC236}">
                <a16:creationId xmlns:a16="http://schemas.microsoft.com/office/drawing/2014/main" id="{178DF281-45DF-DD34-B802-57F827083128}"/>
              </a:ext>
            </a:extLst>
          </p:cNvPr>
          <p:cNvCxnSpPr>
            <a:cxnSpLocks/>
          </p:cNvCxnSpPr>
          <p:nvPr/>
        </p:nvCxnSpPr>
        <p:spPr>
          <a:xfrm flipV="1">
            <a:off x="5933459" y="4639294"/>
            <a:ext cx="5535634" cy="26420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7" name="CasellaDiTesto 6">
            <a:extLst>
              <a:ext uri="{FF2B5EF4-FFF2-40B4-BE49-F238E27FC236}">
                <a16:creationId xmlns:a16="http://schemas.microsoft.com/office/drawing/2014/main" id="{5CEAD13A-0D1E-4D70-CD7E-9239D4424111}"/>
              </a:ext>
            </a:extLst>
          </p:cNvPr>
          <p:cNvSpPr txBox="1"/>
          <p:nvPr/>
        </p:nvSpPr>
        <p:spPr>
          <a:xfrm>
            <a:off x="577053" y="1227260"/>
            <a:ext cx="5901180" cy="923330"/>
          </a:xfrm>
          <a:prstGeom prst="rect">
            <a:avLst/>
          </a:prstGeom>
          <a:noFill/>
        </p:spPr>
        <p:txBody>
          <a:bodyPr wrap="square" rtlCol="0">
            <a:spAutoFit/>
          </a:bodyPr>
          <a:lstStyle/>
          <a:p>
            <a:pPr marL="285750" indent="-285750">
              <a:buFont typeface="Arial" panose="020B0604020202020204" pitchFamily="34" charset="0"/>
              <a:buChar char="•"/>
            </a:pPr>
            <a:r>
              <a:rPr lang="en-GB" dirty="0"/>
              <a:t>Reaction force comparison</a:t>
            </a:r>
          </a:p>
          <a:p>
            <a:pPr marL="285750" indent="-285750">
              <a:buFont typeface="Arial" panose="020B0604020202020204" pitchFamily="34" charset="0"/>
              <a:buChar char="•"/>
            </a:pPr>
            <a:r>
              <a:rPr lang="en-GB" dirty="0"/>
              <a:t>Cold joints displacements comparison</a:t>
            </a:r>
          </a:p>
          <a:p>
            <a:pPr marL="285750" indent="-285750">
              <a:buFont typeface="Arial" panose="020B0604020202020204" pitchFamily="34" charset="0"/>
              <a:buChar char="•"/>
            </a:pPr>
            <a:r>
              <a:rPr lang="en-GB" dirty="0"/>
              <a:t>Visual displacement comparison</a:t>
            </a:r>
          </a:p>
        </p:txBody>
      </p:sp>
      <p:sp>
        <p:nvSpPr>
          <p:cNvPr id="21" name="Titolo 1">
            <a:extLst>
              <a:ext uri="{FF2B5EF4-FFF2-40B4-BE49-F238E27FC236}">
                <a16:creationId xmlns:a16="http://schemas.microsoft.com/office/drawing/2014/main" id="{1C2934F2-5DF4-5F5B-AA04-676D0696A94A}"/>
              </a:ext>
            </a:extLst>
          </p:cNvPr>
          <p:cNvSpPr txBox="1">
            <a:spLocks/>
          </p:cNvSpPr>
          <p:nvPr/>
        </p:nvSpPr>
        <p:spPr>
          <a:xfrm>
            <a:off x="559296" y="-221155"/>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sz="3000" kern="1200" spc="-50" baseline="0" dirty="0">
                <a:solidFill>
                  <a:srgbClr val="404040"/>
                </a:solidFill>
                <a:effectLst/>
                <a:latin typeface="Arial" panose="020B0604020202020204" pitchFamily="34" charset="0"/>
                <a:ea typeface="+mj-ea"/>
                <a:cs typeface="Arial" panose="020B0604020202020204" pitchFamily="34" charset="0"/>
              </a:rPr>
              <a:t>SolidWorks Benchmarking</a:t>
            </a:r>
            <a:endParaRPr lang="en-GB" dirty="0"/>
          </a:p>
        </p:txBody>
      </p:sp>
    </p:spTree>
    <p:extLst>
      <p:ext uri="{BB962C8B-B14F-4D97-AF65-F5344CB8AC3E}">
        <p14:creationId xmlns:p14="http://schemas.microsoft.com/office/powerpoint/2010/main" val="352213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45285B3E-359E-432A-AE02-2F8C0B154A77}"/>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03EA56F6-D013-29BF-EAAA-358889B225F5}"/>
              </a:ext>
            </a:extLst>
          </p:cNvPr>
          <p:cNvSpPr>
            <a:spLocks noGrp="1"/>
          </p:cNvSpPr>
          <p:nvPr>
            <p:ph type="sldNum" sz="quarter" idx="12"/>
          </p:nvPr>
        </p:nvSpPr>
        <p:spPr/>
        <p:txBody>
          <a:bodyPr/>
          <a:lstStyle/>
          <a:p>
            <a:fld id="{57A0FA2E-2223-4FE8-9E15-7906F6757A08}" type="slidenum">
              <a:rPr lang="it-IT" smtClean="0"/>
              <a:pPr/>
              <a:t>6</a:t>
            </a:fld>
            <a:endParaRPr lang="it-IT" dirty="0"/>
          </a:p>
        </p:txBody>
      </p:sp>
      <p:sp>
        <p:nvSpPr>
          <p:cNvPr id="5" name="Rettangolo 4">
            <a:extLst>
              <a:ext uri="{FF2B5EF4-FFF2-40B4-BE49-F238E27FC236}">
                <a16:creationId xmlns:a16="http://schemas.microsoft.com/office/drawing/2014/main" id="{A578FB4D-AA55-5495-9BD4-18A6F58E6740}"/>
              </a:ext>
            </a:extLst>
          </p:cNvPr>
          <p:cNvSpPr/>
          <p:nvPr/>
        </p:nvSpPr>
        <p:spPr>
          <a:xfrm>
            <a:off x="612925" y="4732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asellaDiTesto 9">
            <a:hlinkClick r:id="rId2"/>
            <a:extLst>
              <a:ext uri="{FF2B5EF4-FFF2-40B4-BE49-F238E27FC236}">
                <a16:creationId xmlns:a16="http://schemas.microsoft.com/office/drawing/2014/main" id="{84C5923A-9B16-3C13-FF26-7BDC6CAA476F}"/>
              </a:ext>
            </a:extLst>
          </p:cNvPr>
          <p:cNvSpPr txBox="1"/>
          <p:nvPr/>
        </p:nvSpPr>
        <p:spPr>
          <a:xfrm>
            <a:off x="1866063" y="5621903"/>
            <a:ext cx="5785819" cy="646331"/>
          </a:xfrm>
          <a:prstGeom prst="rect">
            <a:avLst/>
          </a:prstGeom>
          <a:noFill/>
        </p:spPr>
        <p:txBody>
          <a:bodyPr wrap="square">
            <a:spAutoFit/>
          </a:bodyPr>
          <a:lstStyle/>
          <a:p>
            <a:pPr marL="342900" indent="-342900">
              <a:buFont typeface="+mj-lt"/>
              <a:buAutoNum type="arabicPeriod"/>
            </a:pPr>
            <a:r>
              <a:rPr lang="en-US" sz="1200" b="0" i="0" dirty="0">
                <a:solidFill>
                  <a:srgbClr val="222222"/>
                </a:solidFill>
                <a:effectLst/>
                <a:latin typeface="Arial" panose="020B0604020202020204" pitchFamily="34" charset="0"/>
                <a:hlinkClick r:id="rId2"/>
              </a:rPr>
              <a:t>Fuchs, R., U. Weinrich, and E. Sust. "Assembly of the carbon beam gantry at the Heidelberg Ion Therapy (HIT) accelerator." </a:t>
            </a:r>
            <a:r>
              <a:rPr lang="en-US" sz="1200" b="0" i="1" dirty="0">
                <a:solidFill>
                  <a:srgbClr val="222222"/>
                </a:solidFill>
                <a:effectLst/>
                <a:latin typeface="Arial" panose="020B0604020202020204" pitchFamily="34" charset="0"/>
                <a:hlinkClick r:id="rId2"/>
              </a:rPr>
              <a:t>Proceedings of the EPAC-2008, Genoa, Italy</a:t>
            </a:r>
            <a:r>
              <a:rPr lang="en-US" sz="1200" b="0" i="0" dirty="0">
                <a:solidFill>
                  <a:srgbClr val="222222"/>
                </a:solidFill>
                <a:effectLst/>
                <a:latin typeface="Arial" panose="020B0604020202020204" pitchFamily="34" charset="0"/>
                <a:hlinkClick r:id="rId2"/>
              </a:rPr>
              <a:t> (2008): 23-27.</a:t>
            </a:r>
            <a:endParaRPr lang="en-GB" sz="1200" dirty="0"/>
          </a:p>
        </p:txBody>
      </p:sp>
      <p:grpSp>
        <p:nvGrpSpPr>
          <p:cNvPr id="7" name="Gruppo 6">
            <a:extLst>
              <a:ext uri="{FF2B5EF4-FFF2-40B4-BE49-F238E27FC236}">
                <a16:creationId xmlns:a16="http://schemas.microsoft.com/office/drawing/2014/main" id="{4E985493-1E70-511B-3D87-AF03EEB57919}"/>
              </a:ext>
            </a:extLst>
          </p:cNvPr>
          <p:cNvGrpSpPr/>
          <p:nvPr/>
        </p:nvGrpSpPr>
        <p:grpSpPr>
          <a:xfrm>
            <a:off x="161036" y="1409484"/>
            <a:ext cx="3787599" cy="3962074"/>
            <a:chOff x="58947" y="1676079"/>
            <a:chExt cx="3787599" cy="3962074"/>
          </a:xfrm>
        </p:grpSpPr>
        <p:pic>
          <p:nvPicPr>
            <p:cNvPr id="8" name="Immagine 7">
              <a:extLst>
                <a:ext uri="{FF2B5EF4-FFF2-40B4-BE49-F238E27FC236}">
                  <a16:creationId xmlns:a16="http://schemas.microsoft.com/office/drawing/2014/main" id="{47540BB8-BE12-0624-E3DC-F6C178253282}"/>
                </a:ext>
              </a:extLst>
            </p:cNvPr>
            <p:cNvPicPr>
              <a:picLocks noChangeAspect="1"/>
            </p:cNvPicPr>
            <p:nvPr/>
          </p:nvPicPr>
          <p:blipFill rotWithShape="1">
            <a:blip r:embed="rId3"/>
            <a:srcRect t="16564"/>
            <a:stretch/>
          </p:blipFill>
          <p:spPr>
            <a:xfrm>
              <a:off x="58947" y="1676079"/>
              <a:ext cx="3787599" cy="3962074"/>
            </a:xfrm>
            <a:prstGeom prst="rect">
              <a:avLst/>
            </a:prstGeom>
            <a:ln>
              <a:noFill/>
            </a:ln>
            <a:effectLst>
              <a:outerShdw blurRad="292100" dist="139700" dir="2700000" algn="tl" rotWithShape="0">
                <a:srgbClr val="333333">
                  <a:alpha val="65000"/>
                </a:srgbClr>
              </a:outerShdw>
            </a:effectLst>
          </p:spPr>
        </p:pic>
        <p:sp>
          <p:nvSpPr>
            <p:cNvPr id="11" name="Rettangolo 10">
              <a:extLst>
                <a:ext uri="{FF2B5EF4-FFF2-40B4-BE49-F238E27FC236}">
                  <a16:creationId xmlns:a16="http://schemas.microsoft.com/office/drawing/2014/main" id="{FE6999E7-3172-CF17-771F-7EFE9B15526C}"/>
                </a:ext>
              </a:extLst>
            </p:cNvPr>
            <p:cNvSpPr/>
            <p:nvPr/>
          </p:nvSpPr>
          <p:spPr>
            <a:xfrm>
              <a:off x="345807" y="2346011"/>
              <a:ext cx="3332480" cy="56105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uppo 12">
            <a:extLst>
              <a:ext uri="{FF2B5EF4-FFF2-40B4-BE49-F238E27FC236}">
                <a16:creationId xmlns:a16="http://schemas.microsoft.com/office/drawing/2014/main" id="{A1D16F76-284B-F2EB-7CA0-B8E13C695E23}"/>
              </a:ext>
            </a:extLst>
          </p:cNvPr>
          <p:cNvGrpSpPr>
            <a:grpSpLocks noChangeAspect="1"/>
          </p:cNvGrpSpPr>
          <p:nvPr/>
        </p:nvGrpSpPr>
        <p:grpSpPr>
          <a:xfrm>
            <a:off x="3569551" y="1011981"/>
            <a:ext cx="5619160" cy="4965519"/>
            <a:chOff x="4210851" y="503126"/>
            <a:chExt cx="6684944" cy="5907327"/>
          </a:xfrm>
        </p:grpSpPr>
        <p:sp>
          <p:nvSpPr>
            <p:cNvPr id="23" name="CasellaDiTesto 22">
              <a:extLst>
                <a:ext uri="{FF2B5EF4-FFF2-40B4-BE49-F238E27FC236}">
                  <a16:creationId xmlns:a16="http://schemas.microsoft.com/office/drawing/2014/main" id="{E62841DB-92FA-DE70-9795-5872CD3A2CFB}"/>
                </a:ext>
              </a:extLst>
            </p:cNvPr>
            <p:cNvSpPr txBox="1"/>
            <p:nvPr/>
          </p:nvSpPr>
          <p:spPr>
            <a:xfrm>
              <a:off x="6410302" y="503126"/>
              <a:ext cx="245872" cy="461665"/>
            </a:xfrm>
            <a:prstGeom prst="rect">
              <a:avLst/>
            </a:prstGeom>
            <a:noFill/>
          </p:spPr>
          <p:txBody>
            <a:bodyPr wrap="square" rtlCol="0">
              <a:spAutoFit/>
            </a:bodyPr>
            <a:lstStyle/>
            <a:p>
              <a:r>
                <a:rPr lang="en-GB" sz="2400" b="1" dirty="0"/>
                <a:t>y</a:t>
              </a:r>
            </a:p>
          </p:txBody>
        </p:sp>
        <p:sp>
          <p:nvSpPr>
            <p:cNvPr id="56" name="CasellaDiTesto 55">
              <a:extLst>
                <a:ext uri="{FF2B5EF4-FFF2-40B4-BE49-F238E27FC236}">
                  <a16:creationId xmlns:a16="http://schemas.microsoft.com/office/drawing/2014/main" id="{198A2466-BDEB-0AC9-0A54-7B6239221141}"/>
                </a:ext>
              </a:extLst>
            </p:cNvPr>
            <p:cNvSpPr txBox="1"/>
            <p:nvPr/>
          </p:nvSpPr>
          <p:spPr>
            <a:xfrm>
              <a:off x="9620748" y="601147"/>
              <a:ext cx="245872" cy="461665"/>
            </a:xfrm>
            <a:prstGeom prst="rect">
              <a:avLst/>
            </a:prstGeom>
            <a:noFill/>
          </p:spPr>
          <p:txBody>
            <a:bodyPr wrap="square" rtlCol="0">
              <a:spAutoFit/>
            </a:bodyPr>
            <a:lstStyle/>
            <a:p>
              <a:r>
                <a:rPr lang="en-GB" sz="2400" b="1" dirty="0"/>
                <a:t>y</a:t>
              </a:r>
            </a:p>
          </p:txBody>
        </p:sp>
        <p:grpSp>
          <p:nvGrpSpPr>
            <p:cNvPr id="9" name="Gruppo 8">
              <a:extLst>
                <a:ext uri="{FF2B5EF4-FFF2-40B4-BE49-F238E27FC236}">
                  <a16:creationId xmlns:a16="http://schemas.microsoft.com/office/drawing/2014/main" id="{9BB26C21-5C54-5C2E-CEF7-EFC4E2BADD9F}"/>
                </a:ext>
              </a:extLst>
            </p:cNvPr>
            <p:cNvGrpSpPr/>
            <p:nvPr/>
          </p:nvGrpSpPr>
          <p:grpSpPr>
            <a:xfrm>
              <a:off x="4210851" y="954429"/>
              <a:ext cx="6684944" cy="5456024"/>
              <a:chOff x="4210851" y="954429"/>
              <a:chExt cx="6684944" cy="5456024"/>
            </a:xfrm>
          </p:grpSpPr>
          <p:sp>
            <p:nvSpPr>
              <p:cNvPr id="12" name="Arco a tutto sesto 11">
                <a:extLst>
                  <a:ext uri="{FF2B5EF4-FFF2-40B4-BE49-F238E27FC236}">
                    <a16:creationId xmlns:a16="http://schemas.microsoft.com/office/drawing/2014/main" id="{B69703DA-0D72-756C-0669-D291FFD20ECF}"/>
                  </a:ext>
                </a:extLst>
              </p:cNvPr>
              <p:cNvSpPr/>
              <p:nvPr/>
            </p:nvSpPr>
            <p:spPr>
              <a:xfrm rot="2719436">
                <a:off x="4210851" y="1635253"/>
                <a:ext cx="4775200" cy="4775200"/>
              </a:xfrm>
              <a:prstGeom prst="blockArc">
                <a:avLst>
                  <a:gd name="adj1" fmla="val 10798714"/>
                  <a:gd name="adj2" fmla="val 16171033"/>
                  <a:gd name="adj3" fmla="val 1212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schemeClr val="tx1"/>
                  </a:solidFill>
                </a:endParaRPr>
              </a:p>
            </p:txBody>
          </p:sp>
          <p:cxnSp>
            <p:nvCxnSpPr>
              <p:cNvPr id="14" name="Connettore 2 13">
                <a:extLst>
                  <a:ext uri="{FF2B5EF4-FFF2-40B4-BE49-F238E27FC236}">
                    <a16:creationId xmlns:a16="http://schemas.microsoft.com/office/drawing/2014/main" id="{ADC33E5D-A24D-E732-DA26-FA9FD322B5D3}"/>
                  </a:ext>
                </a:extLst>
              </p:cNvPr>
              <p:cNvCxnSpPr/>
              <p:nvPr/>
            </p:nvCxnSpPr>
            <p:spPr>
              <a:xfrm flipV="1">
                <a:off x="6553200" y="954429"/>
                <a:ext cx="0" cy="95565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5" name="Connettore 2 14">
                <a:extLst>
                  <a:ext uri="{FF2B5EF4-FFF2-40B4-BE49-F238E27FC236}">
                    <a16:creationId xmlns:a16="http://schemas.microsoft.com/office/drawing/2014/main" id="{5CAAAB42-33A3-9F9E-2E76-BD030988A38B}"/>
                  </a:ext>
                </a:extLst>
              </p:cNvPr>
              <p:cNvCxnSpPr>
                <a:cxnSpLocks/>
              </p:cNvCxnSpPr>
              <p:nvPr/>
            </p:nvCxnSpPr>
            <p:spPr>
              <a:xfrm>
                <a:off x="6553200" y="1910080"/>
                <a:ext cx="92456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Connettore 2 17">
                <a:extLst>
                  <a:ext uri="{FF2B5EF4-FFF2-40B4-BE49-F238E27FC236}">
                    <a16:creationId xmlns:a16="http://schemas.microsoft.com/office/drawing/2014/main" id="{C3A69F7B-82BB-57EE-667D-76B2A56C0806}"/>
                  </a:ext>
                </a:extLst>
              </p:cNvPr>
              <p:cNvCxnSpPr>
                <a:cxnSpLocks/>
              </p:cNvCxnSpPr>
              <p:nvPr/>
            </p:nvCxnSpPr>
            <p:spPr>
              <a:xfrm flipV="1">
                <a:off x="6553200" y="1432254"/>
                <a:ext cx="548641" cy="47782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1" name="CasellaDiTesto 20">
                <a:extLst>
                  <a:ext uri="{FF2B5EF4-FFF2-40B4-BE49-F238E27FC236}">
                    <a16:creationId xmlns:a16="http://schemas.microsoft.com/office/drawing/2014/main" id="{EF9F6534-EB64-D87C-9542-B69BF1D22D35}"/>
                  </a:ext>
                </a:extLst>
              </p:cNvPr>
              <p:cNvSpPr txBox="1"/>
              <p:nvPr/>
            </p:nvSpPr>
            <p:spPr>
              <a:xfrm>
                <a:off x="7422896" y="1731980"/>
                <a:ext cx="245872" cy="461665"/>
              </a:xfrm>
              <a:prstGeom prst="rect">
                <a:avLst/>
              </a:prstGeom>
              <a:noFill/>
            </p:spPr>
            <p:txBody>
              <a:bodyPr wrap="square" rtlCol="0">
                <a:spAutoFit/>
              </a:bodyPr>
              <a:lstStyle/>
              <a:p>
                <a:r>
                  <a:rPr lang="en-GB" sz="2400" b="1" dirty="0"/>
                  <a:t>s</a:t>
                </a:r>
              </a:p>
            </p:txBody>
          </p:sp>
          <p:sp>
            <p:nvSpPr>
              <p:cNvPr id="22" name="CasellaDiTesto 21">
                <a:extLst>
                  <a:ext uri="{FF2B5EF4-FFF2-40B4-BE49-F238E27FC236}">
                    <a16:creationId xmlns:a16="http://schemas.microsoft.com/office/drawing/2014/main" id="{57645364-4118-C363-7E5D-A3977D2D44AE}"/>
                  </a:ext>
                </a:extLst>
              </p:cNvPr>
              <p:cNvSpPr txBox="1"/>
              <p:nvPr/>
            </p:nvSpPr>
            <p:spPr>
              <a:xfrm>
                <a:off x="7016496" y="1082939"/>
                <a:ext cx="245872" cy="461665"/>
              </a:xfrm>
              <a:prstGeom prst="rect">
                <a:avLst/>
              </a:prstGeom>
              <a:noFill/>
            </p:spPr>
            <p:txBody>
              <a:bodyPr wrap="square" rtlCol="0">
                <a:spAutoFit/>
              </a:bodyPr>
              <a:lstStyle/>
              <a:p>
                <a:r>
                  <a:rPr lang="en-GB" sz="2400" b="1" dirty="0"/>
                  <a:t>x</a:t>
                </a:r>
              </a:p>
            </p:txBody>
          </p:sp>
          <p:cxnSp>
            <p:nvCxnSpPr>
              <p:cNvPr id="26" name="Connettore 2 25">
                <a:extLst>
                  <a:ext uri="{FF2B5EF4-FFF2-40B4-BE49-F238E27FC236}">
                    <a16:creationId xmlns:a16="http://schemas.microsoft.com/office/drawing/2014/main" id="{7CBD8672-4963-6092-BA58-4642AE296ABC}"/>
                  </a:ext>
                </a:extLst>
              </p:cNvPr>
              <p:cNvCxnSpPr>
                <a:cxnSpLocks/>
              </p:cNvCxnSpPr>
              <p:nvPr/>
            </p:nvCxnSpPr>
            <p:spPr>
              <a:xfrm flipH="1" flipV="1">
                <a:off x="6539716" y="2212531"/>
                <a:ext cx="13484" cy="800207"/>
              </a:xfrm>
              <a:prstGeom prst="straightConnector1">
                <a:avLst/>
              </a:prstGeom>
              <a:ln w="28575">
                <a:tailEnd type="stealth" w="lg" len="lg"/>
              </a:ln>
            </p:spPr>
            <p:style>
              <a:lnRef idx="1">
                <a:schemeClr val="dk1"/>
              </a:lnRef>
              <a:fillRef idx="0">
                <a:schemeClr val="dk1"/>
              </a:fillRef>
              <a:effectRef idx="0">
                <a:schemeClr val="dk1"/>
              </a:effectRef>
              <a:fontRef idx="minor">
                <a:schemeClr val="tx1"/>
              </a:fontRef>
            </p:style>
          </p:cxnSp>
          <p:sp>
            <p:nvSpPr>
              <p:cNvPr id="27" name="CasellaDiTesto 26">
                <a:extLst>
                  <a:ext uri="{FF2B5EF4-FFF2-40B4-BE49-F238E27FC236}">
                    <a16:creationId xmlns:a16="http://schemas.microsoft.com/office/drawing/2014/main" id="{3ADD83D8-67DE-2BC1-722D-142EEF7D77A6}"/>
                  </a:ext>
                </a:extLst>
              </p:cNvPr>
              <p:cNvSpPr txBox="1"/>
              <p:nvPr/>
            </p:nvSpPr>
            <p:spPr>
              <a:xfrm>
                <a:off x="6498482" y="2334900"/>
                <a:ext cx="763886" cy="707886"/>
              </a:xfrm>
              <a:prstGeom prst="rect">
                <a:avLst/>
              </a:prstGeom>
              <a:noFill/>
            </p:spPr>
            <p:txBody>
              <a:bodyPr wrap="square" rtlCol="0">
                <a:spAutoFit/>
              </a:bodyPr>
              <a:lstStyle/>
              <a:p>
                <a:r>
                  <a:rPr lang="en-GB" sz="4000" dirty="0"/>
                  <a:t>R</a:t>
                </a:r>
              </a:p>
            </p:txBody>
          </p:sp>
          <mc:AlternateContent xmlns:mc="http://schemas.openxmlformats.org/markup-compatibility/2006" xmlns:p14="http://schemas.microsoft.com/office/powerpoint/2010/main">
            <mc:Choice Requires="p14">
              <p:contentPart p14:bwMode="auto" r:id="rId4">
                <p14:nvContentPartPr>
                  <p14:cNvPr id="47" name="Input penna 46">
                    <a:extLst>
                      <a:ext uri="{FF2B5EF4-FFF2-40B4-BE49-F238E27FC236}">
                        <a16:creationId xmlns:a16="http://schemas.microsoft.com/office/drawing/2014/main" id="{6C6FFC85-1D5B-41FA-D0FA-2D162B13638A}"/>
                      </a:ext>
                    </a:extLst>
                  </p14:cNvPr>
                  <p14:cNvContentPartPr/>
                  <p14:nvPr/>
                </p14:nvContentPartPr>
                <p14:xfrm>
                  <a:off x="7087640" y="1562560"/>
                  <a:ext cx="249120" cy="781200"/>
                </p14:xfrm>
              </p:contentPart>
            </mc:Choice>
            <mc:Fallback xmlns="">
              <p:pic>
                <p:nvPicPr>
                  <p:cNvPr id="47" name="Input penna 46">
                    <a:extLst>
                      <a:ext uri="{FF2B5EF4-FFF2-40B4-BE49-F238E27FC236}">
                        <a16:creationId xmlns:a16="http://schemas.microsoft.com/office/drawing/2014/main" id="{6C6FFC85-1D5B-41FA-D0FA-2D162B13638A}"/>
                      </a:ext>
                    </a:extLst>
                  </p:cNvPr>
                  <p:cNvPicPr/>
                  <p:nvPr/>
                </p:nvPicPr>
                <p:blipFill>
                  <a:blip r:embed="rId5"/>
                  <a:stretch>
                    <a:fillRect/>
                  </a:stretch>
                </p:blipFill>
                <p:spPr>
                  <a:xfrm>
                    <a:off x="7012733" y="1487609"/>
                    <a:ext cx="398506" cy="930673"/>
                  </a:xfrm>
                  <a:prstGeom prst="rect">
                    <a:avLst/>
                  </a:prstGeom>
                </p:spPr>
              </p:pic>
            </mc:Fallback>
          </mc:AlternateContent>
          <p:grpSp>
            <p:nvGrpSpPr>
              <p:cNvPr id="52" name="Gruppo 51">
                <a:extLst>
                  <a:ext uri="{FF2B5EF4-FFF2-40B4-BE49-F238E27FC236}">
                    <a16:creationId xmlns:a16="http://schemas.microsoft.com/office/drawing/2014/main" id="{C52C9E9D-EEEE-73E1-7FAD-70CB772E2C6E}"/>
                  </a:ext>
                </a:extLst>
              </p:cNvPr>
              <p:cNvGrpSpPr/>
              <p:nvPr/>
            </p:nvGrpSpPr>
            <p:grpSpPr>
              <a:xfrm>
                <a:off x="7397240" y="999520"/>
                <a:ext cx="459000" cy="615960"/>
                <a:chOff x="7397240" y="999520"/>
                <a:chExt cx="459000" cy="615960"/>
              </a:xfrm>
            </p:grpSpPr>
            <mc:AlternateContent xmlns:mc="http://schemas.openxmlformats.org/markup-compatibility/2006" xmlns:p14="http://schemas.microsoft.com/office/powerpoint/2010/main">
              <mc:Choice Requires="p14">
                <p:contentPart p14:bwMode="auto" r:id="rId6">
                  <p14:nvContentPartPr>
                    <p14:cNvPr id="48" name="Input penna 47">
                      <a:extLst>
                        <a:ext uri="{FF2B5EF4-FFF2-40B4-BE49-F238E27FC236}">
                          <a16:creationId xmlns:a16="http://schemas.microsoft.com/office/drawing/2014/main" id="{900A7DD3-8CAF-4861-F204-000A6CA53919}"/>
                        </a:ext>
                      </a:extLst>
                    </p14:cNvPr>
                    <p14:cNvContentPartPr/>
                    <p14:nvPr/>
                  </p14:nvContentPartPr>
                  <p14:xfrm>
                    <a:off x="7397240" y="999520"/>
                    <a:ext cx="276120" cy="597600"/>
                  </p14:xfrm>
                </p:contentPart>
              </mc:Choice>
              <mc:Fallback xmlns="">
                <p:pic>
                  <p:nvPicPr>
                    <p:cNvPr id="48" name="Input penna 47">
                      <a:extLst>
                        <a:ext uri="{FF2B5EF4-FFF2-40B4-BE49-F238E27FC236}">
                          <a16:creationId xmlns:a16="http://schemas.microsoft.com/office/drawing/2014/main" id="{900A7DD3-8CAF-4861-F204-000A6CA53919}"/>
                        </a:ext>
                      </a:extLst>
                    </p:cNvPr>
                    <p:cNvPicPr/>
                    <p:nvPr/>
                  </p:nvPicPr>
                  <p:blipFill>
                    <a:blip r:embed="rId7"/>
                    <a:stretch>
                      <a:fillRect/>
                    </a:stretch>
                  </p:blipFill>
                  <p:spPr>
                    <a:xfrm>
                      <a:off x="7354431" y="956712"/>
                      <a:ext cx="361311" cy="68278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9" name="Input penna 48">
                      <a:extLst>
                        <a:ext uri="{FF2B5EF4-FFF2-40B4-BE49-F238E27FC236}">
                          <a16:creationId xmlns:a16="http://schemas.microsoft.com/office/drawing/2014/main" id="{64054538-08CD-7CBC-AAAA-44937E946060}"/>
                        </a:ext>
                      </a:extLst>
                    </p14:cNvPr>
                    <p14:cNvContentPartPr/>
                    <p14:nvPr/>
                  </p14:nvContentPartPr>
                  <p14:xfrm>
                    <a:off x="7483280" y="1128760"/>
                    <a:ext cx="212040" cy="52200"/>
                  </p14:xfrm>
                </p:contentPart>
              </mc:Choice>
              <mc:Fallback xmlns="">
                <p:pic>
                  <p:nvPicPr>
                    <p:cNvPr id="49" name="Input penna 48">
                      <a:extLst>
                        <a:ext uri="{FF2B5EF4-FFF2-40B4-BE49-F238E27FC236}">
                          <a16:creationId xmlns:a16="http://schemas.microsoft.com/office/drawing/2014/main" id="{64054538-08CD-7CBC-AAAA-44937E946060}"/>
                        </a:ext>
                      </a:extLst>
                    </p:cNvPr>
                    <p:cNvPicPr/>
                    <p:nvPr/>
                  </p:nvPicPr>
                  <p:blipFill>
                    <a:blip r:embed="rId9"/>
                    <a:stretch>
                      <a:fillRect/>
                    </a:stretch>
                  </p:blipFill>
                  <p:spPr>
                    <a:xfrm>
                      <a:off x="7447280" y="1093120"/>
                      <a:ext cx="28368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51" name="Input penna 50">
                      <a:extLst>
                        <a:ext uri="{FF2B5EF4-FFF2-40B4-BE49-F238E27FC236}">
                          <a16:creationId xmlns:a16="http://schemas.microsoft.com/office/drawing/2014/main" id="{E835B79B-4ED5-86BF-9EF6-A33F726B8D36}"/>
                        </a:ext>
                      </a:extLst>
                    </p14:cNvPr>
                    <p14:cNvContentPartPr/>
                    <p14:nvPr/>
                  </p14:nvContentPartPr>
                  <p14:xfrm>
                    <a:off x="7722320" y="1392280"/>
                    <a:ext cx="133920" cy="223200"/>
                  </p14:xfrm>
                </p:contentPart>
              </mc:Choice>
              <mc:Fallback xmlns="">
                <p:pic>
                  <p:nvPicPr>
                    <p:cNvPr id="51" name="Input penna 50">
                      <a:extLst>
                        <a:ext uri="{FF2B5EF4-FFF2-40B4-BE49-F238E27FC236}">
                          <a16:creationId xmlns:a16="http://schemas.microsoft.com/office/drawing/2014/main" id="{E835B79B-4ED5-86BF-9EF6-A33F726B8D36}"/>
                        </a:ext>
                      </a:extLst>
                    </p:cNvPr>
                    <p:cNvPicPr/>
                    <p:nvPr/>
                  </p:nvPicPr>
                  <p:blipFill>
                    <a:blip r:embed="rId11"/>
                    <a:stretch>
                      <a:fillRect/>
                    </a:stretch>
                  </p:blipFill>
                  <p:spPr>
                    <a:xfrm>
                      <a:off x="7686320" y="1356640"/>
                      <a:ext cx="205560" cy="294840"/>
                    </a:xfrm>
                    <a:prstGeom prst="rect">
                      <a:avLst/>
                    </a:prstGeom>
                  </p:spPr>
                </p:pic>
              </mc:Fallback>
            </mc:AlternateContent>
          </p:grpSp>
          <p:sp>
            <p:nvSpPr>
              <p:cNvPr id="63" name="Rettangolo 62">
                <a:extLst>
                  <a:ext uri="{FF2B5EF4-FFF2-40B4-BE49-F238E27FC236}">
                    <a16:creationId xmlns:a16="http://schemas.microsoft.com/office/drawing/2014/main" id="{37837CAD-D35B-FAEB-90DA-8CA8A336C114}"/>
                  </a:ext>
                </a:extLst>
              </p:cNvPr>
              <p:cNvSpPr/>
              <p:nvPr/>
            </p:nvSpPr>
            <p:spPr>
              <a:xfrm>
                <a:off x="9562601" y="1773021"/>
                <a:ext cx="940670" cy="988867"/>
              </a:xfrm>
              <a:custGeom>
                <a:avLst/>
                <a:gdLst>
                  <a:gd name="connsiteX0" fmla="*/ 0 w 763886"/>
                  <a:gd name="connsiteY0" fmla="*/ 0 h 470707"/>
                  <a:gd name="connsiteX1" fmla="*/ 763886 w 763886"/>
                  <a:gd name="connsiteY1" fmla="*/ 0 h 470707"/>
                  <a:gd name="connsiteX2" fmla="*/ 763886 w 763886"/>
                  <a:gd name="connsiteY2" fmla="*/ 470707 h 470707"/>
                  <a:gd name="connsiteX3" fmla="*/ 0 w 763886"/>
                  <a:gd name="connsiteY3" fmla="*/ 470707 h 470707"/>
                  <a:gd name="connsiteX4" fmla="*/ 0 w 763886"/>
                  <a:gd name="connsiteY4" fmla="*/ 0 h 470707"/>
                  <a:gd name="connsiteX0" fmla="*/ 402336 w 763886"/>
                  <a:gd name="connsiteY0" fmla="*/ 0 h 879139"/>
                  <a:gd name="connsiteX1" fmla="*/ 763886 w 763886"/>
                  <a:gd name="connsiteY1" fmla="*/ 408432 h 879139"/>
                  <a:gd name="connsiteX2" fmla="*/ 763886 w 763886"/>
                  <a:gd name="connsiteY2" fmla="*/ 879139 h 879139"/>
                  <a:gd name="connsiteX3" fmla="*/ 0 w 763886"/>
                  <a:gd name="connsiteY3" fmla="*/ 879139 h 879139"/>
                  <a:gd name="connsiteX4" fmla="*/ 402336 w 763886"/>
                  <a:gd name="connsiteY4" fmla="*/ 0 h 879139"/>
                  <a:gd name="connsiteX0" fmla="*/ 432816 w 794366"/>
                  <a:gd name="connsiteY0" fmla="*/ 0 h 879139"/>
                  <a:gd name="connsiteX1" fmla="*/ 794366 w 794366"/>
                  <a:gd name="connsiteY1" fmla="*/ 408432 h 879139"/>
                  <a:gd name="connsiteX2" fmla="*/ 794366 w 794366"/>
                  <a:gd name="connsiteY2" fmla="*/ 879139 h 879139"/>
                  <a:gd name="connsiteX3" fmla="*/ 0 w 794366"/>
                  <a:gd name="connsiteY3" fmla="*/ 367075 h 879139"/>
                  <a:gd name="connsiteX4" fmla="*/ 432816 w 794366"/>
                  <a:gd name="connsiteY4" fmla="*/ 0 h 879139"/>
                  <a:gd name="connsiteX0" fmla="*/ 432816 w 794366"/>
                  <a:gd name="connsiteY0" fmla="*/ 0 h 976675"/>
                  <a:gd name="connsiteX1" fmla="*/ 794366 w 794366"/>
                  <a:gd name="connsiteY1" fmla="*/ 408432 h 976675"/>
                  <a:gd name="connsiteX2" fmla="*/ 434702 w 794366"/>
                  <a:gd name="connsiteY2" fmla="*/ 976675 h 976675"/>
                  <a:gd name="connsiteX3" fmla="*/ 0 w 794366"/>
                  <a:gd name="connsiteY3" fmla="*/ 367075 h 976675"/>
                  <a:gd name="connsiteX4" fmla="*/ 432816 w 794366"/>
                  <a:gd name="connsiteY4" fmla="*/ 0 h 976675"/>
                  <a:gd name="connsiteX0" fmla="*/ 432816 w 934574"/>
                  <a:gd name="connsiteY0" fmla="*/ 0 h 976675"/>
                  <a:gd name="connsiteX1" fmla="*/ 934574 w 934574"/>
                  <a:gd name="connsiteY1" fmla="*/ 719328 h 976675"/>
                  <a:gd name="connsiteX2" fmla="*/ 434702 w 934574"/>
                  <a:gd name="connsiteY2" fmla="*/ 976675 h 976675"/>
                  <a:gd name="connsiteX3" fmla="*/ 0 w 934574"/>
                  <a:gd name="connsiteY3" fmla="*/ 367075 h 976675"/>
                  <a:gd name="connsiteX4" fmla="*/ 432816 w 934574"/>
                  <a:gd name="connsiteY4" fmla="*/ 0 h 976675"/>
                  <a:gd name="connsiteX0" fmla="*/ 451104 w 934574"/>
                  <a:gd name="connsiteY0" fmla="*/ 0 h 1001059"/>
                  <a:gd name="connsiteX1" fmla="*/ 934574 w 934574"/>
                  <a:gd name="connsiteY1" fmla="*/ 743712 h 1001059"/>
                  <a:gd name="connsiteX2" fmla="*/ 434702 w 934574"/>
                  <a:gd name="connsiteY2" fmla="*/ 1001059 h 1001059"/>
                  <a:gd name="connsiteX3" fmla="*/ 0 w 934574"/>
                  <a:gd name="connsiteY3" fmla="*/ 391459 h 1001059"/>
                  <a:gd name="connsiteX4" fmla="*/ 451104 w 934574"/>
                  <a:gd name="connsiteY4" fmla="*/ 0 h 1001059"/>
                  <a:gd name="connsiteX0" fmla="*/ 445008 w 934574"/>
                  <a:gd name="connsiteY0" fmla="*/ 0 h 988867"/>
                  <a:gd name="connsiteX1" fmla="*/ 934574 w 934574"/>
                  <a:gd name="connsiteY1" fmla="*/ 731520 h 988867"/>
                  <a:gd name="connsiteX2" fmla="*/ 434702 w 934574"/>
                  <a:gd name="connsiteY2" fmla="*/ 988867 h 988867"/>
                  <a:gd name="connsiteX3" fmla="*/ 0 w 934574"/>
                  <a:gd name="connsiteY3" fmla="*/ 379267 h 988867"/>
                  <a:gd name="connsiteX4" fmla="*/ 445008 w 934574"/>
                  <a:gd name="connsiteY4" fmla="*/ 0 h 988867"/>
                  <a:gd name="connsiteX0" fmla="*/ 445008 w 940670"/>
                  <a:gd name="connsiteY0" fmla="*/ 0 h 988867"/>
                  <a:gd name="connsiteX1" fmla="*/ 940670 w 940670"/>
                  <a:gd name="connsiteY1" fmla="*/ 762000 h 988867"/>
                  <a:gd name="connsiteX2" fmla="*/ 434702 w 940670"/>
                  <a:gd name="connsiteY2" fmla="*/ 988867 h 988867"/>
                  <a:gd name="connsiteX3" fmla="*/ 0 w 940670"/>
                  <a:gd name="connsiteY3" fmla="*/ 379267 h 988867"/>
                  <a:gd name="connsiteX4" fmla="*/ 445008 w 940670"/>
                  <a:gd name="connsiteY4" fmla="*/ 0 h 988867"/>
                  <a:gd name="connsiteX0" fmla="*/ 426720 w 940670"/>
                  <a:gd name="connsiteY0" fmla="*/ 0 h 976675"/>
                  <a:gd name="connsiteX1" fmla="*/ 940670 w 940670"/>
                  <a:gd name="connsiteY1" fmla="*/ 749808 h 976675"/>
                  <a:gd name="connsiteX2" fmla="*/ 434702 w 940670"/>
                  <a:gd name="connsiteY2" fmla="*/ 976675 h 976675"/>
                  <a:gd name="connsiteX3" fmla="*/ 0 w 940670"/>
                  <a:gd name="connsiteY3" fmla="*/ 367075 h 976675"/>
                  <a:gd name="connsiteX4" fmla="*/ 426720 w 940670"/>
                  <a:gd name="connsiteY4" fmla="*/ 0 h 976675"/>
                  <a:gd name="connsiteX0" fmla="*/ 445008 w 940670"/>
                  <a:gd name="connsiteY0" fmla="*/ 0 h 988867"/>
                  <a:gd name="connsiteX1" fmla="*/ 940670 w 940670"/>
                  <a:gd name="connsiteY1" fmla="*/ 762000 h 988867"/>
                  <a:gd name="connsiteX2" fmla="*/ 434702 w 940670"/>
                  <a:gd name="connsiteY2" fmla="*/ 988867 h 988867"/>
                  <a:gd name="connsiteX3" fmla="*/ 0 w 940670"/>
                  <a:gd name="connsiteY3" fmla="*/ 379267 h 988867"/>
                  <a:gd name="connsiteX4" fmla="*/ 445008 w 940670"/>
                  <a:gd name="connsiteY4" fmla="*/ 0 h 988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0670" h="988867">
                    <a:moveTo>
                      <a:pt x="445008" y="0"/>
                    </a:moveTo>
                    <a:lnTo>
                      <a:pt x="940670" y="762000"/>
                    </a:lnTo>
                    <a:lnTo>
                      <a:pt x="434702" y="988867"/>
                    </a:lnTo>
                    <a:lnTo>
                      <a:pt x="0" y="379267"/>
                    </a:lnTo>
                    <a:lnTo>
                      <a:pt x="445008"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dirty="0"/>
              </a:p>
            </p:txBody>
          </p:sp>
          <p:sp>
            <p:nvSpPr>
              <p:cNvPr id="57" name="Ovale 56">
                <a:extLst>
                  <a:ext uri="{FF2B5EF4-FFF2-40B4-BE49-F238E27FC236}">
                    <a16:creationId xmlns:a16="http://schemas.microsoft.com/office/drawing/2014/main" id="{A701FEC8-F2CE-2E3B-1CEA-D1CD4CAE745E}"/>
                  </a:ext>
                </a:extLst>
              </p:cNvPr>
              <p:cNvSpPr/>
              <p:nvPr/>
            </p:nvSpPr>
            <p:spPr>
              <a:xfrm>
                <a:off x="9513170" y="1706524"/>
                <a:ext cx="578165" cy="578165"/>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cxnSp>
            <p:nvCxnSpPr>
              <p:cNvPr id="53" name="Connettore 2 52">
                <a:extLst>
                  <a:ext uri="{FF2B5EF4-FFF2-40B4-BE49-F238E27FC236}">
                    <a16:creationId xmlns:a16="http://schemas.microsoft.com/office/drawing/2014/main" id="{B5716579-6571-C281-4587-DACA3858319A}"/>
                  </a:ext>
                </a:extLst>
              </p:cNvPr>
              <p:cNvCxnSpPr/>
              <p:nvPr/>
            </p:nvCxnSpPr>
            <p:spPr>
              <a:xfrm flipV="1">
                <a:off x="9802254" y="1007161"/>
                <a:ext cx="0" cy="95565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54" name="Connettore 2 53">
                <a:extLst>
                  <a:ext uri="{FF2B5EF4-FFF2-40B4-BE49-F238E27FC236}">
                    <a16:creationId xmlns:a16="http://schemas.microsoft.com/office/drawing/2014/main" id="{24EC3B1E-4BE5-1398-76CF-1B2214B03A09}"/>
                  </a:ext>
                </a:extLst>
              </p:cNvPr>
              <p:cNvCxnSpPr>
                <a:cxnSpLocks/>
              </p:cNvCxnSpPr>
              <p:nvPr/>
            </p:nvCxnSpPr>
            <p:spPr>
              <a:xfrm>
                <a:off x="9802254" y="1962812"/>
                <a:ext cx="92456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5" name="CasellaDiTesto 54">
                <a:extLst>
                  <a:ext uri="{FF2B5EF4-FFF2-40B4-BE49-F238E27FC236}">
                    <a16:creationId xmlns:a16="http://schemas.microsoft.com/office/drawing/2014/main" id="{2283FD72-9646-6B0C-F25C-5E40E2268D4D}"/>
                  </a:ext>
                </a:extLst>
              </p:cNvPr>
              <p:cNvSpPr txBox="1"/>
              <p:nvPr/>
            </p:nvSpPr>
            <p:spPr>
              <a:xfrm>
                <a:off x="10649923" y="1700585"/>
                <a:ext cx="245872" cy="461665"/>
              </a:xfrm>
              <a:prstGeom prst="rect">
                <a:avLst/>
              </a:prstGeom>
              <a:noFill/>
            </p:spPr>
            <p:txBody>
              <a:bodyPr wrap="square" rtlCol="0">
                <a:spAutoFit/>
              </a:bodyPr>
              <a:lstStyle/>
              <a:p>
                <a:r>
                  <a:rPr lang="en-GB" sz="2400" b="1" dirty="0"/>
                  <a:t>x</a:t>
                </a:r>
              </a:p>
            </p:txBody>
          </p:sp>
          <p:sp>
            <p:nvSpPr>
              <p:cNvPr id="58" name="Ovale 57">
                <a:extLst>
                  <a:ext uri="{FF2B5EF4-FFF2-40B4-BE49-F238E27FC236}">
                    <a16:creationId xmlns:a16="http://schemas.microsoft.com/office/drawing/2014/main" id="{99921895-6D1F-62E1-5677-D8614C8BEAA5}"/>
                  </a:ext>
                </a:extLst>
              </p:cNvPr>
              <p:cNvSpPr/>
              <p:nvPr/>
            </p:nvSpPr>
            <p:spPr>
              <a:xfrm rot="19957491">
                <a:off x="9935619" y="2356648"/>
                <a:ext cx="578165" cy="470707"/>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grpSp>
            <p:nvGrpSpPr>
              <p:cNvPr id="84" name="Gruppo 83">
                <a:extLst>
                  <a:ext uri="{FF2B5EF4-FFF2-40B4-BE49-F238E27FC236}">
                    <a16:creationId xmlns:a16="http://schemas.microsoft.com/office/drawing/2014/main" id="{204CB9F5-82EC-B343-D12C-5D75E16CE2B2}"/>
                  </a:ext>
                </a:extLst>
              </p:cNvPr>
              <p:cNvGrpSpPr/>
              <p:nvPr/>
            </p:nvGrpSpPr>
            <p:grpSpPr>
              <a:xfrm>
                <a:off x="9802254" y="1962813"/>
                <a:ext cx="411480" cy="1049926"/>
                <a:chOff x="9802254" y="1962812"/>
                <a:chExt cx="411480" cy="1697365"/>
              </a:xfrm>
            </p:grpSpPr>
            <p:cxnSp>
              <p:nvCxnSpPr>
                <p:cNvPr id="65" name="Connettore diritto 64">
                  <a:extLst>
                    <a:ext uri="{FF2B5EF4-FFF2-40B4-BE49-F238E27FC236}">
                      <a16:creationId xmlns:a16="http://schemas.microsoft.com/office/drawing/2014/main" id="{49E92235-DFAB-D993-B721-BBC0BB6AE0FF}"/>
                    </a:ext>
                  </a:extLst>
                </p:cNvPr>
                <p:cNvCxnSpPr>
                  <a:cxnSpLocks/>
                </p:cNvCxnSpPr>
                <p:nvPr/>
              </p:nvCxnSpPr>
              <p:spPr>
                <a:xfrm>
                  <a:off x="9802254" y="1962812"/>
                  <a:ext cx="0" cy="1697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Connettore diritto 65">
                  <a:extLst>
                    <a:ext uri="{FF2B5EF4-FFF2-40B4-BE49-F238E27FC236}">
                      <a16:creationId xmlns:a16="http://schemas.microsoft.com/office/drawing/2014/main" id="{BDC04E7C-2784-DB23-D16F-C8837A2E76AF}"/>
                    </a:ext>
                  </a:extLst>
                </p:cNvPr>
                <p:cNvCxnSpPr>
                  <a:cxnSpLocks/>
                </p:cNvCxnSpPr>
                <p:nvPr/>
              </p:nvCxnSpPr>
              <p:spPr>
                <a:xfrm>
                  <a:off x="10213734" y="2601088"/>
                  <a:ext cx="0" cy="1059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Connettore 2 69">
                  <a:extLst>
                    <a:ext uri="{FF2B5EF4-FFF2-40B4-BE49-F238E27FC236}">
                      <a16:creationId xmlns:a16="http://schemas.microsoft.com/office/drawing/2014/main" id="{6EA60031-AA60-DF0E-CECC-56F99C5817DD}"/>
                    </a:ext>
                  </a:extLst>
                </p:cNvPr>
                <p:cNvCxnSpPr>
                  <a:cxnSpLocks/>
                </p:cNvCxnSpPr>
                <p:nvPr/>
              </p:nvCxnSpPr>
              <p:spPr>
                <a:xfrm>
                  <a:off x="9802254" y="3543300"/>
                  <a:ext cx="41148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71" name="CasellaDiTesto 70">
                <a:extLst>
                  <a:ext uri="{FF2B5EF4-FFF2-40B4-BE49-F238E27FC236}">
                    <a16:creationId xmlns:a16="http://schemas.microsoft.com/office/drawing/2014/main" id="{E76F4659-F106-0124-06E7-F9E55FB67BD3}"/>
                  </a:ext>
                </a:extLst>
              </p:cNvPr>
              <p:cNvSpPr txBox="1"/>
              <p:nvPr/>
            </p:nvSpPr>
            <p:spPr>
              <a:xfrm>
                <a:off x="9251128" y="2625704"/>
                <a:ext cx="940663" cy="523220"/>
              </a:xfrm>
              <a:prstGeom prst="rect">
                <a:avLst/>
              </a:prstGeom>
              <a:noFill/>
            </p:spPr>
            <p:txBody>
              <a:bodyPr wrap="square" rtlCol="0">
                <a:spAutoFit/>
              </a:bodyPr>
              <a:lstStyle/>
              <a:p>
                <a:r>
                  <a:rPr lang="en-GB" sz="2800" b="1" dirty="0" err="1">
                    <a:solidFill>
                      <a:srgbClr val="FF0000"/>
                    </a:solidFill>
                  </a:rPr>
                  <a:t>ux</a:t>
                </a:r>
                <a:endParaRPr lang="en-GB" sz="2800" b="1" dirty="0">
                  <a:solidFill>
                    <a:srgbClr val="FF0000"/>
                  </a:solidFill>
                </a:endParaRPr>
              </a:p>
            </p:txBody>
          </p:sp>
        </p:grpSp>
      </p:grpSp>
      <p:sp>
        <p:nvSpPr>
          <p:cNvPr id="78" name="CasellaDiTesto 77">
            <a:extLst>
              <a:ext uri="{FF2B5EF4-FFF2-40B4-BE49-F238E27FC236}">
                <a16:creationId xmlns:a16="http://schemas.microsoft.com/office/drawing/2014/main" id="{580C7CEE-99F9-839B-DCFC-D90D191CCEB8}"/>
              </a:ext>
            </a:extLst>
          </p:cNvPr>
          <p:cNvSpPr txBox="1"/>
          <p:nvPr/>
        </p:nvSpPr>
        <p:spPr>
          <a:xfrm>
            <a:off x="4018309" y="3427058"/>
            <a:ext cx="5230888" cy="1477328"/>
          </a:xfrm>
          <a:prstGeom prst="rect">
            <a:avLst/>
          </a:prstGeom>
          <a:noFill/>
        </p:spPr>
        <p:txBody>
          <a:bodyPr wrap="square" rtlCol="0">
            <a:spAutoFit/>
          </a:bodyPr>
          <a:lstStyle/>
          <a:p>
            <a:r>
              <a:rPr lang="en-GB" dirty="0"/>
              <a:t>Heidelberg dipole data:</a:t>
            </a:r>
          </a:p>
          <a:p>
            <a:pPr marL="285750" indent="-285750">
              <a:buFont typeface="Arial" panose="020B0604020202020204" pitchFamily="34" charset="0"/>
              <a:buChar char="•"/>
            </a:pPr>
            <a:r>
              <a:rPr lang="en-GB" dirty="0"/>
              <a:t>90°</a:t>
            </a:r>
          </a:p>
          <a:p>
            <a:pPr marL="285750" indent="-285750">
              <a:buFont typeface="Arial" panose="020B0604020202020204" pitchFamily="34" charset="0"/>
              <a:buChar char="•"/>
            </a:pPr>
            <a:r>
              <a:rPr lang="en-GB" dirty="0"/>
              <a:t>Estimated R = 3,7 – 4,3 m (backup)</a:t>
            </a:r>
          </a:p>
          <a:p>
            <a:pPr marL="285750" indent="-285750">
              <a:buFont typeface="Arial" panose="020B0604020202020204" pitchFamily="34" charset="0"/>
              <a:buChar char="•"/>
            </a:pPr>
            <a:r>
              <a:rPr lang="en-GB" dirty="0"/>
              <a:t>Rotation tolerance 0,2 </a:t>
            </a:r>
            <a:r>
              <a:rPr lang="en-GB" dirty="0" err="1"/>
              <a:t>mrad</a:t>
            </a:r>
            <a:r>
              <a:rPr lang="en-GB" dirty="0"/>
              <a:t> [1]</a:t>
            </a:r>
          </a:p>
          <a:p>
            <a:pPr marL="285750" indent="-285750">
              <a:buFont typeface="Arial" panose="020B0604020202020204" pitchFamily="34" charset="0"/>
              <a:buChar char="•"/>
            </a:pPr>
            <a:r>
              <a:rPr lang="en-GB" b="1" dirty="0" err="1">
                <a:solidFill>
                  <a:srgbClr val="FF0000"/>
                </a:solidFill>
              </a:rPr>
              <a:t>ux</a:t>
            </a:r>
            <a:r>
              <a:rPr lang="en-GB" b="1" dirty="0">
                <a:solidFill>
                  <a:srgbClr val="FF0000"/>
                </a:solidFill>
              </a:rPr>
              <a:t> = ± 0,5 – 0,6 mm</a:t>
            </a:r>
          </a:p>
        </p:txBody>
      </p:sp>
      <p:sp>
        <p:nvSpPr>
          <p:cNvPr id="85" name="CasellaDiTesto 84">
            <a:extLst>
              <a:ext uri="{FF2B5EF4-FFF2-40B4-BE49-F238E27FC236}">
                <a16:creationId xmlns:a16="http://schemas.microsoft.com/office/drawing/2014/main" id="{F2EB4B82-DEDA-DCE9-98F1-D74ACBEA802A}"/>
              </a:ext>
            </a:extLst>
          </p:cNvPr>
          <p:cNvSpPr txBox="1"/>
          <p:nvPr/>
        </p:nvSpPr>
        <p:spPr>
          <a:xfrm>
            <a:off x="8065289" y="3423404"/>
            <a:ext cx="4672920" cy="2308324"/>
          </a:xfrm>
          <a:prstGeom prst="rect">
            <a:avLst/>
          </a:prstGeom>
          <a:noFill/>
        </p:spPr>
        <p:txBody>
          <a:bodyPr wrap="square" rtlCol="0">
            <a:spAutoFit/>
          </a:bodyPr>
          <a:lstStyle/>
          <a:p>
            <a:r>
              <a:rPr lang="en-GB" dirty="0"/>
              <a:t>HITRI dipole data:</a:t>
            </a:r>
          </a:p>
          <a:p>
            <a:pPr marL="285750" indent="-285750">
              <a:buFont typeface="Arial" panose="020B0604020202020204" pitchFamily="34" charset="0"/>
              <a:buChar char="•"/>
            </a:pPr>
            <a:r>
              <a:rPr lang="en-GB" dirty="0"/>
              <a:t>45°</a:t>
            </a:r>
          </a:p>
          <a:p>
            <a:pPr marL="285750" indent="-285750">
              <a:buFont typeface="Arial" panose="020B0604020202020204" pitchFamily="34" charset="0"/>
              <a:buChar char="•"/>
            </a:pPr>
            <a:r>
              <a:rPr lang="en-GB" dirty="0"/>
              <a:t>R = 1,65 m</a:t>
            </a:r>
          </a:p>
          <a:p>
            <a:pPr marL="285750" indent="-285750">
              <a:buFont typeface="Arial" panose="020B0604020202020204" pitchFamily="34" charset="0"/>
              <a:buChar char="•"/>
            </a:pPr>
            <a:r>
              <a:rPr lang="en-GB" b="1" dirty="0"/>
              <a:t>Given </a:t>
            </a:r>
            <a:r>
              <a:rPr lang="en-GB" b="1" dirty="0" err="1"/>
              <a:t>ux</a:t>
            </a:r>
            <a:r>
              <a:rPr lang="en-GB" b="1" dirty="0"/>
              <a:t> = ± 0,5 – 0,6 mm</a:t>
            </a:r>
          </a:p>
          <a:p>
            <a:pPr marL="285750" indent="-285750">
              <a:buFont typeface="Arial" panose="020B0604020202020204" pitchFamily="34" charset="0"/>
              <a:buChar char="•"/>
            </a:pPr>
            <a:r>
              <a:rPr lang="en-GB" b="1" dirty="0">
                <a:solidFill>
                  <a:srgbClr val="FF0000"/>
                </a:solidFill>
              </a:rPr>
              <a:t>Calculated rotation tolerance =</a:t>
            </a:r>
            <a:br>
              <a:rPr lang="en-GB" b="1" dirty="0">
                <a:solidFill>
                  <a:srgbClr val="FF0000"/>
                </a:solidFill>
              </a:rPr>
            </a:br>
            <a:r>
              <a:rPr lang="en-GB" b="1" dirty="0">
                <a:solidFill>
                  <a:srgbClr val="FF0000"/>
                </a:solidFill>
              </a:rPr>
              <a:t>± 0,8 – 0,95 </a:t>
            </a:r>
            <a:r>
              <a:rPr lang="en-GB" b="1" dirty="0" err="1">
                <a:solidFill>
                  <a:srgbClr val="FF0000"/>
                </a:solidFill>
              </a:rPr>
              <a:t>mrad</a:t>
            </a:r>
            <a:r>
              <a:rPr lang="en-GB" b="1" dirty="0">
                <a:solidFill>
                  <a:srgbClr val="FF0000"/>
                </a:solidFill>
              </a:rPr>
              <a:t> </a:t>
            </a:r>
          </a:p>
          <a:p>
            <a:pPr marL="285750" indent="-285750">
              <a:buFont typeface="Arial" panose="020B0604020202020204" pitchFamily="34" charset="0"/>
              <a:buChar char="•"/>
            </a:pPr>
            <a:r>
              <a:rPr lang="en-GB" b="1" dirty="0">
                <a:solidFill>
                  <a:srgbClr val="FF0000"/>
                </a:solidFill>
              </a:rPr>
              <a:t>Translation tolerance = ± 0,5 – 0,6 </a:t>
            </a:r>
            <a:br>
              <a:rPr lang="en-GB" b="1" dirty="0">
                <a:solidFill>
                  <a:srgbClr val="FF0000"/>
                </a:solidFill>
              </a:rPr>
            </a:br>
            <a:r>
              <a:rPr lang="en-GB" b="1" u="sng" dirty="0">
                <a:solidFill>
                  <a:srgbClr val="FF0000"/>
                </a:solidFill>
              </a:rPr>
              <a:t>for quadrupoles</a:t>
            </a:r>
          </a:p>
        </p:txBody>
      </p:sp>
      <mc:AlternateContent xmlns:mc="http://schemas.openxmlformats.org/markup-compatibility/2006" xmlns:p14="http://schemas.microsoft.com/office/powerpoint/2010/main">
        <mc:Choice Requires="p14">
          <p:contentPart p14:bwMode="auto" r:id="rId12">
            <p14:nvContentPartPr>
              <p14:cNvPr id="16" name="Input penna 15">
                <a:extLst>
                  <a:ext uri="{FF2B5EF4-FFF2-40B4-BE49-F238E27FC236}">
                    <a16:creationId xmlns:a16="http://schemas.microsoft.com/office/drawing/2014/main" id="{4BA1853E-3030-864A-85D0-9AA7F76E3501}"/>
                  </a:ext>
                </a:extLst>
              </p14:cNvPr>
              <p14:cNvContentPartPr/>
              <p14:nvPr/>
            </p14:nvContentPartPr>
            <p14:xfrm>
              <a:off x="3694305" y="1477393"/>
              <a:ext cx="331920" cy="19440"/>
            </p14:xfrm>
          </p:contentPart>
        </mc:Choice>
        <mc:Fallback xmlns="">
          <p:pic>
            <p:nvPicPr>
              <p:cNvPr id="16" name="Input penna 15">
                <a:extLst>
                  <a:ext uri="{FF2B5EF4-FFF2-40B4-BE49-F238E27FC236}">
                    <a16:creationId xmlns:a16="http://schemas.microsoft.com/office/drawing/2014/main" id="{4BA1853E-3030-864A-85D0-9AA7F76E3501}"/>
                  </a:ext>
                </a:extLst>
              </p:cNvPr>
              <p:cNvPicPr/>
              <p:nvPr/>
            </p:nvPicPr>
            <p:blipFill>
              <a:blip r:embed="rId13"/>
              <a:stretch>
                <a:fillRect/>
              </a:stretch>
            </p:blipFill>
            <p:spPr>
              <a:xfrm>
                <a:off x="3640665" y="1369753"/>
                <a:ext cx="439560" cy="2350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7" name="Input penna 16">
                <a:extLst>
                  <a:ext uri="{FF2B5EF4-FFF2-40B4-BE49-F238E27FC236}">
                    <a16:creationId xmlns:a16="http://schemas.microsoft.com/office/drawing/2014/main" id="{B90602C9-5902-BB0A-670C-693B65BE3B6B}"/>
                  </a:ext>
                </a:extLst>
              </p14:cNvPr>
              <p14:cNvContentPartPr/>
              <p14:nvPr/>
            </p14:nvContentPartPr>
            <p14:xfrm>
              <a:off x="203025" y="1588273"/>
              <a:ext cx="3625560" cy="47520"/>
            </p14:xfrm>
          </p:contentPart>
        </mc:Choice>
        <mc:Fallback xmlns="">
          <p:pic>
            <p:nvPicPr>
              <p:cNvPr id="17" name="Input penna 16">
                <a:extLst>
                  <a:ext uri="{FF2B5EF4-FFF2-40B4-BE49-F238E27FC236}">
                    <a16:creationId xmlns:a16="http://schemas.microsoft.com/office/drawing/2014/main" id="{B90602C9-5902-BB0A-670C-693B65BE3B6B}"/>
                  </a:ext>
                </a:extLst>
              </p:cNvPr>
              <p:cNvPicPr/>
              <p:nvPr/>
            </p:nvPicPr>
            <p:blipFill>
              <a:blip r:embed="rId15"/>
              <a:stretch>
                <a:fillRect/>
              </a:stretch>
            </p:blipFill>
            <p:spPr>
              <a:xfrm>
                <a:off x="149025" y="1480633"/>
                <a:ext cx="3733200" cy="2631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9" name="Input penna 18">
                <a:extLst>
                  <a:ext uri="{FF2B5EF4-FFF2-40B4-BE49-F238E27FC236}">
                    <a16:creationId xmlns:a16="http://schemas.microsoft.com/office/drawing/2014/main" id="{C7DF5564-7038-3A74-DBB3-450DB2B2C15A}"/>
                  </a:ext>
                </a:extLst>
              </p14:cNvPr>
              <p14:cNvContentPartPr/>
              <p14:nvPr/>
            </p14:nvContentPartPr>
            <p14:xfrm>
              <a:off x="212025" y="1781233"/>
              <a:ext cx="3843000" cy="66600"/>
            </p14:xfrm>
          </p:contentPart>
        </mc:Choice>
        <mc:Fallback xmlns="">
          <p:pic>
            <p:nvPicPr>
              <p:cNvPr id="19" name="Input penna 18">
                <a:extLst>
                  <a:ext uri="{FF2B5EF4-FFF2-40B4-BE49-F238E27FC236}">
                    <a16:creationId xmlns:a16="http://schemas.microsoft.com/office/drawing/2014/main" id="{C7DF5564-7038-3A74-DBB3-450DB2B2C15A}"/>
                  </a:ext>
                </a:extLst>
              </p:cNvPr>
              <p:cNvPicPr/>
              <p:nvPr/>
            </p:nvPicPr>
            <p:blipFill>
              <a:blip r:embed="rId17"/>
              <a:stretch>
                <a:fillRect/>
              </a:stretch>
            </p:blipFill>
            <p:spPr>
              <a:xfrm>
                <a:off x="158385" y="1673593"/>
                <a:ext cx="3950640" cy="2822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0" name="Input penna 19">
                <a:extLst>
                  <a:ext uri="{FF2B5EF4-FFF2-40B4-BE49-F238E27FC236}">
                    <a16:creationId xmlns:a16="http://schemas.microsoft.com/office/drawing/2014/main" id="{2090F256-512C-191B-AB42-F86109787A0B}"/>
                  </a:ext>
                </a:extLst>
              </p14:cNvPr>
              <p14:cNvContentPartPr/>
              <p14:nvPr/>
            </p14:nvContentPartPr>
            <p14:xfrm>
              <a:off x="203025" y="1985353"/>
              <a:ext cx="756720" cy="360"/>
            </p14:xfrm>
          </p:contentPart>
        </mc:Choice>
        <mc:Fallback xmlns="">
          <p:pic>
            <p:nvPicPr>
              <p:cNvPr id="20" name="Input penna 19">
                <a:extLst>
                  <a:ext uri="{FF2B5EF4-FFF2-40B4-BE49-F238E27FC236}">
                    <a16:creationId xmlns:a16="http://schemas.microsoft.com/office/drawing/2014/main" id="{2090F256-512C-191B-AB42-F86109787A0B}"/>
                  </a:ext>
                </a:extLst>
              </p:cNvPr>
              <p:cNvPicPr/>
              <p:nvPr/>
            </p:nvPicPr>
            <p:blipFill>
              <a:blip r:embed="rId19"/>
              <a:stretch>
                <a:fillRect/>
              </a:stretch>
            </p:blipFill>
            <p:spPr>
              <a:xfrm>
                <a:off x="149025" y="1877353"/>
                <a:ext cx="864360" cy="216000"/>
              </a:xfrm>
              <a:prstGeom prst="rect">
                <a:avLst/>
              </a:prstGeom>
            </p:spPr>
          </p:pic>
        </mc:Fallback>
      </mc:AlternateContent>
      <p:cxnSp>
        <p:nvCxnSpPr>
          <p:cNvPr id="25" name="Connettore diritto 24">
            <a:extLst>
              <a:ext uri="{FF2B5EF4-FFF2-40B4-BE49-F238E27FC236}">
                <a16:creationId xmlns:a16="http://schemas.microsoft.com/office/drawing/2014/main" id="{B553E961-689C-D5CD-FB77-58B5A3384ACB}"/>
              </a:ext>
            </a:extLst>
          </p:cNvPr>
          <p:cNvCxnSpPr/>
          <p:nvPr/>
        </p:nvCxnSpPr>
        <p:spPr>
          <a:xfrm flipV="1">
            <a:off x="7970982" y="3423405"/>
            <a:ext cx="0" cy="2176271"/>
          </a:xfrm>
          <a:prstGeom prst="line">
            <a:avLst/>
          </a:prstGeom>
          <a:ln w="57150">
            <a:solidFill>
              <a:srgbClr val="67C9FA"/>
            </a:solidFill>
          </a:ln>
        </p:spPr>
        <p:style>
          <a:lnRef idx="1">
            <a:schemeClr val="dk1"/>
          </a:lnRef>
          <a:fillRef idx="0">
            <a:schemeClr val="dk1"/>
          </a:fillRef>
          <a:effectRef idx="0">
            <a:schemeClr val="dk1"/>
          </a:effectRef>
          <a:fontRef idx="minor">
            <a:schemeClr val="tx1"/>
          </a:fontRef>
        </p:style>
      </p:cxnSp>
      <p:sp>
        <p:nvSpPr>
          <p:cNvPr id="28" name="Ovale 27">
            <a:extLst>
              <a:ext uri="{FF2B5EF4-FFF2-40B4-BE49-F238E27FC236}">
                <a16:creationId xmlns:a16="http://schemas.microsoft.com/office/drawing/2014/main" id="{B7B2DF7C-3976-4FEA-3C25-9CFA594FDCF4}"/>
              </a:ext>
            </a:extLst>
          </p:cNvPr>
          <p:cNvSpPr/>
          <p:nvPr/>
        </p:nvSpPr>
        <p:spPr>
          <a:xfrm>
            <a:off x="8580768" y="2756646"/>
            <a:ext cx="95743" cy="9574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itolo 1">
            <a:extLst>
              <a:ext uri="{FF2B5EF4-FFF2-40B4-BE49-F238E27FC236}">
                <a16:creationId xmlns:a16="http://schemas.microsoft.com/office/drawing/2014/main" id="{9B139A5A-9AC2-0E91-48D7-A1AC1E0AB47D}"/>
              </a:ext>
            </a:extLst>
          </p:cNvPr>
          <p:cNvSpPr txBox="1">
            <a:spLocks/>
          </p:cNvSpPr>
          <p:nvPr/>
        </p:nvSpPr>
        <p:spPr>
          <a:xfrm>
            <a:off x="559296" y="-221155"/>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Error limits estimation</a:t>
            </a:r>
          </a:p>
        </p:txBody>
      </p:sp>
    </p:spTree>
    <p:extLst>
      <p:ext uri="{BB962C8B-B14F-4D97-AF65-F5344CB8AC3E}">
        <p14:creationId xmlns:p14="http://schemas.microsoft.com/office/powerpoint/2010/main" val="3055962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5418EB14-B7A5-4FB5-5DAC-A6FFA0E3194F}"/>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62507121-1C05-E12C-D194-0A4935C8222C}"/>
              </a:ext>
            </a:extLst>
          </p:cNvPr>
          <p:cNvSpPr>
            <a:spLocks noGrp="1"/>
          </p:cNvSpPr>
          <p:nvPr>
            <p:ph type="sldNum" sz="quarter" idx="12"/>
          </p:nvPr>
        </p:nvSpPr>
        <p:spPr/>
        <p:txBody>
          <a:bodyPr/>
          <a:lstStyle/>
          <a:p>
            <a:fld id="{57A0FA2E-2223-4FE8-9E15-7906F6757A08}" type="slidenum">
              <a:rPr lang="it-IT" smtClean="0"/>
              <a:pPr/>
              <a:t>7</a:t>
            </a:fld>
            <a:endParaRPr lang="it-IT" dirty="0"/>
          </a:p>
        </p:txBody>
      </p:sp>
      <p:sp>
        <p:nvSpPr>
          <p:cNvPr id="7" name="Rettangolo 6">
            <a:extLst>
              <a:ext uri="{FF2B5EF4-FFF2-40B4-BE49-F238E27FC236}">
                <a16:creationId xmlns:a16="http://schemas.microsoft.com/office/drawing/2014/main" id="{9CAAED97-720E-DF23-2183-7F7CC3BB5683}"/>
              </a:ext>
            </a:extLst>
          </p:cNvPr>
          <p:cNvSpPr/>
          <p:nvPr/>
        </p:nvSpPr>
        <p:spPr>
          <a:xfrm>
            <a:off x="612925" y="4732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uppo 4">
            <a:extLst>
              <a:ext uri="{FF2B5EF4-FFF2-40B4-BE49-F238E27FC236}">
                <a16:creationId xmlns:a16="http://schemas.microsoft.com/office/drawing/2014/main" id="{B5CA3653-6D9A-D8D0-E39A-10E11CDBC22D}"/>
              </a:ext>
            </a:extLst>
          </p:cNvPr>
          <p:cNvGrpSpPr/>
          <p:nvPr/>
        </p:nvGrpSpPr>
        <p:grpSpPr>
          <a:xfrm>
            <a:off x="1053234" y="1793897"/>
            <a:ext cx="10085531" cy="2848669"/>
            <a:chOff x="1153585" y="2872508"/>
            <a:chExt cx="10085531" cy="2848669"/>
          </a:xfrm>
        </p:grpSpPr>
        <p:pic>
          <p:nvPicPr>
            <p:cNvPr id="6" name="Immagine 5">
              <a:extLst>
                <a:ext uri="{FF2B5EF4-FFF2-40B4-BE49-F238E27FC236}">
                  <a16:creationId xmlns:a16="http://schemas.microsoft.com/office/drawing/2014/main" id="{F41E34A5-0224-3F0B-089B-8172A3B86602}"/>
                </a:ext>
              </a:extLst>
            </p:cNvPr>
            <p:cNvPicPr>
              <a:picLocks noChangeAspect="1"/>
            </p:cNvPicPr>
            <p:nvPr/>
          </p:nvPicPr>
          <p:blipFill rotWithShape="1">
            <a:blip r:embed="rId2"/>
            <a:srcRect t="50208"/>
            <a:stretch/>
          </p:blipFill>
          <p:spPr>
            <a:xfrm>
              <a:off x="1153585" y="2872508"/>
              <a:ext cx="10085531" cy="2848669"/>
            </a:xfrm>
            <a:prstGeom prst="rect">
              <a:avLst/>
            </a:prstGeom>
          </p:spPr>
        </p:pic>
        <p:sp>
          <p:nvSpPr>
            <p:cNvPr id="2" name="Rettangolo 1">
              <a:extLst>
                <a:ext uri="{FF2B5EF4-FFF2-40B4-BE49-F238E27FC236}">
                  <a16:creationId xmlns:a16="http://schemas.microsoft.com/office/drawing/2014/main" id="{7E7972E1-172F-6960-DE6B-DC2EE09D951F}"/>
                </a:ext>
              </a:extLst>
            </p:cNvPr>
            <p:cNvSpPr/>
            <p:nvPr/>
          </p:nvSpPr>
          <p:spPr>
            <a:xfrm>
              <a:off x="6736080" y="4437888"/>
              <a:ext cx="3627120" cy="3718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ccia a destra 7">
              <a:extLst>
                <a:ext uri="{FF2B5EF4-FFF2-40B4-BE49-F238E27FC236}">
                  <a16:creationId xmlns:a16="http://schemas.microsoft.com/office/drawing/2014/main" id="{30B3ECA2-A880-06DC-484F-D1E0E60959E1}"/>
                </a:ext>
              </a:extLst>
            </p:cNvPr>
            <p:cNvSpPr/>
            <p:nvPr/>
          </p:nvSpPr>
          <p:spPr>
            <a:xfrm>
              <a:off x="6553200" y="5053584"/>
              <a:ext cx="731520" cy="3169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99D0FDEB-3B61-E038-5018-691EB287163D}"/>
                    </a:ext>
                  </a:extLst>
                </p:cNvPr>
                <p:cNvSpPr txBox="1"/>
                <p:nvPr/>
              </p:nvSpPr>
              <p:spPr>
                <a:xfrm>
                  <a:off x="7388799" y="4905486"/>
                  <a:ext cx="3194304" cy="646331"/>
                </a:xfrm>
                <a:prstGeom prst="rect">
                  <a:avLst/>
                </a:prstGeom>
                <a:noFill/>
              </p:spPr>
              <p:txBody>
                <a:bodyPr wrap="square" rtlCol="0">
                  <a:spAutoFit/>
                </a:bodyPr>
                <a:lstStyle/>
                <a:p>
                  <a:r>
                    <a:rPr lang="en-GB" b="1" dirty="0">
                      <a:solidFill>
                        <a:srgbClr val="FF0000"/>
                      </a:solidFill>
                    </a:rPr>
                    <a:t>Mass of the magnet + stiffeners </a:t>
                  </a:r>
                  <a14:m>
                    <m:oMath xmlns:m="http://schemas.openxmlformats.org/officeDocument/2006/math">
                      <m:r>
                        <a:rPr lang="en-GB" b="1" i="1" smtClean="0">
                          <a:solidFill>
                            <a:srgbClr val="FF0000"/>
                          </a:solidFill>
                          <a:latin typeface="Cambria Math" panose="02040503050406030204" pitchFamily="18" charset="0"/>
                          <a:ea typeface="Cambria Math" panose="02040503050406030204" pitchFamily="18" charset="0"/>
                        </a:rPr>
                        <m:t>≈</m:t>
                      </m:r>
                      <m:r>
                        <a:rPr lang="it-IT" b="1" i="1" smtClean="0">
                          <a:solidFill>
                            <a:srgbClr val="FF0000"/>
                          </a:solidFill>
                          <a:latin typeface="Cambria Math" panose="02040503050406030204" pitchFamily="18" charset="0"/>
                          <a:ea typeface="Cambria Math" panose="02040503050406030204" pitchFamily="18" charset="0"/>
                        </a:rPr>
                        <m:t>𝟏</m:t>
                      </m:r>
                      <m:r>
                        <a:rPr lang="it-IT" b="1" i="1" smtClean="0">
                          <a:solidFill>
                            <a:srgbClr val="FF0000"/>
                          </a:solidFill>
                          <a:latin typeface="Cambria Math" panose="02040503050406030204" pitchFamily="18" charset="0"/>
                          <a:ea typeface="Cambria Math" panose="02040503050406030204" pitchFamily="18" charset="0"/>
                        </a:rPr>
                        <m:t>,</m:t>
                      </m:r>
                      <m:r>
                        <a:rPr lang="it-IT" b="1" i="1" smtClean="0">
                          <a:solidFill>
                            <a:srgbClr val="FF0000"/>
                          </a:solidFill>
                          <a:latin typeface="Cambria Math" panose="02040503050406030204" pitchFamily="18" charset="0"/>
                          <a:ea typeface="Cambria Math" panose="02040503050406030204" pitchFamily="18" charset="0"/>
                        </a:rPr>
                        <m:t>𝟓</m:t>
                      </m:r>
                    </m:oMath>
                  </a14:m>
                  <a:r>
                    <a:rPr lang="en-GB" b="1" dirty="0">
                      <a:solidFill>
                        <a:srgbClr val="FF0000"/>
                      </a:solidFill>
                    </a:rPr>
                    <a:t> ton</a:t>
                  </a:r>
                </a:p>
              </p:txBody>
            </p:sp>
          </mc:Choice>
          <mc:Fallback xmlns="">
            <p:sp>
              <p:nvSpPr>
                <p:cNvPr id="9" name="CasellaDiTesto 8">
                  <a:extLst>
                    <a:ext uri="{FF2B5EF4-FFF2-40B4-BE49-F238E27FC236}">
                      <a16:creationId xmlns:a16="http://schemas.microsoft.com/office/drawing/2014/main" id="{99D0FDEB-3B61-E038-5018-691EB287163D}"/>
                    </a:ext>
                  </a:extLst>
                </p:cNvPr>
                <p:cNvSpPr txBox="1">
                  <a:spLocks noRot="1" noChangeAspect="1" noMove="1" noResize="1" noEditPoints="1" noAdjustHandles="1" noChangeArrowheads="1" noChangeShapeType="1" noTextEdit="1"/>
                </p:cNvSpPr>
                <p:nvPr/>
              </p:nvSpPr>
              <p:spPr>
                <a:xfrm>
                  <a:off x="7388799" y="4905486"/>
                  <a:ext cx="3194304" cy="646331"/>
                </a:xfrm>
                <a:prstGeom prst="rect">
                  <a:avLst/>
                </a:prstGeom>
                <a:blipFill>
                  <a:blip r:embed="rId3"/>
                  <a:stretch>
                    <a:fillRect l="-1718" t="-5660" r="-2290" b="-14151"/>
                  </a:stretch>
                </a:blipFill>
              </p:spPr>
              <p:txBody>
                <a:bodyPr/>
                <a:lstStyle/>
                <a:p>
                  <a:r>
                    <a:rPr lang="en-GB">
                      <a:noFill/>
                    </a:rPr>
                    <a:t> </a:t>
                  </a:r>
                </a:p>
              </p:txBody>
            </p:sp>
          </mc:Fallback>
        </mc:AlternateContent>
      </p:grpSp>
      <p:sp>
        <p:nvSpPr>
          <p:cNvPr id="10" name="Titolo 1">
            <a:extLst>
              <a:ext uri="{FF2B5EF4-FFF2-40B4-BE49-F238E27FC236}">
                <a16:creationId xmlns:a16="http://schemas.microsoft.com/office/drawing/2014/main" id="{080B979D-7DD9-702F-8E25-7A53A153290C}"/>
              </a:ext>
            </a:extLst>
          </p:cNvPr>
          <p:cNvSpPr txBox="1">
            <a:spLocks/>
          </p:cNvSpPr>
          <p:nvPr/>
        </p:nvSpPr>
        <p:spPr>
          <a:xfrm>
            <a:off x="559296" y="-221155"/>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Dipoles mass estimation</a:t>
            </a:r>
          </a:p>
        </p:txBody>
      </p:sp>
    </p:spTree>
    <p:extLst>
      <p:ext uri="{BB962C8B-B14F-4D97-AF65-F5344CB8AC3E}">
        <p14:creationId xmlns:p14="http://schemas.microsoft.com/office/powerpoint/2010/main" val="32723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F0B99564-278C-460D-C0CD-BF3FFFA37EA5}"/>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2DB53F84-353D-C56A-6D63-BD892C44B616}"/>
              </a:ext>
            </a:extLst>
          </p:cNvPr>
          <p:cNvSpPr>
            <a:spLocks noGrp="1"/>
          </p:cNvSpPr>
          <p:nvPr>
            <p:ph type="sldNum" sz="quarter" idx="12"/>
          </p:nvPr>
        </p:nvSpPr>
        <p:spPr/>
        <p:txBody>
          <a:bodyPr/>
          <a:lstStyle/>
          <a:p>
            <a:fld id="{57A0FA2E-2223-4FE8-9E15-7906F6757A08}" type="slidenum">
              <a:rPr lang="it-IT" smtClean="0"/>
              <a:pPr/>
              <a:t>8</a:t>
            </a:fld>
            <a:endParaRPr lang="it-IT" dirty="0"/>
          </a:p>
        </p:txBody>
      </p:sp>
      <p:sp>
        <p:nvSpPr>
          <p:cNvPr id="5" name="Rettangolo 4">
            <a:extLst>
              <a:ext uri="{FF2B5EF4-FFF2-40B4-BE49-F238E27FC236}">
                <a16:creationId xmlns:a16="http://schemas.microsoft.com/office/drawing/2014/main" id="{6BD56099-B987-1A2F-D6A6-4E3A42800A9B}"/>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magine 9">
            <a:extLst>
              <a:ext uri="{FF2B5EF4-FFF2-40B4-BE49-F238E27FC236}">
                <a16:creationId xmlns:a16="http://schemas.microsoft.com/office/drawing/2014/main" id="{553C6FA1-4A93-E6F0-B01D-60D0085DA24D}"/>
              </a:ext>
            </a:extLst>
          </p:cNvPr>
          <p:cNvPicPr>
            <a:picLocks noChangeAspect="1"/>
          </p:cNvPicPr>
          <p:nvPr/>
        </p:nvPicPr>
        <p:blipFill rotWithShape="1">
          <a:blip r:embed="rId2"/>
          <a:srcRect l="2101" t="46103" r="52627" b="2825"/>
          <a:stretch/>
        </p:blipFill>
        <p:spPr>
          <a:xfrm>
            <a:off x="69161" y="2694512"/>
            <a:ext cx="3950367" cy="2528063"/>
          </a:xfrm>
          <a:prstGeom prst="rect">
            <a:avLst/>
          </a:prstGeom>
        </p:spPr>
      </p:pic>
      <p:pic>
        <p:nvPicPr>
          <p:cNvPr id="7" name="Immagine 6">
            <a:extLst>
              <a:ext uri="{FF2B5EF4-FFF2-40B4-BE49-F238E27FC236}">
                <a16:creationId xmlns:a16="http://schemas.microsoft.com/office/drawing/2014/main" id="{C6D0E7BA-ECAA-BA3D-889D-DA7476902839}"/>
              </a:ext>
            </a:extLst>
          </p:cNvPr>
          <p:cNvPicPr>
            <a:picLocks noChangeAspect="1"/>
          </p:cNvPicPr>
          <p:nvPr/>
        </p:nvPicPr>
        <p:blipFill rotWithShape="1">
          <a:blip r:embed="rId3">
            <a:clrChange>
              <a:clrFrom>
                <a:srgbClr val="FFFFFF"/>
              </a:clrFrom>
              <a:clrTo>
                <a:srgbClr val="FFFFFF">
                  <a:alpha val="0"/>
                </a:srgbClr>
              </a:clrTo>
            </a:clrChange>
          </a:blip>
          <a:srcRect l="5260" t="18699" r="8786" b="57336"/>
          <a:stretch/>
        </p:blipFill>
        <p:spPr>
          <a:xfrm>
            <a:off x="144768" y="1229602"/>
            <a:ext cx="9094105" cy="1432560"/>
          </a:xfrm>
          <a:prstGeom prst="rect">
            <a:avLst/>
          </a:prstGeom>
        </p:spPr>
      </p:pic>
      <p:pic>
        <p:nvPicPr>
          <p:cNvPr id="8" name="Immagine 7">
            <a:extLst>
              <a:ext uri="{FF2B5EF4-FFF2-40B4-BE49-F238E27FC236}">
                <a16:creationId xmlns:a16="http://schemas.microsoft.com/office/drawing/2014/main" id="{E8BD2D37-E8B4-534B-600F-FF38EE60B5DB}"/>
              </a:ext>
            </a:extLst>
          </p:cNvPr>
          <p:cNvPicPr>
            <a:picLocks noChangeAspect="1"/>
          </p:cNvPicPr>
          <p:nvPr/>
        </p:nvPicPr>
        <p:blipFill rotWithShape="1">
          <a:blip r:embed="rId3"/>
          <a:srcRect l="2956" t="52448" r="51700" b="6454"/>
          <a:stretch/>
        </p:blipFill>
        <p:spPr>
          <a:xfrm>
            <a:off x="8906256" y="2995602"/>
            <a:ext cx="3285744" cy="1682535"/>
          </a:xfrm>
          <a:prstGeom prst="rect">
            <a:avLst/>
          </a:prstGeom>
        </p:spPr>
      </p:pic>
      <p:grpSp>
        <p:nvGrpSpPr>
          <p:cNvPr id="11" name="Gruppo 10">
            <a:extLst>
              <a:ext uri="{FF2B5EF4-FFF2-40B4-BE49-F238E27FC236}">
                <a16:creationId xmlns:a16="http://schemas.microsoft.com/office/drawing/2014/main" id="{B8127E62-ACFA-367A-BFBF-15E4C34DDA4C}"/>
              </a:ext>
            </a:extLst>
          </p:cNvPr>
          <p:cNvGrpSpPr/>
          <p:nvPr/>
        </p:nvGrpSpPr>
        <p:grpSpPr>
          <a:xfrm>
            <a:off x="4019528" y="2694512"/>
            <a:ext cx="8121599" cy="2528064"/>
            <a:chOff x="4141448" y="2076431"/>
            <a:chExt cx="8190760" cy="2528064"/>
          </a:xfrm>
        </p:grpSpPr>
        <p:sp>
          <p:nvSpPr>
            <p:cNvPr id="16" name="Rettangolo 15">
              <a:extLst>
                <a:ext uri="{FF2B5EF4-FFF2-40B4-BE49-F238E27FC236}">
                  <a16:creationId xmlns:a16="http://schemas.microsoft.com/office/drawing/2014/main" id="{CB70BFDB-5F93-6EBA-E15E-76BE1E7E5ED5}"/>
                </a:ext>
              </a:extLst>
            </p:cNvPr>
            <p:cNvSpPr/>
            <p:nvPr/>
          </p:nvSpPr>
          <p:spPr>
            <a:xfrm>
              <a:off x="4141448" y="4047744"/>
              <a:ext cx="4868440" cy="556751"/>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935D6DAB-52FC-457A-FA7A-8E8E932D0181}"/>
                    </a:ext>
                  </a:extLst>
                </p:cNvPr>
                <p:cNvSpPr txBox="1"/>
                <p:nvPr/>
              </p:nvSpPr>
              <p:spPr>
                <a:xfrm>
                  <a:off x="4141448" y="2076431"/>
                  <a:ext cx="8190760" cy="2528064"/>
                </a:xfrm>
                <a:prstGeom prst="rect">
                  <a:avLst/>
                </a:prstGeom>
                <a:noFill/>
              </p:spPr>
              <p:txBody>
                <a:bodyPr wrap="square" rtlCol="0">
                  <a:spAutoFit/>
                </a:bodyPr>
                <a:lstStyle/>
                <a:p>
                  <a:r>
                    <a:rPr lang="en-GB" dirty="0"/>
                    <a:t>Magnetic length </a:t>
                  </a:r>
                  <a14:m>
                    <m:oMath xmlns:m="http://schemas.openxmlformats.org/officeDocument/2006/math">
                      <m:sSub>
                        <m:sSubPr>
                          <m:ctrlPr>
                            <a:rPr lang="it-IT" b="0" i="1" smtClean="0">
                              <a:latin typeface="Cambria Math" panose="02040503050406030204" pitchFamily="18" charset="0"/>
                            </a:rPr>
                          </m:ctrlPr>
                        </m:sSubPr>
                        <m:e>
                          <m:r>
                            <m:rPr>
                              <m:sty m:val="p"/>
                            </m:rPr>
                            <a:rPr lang="it-IT" b="0" i="0" smtClean="0">
                              <a:latin typeface="Cambria Math" panose="02040503050406030204" pitchFamily="18" charset="0"/>
                            </a:rPr>
                            <m:t>L</m:t>
                          </m:r>
                        </m:e>
                        <m:sub>
                          <m:r>
                            <m:rPr>
                              <m:sty m:val="p"/>
                            </m:rPr>
                            <a:rPr lang="it-IT" b="0" i="0" smtClean="0">
                              <a:latin typeface="Cambria Math" panose="02040503050406030204" pitchFamily="18" charset="0"/>
                            </a:rPr>
                            <m:t>m</m:t>
                          </m:r>
                        </m:sub>
                      </m:sSub>
                      <m:r>
                        <a:rPr lang="it-IT" b="0" i="1" smtClean="0">
                          <a:latin typeface="Cambria Math" panose="02040503050406030204" pitchFamily="18" charset="0"/>
                        </a:rPr>
                        <m:t>/2=</m:t>
                      </m:r>
                      <m:f>
                        <m:fPr>
                          <m:ctrlPr>
                            <a:rPr lang="it-IT" b="0" i="1" smtClean="0">
                              <a:latin typeface="Cambria Math" panose="02040503050406030204" pitchFamily="18" charset="0"/>
                            </a:rPr>
                          </m:ctrlPr>
                        </m:fPr>
                        <m:num>
                          <m:r>
                            <a:rPr lang="it-IT" b="0" i="1" smtClean="0">
                              <a:latin typeface="Cambria Math" panose="02040503050406030204" pitchFamily="18" charset="0"/>
                            </a:rPr>
                            <m:t>23.19</m:t>
                          </m:r>
                        </m:num>
                        <m:den>
                          <m:r>
                            <a:rPr lang="it-IT" b="0" i="1" smtClean="0">
                              <a:latin typeface="Cambria Math" panose="02040503050406030204" pitchFamily="18" charset="0"/>
                            </a:rPr>
                            <m:t>180</m:t>
                          </m:r>
                        </m:den>
                      </m:f>
                      <m:r>
                        <a:rPr lang="it-IT" b="0" i="1" smtClean="0">
                          <a:latin typeface="Cambria Math" panose="02040503050406030204" pitchFamily="18" charset="0"/>
                          <a:ea typeface="Cambria Math" panose="02040503050406030204" pitchFamily="18" charset="0"/>
                        </a:rPr>
                        <m:t>𝜋</m:t>
                      </m:r>
                      <m:r>
                        <a:rPr lang="it-IT" b="0" i="1" smtClean="0">
                          <a:latin typeface="Cambria Math" panose="02040503050406030204" pitchFamily="18" charset="0"/>
                          <a:ea typeface="Cambria Math" panose="02040503050406030204" pitchFamily="18" charset="0"/>
                        </a:rPr>
                        <m:t>𝑅</m:t>
                      </m:r>
                      <m:r>
                        <a:rPr lang="it-IT" b="0" i="1" smtClean="0">
                          <a:latin typeface="Cambria Math" panose="02040503050406030204" pitchFamily="18" charset="0"/>
                          <a:ea typeface="Cambria Math" panose="02040503050406030204" pitchFamily="18" charset="0"/>
                        </a:rPr>
                        <m:t>=668 </m:t>
                      </m:r>
                      <m:r>
                        <a:rPr lang="it-IT" b="0" i="1" smtClean="0">
                          <a:latin typeface="Cambria Math" panose="02040503050406030204" pitchFamily="18" charset="0"/>
                          <a:ea typeface="Cambria Math" panose="02040503050406030204" pitchFamily="18" charset="0"/>
                        </a:rPr>
                        <m:t>𝑚𝑚</m:t>
                      </m:r>
                    </m:oMath>
                  </a14:m>
                  <a:endParaRPr lang="en-GB" dirty="0"/>
                </a:p>
                <a:p>
                  <a:r>
                    <a:rPr lang="en-GB" dirty="0"/>
                    <a:t>Mass/</a:t>
                  </a:r>
                  <a:r>
                    <a:rPr lang="en-GB" dirty="0" err="1"/>
                    <a:t>Lm</a:t>
                  </a:r>
                  <a:r>
                    <a:rPr lang="en-GB" dirty="0"/>
                    <a:t> </a:t>
                  </a:r>
                  <a14:m>
                    <m:oMath xmlns:m="http://schemas.openxmlformats.org/officeDocument/2006/math">
                      <m:r>
                        <a:rPr lang="it-IT" b="0" i="0"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750</m:t>
                          </m:r>
                        </m:num>
                        <m:den>
                          <m:r>
                            <a:rPr lang="it-IT" b="0" i="1" smtClean="0">
                              <a:latin typeface="Cambria Math" panose="02040503050406030204" pitchFamily="18" charset="0"/>
                            </a:rPr>
                            <m:t>668</m:t>
                          </m:r>
                        </m:den>
                      </m:f>
                      <m:r>
                        <a:rPr lang="it-IT" b="0" i="1" smtClean="0">
                          <a:latin typeface="Cambria Math" panose="02040503050406030204" pitchFamily="18" charset="0"/>
                        </a:rPr>
                        <m:t>=1,12</m:t>
                      </m:r>
                    </m:oMath>
                  </a14:m>
                  <a:r>
                    <a:rPr lang="en-GB" dirty="0"/>
                    <a:t> kg/mm</a:t>
                  </a:r>
                </a:p>
                <a:p>
                  <a:endParaRPr lang="en-GB" dirty="0"/>
                </a:p>
                <a:p>
                  <a:r>
                    <a:rPr lang="en-GB" dirty="0"/>
                    <a:t>Scaled on cross section</a:t>
                  </a:r>
                </a:p>
                <a:p>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𝑑</m:t>
                          </m:r>
                        </m:sub>
                      </m:sSub>
                      <m:r>
                        <a:rPr lang="it-IT" b="0" i="1" smtClean="0">
                          <a:latin typeface="Cambria Math" panose="02040503050406030204" pitchFamily="18" charset="0"/>
                        </a:rPr>
                        <m:t>=</m:t>
                      </m:r>
                      <m:f>
                        <m:fPr>
                          <m:ctrlPr>
                            <a:rPr lang="it-IT" b="0" i="1" smtClean="0">
                              <a:latin typeface="Cambria Math" panose="02040503050406030204" pitchFamily="18" charset="0"/>
                              <a:ea typeface="Cambria Math" panose="02040503050406030204" pitchFamily="18" charset="0"/>
                            </a:rPr>
                          </m:ctrlPr>
                        </m:fPr>
                        <m:num>
                          <m:r>
                            <a:rPr lang="it-IT" b="0" i="1" smtClean="0">
                              <a:latin typeface="Cambria Math" panose="02040503050406030204" pitchFamily="18" charset="0"/>
                              <a:ea typeface="Cambria Math" panose="02040503050406030204" pitchFamily="18" charset="0"/>
                            </a:rPr>
                            <m:t>𝜋</m:t>
                          </m:r>
                        </m:num>
                        <m:den>
                          <m:r>
                            <a:rPr lang="it-IT" b="0" i="1" smtClean="0">
                              <a:latin typeface="Cambria Math" panose="02040503050406030204" pitchFamily="18" charset="0"/>
                              <a:ea typeface="Cambria Math" panose="02040503050406030204" pitchFamily="18" charset="0"/>
                            </a:rPr>
                            <m:t>4</m:t>
                          </m:r>
                        </m:den>
                      </m:f>
                      <m:r>
                        <a:rPr lang="it-IT" b="0" i="1" smtClean="0">
                          <a:latin typeface="Cambria Math" panose="02040503050406030204" pitchFamily="18" charset="0"/>
                          <a:ea typeface="Cambria Math" panose="02040503050406030204" pitchFamily="18" charset="0"/>
                        </a:rPr>
                        <m:t>(</m:t>
                      </m:r>
                      <m:sSup>
                        <m:sSupPr>
                          <m:ctrlPr>
                            <a:rPr lang="it-IT" b="0" i="1" smtClean="0">
                              <a:latin typeface="Cambria Math" panose="02040503050406030204" pitchFamily="18" charset="0"/>
                              <a:ea typeface="Cambria Math" panose="02040503050406030204" pitchFamily="18" charset="0"/>
                            </a:rPr>
                          </m:ctrlPr>
                        </m:sSupPr>
                        <m:e>
                          <m:r>
                            <a:rPr lang="it-IT" b="0" i="1" smtClean="0">
                              <a:latin typeface="Cambria Math" panose="02040503050406030204" pitchFamily="18" charset="0"/>
                              <a:ea typeface="Cambria Math" panose="02040503050406030204" pitchFamily="18" charset="0"/>
                            </a:rPr>
                            <m:t>340</m:t>
                          </m:r>
                        </m:e>
                        <m:sup>
                          <m:r>
                            <a:rPr lang="it-IT" b="0" i="1" smtClean="0">
                              <a:latin typeface="Cambria Math" panose="02040503050406030204" pitchFamily="18" charset="0"/>
                              <a:ea typeface="Cambria Math" panose="02040503050406030204" pitchFamily="18" charset="0"/>
                            </a:rPr>
                            <m:t>2</m:t>
                          </m:r>
                        </m:sup>
                      </m:sSup>
                      <m:r>
                        <a:rPr lang="it-IT" b="0" i="1" smtClean="0">
                          <a:latin typeface="Cambria Math" panose="02040503050406030204" pitchFamily="18" charset="0"/>
                          <a:ea typeface="Cambria Math" panose="02040503050406030204" pitchFamily="18" charset="0"/>
                        </a:rPr>
                        <m:t>−</m:t>
                      </m:r>
                      <m:sSup>
                        <m:sSupPr>
                          <m:ctrlPr>
                            <a:rPr lang="it-IT" b="0" i="1" smtClean="0">
                              <a:latin typeface="Cambria Math" panose="02040503050406030204" pitchFamily="18" charset="0"/>
                              <a:ea typeface="Cambria Math" panose="02040503050406030204" pitchFamily="18" charset="0"/>
                            </a:rPr>
                          </m:ctrlPr>
                        </m:sSupPr>
                        <m:e>
                          <m:r>
                            <a:rPr lang="it-IT" b="0" i="1" smtClean="0">
                              <a:latin typeface="Cambria Math" panose="02040503050406030204" pitchFamily="18" charset="0"/>
                              <a:ea typeface="Cambria Math" panose="02040503050406030204" pitchFamily="18" charset="0"/>
                            </a:rPr>
                            <m:t>80</m:t>
                          </m:r>
                        </m:e>
                        <m:sup>
                          <m:r>
                            <a:rPr lang="it-IT" b="0" i="1" smtClean="0">
                              <a:latin typeface="Cambria Math" panose="02040503050406030204" pitchFamily="18" charset="0"/>
                              <a:ea typeface="Cambria Math" panose="02040503050406030204" pitchFamily="18" charset="0"/>
                            </a:rPr>
                            <m:t>2</m:t>
                          </m:r>
                        </m:sup>
                      </m:sSup>
                      <m:r>
                        <a:rPr lang="it-IT" b="0" i="1" smtClean="0">
                          <a:latin typeface="Cambria Math" panose="02040503050406030204" pitchFamily="18" charset="0"/>
                          <a:ea typeface="Cambria Math" panose="02040503050406030204" pitchFamily="18" charset="0"/>
                        </a:rPr>
                        <m:t>)</m:t>
                      </m:r>
                    </m:oMath>
                  </a14:m>
                  <a:r>
                    <a:rPr lang="en-GB" dirty="0"/>
                    <a:t>   and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𝑞</m:t>
                          </m:r>
                        </m:sub>
                      </m:sSub>
                      <m:r>
                        <a:rPr lang="it-IT" b="0" i="1" smtClean="0">
                          <a:latin typeface="Cambria Math" panose="02040503050406030204" pitchFamily="18" charset="0"/>
                        </a:rPr>
                        <m:t>=</m:t>
                      </m:r>
                      <m:f>
                        <m:fPr>
                          <m:ctrlPr>
                            <a:rPr lang="it-IT" b="0" i="1" smtClean="0">
                              <a:latin typeface="Cambria Math" panose="02040503050406030204" pitchFamily="18" charset="0"/>
                              <a:ea typeface="Cambria Math" panose="02040503050406030204" pitchFamily="18" charset="0"/>
                            </a:rPr>
                          </m:ctrlPr>
                        </m:fPr>
                        <m:num>
                          <m:r>
                            <a:rPr lang="it-IT" b="0" i="1" smtClean="0">
                              <a:latin typeface="Cambria Math" panose="02040503050406030204" pitchFamily="18" charset="0"/>
                              <a:ea typeface="Cambria Math" panose="02040503050406030204" pitchFamily="18" charset="0"/>
                            </a:rPr>
                            <m:t>𝜋</m:t>
                          </m:r>
                        </m:num>
                        <m:den>
                          <m:r>
                            <a:rPr lang="it-IT" b="0" i="1" smtClean="0">
                              <a:latin typeface="Cambria Math" panose="02040503050406030204" pitchFamily="18" charset="0"/>
                              <a:ea typeface="Cambria Math" panose="02040503050406030204" pitchFamily="18" charset="0"/>
                            </a:rPr>
                            <m:t>4</m:t>
                          </m:r>
                        </m:den>
                      </m:f>
                      <m:r>
                        <a:rPr lang="it-IT" b="0" i="1" smtClean="0">
                          <a:latin typeface="Cambria Math" panose="02040503050406030204" pitchFamily="18" charset="0"/>
                          <a:ea typeface="Cambria Math" panose="02040503050406030204" pitchFamily="18" charset="0"/>
                        </a:rPr>
                        <m:t>(</m:t>
                      </m:r>
                      <m:sSup>
                        <m:sSupPr>
                          <m:ctrlPr>
                            <a:rPr lang="it-IT" b="0" i="1" smtClean="0">
                              <a:latin typeface="Cambria Math" panose="02040503050406030204" pitchFamily="18" charset="0"/>
                              <a:ea typeface="Cambria Math" panose="02040503050406030204" pitchFamily="18" charset="0"/>
                            </a:rPr>
                          </m:ctrlPr>
                        </m:sSupPr>
                        <m:e>
                          <m:r>
                            <a:rPr lang="it-IT" b="0" i="1" smtClean="0">
                              <a:latin typeface="Cambria Math" panose="02040503050406030204" pitchFamily="18" charset="0"/>
                              <a:ea typeface="Cambria Math" panose="02040503050406030204" pitchFamily="18" charset="0"/>
                            </a:rPr>
                            <m:t>200</m:t>
                          </m:r>
                        </m:e>
                        <m:sup>
                          <m:r>
                            <a:rPr lang="it-IT" b="0" i="1" smtClean="0">
                              <a:latin typeface="Cambria Math" panose="02040503050406030204" pitchFamily="18" charset="0"/>
                              <a:ea typeface="Cambria Math" panose="02040503050406030204" pitchFamily="18" charset="0"/>
                            </a:rPr>
                            <m:t>2</m:t>
                          </m:r>
                        </m:sup>
                      </m:sSup>
                      <m:r>
                        <a:rPr lang="it-IT" b="0" i="1" smtClean="0">
                          <a:latin typeface="Cambria Math" panose="02040503050406030204" pitchFamily="18" charset="0"/>
                          <a:ea typeface="Cambria Math" panose="02040503050406030204" pitchFamily="18" charset="0"/>
                        </a:rPr>
                        <m:t>−</m:t>
                      </m:r>
                      <m:sSup>
                        <m:sSupPr>
                          <m:ctrlPr>
                            <a:rPr lang="it-IT" b="0" i="1" smtClean="0">
                              <a:latin typeface="Cambria Math" panose="02040503050406030204" pitchFamily="18" charset="0"/>
                              <a:ea typeface="Cambria Math" panose="02040503050406030204" pitchFamily="18" charset="0"/>
                            </a:rPr>
                          </m:ctrlPr>
                        </m:sSupPr>
                        <m:e>
                          <m:r>
                            <a:rPr lang="it-IT" b="0" i="1" smtClean="0">
                              <a:latin typeface="Cambria Math" panose="02040503050406030204" pitchFamily="18" charset="0"/>
                              <a:ea typeface="Cambria Math" panose="02040503050406030204" pitchFamily="18" charset="0"/>
                            </a:rPr>
                            <m:t>80</m:t>
                          </m:r>
                        </m:e>
                        <m:sup>
                          <m:r>
                            <a:rPr lang="it-IT" b="0" i="1" smtClean="0">
                              <a:latin typeface="Cambria Math" panose="02040503050406030204" pitchFamily="18" charset="0"/>
                              <a:ea typeface="Cambria Math" panose="02040503050406030204" pitchFamily="18" charset="0"/>
                            </a:rPr>
                            <m:t>2</m:t>
                          </m:r>
                        </m:sup>
                      </m:sSup>
                      <m:r>
                        <a:rPr lang="it-IT" b="0" i="1" smtClean="0">
                          <a:latin typeface="Cambria Math" panose="02040503050406030204" pitchFamily="18" charset="0"/>
                          <a:ea typeface="Cambria Math" panose="02040503050406030204" pitchFamily="18" charset="0"/>
                        </a:rPr>
                        <m:t>)</m:t>
                      </m:r>
                    </m:oMath>
                  </a14:m>
                  <a:r>
                    <a:rPr lang="en-GB" dirty="0"/>
                    <a:t> </a:t>
                  </a:r>
                </a:p>
                <a:p>
                  <a:endParaRPr lang="en-GB" dirty="0"/>
                </a:p>
                <a:p>
                  <a:r>
                    <a:rPr lang="en-GB" dirty="0"/>
                    <a:t>Mass of quads = </a:t>
                  </a:r>
                  <a14:m>
                    <m:oMath xmlns:m="http://schemas.openxmlformats.org/officeDocument/2006/math">
                      <m:r>
                        <a:rPr lang="it-IT" b="0" i="0" smtClean="0">
                          <a:latin typeface="Cambria Math" panose="02040503050406030204" pitchFamily="18" charset="0"/>
                        </a:rPr>
                        <m:t>175</m:t>
                      </m:r>
                      <m:f>
                        <m:fPr>
                          <m:ctrlPr>
                            <a:rPr lang="it-IT" b="0" i="1" smtClean="0">
                              <a:latin typeface="Cambria Math" panose="02040503050406030204" pitchFamily="18" charset="0"/>
                            </a:rPr>
                          </m:ctrlPr>
                        </m:fPr>
                        <m:num>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𝑞</m:t>
                              </m:r>
                            </m:sub>
                          </m:sSub>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𝑑</m:t>
                              </m:r>
                            </m:sub>
                          </m:sSub>
                        </m:den>
                      </m:f>
                      <m:r>
                        <a:rPr lang="it-IT" b="0" i="1" smtClean="0">
                          <a:latin typeface="Cambria Math" panose="02040503050406030204" pitchFamily="18" charset="0"/>
                        </a:rPr>
                        <m:t>1,12</m:t>
                      </m:r>
                      <m:r>
                        <a:rPr lang="it-IT" b="0" i="1" smtClean="0">
                          <a:latin typeface="Cambria Math" panose="02040503050406030204" pitchFamily="18" charset="0"/>
                          <a:ea typeface="Cambria Math" panose="02040503050406030204" pitchFamily="18" charset="0"/>
                        </a:rPr>
                        <m:t>≈60</m:t>
                      </m:r>
                    </m:oMath>
                  </a14:m>
                  <a:r>
                    <a:rPr lang="en-GB" dirty="0"/>
                    <a:t> kg </a:t>
                  </a:r>
                </a:p>
              </p:txBody>
            </p:sp>
          </mc:Choice>
          <mc:Fallback xmlns="">
            <p:sp>
              <p:nvSpPr>
                <p:cNvPr id="12" name="CasellaDiTesto 11">
                  <a:extLst>
                    <a:ext uri="{FF2B5EF4-FFF2-40B4-BE49-F238E27FC236}">
                      <a16:creationId xmlns:a16="http://schemas.microsoft.com/office/drawing/2014/main" id="{935D6DAB-52FC-457A-FA7A-8E8E932D0181}"/>
                    </a:ext>
                  </a:extLst>
                </p:cNvPr>
                <p:cNvSpPr txBox="1">
                  <a:spLocks noRot="1" noChangeAspect="1" noMove="1" noResize="1" noEditPoints="1" noAdjustHandles="1" noChangeArrowheads="1" noChangeShapeType="1" noTextEdit="1"/>
                </p:cNvSpPr>
                <p:nvPr/>
              </p:nvSpPr>
              <p:spPr>
                <a:xfrm>
                  <a:off x="4141448" y="2076431"/>
                  <a:ext cx="8190760" cy="2528064"/>
                </a:xfrm>
                <a:prstGeom prst="rect">
                  <a:avLst/>
                </a:prstGeom>
                <a:blipFill>
                  <a:blip r:embed="rId4"/>
                  <a:stretch>
                    <a:fillRect l="-600"/>
                  </a:stretch>
                </a:blipFill>
              </p:spPr>
              <p:txBody>
                <a:bodyPr/>
                <a:lstStyle/>
                <a:p>
                  <a:r>
                    <a:rPr lang="en-GB">
                      <a:noFill/>
                    </a:rPr>
                    <a:t> </a:t>
                  </a:r>
                </a:p>
              </p:txBody>
            </p:sp>
          </mc:Fallback>
        </mc:AlternateContent>
        <p:cxnSp>
          <p:nvCxnSpPr>
            <p:cNvPr id="13" name="Connettore 2 12">
              <a:extLst>
                <a:ext uri="{FF2B5EF4-FFF2-40B4-BE49-F238E27FC236}">
                  <a16:creationId xmlns:a16="http://schemas.microsoft.com/office/drawing/2014/main" id="{3778B7E2-C7CC-1400-C653-6C9C0025CA70}"/>
                </a:ext>
              </a:extLst>
            </p:cNvPr>
            <p:cNvCxnSpPr/>
            <p:nvPr/>
          </p:nvCxnSpPr>
          <p:spPr>
            <a:xfrm>
              <a:off x="7772400" y="4340352"/>
              <a:ext cx="304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asellaDiTesto 13">
              <a:extLst>
                <a:ext uri="{FF2B5EF4-FFF2-40B4-BE49-F238E27FC236}">
                  <a16:creationId xmlns:a16="http://schemas.microsoft.com/office/drawing/2014/main" id="{91F38781-8CBE-BAFF-D6CF-FBC84FE36D02}"/>
                </a:ext>
              </a:extLst>
            </p:cNvPr>
            <p:cNvSpPr txBox="1"/>
            <p:nvPr/>
          </p:nvSpPr>
          <p:spPr>
            <a:xfrm>
              <a:off x="8077200" y="4148330"/>
              <a:ext cx="810768" cy="384044"/>
            </a:xfrm>
            <a:prstGeom prst="rect">
              <a:avLst/>
            </a:prstGeom>
            <a:noFill/>
          </p:spPr>
          <p:txBody>
            <a:bodyPr wrap="square" rtlCol="0">
              <a:spAutoFit/>
            </a:bodyPr>
            <a:lstStyle/>
            <a:p>
              <a:r>
                <a:rPr lang="en-GB" dirty="0"/>
                <a:t>100 kg</a:t>
              </a:r>
            </a:p>
          </p:txBody>
        </p:sp>
      </p:grpSp>
      <p:sp>
        <p:nvSpPr>
          <p:cNvPr id="6" name="Titolo 1">
            <a:extLst>
              <a:ext uri="{FF2B5EF4-FFF2-40B4-BE49-F238E27FC236}">
                <a16:creationId xmlns:a16="http://schemas.microsoft.com/office/drawing/2014/main" id="{5C59EE91-E400-C032-CB29-944E2953BF5B}"/>
              </a:ext>
            </a:extLst>
          </p:cNvPr>
          <p:cNvSpPr txBox="1">
            <a:spLocks/>
          </p:cNvSpPr>
          <p:nvPr/>
        </p:nvSpPr>
        <p:spPr>
          <a:xfrm>
            <a:off x="559296" y="-221155"/>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Quadrupole mass estimation</a:t>
            </a:r>
          </a:p>
        </p:txBody>
      </p:sp>
    </p:spTree>
    <p:extLst>
      <p:ext uri="{BB962C8B-B14F-4D97-AF65-F5344CB8AC3E}">
        <p14:creationId xmlns:p14="http://schemas.microsoft.com/office/powerpoint/2010/main" val="1590421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BACF5E-D889-6D73-CC68-9D0E4AC0B917}"/>
              </a:ext>
            </a:extLst>
          </p:cNvPr>
          <p:cNvSpPr>
            <a:spLocks noGrp="1"/>
          </p:cNvSpPr>
          <p:nvPr>
            <p:ph type="title"/>
          </p:nvPr>
        </p:nvSpPr>
        <p:spPr/>
        <p:txBody>
          <a:bodyPr/>
          <a:lstStyle/>
          <a:p>
            <a:endParaRPr lang="en-GB"/>
          </a:p>
        </p:txBody>
      </p:sp>
      <p:sp>
        <p:nvSpPr>
          <p:cNvPr id="3" name="Segnaposto data 2">
            <a:extLst>
              <a:ext uri="{FF2B5EF4-FFF2-40B4-BE49-F238E27FC236}">
                <a16:creationId xmlns:a16="http://schemas.microsoft.com/office/drawing/2014/main" id="{81015722-9B34-6D44-E7A6-4C0B5860B15D}"/>
              </a:ext>
            </a:extLst>
          </p:cNvPr>
          <p:cNvSpPr>
            <a:spLocks noGrp="1"/>
          </p:cNvSpPr>
          <p:nvPr>
            <p:ph type="dt" sz="half" idx="10"/>
          </p:nvPr>
        </p:nvSpPr>
        <p:spPr/>
        <p:txBody>
          <a:bodyPr/>
          <a:lstStyle/>
          <a:p>
            <a:fld id="{C2493A9E-C768-4E41-B3A1-AD51A73D1C5A}" type="datetime1">
              <a:rPr lang="it-IT" smtClean="0"/>
              <a:t>18/10/2022</a:t>
            </a:fld>
            <a:endParaRPr lang="it-IT"/>
          </a:p>
        </p:txBody>
      </p:sp>
      <p:sp>
        <p:nvSpPr>
          <p:cNvPr id="4" name="Segnaposto numero diapositiva 3">
            <a:extLst>
              <a:ext uri="{FF2B5EF4-FFF2-40B4-BE49-F238E27FC236}">
                <a16:creationId xmlns:a16="http://schemas.microsoft.com/office/drawing/2014/main" id="{E025A207-665A-978E-096E-2454AC048EBE}"/>
              </a:ext>
            </a:extLst>
          </p:cNvPr>
          <p:cNvSpPr>
            <a:spLocks noGrp="1"/>
          </p:cNvSpPr>
          <p:nvPr>
            <p:ph type="sldNum" sz="quarter" idx="12"/>
          </p:nvPr>
        </p:nvSpPr>
        <p:spPr/>
        <p:txBody>
          <a:bodyPr/>
          <a:lstStyle/>
          <a:p>
            <a:fld id="{57A0FA2E-2223-4FE8-9E15-7906F6757A08}" type="slidenum">
              <a:rPr lang="it-IT" smtClean="0"/>
              <a:pPr/>
              <a:t>9</a:t>
            </a:fld>
            <a:endParaRPr lang="it-IT" dirty="0"/>
          </a:p>
        </p:txBody>
      </p:sp>
      <p:sp>
        <p:nvSpPr>
          <p:cNvPr id="5" name="Rettangolo 4">
            <a:extLst>
              <a:ext uri="{FF2B5EF4-FFF2-40B4-BE49-F238E27FC236}">
                <a16:creationId xmlns:a16="http://schemas.microsoft.com/office/drawing/2014/main" id="{149B128F-5A60-A2AC-9AE5-370EF39C456C}"/>
              </a:ext>
            </a:extLst>
          </p:cNvPr>
          <p:cNvSpPr/>
          <p:nvPr/>
        </p:nvSpPr>
        <p:spPr>
          <a:xfrm>
            <a:off x="414528" y="195072"/>
            <a:ext cx="11503152" cy="21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CasellaDiTesto 115">
            <a:extLst>
              <a:ext uri="{FF2B5EF4-FFF2-40B4-BE49-F238E27FC236}">
                <a16:creationId xmlns:a16="http://schemas.microsoft.com/office/drawing/2014/main" id="{25230C8E-80CD-BF29-0BC4-8A2ED818FA3D}"/>
              </a:ext>
            </a:extLst>
          </p:cNvPr>
          <p:cNvSpPr txBox="1"/>
          <p:nvPr/>
        </p:nvSpPr>
        <p:spPr>
          <a:xfrm>
            <a:off x="158098" y="3693511"/>
            <a:ext cx="6065637" cy="1477328"/>
          </a:xfrm>
          <a:prstGeom prst="rect">
            <a:avLst/>
          </a:prstGeom>
          <a:noFill/>
        </p:spPr>
        <p:txBody>
          <a:bodyPr wrap="square" rtlCol="0">
            <a:spAutoFit/>
          </a:bodyPr>
          <a:lstStyle/>
          <a:p>
            <a:r>
              <a:rPr lang="en-GB" dirty="0"/>
              <a:t>Since the mass and centre of gravity is different, the misalignment of the dipole is different</a:t>
            </a:r>
          </a:p>
          <a:p>
            <a:endParaRPr lang="en-GB" dirty="0"/>
          </a:p>
          <a:p>
            <a:r>
              <a:rPr lang="en-GB" dirty="0"/>
              <a:t>Furthermore, the rotation &amp; displacement can be propagated to the quadrupoles attached to the dipole </a:t>
            </a:r>
          </a:p>
        </p:txBody>
      </p:sp>
      <p:graphicFrame>
        <p:nvGraphicFramePr>
          <p:cNvPr id="117" name="Tabella 117">
            <a:extLst>
              <a:ext uri="{FF2B5EF4-FFF2-40B4-BE49-F238E27FC236}">
                <a16:creationId xmlns:a16="http://schemas.microsoft.com/office/drawing/2014/main" id="{995F126F-740D-710A-A2D7-9C41A50AB1D5}"/>
              </a:ext>
            </a:extLst>
          </p:cNvPr>
          <p:cNvGraphicFramePr>
            <a:graphicFrameLocks noGrp="1"/>
          </p:cNvGraphicFramePr>
          <p:nvPr>
            <p:extLst>
              <p:ext uri="{D42A27DB-BD31-4B8C-83A1-F6EECF244321}">
                <p14:modId xmlns:p14="http://schemas.microsoft.com/office/powerpoint/2010/main" val="2396277494"/>
              </p:ext>
            </p:extLst>
          </p:nvPr>
        </p:nvGraphicFramePr>
        <p:xfrm>
          <a:off x="267430" y="1552231"/>
          <a:ext cx="5297643" cy="1463040"/>
        </p:xfrm>
        <a:graphic>
          <a:graphicData uri="http://schemas.openxmlformats.org/drawingml/2006/table">
            <a:tbl>
              <a:tblPr firstRow="1" bandRow="1">
                <a:tableStyleId>{073A0DAA-6AF3-43AB-8588-CEC1D06C72B9}</a:tableStyleId>
              </a:tblPr>
              <a:tblGrid>
                <a:gridCol w="1765881">
                  <a:extLst>
                    <a:ext uri="{9D8B030D-6E8A-4147-A177-3AD203B41FA5}">
                      <a16:colId xmlns:a16="http://schemas.microsoft.com/office/drawing/2014/main" val="1927629561"/>
                    </a:ext>
                  </a:extLst>
                </a:gridCol>
                <a:gridCol w="1765881">
                  <a:extLst>
                    <a:ext uri="{9D8B030D-6E8A-4147-A177-3AD203B41FA5}">
                      <a16:colId xmlns:a16="http://schemas.microsoft.com/office/drawing/2014/main" val="334563464"/>
                    </a:ext>
                  </a:extLst>
                </a:gridCol>
                <a:gridCol w="1765881">
                  <a:extLst>
                    <a:ext uri="{9D8B030D-6E8A-4147-A177-3AD203B41FA5}">
                      <a16:colId xmlns:a16="http://schemas.microsoft.com/office/drawing/2014/main" val="806109936"/>
                    </a:ext>
                  </a:extLst>
                </a:gridCol>
              </a:tblGrid>
              <a:tr h="364225">
                <a:tc>
                  <a:txBody>
                    <a:bodyPr/>
                    <a:lstStyle/>
                    <a:p>
                      <a:r>
                        <a:rPr lang="en-GB" dirty="0"/>
                        <a:t>#</a:t>
                      </a:r>
                    </a:p>
                  </a:txBody>
                  <a:tcPr/>
                </a:tc>
                <a:tc>
                  <a:txBody>
                    <a:bodyPr/>
                    <a:lstStyle/>
                    <a:p>
                      <a:r>
                        <a:rPr lang="en-GB" dirty="0"/>
                        <a:t>N of quads</a:t>
                      </a:r>
                    </a:p>
                  </a:txBody>
                  <a:tcPr/>
                </a:tc>
                <a:tc>
                  <a:txBody>
                    <a:bodyPr/>
                    <a:lstStyle/>
                    <a:p>
                      <a:r>
                        <a:rPr lang="en-GB" dirty="0"/>
                        <a:t>Tot mass [kg]</a:t>
                      </a:r>
                    </a:p>
                  </a:txBody>
                  <a:tcPr/>
                </a:tc>
                <a:extLst>
                  <a:ext uri="{0D108BD9-81ED-4DB2-BD59-A6C34878D82A}">
                    <a16:rowId xmlns:a16="http://schemas.microsoft.com/office/drawing/2014/main" val="2579188430"/>
                  </a:ext>
                </a:extLst>
              </a:tr>
              <a:tr h="364225">
                <a:tc>
                  <a:txBody>
                    <a:bodyPr/>
                    <a:lstStyle/>
                    <a:p>
                      <a:r>
                        <a:rPr lang="en-GB" dirty="0"/>
                        <a:t>Group 1</a:t>
                      </a:r>
                    </a:p>
                  </a:txBody>
                  <a:tcPr/>
                </a:tc>
                <a:tc>
                  <a:txBody>
                    <a:bodyPr/>
                    <a:lstStyle/>
                    <a:p>
                      <a:r>
                        <a:rPr lang="en-GB" dirty="0"/>
                        <a:t>2</a:t>
                      </a:r>
                    </a:p>
                  </a:txBody>
                  <a:tcPr/>
                </a:tc>
                <a:tc>
                  <a:txBody>
                    <a:bodyPr/>
                    <a:lstStyle/>
                    <a:p>
                      <a:r>
                        <a:rPr lang="en-GB" dirty="0"/>
                        <a:t>1700</a:t>
                      </a:r>
                    </a:p>
                  </a:txBody>
                  <a:tcPr/>
                </a:tc>
                <a:extLst>
                  <a:ext uri="{0D108BD9-81ED-4DB2-BD59-A6C34878D82A}">
                    <a16:rowId xmlns:a16="http://schemas.microsoft.com/office/drawing/2014/main" val="3506806332"/>
                  </a:ext>
                </a:extLst>
              </a:tr>
              <a:tr h="364225">
                <a:tc>
                  <a:txBody>
                    <a:bodyPr/>
                    <a:lstStyle/>
                    <a:p>
                      <a:r>
                        <a:rPr lang="en-GB" dirty="0"/>
                        <a:t>Group 2</a:t>
                      </a:r>
                    </a:p>
                  </a:txBody>
                  <a:tcPr/>
                </a:tc>
                <a:tc>
                  <a:txBody>
                    <a:bodyPr/>
                    <a:lstStyle/>
                    <a:p>
                      <a:r>
                        <a:rPr lang="en-GB" dirty="0"/>
                        <a:t>2</a:t>
                      </a:r>
                    </a:p>
                  </a:txBody>
                  <a:tcPr/>
                </a:tc>
                <a:tc>
                  <a:txBody>
                    <a:bodyPr/>
                    <a:lstStyle/>
                    <a:p>
                      <a:r>
                        <a:rPr lang="en-GB" dirty="0"/>
                        <a:t>1700</a:t>
                      </a:r>
                    </a:p>
                  </a:txBody>
                  <a:tcPr/>
                </a:tc>
                <a:extLst>
                  <a:ext uri="{0D108BD9-81ED-4DB2-BD59-A6C34878D82A}">
                    <a16:rowId xmlns:a16="http://schemas.microsoft.com/office/drawing/2014/main" val="2012881187"/>
                  </a:ext>
                </a:extLst>
              </a:tr>
              <a:tr h="364225">
                <a:tc>
                  <a:txBody>
                    <a:bodyPr/>
                    <a:lstStyle/>
                    <a:p>
                      <a:r>
                        <a:rPr lang="en-GB" dirty="0"/>
                        <a:t>Group 3</a:t>
                      </a:r>
                    </a:p>
                  </a:txBody>
                  <a:tcPr/>
                </a:tc>
                <a:tc>
                  <a:txBody>
                    <a:bodyPr/>
                    <a:lstStyle/>
                    <a:p>
                      <a:r>
                        <a:rPr lang="en-GB" dirty="0"/>
                        <a:t>1</a:t>
                      </a:r>
                    </a:p>
                  </a:txBody>
                  <a:tcPr/>
                </a:tc>
                <a:tc>
                  <a:txBody>
                    <a:bodyPr/>
                    <a:lstStyle/>
                    <a:p>
                      <a:r>
                        <a:rPr lang="en-GB" dirty="0"/>
                        <a:t>1600</a:t>
                      </a:r>
                    </a:p>
                  </a:txBody>
                  <a:tcPr/>
                </a:tc>
                <a:extLst>
                  <a:ext uri="{0D108BD9-81ED-4DB2-BD59-A6C34878D82A}">
                    <a16:rowId xmlns:a16="http://schemas.microsoft.com/office/drawing/2014/main" val="3622757294"/>
                  </a:ext>
                </a:extLst>
              </a:tr>
            </a:tbl>
          </a:graphicData>
        </a:graphic>
      </p:graphicFrame>
      <p:grpSp>
        <p:nvGrpSpPr>
          <p:cNvPr id="82" name="Gruppo 81">
            <a:extLst>
              <a:ext uri="{FF2B5EF4-FFF2-40B4-BE49-F238E27FC236}">
                <a16:creationId xmlns:a16="http://schemas.microsoft.com/office/drawing/2014/main" id="{3801B1BC-A533-5743-7242-7CAE52A9025A}"/>
              </a:ext>
            </a:extLst>
          </p:cNvPr>
          <p:cNvGrpSpPr/>
          <p:nvPr/>
        </p:nvGrpSpPr>
        <p:grpSpPr>
          <a:xfrm>
            <a:off x="6279794" y="1828891"/>
            <a:ext cx="5562720" cy="2467080"/>
            <a:chOff x="6530640" y="2926128"/>
            <a:chExt cx="5562720" cy="2467080"/>
          </a:xfrm>
        </p:grpSpPr>
        <p:grpSp>
          <p:nvGrpSpPr>
            <p:cNvPr id="8" name="Gruppo 7">
              <a:extLst>
                <a:ext uri="{FF2B5EF4-FFF2-40B4-BE49-F238E27FC236}">
                  <a16:creationId xmlns:a16="http://schemas.microsoft.com/office/drawing/2014/main" id="{5AC78956-7757-641A-B386-BA1762A6907F}"/>
                </a:ext>
              </a:extLst>
            </p:cNvPr>
            <p:cNvGrpSpPr/>
            <p:nvPr/>
          </p:nvGrpSpPr>
          <p:grpSpPr>
            <a:xfrm>
              <a:off x="6530640" y="3289008"/>
              <a:ext cx="5428800" cy="1877760"/>
              <a:chOff x="484824" y="631104"/>
              <a:chExt cx="5428800" cy="1877760"/>
            </a:xfrm>
          </p:grpSpPr>
          <mc:AlternateContent xmlns:mc="http://schemas.openxmlformats.org/markup-compatibility/2006" xmlns:p14="http://schemas.microsoft.com/office/powerpoint/2010/main">
            <mc:Choice Requires="p14">
              <p:contentPart p14:bwMode="auto" r:id="rId2">
                <p14:nvContentPartPr>
                  <p14:cNvPr id="6" name="Input penna 5">
                    <a:extLst>
                      <a:ext uri="{FF2B5EF4-FFF2-40B4-BE49-F238E27FC236}">
                        <a16:creationId xmlns:a16="http://schemas.microsoft.com/office/drawing/2014/main" id="{0ABE66F6-9755-AF57-981E-B6DEA77605CB}"/>
                      </a:ext>
                    </a:extLst>
                  </p14:cNvPr>
                  <p14:cNvContentPartPr/>
                  <p14:nvPr/>
                </p14:nvContentPartPr>
                <p14:xfrm>
                  <a:off x="484824" y="631104"/>
                  <a:ext cx="4398480" cy="1877760"/>
                </p14:xfrm>
              </p:contentPart>
            </mc:Choice>
            <mc:Fallback xmlns="">
              <p:pic>
                <p:nvPicPr>
                  <p:cNvPr id="6" name="Input penna 5">
                    <a:extLst>
                      <a:ext uri="{FF2B5EF4-FFF2-40B4-BE49-F238E27FC236}">
                        <a16:creationId xmlns:a16="http://schemas.microsoft.com/office/drawing/2014/main" id="{0ABE66F6-9755-AF57-981E-B6DEA77605CB}"/>
                      </a:ext>
                    </a:extLst>
                  </p:cNvPr>
                  <p:cNvPicPr/>
                  <p:nvPr/>
                </p:nvPicPr>
                <p:blipFill>
                  <a:blip r:embed="rId3"/>
                  <a:stretch>
                    <a:fillRect/>
                  </a:stretch>
                </p:blipFill>
                <p:spPr>
                  <a:xfrm>
                    <a:off x="476184" y="622464"/>
                    <a:ext cx="4416120" cy="18954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7" name="Input penna 6">
                    <a:extLst>
                      <a:ext uri="{FF2B5EF4-FFF2-40B4-BE49-F238E27FC236}">
                        <a16:creationId xmlns:a16="http://schemas.microsoft.com/office/drawing/2014/main" id="{6AD7B044-AF0C-8FB9-41E2-38ED1BB5DE91}"/>
                      </a:ext>
                    </a:extLst>
                  </p14:cNvPr>
                  <p14:cNvContentPartPr/>
                  <p14:nvPr/>
                </p14:nvContentPartPr>
                <p14:xfrm>
                  <a:off x="4879704" y="649104"/>
                  <a:ext cx="1033920" cy="1041120"/>
                </p14:xfrm>
              </p:contentPart>
            </mc:Choice>
            <mc:Fallback xmlns="">
              <p:pic>
                <p:nvPicPr>
                  <p:cNvPr id="7" name="Input penna 6">
                    <a:extLst>
                      <a:ext uri="{FF2B5EF4-FFF2-40B4-BE49-F238E27FC236}">
                        <a16:creationId xmlns:a16="http://schemas.microsoft.com/office/drawing/2014/main" id="{6AD7B044-AF0C-8FB9-41E2-38ED1BB5DE91}"/>
                      </a:ext>
                    </a:extLst>
                  </p:cNvPr>
                  <p:cNvPicPr/>
                  <p:nvPr/>
                </p:nvPicPr>
                <p:blipFill>
                  <a:blip r:embed="rId5"/>
                  <a:stretch>
                    <a:fillRect/>
                  </a:stretch>
                </p:blipFill>
                <p:spPr>
                  <a:xfrm>
                    <a:off x="4871064" y="640464"/>
                    <a:ext cx="1051560" cy="1058760"/>
                  </a:xfrm>
                  <a:prstGeom prst="rect">
                    <a:avLst/>
                  </a:prstGeom>
                </p:spPr>
              </p:pic>
            </mc:Fallback>
          </mc:AlternateContent>
        </p:grpSp>
        <p:grpSp>
          <p:nvGrpSpPr>
            <p:cNvPr id="15" name="Gruppo 14">
              <a:extLst>
                <a:ext uri="{FF2B5EF4-FFF2-40B4-BE49-F238E27FC236}">
                  <a16:creationId xmlns:a16="http://schemas.microsoft.com/office/drawing/2014/main" id="{B8000B61-06CD-A0AF-2A99-A652F52AA8C3}"/>
                </a:ext>
              </a:extLst>
            </p:cNvPr>
            <p:cNvGrpSpPr/>
            <p:nvPr/>
          </p:nvGrpSpPr>
          <p:grpSpPr>
            <a:xfrm>
              <a:off x="6856800" y="4456488"/>
              <a:ext cx="1511280" cy="851040"/>
              <a:chOff x="810984" y="1798584"/>
              <a:chExt cx="1511280" cy="851040"/>
            </a:xfrm>
          </p:grpSpPr>
          <mc:AlternateContent xmlns:mc="http://schemas.openxmlformats.org/markup-compatibility/2006" xmlns:p14="http://schemas.microsoft.com/office/powerpoint/2010/main">
            <mc:Choice Requires="p14">
              <p:contentPart p14:bwMode="auto" r:id="rId6">
                <p14:nvContentPartPr>
                  <p14:cNvPr id="9" name="Input penna 8">
                    <a:extLst>
                      <a:ext uri="{FF2B5EF4-FFF2-40B4-BE49-F238E27FC236}">
                        <a16:creationId xmlns:a16="http://schemas.microsoft.com/office/drawing/2014/main" id="{23DC3E69-A9D9-9FE4-2B0C-8AB94BDE429C}"/>
                      </a:ext>
                    </a:extLst>
                  </p14:cNvPr>
                  <p14:cNvContentPartPr/>
                  <p14:nvPr/>
                </p14:nvContentPartPr>
                <p14:xfrm>
                  <a:off x="1215624" y="2336424"/>
                  <a:ext cx="72360" cy="199440"/>
                </p14:xfrm>
              </p:contentPart>
            </mc:Choice>
            <mc:Fallback xmlns="">
              <p:pic>
                <p:nvPicPr>
                  <p:cNvPr id="9" name="Input penna 8">
                    <a:extLst>
                      <a:ext uri="{FF2B5EF4-FFF2-40B4-BE49-F238E27FC236}">
                        <a16:creationId xmlns:a16="http://schemas.microsoft.com/office/drawing/2014/main" id="{23DC3E69-A9D9-9FE4-2B0C-8AB94BDE429C}"/>
                      </a:ext>
                    </a:extLst>
                  </p:cNvPr>
                  <p:cNvPicPr/>
                  <p:nvPr/>
                </p:nvPicPr>
                <p:blipFill>
                  <a:blip r:embed="rId7"/>
                  <a:stretch>
                    <a:fillRect/>
                  </a:stretch>
                </p:blipFill>
                <p:spPr>
                  <a:xfrm>
                    <a:off x="1206984" y="2327424"/>
                    <a:ext cx="90000" cy="2170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0" name="Input penna 9">
                    <a:extLst>
                      <a:ext uri="{FF2B5EF4-FFF2-40B4-BE49-F238E27FC236}">
                        <a16:creationId xmlns:a16="http://schemas.microsoft.com/office/drawing/2014/main" id="{8552D729-26C9-1FCB-2B92-9E905BB85637}"/>
                      </a:ext>
                    </a:extLst>
                  </p14:cNvPr>
                  <p14:cNvContentPartPr/>
                  <p14:nvPr/>
                </p14:nvContentPartPr>
                <p14:xfrm>
                  <a:off x="1200864" y="2072544"/>
                  <a:ext cx="817560" cy="301320"/>
                </p14:xfrm>
              </p:contentPart>
            </mc:Choice>
            <mc:Fallback xmlns="">
              <p:pic>
                <p:nvPicPr>
                  <p:cNvPr id="10" name="Input penna 9">
                    <a:extLst>
                      <a:ext uri="{FF2B5EF4-FFF2-40B4-BE49-F238E27FC236}">
                        <a16:creationId xmlns:a16="http://schemas.microsoft.com/office/drawing/2014/main" id="{8552D729-26C9-1FCB-2B92-9E905BB85637}"/>
                      </a:ext>
                    </a:extLst>
                  </p:cNvPr>
                  <p:cNvPicPr/>
                  <p:nvPr/>
                </p:nvPicPr>
                <p:blipFill>
                  <a:blip r:embed="rId9"/>
                  <a:stretch>
                    <a:fillRect/>
                  </a:stretch>
                </p:blipFill>
                <p:spPr>
                  <a:xfrm>
                    <a:off x="1191864" y="2063544"/>
                    <a:ext cx="835200" cy="3189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1" name="Input penna 10">
                    <a:extLst>
                      <a:ext uri="{FF2B5EF4-FFF2-40B4-BE49-F238E27FC236}">
                        <a16:creationId xmlns:a16="http://schemas.microsoft.com/office/drawing/2014/main" id="{480FA5D6-AE39-B9F7-8E08-79616A319F7B}"/>
                      </a:ext>
                    </a:extLst>
                  </p14:cNvPr>
                  <p14:cNvContentPartPr/>
                  <p14:nvPr/>
                </p14:nvContentPartPr>
                <p14:xfrm>
                  <a:off x="1230024" y="2248224"/>
                  <a:ext cx="794160" cy="376200"/>
                </p14:xfrm>
              </p:contentPart>
            </mc:Choice>
            <mc:Fallback xmlns="">
              <p:pic>
                <p:nvPicPr>
                  <p:cNvPr id="11" name="Input penna 10">
                    <a:extLst>
                      <a:ext uri="{FF2B5EF4-FFF2-40B4-BE49-F238E27FC236}">
                        <a16:creationId xmlns:a16="http://schemas.microsoft.com/office/drawing/2014/main" id="{480FA5D6-AE39-B9F7-8E08-79616A319F7B}"/>
                      </a:ext>
                    </a:extLst>
                  </p:cNvPr>
                  <p:cNvPicPr/>
                  <p:nvPr/>
                </p:nvPicPr>
                <p:blipFill>
                  <a:blip r:embed="rId11"/>
                  <a:stretch>
                    <a:fillRect/>
                  </a:stretch>
                </p:blipFill>
                <p:spPr>
                  <a:xfrm>
                    <a:off x="1221024" y="2239224"/>
                    <a:ext cx="811800" cy="3938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2" name="Input penna 11">
                    <a:extLst>
                      <a:ext uri="{FF2B5EF4-FFF2-40B4-BE49-F238E27FC236}">
                        <a16:creationId xmlns:a16="http://schemas.microsoft.com/office/drawing/2014/main" id="{D3607953-1F5F-8053-61F6-755736EEFA73}"/>
                      </a:ext>
                    </a:extLst>
                  </p14:cNvPr>
                  <p14:cNvContentPartPr/>
                  <p14:nvPr/>
                </p14:nvContentPartPr>
                <p14:xfrm>
                  <a:off x="1916904" y="1963104"/>
                  <a:ext cx="178920" cy="226800"/>
                </p14:xfrm>
              </p:contentPart>
            </mc:Choice>
            <mc:Fallback xmlns="">
              <p:pic>
                <p:nvPicPr>
                  <p:cNvPr id="12" name="Input penna 11">
                    <a:extLst>
                      <a:ext uri="{FF2B5EF4-FFF2-40B4-BE49-F238E27FC236}">
                        <a16:creationId xmlns:a16="http://schemas.microsoft.com/office/drawing/2014/main" id="{D3607953-1F5F-8053-61F6-755736EEFA73}"/>
                      </a:ext>
                    </a:extLst>
                  </p:cNvPr>
                  <p:cNvPicPr/>
                  <p:nvPr/>
                </p:nvPicPr>
                <p:blipFill>
                  <a:blip r:embed="rId13"/>
                  <a:stretch>
                    <a:fillRect/>
                  </a:stretch>
                </p:blipFill>
                <p:spPr>
                  <a:xfrm>
                    <a:off x="1907904" y="1954104"/>
                    <a:ext cx="196560"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3" name="Input penna 12">
                    <a:extLst>
                      <a:ext uri="{FF2B5EF4-FFF2-40B4-BE49-F238E27FC236}">
                        <a16:creationId xmlns:a16="http://schemas.microsoft.com/office/drawing/2014/main" id="{55D58FC8-17A7-FC91-EA85-206F9DE919C7}"/>
                      </a:ext>
                    </a:extLst>
                  </p14:cNvPr>
                  <p14:cNvContentPartPr/>
                  <p14:nvPr/>
                </p14:nvContentPartPr>
                <p14:xfrm>
                  <a:off x="1941744" y="1798584"/>
                  <a:ext cx="380520" cy="348480"/>
                </p14:xfrm>
              </p:contentPart>
            </mc:Choice>
            <mc:Fallback xmlns="">
              <p:pic>
                <p:nvPicPr>
                  <p:cNvPr id="13" name="Input penna 12">
                    <a:extLst>
                      <a:ext uri="{FF2B5EF4-FFF2-40B4-BE49-F238E27FC236}">
                        <a16:creationId xmlns:a16="http://schemas.microsoft.com/office/drawing/2014/main" id="{55D58FC8-17A7-FC91-EA85-206F9DE919C7}"/>
                      </a:ext>
                    </a:extLst>
                  </p:cNvPr>
                  <p:cNvPicPr/>
                  <p:nvPr/>
                </p:nvPicPr>
                <p:blipFill>
                  <a:blip r:embed="rId15"/>
                  <a:stretch>
                    <a:fillRect/>
                  </a:stretch>
                </p:blipFill>
                <p:spPr>
                  <a:xfrm>
                    <a:off x="1932744" y="1789584"/>
                    <a:ext cx="398160" cy="36612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4" name="Input penna 13">
                    <a:extLst>
                      <a:ext uri="{FF2B5EF4-FFF2-40B4-BE49-F238E27FC236}">
                        <a16:creationId xmlns:a16="http://schemas.microsoft.com/office/drawing/2014/main" id="{25DE093C-B7A3-BE99-EFDB-B36427016C48}"/>
                      </a:ext>
                    </a:extLst>
                  </p14:cNvPr>
                  <p14:cNvContentPartPr/>
                  <p14:nvPr/>
                </p14:nvContentPartPr>
                <p14:xfrm>
                  <a:off x="810984" y="2383224"/>
                  <a:ext cx="322920" cy="266400"/>
                </p14:xfrm>
              </p:contentPart>
            </mc:Choice>
            <mc:Fallback xmlns="">
              <p:pic>
                <p:nvPicPr>
                  <p:cNvPr id="14" name="Input penna 13">
                    <a:extLst>
                      <a:ext uri="{FF2B5EF4-FFF2-40B4-BE49-F238E27FC236}">
                        <a16:creationId xmlns:a16="http://schemas.microsoft.com/office/drawing/2014/main" id="{25DE093C-B7A3-BE99-EFDB-B36427016C48}"/>
                      </a:ext>
                    </a:extLst>
                  </p:cNvPr>
                  <p:cNvPicPr/>
                  <p:nvPr/>
                </p:nvPicPr>
                <p:blipFill>
                  <a:blip r:embed="rId17"/>
                  <a:stretch>
                    <a:fillRect/>
                  </a:stretch>
                </p:blipFill>
                <p:spPr>
                  <a:xfrm>
                    <a:off x="802344" y="2374584"/>
                    <a:ext cx="340560" cy="2840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8">
              <p14:nvContentPartPr>
                <p14:cNvPr id="16" name="Input penna 15">
                  <a:extLst>
                    <a:ext uri="{FF2B5EF4-FFF2-40B4-BE49-F238E27FC236}">
                      <a16:creationId xmlns:a16="http://schemas.microsoft.com/office/drawing/2014/main" id="{02EC10F2-11D4-7269-8D85-5DDD7743712A}"/>
                    </a:ext>
                  </a:extLst>
                </p14:cNvPr>
                <p14:cNvContentPartPr/>
                <p14:nvPr/>
              </p14:nvContentPartPr>
              <p14:xfrm>
                <a:off x="8919600" y="3668808"/>
                <a:ext cx="6120" cy="3960"/>
              </p14:xfrm>
            </p:contentPart>
          </mc:Choice>
          <mc:Fallback xmlns="">
            <p:pic>
              <p:nvPicPr>
                <p:cNvPr id="16" name="Input penna 15">
                  <a:extLst>
                    <a:ext uri="{FF2B5EF4-FFF2-40B4-BE49-F238E27FC236}">
                      <a16:creationId xmlns:a16="http://schemas.microsoft.com/office/drawing/2014/main" id="{02EC10F2-11D4-7269-8D85-5DDD7743712A}"/>
                    </a:ext>
                  </a:extLst>
                </p:cNvPr>
                <p:cNvPicPr/>
                <p:nvPr/>
              </p:nvPicPr>
              <p:blipFill>
                <a:blip r:embed="rId19"/>
                <a:stretch>
                  <a:fillRect/>
                </a:stretch>
              </p:blipFill>
              <p:spPr>
                <a:xfrm>
                  <a:off x="8910600" y="3659808"/>
                  <a:ext cx="23760" cy="21600"/>
                </a:xfrm>
                <a:prstGeom prst="rect">
                  <a:avLst/>
                </a:prstGeom>
              </p:spPr>
            </p:pic>
          </mc:Fallback>
        </mc:AlternateContent>
        <p:grpSp>
          <p:nvGrpSpPr>
            <p:cNvPr id="29" name="Gruppo 28">
              <a:extLst>
                <a:ext uri="{FF2B5EF4-FFF2-40B4-BE49-F238E27FC236}">
                  <a16:creationId xmlns:a16="http://schemas.microsoft.com/office/drawing/2014/main" id="{119ECB84-2D12-B176-8F93-8E19198C8A16}"/>
                </a:ext>
              </a:extLst>
            </p:cNvPr>
            <p:cNvGrpSpPr/>
            <p:nvPr/>
          </p:nvGrpSpPr>
          <p:grpSpPr>
            <a:xfrm>
              <a:off x="10414320" y="3115128"/>
              <a:ext cx="1342080" cy="531720"/>
              <a:chOff x="4368504" y="457224"/>
              <a:chExt cx="1342080" cy="531720"/>
            </a:xfrm>
          </p:grpSpPr>
          <mc:AlternateContent xmlns:mc="http://schemas.openxmlformats.org/markup-compatibility/2006" xmlns:p14="http://schemas.microsoft.com/office/powerpoint/2010/main">
            <mc:Choice Requires="p14">
              <p:contentPart p14:bwMode="auto" r:id="rId20">
                <p14:nvContentPartPr>
                  <p14:cNvPr id="24" name="Input penna 23">
                    <a:extLst>
                      <a:ext uri="{FF2B5EF4-FFF2-40B4-BE49-F238E27FC236}">
                        <a16:creationId xmlns:a16="http://schemas.microsoft.com/office/drawing/2014/main" id="{B82A54DC-4F71-626B-0885-50048136BBFF}"/>
                      </a:ext>
                    </a:extLst>
                  </p14:cNvPr>
                  <p14:cNvContentPartPr/>
                  <p14:nvPr/>
                </p14:nvContentPartPr>
                <p14:xfrm>
                  <a:off x="4668024" y="493584"/>
                  <a:ext cx="49320" cy="232560"/>
                </p14:xfrm>
              </p:contentPart>
            </mc:Choice>
            <mc:Fallback xmlns="">
              <p:pic>
                <p:nvPicPr>
                  <p:cNvPr id="24" name="Input penna 23">
                    <a:extLst>
                      <a:ext uri="{FF2B5EF4-FFF2-40B4-BE49-F238E27FC236}">
                        <a16:creationId xmlns:a16="http://schemas.microsoft.com/office/drawing/2014/main" id="{B82A54DC-4F71-626B-0885-50048136BBFF}"/>
                      </a:ext>
                    </a:extLst>
                  </p:cNvPr>
                  <p:cNvPicPr/>
                  <p:nvPr/>
                </p:nvPicPr>
                <p:blipFill>
                  <a:blip r:embed="rId21"/>
                  <a:stretch>
                    <a:fillRect/>
                  </a:stretch>
                </p:blipFill>
                <p:spPr>
                  <a:xfrm>
                    <a:off x="4659384" y="484584"/>
                    <a:ext cx="66960"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5" name="Input penna 24">
                    <a:extLst>
                      <a:ext uri="{FF2B5EF4-FFF2-40B4-BE49-F238E27FC236}">
                        <a16:creationId xmlns:a16="http://schemas.microsoft.com/office/drawing/2014/main" id="{D99645FB-FE9A-0D52-F2A3-9EB8A88C9110}"/>
                      </a:ext>
                    </a:extLst>
                  </p14:cNvPr>
                  <p14:cNvContentPartPr/>
                  <p14:nvPr/>
                </p14:nvContentPartPr>
                <p14:xfrm>
                  <a:off x="4368504" y="477744"/>
                  <a:ext cx="351000" cy="273240"/>
                </p14:xfrm>
              </p:contentPart>
            </mc:Choice>
            <mc:Fallback xmlns="">
              <p:pic>
                <p:nvPicPr>
                  <p:cNvPr id="25" name="Input penna 24">
                    <a:extLst>
                      <a:ext uri="{FF2B5EF4-FFF2-40B4-BE49-F238E27FC236}">
                        <a16:creationId xmlns:a16="http://schemas.microsoft.com/office/drawing/2014/main" id="{D99645FB-FE9A-0D52-F2A3-9EB8A88C9110}"/>
                      </a:ext>
                    </a:extLst>
                  </p:cNvPr>
                  <p:cNvPicPr/>
                  <p:nvPr/>
                </p:nvPicPr>
                <p:blipFill>
                  <a:blip r:embed="rId23"/>
                  <a:stretch>
                    <a:fillRect/>
                  </a:stretch>
                </p:blipFill>
                <p:spPr>
                  <a:xfrm>
                    <a:off x="4359864" y="469104"/>
                    <a:ext cx="368640" cy="29088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6" name="Input penna 25">
                    <a:extLst>
                      <a:ext uri="{FF2B5EF4-FFF2-40B4-BE49-F238E27FC236}">
                        <a16:creationId xmlns:a16="http://schemas.microsoft.com/office/drawing/2014/main" id="{56DD751F-3FC2-3DD3-76CC-EB81E5A91D56}"/>
                      </a:ext>
                    </a:extLst>
                  </p14:cNvPr>
                  <p14:cNvContentPartPr/>
                  <p14:nvPr/>
                </p14:nvContentPartPr>
                <p14:xfrm>
                  <a:off x="4813824" y="468384"/>
                  <a:ext cx="154440" cy="284760"/>
                </p14:xfrm>
              </p:contentPart>
            </mc:Choice>
            <mc:Fallback xmlns="">
              <p:pic>
                <p:nvPicPr>
                  <p:cNvPr id="26" name="Input penna 25">
                    <a:extLst>
                      <a:ext uri="{FF2B5EF4-FFF2-40B4-BE49-F238E27FC236}">
                        <a16:creationId xmlns:a16="http://schemas.microsoft.com/office/drawing/2014/main" id="{56DD751F-3FC2-3DD3-76CC-EB81E5A91D56}"/>
                      </a:ext>
                    </a:extLst>
                  </p:cNvPr>
                  <p:cNvPicPr/>
                  <p:nvPr/>
                </p:nvPicPr>
                <p:blipFill>
                  <a:blip r:embed="rId25"/>
                  <a:stretch>
                    <a:fillRect/>
                  </a:stretch>
                </p:blipFill>
                <p:spPr>
                  <a:xfrm>
                    <a:off x="4805184" y="459744"/>
                    <a:ext cx="172080" cy="3024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7" name="Input penna 26">
                    <a:extLst>
                      <a:ext uri="{FF2B5EF4-FFF2-40B4-BE49-F238E27FC236}">
                        <a16:creationId xmlns:a16="http://schemas.microsoft.com/office/drawing/2014/main" id="{3DDECFC9-735A-DFDB-A47C-646BA8BF62E1}"/>
                      </a:ext>
                    </a:extLst>
                  </p14:cNvPr>
                  <p14:cNvContentPartPr/>
                  <p14:nvPr/>
                </p14:nvContentPartPr>
                <p14:xfrm>
                  <a:off x="4881504" y="715344"/>
                  <a:ext cx="829080" cy="247320"/>
                </p14:xfrm>
              </p:contentPart>
            </mc:Choice>
            <mc:Fallback xmlns="">
              <p:pic>
                <p:nvPicPr>
                  <p:cNvPr id="27" name="Input penna 26">
                    <a:extLst>
                      <a:ext uri="{FF2B5EF4-FFF2-40B4-BE49-F238E27FC236}">
                        <a16:creationId xmlns:a16="http://schemas.microsoft.com/office/drawing/2014/main" id="{3DDECFC9-735A-DFDB-A47C-646BA8BF62E1}"/>
                      </a:ext>
                    </a:extLst>
                  </p:cNvPr>
                  <p:cNvPicPr/>
                  <p:nvPr/>
                </p:nvPicPr>
                <p:blipFill>
                  <a:blip r:embed="rId27"/>
                  <a:stretch>
                    <a:fillRect/>
                  </a:stretch>
                </p:blipFill>
                <p:spPr>
                  <a:xfrm>
                    <a:off x="4872504" y="706344"/>
                    <a:ext cx="846720" cy="26496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8" name="Input penna 27">
                    <a:extLst>
                      <a:ext uri="{FF2B5EF4-FFF2-40B4-BE49-F238E27FC236}">
                        <a16:creationId xmlns:a16="http://schemas.microsoft.com/office/drawing/2014/main" id="{6780880D-48A3-666E-C9D6-4F144E717C71}"/>
                      </a:ext>
                    </a:extLst>
                  </p14:cNvPr>
                  <p14:cNvContentPartPr/>
                  <p14:nvPr/>
                </p14:nvContentPartPr>
                <p14:xfrm>
                  <a:off x="4968264" y="457224"/>
                  <a:ext cx="713880" cy="531720"/>
                </p14:xfrm>
              </p:contentPart>
            </mc:Choice>
            <mc:Fallback xmlns="">
              <p:pic>
                <p:nvPicPr>
                  <p:cNvPr id="28" name="Input penna 27">
                    <a:extLst>
                      <a:ext uri="{FF2B5EF4-FFF2-40B4-BE49-F238E27FC236}">
                        <a16:creationId xmlns:a16="http://schemas.microsoft.com/office/drawing/2014/main" id="{6780880D-48A3-666E-C9D6-4F144E717C71}"/>
                      </a:ext>
                    </a:extLst>
                  </p:cNvPr>
                  <p:cNvPicPr/>
                  <p:nvPr/>
                </p:nvPicPr>
                <p:blipFill>
                  <a:blip r:embed="rId29"/>
                  <a:stretch>
                    <a:fillRect/>
                  </a:stretch>
                </p:blipFill>
                <p:spPr>
                  <a:xfrm>
                    <a:off x="4959264" y="448584"/>
                    <a:ext cx="731520" cy="549360"/>
                  </a:xfrm>
                  <a:prstGeom prst="rect">
                    <a:avLst/>
                  </a:prstGeom>
                </p:spPr>
              </p:pic>
            </mc:Fallback>
          </mc:AlternateContent>
        </p:grpSp>
        <p:grpSp>
          <p:nvGrpSpPr>
            <p:cNvPr id="34" name="Gruppo 33">
              <a:extLst>
                <a:ext uri="{FF2B5EF4-FFF2-40B4-BE49-F238E27FC236}">
                  <a16:creationId xmlns:a16="http://schemas.microsoft.com/office/drawing/2014/main" id="{B1C3FF11-7B9C-795E-06A3-9873554C0B2E}"/>
                </a:ext>
              </a:extLst>
            </p:cNvPr>
            <p:cNvGrpSpPr/>
            <p:nvPr/>
          </p:nvGrpSpPr>
          <p:grpSpPr>
            <a:xfrm>
              <a:off x="11618880" y="3629928"/>
              <a:ext cx="474480" cy="708120"/>
              <a:chOff x="5573064" y="972024"/>
              <a:chExt cx="474480" cy="708120"/>
            </a:xfrm>
          </p:grpSpPr>
          <mc:AlternateContent xmlns:mc="http://schemas.openxmlformats.org/markup-compatibility/2006" xmlns:p14="http://schemas.microsoft.com/office/powerpoint/2010/main">
            <mc:Choice Requires="p14">
              <p:contentPart p14:bwMode="auto" r:id="rId30">
                <p14:nvContentPartPr>
                  <p14:cNvPr id="30" name="Input penna 29">
                    <a:extLst>
                      <a:ext uri="{FF2B5EF4-FFF2-40B4-BE49-F238E27FC236}">
                        <a16:creationId xmlns:a16="http://schemas.microsoft.com/office/drawing/2014/main" id="{4DB4E681-A88E-F257-5706-71E014B50F4E}"/>
                      </a:ext>
                    </a:extLst>
                  </p14:cNvPr>
                  <p14:cNvContentPartPr/>
                  <p14:nvPr/>
                </p14:nvContentPartPr>
                <p14:xfrm>
                  <a:off x="5573064" y="972024"/>
                  <a:ext cx="302760" cy="172080"/>
                </p14:xfrm>
              </p:contentPart>
            </mc:Choice>
            <mc:Fallback xmlns="">
              <p:pic>
                <p:nvPicPr>
                  <p:cNvPr id="30" name="Input penna 29">
                    <a:extLst>
                      <a:ext uri="{FF2B5EF4-FFF2-40B4-BE49-F238E27FC236}">
                        <a16:creationId xmlns:a16="http://schemas.microsoft.com/office/drawing/2014/main" id="{4DB4E681-A88E-F257-5706-71E014B50F4E}"/>
                      </a:ext>
                    </a:extLst>
                  </p:cNvPr>
                  <p:cNvPicPr/>
                  <p:nvPr/>
                </p:nvPicPr>
                <p:blipFill>
                  <a:blip r:embed="rId31"/>
                  <a:stretch>
                    <a:fillRect/>
                  </a:stretch>
                </p:blipFill>
                <p:spPr>
                  <a:xfrm>
                    <a:off x="5564424" y="963384"/>
                    <a:ext cx="320400" cy="18972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1" name="Input penna 30">
                    <a:extLst>
                      <a:ext uri="{FF2B5EF4-FFF2-40B4-BE49-F238E27FC236}">
                        <a16:creationId xmlns:a16="http://schemas.microsoft.com/office/drawing/2014/main" id="{66B38A77-24A9-0FC9-9FDF-A05E465546D2}"/>
                      </a:ext>
                    </a:extLst>
                  </p14:cNvPr>
                  <p14:cNvContentPartPr/>
                  <p14:nvPr/>
                </p14:nvContentPartPr>
                <p14:xfrm>
                  <a:off x="5585664" y="1110264"/>
                  <a:ext cx="222840" cy="569880"/>
                </p14:xfrm>
              </p:contentPart>
            </mc:Choice>
            <mc:Fallback xmlns="">
              <p:pic>
                <p:nvPicPr>
                  <p:cNvPr id="31" name="Input penna 30">
                    <a:extLst>
                      <a:ext uri="{FF2B5EF4-FFF2-40B4-BE49-F238E27FC236}">
                        <a16:creationId xmlns:a16="http://schemas.microsoft.com/office/drawing/2014/main" id="{66B38A77-24A9-0FC9-9FDF-A05E465546D2}"/>
                      </a:ext>
                    </a:extLst>
                  </p:cNvPr>
                  <p:cNvPicPr/>
                  <p:nvPr/>
                </p:nvPicPr>
                <p:blipFill>
                  <a:blip r:embed="rId33"/>
                  <a:stretch>
                    <a:fillRect/>
                  </a:stretch>
                </p:blipFill>
                <p:spPr>
                  <a:xfrm>
                    <a:off x="5577024" y="1101264"/>
                    <a:ext cx="240480" cy="58752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2" name="Input penna 31">
                    <a:extLst>
                      <a:ext uri="{FF2B5EF4-FFF2-40B4-BE49-F238E27FC236}">
                        <a16:creationId xmlns:a16="http://schemas.microsoft.com/office/drawing/2014/main" id="{B9EF868F-845C-B1A2-22FF-DC3F9C2BB741}"/>
                      </a:ext>
                    </a:extLst>
                  </p14:cNvPr>
                  <p14:cNvContentPartPr/>
                  <p14:nvPr/>
                </p14:nvContentPartPr>
                <p14:xfrm>
                  <a:off x="5808144" y="1661784"/>
                  <a:ext cx="239400" cy="18360"/>
                </p14:xfrm>
              </p:contentPart>
            </mc:Choice>
            <mc:Fallback xmlns="">
              <p:pic>
                <p:nvPicPr>
                  <p:cNvPr id="32" name="Input penna 31">
                    <a:extLst>
                      <a:ext uri="{FF2B5EF4-FFF2-40B4-BE49-F238E27FC236}">
                        <a16:creationId xmlns:a16="http://schemas.microsoft.com/office/drawing/2014/main" id="{B9EF868F-845C-B1A2-22FF-DC3F9C2BB741}"/>
                      </a:ext>
                    </a:extLst>
                  </p:cNvPr>
                  <p:cNvPicPr/>
                  <p:nvPr/>
                </p:nvPicPr>
                <p:blipFill>
                  <a:blip r:embed="rId35"/>
                  <a:stretch>
                    <a:fillRect/>
                  </a:stretch>
                </p:blipFill>
                <p:spPr>
                  <a:xfrm>
                    <a:off x="5799144" y="1653144"/>
                    <a:ext cx="25704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3" name="Input penna 32">
                    <a:extLst>
                      <a:ext uri="{FF2B5EF4-FFF2-40B4-BE49-F238E27FC236}">
                        <a16:creationId xmlns:a16="http://schemas.microsoft.com/office/drawing/2014/main" id="{7A883C01-8C2F-B9B1-1BE8-9E0A484B0710}"/>
                      </a:ext>
                    </a:extLst>
                  </p14:cNvPr>
                  <p14:cNvContentPartPr/>
                  <p14:nvPr/>
                </p14:nvContentPartPr>
                <p14:xfrm>
                  <a:off x="5921544" y="1002984"/>
                  <a:ext cx="123840" cy="627480"/>
                </p14:xfrm>
              </p:contentPart>
            </mc:Choice>
            <mc:Fallback xmlns="">
              <p:pic>
                <p:nvPicPr>
                  <p:cNvPr id="33" name="Input penna 32">
                    <a:extLst>
                      <a:ext uri="{FF2B5EF4-FFF2-40B4-BE49-F238E27FC236}">
                        <a16:creationId xmlns:a16="http://schemas.microsoft.com/office/drawing/2014/main" id="{7A883C01-8C2F-B9B1-1BE8-9E0A484B0710}"/>
                      </a:ext>
                    </a:extLst>
                  </p:cNvPr>
                  <p:cNvPicPr/>
                  <p:nvPr/>
                </p:nvPicPr>
                <p:blipFill>
                  <a:blip r:embed="rId37"/>
                  <a:stretch>
                    <a:fillRect/>
                  </a:stretch>
                </p:blipFill>
                <p:spPr>
                  <a:xfrm>
                    <a:off x="5912904" y="994344"/>
                    <a:ext cx="141480" cy="645120"/>
                  </a:xfrm>
                  <a:prstGeom prst="rect">
                    <a:avLst/>
                  </a:prstGeom>
                </p:spPr>
              </p:pic>
            </mc:Fallback>
          </mc:AlternateContent>
        </p:grpSp>
        <p:grpSp>
          <p:nvGrpSpPr>
            <p:cNvPr id="87" name="Gruppo 86">
              <a:extLst>
                <a:ext uri="{FF2B5EF4-FFF2-40B4-BE49-F238E27FC236}">
                  <a16:creationId xmlns:a16="http://schemas.microsoft.com/office/drawing/2014/main" id="{56964830-B314-C0B0-59F9-BA308840DA5F}"/>
                </a:ext>
              </a:extLst>
            </p:cNvPr>
            <p:cNvGrpSpPr/>
            <p:nvPr/>
          </p:nvGrpSpPr>
          <p:grpSpPr>
            <a:xfrm>
              <a:off x="8160000" y="2926128"/>
              <a:ext cx="2096280" cy="1614960"/>
              <a:chOff x="2114184" y="268224"/>
              <a:chExt cx="2096280" cy="1614960"/>
            </a:xfrm>
          </p:grpSpPr>
          <mc:AlternateContent xmlns:mc="http://schemas.openxmlformats.org/markup-compatibility/2006" xmlns:p14="http://schemas.microsoft.com/office/powerpoint/2010/main">
            <mc:Choice Requires="p14">
              <p:contentPart p14:bwMode="auto" r:id="rId38">
                <p14:nvContentPartPr>
                  <p14:cNvPr id="17" name="Input penna 16">
                    <a:extLst>
                      <a:ext uri="{FF2B5EF4-FFF2-40B4-BE49-F238E27FC236}">
                        <a16:creationId xmlns:a16="http://schemas.microsoft.com/office/drawing/2014/main" id="{94B54898-1090-6807-2F3C-F91F460173D7}"/>
                      </a:ext>
                    </a:extLst>
                  </p14:cNvPr>
                  <p14:cNvContentPartPr/>
                  <p14:nvPr/>
                </p14:nvContentPartPr>
                <p14:xfrm>
                  <a:off x="2902224" y="971664"/>
                  <a:ext cx="146160" cy="158040"/>
                </p14:xfrm>
              </p:contentPart>
            </mc:Choice>
            <mc:Fallback xmlns="">
              <p:pic>
                <p:nvPicPr>
                  <p:cNvPr id="17" name="Input penna 16">
                    <a:extLst>
                      <a:ext uri="{FF2B5EF4-FFF2-40B4-BE49-F238E27FC236}">
                        <a16:creationId xmlns:a16="http://schemas.microsoft.com/office/drawing/2014/main" id="{94B54898-1090-6807-2F3C-F91F460173D7}"/>
                      </a:ext>
                    </a:extLst>
                  </p:cNvPr>
                  <p:cNvPicPr/>
                  <p:nvPr/>
                </p:nvPicPr>
                <p:blipFill>
                  <a:blip r:embed="rId39"/>
                  <a:stretch>
                    <a:fillRect/>
                  </a:stretch>
                </p:blipFill>
                <p:spPr>
                  <a:xfrm>
                    <a:off x="2893584" y="962664"/>
                    <a:ext cx="16380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8" name="Input penna 17">
                    <a:extLst>
                      <a:ext uri="{FF2B5EF4-FFF2-40B4-BE49-F238E27FC236}">
                        <a16:creationId xmlns:a16="http://schemas.microsoft.com/office/drawing/2014/main" id="{351E407D-C053-9D25-BD6D-02CF8680E845}"/>
                      </a:ext>
                    </a:extLst>
                  </p14:cNvPr>
                  <p14:cNvContentPartPr/>
                  <p14:nvPr/>
                </p14:nvContentPartPr>
                <p14:xfrm>
                  <a:off x="2939664" y="606624"/>
                  <a:ext cx="696600" cy="505800"/>
                </p14:xfrm>
              </p:contentPart>
            </mc:Choice>
            <mc:Fallback xmlns="">
              <p:pic>
                <p:nvPicPr>
                  <p:cNvPr id="18" name="Input penna 17">
                    <a:extLst>
                      <a:ext uri="{FF2B5EF4-FFF2-40B4-BE49-F238E27FC236}">
                        <a16:creationId xmlns:a16="http://schemas.microsoft.com/office/drawing/2014/main" id="{351E407D-C053-9D25-BD6D-02CF8680E845}"/>
                      </a:ext>
                    </a:extLst>
                  </p:cNvPr>
                  <p:cNvPicPr/>
                  <p:nvPr/>
                </p:nvPicPr>
                <p:blipFill>
                  <a:blip r:embed="rId41"/>
                  <a:stretch>
                    <a:fillRect/>
                  </a:stretch>
                </p:blipFill>
                <p:spPr>
                  <a:xfrm>
                    <a:off x="2930664" y="597624"/>
                    <a:ext cx="714240" cy="52344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9" name="Input penna 18">
                    <a:extLst>
                      <a:ext uri="{FF2B5EF4-FFF2-40B4-BE49-F238E27FC236}">
                        <a16:creationId xmlns:a16="http://schemas.microsoft.com/office/drawing/2014/main" id="{A22BF2F9-F177-2D0E-1560-3816D8999A84}"/>
                      </a:ext>
                    </a:extLst>
                  </p14:cNvPr>
                  <p14:cNvContentPartPr/>
                  <p14:nvPr/>
                </p14:nvContentPartPr>
                <p14:xfrm>
                  <a:off x="2794584" y="1141584"/>
                  <a:ext cx="174600" cy="161640"/>
                </p14:xfrm>
              </p:contentPart>
            </mc:Choice>
            <mc:Fallback xmlns="">
              <p:pic>
                <p:nvPicPr>
                  <p:cNvPr id="19" name="Input penna 18">
                    <a:extLst>
                      <a:ext uri="{FF2B5EF4-FFF2-40B4-BE49-F238E27FC236}">
                        <a16:creationId xmlns:a16="http://schemas.microsoft.com/office/drawing/2014/main" id="{A22BF2F9-F177-2D0E-1560-3816D8999A84}"/>
                      </a:ext>
                    </a:extLst>
                  </p:cNvPr>
                  <p:cNvPicPr/>
                  <p:nvPr/>
                </p:nvPicPr>
                <p:blipFill>
                  <a:blip r:embed="rId43"/>
                  <a:stretch>
                    <a:fillRect/>
                  </a:stretch>
                </p:blipFill>
                <p:spPr>
                  <a:xfrm>
                    <a:off x="2785584" y="1132944"/>
                    <a:ext cx="192240" cy="1792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20" name="Input penna 19">
                    <a:extLst>
                      <a:ext uri="{FF2B5EF4-FFF2-40B4-BE49-F238E27FC236}">
                        <a16:creationId xmlns:a16="http://schemas.microsoft.com/office/drawing/2014/main" id="{E4FB07AE-8B5D-947A-B0EC-2BED51CDEFDB}"/>
                      </a:ext>
                    </a:extLst>
                  </p14:cNvPr>
                  <p14:cNvContentPartPr/>
                  <p14:nvPr/>
                </p14:nvContentPartPr>
                <p14:xfrm>
                  <a:off x="2610984" y="1151664"/>
                  <a:ext cx="365040" cy="308160"/>
                </p14:xfrm>
              </p:contentPart>
            </mc:Choice>
            <mc:Fallback xmlns="">
              <p:pic>
                <p:nvPicPr>
                  <p:cNvPr id="20" name="Input penna 19">
                    <a:extLst>
                      <a:ext uri="{FF2B5EF4-FFF2-40B4-BE49-F238E27FC236}">
                        <a16:creationId xmlns:a16="http://schemas.microsoft.com/office/drawing/2014/main" id="{E4FB07AE-8B5D-947A-B0EC-2BED51CDEFDB}"/>
                      </a:ext>
                    </a:extLst>
                  </p:cNvPr>
                  <p:cNvPicPr/>
                  <p:nvPr/>
                </p:nvPicPr>
                <p:blipFill>
                  <a:blip r:embed="rId45"/>
                  <a:stretch>
                    <a:fillRect/>
                  </a:stretch>
                </p:blipFill>
                <p:spPr>
                  <a:xfrm>
                    <a:off x="2602344" y="1142664"/>
                    <a:ext cx="382680" cy="3258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21" name="Input penna 20">
                    <a:extLst>
                      <a:ext uri="{FF2B5EF4-FFF2-40B4-BE49-F238E27FC236}">
                        <a16:creationId xmlns:a16="http://schemas.microsoft.com/office/drawing/2014/main" id="{9BB23B08-9B15-17DD-1B46-F1A9F0D7833F}"/>
                      </a:ext>
                    </a:extLst>
                  </p14:cNvPr>
                  <p14:cNvContentPartPr/>
                  <p14:nvPr/>
                </p14:nvContentPartPr>
                <p14:xfrm>
                  <a:off x="3711864" y="566664"/>
                  <a:ext cx="21240" cy="204840"/>
                </p14:xfrm>
              </p:contentPart>
            </mc:Choice>
            <mc:Fallback xmlns="">
              <p:pic>
                <p:nvPicPr>
                  <p:cNvPr id="21" name="Input penna 20">
                    <a:extLst>
                      <a:ext uri="{FF2B5EF4-FFF2-40B4-BE49-F238E27FC236}">
                        <a16:creationId xmlns:a16="http://schemas.microsoft.com/office/drawing/2014/main" id="{9BB23B08-9B15-17DD-1B46-F1A9F0D7833F}"/>
                      </a:ext>
                    </a:extLst>
                  </p:cNvPr>
                  <p:cNvPicPr/>
                  <p:nvPr/>
                </p:nvPicPr>
                <p:blipFill>
                  <a:blip r:embed="rId47"/>
                  <a:stretch>
                    <a:fillRect/>
                  </a:stretch>
                </p:blipFill>
                <p:spPr>
                  <a:xfrm>
                    <a:off x="3703224" y="557664"/>
                    <a:ext cx="38880" cy="22248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22" name="Input penna 21">
                    <a:extLst>
                      <a:ext uri="{FF2B5EF4-FFF2-40B4-BE49-F238E27FC236}">
                        <a16:creationId xmlns:a16="http://schemas.microsoft.com/office/drawing/2014/main" id="{EC569AB9-2DB6-6A6B-38A3-9D6CF30B0275}"/>
                      </a:ext>
                    </a:extLst>
                  </p14:cNvPr>
                  <p14:cNvContentPartPr/>
                  <p14:nvPr/>
                </p14:nvContentPartPr>
                <p14:xfrm>
                  <a:off x="3675144" y="494304"/>
                  <a:ext cx="408960" cy="304200"/>
                </p14:xfrm>
              </p:contentPart>
            </mc:Choice>
            <mc:Fallback xmlns="">
              <p:pic>
                <p:nvPicPr>
                  <p:cNvPr id="22" name="Input penna 21">
                    <a:extLst>
                      <a:ext uri="{FF2B5EF4-FFF2-40B4-BE49-F238E27FC236}">
                        <a16:creationId xmlns:a16="http://schemas.microsoft.com/office/drawing/2014/main" id="{EC569AB9-2DB6-6A6B-38A3-9D6CF30B0275}"/>
                      </a:ext>
                    </a:extLst>
                  </p:cNvPr>
                  <p:cNvPicPr/>
                  <p:nvPr/>
                </p:nvPicPr>
                <p:blipFill>
                  <a:blip r:embed="rId49"/>
                  <a:stretch>
                    <a:fillRect/>
                  </a:stretch>
                </p:blipFill>
                <p:spPr>
                  <a:xfrm>
                    <a:off x="3666144" y="485664"/>
                    <a:ext cx="426600" cy="32184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35" name="Input penna 34">
                    <a:extLst>
                      <a:ext uri="{FF2B5EF4-FFF2-40B4-BE49-F238E27FC236}">
                        <a16:creationId xmlns:a16="http://schemas.microsoft.com/office/drawing/2014/main" id="{F39DB310-78A0-0E69-1B41-28ECF65EBA0E}"/>
                      </a:ext>
                    </a:extLst>
                  </p14:cNvPr>
                  <p14:cNvContentPartPr/>
                  <p14:nvPr/>
                </p14:nvContentPartPr>
                <p14:xfrm>
                  <a:off x="2792064" y="1293504"/>
                  <a:ext cx="360" cy="360"/>
                </p14:xfrm>
              </p:contentPart>
            </mc:Choice>
            <mc:Fallback xmlns="">
              <p:pic>
                <p:nvPicPr>
                  <p:cNvPr id="35" name="Input penna 34">
                    <a:extLst>
                      <a:ext uri="{FF2B5EF4-FFF2-40B4-BE49-F238E27FC236}">
                        <a16:creationId xmlns:a16="http://schemas.microsoft.com/office/drawing/2014/main" id="{F39DB310-78A0-0E69-1B41-28ECF65EBA0E}"/>
                      </a:ext>
                    </a:extLst>
                  </p:cNvPr>
                  <p:cNvPicPr/>
                  <p:nvPr/>
                </p:nvPicPr>
                <p:blipFill>
                  <a:blip r:embed="rId51"/>
                  <a:stretch>
                    <a:fillRect/>
                  </a:stretch>
                </p:blipFill>
                <p:spPr>
                  <a:xfrm>
                    <a:off x="2783064" y="128486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36" name="Input penna 35">
                    <a:extLst>
                      <a:ext uri="{FF2B5EF4-FFF2-40B4-BE49-F238E27FC236}">
                        <a16:creationId xmlns:a16="http://schemas.microsoft.com/office/drawing/2014/main" id="{F152A1B0-39AE-2234-A766-3FE48ED6FE7E}"/>
                      </a:ext>
                    </a:extLst>
                  </p14:cNvPr>
                  <p14:cNvContentPartPr/>
                  <p14:nvPr/>
                </p14:nvContentPartPr>
                <p14:xfrm>
                  <a:off x="2792064" y="1293504"/>
                  <a:ext cx="360" cy="360"/>
                </p14:xfrm>
              </p:contentPart>
            </mc:Choice>
            <mc:Fallback xmlns="">
              <p:pic>
                <p:nvPicPr>
                  <p:cNvPr id="36" name="Input penna 35">
                    <a:extLst>
                      <a:ext uri="{FF2B5EF4-FFF2-40B4-BE49-F238E27FC236}">
                        <a16:creationId xmlns:a16="http://schemas.microsoft.com/office/drawing/2014/main" id="{F152A1B0-39AE-2234-A766-3FE48ED6FE7E}"/>
                      </a:ext>
                    </a:extLst>
                  </p:cNvPr>
                  <p:cNvPicPr/>
                  <p:nvPr/>
                </p:nvPicPr>
                <p:blipFill>
                  <a:blip r:embed="rId51"/>
                  <a:stretch>
                    <a:fillRect/>
                  </a:stretch>
                </p:blipFill>
                <p:spPr>
                  <a:xfrm>
                    <a:off x="2783064" y="128486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37" name="Input penna 36">
                    <a:extLst>
                      <a:ext uri="{FF2B5EF4-FFF2-40B4-BE49-F238E27FC236}">
                        <a16:creationId xmlns:a16="http://schemas.microsoft.com/office/drawing/2014/main" id="{3912C256-5014-AFF9-C624-66BD9AB33FD1}"/>
                      </a:ext>
                    </a:extLst>
                  </p14:cNvPr>
                  <p14:cNvContentPartPr/>
                  <p14:nvPr/>
                </p14:nvContentPartPr>
                <p14:xfrm>
                  <a:off x="2748144" y="1278384"/>
                  <a:ext cx="56160" cy="79560"/>
                </p14:xfrm>
              </p:contentPart>
            </mc:Choice>
            <mc:Fallback xmlns="">
              <p:pic>
                <p:nvPicPr>
                  <p:cNvPr id="37" name="Input penna 36">
                    <a:extLst>
                      <a:ext uri="{FF2B5EF4-FFF2-40B4-BE49-F238E27FC236}">
                        <a16:creationId xmlns:a16="http://schemas.microsoft.com/office/drawing/2014/main" id="{3912C256-5014-AFF9-C624-66BD9AB33FD1}"/>
                      </a:ext>
                    </a:extLst>
                  </p:cNvPr>
                  <p:cNvPicPr/>
                  <p:nvPr/>
                </p:nvPicPr>
                <p:blipFill>
                  <a:blip r:embed="rId54"/>
                  <a:stretch>
                    <a:fillRect/>
                  </a:stretch>
                </p:blipFill>
                <p:spPr>
                  <a:xfrm>
                    <a:off x="2739504" y="1269744"/>
                    <a:ext cx="73800" cy="972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38" name="Input penna 37">
                    <a:extLst>
                      <a:ext uri="{FF2B5EF4-FFF2-40B4-BE49-F238E27FC236}">
                        <a16:creationId xmlns:a16="http://schemas.microsoft.com/office/drawing/2014/main" id="{4C33C02D-5C34-8773-BB4F-9C4CEDD422EA}"/>
                      </a:ext>
                    </a:extLst>
                  </p14:cNvPr>
                  <p14:cNvContentPartPr/>
                  <p14:nvPr/>
                </p14:nvContentPartPr>
                <p14:xfrm>
                  <a:off x="3210384" y="828024"/>
                  <a:ext cx="79920" cy="82440"/>
                </p14:xfrm>
              </p:contentPart>
            </mc:Choice>
            <mc:Fallback xmlns="">
              <p:pic>
                <p:nvPicPr>
                  <p:cNvPr id="38" name="Input penna 37">
                    <a:extLst>
                      <a:ext uri="{FF2B5EF4-FFF2-40B4-BE49-F238E27FC236}">
                        <a16:creationId xmlns:a16="http://schemas.microsoft.com/office/drawing/2014/main" id="{4C33C02D-5C34-8773-BB4F-9C4CEDD422EA}"/>
                      </a:ext>
                    </a:extLst>
                  </p:cNvPr>
                  <p:cNvPicPr/>
                  <p:nvPr/>
                </p:nvPicPr>
                <p:blipFill>
                  <a:blip r:embed="rId56"/>
                  <a:stretch>
                    <a:fillRect/>
                  </a:stretch>
                </p:blipFill>
                <p:spPr>
                  <a:xfrm>
                    <a:off x="3201384" y="819024"/>
                    <a:ext cx="97560" cy="10008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39" name="Input penna 38">
                    <a:extLst>
                      <a:ext uri="{FF2B5EF4-FFF2-40B4-BE49-F238E27FC236}">
                        <a16:creationId xmlns:a16="http://schemas.microsoft.com/office/drawing/2014/main" id="{81C007E6-F06F-A36F-213A-A65BD01F0D3E}"/>
                      </a:ext>
                    </a:extLst>
                  </p14:cNvPr>
                  <p14:cNvContentPartPr/>
                  <p14:nvPr/>
                </p14:nvContentPartPr>
                <p14:xfrm>
                  <a:off x="3864504" y="638664"/>
                  <a:ext cx="63720" cy="78120"/>
                </p14:xfrm>
              </p:contentPart>
            </mc:Choice>
            <mc:Fallback xmlns="">
              <p:pic>
                <p:nvPicPr>
                  <p:cNvPr id="39" name="Input penna 38">
                    <a:extLst>
                      <a:ext uri="{FF2B5EF4-FFF2-40B4-BE49-F238E27FC236}">
                        <a16:creationId xmlns:a16="http://schemas.microsoft.com/office/drawing/2014/main" id="{81C007E6-F06F-A36F-213A-A65BD01F0D3E}"/>
                      </a:ext>
                    </a:extLst>
                  </p:cNvPr>
                  <p:cNvPicPr/>
                  <p:nvPr/>
                </p:nvPicPr>
                <p:blipFill>
                  <a:blip r:embed="rId58"/>
                  <a:stretch>
                    <a:fillRect/>
                  </a:stretch>
                </p:blipFill>
                <p:spPr>
                  <a:xfrm>
                    <a:off x="3855504" y="630024"/>
                    <a:ext cx="8136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41" name="Input penna 40">
                    <a:extLst>
                      <a:ext uri="{FF2B5EF4-FFF2-40B4-BE49-F238E27FC236}">
                        <a16:creationId xmlns:a16="http://schemas.microsoft.com/office/drawing/2014/main" id="{94216D48-FDB2-CA30-F4D6-D67847CEB3AE}"/>
                      </a:ext>
                    </a:extLst>
                  </p14:cNvPr>
                  <p14:cNvContentPartPr/>
                  <p14:nvPr/>
                </p14:nvContentPartPr>
                <p14:xfrm>
                  <a:off x="2114184" y="1151304"/>
                  <a:ext cx="113760" cy="158040"/>
                </p14:xfrm>
              </p:contentPart>
            </mc:Choice>
            <mc:Fallback xmlns="">
              <p:pic>
                <p:nvPicPr>
                  <p:cNvPr id="41" name="Input penna 40">
                    <a:extLst>
                      <a:ext uri="{FF2B5EF4-FFF2-40B4-BE49-F238E27FC236}">
                        <a16:creationId xmlns:a16="http://schemas.microsoft.com/office/drawing/2014/main" id="{94216D48-FDB2-CA30-F4D6-D67847CEB3AE}"/>
                      </a:ext>
                    </a:extLst>
                  </p:cNvPr>
                  <p:cNvPicPr/>
                  <p:nvPr/>
                </p:nvPicPr>
                <p:blipFill>
                  <a:blip r:embed="rId60"/>
                  <a:stretch>
                    <a:fillRect/>
                  </a:stretch>
                </p:blipFill>
                <p:spPr>
                  <a:xfrm>
                    <a:off x="2105544" y="1142664"/>
                    <a:ext cx="13140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42" name="Input penna 41">
                    <a:extLst>
                      <a:ext uri="{FF2B5EF4-FFF2-40B4-BE49-F238E27FC236}">
                        <a16:creationId xmlns:a16="http://schemas.microsoft.com/office/drawing/2014/main" id="{DF6AA0AA-F09A-07D4-5315-170901877CEC}"/>
                      </a:ext>
                    </a:extLst>
                  </p14:cNvPr>
                  <p14:cNvContentPartPr/>
                  <p14:nvPr/>
                </p14:nvContentPartPr>
                <p14:xfrm>
                  <a:off x="2235504" y="1174344"/>
                  <a:ext cx="124920" cy="117000"/>
                </p14:xfrm>
              </p:contentPart>
            </mc:Choice>
            <mc:Fallback xmlns="">
              <p:pic>
                <p:nvPicPr>
                  <p:cNvPr id="42" name="Input penna 41">
                    <a:extLst>
                      <a:ext uri="{FF2B5EF4-FFF2-40B4-BE49-F238E27FC236}">
                        <a16:creationId xmlns:a16="http://schemas.microsoft.com/office/drawing/2014/main" id="{DF6AA0AA-F09A-07D4-5315-170901877CEC}"/>
                      </a:ext>
                    </a:extLst>
                  </p:cNvPr>
                  <p:cNvPicPr/>
                  <p:nvPr/>
                </p:nvPicPr>
                <p:blipFill>
                  <a:blip r:embed="rId62"/>
                  <a:stretch>
                    <a:fillRect/>
                  </a:stretch>
                </p:blipFill>
                <p:spPr>
                  <a:xfrm>
                    <a:off x="2226504" y="1165344"/>
                    <a:ext cx="14256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43" name="Input penna 42">
                    <a:extLst>
                      <a:ext uri="{FF2B5EF4-FFF2-40B4-BE49-F238E27FC236}">
                        <a16:creationId xmlns:a16="http://schemas.microsoft.com/office/drawing/2014/main" id="{7340420A-4E60-E053-3A19-42761714EAB7}"/>
                      </a:ext>
                    </a:extLst>
                  </p14:cNvPr>
                  <p14:cNvContentPartPr/>
                  <p14:nvPr/>
                </p14:nvContentPartPr>
                <p14:xfrm>
                  <a:off x="2425224" y="1190184"/>
                  <a:ext cx="360" cy="360"/>
                </p14:xfrm>
              </p:contentPart>
            </mc:Choice>
            <mc:Fallback xmlns="">
              <p:pic>
                <p:nvPicPr>
                  <p:cNvPr id="43" name="Input penna 42">
                    <a:extLst>
                      <a:ext uri="{FF2B5EF4-FFF2-40B4-BE49-F238E27FC236}">
                        <a16:creationId xmlns:a16="http://schemas.microsoft.com/office/drawing/2014/main" id="{7340420A-4E60-E053-3A19-42761714EAB7}"/>
                      </a:ext>
                    </a:extLst>
                  </p:cNvPr>
                  <p:cNvPicPr/>
                  <p:nvPr/>
                </p:nvPicPr>
                <p:blipFill>
                  <a:blip r:embed="rId51"/>
                  <a:stretch>
                    <a:fillRect/>
                  </a:stretch>
                </p:blipFill>
                <p:spPr>
                  <a:xfrm>
                    <a:off x="2416584" y="118118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44" name="Input penna 43">
                    <a:extLst>
                      <a:ext uri="{FF2B5EF4-FFF2-40B4-BE49-F238E27FC236}">
                        <a16:creationId xmlns:a16="http://schemas.microsoft.com/office/drawing/2014/main" id="{925511D0-3BAE-C645-A184-EC1C90031897}"/>
                      </a:ext>
                    </a:extLst>
                  </p14:cNvPr>
                  <p14:cNvContentPartPr/>
                  <p14:nvPr/>
                </p14:nvContentPartPr>
                <p14:xfrm>
                  <a:off x="2344224" y="1153104"/>
                  <a:ext cx="139320" cy="126000"/>
                </p14:xfrm>
              </p:contentPart>
            </mc:Choice>
            <mc:Fallback xmlns="">
              <p:pic>
                <p:nvPicPr>
                  <p:cNvPr id="44" name="Input penna 43">
                    <a:extLst>
                      <a:ext uri="{FF2B5EF4-FFF2-40B4-BE49-F238E27FC236}">
                        <a16:creationId xmlns:a16="http://schemas.microsoft.com/office/drawing/2014/main" id="{925511D0-3BAE-C645-A184-EC1C90031897}"/>
                      </a:ext>
                    </a:extLst>
                  </p:cNvPr>
                  <p:cNvPicPr/>
                  <p:nvPr/>
                </p:nvPicPr>
                <p:blipFill>
                  <a:blip r:embed="rId65"/>
                  <a:stretch>
                    <a:fillRect/>
                  </a:stretch>
                </p:blipFill>
                <p:spPr>
                  <a:xfrm>
                    <a:off x="2335584" y="1144464"/>
                    <a:ext cx="156960" cy="14364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45" name="Input penna 44">
                    <a:extLst>
                      <a:ext uri="{FF2B5EF4-FFF2-40B4-BE49-F238E27FC236}">
                        <a16:creationId xmlns:a16="http://schemas.microsoft.com/office/drawing/2014/main" id="{F4F29B33-5ECC-7E6C-17E9-AFC0EFEC9181}"/>
                      </a:ext>
                    </a:extLst>
                  </p14:cNvPr>
                  <p14:cNvContentPartPr/>
                  <p14:nvPr/>
                </p14:nvContentPartPr>
                <p14:xfrm>
                  <a:off x="2484984" y="1221144"/>
                  <a:ext cx="133920" cy="100440"/>
                </p14:xfrm>
              </p:contentPart>
            </mc:Choice>
            <mc:Fallback xmlns="">
              <p:pic>
                <p:nvPicPr>
                  <p:cNvPr id="45" name="Input penna 44">
                    <a:extLst>
                      <a:ext uri="{FF2B5EF4-FFF2-40B4-BE49-F238E27FC236}">
                        <a16:creationId xmlns:a16="http://schemas.microsoft.com/office/drawing/2014/main" id="{F4F29B33-5ECC-7E6C-17E9-AFC0EFEC9181}"/>
                      </a:ext>
                    </a:extLst>
                  </p:cNvPr>
                  <p:cNvPicPr/>
                  <p:nvPr/>
                </p:nvPicPr>
                <p:blipFill>
                  <a:blip r:embed="rId67"/>
                  <a:stretch>
                    <a:fillRect/>
                  </a:stretch>
                </p:blipFill>
                <p:spPr>
                  <a:xfrm>
                    <a:off x="2476344" y="1212504"/>
                    <a:ext cx="15156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46" name="Input penna 45">
                    <a:extLst>
                      <a:ext uri="{FF2B5EF4-FFF2-40B4-BE49-F238E27FC236}">
                        <a16:creationId xmlns:a16="http://schemas.microsoft.com/office/drawing/2014/main" id="{51797B63-9964-1D8E-F236-5AAA450BF687}"/>
                      </a:ext>
                    </a:extLst>
                  </p14:cNvPr>
                  <p14:cNvContentPartPr/>
                  <p14:nvPr/>
                </p14:nvContentPartPr>
                <p14:xfrm>
                  <a:off x="2857944" y="556944"/>
                  <a:ext cx="136800" cy="186120"/>
                </p14:xfrm>
              </p:contentPart>
            </mc:Choice>
            <mc:Fallback xmlns="">
              <p:pic>
                <p:nvPicPr>
                  <p:cNvPr id="46" name="Input penna 45">
                    <a:extLst>
                      <a:ext uri="{FF2B5EF4-FFF2-40B4-BE49-F238E27FC236}">
                        <a16:creationId xmlns:a16="http://schemas.microsoft.com/office/drawing/2014/main" id="{51797B63-9964-1D8E-F236-5AAA450BF687}"/>
                      </a:ext>
                    </a:extLst>
                  </p:cNvPr>
                  <p:cNvPicPr/>
                  <p:nvPr/>
                </p:nvPicPr>
                <p:blipFill>
                  <a:blip r:embed="rId69"/>
                  <a:stretch>
                    <a:fillRect/>
                  </a:stretch>
                </p:blipFill>
                <p:spPr>
                  <a:xfrm>
                    <a:off x="2848944" y="548304"/>
                    <a:ext cx="154440" cy="20376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47" name="Input penna 46">
                    <a:extLst>
                      <a:ext uri="{FF2B5EF4-FFF2-40B4-BE49-F238E27FC236}">
                        <a16:creationId xmlns:a16="http://schemas.microsoft.com/office/drawing/2014/main" id="{2A557B51-3C3E-302B-E3C2-0843B24733DB}"/>
                      </a:ext>
                    </a:extLst>
                  </p14:cNvPr>
                  <p14:cNvContentPartPr/>
                  <p14:nvPr/>
                </p14:nvContentPartPr>
                <p14:xfrm>
                  <a:off x="2955144" y="613104"/>
                  <a:ext cx="142560" cy="118080"/>
                </p14:xfrm>
              </p:contentPart>
            </mc:Choice>
            <mc:Fallback xmlns="">
              <p:pic>
                <p:nvPicPr>
                  <p:cNvPr id="47" name="Input penna 46">
                    <a:extLst>
                      <a:ext uri="{FF2B5EF4-FFF2-40B4-BE49-F238E27FC236}">
                        <a16:creationId xmlns:a16="http://schemas.microsoft.com/office/drawing/2014/main" id="{2A557B51-3C3E-302B-E3C2-0843B24733DB}"/>
                      </a:ext>
                    </a:extLst>
                  </p:cNvPr>
                  <p:cNvPicPr/>
                  <p:nvPr/>
                </p:nvPicPr>
                <p:blipFill>
                  <a:blip r:embed="rId71"/>
                  <a:stretch>
                    <a:fillRect/>
                  </a:stretch>
                </p:blipFill>
                <p:spPr>
                  <a:xfrm>
                    <a:off x="2946144" y="604464"/>
                    <a:ext cx="16020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48" name="Input penna 47">
                    <a:extLst>
                      <a:ext uri="{FF2B5EF4-FFF2-40B4-BE49-F238E27FC236}">
                        <a16:creationId xmlns:a16="http://schemas.microsoft.com/office/drawing/2014/main" id="{C4A387C3-FE87-798A-6682-15D59EECDBAA}"/>
                      </a:ext>
                    </a:extLst>
                  </p14:cNvPr>
                  <p14:cNvContentPartPr/>
                  <p14:nvPr/>
                </p14:nvContentPartPr>
                <p14:xfrm>
                  <a:off x="3078624" y="583224"/>
                  <a:ext cx="102960" cy="120600"/>
                </p14:xfrm>
              </p:contentPart>
            </mc:Choice>
            <mc:Fallback xmlns="">
              <p:pic>
                <p:nvPicPr>
                  <p:cNvPr id="48" name="Input penna 47">
                    <a:extLst>
                      <a:ext uri="{FF2B5EF4-FFF2-40B4-BE49-F238E27FC236}">
                        <a16:creationId xmlns:a16="http://schemas.microsoft.com/office/drawing/2014/main" id="{C4A387C3-FE87-798A-6682-15D59EECDBAA}"/>
                      </a:ext>
                    </a:extLst>
                  </p:cNvPr>
                  <p:cNvPicPr/>
                  <p:nvPr/>
                </p:nvPicPr>
                <p:blipFill>
                  <a:blip r:embed="rId73"/>
                  <a:stretch>
                    <a:fillRect/>
                  </a:stretch>
                </p:blipFill>
                <p:spPr>
                  <a:xfrm>
                    <a:off x="3069624" y="574224"/>
                    <a:ext cx="120600" cy="13824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49" name="Input penna 48">
                    <a:extLst>
                      <a:ext uri="{FF2B5EF4-FFF2-40B4-BE49-F238E27FC236}">
                        <a16:creationId xmlns:a16="http://schemas.microsoft.com/office/drawing/2014/main" id="{0BF24C7E-3EE3-6139-E6C1-8F73914E0046}"/>
                      </a:ext>
                    </a:extLst>
                  </p14:cNvPr>
                  <p14:cNvContentPartPr/>
                  <p14:nvPr/>
                </p14:nvContentPartPr>
                <p14:xfrm>
                  <a:off x="3207864" y="649464"/>
                  <a:ext cx="79920" cy="65880"/>
                </p14:xfrm>
              </p:contentPart>
            </mc:Choice>
            <mc:Fallback xmlns="">
              <p:pic>
                <p:nvPicPr>
                  <p:cNvPr id="49" name="Input penna 48">
                    <a:extLst>
                      <a:ext uri="{FF2B5EF4-FFF2-40B4-BE49-F238E27FC236}">
                        <a16:creationId xmlns:a16="http://schemas.microsoft.com/office/drawing/2014/main" id="{0BF24C7E-3EE3-6139-E6C1-8F73914E0046}"/>
                      </a:ext>
                    </a:extLst>
                  </p:cNvPr>
                  <p:cNvPicPr/>
                  <p:nvPr/>
                </p:nvPicPr>
                <p:blipFill>
                  <a:blip r:embed="rId75"/>
                  <a:stretch>
                    <a:fillRect/>
                  </a:stretch>
                </p:blipFill>
                <p:spPr>
                  <a:xfrm>
                    <a:off x="3199224" y="640824"/>
                    <a:ext cx="9756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50" name="Input penna 49">
                    <a:extLst>
                      <a:ext uri="{FF2B5EF4-FFF2-40B4-BE49-F238E27FC236}">
                        <a16:creationId xmlns:a16="http://schemas.microsoft.com/office/drawing/2014/main" id="{80961EB1-8015-7257-620D-2DFF8AB82422}"/>
                      </a:ext>
                    </a:extLst>
                  </p14:cNvPr>
                  <p14:cNvContentPartPr/>
                  <p14:nvPr/>
                </p14:nvContentPartPr>
                <p14:xfrm>
                  <a:off x="3739584" y="268224"/>
                  <a:ext cx="156240" cy="127440"/>
                </p14:xfrm>
              </p:contentPart>
            </mc:Choice>
            <mc:Fallback xmlns="">
              <p:pic>
                <p:nvPicPr>
                  <p:cNvPr id="50" name="Input penna 49">
                    <a:extLst>
                      <a:ext uri="{FF2B5EF4-FFF2-40B4-BE49-F238E27FC236}">
                        <a16:creationId xmlns:a16="http://schemas.microsoft.com/office/drawing/2014/main" id="{80961EB1-8015-7257-620D-2DFF8AB82422}"/>
                      </a:ext>
                    </a:extLst>
                  </p:cNvPr>
                  <p:cNvPicPr/>
                  <p:nvPr/>
                </p:nvPicPr>
                <p:blipFill>
                  <a:blip r:embed="rId77"/>
                  <a:stretch>
                    <a:fillRect/>
                  </a:stretch>
                </p:blipFill>
                <p:spPr>
                  <a:xfrm>
                    <a:off x="3730944" y="259224"/>
                    <a:ext cx="17388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51" name="Input penna 50">
                    <a:extLst>
                      <a:ext uri="{FF2B5EF4-FFF2-40B4-BE49-F238E27FC236}">
                        <a16:creationId xmlns:a16="http://schemas.microsoft.com/office/drawing/2014/main" id="{C99CBAF1-37AB-FDB1-6A41-59E5AD4E313C}"/>
                      </a:ext>
                    </a:extLst>
                  </p14:cNvPr>
                  <p14:cNvContentPartPr/>
                  <p14:nvPr/>
                </p14:nvContentPartPr>
                <p14:xfrm>
                  <a:off x="3883584" y="293064"/>
                  <a:ext cx="121320" cy="109800"/>
                </p14:xfrm>
              </p:contentPart>
            </mc:Choice>
            <mc:Fallback xmlns="">
              <p:pic>
                <p:nvPicPr>
                  <p:cNvPr id="51" name="Input penna 50">
                    <a:extLst>
                      <a:ext uri="{FF2B5EF4-FFF2-40B4-BE49-F238E27FC236}">
                        <a16:creationId xmlns:a16="http://schemas.microsoft.com/office/drawing/2014/main" id="{C99CBAF1-37AB-FDB1-6A41-59E5AD4E313C}"/>
                      </a:ext>
                    </a:extLst>
                  </p:cNvPr>
                  <p:cNvPicPr/>
                  <p:nvPr/>
                </p:nvPicPr>
                <p:blipFill>
                  <a:blip r:embed="rId79"/>
                  <a:stretch>
                    <a:fillRect/>
                  </a:stretch>
                </p:blipFill>
                <p:spPr>
                  <a:xfrm>
                    <a:off x="3874944" y="284064"/>
                    <a:ext cx="138960" cy="12744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52" name="Input penna 51">
                    <a:extLst>
                      <a:ext uri="{FF2B5EF4-FFF2-40B4-BE49-F238E27FC236}">
                        <a16:creationId xmlns:a16="http://schemas.microsoft.com/office/drawing/2014/main" id="{1C517415-D07E-3E66-C4CB-40D29EE4A22D}"/>
                      </a:ext>
                    </a:extLst>
                  </p14:cNvPr>
                  <p14:cNvContentPartPr/>
                  <p14:nvPr/>
                </p14:nvContentPartPr>
                <p14:xfrm>
                  <a:off x="4003824" y="282984"/>
                  <a:ext cx="111240" cy="119880"/>
                </p14:xfrm>
              </p:contentPart>
            </mc:Choice>
            <mc:Fallback xmlns="">
              <p:pic>
                <p:nvPicPr>
                  <p:cNvPr id="52" name="Input penna 51">
                    <a:extLst>
                      <a:ext uri="{FF2B5EF4-FFF2-40B4-BE49-F238E27FC236}">
                        <a16:creationId xmlns:a16="http://schemas.microsoft.com/office/drawing/2014/main" id="{1C517415-D07E-3E66-C4CB-40D29EE4A22D}"/>
                      </a:ext>
                    </a:extLst>
                  </p:cNvPr>
                  <p:cNvPicPr/>
                  <p:nvPr/>
                </p:nvPicPr>
                <p:blipFill>
                  <a:blip r:embed="rId81"/>
                  <a:stretch>
                    <a:fillRect/>
                  </a:stretch>
                </p:blipFill>
                <p:spPr>
                  <a:xfrm>
                    <a:off x="3994824" y="273984"/>
                    <a:ext cx="12888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53" name="Input penna 52">
                    <a:extLst>
                      <a:ext uri="{FF2B5EF4-FFF2-40B4-BE49-F238E27FC236}">
                        <a16:creationId xmlns:a16="http://schemas.microsoft.com/office/drawing/2014/main" id="{C7311086-3F7C-9FA4-9D4B-2646DFC05545}"/>
                      </a:ext>
                    </a:extLst>
                  </p14:cNvPr>
                  <p14:cNvContentPartPr/>
                  <p14:nvPr/>
                </p14:nvContentPartPr>
                <p14:xfrm>
                  <a:off x="4149624" y="354264"/>
                  <a:ext cx="60840" cy="83880"/>
                </p14:xfrm>
              </p:contentPart>
            </mc:Choice>
            <mc:Fallback xmlns="">
              <p:pic>
                <p:nvPicPr>
                  <p:cNvPr id="53" name="Input penna 52">
                    <a:extLst>
                      <a:ext uri="{FF2B5EF4-FFF2-40B4-BE49-F238E27FC236}">
                        <a16:creationId xmlns:a16="http://schemas.microsoft.com/office/drawing/2014/main" id="{C7311086-3F7C-9FA4-9D4B-2646DFC05545}"/>
                      </a:ext>
                    </a:extLst>
                  </p:cNvPr>
                  <p:cNvPicPr/>
                  <p:nvPr/>
                </p:nvPicPr>
                <p:blipFill>
                  <a:blip r:embed="rId83"/>
                  <a:stretch>
                    <a:fillRect/>
                  </a:stretch>
                </p:blipFill>
                <p:spPr>
                  <a:xfrm>
                    <a:off x="4140984" y="345624"/>
                    <a:ext cx="78480" cy="10152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54" name="Input penna 53">
                    <a:extLst>
                      <a:ext uri="{FF2B5EF4-FFF2-40B4-BE49-F238E27FC236}">
                        <a16:creationId xmlns:a16="http://schemas.microsoft.com/office/drawing/2014/main" id="{4FD1D300-4F7E-C919-A661-E16CE6276B32}"/>
                      </a:ext>
                    </a:extLst>
                  </p14:cNvPr>
                  <p14:cNvContentPartPr/>
                  <p14:nvPr/>
                </p14:nvContentPartPr>
                <p14:xfrm>
                  <a:off x="3300744" y="992904"/>
                  <a:ext cx="86400" cy="64440"/>
                </p14:xfrm>
              </p:contentPart>
            </mc:Choice>
            <mc:Fallback xmlns="">
              <p:pic>
                <p:nvPicPr>
                  <p:cNvPr id="54" name="Input penna 53">
                    <a:extLst>
                      <a:ext uri="{FF2B5EF4-FFF2-40B4-BE49-F238E27FC236}">
                        <a16:creationId xmlns:a16="http://schemas.microsoft.com/office/drawing/2014/main" id="{4FD1D300-4F7E-C919-A661-E16CE6276B32}"/>
                      </a:ext>
                    </a:extLst>
                  </p:cNvPr>
                  <p:cNvPicPr/>
                  <p:nvPr/>
                </p:nvPicPr>
                <p:blipFill>
                  <a:blip r:embed="rId85"/>
                  <a:stretch>
                    <a:fillRect/>
                  </a:stretch>
                </p:blipFill>
                <p:spPr>
                  <a:xfrm>
                    <a:off x="3291744" y="984264"/>
                    <a:ext cx="10404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55" name="Input penna 54">
                    <a:extLst>
                      <a:ext uri="{FF2B5EF4-FFF2-40B4-BE49-F238E27FC236}">
                        <a16:creationId xmlns:a16="http://schemas.microsoft.com/office/drawing/2014/main" id="{2EEE6B49-C5A5-0D6C-709A-F8EB1A68895C}"/>
                      </a:ext>
                    </a:extLst>
                  </p14:cNvPr>
                  <p14:cNvContentPartPr/>
                  <p14:nvPr/>
                </p14:nvContentPartPr>
                <p14:xfrm>
                  <a:off x="3344304" y="1138344"/>
                  <a:ext cx="44640" cy="293400"/>
                </p14:xfrm>
              </p:contentPart>
            </mc:Choice>
            <mc:Fallback xmlns="">
              <p:pic>
                <p:nvPicPr>
                  <p:cNvPr id="55" name="Input penna 54">
                    <a:extLst>
                      <a:ext uri="{FF2B5EF4-FFF2-40B4-BE49-F238E27FC236}">
                        <a16:creationId xmlns:a16="http://schemas.microsoft.com/office/drawing/2014/main" id="{2EEE6B49-C5A5-0D6C-709A-F8EB1A68895C}"/>
                      </a:ext>
                    </a:extLst>
                  </p:cNvPr>
                  <p:cNvPicPr/>
                  <p:nvPr/>
                </p:nvPicPr>
                <p:blipFill>
                  <a:blip r:embed="rId87"/>
                  <a:stretch>
                    <a:fillRect/>
                  </a:stretch>
                </p:blipFill>
                <p:spPr>
                  <a:xfrm>
                    <a:off x="3335664" y="1129704"/>
                    <a:ext cx="62280" cy="31104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56" name="Input penna 55">
                    <a:extLst>
                      <a:ext uri="{FF2B5EF4-FFF2-40B4-BE49-F238E27FC236}">
                        <a16:creationId xmlns:a16="http://schemas.microsoft.com/office/drawing/2014/main" id="{FD832CA1-0BAB-CD1F-717B-362E71F15CDD}"/>
                      </a:ext>
                    </a:extLst>
                  </p14:cNvPr>
                  <p14:cNvContentPartPr/>
                  <p14:nvPr/>
                </p14:nvContentPartPr>
                <p14:xfrm>
                  <a:off x="3314424" y="1096224"/>
                  <a:ext cx="111240" cy="27000"/>
                </p14:xfrm>
              </p:contentPart>
            </mc:Choice>
            <mc:Fallback xmlns="">
              <p:pic>
                <p:nvPicPr>
                  <p:cNvPr id="56" name="Input penna 55">
                    <a:extLst>
                      <a:ext uri="{FF2B5EF4-FFF2-40B4-BE49-F238E27FC236}">
                        <a16:creationId xmlns:a16="http://schemas.microsoft.com/office/drawing/2014/main" id="{FD832CA1-0BAB-CD1F-717B-362E71F15CDD}"/>
                      </a:ext>
                    </a:extLst>
                  </p:cNvPr>
                  <p:cNvPicPr/>
                  <p:nvPr/>
                </p:nvPicPr>
                <p:blipFill>
                  <a:blip r:embed="rId89"/>
                  <a:stretch>
                    <a:fillRect/>
                  </a:stretch>
                </p:blipFill>
                <p:spPr>
                  <a:xfrm>
                    <a:off x="3305784" y="1087224"/>
                    <a:ext cx="128880" cy="4464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57" name="Input penna 56">
                    <a:extLst>
                      <a:ext uri="{FF2B5EF4-FFF2-40B4-BE49-F238E27FC236}">
                        <a16:creationId xmlns:a16="http://schemas.microsoft.com/office/drawing/2014/main" id="{A0DA7DDB-7C6F-B9BE-0AB9-76B21B54A509}"/>
                      </a:ext>
                    </a:extLst>
                  </p14:cNvPr>
                  <p14:cNvContentPartPr/>
                  <p14:nvPr/>
                </p14:nvContentPartPr>
                <p14:xfrm>
                  <a:off x="3325224" y="1077144"/>
                  <a:ext cx="82080" cy="77040"/>
                </p14:xfrm>
              </p:contentPart>
            </mc:Choice>
            <mc:Fallback xmlns="">
              <p:pic>
                <p:nvPicPr>
                  <p:cNvPr id="57" name="Input penna 56">
                    <a:extLst>
                      <a:ext uri="{FF2B5EF4-FFF2-40B4-BE49-F238E27FC236}">
                        <a16:creationId xmlns:a16="http://schemas.microsoft.com/office/drawing/2014/main" id="{A0DA7DDB-7C6F-B9BE-0AB9-76B21B54A509}"/>
                      </a:ext>
                    </a:extLst>
                  </p:cNvPr>
                  <p:cNvPicPr/>
                  <p:nvPr/>
                </p:nvPicPr>
                <p:blipFill>
                  <a:blip r:embed="rId91"/>
                  <a:stretch>
                    <a:fillRect/>
                  </a:stretch>
                </p:blipFill>
                <p:spPr>
                  <a:xfrm>
                    <a:off x="3316584" y="1068504"/>
                    <a:ext cx="99720" cy="9468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58" name="Input penna 57">
                    <a:extLst>
                      <a:ext uri="{FF2B5EF4-FFF2-40B4-BE49-F238E27FC236}">
                        <a16:creationId xmlns:a16="http://schemas.microsoft.com/office/drawing/2014/main" id="{DC346E88-C2FA-ADAC-740A-CFDBEAA81217}"/>
                      </a:ext>
                    </a:extLst>
                  </p14:cNvPr>
                  <p14:cNvContentPartPr/>
                  <p14:nvPr/>
                </p14:nvContentPartPr>
                <p14:xfrm>
                  <a:off x="3408744" y="1412304"/>
                  <a:ext cx="147960" cy="146160"/>
                </p14:xfrm>
              </p:contentPart>
            </mc:Choice>
            <mc:Fallback xmlns="">
              <p:pic>
                <p:nvPicPr>
                  <p:cNvPr id="58" name="Input penna 57">
                    <a:extLst>
                      <a:ext uri="{FF2B5EF4-FFF2-40B4-BE49-F238E27FC236}">
                        <a16:creationId xmlns:a16="http://schemas.microsoft.com/office/drawing/2014/main" id="{DC346E88-C2FA-ADAC-740A-CFDBEAA81217}"/>
                      </a:ext>
                    </a:extLst>
                  </p:cNvPr>
                  <p:cNvPicPr/>
                  <p:nvPr/>
                </p:nvPicPr>
                <p:blipFill>
                  <a:blip r:embed="rId93"/>
                  <a:stretch>
                    <a:fillRect/>
                  </a:stretch>
                </p:blipFill>
                <p:spPr>
                  <a:xfrm>
                    <a:off x="3399744" y="1403304"/>
                    <a:ext cx="165600" cy="16380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59" name="Input penna 58">
                    <a:extLst>
                      <a:ext uri="{FF2B5EF4-FFF2-40B4-BE49-F238E27FC236}">
                        <a16:creationId xmlns:a16="http://schemas.microsoft.com/office/drawing/2014/main" id="{975B779D-555A-7033-AFC3-FC6FB212DB92}"/>
                      </a:ext>
                    </a:extLst>
                  </p14:cNvPr>
                  <p14:cNvContentPartPr/>
                  <p14:nvPr/>
                </p14:nvContentPartPr>
                <p14:xfrm>
                  <a:off x="3565344" y="1410144"/>
                  <a:ext cx="152280" cy="132840"/>
                </p14:xfrm>
              </p:contentPart>
            </mc:Choice>
            <mc:Fallback xmlns="">
              <p:pic>
                <p:nvPicPr>
                  <p:cNvPr id="59" name="Input penna 58">
                    <a:extLst>
                      <a:ext uri="{FF2B5EF4-FFF2-40B4-BE49-F238E27FC236}">
                        <a16:creationId xmlns:a16="http://schemas.microsoft.com/office/drawing/2014/main" id="{975B779D-555A-7033-AFC3-FC6FB212DB92}"/>
                      </a:ext>
                    </a:extLst>
                  </p:cNvPr>
                  <p:cNvPicPr/>
                  <p:nvPr/>
                </p:nvPicPr>
                <p:blipFill>
                  <a:blip r:embed="rId95"/>
                  <a:stretch>
                    <a:fillRect/>
                  </a:stretch>
                </p:blipFill>
                <p:spPr>
                  <a:xfrm>
                    <a:off x="3556344" y="1401144"/>
                    <a:ext cx="169920" cy="15048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60" name="Input penna 59">
                    <a:extLst>
                      <a:ext uri="{FF2B5EF4-FFF2-40B4-BE49-F238E27FC236}">
                        <a16:creationId xmlns:a16="http://schemas.microsoft.com/office/drawing/2014/main" id="{95D9C05F-7BAB-4693-92B8-632754AA9ED0}"/>
                      </a:ext>
                    </a:extLst>
                  </p14:cNvPr>
                  <p14:cNvContentPartPr/>
                  <p14:nvPr/>
                </p14:nvContentPartPr>
                <p14:xfrm>
                  <a:off x="3752904" y="1382064"/>
                  <a:ext cx="158760" cy="126360"/>
                </p14:xfrm>
              </p:contentPart>
            </mc:Choice>
            <mc:Fallback xmlns="">
              <p:pic>
                <p:nvPicPr>
                  <p:cNvPr id="60" name="Input penna 59">
                    <a:extLst>
                      <a:ext uri="{FF2B5EF4-FFF2-40B4-BE49-F238E27FC236}">
                        <a16:creationId xmlns:a16="http://schemas.microsoft.com/office/drawing/2014/main" id="{95D9C05F-7BAB-4693-92B8-632754AA9ED0}"/>
                      </a:ext>
                    </a:extLst>
                  </p:cNvPr>
                  <p:cNvPicPr/>
                  <p:nvPr/>
                </p:nvPicPr>
                <p:blipFill>
                  <a:blip r:embed="rId97"/>
                  <a:stretch>
                    <a:fillRect/>
                  </a:stretch>
                </p:blipFill>
                <p:spPr>
                  <a:xfrm>
                    <a:off x="3743904" y="1373424"/>
                    <a:ext cx="1764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62" name="Input penna 61">
                    <a:extLst>
                      <a:ext uri="{FF2B5EF4-FFF2-40B4-BE49-F238E27FC236}">
                        <a16:creationId xmlns:a16="http://schemas.microsoft.com/office/drawing/2014/main" id="{1FE36089-8278-3B3B-D72E-25B38AFE54AD}"/>
                      </a:ext>
                    </a:extLst>
                  </p14:cNvPr>
                  <p14:cNvContentPartPr/>
                  <p14:nvPr/>
                </p14:nvContentPartPr>
                <p14:xfrm>
                  <a:off x="3935424" y="1446144"/>
                  <a:ext cx="84600" cy="149400"/>
                </p14:xfrm>
              </p:contentPart>
            </mc:Choice>
            <mc:Fallback xmlns="">
              <p:pic>
                <p:nvPicPr>
                  <p:cNvPr id="62" name="Input penna 61">
                    <a:extLst>
                      <a:ext uri="{FF2B5EF4-FFF2-40B4-BE49-F238E27FC236}">
                        <a16:creationId xmlns:a16="http://schemas.microsoft.com/office/drawing/2014/main" id="{1FE36089-8278-3B3B-D72E-25B38AFE54AD}"/>
                      </a:ext>
                    </a:extLst>
                  </p:cNvPr>
                  <p:cNvPicPr/>
                  <p:nvPr/>
                </p:nvPicPr>
                <p:blipFill>
                  <a:blip r:embed="rId99"/>
                  <a:stretch>
                    <a:fillRect/>
                  </a:stretch>
                </p:blipFill>
                <p:spPr>
                  <a:xfrm>
                    <a:off x="3926784" y="1437504"/>
                    <a:ext cx="10224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63" name="Input penna 62">
                    <a:extLst>
                      <a:ext uri="{FF2B5EF4-FFF2-40B4-BE49-F238E27FC236}">
                        <a16:creationId xmlns:a16="http://schemas.microsoft.com/office/drawing/2014/main" id="{555B34E3-CFE5-A4EB-9654-896D07E3F134}"/>
                      </a:ext>
                    </a:extLst>
                  </p14:cNvPr>
                  <p14:cNvContentPartPr/>
                  <p14:nvPr/>
                </p14:nvContentPartPr>
                <p14:xfrm>
                  <a:off x="3893664" y="1518864"/>
                  <a:ext cx="97920" cy="18720"/>
                </p14:xfrm>
              </p:contentPart>
            </mc:Choice>
            <mc:Fallback xmlns="">
              <p:pic>
                <p:nvPicPr>
                  <p:cNvPr id="63" name="Input penna 62">
                    <a:extLst>
                      <a:ext uri="{FF2B5EF4-FFF2-40B4-BE49-F238E27FC236}">
                        <a16:creationId xmlns:a16="http://schemas.microsoft.com/office/drawing/2014/main" id="{555B34E3-CFE5-A4EB-9654-896D07E3F134}"/>
                      </a:ext>
                    </a:extLst>
                  </p:cNvPr>
                  <p:cNvPicPr/>
                  <p:nvPr/>
                </p:nvPicPr>
                <p:blipFill>
                  <a:blip r:embed="rId101"/>
                  <a:stretch>
                    <a:fillRect/>
                  </a:stretch>
                </p:blipFill>
                <p:spPr>
                  <a:xfrm>
                    <a:off x="3885024" y="1509864"/>
                    <a:ext cx="115560" cy="3636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64" name="Input penna 63">
                    <a:extLst>
                      <a:ext uri="{FF2B5EF4-FFF2-40B4-BE49-F238E27FC236}">
                        <a16:creationId xmlns:a16="http://schemas.microsoft.com/office/drawing/2014/main" id="{2E602276-D2CB-09D9-7135-5F32EE3015DF}"/>
                      </a:ext>
                    </a:extLst>
                  </p14:cNvPr>
                  <p14:cNvContentPartPr/>
                  <p14:nvPr/>
                </p14:nvContentPartPr>
                <p14:xfrm>
                  <a:off x="4023624" y="1525344"/>
                  <a:ext cx="64800" cy="63000"/>
                </p14:xfrm>
              </p:contentPart>
            </mc:Choice>
            <mc:Fallback xmlns="">
              <p:pic>
                <p:nvPicPr>
                  <p:cNvPr id="64" name="Input penna 63">
                    <a:extLst>
                      <a:ext uri="{FF2B5EF4-FFF2-40B4-BE49-F238E27FC236}">
                        <a16:creationId xmlns:a16="http://schemas.microsoft.com/office/drawing/2014/main" id="{2E602276-D2CB-09D9-7135-5F32EE3015DF}"/>
                      </a:ext>
                    </a:extLst>
                  </p:cNvPr>
                  <p:cNvPicPr/>
                  <p:nvPr/>
                </p:nvPicPr>
                <p:blipFill>
                  <a:blip r:embed="rId103"/>
                  <a:stretch>
                    <a:fillRect/>
                  </a:stretch>
                </p:blipFill>
                <p:spPr>
                  <a:xfrm>
                    <a:off x="4014984" y="1516344"/>
                    <a:ext cx="8244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65" name="Input penna 64">
                    <a:extLst>
                      <a:ext uri="{FF2B5EF4-FFF2-40B4-BE49-F238E27FC236}">
                        <a16:creationId xmlns:a16="http://schemas.microsoft.com/office/drawing/2014/main" id="{FC2BFECC-B69D-9A38-D4B3-D2D9715A4569}"/>
                      </a:ext>
                    </a:extLst>
                  </p14:cNvPr>
                  <p14:cNvContentPartPr/>
                  <p14:nvPr/>
                </p14:nvContentPartPr>
                <p14:xfrm>
                  <a:off x="4121184" y="1419504"/>
                  <a:ext cx="70560" cy="161640"/>
                </p14:xfrm>
              </p:contentPart>
            </mc:Choice>
            <mc:Fallback xmlns="">
              <p:pic>
                <p:nvPicPr>
                  <p:cNvPr id="65" name="Input penna 64">
                    <a:extLst>
                      <a:ext uri="{FF2B5EF4-FFF2-40B4-BE49-F238E27FC236}">
                        <a16:creationId xmlns:a16="http://schemas.microsoft.com/office/drawing/2014/main" id="{FC2BFECC-B69D-9A38-D4B3-D2D9715A4569}"/>
                      </a:ext>
                    </a:extLst>
                  </p:cNvPr>
                  <p:cNvPicPr/>
                  <p:nvPr/>
                </p:nvPicPr>
                <p:blipFill>
                  <a:blip r:embed="rId105"/>
                  <a:stretch>
                    <a:fillRect/>
                  </a:stretch>
                </p:blipFill>
                <p:spPr>
                  <a:xfrm>
                    <a:off x="4112184" y="1410864"/>
                    <a:ext cx="88200" cy="17928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66" name="Input penna 65">
                    <a:extLst>
                      <a:ext uri="{FF2B5EF4-FFF2-40B4-BE49-F238E27FC236}">
                        <a16:creationId xmlns:a16="http://schemas.microsoft.com/office/drawing/2014/main" id="{6BE77816-D56B-5156-7BBC-2C28E0695A5A}"/>
                      </a:ext>
                    </a:extLst>
                  </p14:cNvPr>
                  <p14:cNvContentPartPr/>
                  <p14:nvPr/>
                </p14:nvContentPartPr>
                <p14:xfrm>
                  <a:off x="4034064" y="1480344"/>
                  <a:ext cx="121680" cy="27720"/>
                </p14:xfrm>
              </p:contentPart>
            </mc:Choice>
            <mc:Fallback xmlns="">
              <p:pic>
                <p:nvPicPr>
                  <p:cNvPr id="66" name="Input penna 65">
                    <a:extLst>
                      <a:ext uri="{FF2B5EF4-FFF2-40B4-BE49-F238E27FC236}">
                        <a16:creationId xmlns:a16="http://schemas.microsoft.com/office/drawing/2014/main" id="{6BE77816-D56B-5156-7BBC-2C28E0695A5A}"/>
                      </a:ext>
                    </a:extLst>
                  </p:cNvPr>
                  <p:cNvPicPr/>
                  <p:nvPr/>
                </p:nvPicPr>
                <p:blipFill>
                  <a:blip r:embed="rId107"/>
                  <a:stretch>
                    <a:fillRect/>
                  </a:stretch>
                </p:blipFill>
                <p:spPr>
                  <a:xfrm>
                    <a:off x="4025064" y="1471704"/>
                    <a:ext cx="139320" cy="4536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68" name="Input penna 67">
                    <a:extLst>
                      <a:ext uri="{FF2B5EF4-FFF2-40B4-BE49-F238E27FC236}">
                        <a16:creationId xmlns:a16="http://schemas.microsoft.com/office/drawing/2014/main" id="{7122EF20-BBFE-DD98-8B24-515A5373F2D6}"/>
                      </a:ext>
                    </a:extLst>
                  </p14:cNvPr>
                  <p14:cNvContentPartPr/>
                  <p14:nvPr/>
                </p14:nvContentPartPr>
                <p14:xfrm>
                  <a:off x="2825184" y="1029264"/>
                  <a:ext cx="121680" cy="157320"/>
                </p14:xfrm>
              </p:contentPart>
            </mc:Choice>
            <mc:Fallback xmlns="">
              <p:pic>
                <p:nvPicPr>
                  <p:cNvPr id="68" name="Input penna 67">
                    <a:extLst>
                      <a:ext uri="{FF2B5EF4-FFF2-40B4-BE49-F238E27FC236}">
                        <a16:creationId xmlns:a16="http://schemas.microsoft.com/office/drawing/2014/main" id="{7122EF20-BBFE-DD98-8B24-515A5373F2D6}"/>
                      </a:ext>
                    </a:extLst>
                  </p:cNvPr>
                  <p:cNvPicPr/>
                  <p:nvPr/>
                </p:nvPicPr>
                <p:blipFill>
                  <a:blip r:embed="rId109"/>
                  <a:stretch>
                    <a:fillRect/>
                  </a:stretch>
                </p:blipFill>
                <p:spPr>
                  <a:xfrm>
                    <a:off x="2816544" y="1020624"/>
                    <a:ext cx="13932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69" name="Input penna 68">
                    <a:extLst>
                      <a:ext uri="{FF2B5EF4-FFF2-40B4-BE49-F238E27FC236}">
                        <a16:creationId xmlns:a16="http://schemas.microsoft.com/office/drawing/2014/main" id="{9EEF88F5-AFC9-B58F-23B9-57B22965460F}"/>
                      </a:ext>
                    </a:extLst>
                  </p14:cNvPr>
                  <p14:cNvContentPartPr/>
                  <p14:nvPr/>
                </p14:nvContentPartPr>
                <p14:xfrm>
                  <a:off x="2899704" y="1114224"/>
                  <a:ext cx="105480" cy="127800"/>
                </p14:xfrm>
              </p:contentPart>
            </mc:Choice>
            <mc:Fallback xmlns="">
              <p:pic>
                <p:nvPicPr>
                  <p:cNvPr id="69" name="Input penna 68">
                    <a:extLst>
                      <a:ext uri="{FF2B5EF4-FFF2-40B4-BE49-F238E27FC236}">
                        <a16:creationId xmlns:a16="http://schemas.microsoft.com/office/drawing/2014/main" id="{9EEF88F5-AFC9-B58F-23B9-57B22965460F}"/>
                      </a:ext>
                    </a:extLst>
                  </p:cNvPr>
                  <p:cNvPicPr/>
                  <p:nvPr/>
                </p:nvPicPr>
                <p:blipFill>
                  <a:blip r:embed="rId111"/>
                  <a:stretch>
                    <a:fillRect/>
                  </a:stretch>
                </p:blipFill>
                <p:spPr>
                  <a:xfrm>
                    <a:off x="2891064" y="1105224"/>
                    <a:ext cx="123120" cy="14544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70" name="Input penna 69">
                    <a:extLst>
                      <a:ext uri="{FF2B5EF4-FFF2-40B4-BE49-F238E27FC236}">
                        <a16:creationId xmlns:a16="http://schemas.microsoft.com/office/drawing/2014/main" id="{8C6103B7-9A9A-6E0E-42C4-3829EFA31399}"/>
                      </a:ext>
                    </a:extLst>
                  </p14:cNvPr>
                  <p14:cNvContentPartPr/>
                  <p14:nvPr/>
                </p14:nvContentPartPr>
                <p14:xfrm>
                  <a:off x="3568944" y="590424"/>
                  <a:ext cx="183240" cy="74880"/>
                </p14:xfrm>
              </p:contentPart>
            </mc:Choice>
            <mc:Fallback xmlns="">
              <p:pic>
                <p:nvPicPr>
                  <p:cNvPr id="70" name="Input penna 69">
                    <a:extLst>
                      <a:ext uri="{FF2B5EF4-FFF2-40B4-BE49-F238E27FC236}">
                        <a16:creationId xmlns:a16="http://schemas.microsoft.com/office/drawing/2014/main" id="{8C6103B7-9A9A-6E0E-42C4-3829EFA31399}"/>
                      </a:ext>
                    </a:extLst>
                  </p:cNvPr>
                  <p:cNvPicPr/>
                  <p:nvPr/>
                </p:nvPicPr>
                <p:blipFill>
                  <a:blip r:embed="rId113"/>
                  <a:stretch>
                    <a:fillRect/>
                  </a:stretch>
                </p:blipFill>
                <p:spPr>
                  <a:xfrm>
                    <a:off x="3559944" y="581424"/>
                    <a:ext cx="200880" cy="9252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71" name="Input penna 70">
                    <a:extLst>
                      <a:ext uri="{FF2B5EF4-FFF2-40B4-BE49-F238E27FC236}">
                        <a16:creationId xmlns:a16="http://schemas.microsoft.com/office/drawing/2014/main" id="{CCE32ED4-3D52-EF29-A0FB-73207620652C}"/>
                      </a:ext>
                    </a:extLst>
                  </p14:cNvPr>
                  <p14:cNvContentPartPr/>
                  <p14:nvPr/>
                </p14:nvContentPartPr>
                <p14:xfrm>
                  <a:off x="3608544" y="735504"/>
                  <a:ext cx="116280" cy="19080"/>
                </p14:xfrm>
              </p:contentPart>
            </mc:Choice>
            <mc:Fallback xmlns="">
              <p:pic>
                <p:nvPicPr>
                  <p:cNvPr id="71" name="Input penna 70">
                    <a:extLst>
                      <a:ext uri="{FF2B5EF4-FFF2-40B4-BE49-F238E27FC236}">
                        <a16:creationId xmlns:a16="http://schemas.microsoft.com/office/drawing/2014/main" id="{CCE32ED4-3D52-EF29-A0FB-73207620652C}"/>
                      </a:ext>
                    </a:extLst>
                  </p:cNvPr>
                  <p:cNvPicPr/>
                  <p:nvPr/>
                </p:nvPicPr>
                <p:blipFill>
                  <a:blip r:embed="rId115"/>
                  <a:stretch>
                    <a:fillRect/>
                  </a:stretch>
                </p:blipFill>
                <p:spPr>
                  <a:xfrm>
                    <a:off x="3599904" y="726864"/>
                    <a:ext cx="13392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72" name="Input penna 71">
                    <a:extLst>
                      <a:ext uri="{FF2B5EF4-FFF2-40B4-BE49-F238E27FC236}">
                        <a16:creationId xmlns:a16="http://schemas.microsoft.com/office/drawing/2014/main" id="{A47D093F-54A7-F623-FCF9-1C2EA42A31E8}"/>
                      </a:ext>
                    </a:extLst>
                  </p14:cNvPr>
                  <p14:cNvContentPartPr/>
                  <p14:nvPr/>
                </p14:nvContentPartPr>
                <p14:xfrm>
                  <a:off x="3571104" y="615984"/>
                  <a:ext cx="146520" cy="48960"/>
                </p14:xfrm>
              </p:contentPart>
            </mc:Choice>
            <mc:Fallback xmlns="">
              <p:pic>
                <p:nvPicPr>
                  <p:cNvPr id="72" name="Input penna 71">
                    <a:extLst>
                      <a:ext uri="{FF2B5EF4-FFF2-40B4-BE49-F238E27FC236}">
                        <a16:creationId xmlns:a16="http://schemas.microsoft.com/office/drawing/2014/main" id="{A47D093F-54A7-F623-FCF9-1C2EA42A31E8}"/>
                      </a:ext>
                    </a:extLst>
                  </p:cNvPr>
                  <p:cNvPicPr/>
                  <p:nvPr/>
                </p:nvPicPr>
                <p:blipFill>
                  <a:blip r:embed="rId117"/>
                  <a:stretch>
                    <a:fillRect/>
                  </a:stretch>
                </p:blipFill>
                <p:spPr>
                  <a:xfrm>
                    <a:off x="3562104" y="606984"/>
                    <a:ext cx="164160" cy="666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74" name="Input penna 73">
                    <a:extLst>
                      <a:ext uri="{FF2B5EF4-FFF2-40B4-BE49-F238E27FC236}">
                        <a16:creationId xmlns:a16="http://schemas.microsoft.com/office/drawing/2014/main" id="{141FF358-FD6F-87FB-F94C-AC35BAD66268}"/>
                      </a:ext>
                    </a:extLst>
                  </p14:cNvPr>
                  <p14:cNvContentPartPr/>
                  <p14:nvPr/>
                </p14:nvContentPartPr>
                <p14:xfrm>
                  <a:off x="2812944" y="984264"/>
                  <a:ext cx="141480" cy="184320"/>
                </p14:xfrm>
              </p:contentPart>
            </mc:Choice>
            <mc:Fallback xmlns="">
              <p:pic>
                <p:nvPicPr>
                  <p:cNvPr id="74" name="Input penna 73">
                    <a:extLst>
                      <a:ext uri="{FF2B5EF4-FFF2-40B4-BE49-F238E27FC236}">
                        <a16:creationId xmlns:a16="http://schemas.microsoft.com/office/drawing/2014/main" id="{141FF358-FD6F-87FB-F94C-AC35BAD66268}"/>
                      </a:ext>
                    </a:extLst>
                  </p:cNvPr>
                  <p:cNvPicPr/>
                  <p:nvPr/>
                </p:nvPicPr>
                <p:blipFill>
                  <a:blip r:embed="rId119"/>
                  <a:stretch>
                    <a:fillRect/>
                  </a:stretch>
                </p:blipFill>
                <p:spPr>
                  <a:xfrm>
                    <a:off x="2803944" y="975624"/>
                    <a:ext cx="159120" cy="20196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75" name="Input penna 74">
                    <a:extLst>
                      <a:ext uri="{FF2B5EF4-FFF2-40B4-BE49-F238E27FC236}">
                        <a16:creationId xmlns:a16="http://schemas.microsoft.com/office/drawing/2014/main" id="{1307E2E6-E685-3BE6-4AC5-9C4D0C58D720}"/>
                      </a:ext>
                    </a:extLst>
                  </p14:cNvPr>
                  <p14:cNvContentPartPr/>
                  <p14:nvPr/>
                </p14:nvContentPartPr>
                <p14:xfrm>
                  <a:off x="2914824" y="1110624"/>
                  <a:ext cx="118080" cy="153000"/>
                </p14:xfrm>
              </p:contentPart>
            </mc:Choice>
            <mc:Fallback xmlns="">
              <p:pic>
                <p:nvPicPr>
                  <p:cNvPr id="75" name="Input penna 74">
                    <a:extLst>
                      <a:ext uri="{FF2B5EF4-FFF2-40B4-BE49-F238E27FC236}">
                        <a16:creationId xmlns:a16="http://schemas.microsoft.com/office/drawing/2014/main" id="{1307E2E6-E685-3BE6-4AC5-9C4D0C58D720}"/>
                      </a:ext>
                    </a:extLst>
                  </p:cNvPr>
                  <p:cNvPicPr/>
                  <p:nvPr/>
                </p:nvPicPr>
                <p:blipFill>
                  <a:blip r:embed="rId121"/>
                  <a:stretch>
                    <a:fillRect/>
                  </a:stretch>
                </p:blipFill>
                <p:spPr>
                  <a:xfrm>
                    <a:off x="2906184" y="1101984"/>
                    <a:ext cx="135720" cy="17064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76" name="Input penna 75">
                    <a:extLst>
                      <a:ext uri="{FF2B5EF4-FFF2-40B4-BE49-F238E27FC236}">
                        <a16:creationId xmlns:a16="http://schemas.microsoft.com/office/drawing/2014/main" id="{F49DCE9A-DFA5-6E38-D74E-0146D8477059}"/>
                      </a:ext>
                    </a:extLst>
                  </p14:cNvPr>
                  <p14:cNvContentPartPr/>
                  <p14:nvPr/>
                </p14:nvContentPartPr>
                <p14:xfrm>
                  <a:off x="3628704" y="719304"/>
                  <a:ext cx="94680" cy="30240"/>
                </p14:xfrm>
              </p:contentPart>
            </mc:Choice>
            <mc:Fallback xmlns="">
              <p:pic>
                <p:nvPicPr>
                  <p:cNvPr id="76" name="Input penna 75">
                    <a:extLst>
                      <a:ext uri="{FF2B5EF4-FFF2-40B4-BE49-F238E27FC236}">
                        <a16:creationId xmlns:a16="http://schemas.microsoft.com/office/drawing/2014/main" id="{F49DCE9A-DFA5-6E38-D74E-0146D8477059}"/>
                      </a:ext>
                    </a:extLst>
                  </p:cNvPr>
                  <p:cNvPicPr/>
                  <p:nvPr/>
                </p:nvPicPr>
                <p:blipFill>
                  <a:blip r:embed="rId123"/>
                  <a:stretch>
                    <a:fillRect/>
                  </a:stretch>
                </p:blipFill>
                <p:spPr>
                  <a:xfrm>
                    <a:off x="3619704" y="710664"/>
                    <a:ext cx="112320" cy="4788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77" name="Input penna 76">
                    <a:extLst>
                      <a:ext uri="{FF2B5EF4-FFF2-40B4-BE49-F238E27FC236}">
                        <a16:creationId xmlns:a16="http://schemas.microsoft.com/office/drawing/2014/main" id="{6D00D793-65B8-B915-6B35-2D7AC95B83AA}"/>
                      </a:ext>
                    </a:extLst>
                  </p14:cNvPr>
                  <p14:cNvContentPartPr/>
                  <p14:nvPr/>
                </p14:nvContentPartPr>
                <p14:xfrm>
                  <a:off x="3566784" y="583224"/>
                  <a:ext cx="168120" cy="75240"/>
                </p14:xfrm>
              </p:contentPart>
            </mc:Choice>
            <mc:Fallback xmlns="">
              <p:pic>
                <p:nvPicPr>
                  <p:cNvPr id="77" name="Input penna 76">
                    <a:extLst>
                      <a:ext uri="{FF2B5EF4-FFF2-40B4-BE49-F238E27FC236}">
                        <a16:creationId xmlns:a16="http://schemas.microsoft.com/office/drawing/2014/main" id="{6D00D793-65B8-B915-6B35-2D7AC95B83AA}"/>
                      </a:ext>
                    </a:extLst>
                  </p:cNvPr>
                  <p:cNvPicPr/>
                  <p:nvPr/>
                </p:nvPicPr>
                <p:blipFill>
                  <a:blip r:embed="rId125"/>
                  <a:stretch>
                    <a:fillRect/>
                  </a:stretch>
                </p:blipFill>
                <p:spPr>
                  <a:xfrm>
                    <a:off x="3557784" y="574224"/>
                    <a:ext cx="185760" cy="9288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79" name="Input penna 78">
                    <a:extLst>
                      <a:ext uri="{FF2B5EF4-FFF2-40B4-BE49-F238E27FC236}">
                        <a16:creationId xmlns:a16="http://schemas.microsoft.com/office/drawing/2014/main" id="{C9688920-64AC-6D6A-C9B6-42D1C45E49C7}"/>
                      </a:ext>
                    </a:extLst>
                  </p14:cNvPr>
                  <p14:cNvContentPartPr/>
                  <p14:nvPr/>
                </p14:nvContentPartPr>
                <p14:xfrm>
                  <a:off x="2914464" y="1114944"/>
                  <a:ext cx="123480" cy="148680"/>
                </p14:xfrm>
              </p:contentPart>
            </mc:Choice>
            <mc:Fallback xmlns="">
              <p:pic>
                <p:nvPicPr>
                  <p:cNvPr id="79" name="Input penna 78">
                    <a:extLst>
                      <a:ext uri="{FF2B5EF4-FFF2-40B4-BE49-F238E27FC236}">
                        <a16:creationId xmlns:a16="http://schemas.microsoft.com/office/drawing/2014/main" id="{C9688920-64AC-6D6A-C9B6-42D1C45E49C7}"/>
                      </a:ext>
                    </a:extLst>
                  </p:cNvPr>
                  <p:cNvPicPr/>
                  <p:nvPr/>
                </p:nvPicPr>
                <p:blipFill>
                  <a:blip r:embed="rId127"/>
                  <a:stretch>
                    <a:fillRect/>
                  </a:stretch>
                </p:blipFill>
                <p:spPr>
                  <a:xfrm>
                    <a:off x="2905824" y="1106304"/>
                    <a:ext cx="14112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84" name="Input penna 83">
                    <a:extLst>
                      <a:ext uri="{FF2B5EF4-FFF2-40B4-BE49-F238E27FC236}">
                        <a16:creationId xmlns:a16="http://schemas.microsoft.com/office/drawing/2014/main" id="{EAD561AD-8888-419A-BC26-FC6C092F0A42}"/>
                      </a:ext>
                    </a:extLst>
                  </p14:cNvPr>
                  <p14:cNvContentPartPr/>
                  <p14:nvPr/>
                </p14:nvContentPartPr>
                <p14:xfrm>
                  <a:off x="2939664" y="1486464"/>
                  <a:ext cx="162000" cy="396720"/>
                </p14:xfrm>
              </p:contentPart>
            </mc:Choice>
            <mc:Fallback xmlns="">
              <p:pic>
                <p:nvPicPr>
                  <p:cNvPr id="84" name="Input penna 83">
                    <a:extLst>
                      <a:ext uri="{FF2B5EF4-FFF2-40B4-BE49-F238E27FC236}">
                        <a16:creationId xmlns:a16="http://schemas.microsoft.com/office/drawing/2014/main" id="{EAD561AD-8888-419A-BC26-FC6C092F0A42}"/>
                      </a:ext>
                    </a:extLst>
                  </p:cNvPr>
                  <p:cNvPicPr/>
                  <p:nvPr/>
                </p:nvPicPr>
                <p:blipFill>
                  <a:blip r:embed="rId133"/>
                  <a:stretch>
                    <a:fillRect/>
                  </a:stretch>
                </p:blipFill>
                <p:spPr>
                  <a:xfrm>
                    <a:off x="2930664" y="1477464"/>
                    <a:ext cx="179640" cy="41436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85" name="Input penna 84">
                    <a:extLst>
                      <a:ext uri="{FF2B5EF4-FFF2-40B4-BE49-F238E27FC236}">
                        <a16:creationId xmlns:a16="http://schemas.microsoft.com/office/drawing/2014/main" id="{66B71EA4-A4AA-5D21-3530-67227744931F}"/>
                      </a:ext>
                    </a:extLst>
                  </p14:cNvPr>
                  <p14:cNvContentPartPr/>
                  <p14:nvPr/>
                </p14:nvContentPartPr>
                <p14:xfrm>
                  <a:off x="3087984" y="1479624"/>
                  <a:ext cx="84240" cy="13320"/>
                </p14:xfrm>
              </p:contentPart>
            </mc:Choice>
            <mc:Fallback xmlns="">
              <p:pic>
                <p:nvPicPr>
                  <p:cNvPr id="85" name="Input penna 84">
                    <a:extLst>
                      <a:ext uri="{FF2B5EF4-FFF2-40B4-BE49-F238E27FC236}">
                        <a16:creationId xmlns:a16="http://schemas.microsoft.com/office/drawing/2014/main" id="{66B71EA4-A4AA-5D21-3530-67227744931F}"/>
                      </a:ext>
                    </a:extLst>
                  </p:cNvPr>
                  <p:cNvPicPr/>
                  <p:nvPr/>
                </p:nvPicPr>
                <p:blipFill>
                  <a:blip r:embed="rId135"/>
                  <a:stretch>
                    <a:fillRect/>
                  </a:stretch>
                </p:blipFill>
                <p:spPr>
                  <a:xfrm>
                    <a:off x="3078984" y="1470984"/>
                    <a:ext cx="10188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86" name="Input penna 85">
                    <a:extLst>
                      <a:ext uri="{FF2B5EF4-FFF2-40B4-BE49-F238E27FC236}">
                        <a16:creationId xmlns:a16="http://schemas.microsoft.com/office/drawing/2014/main" id="{237CD72E-F591-05C1-3B28-5BAEED6B65D2}"/>
                      </a:ext>
                    </a:extLst>
                  </p14:cNvPr>
                  <p14:cNvContentPartPr/>
                  <p14:nvPr/>
                </p14:nvContentPartPr>
                <p14:xfrm>
                  <a:off x="3064584" y="1444344"/>
                  <a:ext cx="84600" cy="50760"/>
                </p14:xfrm>
              </p:contentPart>
            </mc:Choice>
            <mc:Fallback xmlns="">
              <p:pic>
                <p:nvPicPr>
                  <p:cNvPr id="86" name="Input penna 85">
                    <a:extLst>
                      <a:ext uri="{FF2B5EF4-FFF2-40B4-BE49-F238E27FC236}">
                        <a16:creationId xmlns:a16="http://schemas.microsoft.com/office/drawing/2014/main" id="{237CD72E-F591-05C1-3B28-5BAEED6B65D2}"/>
                      </a:ext>
                    </a:extLst>
                  </p:cNvPr>
                  <p:cNvPicPr/>
                  <p:nvPr/>
                </p:nvPicPr>
                <p:blipFill>
                  <a:blip r:embed="rId137"/>
                  <a:stretch>
                    <a:fillRect/>
                  </a:stretch>
                </p:blipFill>
                <p:spPr>
                  <a:xfrm>
                    <a:off x="3055584" y="1435344"/>
                    <a:ext cx="102240" cy="68400"/>
                  </a:xfrm>
                  <a:prstGeom prst="rect">
                    <a:avLst/>
                  </a:prstGeom>
                </p:spPr>
              </p:pic>
            </mc:Fallback>
          </mc:AlternateContent>
        </p:grpSp>
        <p:grpSp>
          <p:nvGrpSpPr>
            <p:cNvPr id="106" name="Gruppo 105">
              <a:extLst>
                <a:ext uri="{FF2B5EF4-FFF2-40B4-BE49-F238E27FC236}">
                  <a16:creationId xmlns:a16="http://schemas.microsoft.com/office/drawing/2014/main" id="{9ADF253C-D27F-B8DA-05C4-52EC50F38CD9}"/>
                </a:ext>
              </a:extLst>
            </p:cNvPr>
            <p:cNvGrpSpPr/>
            <p:nvPr/>
          </p:nvGrpSpPr>
          <p:grpSpPr>
            <a:xfrm>
              <a:off x="8819520" y="4583208"/>
              <a:ext cx="1262880" cy="810000"/>
              <a:chOff x="2773704" y="1925304"/>
              <a:chExt cx="1262880" cy="810000"/>
            </a:xfrm>
          </p:grpSpPr>
          <mc:AlternateContent xmlns:mc="http://schemas.openxmlformats.org/markup-compatibility/2006" xmlns:p14="http://schemas.microsoft.com/office/powerpoint/2010/main">
            <mc:Choice Requires="p14">
              <p:contentPart p14:bwMode="auto" r:id="rId138">
                <p14:nvContentPartPr>
                  <p14:cNvPr id="88" name="Input penna 87">
                    <a:extLst>
                      <a:ext uri="{FF2B5EF4-FFF2-40B4-BE49-F238E27FC236}">
                        <a16:creationId xmlns:a16="http://schemas.microsoft.com/office/drawing/2014/main" id="{07CD0A06-468C-4C15-96EA-8649D6A24102}"/>
                      </a:ext>
                    </a:extLst>
                  </p14:cNvPr>
                  <p14:cNvContentPartPr/>
                  <p14:nvPr/>
                </p14:nvContentPartPr>
                <p14:xfrm>
                  <a:off x="2773704" y="2013144"/>
                  <a:ext cx="79560" cy="124920"/>
                </p14:xfrm>
              </p:contentPart>
            </mc:Choice>
            <mc:Fallback xmlns="">
              <p:pic>
                <p:nvPicPr>
                  <p:cNvPr id="88" name="Input penna 87">
                    <a:extLst>
                      <a:ext uri="{FF2B5EF4-FFF2-40B4-BE49-F238E27FC236}">
                        <a16:creationId xmlns:a16="http://schemas.microsoft.com/office/drawing/2014/main" id="{07CD0A06-468C-4C15-96EA-8649D6A24102}"/>
                      </a:ext>
                    </a:extLst>
                  </p:cNvPr>
                  <p:cNvPicPr/>
                  <p:nvPr/>
                </p:nvPicPr>
                <p:blipFill>
                  <a:blip r:embed="rId139"/>
                  <a:stretch>
                    <a:fillRect/>
                  </a:stretch>
                </p:blipFill>
                <p:spPr>
                  <a:xfrm>
                    <a:off x="2765064" y="2004144"/>
                    <a:ext cx="9720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89" name="Input penna 88">
                    <a:extLst>
                      <a:ext uri="{FF2B5EF4-FFF2-40B4-BE49-F238E27FC236}">
                        <a16:creationId xmlns:a16="http://schemas.microsoft.com/office/drawing/2014/main" id="{CD119F76-693E-D6F2-02E5-7347A63DFF09}"/>
                      </a:ext>
                    </a:extLst>
                  </p14:cNvPr>
                  <p14:cNvContentPartPr/>
                  <p14:nvPr/>
                </p14:nvContentPartPr>
                <p14:xfrm>
                  <a:off x="2885664" y="2048424"/>
                  <a:ext cx="54360" cy="79920"/>
                </p14:xfrm>
              </p:contentPart>
            </mc:Choice>
            <mc:Fallback xmlns="">
              <p:pic>
                <p:nvPicPr>
                  <p:cNvPr id="89" name="Input penna 88">
                    <a:extLst>
                      <a:ext uri="{FF2B5EF4-FFF2-40B4-BE49-F238E27FC236}">
                        <a16:creationId xmlns:a16="http://schemas.microsoft.com/office/drawing/2014/main" id="{CD119F76-693E-D6F2-02E5-7347A63DFF09}"/>
                      </a:ext>
                    </a:extLst>
                  </p:cNvPr>
                  <p:cNvPicPr/>
                  <p:nvPr/>
                </p:nvPicPr>
                <p:blipFill>
                  <a:blip r:embed="rId141"/>
                  <a:stretch>
                    <a:fillRect/>
                  </a:stretch>
                </p:blipFill>
                <p:spPr>
                  <a:xfrm>
                    <a:off x="2876664" y="2039424"/>
                    <a:ext cx="7200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90" name="Input penna 89">
                    <a:extLst>
                      <a:ext uri="{FF2B5EF4-FFF2-40B4-BE49-F238E27FC236}">
                        <a16:creationId xmlns:a16="http://schemas.microsoft.com/office/drawing/2014/main" id="{5761B5E8-A4A6-E7B2-210D-290655A08952}"/>
                      </a:ext>
                    </a:extLst>
                  </p14:cNvPr>
                  <p14:cNvContentPartPr/>
                  <p14:nvPr/>
                </p14:nvContentPartPr>
                <p14:xfrm>
                  <a:off x="2996904" y="2049144"/>
                  <a:ext cx="63720" cy="180000"/>
                </p14:xfrm>
              </p:contentPart>
            </mc:Choice>
            <mc:Fallback xmlns="">
              <p:pic>
                <p:nvPicPr>
                  <p:cNvPr id="90" name="Input penna 89">
                    <a:extLst>
                      <a:ext uri="{FF2B5EF4-FFF2-40B4-BE49-F238E27FC236}">
                        <a16:creationId xmlns:a16="http://schemas.microsoft.com/office/drawing/2014/main" id="{5761B5E8-A4A6-E7B2-210D-290655A08952}"/>
                      </a:ext>
                    </a:extLst>
                  </p:cNvPr>
                  <p:cNvPicPr/>
                  <p:nvPr/>
                </p:nvPicPr>
                <p:blipFill>
                  <a:blip r:embed="rId143"/>
                  <a:stretch>
                    <a:fillRect/>
                  </a:stretch>
                </p:blipFill>
                <p:spPr>
                  <a:xfrm>
                    <a:off x="2988264" y="2040144"/>
                    <a:ext cx="81360" cy="19764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91" name="Input penna 90">
                    <a:extLst>
                      <a:ext uri="{FF2B5EF4-FFF2-40B4-BE49-F238E27FC236}">
                        <a16:creationId xmlns:a16="http://schemas.microsoft.com/office/drawing/2014/main" id="{CBC4B5C9-6F86-1342-7DC1-6DD90641AEDE}"/>
                      </a:ext>
                    </a:extLst>
                  </p14:cNvPr>
                  <p14:cNvContentPartPr/>
                  <p14:nvPr/>
                </p14:nvContentPartPr>
                <p14:xfrm>
                  <a:off x="3071064" y="2043024"/>
                  <a:ext cx="35640" cy="165960"/>
                </p14:xfrm>
              </p:contentPart>
            </mc:Choice>
            <mc:Fallback xmlns="">
              <p:pic>
                <p:nvPicPr>
                  <p:cNvPr id="91" name="Input penna 90">
                    <a:extLst>
                      <a:ext uri="{FF2B5EF4-FFF2-40B4-BE49-F238E27FC236}">
                        <a16:creationId xmlns:a16="http://schemas.microsoft.com/office/drawing/2014/main" id="{CBC4B5C9-6F86-1342-7DC1-6DD90641AEDE}"/>
                      </a:ext>
                    </a:extLst>
                  </p:cNvPr>
                  <p:cNvPicPr/>
                  <p:nvPr/>
                </p:nvPicPr>
                <p:blipFill>
                  <a:blip r:embed="rId145"/>
                  <a:stretch>
                    <a:fillRect/>
                  </a:stretch>
                </p:blipFill>
                <p:spPr>
                  <a:xfrm>
                    <a:off x="3062424" y="2034384"/>
                    <a:ext cx="53280"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92" name="Input penna 91">
                    <a:extLst>
                      <a:ext uri="{FF2B5EF4-FFF2-40B4-BE49-F238E27FC236}">
                        <a16:creationId xmlns:a16="http://schemas.microsoft.com/office/drawing/2014/main" id="{52E36897-5EA6-AC50-B856-E6D6AEAA87F7}"/>
                      </a:ext>
                    </a:extLst>
                  </p14:cNvPr>
                  <p14:cNvContentPartPr/>
                  <p14:nvPr/>
                </p14:nvContentPartPr>
                <p14:xfrm>
                  <a:off x="3123984" y="2035824"/>
                  <a:ext cx="97920" cy="59760"/>
                </p14:xfrm>
              </p:contentPart>
            </mc:Choice>
            <mc:Fallback xmlns="">
              <p:pic>
                <p:nvPicPr>
                  <p:cNvPr id="92" name="Input penna 91">
                    <a:extLst>
                      <a:ext uri="{FF2B5EF4-FFF2-40B4-BE49-F238E27FC236}">
                        <a16:creationId xmlns:a16="http://schemas.microsoft.com/office/drawing/2014/main" id="{52E36897-5EA6-AC50-B856-E6D6AEAA87F7}"/>
                      </a:ext>
                    </a:extLst>
                  </p:cNvPr>
                  <p:cNvPicPr/>
                  <p:nvPr/>
                </p:nvPicPr>
                <p:blipFill>
                  <a:blip r:embed="rId147"/>
                  <a:stretch>
                    <a:fillRect/>
                  </a:stretch>
                </p:blipFill>
                <p:spPr>
                  <a:xfrm>
                    <a:off x="3115344" y="2027184"/>
                    <a:ext cx="11556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93" name="Input penna 92">
                    <a:extLst>
                      <a:ext uri="{FF2B5EF4-FFF2-40B4-BE49-F238E27FC236}">
                        <a16:creationId xmlns:a16="http://schemas.microsoft.com/office/drawing/2014/main" id="{5BD45E00-CDD3-0D5D-E5BD-B97196B779B8}"/>
                      </a:ext>
                    </a:extLst>
                  </p14:cNvPr>
                  <p14:cNvContentPartPr/>
                  <p14:nvPr/>
                </p14:nvContentPartPr>
                <p14:xfrm>
                  <a:off x="3243864" y="2010624"/>
                  <a:ext cx="94680" cy="84600"/>
                </p14:xfrm>
              </p:contentPart>
            </mc:Choice>
            <mc:Fallback xmlns="">
              <p:pic>
                <p:nvPicPr>
                  <p:cNvPr id="93" name="Input penna 92">
                    <a:extLst>
                      <a:ext uri="{FF2B5EF4-FFF2-40B4-BE49-F238E27FC236}">
                        <a16:creationId xmlns:a16="http://schemas.microsoft.com/office/drawing/2014/main" id="{5BD45E00-CDD3-0D5D-E5BD-B97196B779B8}"/>
                      </a:ext>
                    </a:extLst>
                  </p:cNvPr>
                  <p:cNvPicPr/>
                  <p:nvPr/>
                </p:nvPicPr>
                <p:blipFill>
                  <a:blip r:embed="rId149"/>
                  <a:stretch>
                    <a:fillRect/>
                  </a:stretch>
                </p:blipFill>
                <p:spPr>
                  <a:xfrm>
                    <a:off x="3234864" y="2001624"/>
                    <a:ext cx="112320" cy="10224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94" name="Input penna 93">
                    <a:extLst>
                      <a:ext uri="{FF2B5EF4-FFF2-40B4-BE49-F238E27FC236}">
                        <a16:creationId xmlns:a16="http://schemas.microsoft.com/office/drawing/2014/main" id="{5222A0D2-B4A6-CCC0-3875-11BEE2C1C690}"/>
                      </a:ext>
                    </a:extLst>
                  </p14:cNvPr>
                  <p14:cNvContentPartPr/>
                  <p14:nvPr/>
                </p14:nvContentPartPr>
                <p14:xfrm>
                  <a:off x="3333504" y="1925304"/>
                  <a:ext cx="33840" cy="148320"/>
                </p14:xfrm>
              </p:contentPart>
            </mc:Choice>
            <mc:Fallback xmlns="">
              <p:pic>
                <p:nvPicPr>
                  <p:cNvPr id="94" name="Input penna 93">
                    <a:extLst>
                      <a:ext uri="{FF2B5EF4-FFF2-40B4-BE49-F238E27FC236}">
                        <a16:creationId xmlns:a16="http://schemas.microsoft.com/office/drawing/2014/main" id="{5222A0D2-B4A6-CCC0-3875-11BEE2C1C690}"/>
                      </a:ext>
                    </a:extLst>
                  </p:cNvPr>
                  <p:cNvPicPr/>
                  <p:nvPr/>
                </p:nvPicPr>
                <p:blipFill>
                  <a:blip r:embed="rId151"/>
                  <a:stretch>
                    <a:fillRect/>
                  </a:stretch>
                </p:blipFill>
                <p:spPr>
                  <a:xfrm>
                    <a:off x="3324864" y="1916664"/>
                    <a:ext cx="51480" cy="16596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95" name="Input penna 94">
                    <a:extLst>
                      <a:ext uri="{FF2B5EF4-FFF2-40B4-BE49-F238E27FC236}">
                        <a16:creationId xmlns:a16="http://schemas.microsoft.com/office/drawing/2014/main" id="{3110DCD4-F509-AC9F-2726-4EB912403821}"/>
                      </a:ext>
                    </a:extLst>
                  </p14:cNvPr>
                  <p14:cNvContentPartPr/>
                  <p14:nvPr/>
                </p14:nvContentPartPr>
                <p14:xfrm>
                  <a:off x="3328824" y="1995144"/>
                  <a:ext cx="39240" cy="10800"/>
                </p14:xfrm>
              </p:contentPart>
            </mc:Choice>
            <mc:Fallback xmlns="">
              <p:pic>
                <p:nvPicPr>
                  <p:cNvPr id="95" name="Input penna 94">
                    <a:extLst>
                      <a:ext uri="{FF2B5EF4-FFF2-40B4-BE49-F238E27FC236}">
                        <a16:creationId xmlns:a16="http://schemas.microsoft.com/office/drawing/2014/main" id="{3110DCD4-F509-AC9F-2726-4EB912403821}"/>
                      </a:ext>
                    </a:extLst>
                  </p:cNvPr>
                  <p:cNvPicPr/>
                  <p:nvPr/>
                </p:nvPicPr>
                <p:blipFill>
                  <a:blip r:embed="rId153"/>
                  <a:stretch>
                    <a:fillRect/>
                  </a:stretch>
                </p:blipFill>
                <p:spPr>
                  <a:xfrm>
                    <a:off x="3319824" y="1986504"/>
                    <a:ext cx="5688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96" name="Input penna 95">
                    <a:extLst>
                      <a:ext uri="{FF2B5EF4-FFF2-40B4-BE49-F238E27FC236}">
                        <a16:creationId xmlns:a16="http://schemas.microsoft.com/office/drawing/2014/main" id="{B62CC717-1D0E-EE64-6916-177AA6802556}"/>
                      </a:ext>
                    </a:extLst>
                  </p14:cNvPr>
                  <p14:cNvContentPartPr/>
                  <p14:nvPr/>
                </p14:nvContentPartPr>
                <p14:xfrm>
                  <a:off x="3413784" y="1970664"/>
                  <a:ext cx="96120" cy="121680"/>
                </p14:xfrm>
              </p:contentPart>
            </mc:Choice>
            <mc:Fallback xmlns="">
              <p:pic>
                <p:nvPicPr>
                  <p:cNvPr id="96" name="Input penna 95">
                    <a:extLst>
                      <a:ext uri="{FF2B5EF4-FFF2-40B4-BE49-F238E27FC236}">
                        <a16:creationId xmlns:a16="http://schemas.microsoft.com/office/drawing/2014/main" id="{B62CC717-1D0E-EE64-6916-177AA6802556}"/>
                      </a:ext>
                    </a:extLst>
                  </p:cNvPr>
                  <p:cNvPicPr/>
                  <p:nvPr/>
                </p:nvPicPr>
                <p:blipFill>
                  <a:blip r:embed="rId155"/>
                  <a:stretch>
                    <a:fillRect/>
                  </a:stretch>
                </p:blipFill>
                <p:spPr>
                  <a:xfrm>
                    <a:off x="3404784" y="1962024"/>
                    <a:ext cx="113760" cy="13932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97" name="Input penna 96">
                    <a:extLst>
                      <a:ext uri="{FF2B5EF4-FFF2-40B4-BE49-F238E27FC236}">
                        <a16:creationId xmlns:a16="http://schemas.microsoft.com/office/drawing/2014/main" id="{75C67A81-64EB-318F-5B65-F48EFEE554FF}"/>
                      </a:ext>
                    </a:extLst>
                  </p14:cNvPr>
                  <p14:cNvContentPartPr/>
                  <p14:nvPr/>
                </p14:nvContentPartPr>
                <p14:xfrm>
                  <a:off x="3640584" y="1943304"/>
                  <a:ext cx="237240" cy="379080"/>
                </p14:xfrm>
              </p:contentPart>
            </mc:Choice>
            <mc:Fallback xmlns="">
              <p:pic>
                <p:nvPicPr>
                  <p:cNvPr id="97" name="Input penna 96">
                    <a:extLst>
                      <a:ext uri="{FF2B5EF4-FFF2-40B4-BE49-F238E27FC236}">
                        <a16:creationId xmlns:a16="http://schemas.microsoft.com/office/drawing/2014/main" id="{75C67A81-64EB-318F-5B65-F48EFEE554FF}"/>
                      </a:ext>
                    </a:extLst>
                  </p:cNvPr>
                  <p:cNvPicPr/>
                  <p:nvPr/>
                </p:nvPicPr>
                <p:blipFill>
                  <a:blip r:embed="rId157"/>
                  <a:stretch>
                    <a:fillRect/>
                  </a:stretch>
                </p:blipFill>
                <p:spPr>
                  <a:xfrm>
                    <a:off x="3631944" y="1934664"/>
                    <a:ext cx="254880" cy="39672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98" name="Input penna 97">
                    <a:extLst>
                      <a:ext uri="{FF2B5EF4-FFF2-40B4-BE49-F238E27FC236}">
                        <a16:creationId xmlns:a16="http://schemas.microsoft.com/office/drawing/2014/main" id="{2E46CCCC-6586-A655-9222-74CD33E0D7C3}"/>
                      </a:ext>
                    </a:extLst>
                  </p14:cNvPr>
                  <p14:cNvContentPartPr/>
                  <p14:nvPr/>
                </p14:nvContentPartPr>
                <p14:xfrm>
                  <a:off x="3901944" y="1954824"/>
                  <a:ext cx="134640" cy="125640"/>
                </p14:xfrm>
              </p:contentPart>
            </mc:Choice>
            <mc:Fallback xmlns="">
              <p:pic>
                <p:nvPicPr>
                  <p:cNvPr id="98" name="Input penna 97">
                    <a:extLst>
                      <a:ext uri="{FF2B5EF4-FFF2-40B4-BE49-F238E27FC236}">
                        <a16:creationId xmlns:a16="http://schemas.microsoft.com/office/drawing/2014/main" id="{2E46CCCC-6586-A655-9222-74CD33E0D7C3}"/>
                      </a:ext>
                    </a:extLst>
                  </p:cNvPr>
                  <p:cNvPicPr/>
                  <p:nvPr/>
                </p:nvPicPr>
                <p:blipFill>
                  <a:blip r:embed="rId159"/>
                  <a:stretch>
                    <a:fillRect/>
                  </a:stretch>
                </p:blipFill>
                <p:spPr>
                  <a:xfrm>
                    <a:off x="3893304" y="1946184"/>
                    <a:ext cx="15228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99" name="Input penna 98">
                    <a:extLst>
                      <a:ext uri="{FF2B5EF4-FFF2-40B4-BE49-F238E27FC236}">
                        <a16:creationId xmlns:a16="http://schemas.microsoft.com/office/drawing/2014/main" id="{96F0251F-B1D4-457B-6C44-0866F57FC39E}"/>
                      </a:ext>
                    </a:extLst>
                  </p14:cNvPr>
                  <p14:cNvContentPartPr/>
                  <p14:nvPr/>
                </p14:nvContentPartPr>
                <p14:xfrm>
                  <a:off x="3032184" y="2493384"/>
                  <a:ext cx="212040" cy="241920"/>
                </p14:xfrm>
              </p:contentPart>
            </mc:Choice>
            <mc:Fallback xmlns="">
              <p:pic>
                <p:nvPicPr>
                  <p:cNvPr id="99" name="Input penna 98">
                    <a:extLst>
                      <a:ext uri="{FF2B5EF4-FFF2-40B4-BE49-F238E27FC236}">
                        <a16:creationId xmlns:a16="http://schemas.microsoft.com/office/drawing/2014/main" id="{96F0251F-B1D4-457B-6C44-0866F57FC39E}"/>
                      </a:ext>
                    </a:extLst>
                  </p:cNvPr>
                  <p:cNvPicPr/>
                  <p:nvPr/>
                </p:nvPicPr>
                <p:blipFill>
                  <a:blip r:embed="rId161"/>
                  <a:stretch>
                    <a:fillRect/>
                  </a:stretch>
                </p:blipFill>
                <p:spPr>
                  <a:xfrm>
                    <a:off x="3023184" y="2484744"/>
                    <a:ext cx="229680" cy="25956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00" name="Input penna 99">
                    <a:extLst>
                      <a:ext uri="{FF2B5EF4-FFF2-40B4-BE49-F238E27FC236}">
                        <a16:creationId xmlns:a16="http://schemas.microsoft.com/office/drawing/2014/main" id="{A25B4B3D-8210-0EBF-D7A4-7C4BDAE989AA}"/>
                      </a:ext>
                    </a:extLst>
                  </p14:cNvPr>
                  <p14:cNvContentPartPr/>
                  <p14:nvPr/>
                </p14:nvContentPartPr>
                <p14:xfrm>
                  <a:off x="3271944" y="2490864"/>
                  <a:ext cx="64440" cy="73080"/>
                </p14:xfrm>
              </p:contentPart>
            </mc:Choice>
            <mc:Fallback xmlns="">
              <p:pic>
                <p:nvPicPr>
                  <p:cNvPr id="100" name="Input penna 99">
                    <a:extLst>
                      <a:ext uri="{FF2B5EF4-FFF2-40B4-BE49-F238E27FC236}">
                        <a16:creationId xmlns:a16="http://schemas.microsoft.com/office/drawing/2014/main" id="{A25B4B3D-8210-0EBF-D7A4-7C4BDAE989AA}"/>
                      </a:ext>
                    </a:extLst>
                  </p:cNvPr>
                  <p:cNvPicPr/>
                  <p:nvPr/>
                </p:nvPicPr>
                <p:blipFill>
                  <a:blip r:embed="rId163"/>
                  <a:stretch>
                    <a:fillRect/>
                  </a:stretch>
                </p:blipFill>
                <p:spPr>
                  <a:xfrm>
                    <a:off x="3263304" y="2482224"/>
                    <a:ext cx="82080" cy="9072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101" name="Input penna 100">
                    <a:extLst>
                      <a:ext uri="{FF2B5EF4-FFF2-40B4-BE49-F238E27FC236}">
                        <a16:creationId xmlns:a16="http://schemas.microsoft.com/office/drawing/2014/main" id="{0F9E2BB5-D46D-4ADD-A1A4-4D2C0DEC5915}"/>
                      </a:ext>
                    </a:extLst>
                  </p14:cNvPr>
                  <p14:cNvContentPartPr/>
                  <p14:nvPr/>
                </p14:nvContentPartPr>
                <p14:xfrm>
                  <a:off x="3342864" y="2474664"/>
                  <a:ext cx="87840" cy="90360"/>
                </p14:xfrm>
              </p:contentPart>
            </mc:Choice>
            <mc:Fallback xmlns="">
              <p:pic>
                <p:nvPicPr>
                  <p:cNvPr id="101" name="Input penna 100">
                    <a:extLst>
                      <a:ext uri="{FF2B5EF4-FFF2-40B4-BE49-F238E27FC236}">
                        <a16:creationId xmlns:a16="http://schemas.microsoft.com/office/drawing/2014/main" id="{0F9E2BB5-D46D-4ADD-A1A4-4D2C0DEC5915}"/>
                      </a:ext>
                    </a:extLst>
                  </p:cNvPr>
                  <p:cNvPicPr/>
                  <p:nvPr/>
                </p:nvPicPr>
                <p:blipFill>
                  <a:blip r:embed="rId165"/>
                  <a:stretch>
                    <a:fillRect/>
                  </a:stretch>
                </p:blipFill>
                <p:spPr>
                  <a:xfrm>
                    <a:off x="3333864" y="2465664"/>
                    <a:ext cx="10548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102" name="Input penna 101">
                    <a:extLst>
                      <a:ext uri="{FF2B5EF4-FFF2-40B4-BE49-F238E27FC236}">
                        <a16:creationId xmlns:a16="http://schemas.microsoft.com/office/drawing/2014/main" id="{BB38A753-C09E-B440-0FB2-DCAED3288E27}"/>
                      </a:ext>
                    </a:extLst>
                  </p14:cNvPr>
                  <p14:cNvContentPartPr/>
                  <p14:nvPr/>
                </p14:nvContentPartPr>
                <p14:xfrm>
                  <a:off x="3498744" y="2482944"/>
                  <a:ext cx="65520" cy="198000"/>
                </p14:xfrm>
              </p:contentPart>
            </mc:Choice>
            <mc:Fallback xmlns="">
              <p:pic>
                <p:nvPicPr>
                  <p:cNvPr id="102" name="Input penna 101">
                    <a:extLst>
                      <a:ext uri="{FF2B5EF4-FFF2-40B4-BE49-F238E27FC236}">
                        <a16:creationId xmlns:a16="http://schemas.microsoft.com/office/drawing/2014/main" id="{BB38A753-C09E-B440-0FB2-DCAED3288E27}"/>
                      </a:ext>
                    </a:extLst>
                  </p:cNvPr>
                  <p:cNvPicPr/>
                  <p:nvPr/>
                </p:nvPicPr>
                <p:blipFill>
                  <a:blip r:embed="rId167"/>
                  <a:stretch>
                    <a:fillRect/>
                  </a:stretch>
                </p:blipFill>
                <p:spPr>
                  <a:xfrm>
                    <a:off x="3489744" y="2474304"/>
                    <a:ext cx="83160" cy="21564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05" name="Input penna 104">
                    <a:extLst>
                      <a:ext uri="{FF2B5EF4-FFF2-40B4-BE49-F238E27FC236}">
                        <a16:creationId xmlns:a16="http://schemas.microsoft.com/office/drawing/2014/main" id="{9A6C56E5-AC17-C93E-3B05-8066F5C4FBFB}"/>
                      </a:ext>
                    </a:extLst>
                  </p14:cNvPr>
                  <p14:cNvContentPartPr/>
                  <p14:nvPr/>
                </p14:nvContentPartPr>
                <p14:xfrm>
                  <a:off x="3748944" y="2420304"/>
                  <a:ext cx="138240" cy="111240"/>
                </p14:xfrm>
              </p:contentPart>
            </mc:Choice>
            <mc:Fallback xmlns="">
              <p:pic>
                <p:nvPicPr>
                  <p:cNvPr id="105" name="Input penna 104">
                    <a:extLst>
                      <a:ext uri="{FF2B5EF4-FFF2-40B4-BE49-F238E27FC236}">
                        <a16:creationId xmlns:a16="http://schemas.microsoft.com/office/drawing/2014/main" id="{9A6C56E5-AC17-C93E-3B05-8066F5C4FBFB}"/>
                      </a:ext>
                    </a:extLst>
                  </p:cNvPr>
                  <p:cNvPicPr/>
                  <p:nvPr/>
                </p:nvPicPr>
                <p:blipFill>
                  <a:blip r:embed="rId169"/>
                  <a:stretch>
                    <a:fillRect/>
                  </a:stretch>
                </p:blipFill>
                <p:spPr>
                  <a:xfrm>
                    <a:off x="3740304" y="2411304"/>
                    <a:ext cx="155880" cy="1288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0">
              <p14:nvContentPartPr>
                <p14:cNvPr id="23" name="Input penna 22">
                  <a:extLst>
                    <a:ext uri="{FF2B5EF4-FFF2-40B4-BE49-F238E27FC236}">
                      <a16:creationId xmlns:a16="http://schemas.microsoft.com/office/drawing/2014/main" id="{820609DF-430E-04B5-761E-920AD5DABABB}"/>
                    </a:ext>
                  </a:extLst>
                </p14:cNvPr>
                <p14:cNvContentPartPr/>
                <p14:nvPr/>
              </p14:nvContentPartPr>
              <p14:xfrm>
                <a:off x="7472943" y="4742332"/>
                <a:ext cx="90000" cy="66600"/>
              </p14:xfrm>
            </p:contentPart>
          </mc:Choice>
          <mc:Fallback xmlns="">
            <p:pic>
              <p:nvPicPr>
                <p:cNvPr id="23" name="Input penna 22">
                  <a:extLst>
                    <a:ext uri="{FF2B5EF4-FFF2-40B4-BE49-F238E27FC236}">
                      <a16:creationId xmlns:a16="http://schemas.microsoft.com/office/drawing/2014/main" id="{820609DF-430E-04B5-761E-920AD5DABABB}"/>
                    </a:ext>
                  </a:extLst>
                </p:cNvPr>
                <p:cNvPicPr/>
                <p:nvPr/>
              </p:nvPicPr>
              <p:blipFill>
                <a:blip r:embed="rId171"/>
                <a:stretch>
                  <a:fillRect/>
                </a:stretch>
              </p:blipFill>
              <p:spPr>
                <a:xfrm>
                  <a:off x="7463979" y="4733332"/>
                  <a:ext cx="107570" cy="8424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40" name="Input penna 39">
                  <a:extLst>
                    <a:ext uri="{FF2B5EF4-FFF2-40B4-BE49-F238E27FC236}">
                      <a16:creationId xmlns:a16="http://schemas.microsoft.com/office/drawing/2014/main" id="{2E171280-558B-956B-F7F4-82040C18F25B}"/>
                    </a:ext>
                  </a:extLst>
                </p14:cNvPr>
                <p14:cNvContentPartPr/>
                <p14:nvPr/>
              </p14:nvContentPartPr>
              <p14:xfrm>
                <a:off x="7596423" y="4955092"/>
                <a:ext cx="91800" cy="81000"/>
              </p14:xfrm>
            </p:contentPart>
          </mc:Choice>
          <mc:Fallback xmlns="">
            <p:pic>
              <p:nvPicPr>
                <p:cNvPr id="40" name="Input penna 39">
                  <a:extLst>
                    <a:ext uri="{FF2B5EF4-FFF2-40B4-BE49-F238E27FC236}">
                      <a16:creationId xmlns:a16="http://schemas.microsoft.com/office/drawing/2014/main" id="{2E171280-558B-956B-F7F4-82040C18F25B}"/>
                    </a:ext>
                  </a:extLst>
                </p:cNvPr>
                <p:cNvPicPr/>
                <p:nvPr/>
              </p:nvPicPr>
              <p:blipFill>
                <a:blip r:embed="rId173"/>
                <a:stretch>
                  <a:fillRect/>
                </a:stretch>
              </p:blipFill>
              <p:spPr>
                <a:xfrm>
                  <a:off x="7587423" y="4946132"/>
                  <a:ext cx="109440" cy="98562"/>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61" name="Input penna 60">
                  <a:extLst>
                    <a:ext uri="{FF2B5EF4-FFF2-40B4-BE49-F238E27FC236}">
                      <a16:creationId xmlns:a16="http://schemas.microsoft.com/office/drawing/2014/main" id="{86ACE49E-2CAC-42D2-D702-49FD353E3997}"/>
                    </a:ext>
                  </a:extLst>
                </p14:cNvPr>
                <p14:cNvContentPartPr/>
                <p14:nvPr/>
              </p14:nvContentPartPr>
              <p14:xfrm>
                <a:off x="6984063" y="5105572"/>
                <a:ext cx="84240" cy="93240"/>
              </p14:xfrm>
            </p:contentPart>
          </mc:Choice>
          <mc:Fallback xmlns="">
            <p:pic>
              <p:nvPicPr>
                <p:cNvPr id="61" name="Input penna 60">
                  <a:extLst>
                    <a:ext uri="{FF2B5EF4-FFF2-40B4-BE49-F238E27FC236}">
                      <a16:creationId xmlns:a16="http://schemas.microsoft.com/office/drawing/2014/main" id="{86ACE49E-2CAC-42D2-D702-49FD353E3997}"/>
                    </a:ext>
                  </a:extLst>
                </p:cNvPr>
                <p:cNvPicPr/>
                <p:nvPr/>
              </p:nvPicPr>
              <p:blipFill>
                <a:blip r:embed="rId175"/>
                <a:stretch>
                  <a:fillRect/>
                </a:stretch>
              </p:blipFill>
              <p:spPr>
                <a:xfrm>
                  <a:off x="6975063" y="5096572"/>
                  <a:ext cx="101880" cy="11088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67" name="Input penna 66">
                  <a:extLst>
                    <a:ext uri="{FF2B5EF4-FFF2-40B4-BE49-F238E27FC236}">
                      <a16:creationId xmlns:a16="http://schemas.microsoft.com/office/drawing/2014/main" id="{226441FF-ED5C-E741-DB0E-D218ED2C62AE}"/>
                    </a:ext>
                  </a:extLst>
                </p14:cNvPr>
                <p14:cNvContentPartPr/>
                <p14:nvPr/>
              </p14:nvContentPartPr>
              <p14:xfrm>
                <a:off x="8124903" y="4625692"/>
                <a:ext cx="80280" cy="83880"/>
              </p14:xfrm>
            </p:contentPart>
          </mc:Choice>
          <mc:Fallback xmlns="">
            <p:pic>
              <p:nvPicPr>
                <p:cNvPr id="67" name="Input penna 66">
                  <a:extLst>
                    <a:ext uri="{FF2B5EF4-FFF2-40B4-BE49-F238E27FC236}">
                      <a16:creationId xmlns:a16="http://schemas.microsoft.com/office/drawing/2014/main" id="{226441FF-ED5C-E741-DB0E-D218ED2C62AE}"/>
                    </a:ext>
                  </a:extLst>
                </p:cNvPr>
                <p:cNvPicPr/>
                <p:nvPr/>
              </p:nvPicPr>
              <p:blipFill>
                <a:blip r:embed="rId177"/>
                <a:stretch>
                  <a:fillRect/>
                </a:stretch>
              </p:blipFill>
              <p:spPr>
                <a:xfrm>
                  <a:off x="8115903" y="4616692"/>
                  <a:ext cx="97920" cy="10152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108" name="Input penna 107">
                  <a:extLst>
                    <a:ext uri="{FF2B5EF4-FFF2-40B4-BE49-F238E27FC236}">
                      <a16:creationId xmlns:a16="http://schemas.microsoft.com/office/drawing/2014/main" id="{F8FF8219-138B-EAA2-569C-EEABDAE67595}"/>
                    </a:ext>
                  </a:extLst>
                </p14:cNvPr>
                <p14:cNvContentPartPr/>
                <p14:nvPr/>
              </p14:nvContentPartPr>
              <p14:xfrm>
                <a:off x="9312543" y="3170572"/>
                <a:ext cx="774000" cy="339480"/>
              </p14:xfrm>
            </p:contentPart>
          </mc:Choice>
          <mc:Fallback xmlns="">
            <p:pic>
              <p:nvPicPr>
                <p:cNvPr id="108" name="Input penna 107">
                  <a:extLst>
                    <a:ext uri="{FF2B5EF4-FFF2-40B4-BE49-F238E27FC236}">
                      <a16:creationId xmlns:a16="http://schemas.microsoft.com/office/drawing/2014/main" id="{F8FF8219-138B-EAA2-569C-EEABDAE67595}"/>
                    </a:ext>
                  </a:extLst>
                </p:cNvPr>
                <p:cNvPicPr/>
                <p:nvPr/>
              </p:nvPicPr>
              <p:blipFill>
                <a:blip r:embed="rId179"/>
                <a:stretch>
                  <a:fillRect/>
                </a:stretch>
              </p:blipFill>
              <p:spPr>
                <a:xfrm>
                  <a:off x="9303543" y="3161572"/>
                  <a:ext cx="791640" cy="35712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73" name="Input penna 72">
                  <a:extLst>
                    <a:ext uri="{FF2B5EF4-FFF2-40B4-BE49-F238E27FC236}">
                      <a16:creationId xmlns:a16="http://schemas.microsoft.com/office/drawing/2014/main" id="{250F60AA-9924-AE7F-3E52-F8F19AE5524B}"/>
                    </a:ext>
                  </a:extLst>
                </p14:cNvPr>
                <p14:cNvContentPartPr/>
                <p14:nvPr/>
              </p14:nvContentPartPr>
              <p14:xfrm>
                <a:off x="9190320" y="3773208"/>
                <a:ext cx="32760" cy="255600"/>
              </p14:xfrm>
            </p:contentPart>
          </mc:Choice>
          <mc:Fallback xmlns="">
            <p:pic>
              <p:nvPicPr>
                <p:cNvPr id="73" name="Input penna 72">
                  <a:extLst>
                    <a:ext uri="{FF2B5EF4-FFF2-40B4-BE49-F238E27FC236}">
                      <a16:creationId xmlns:a16="http://schemas.microsoft.com/office/drawing/2014/main" id="{250F60AA-9924-AE7F-3E52-F8F19AE5524B}"/>
                    </a:ext>
                  </a:extLst>
                </p:cNvPr>
                <p:cNvPicPr/>
                <p:nvPr/>
              </p:nvPicPr>
              <p:blipFill>
                <a:blip r:embed="rId181"/>
                <a:stretch>
                  <a:fillRect/>
                </a:stretch>
              </p:blipFill>
              <p:spPr>
                <a:xfrm>
                  <a:off x="9181418" y="3764208"/>
                  <a:ext cx="50208"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78" name="Input penna 77">
                  <a:extLst>
                    <a:ext uri="{FF2B5EF4-FFF2-40B4-BE49-F238E27FC236}">
                      <a16:creationId xmlns:a16="http://schemas.microsoft.com/office/drawing/2014/main" id="{42B0A32E-7EAB-28B9-508F-1CE0B9D9E123}"/>
                    </a:ext>
                  </a:extLst>
                </p14:cNvPr>
                <p14:cNvContentPartPr/>
                <p14:nvPr/>
              </p14:nvContentPartPr>
              <p14:xfrm>
                <a:off x="9567240" y="3559728"/>
                <a:ext cx="204120" cy="154440"/>
              </p14:xfrm>
            </p:contentPart>
          </mc:Choice>
          <mc:Fallback xmlns="">
            <p:pic>
              <p:nvPicPr>
                <p:cNvPr id="78" name="Input penna 77">
                  <a:extLst>
                    <a:ext uri="{FF2B5EF4-FFF2-40B4-BE49-F238E27FC236}">
                      <a16:creationId xmlns:a16="http://schemas.microsoft.com/office/drawing/2014/main" id="{42B0A32E-7EAB-28B9-508F-1CE0B9D9E123}"/>
                    </a:ext>
                  </a:extLst>
                </p:cNvPr>
                <p:cNvPicPr/>
                <p:nvPr/>
              </p:nvPicPr>
              <p:blipFill>
                <a:blip r:embed="rId183"/>
                <a:stretch>
                  <a:fillRect/>
                </a:stretch>
              </p:blipFill>
              <p:spPr>
                <a:xfrm>
                  <a:off x="9558240" y="3550728"/>
                  <a:ext cx="221760" cy="172080"/>
                </a:xfrm>
                <a:prstGeom prst="rect">
                  <a:avLst/>
                </a:prstGeom>
              </p:spPr>
            </p:pic>
          </mc:Fallback>
        </mc:AlternateContent>
      </p:grpSp>
      <p:sp>
        <p:nvSpPr>
          <p:cNvPr id="80" name="Titolo 1">
            <a:extLst>
              <a:ext uri="{FF2B5EF4-FFF2-40B4-BE49-F238E27FC236}">
                <a16:creationId xmlns:a16="http://schemas.microsoft.com/office/drawing/2014/main" id="{C41B860D-0130-F031-5A4D-C11C1F092ECB}"/>
              </a:ext>
            </a:extLst>
          </p:cNvPr>
          <p:cNvSpPr txBox="1">
            <a:spLocks/>
          </p:cNvSpPr>
          <p:nvPr/>
        </p:nvSpPr>
        <p:spPr>
          <a:xfrm>
            <a:off x="693939" y="439003"/>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endParaRPr lang="en-GB" dirty="0"/>
          </a:p>
        </p:txBody>
      </p:sp>
      <p:sp>
        <p:nvSpPr>
          <p:cNvPr id="81" name="Titolo 1">
            <a:extLst>
              <a:ext uri="{FF2B5EF4-FFF2-40B4-BE49-F238E27FC236}">
                <a16:creationId xmlns:a16="http://schemas.microsoft.com/office/drawing/2014/main" id="{562A8B54-8C21-8899-FA68-C29A1B1AF0C4}"/>
              </a:ext>
            </a:extLst>
          </p:cNvPr>
          <p:cNvSpPr txBox="1">
            <a:spLocks/>
          </p:cNvSpPr>
          <p:nvPr/>
        </p:nvSpPr>
        <p:spPr>
          <a:xfrm>
            <a:off x="559296" y="-221155"/>
            <a:ext cx="11073408" cy="145075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3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GB" dirty="0"/>
              <a:t>Integration strategies: quadrupoles fixed to dipoles</a:t>
            </a:r>
          </a:p>
        </p:txBody>
      </p:sp>
    </p:spTree>
    <p:extLst>
      <p:ext uri="{BB962C8B-B14F-4D97-AF65-F5344CB8AC3E}">
        <p14:creationId xmlns:p14="http://schemas.microsoft.com/office/powerpoint/2010/main" val="1399255604"/>
      </p:ext>
    </p:extLst>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3432DEEACE83D4599E70696FFF90379" ma:contentTypeVersion="0" ma:contentTypeDescription="Create a new document." ma:contentTypeScope="" ma:versionID="484b8d0d266e190a688a971b7518b0e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A132E9-5E47-41DB-B1D5-6D59AE0DA3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26235BFD-E0B6-41BE-8950-ED86E185F5DA}">
  <ds:schemaRefs>
    <ds:schemaRef ds:uri="http://schemas.microsoft.com/sharepoint/v3/contenttype/forms"/>
  </ds:schemaRefs>
</ds:datastoreItem>
</file>

<file path=customXml/itemProps3.xml><?xml version="1.0" encoding="utf-8"?>
<ds:datastoreItem xmlns:ds="http://schemas.openxmlformats.org/officeDocument/2006/customXml" ds:itemID="{FF1AB92B-D70E-40F3-9062-C802EB5BD97A}">
  <ds:schemaRefs>
    <ds:schemaRef ds:uri="http://schemas.microsoft.com/office/infopath/2007/PartnerControls"/>
    <ds:schemaRef ds:uri="http://purl.org/dc/term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Retrospettivo</Template>
  <TotalTime>43037</TotalTime>
  <Words>1083</Words>
  <Application>Microsoft Office PowerPoint</Application>
  <PresentationFormat>Widescreen</PresentationFormat>
  <Paragraphs>246</Paragraphs>
  <Slides>23</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23</vt:i4>
      </vt:variant>
    </vt:vector>
  </HeadingPairs>
  <TitlesOfParts>
    <vt:vector size="28" baseType="lpstr">
      <vt:lpstr>Arial</vt:lpstr>
      <vt:lpstr>Calibri</vt:lpstr>
      <vt:lpstr>Calibri Light</vt:lpstr>
      <vt:lpstr>Cambria Math</vt:lpstr>
      <vt:lpstr>Retrospettivo</vt:lpstr>
      <vt:lpstr>Pose (position and rotation) error (CW supports only) of SC magnets &amp; integration strategies CERN TE-MSC, EN-MME, RTU and UNIBS</vt:lpstr>
      <vt:lpstr>Outline</vt:lpstr>
      <vt:lpstr>Method for pose error due to deformation of cold-warm supports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Thank you for the attention</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Luca Piacentini</cp:lastModifiedBy>
  <cp:revision>1068</cp:revision>
  <dcterms:created xsi:type="dcterms:W3CDTF">2021-02-25T08:52:29Z</dcterms:created>
  <dcterms:modified xsi:type="dcterms:W3CDTF">2022-10-18T13:04:24Z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0x010100E3432DEEACE83D4599E70696FFF90379</vt:lpwstr>
  </property>
</Properties>
</file>