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8" r:id="rId2"/>
  </p:sldMasterIdLst>
  <p:notesMasterIdLst>
    <p:notesMasterId r:id="rId7"/>
  </p:notesMasterIdLst>
  <p:handoutMasterIdLst>
    <p:handoutMasterId r:id="rId8"/>
  </p:handoutMasterIdLst>
  <p:sldIdLst>
    <p:sldId id="257" r:id="rId3"/>
    <p:sldId id="285" r:id="rId4"/>
    <p:sldId id="316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8D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3205"/>
  </p:normalViewPr>
  <p:slideViewPr>
    <p:cSldViewPr snapToGrid="0">
      <p:cViewPr varScale="1">
        <p:scale>
          <a:sx n="151" d="100"/>
          <a:sy n="151" d="100"/>
        </p:scale>
        <p:origin x="632" y="8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A78109B-7082-2B47-B5F6-358778A41E7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A68104-DB66-F447-8ED8-F2D1A54BBA1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5A1A-5EF2-864F-9398-90E9DCC8B8C7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030D38-F293-214B-BB67-A1F5567DA00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6D690D-B48D-404B-BB5C-4E6546BF391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B51309-A8CE-BE46-978C-0E2CF7D1AF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0391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19/10/2022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54C952CA-892B-2E4E-A34D-E13105BDE5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4591D918-0482-4C40-BC6A-048FEE1930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475E8E8C-F593-D842-A9D8-DB767AA2CA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13B24AA4-18ED-5140-8AA2-EDFA6F601B19}"/>
              </a:ext>
            </a:extLst>
          </p:cNvPr>
          <p:cNvSpPr txBox="1">
            <a:spLocks/>
          </p:cNvSpPr>
          <p:nvPr userDrawn="1"/>
        </p:nvSpPr>
        <p:spPr>
          <a:xfrm>
            <a:off x="1027416" y="6245704"/>
            <a:ext cx="23733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100">
                <a:solidFill>
                  <a:schemeClr val="bg1"/>
                </a:solidFill>
              </a:rPr>
              <a:t>EDMS </a:t>
            </a:r>
            <a:r>
              <a:rPr lang="en-GB" sz="1100" err="1">
                <a:solidFill>
                  <a:schemeClr val="bg1"/>
                </a:solidFill>
              </a:rPr>
              <a:t>xxxxxxx</a:t>
            </a:r>
            <a:endParaRPr lang="en-GB" sz="11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97BDF394-2497-7340-BDD1-BB1F13A40F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BFF4EF45-8214-F845-999A-C270BBF79466}"/>
              </a:ext>
            </a:extLst>
          </p:cNvPr>
          <p:cNvSpPr txBox="1">
            <a:spLocks/>
          </p:cNvSpPr>
          <p:nvPr userDrawn="1"/>
        </p:nvSpPr>
        <p:spPr>
          <a:xfrm>
            <a:off x="1027416" y="6245704"/>
            <a:ext cx="23733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100">
                <a:solidFill>
                  <a:schemeClr val="bg1"/>
                </a:solidFill>
              </a:rPr>
              <a:t>EDMS </a:t>
            </a:r>
            <a:r>
              <a:rPr lang="en-GB" sz="1100" err="1">
                <a:solidFill>
                  <a:schemeClr val="bg1"/>
                </a:solidFill>
              </a:rPr>
              <a:t>xxxxxxx</a:t>
            </a:r>
            <a:endParaRPr lang="en-GB" sz="11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EA07AF08-D58B-B541-A78A-FC0311C8EA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08359F-6A2B-7D4F-8646-2A1EC92D1B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70434" y="6245705"/>
            <a:ext cx="45720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ct val="0"/>
              </a:spcBef>
              <a:defRPr/>
            </a:pPr>
            <a:r>
              <a:rPr lang="en-US" sz="1400"/>
              <a:t>HSE-RP Plenary Meeting, 17</a:t>
            </a:r>
            <a:r>
              <a:rPr lang="en-US" sz="1400" baseline="30000"/>
              <a:t>th</a:t>
            </a:r>
            <a:r>
              <a:rPr lang="en-US" sz="1400"/>
              <a:t> December 2018</a:t>
            </a:r>
            <a:endParaRPr lang="fr-FR" sz="140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AF243D76-41E2-DF48-AA00-DE526ED2D6B8}"/>
              </a:ext>
            </a:extLst>
          </p:cNvPr>
          <p:cNvSpPr txBox="1">
            <a:spLocks/>
          </p:cNvSpPr>
          <p:nvPr userDrawn="1"/>
        </p:nvSpPr>
        <p:spPr>
          <a:xfrm>
            <a:off x="1027416" y="6245704"/>
            <a:ext cx="23733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100">
                <a:solidFill>
                  <a:schemeClr val="bg1"/>
                </a:solidFill>
              </a:rPr>
              <a:t>EDMS </a:t>
            </a:r>
            <a:r>
              <a:rPr lang="en-GB" sz="1100" err="1">
                <a:solidFill>
                  <a:schemeClr val="bg1"/>
                </a:solidFill>
              </a:rPr>
              <a:t>xxxxxxx</a:t>
            </a:r>
            <a:endParaRPr lang="en-GB" sz="11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2E157D60-D9D3-0D4E-9311-E7D7336697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9607E9E8-31ED-5E4B-A7BA-794DFD079D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70434" y="6245705"/>
            <a:ext cx="45720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ct val="0"/>
              </a:spcBef>
              <a:defRPr/>
            </a:pPr>
            <a:r>
              <a:rPr lang="en-US" sz="1400"/>
              <a:t>HSE-RP Plenary Meeting, 17</a:t>
            </a:r>
            <a:r>
              <a:rPr lang="en-US" sz="1400" baseline="30000"/>
              <a:t>th</a:t>
            </a:r>
            <a:r>
              <a:rPr lang="en-US" sz="1400"/>
              <a:t> December 2018</a:t>
            </a:r>
            <a:endParaRPr lang="fr-FR" sz="140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E84F1A9F-3DC6-4146-847E-6B4BBAA1DC5C}"/>
              </a:ext>
            </a:extLst>
          </p:cNvPr>
          <p:cNvSpPr txBox="1">
            <a:spLocks/>
          </p:cNvSpPr>
          <p:nvPr userDrawn="1"/>
        </p:nvSpPr>
        <p:spPr>
          <a:xfrm>
            <a:off x="1027416" y="6245704"/>
            <a:ext cx="23733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100">
                <a:solidFill>
                  <a:schemeClr val="bg1"/>
                </a:solidFill>
              </a:rPr>
              <a:t>EDMS </a:t>
            </a:r>
            <a:r>
              <a:rPr lang="en-GB" sz="1100" err="1">
                <a:solidFill>
                  <a:schemeClr val="bg1"/>
                </a:solidFill>
              </a:rPr>
              <a:t>xxxxxxx</a:t>
            </a:r>
            <a:endParaRPr lang="en-GB" sz="11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2A459C17-3366-A941-895A-19F011E070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BF4C6F82-5CF7-674E-B403-EE85AAB5C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70434" y="6245705"/>
            <a:ext cx="45720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ct val="0"/>
              </a:spcBef>
              <a:defRPr/>
            </a:pPr>
            <a:r>
              <a:rPr lang="en-US" sz="1400"/>
              <a:t>HSE-RP Plenary Meeting, 17</a:t>
            </a:r>
            <a:r>
              <a:rPr lang="en-US" sz="1400" baseline="30000"/>
              <a:t>th</a:t>
            </a:r>
            <a:r>
              <a:rPr lang="en-US" sz="1400"/>
              <a:t> December 2018</a:t>
            </a:r>
            <a:endParaRPr lang="fr-FR" sz="140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B23E6F4F-DA44-2143-B23F-357742540C8E}"/>
              </a:ext>
            </a:extLst>
          </p:cNvPr>
          <p:cNvSpPr txBox="1">
            <a:spLocks/>
          </p:cNvSpPr>
          <p:nvPr userDrawn="1"/>
        </p:nvSpPr>
        <p:spPr>
          <a:xfrm>
            <a:off x="1027416" y="6245704"/>
            <a:ext cx="23733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100">
                <a:solidFill>
                  <a:schemeClr val="bg1"/>
                </a:solidFill>
              </a:rPr>
              <a:t>EDMS </a:t>
            </a:r>
            <a:r>
              <a:rPr lang="en-GB" sz="1100" err="1">
                <a:solidFill>
                  <a:schemeClr val="bg1"/>
                </a:solidFill>
              </a:rPr>
              <a:t>xxxxxxx</a:t>
            </a:r>
            <a:endParaRPr lang="en-GB" sz="11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974DA335-00E9-8E45-9E3C-C97F15E704E8}"/>
              </a:ext>
            </a:extLst>
          </p:cNvPr>
          <p:cNvSpPr txBox="1">
            <a:spLocks/>
          </p:cNvSpPr>
          <p:nvPr userDrawn="1"/>
        </p:nvSpPr>
        <p:spPr>
          <a:xfrm>
            <a:off x="1042379" y="6272054"/>
            <a:ext cx="13665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100" dirty="0">
                <a:solidFill>
                  <a:schemeClr val="bg1"/>
                </a:solidFill>
              </a:rPr>
              <a:t>EDMS </a:t>
            </a:r>
            <a:r>
              <a:rPr lang="en-GB" sz="1100" dirty="0" err="1">
                <a:solidFill>
                  <a:schemeClr val="bg1"/>
                </a:solidFill>
              </a:rPr>
              <a:t>xxxxxxx</a:t>
            </a:r>
            <a:r>
              <a:rPr lang="en-GB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27020F9E-894F-DA45-8A5A-2C9FFA048EB9}"/>
              </a:ext>
            </a:extLst>
          </p:cNvPr>
          <p:cNvSpPr txBox="1">
            <a:spLocks/>
          </p:cNvSpPr>
          <p:nvPr userDrawn="1"/>
        </p:nvSpPr>
        <p:spPr>
          <a:xfrm>
            <a:off x="3686072" y="6272053"/>
            <a:ext cx="4042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sz="1400" dirty="0"/>
              <a:t>HSE-RP DEC EHN2 YETS 22-23</a:t>
            </a:r>
            <a:endParaRPr lang="fr-FR" sz="1400" dirty="0"/>
          </a:p>
        </p:txBody>
      </p:sp>
      <p:sp>
        <p:nvSpPr>
          <p:cNvPr id="16" name="Footer Placeholder 5">
            <a:extLst>
              <a:ext uri="{FF2B5EF4-FFF2-40B4-BE49-F238E27FC236}">
                <a16:creationId xmlns:a16="http://schemas.microsoft.com/office/drawing/2014/main" id="{A8E9743D-FD30-384C-A863-9FEBB49BB410}"/>
              </a:ext>
            </a:extLst>
          </p:cNvPr>
          <p:cNvSpPr txBox="1">
            <a:spLocks/>
          </p:cNvSpPr>
          <p:nvPr userDrawn="1"/>
        </p:nvSpPr>
        <p:spPr>
          <a:xfrm>
            <a:off x="11414528" y="6272052"/>
            <a:ext cx="448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ct val="0"/>
              </a:spcBef>
              <a:defRPr/>
            </a:pPr>
            <a:fld id="{BCD55979-00CC-4874-A80E-0959E76EB92F}" type="slidenum">
              <a:rPr lang="en-GB" sz="1400" smtClean="0"/>
              <a:pPr algn="r">
                <a:spcBef>
                  <a:spcPct val="0"/>
                </a:spcBef>
                <a:defRPr/>
              </a:pPr>
              <a:t>‹#›</a:t>
            </a:fld>
            <a:endParaRPr lang="fr-FR" sz="140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FA6F3E5-883A-2F4F-8CFE-0CD2DABBE15C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1CC13CE-DBB3-F141-8275-91B8FE751C62}"/>
              </a:ext>
            </a:extLst>
          </p:cNvPr>
          <p:cNvSpPr txBox="1">
            <a:spLocks/>
          </p:cNvSpPr>
          <p:nvPr/>
        </p:nvSpPr>
        <p:spPr>
          <a:xfrm>
            <a:off x="0" y="1122363"/>
            <a:ext cx="12192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4400" dirty="0"/>
              <a:t>HSE/RP DEC EHN2 YETS 22-23</a:t>
            </a:r>
            <a:br>
              <a:rPr lang="en-GB" sz="4400" dirty="0"/>
            </a:br>
            <a:r>
              <a:rPr lang="en-GB" sz="2800" dirty="0"/>
              <a:t>Progress report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B1AA9E07-7C59-3C49-BAB0-6AF9FE162125}"/>
              </a:ext>
            </a:extLst>
          </p:cNvPr>
          <p:cNvSpPr txBox="1">
            <a:spLocks/>
          </p:cNvSpPr>
          <p:nvPr/>
        </p:nvSpPr>
        <p:spPr>
          <a:xfrm>
            <a:off x="0" y="3998984"/>
            <a:ext cx="12192000" cy="5233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/>
              <a:t>G. Michet on behalf of HSE-RP-IL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D90077-3DB9-5948-811C-BF3D737CAD69}"/>
              </a:ext>
            </a:extLst>
          </p:cNvPr>
          <p:cNvSpPr txBox="1"/>
          <p:nvPr/>
        </p:nvSpPr>
        <p:spPr>
          <a:xfrm>
            <a:off x="0" y="5150840"/>
            <a:ext cx="1219200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1600" dirty="0"/>
              <a:t>NA-DWG meeting #13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1600" dirty="0"/>
              <a:t>19</a:t>
            </a:r>
            <a:r>
              <a:rPr lang="en-US" sz="1600" baseline="30000" dirty="0"/>
              <a:t>th</a:t>
            </a:r>
            <a:r>
              <a:rPr lang="en-US" sz="1600" dirty="0"/>
              <a:t> December 2022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990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7EC6B47-8235-26E4-9C38-53F8A70D95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414275"/>
              </p:ext>
            </p:extLst>
          </p:nvPr>
        </p:nvGraphicFramePr>
        <p:xfrm>
          <a:off x="3603584" y="636345"/>
          <a:ext cx="4141575" cy="1219424"/>
        </p:xfrm>
        <a:graphic>
          <a:graphicData uri="http://schemas.openxmlformats.org/drawingml/2006/table">
            <a:tbl>
              <a:tblPr/>
              <a:tblGrid>
                <a:gridCol w="3232841">
                  <a:extLst>
                    <a:ext uri="{9D8B030D-6E8A-4147-A177-3AD203B41FA5}">
                      <a16:colId xmlns:a16="http://schemas.microsoft.com/office/drawing/2014/main" val="2871392232"/>
                    </a:ext>
                  </a:extLst>
                </a:gridCol>
                <a:gridCol w="908734">
                  <a:extLst>
                    <a:ext uri="{9D8B030D-6E8A-4147-A177-3AD203B41FA5}">
                      <a16:colId xmlns:a16="http://schemas.microsoft.com/office/drawing/2014/main" val="2221252655"/>
                    </a:ext>
                  </a:extLst>
                </a:gridCol>
              </a:tblGrid>
              <a:tr h="15531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PREPARATION BUREAU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8021"/>
                  </a:ext>
                </a:extLst>
              </a:tr>
              <a:tr h="14119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AC: Evalué, à conserver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3570235"/>
                  </a:ext>
                </a:extLst>
              </a:tr>
              <a:tr h="21179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AD: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Evalué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, à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déposer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8650685"/>
                  </a:ext>
                </a:extLst>
              </a:tr>
              <a:tr h="14119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AG: Evalué, à un autre groupe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3686240"/>
                  </a:ext>
                </a:extLst>
              </a:tr>
              <a:tr h="13648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AV: Evalué, à vérifier sur place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0326441"/>
                  </a:ext>
                </a:extLst>
              </a:tr>
              <a:tr h="14119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DR: Déjà retiré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8853367"/>
                  </a:ext>
                </a:extLst>
              </a:tr>
              <a:tr h="16943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937582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7007E00-0191-82CC-C593-92A42AE2E9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634550"/>
              </p:ext>
            </p:extLst>
          </p:nvPr>
        </p:nvGraphicFramePr>
        <p:xfrm>
          <a:off x="6486949" y="2766286"/>
          <a:ext cx="4988730" cy="2027688"/>
        </p:xfrm>
        <a:graphic>
          <a:graphicData uri="http://schemas.openxmlformats.org/drawingml/2006/table">
            <a:tbl>
              <a:tblPr/>
              <a:tblGrid>
                <a:gridCol w="910642">
                  <a:extLst>
                    <a:ext uri="{9D8B030D-6E8A-4147-A177-3AD203B41FA5}">
                      <a16:colId xmlns:a16="http://schemas.microsoft.com/office/drawing/2014/main" val="2908483381"/>
                    </a:ext>
                  </a:extLst>
                </a:gridCol>
                <a:gridCol w="435524">
                  <a:extLst>
                    <a:ext uri="{9D8B030D-6E8A-4147-A177-3AD203B41FA5}">
                      <a16:colId xmlns:a16="http://schemas.microsoft.com/office/drawing/2014/main" val="66029446"/>
                    </a:ext>
                  </a:extLst>
                </a:gridCol>
                <a:gridCol w="599553">
                  <a:extLst>
                    <a:ext uri="{9D8B030D-6E8A-4147-A177-3AD203B41FA5}">
                      <a16:colId xmlns:a16="http://schemas.microsoft.com/office/drawing/2014/main" val="380879216"/>
                    </a:ext>
                  </a:extLst>
                </a:gridCol>
                <a:gridCol w="729644">
                  <a:extLst>
                    <a:ext uri="{9D8B030D-6E8A-4147-A177-3AD203B41FA5}">
                      <a16:colId xmlns:a16="http://schemas.microsoft.com/office/drawing/2014/main" val="1231454767"/>
                    </a:ext>
                  </a:extLst>
                </a:gridCol>
                <a:gridCol w="639145">
                  <a:extLst>
                    <a:ext uri="{9D8B030D-6E8A-4147-A177-3AD203B41FA5}">
                      <a16:colId xmlns:a16="http://schemas.microsoft.com/office/drawing/2014/main" val="1956919993"/>
                    </a:ext>
                  </a:extLst>
                </a:gridCol>
                <a:gridCol w="837111">
                  <a:extLst>
                    <a:ext uri="{9D8B030D-6E8A-4147-A177-3AD203B41FA5}">
                      <a16:colId xmlns:a16="http://schemas.microsoft.com/office/drawing/2014/main" val="3217980369"/>
                    </a:ext>
                  </a:extLst>
                </a:gridCol>
                <a:gridCol w="837111">
                  <a:extLst>
                    <a:ext uri="{9D8B030D-6E8A-4147-A177-3AD203B41FA5}">
                      <a16:colId xmlns:a16="http://schemas.microsoft.com/office/drawing/2014/main" val="1190129791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ORIGINE IDENTIFICATION  SUR PLACE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368211"/>
                  </a:ext>
                </a:extLst>
              </a:tr>
              <a:tr h="289852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CES: Trouvé-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en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 service-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connecté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1" i="0" u="none" strike="noStrike" dirty="0">
                          <a:solidFill>
                            <a:srgbClr val="B4C6E7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76381720"/>
                  </a:ext>
                </a:extLst>
              </a:tr>
              <a:tr h="198888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DOV: Trouvé- obsolete-deconnecté-violet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462651"/>
                  </a:ext>
                </a:extLst>
              </a:tr>
              <a:tr h="34496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PT: Pas trouvé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1" i="0" u="none" strike="noStrike">
                          <a:solidFill>
                            <a:srgbClr val="B4C6E7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64309397"/>
                  </a:ext>
                </a:extLst>
              </a:tr>
              <a:tr h="30755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DR: Déjà retiré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B4C6E7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2765346"/>
                  </a:ext>
                </a:extLst>
              </a:tr>
              <a:tr h="34496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718215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256F068-C772-D2CD-116B-10AD42358A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493471"/>
              </p:ext>
            </p:extLst>
          </p:nvPr>
        </p:nvGraphicFramePr>
        <p:xfrm>
          <a:off x="267343" y="2766285"/>
          <a:ext cx="5689600" cy="1958340"/>
        </p:xfrm>
        <a:graphic>
          <a:graphicData uri="http://schemas.openxmlformats.org/drawingml/2006/table">
            <a:tbl>
              <a:tblPr/>
              <a:tblGrid>
                <a:gridCol w="1008584">
                  <a:extLst>
                    <a:ext uri="{9D8B030D-6E8A-4147-A177-3AD203B41FA5}">
                      <a16:colId xmlns:a16="http://schemas.microsoft.com/office/drawing/2014/main" val="1378847130"/>
                    </a:ext>
                  </a:extLst>
                </a:gridCol>
                <a:gridCol w="456829">
                  <a:extLst>
                    <a:ext uri="{9D8B030D-6E8A-4147-A177-3AD203B41FA5}">
                      <a16:colId xmlns:a16="http://schemas.microsoft.com/office/drawing/2014/main" val="3123822022"/>
                    </a:ext>
                  </a:extLst>
                </a:gridCol>
                <a:gridCol w="628882">
                  <a:extLst>
                    <a:ext uri="{9D8B030D-6E8A-4147-A177-3AD203B41FA5}">
                      <a16:colId xmlns:a16="http://schemas.microsoft.com/office/drawing/2014/main" val="431129541"/>
                    </a:ext>
                  </a:extLst>
                </a:gridCol>
                <a:gridCol w="765337">
                  <a:extLst>
                    <a:ext uri="{9D8B030D-6E8A-4147-A177-3AD203B41FA5}">
                      <a16:colId xmlns:a16="http://schemas.microsoft.com/office/drawing/2014/main" val="1367029497"/>
                    </a:ext>
                  </a:extLst>
                </a:gridCol>
                <a:gridCol w="670412">
                  <a:extLst>
                    <a:ext uri="{9D8B030D-6E8A-4147-A177-3AD203B41FA5}">
                      <a16:colId xmlns:a16="http://schemas.microsoft.com/office/drawing/2014/main" val="744672861"/>
                    </a:ext>
                  </a:extLst>
                </a:gridCol>
                <a:gridCol w="1150972">
                  <a:extLst>
                    <a:ext uri="{9D8B030D-6E8A-4147-A177-3AD203B41FA5}">
                      <a16:colId xmlns:a16="http://schemas.microsoft.com/office/drawing/2014/main" val="256839644"/>
                    </a:ext>
                  </a:extLst>
                </a:gridCol>
                <a:gridCol w="1008584">
                  <a:extLst>
                    <a:ext uri="{9D8B030D-6E8A-4147-A177-3AD203B41FA5}">
                      <a16:colId xmlns:a16="http://schemas.microsoft.com/office/drawing/2014/main" val="391272256"/>
                    </a:ext>
                  </a:extLst>
                </a:gridCol>
              </a:tblGrid>
              <a:tr h="209550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DESTINATION IDENTIFICATION SUR PLACE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4966025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CES:  Trouvé- en service-connecté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438657350"/>
                  </a:ext>
                </a:extLst>
              </a:tr>
              <a:tr h="285750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DOV: Trouvé- obsolete-deconnecté-violet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8036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PT: Pas trouvé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096676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DR: Déjà retiré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900970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290678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7660399-C45D-D7AC-8A95-5CB49014EF85}"/>
              </a:ext>
            </a:extLst>
          </p:cNvPr>
          <p:cNvSpPr txBox="1"/>
          <p:nvPr/>
        </p:nvSpPr>
        <p:spPr>
          <a:xfrm>
            <a:off x="8008409" y="1563251"/>
            <a:ext cx="2093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~10,000 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9585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6668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8EDEE2E5-01A7-40FC-B6BE-248B8C35BD51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5052</TotalTime>
  <Words>148</Words>
  <Application>Microsoft Office PowerPoint</Application>
  <PresentationFormat>Widescreen</PresentationFormat>
  <Paragraphs>66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CERNCorporate16-9</vt:lpstr>
      <vt:lpstr>End Slides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Mathieson</dc:creator>
  <cp:lastModifiedBy>Guillaume Michet</cp:lastModifiedBy>
  <cp:revision>284</cp:revision>
  <cp:lastPrinted>2018-12-06T07:54:11Z</cp:lastPrinted>
  <dcterms:created xsi:type="dcterms:W3CDTF">2016-01-26T10:53:29Z</dcterms:created>
  <dcterms:modified xsi:type="dcterms:W3CDTF">2022-10-19T14:45:11Z</dcterms:modified>
</cp:coreProperties>
</file>