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62" r:id="rId2"/>
  </p:sldMasterIdLst>
  <p:notesMasterIdLst>
    <p:notesMasterId r:id="rId31"/>
  </p:notesMasterIdLst>
  <p:sldIdLst>
    <p:sldId id="774" r:id="rId3"/>
    <p:sldId id="1144" r:id="rId4"/>
    <p:sldId id="1147" r:id="rId5"/>
    <p:sldId id="1145" r:id="rId6"/>
    <p:sldId id="1073" r:id="rId7"/>
    <p:sldId id="1138" r:id="rId8"/>
    <p:sldId id="971" r:id="rId9"/>
    <p:sldId id="991" r:id="rId10"/>
    <p:sldId id="1109" r:id="rId11"/>
    <p:sldId id="1091" r:id="rId12"/>
    <p:sldId id="1003" r:id="rId13"/>
    <p:sldId id="1076" r:id="rId14"/>
    <p:sldId id="1139" r:id="rId15"/>
    <p:sldId id="1140" r:id="rId16"/>
    <p:sldId id="1129" r:id="rId17"/>
    <p:sldId id="1141" r:id="rId18"/>
    <p:sldId id="1136" r:id="rId19"/>
    <p:sldId id="1130" r:id="rId20"/>
    <p:sldId id="1127" r:id="rId21"/>
    <p:sldId id="1128" r:id="rId22"/>
    <p:sldId id="1133" r:id="rId23"/>
    <p:sldId id="278" r:id="rId24"/>
    <p:sldId id="294" r:id="rId25"/>
    <p:sldId id="985" r:id="rId26"/>
    <p:sldId id="984" r:id="rId27"/>
    <p:sldId id="1146" r:id="rId28"/>
    <p:sldId id="1142" r:id="rId29"/>
    <p:sldId id="113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C383BF-F828-4497-B08A-3E82B6B19A88}" v="7" dt="2023-01-23T11:20:28.4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94" autoAdjust="0"/>
    <p:restoredTop sz="86475" autoAdjust="0"/>
  </p:normalViewPr>
  <p:slideViewPr>
    <p:cSldViewPr>
      <p:cViewPr varScale="1">
        <p:scale>
          <a:sx n="139" d="100"/>
          <a:sy n="139" d="100"/>
        </p:scale>
        <p:origin x="132" y="150"/>
      </p:cViewPr>
      <p:guideLst>
        <p:guide orient="horz" pos="2160"/>
        <p:guide pos="2880"/>
      </p:guideLst>
    </p:cSldViewPr>
  </p:slideViewPr>
  <p:outlineViewPr>
    <p:cViewPr>
      <p:scale>
        <a:sx n="33" d="100"/>
        <a:sy n="33" d="100"/>
      </p:scale>
      <p:origin x="0" y="-32676"/>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Jowett" userId="a0af2467b7c7f53b" providerId="LiveId" clId="{0B0415B0-D004-4827-AEBB-F1F57B1D4F19}"/>
    <pc:docChg chg="undo custSel addSld delSld modSld sldOrd">
      <pc:chgData name="John Jowett" userId="a0af2467b7c7f53b" providerId="LiveId" clId="{0B0415B0-D004-4827-AEBB-F1F57B1D4F19}" dt="2022-01-19T13:20:37.645" v="4337" actId="14100"/>
      <pc:docMkLst>
        <pc:docMk/>
      </pc:docMkLst>
      <pc:sldChg chg="modSp add mod">
        <pc:chgData name="John Jowett" userId="a0af2467b7c7f53b" providerId="LiveId" clId="{0B0415B0-D004-4827-AEBB-F1F57B1D4F19}" dt="2022-01-19T12:13:00.424" v="2929" actId="27636"/>
        <pc:sldMkLst>
          <pc:docMk/>
          <pc:sldMk cId="0" sldId="278"/>
        </pc:sldMkLst>
        <pc:spChg chg="mod">
          <ac:chgData name="John Jowett" userId="a0af2467b7c7f53b" providerId="LiveId" clId="{0B0415B0-D004-4827-AEBB-F1F57B1D4F19}" dt="2022-01-19T12:13:00.424" v="2929" actId="27636"/>
          <ac:spMkLst>
            <pc:docMk/>
            <pc:sldMk cId="0" sldId="278"/>
            <ac:spMk id="2" creationId="{00000000-0000-0000-0000-000000000000}"/>
          </ac:spMkLst>
        </pc:spChg>
      </pc:sldChg>
      <pc:sldChg chg="addSp delSp modSp add mod chgLayout">
        <pc:chgData name="John Jowett" userId="a0af2467b7c7f53b" providerId="LiveId" clId="{0B0415B0-D004-4827-AEBB-F1F57B1D4F19}" dt="2022-01-19T13:20:07.851" v="4336" actId="478"/>
        <pc:sldMkLst>
          <pc:docMk/>
          <pc:sldMk cId="0" sldId="294"/>
        </pc:sldMkLst>
        <pc:spChg chg="add mod">
          <ac:chgData name="John Jowett" userId="a0af2467b7c7f53b" providerId="LiveId" clId="{0B0415B0-D004-4827-AEBB-F1F57B1D4F19}" dt="2022-01-19T12:17:09.542" v="3195" actId="20577"/>
          <ac:spMkLst>
            <pc:docMk/>
            <pc:sldMk cId="0" sldId="294"/>
            <ac:spMk id="2" creationId="{B5430EA8-2B41-4200-B09C-95BE99BAC8F5}"/>
          </ac:spMkLst>
        </pc:spChg>
        <pc:spChg chg="add del mod">
          <ac:chgData name="John Jowett" userId="a0af2467b7c7f53b" providerId="LiveId" clId="{0B0415B0-D004-4827-AEBB-F1F57B1D4F19}" dt="2022-01-19T13:20:07.851" v="4336" actId="478"/>
          <ac:spMkLst>
            <pc:docMk/>
            <pc:sldMk cId="0" sldId="294"/>
            <ac:spMk id="3" creationId="{7B72052D-4EED-4ABB-B85B-8E86414C7852}"/>
          </ac:spMkLst>
        </pc:spChg>
        <pc:spChg chg="mod ord">
          <ac:chgData name="John Jowett" userId="a0af2467b7c7f53b" providerId="LiveId" clId="{0B0415B0-D004-4827-AEBB-F1F57B1D4F19}" dt="2022-01-19T12:15:44.245" v="2932" actId="700"/>
          <ac:spMkLst>
            <pc:docMk/>
            <pc:sldMk cId="0" sldId="294"/>
            <ac:spMk id="4" creationId="{00000000-0000-0000-0000-000000000000}"/>
          </ac:spMkLst>
        </pc:spChg>
        <pc:spChg chg="mod ord">
          <ac:chgData name="John Jowett" userId="a0af2467b7c7f53b" providerId="LiveId" clId="{0B0415B0-D004-4827-AEBB-F1F57B1D4F19}" dt="2022-01-19T12:15:44.245" v="2932" actId="700"/>
          <ac:spMkLst>
            <pc:docMk/>
            <pc:sldMk cId="0" sldId="294"/>
            <ac:spMk id="5" creationId="{00000000-0000-0000-0000-000000000000}"/>
          </ac:spMkLst>
        </pc:spChg>
        <pc:spChg chg="mod ord">
          <ac:chgData name="John Jowett" userId="a0af2467b7c7f53b" providerId="LiveId" clId="{0B0415B0-D004-4827-AEBB-F1F57B1D4F19}" dt="2022-01-19T12:15:54.423" v="2933" actId="368"/>
          <ac:spMkLst>
            <pc:docMk/>
            <pc:sldMk cId="0" sldId="294"/>
            <ac:spMk id="6" creationId="{00000000-0000-0000-0000-000000000000}"/>
          </ac:spMkLst>
        </pc:spChg>
      </pc:sldChg>
      <pc:sldChg chg="modSp mod">
        <pc:chgData name="John Jowett" userId="a0af2467b7c7f53b" providerId="LiveId" clId="{0B0415B0-D004-4827-AEBB-F1F57B1D4F19}" dt="2022-01-19T13:07:54.893" v="4150" actId="20577"/>
        <pc:sldMkLst>
          <pc:docMk/>
          <pc:sldMk cId="3295768068" sldId="774"/>
        </pc:sldMkLst>
        <pc:spChg chg="mod">
          <ac:chgData name="John Jowett" userId="a0af2467b7c7f53b" providerId="LiveId" clId="{0B0415B0-D004-4827-AEBB-F1F57B1D4F19}" dt="2022-01-19T13:07:54.893" v="4150" actId="20577"/>
          <ac:spMkLst>
            <pc:docMk/>
            <pc:sldMk cId="3295768068" sldId="774"/>
            <ac:spMk id="10" creationId="{00000000-0000-0000-0000-000000000000}"/>
          </ac:spMkLst>
        </pc:spChg>
      </pc:sldChg>
      <pc:sldChg chg="add">
        <pc:chgData name="John Jowett" userId="a0af2467b7c7f53b" providerId="LiveId" clId="{0B0415B0-D004-4827-AEBB-F1F57B1D4F19}" dt="2022-01-19T12:20:27.302" v="3216"/>
        <pc:sldMkLst>
          <pc:docMk/>
          <pc:sldMk cId="1770334331" sldId="958"/>
        </pc:sldMkLst>
      </pc:sldChg>
      <pc:sldChg chg="modSp del mod">
        <pc:chgData name="John Jowett" userId="a0af2467b7c7f53b" providerId="LiveId" clId="{0B0415B0-D004-4827-AEBB-F1F57B1D4F19}" dt="2022-01-19T12:20:20.035" v="3215" actId="2696"/>
        <pc:sldMkLst>
          <pc:docMk/>
          <pc:sldMk cId="2713383039" sldId="958"/>
        </pc:sldMkLst>
        <pc:spChg chg="mod">
          <ac:chgData name="John Jowett" userId="a0af2467b7c7f53b" providerId="LiveId" clId="{0B0415B0-D004-4827-AEBB-F1F57B1D4F19}" dt="2022-01-19T11:08:31.358" v="137" actId="6549"/>
          <ac:spMkLst>
            <pc:docMk/>
            <pc:sldMk cId="2713383039" sldId="958"/>
            <ac:spMk id="3" creationId="{00000000-0000-0000-0000-000000000000}"/>
          </ac:spMkLst>
        </pc:spChg>
      </pc:sldChg>
      <pc:sldChg chg="modSp del mod">
        <pc:chgData name="John Jowett" userId="a0af2467b7c7f53b" providerId="LiveId" clId="{0B0415B0-D004-4827-AEBB-F1F57B1D4F19}" dt="2022-01-19T12:20:20.035" v="3215" actId="2696"/>
        <pc:sldMkLst>
          <pc:docMk/>
          <pc:sldMk cId="1196420463" sldId="967"/>
        </pc:sldMkLst>
        <pc:spChg chg="mod">
          <ac:chgData name="John Jowett" userId="a0af2467b7c7f53b" providerId="LiveId" clId="{0B0415B0-D004-4827-AEBB-F1F57B1D4F19}" dt="2022-01-19T11:05:48.630" v="130" actId="20577"/>
          <ac:spMkLst>
            <pc:docMk/>
            <pc:sldMk cId="1196420463" sldId="967"/>
            <ac:spMk id="5" creationId="{00000000-0000-0000-0000-000000000000}"/>
          </ac:spMkLst>
        </pc:spChg>
      </pc:sldChg>
      <pc:sldChg chg="add">
        <pc:chgData name="John Jowett" userId="a0af2467b7c7f53b" providerId="LiveId" clId="{0B0415B0-D004-4827-AEBB-F1F57B1D4F19}" dt="2022-01-19T12:20:27.302" v="3216"/>
        <pc:sldMkLst>
          <pc:docMk/>
          <pc:sldMk cId="1659353009" sldId="967"/>
        </pc:sldMkLst>
      </pc:sldChg>
      <pc:sldChg chg="modSp mod">
        <pc:chgData name="John Jowett" userId="a0af2467b7c7f53b" providerId="LiveId" clId="{0B0415B0-D004-4827-AEBB-F1F57B1D4F19}" dt="2022-01-19T11:01:04.501" v="89" actId="1076"/>
        <pc:sldMkLst>
          <pc:docMk/>
          <pc:sldMk cId="2515279555" sldId="971"/>
        </pc:sldMkLst>
        <pc:spChg chg="mod">
          <ac:chgData name="John Jowett" userId="a0af2467b7c7f53b" providerId="LiveId" clId="{0B0415B0-D004-4827-AEBB-F1F57B1D4F19}" dt="2022-01-19T11:01:04.501" v="89" actId="1076"/>
          <ac:spMkLst>
            <pc:docMk/>
            <pc:sldMk cId="2515279555" sldId="971"/>
            <ac:spMk id="8" creationId="{00000000-0000-0000-0000-000000000000}"/>
          </ac:spMkLst>
        </pc:spChg>
      </pc:sldChg>
      <pc:sldChg chg="modSp mod">
        <pc:chgData name="John Jowett" userId="a0af2467b7c7f53b" providerId="LiveId" clId="{0B0415B0-D004-4827-AEBB-F1F57B1D4F19}" dt="2022-01-19T12:29:40.108" v="3920" actId="20577"/>
        <pc:sldMkLst>
          <pc:docMk/>
          <pc:sldMk cId="3209847590" sldId="984"/>
        </pc:sldMkLst>
        <pc:spChg chg="mod">
          <ac:chgData name="John Jowett" userId="a0af2467b7c7f53b" providerId="LiveId" clId="{0B0415B0-D004-4827-AEBB-F1F57B1D4F19}" dt="2022-01-19T12:29:40.108" v="3920" actId="20577"/>
          <ac:spMkLst>
            <pc:docMk/>
            <pc:sldMk cId="3209847590" sldId="984"/>
            <ac:spMk id="6" creationId="{00000000-0000-0000-0000-000000000000}"/>
          </ac:spMkLst>
        </pc:spChg>
      </pc:sldChg>
      <pc:sldChg chg="addSp delSp modSp add mod">
        <pc:chgData name="John Jowett" userId="a0af2467b7c7f53b" providerId="LiveId" clId="{0B0415B0-D004-4827-AEBB-F1F57B1D4F19}" dt="2022-01-19T12:28:30.456" v="3764" actId="20577"/>
        <pc:sldMkLst>
          <pc:docMk/>
          <pc:sldMk cId="1363723002" sldId="985"/>
        </pc:sldMkLst>
        <pc:spChg chg="mod">
          <ac:chgData name="John Jowett" userId="a0af2467b7c7f53b" providerId="LiveId" clId="{0B0415B0-D004-4827-AEBB-F1F57B1D4F19}" dt="2022-01-19T12:24:05.256" v="3546" actId="20577"/>
          <ac:spMkLst>
            <pc:docMk/>
            <pc:sldMk cId="1363723002" sldId="985"/>
            <ac:spMk id="2" creationId="{00000000-0000-0000-0000-000000000000}"/>
          </ac:spMkLst>
        </pc:spChg>
        <pc:spChg chg="add mod">
          <ac:chgData name="John Jowett" userId="a0af2467b7c7f53b" providerId="LiveId" clId="{0B0415B0-D004-4827-AEBB-F1F57B1D4F19}" dt="2022-01-19T12:28:30.456" v="3764" actId="20577"/>
          <ac:spMkLst>
            <pc:docMk/>
            <pc:sldMk cId="1363723002" sldId="985"/>
            <ac:spMk id="6" creationId="{8686622A-7432-420E-863C-0E8FCCA282B0}"/>
          </ac:spMkLst>
        </pc:spChg>
        <pc:spChg chg="add del mod">
          <ac:chgData name="John Jowett" userId="a0af2467b7c7f53b" providerId="LiveId" clId="{0B0415B0-D004-4827-AEBB-F1F57B1D4F19}" dt="2022-01-19T12:26:27.825" v="3714"/>
          <ac:spMkLst>
            <pc:docMk/>
            <pc:sldMk cId="1363723002" sldId="985"/>
            <ac:spMk id="7" creationId="{FCF3D4A4-D11A-49A0-A6ED-7C62062EE01F}"/>
          </ac:spMkLst>
        </pc:spChg>
        <pc:picChg chg="mod modCrop">
          <ac:chgData name="John Jowett" userId="a0af2467b7c7f53b" providerId="LiveId" clId="{0B0415B0-D004-4827-AEBB-F1F57B1D4F19}" dt="2022-01-19T10:20:00.413" v="6" actId="732"/>
          <ac:picMkLst>
            <pc:docMk/>
            <pc:sldMk cId="1363723002" sldId="985"/>
            <ac:picMk id="140294" creationId="{00000000-0000-0000-0000-000000000000}"/>
          </ac:picMkLst>
        </pc:picChg>
      </pc:sldChg>
      <pc:sldChg chg="addSp modSp mod ord">
        <pc:chgData name="John Jowett" userId="a0af2467b7c7f53b" providerId="LiveId" clId="{0B0415B0-D004-4827-AEBB-F1F57B1D4F19}" dt="2022-01-19T11:18:55.456" v="677" actId="207"/>
        <pc:sldMkLst>
          <pc:docMk/>
          <pc:sldMk cId="83580715" sldId="991"/>
        </pc:sldMkLst>
        <pc:spChg chg="add mod">
          <ac:chgData name="John Jowett" userId="a0af2467b7c7f53b" providerId="LiveId" clId="{0B0415B0-D004-4827-AEBB-F1F57B1D4F19}" dt="2022-01-19T11:18:55.456" v="677" actId="207"/>
          <ac:spMkLst>
            <pc:docMk/>
            <pc:sldMk cId="83580715" sldId="991"/>
            <ac:spMk id="2" creationId="{B219B762-DE3A-421A-8B30-02894224D2F5}"/>
          </ac:spMkLst>
        </pc:spChg>
        <pc:spChg chg="mod">
          <ac:chgData name="John Jowett" userId="a0af2467b7c7f53b" providerId="LiveId" clId="{0B0415B0-D004-4827-AEBB-F1F57B1D4F19}" dt="2022-01-19T11:18:30.139" v="641" actId="20577"/>
          <ac:spMkLst>
            <pc:docMk/>
            <pc:sldMk cId="83580715" sldId="991"/>
            <ac:spMk id="1351683" creationId="{00000000-0000-0000-0000-000000000000}"/>
          </ac:spMkLst>
        </pc:spChg>
      </pc:sldChg>
      <pc:sldChg chg="addSp delSp modSp add mod ord">
        <pc:chgData name="John Jowett" userId="a0af2467b7c7f53b" providerId="LiveId" clId="{0B0415B0-D004-4827-AEBB-F1F57B1D4F19}" dt="2022-01-19T11:29:42.425" v="1060" actId="20577"/>
        <pc:sldMkLst>
          <pc:docMk/>
          <pc:sldMk cId="1541801805" sldId="1003"/>
        </pc:sldMkLst>
        <pc:spChg chg="add del mod">
          <ac:chgData name="John Jowett" userId="a0af2467b7c7f53b" providerId="LiveId" clId="{0B0415B0-D004-4827-AEBB-F1F57B1D4F19}" dt="2022-01-19T11:27:59.824" v="994" actId="21"/>
          <ac:spMkLst>
            <pc:docMk/>
            <pc:sldMk cId="1541801805" sldId="1003"/>
            <ac:spMk id="2" creationId="{2B5E461D-7A19-4AE3-846D-98F51916AC54}"/>
          </ac:spMkLst>
        </pc:spChg>
        <pc:spChg chg="mod">
          <ac:chgData name="John Jowett" userId="a0af2467b7c7f53b" providerId="LiveId" clId="{0B0415B0-D004-4827-AEBB-F1F57B1D4F19}" dt="2022-01-19T11:29:42.425" v="1060" actId="20577"/>
          <ac:spMkLst>
            <pc:docMk/>
            <pc:sldMk cId="1541801805" sldId="1003"/>
            <ac:spMk id="7" creationId="{00000000-0000-0000-0000-000000000000}"/>
          </ac:spMkLst>
        </pc:spChg>
        <pc:spChg chg="mod">
          <ac:chgData name="John Jowett" userId="a0af2467b7c7f53b" providerId="LiveId" clId="{0B0415B0-D004-4827-AEBB-F1F57B1D4F19}" dt="2022-01-19T11:25:29.051" v="915" actId="20577"/>
          <ac:spMkLst>
            <pc:docMk/>
            <pc:sldMk cId="1541801805" sldId="1003"/>
            <ac:spMk id="8" creationId="{00000000-0000-0000-0000-000000000000}"/>
          </ac:spMkLst>
        </pc:spChg>
        <pc:spChg chg="add mod">
          <ac:chgData name="John Jowett" userId="a0af2467b7c7f53b" providerId="LiveId" clId="{0B0415B0-D004-4827-AEBB-F1F57B1D4F19}" dt="2022-01-19T11:29:10.173" v="1054" actId="5793"/>
          <ac:spMkLst>
            <pc:docMk/>
            <pc:sldMk cId="1541801805" sldId="1003"/>
            <ac:spMk id="9" creationId="{6D937E81-53A7-4F31-847C-7031C84C3B05}"/>
          </ac:spMkLst>
        </pc:spChg>
        <pc:graphicFrameChg chg="add del">
          <ac:chgData name="John Jowett" userId="a0af2467b7c7f53b" providerId="LiveId" clId="{0B0415B0-D004-4827-AEBB-F1F57B1D4F19}" dt="2022-01-19T11:25:11.580" v="894" actId="21"/>
          <ac:graphicFrameMkLst>
            <pc:docMk/>
            <pc:sldMk cId="1541801805" sldId="1003"/>
            <ac:graphicFrameMk id="3" creationId="{3D7D3C10-C330-440C-96C0-83738AE003AD}"/>
          </ac:graphicFrameMkLst>
        </pc:graphicFrameChg>
      </pc:sldChg>
      <pc:sldChg chg="addSp modSp add del mod modAnim">
        <pc:chgData name="John Jowett" userId="a0af2467b7c7f53b" providerId="LiveId" clId="{0B0415B0-D004-4827-AEBB-F1F57B1D4F19}" dt="2022-01-19T10:57:37.489" v="88" actId="14100"/>
        <pc:sldMkLst>
          <pc:docMk/>
          <pc:sldMk cId="2695380118" sldId="1073"/>
        </pc:sldMkLst>
        <pc:spChg chg="mod">
          <ac:chgData name="John Jowett" userId="a0af2467b7c7f53b" providerId="LiveId" clId="{0B0415B0-D004-4827-AEBB-F1F57B1D4F19}" dt="2022-01-19T10:57:37.489" v="88" actId="14100"/>
          <ac:spMkLst>
            <pc:docMk/>
            <pc:sldMk cId="2695380118" sldId="1073"/>
            <ac:spMk id="13" creationId="{74737D08-AE37-4C3F-AAC8-500387E1C598}"/>
          </ac:spMkLst>
        </pc:spChg>
        <pc:grpChg chg="add mod">
          <ac:chgData name="John Jowett" userId="a0af2467b7c7f53b" providerId="LiveId" clId="{0B0415B0-D004-4827-AEBB-F1F57B1D4F19}" dt="2022-01-19T10:57:13.634" v="69" actId="1036"/>
          <ac:grpSpMkLst>
            <pc:docMk/>
            <pc:sldMk cId="2695380118" sldId="1073"/>
            <ac:grpSpMk id="12" creationId="{5C0FEB88-0830-4469-A70F-324723B6EE5E}"/>
          </ac:grpSpMkLst>
        </pc:grpChg>
        <pc:cxnChg chg="mod">
          <ac:chgData name="John Jowett" userId="a0af2467b7c7f53b" providerId="LiveId" clId="{0B0415B0-D004-4827-AEBB-F1F57B1D4F19}" dt="2022-01-19T10:56:58.909" v="46"/>
          <ac:cxnSpMkLst>
            <pc:docMk/>
            <pc:sldMk cId="2695380118" sldId="1073"/>
            <ac:cxnSpMk id="14" creationId="{47B7392C-231B-4C1C-A284-576101A92EB3}"/>
          </ac:cxnSpMkLst>
        </pc:cxnChg>
      </pc:sldChg>
      <pc:sldChg chg="addSp delSp modSp mod">
        <pc:chgData name="John Jowett" userId="a0af2467b7c7f53b" providerId="LiveId" clId="{0B0415B0-D004-4827-AEBB-F1F57B1D4F19}" dt="2022-01-19T11:30:01.698" v="1065" actId="1076"/>
        <pc:sldMkLst>
          <pc:docMk/>
          <pc:sldMk cId="3953806346" sldId="1076"/>
        </pc:sldMkLst>
        <pc:spChg chg="del">
          <ac:chgData name="John Jowett" userId="a0af2467b7c7f53b" providerId="LiveId" clId="{0B0415B0-D004-4827-AEBB-F1F57B1D4F19}" dt="2022-01-19T11:23:55.056" v="889" actId="21"/>
          <ac:spMkLst>
            <pc:docMk/>
            <pc:sldMk cId="3953806346" sldId="1076"/>
            <ac:spMk id="2" creationId="{684C3B94-B102-40EE-A63E-AE29E6D8A119}"/>
          </ac:spMkLst>
        </pc:spChg>
        <pc:spChg chg="add del mod">
          <ac:chgData name="John Jowett" userId="a0af2467b7c7f53b" providerId="LiveId" clId="{0B0415B0-D004-4827-AEBB-F1F57B1D4F19}" dt="2022-01-19T11:23:44.050" v="887"/>
          <ac:spMkLst>
            <pc:docMk/>
            <pc:sldMk cId="3953806346" sldId="1076"/>
            <ac:spMk id="10" creationId="{DDAED252-48C5-40BE-9E9B-34B64CBB9B30}"/>
          </ac:spMkLst>
        </pc:spChg>
        <pc:spChg chg="add mod">
          <ac:chgData name="John Jowett" userId="a0af2467b7c7f53b" providerId="LiveId" clId="{0B0415B0-D004-4827-AEBB-F1F57B1D4F19}" dt="2022-01-19T11:30:01.698" v="1065" actId="1076"/>
          <ac:spMkLst>
            <pc:docMk/>
            <pc:sldMk cId="3953806346" sldId="1076"/>
            <ac:spMk id="12" creationId="{04498022-E89C-4D01-9E66-17D79E710EB2}"/>
          </ac:spMkLst>
        </pc:spChg>
        <pc:spChg chg="mod">
          <ac:chgData name="John Jowett" userId="a0af2467b7c7f53b" providerId="LiveId" clId="{0B0415B0-D004-4827-AEBB-F1F57B1D4F19}" dt="2022-01-19T11:29:50.512" v="1063" actId="20577"/>
          <ac:spMkLst>
            <pc:docMk/>
            <pc:sldMk cId="3953806346" sldId="1076"/>
            <ac:spMk id="1004547" creationId="{00000000-0000-0000-0000-000000000000}"/>
          </ac:spMkLst>
        </pc:spChg>
        <pc:spChg chg="del mod">
          <ac:chgData name="John Jowett" userId="a0af2467b7c7f53b" providerId="LiveId" clId="{0B0415B0-D004-4827-AEBB-F1F57B1D4F19}" dt="2022-01-19T11:28:33.802" v="997" actId="21"/>
          <ac:spMkLst>
            <pc:docMk/>
            <pc:sldMk cId="3953806346" sldId="1076"/>
            <ac:spMk id="1004548" creationId="{00000000-0000-0000-0000-000000000000}"/>
          </ac:spMkLst>
        </pc:spChg>
        <pc:spChg chg="mod">
          <ac:chgData name="John Jowett" userId="a0af2467b7c7f53b" providerId="LiveId" clId="{0B0415B0-D004-4827-AEBB-F1F57B1D4F19}" dt="2022-01-19T11:29:32.471" v="1055" actId="1076"/>
          <ac:spMkLst>
            <pc:docMk/>
            <pc:sldMk cId="3953806346" sldId="1076"/>
            <ac:spMk id="1004551" creationId="{00000000-0000-0000-0000-000000000000}"/>
          </ac:spMkLst>
        </pc:spChg>
        <pc:graphicFrameChg chg="add del mod">
          <ac:chgData name="John Jowett" userId="a0af2467b7c7f53b" providerId="LiveId" clId="{0B0415B0-D004-4827-AEBB-F1F57B1D4F19}" dt="2022-01-19T11:23:44.050" v="887"/>
          <ac:graphicFrameMkLst>
            <pc:docMk/>
            <pc:sldMk cId="3953806346" sldId="1076"/>
            <ac:graphicFrameMk id="9" creationId="{677FF83B-F87E-430B-9C09-E215ED511B10}"/>
          </ac:graphicFrameMkLst>
        </pc:graphicFrameChg>
        <pc:graphicFrameChg chg="add mod">
          <ac:chgData name="John Jowett" userId="a0af2467b7c7f53b" providerId="LiveId" clId="{0B0415B0-D004-4827-AEBB-F1F57B1D4F19}" dt="2022-01-19T11:29:58.640" v="1064" actId="1076"/>
          <ac:graphicFrameMkLst>
            <pc:docMk/>
            <pc:sldMk cId="3953806346" sldId="1076"/>
            <ac:graphicFrameMk id="11" creationId="{D059A4D3-CC60-4FE1-A89F-E7500D23AE82}"/>
          </ac:graphicFrameMkLst>
        </pc:graphicFrameChg>
      </pc:sldChg>
      <pc:sldChg chg="ord">
        <pc:chgData name="John Jowett" userId="a0af2467b7c7f53b" providerId="LiveId" clId="{0B0415B0-D004-4827-AEBB-F1F57B1D4F19}" dt="2022-01-19T11:30:35.536" v="1069"/>
        <pc:sldMkLst>
          <pc:docMk/>
          <pc:sldMk cId="2930159641" sldId="1091"/>
        </pc:sldMkLst>
      </pc:sldChg>
      <pc:sldChg chg="modSp mod ord">
        <pc:chgData name="John Jowett" userId="a0af2467b7c7f53b" providerId="LiveId" clId="{0B0415B0-D004-4827-AEBB-F1F57B1D4F19}" dt="2022-01-19T13:10:31.359" v="4186" actId="20577"/>
        <pc:sldMkLst>
          <pc:docMk/>
          <pc:sldMk cId="177788960" sldId="1109"/>
        </pc:sldMkLst>
        <pc:spChg chg="mod">
          <ac:chgData name="John Jowett" userId="a0af2467b7c7f53b" providerId="LiveId" clId="{0B0415B0-D004-4827-AEBB-F1F57B1D4F19}" dt="2022-01-19T11:24:21.754" v="890" actId="20577"/>
          <ac:spMkLst>
            <pc:docMk/>
            <pc:sldMk cId="177788960" sldId="1109"/>
            <ac:spMk id="2" creationId="{408EA2AE-6C58-4874-8FFB-DC2DD6E9598C}"/>
          </ac:spMkLst>
        </pc:spChg>
        <pc:spChg chg="mod">
          <ac:chgData name="John Jowett" userId="a0af2467b7c7f53b" providerId="LiveId" clId="{0B0415B0-D004-4827-AEBB-F1F57B1D4F19}" dt="2022-01-19T13:10:31.359" v="4186" actId="20577"/>
          <ac:spMkLst>
            <pc:docMk/>
            <pc:sldMk cId="177788960" sldId="1109"/>
            <ac:spMk id="1018896" creationId="{00000000-0000-0000-0000-000000000000}"/>
          </ac:spMkLst>
        </pc:spChg>
      </pc:sldChg>
      <pc:sldChg chg="addSp modSp mod modAnim">
        <pc:chgData name="John Jowett" userId="a0af2467b7c7f53b" providerId="LiveId" clId="{0B0415B0-D004-4827-AEBB-F1F57B1D4F19}" dt="2022-01-19T13:16:49.151" v="4296" actId="1076"/>
        <pc:sldMkLst>
          <pc:docMk/>
          <pc:sldMk cId="2366330827" sldId="1127"/>
        </pc:sldMkLst>
        <pc:spChg chg="add mod">
          <ac:chgData name="John Jowett" userId="a0af2467b7c7f53b" providerId="LiveId" clId="{0B0415B0-D004-4827-AEBB-F1F57B1D4F19}" dt="2022-01-19T12:42:03.825" v="4140" actId="164"/>
          <ac:spMkLst>
            <pc:docMk/>
            <pc:sldMk cId="2366330827" sldId="1127"/>
            <ac:spMk id="5" creationId="{2CD76E50-C3B1-43C7-A1C5-C6E3B39F5A08}"/>
          </ac:spMkLst>
        </pc:spChg>
        <pc:grpChg chg="add mod">
          <ac:chgData name="John Jowett" userId="a0af2467b7c7f53b" providerId="LiveId" clId="{0B0415B0-D004-4827-AEBB-F1F57B1D4F19}" dt="2022-01-19T13:16:49.151" v="4296" actId="1076"/>
          <ac:grpSpMkLst>
            <pc:docMk/>
            <pc:sldMk cId="2366330827" sldId="1127"/>
            <ac:grpSpMk id="10" creationId="{CD7B8238-27B5-4050-B9F1-BC187C4ACC2F}"/>
          </ac:grpSpMkLst>
        </pc:grpChg>
        <pc:picChg chg="mod">
          <ac:chgData name="John Jowett" userId="a0af2467b7c7f53b" providerId="LiveId" clId="{0B0415B0-D004-4827-AEBB-F1F57B1D4F19}" dt="2022-01-19T13:16:43.627" v="4295" actId="14100"/>
          <ac:picMkLst>
            <pc:docMk/>
            <pc:sldMk cId="2366330827" sldId="1127"/>
            <ac:picMk id="8" creationId="{579FB051-C7E5-4BBA-A322-4F137B22AC53}"/>
          </ac:picMkLst>
        </pc:picChg>
        <pc:cxnChg chg="add mod">
          <ac:chgData name="John Jowett" userId="a0af2467b7c7f53b" providerId="LiveId" clId="{0B0415B0-D004-4827-AEBB-F1F57B1D4F19}" dt="2022-01-19T12:42:03.825" v="4140" actId="164"/>
          <ac:cxnSpMkLst>
            <pc:docMk/>
            <pc:sldMk cId="2366330827" sldId="1127"/>
            <ac:cxnSpMk id="9" creationId="{3F286917-51B6-493F-AC43-024A8F059115}"/>
          </ac:cxnSpMkLst>
        </pc:cxnChg>
      </pc:sldChg>
      <pc:sldChg chg="modSp mod">
        <pc:chgData name="John Jowett" userId="a0af2467b7c7f53b" providerId="LiveId" clId="{0B0415B0-D004-4827-AEBB-F1F57B1D4F19}" dt="2022-01-19T13:18:59.718" v="4334" actId="313"/>
        <pc:sldMkLst>
          <pc:docMk/>
          <pc:sldMk cId="3727132460" sldId="1128"/>
        </pc:sldMkLst>
        <pc:spChg chg="mod">
          <ac:chgData name="John Jowett" userId="a0af2467b7c7f53b" providerId="LiveId" clId="{0B0415B0-D004-4827-AEBB-F1F57B1D4F19}" dt="2022-01-19T12:18:04.570" v="3197" actId="20577"/>
          <ac:spMkLst>
            <pc:docMk/>
            <pc:sldMk cId="3727132460" sldId="1128"/>
            <ac:spMk id="2" creationId="{00000000-0000-0000-0000-000000000000}"/>
          </ac:spMkLst>
        </pc:spChg>
        <pc:spChg chg="mod">
          <ac:chgData name="John Jowett" userId="a0af2467b7c7f53b" providerId="LiveId" clId="{0B0415B0-D004-4827-AEBB-F1F57B1D4F19}" dt="2022-01-19T13:18:59.718" v="4334" actId="313"/>
          <ac:spMkLst>
            <pc:docMk/>
            <pc:sldMk cId="3727132460" sldId="1128"/>
            <ac:spMk id="7" creationId="{00000000-0000-0000-0000-000000000000}"/>
          </ac:spMkLst>
        </pc:spChg>
      </pc:sldChg>
      <pc:sldChg chg="modSp mod">
        <pc:chgData name="John Jowett" userId="a0af2467b7c7f53b" providerId="LiveId" clId="{0B0415B0-D004-4827-AEBB-F1F57B1D4F19}" dt="2022-01-19T13:13:26.395" v="4256" actId="1076"/>
        <pc:sldMkLst>
          <pc:docMk/>
          <pc:sldMk cId="98213091" sldId="1129"/>
        </pc:sldMkLst>
        <pc:spChg chg="mod">
          <ac:chgData name="John Jowett" userId="a0af2467b7c7f53b" providerId="LiveId" clId="{0B0415B0-D004-4827-AEBB-F1F57B1D4F19}" dt="2022-01-19T11:42:16.387" v="2405" actId="20577"/>
          <ac:spMkLst>
            <pc:docMk/>
            <pc:sldMk cId="98213091" sldId="1129"/>
            <ac:spMk id="2" creationId="{00000000-0000-0000-0000-000000000000}"/>
          </ac:spMkLst>
        </pc:spChg>
        <pc:spChg chg="mod">
          <ac:chgData name="John Jowett" userId="a0af2467b7c7f53b" providerId="LiveId" clId="{0B0415B0-D004-4827-AEBB-F1F57B1D4F19}" dt="2022-01-19T13:13:26.395" v="4256" actId="1076"/>
          <ac:spMkLst>
            <pc:docMk/>
            <pc:sldMk cId="98213091" sldId="1129"/>
            <ac:spMk id="7" creationId="{00000000-0000-0000-0000-000000000000}"/>
          </ac:spMkLst>
        </pc:spChg>
      </pc:sldChg>
      <pc:sldChg chg="addSp delSp modSp mod modAnim">
        <pc:chgData name="John Jowett" userId="a0af2467b7c7f53b" providerId="LiveId" clId="{0B0415B0-D004-4827-AEBB-F1F57B1D4F19}" dt="2022-01-19T12:05:04.553" v="2927" actId="20577"/>
        <pc:sldMkLst>
          <pc:docMk/>
          <pc:sldMk cId="1770462117" sldId="1136"/>
        </pc:sldMkLst>
        <pc:spChg chg="add del mod">
          <ac:chgData name="John Jowett" userId="a0af2467b7c7f53b" providerId="LiveId" clId="{0B0415B0-D004-4827-AEBB-F1F57B1D4F19}" dt="2022-01-19T12:04:07.196" v="2827" actId="20577"/>
          <ac:spMkLst>
            <pc:docMk/>
            <pc:sldMk cId="1770462117" sldId="1136"/>
            <ac:spMk id="2" creationId="{00000000-0000-0000-0000-000000000000}"/>
          </ac:spMkLst>
        </pc:spChg>
        <pc:spChg chg="add mod">
          <ac:chgData name="John Jowett" userId="a0af2467b7c7f53b" providerId="LiveId" clId="{0B0415B0-D004-4827-AEBB-F1F57B1D4F19}" dt="2022-01-19T11:43:13.428" v="2412" actId="1076"/>
          <ac:spMkLst>
            <pc:docMk/>
            <pc:sldMk cId="1770462117" sldId="1136"/>
            <ac:spMk id="5" creationId="{CFA83A89-1A3F-4791-B71A-47462B86F346}"/>
          </ac:spMkLst>
        </pc:spChg>
        <pc:spChg chg="add mod">
          <ac:chgData name="John Jowett" userId="a0af2467b7c7f53b" providerId="LiveId" clId="{0B0415B0-D004-4827-AEBB-F1F57B1D4F19}" dt="2022-01-19T11:48:55.922" v="2614" actId="20577"/>
          <ac:spMkLst>
            <pc:docMk/>
            <pc:sldMk cId="1770462117" sldId="1136"/>
            <ac:spMk id="6" creationId="{2D2DAFC0-23D1-4CB9-929A-ECDC9853A7FE}"/>
          </ac:spMkLst>
        </pc:spChg>
        <pc:spChg chg="del">
          <ac:chgData name="John Jowett" userId="a0af2467b7c7f53b" providerId="LiveId" clId="{0B0415B0-D004-4827-AEBB-F1F57B1D4F19}" dt="2022-01-19T12:04:16.451" v="2828" actId="478"/>
          <ac:spMkLst>
            <pc:docMk/>
            <pc:sldMk cId="1770462117" sldId="1136"/>
            <ac:spMk id="7" creationId="{00000000-0000-0000-0000-000000000000}"/>
          </ac:spMkLst>
        </pc:spChg>
        <pc:spChg chg="add mod">
          <ac:chgData name="John Jowett" userId="a0af2467b7c7f53b" providerId="LiveId" clId="{0B0415B0-D004-4827-AEBB-F1F57B1D4F19}" dt="2022-01-19T11:47:16.185" v="2582" actId="6549"/>
          <ac:spMkLst>
            <pc:docMk/>
            <pc:sldMk cId="1770462117" sldId="1136"/>
            <ac:spMk id="8" creationId="{5D7ABC4A-342D-410E-96F4-4060BFEED5DE}"/>
          </ac:spMkLst>
        </pc:spChg>
        <pc:spChg chg="add del mod">
          <ac:chgData name="John Jowett" userId="a0af2467b7c7f53b" providerId="LiveId" clId="{0B0415B0-D004-4827-AEBB-F1F57B1D4F19}" dt="2022-01-19T11:48:51.989" v="2613" actId="478"/>
          <ac:spMkLst>
            <pc:docMk/>
            <pc:sldMk cId="1770462117" sldId="1136"/>
            <ac:spMk id="10" creationId="{B797BA4D-F229-42CD-80E1-ADB6ABEEDBA3}"/>
          </ac:spMkLst>
        </pc:spChg>
        <pc:spChg chg="add mod">
          <ac:chgData name="John Jowett" userId="a0af2467b7c7f53b" providerId="LiveId" clId="{0B0415B0-D004-4827-AEBB-F1F57B1D4F19}" dt="2022-01-19T11:46:55.948" v="2579" actId="1076"/>
          <ac:spMkLst>
            <pc:docMk/>
            <pc:sldMk cId="1770462117" sldId="1136"/>
            <ac:spMk id="11" creationId="{68AC6997-3301-41E1-BD35-9FFEC620D7FA}"/>
          </ac:spMkLst>
        </pc:spChg>
        <pc:spChg chg="add mod">
          <ac:chgData name="John Jowett" userId="a0af2467b7c7f53b" providerId="LiveId" clId="{0B0415B0-D004-4827-AEBB-F1F57B1D4F19}" dt="2022-01-19T11:47:08.270" v="2581" actId="1076"/>
          <ac:spMkLst>
            <pc:docMk/>
            <pc:sldMk cId="1770462117" sldId="1136"/>
            <ac:spMk id="12" creationId="{B8A45339-6B3E-4A26-9347-B4AF78A21A08}"/>
          </ac:spMkLst>
        </pc:spChg>
        <pc:spChg chg="add mod">
          <ac:chgData name="John Jowett" userId="a0af2467b7c7f53b" providerId="LiveId" clId="{0B0415B0-D004-4827-AEBB-F1F57B1D4F19}" dt="2022-01-19T11:47:41.258" v="2604" actId="20577"/>
          <ac:spMkLst>
            <pc:docMk/>
            <pc:sldMk cId="1770462117" sldId="1136"/>
            <ac:spMk id="13" creationId="{6508278C-3962-4679-9DBA-970282BE6901}"/>
          </ac:spMkLst>
        </pc:spChg>
        <pc:spChg chg="add mod">
          <ac:chgData name="John Jowett" userId="a0af2467b7c7f53b" providerId="LiveId" clId="{0B0415B0-D004-4827-AEBB-F1F57B1D4F19}" dt="2022-01-19T11:47:53.322" v="2606" actId="1076"/>
          <ac:spMkLst>
            <pc:docMk/>
            <pc:sldMk cId="1770462117" sldId="1136"/>
            <ac:spMk id="14" creationId="{3C562581-7EE3-406C-970E-3D5108D20EFF}"/>
          </ac:spMkLst>
        </pc:spChg>
        <pc:spChg chg="add mod">
          <ac:chgData name="John Jowett" userId="a0af2467b7c7f53b" providerId="LiveId" clId="{0B0415B0-D004-4827-AEBB-F1F57B1D4F19}" dt="2022-01-19T11:49:10.160" v="2616" actId="1076"/>
          <ac:spMkLst>
            <pc:docMk/>
            <pc:sldMk cId="1770462117" sldId="1136"/>
            <ac:spMk id="15" creationId="{3EC43A59-9054-4572-96B1-956B0D2D4BC0}"/>
          </ac:spMkLst>
        </pc:spChg>
        <pc:spChg chg="add del mod">
          <ac:chgData name="John Jowett" userId="a0af2467b7c7f53b" providerId="LiveId" clId="{0B0415B0-D004-4827-AEBB-F1F57B1D4F19}" dt="2022-01-19T11:54:51.493" v="2722" actId="21"/>
          <ac:spMkLst>
            <pc:docMk/>
            <pc:sldMk cId="1770462117" sldId="1136"/>
            <ac:spMk id="16" creationId="{827A26F7-BCBC-4805-A6A1-B843BBF5F3B7}"/>
          </ac:spMkLst>
        </pc:spChg>
        <pc:spChg chg="add del mod">
          <ac:chgData name="John Jowett" userId="a0af2467b7c7f53b" providerId="LiveId" clId="{0B0415B0-D004-4827-AEBB-F1F57B1D4F19}" dt="2022-01-19T11:54:08.618" v="2715" actId="21"/>
          <ac:spMkLst>
            <pc:docMk/>
            <pc:sldMk cId="1770462117" sldId="1136"/>
            <ac:spMk id="18" creationId="{6630B58C-5EF7-4A3B-98B7-79DAB481D1FB}"/>
          </ac:spMkLst>
        </pc:spChg>
        <pc:spChg chg="add mod">
          <ac:chgData name="John Jowett" userId="a0af2467b7c7f53b" providerId="LiveId" clId="{0B0415B0-D004-4827-AEBB-F1F57B1D4F19}" dt="2022-01-19T12:05:04.553" v="2927" actId="20577"/>
          <ac:spMkLst>
            <pc:docMk/>
            <pc:sldMk cId="1770462117" sldId="1136"/>
            <ac:spMk id="19" creationId="{1B560BEF-036D-49D4-8790-5BED487E9B94}"/>
          </ac:spMkLst>
        </pc:spChg>
      </pc:sldChg>
      <pc:sldChg chg="modSp mod ord">
        <pc:chgData name="John Jowett" userId="a0af2467b7c7f53b" providerId="LiveId" clId="{0B0415B0-D004-4827-AEBB-F1F57B1D4F19}" dt="2022-01-19T13:10:51.514" v="4196" actId="20577"/>
        <pc:sldMkLst>
          <pc:docMk/>
          <pc:sldMk cId="3046513327" sldId="1137"/>
        </pc:sldMkLst>
        <pc:spChg chg="mod">
          <ac:chgData name="John Jowett" userId="a0af2467b7c7f53b" providerId="LiveId" clId="{0B0415B0-D004-4827-AEBB-F1F57B1D4F19}" dt="2022-01-19T13:10:51.514" v="4196" actId="20577"/>
          <ac:spMkLst>
            <pc:docMk/>
            <pc:sldMk cId="3046513327" sldId="1137"/>
            <ac:spMk id="3" creationId="{1A578EE3-6D84-49CB-8927-E9E57CC34042}"/>
          </ac:spMkLst>
        </pc:spChg>
      </pc:sldChg>
      <pc:sldChg chg="addSp modSp new mod ord">
        <pc:chgData name="John Jowett" userId="a0af2467b7c7f53b" providerId="LiveId" clId="{0B0415B0-D004-4827-AEBB-F1F57B1D4F19}" dt="2022-01-19T12:19:58.279" v="3214" actId="1076"/>
        <pc:sldMkLst>
          <pc:docMk/>
          <pc:sldMk cId="1595232630" sldId="1138"/>
        </pc:sldMkLst>
        <pc:spChg chg="mod">
          <ac:chgData name="John Jowett" userId="a0af2467b7c7f53b" providerId="LiveId" clId="{0B0415B0-D004-4827-AEBB-F1F57B1D4F19}" dt="2022-01-19T11:09:55.729" v="172" actId="20577"/>
          <ac:spMkLst>
            <pc:docMk/>
            <pc:sldMk cId="1595232630" sldId="1138"/>
            <ac:spMk id="2" creationId="{5057C1C6-8E7F-45E2-A15C-6CCFDEC4C023}"/>
          </ac:spMkLst>
        </pc:spChg>
        <pc:spChg chg="mod">
          <ac:chgData name="John Jowett" userId="a0af2467b7c7f53b" providerId="LiveId" clId="{0B0415B0-D004-4827-AEBB-F1F57B1D4F19}" dt="2022-01-19T12:19:54.101" v="3213" actId="20577"/>
          <ac:spMkLst>
            <pc:docMk/>
            <pc:sldMk cId="1595232630" sldId="1138"/>
            <ac:spMk id="3" creationId="{E3360C5F-391B-4C66-A857-0C8B59317997}"/>
          </ac:spMkLst>
        </pc:spChg>
        <pc:graphicFrameChg chg="add mod">
          <ac:chgData name="John Jowett" userId="a0af2467b7c7f53b" providerId="LiveId" clId="{0B0415B0-D004-4827-AEBB-F1F57B1D4F19}" dt="2022-01-19T12:19:58.279" v="3214" actId="1076"/>
          <ac:graphicFrameMkLst>
            <pc:docMk/>
            <pc:sldMk cId="1595232630" sldId="1138"/>
            <ac:graphicFrameMk id="6" creationId="{0812D6EC-E8E9-45F7-8448-ED07368DFF2E}"/>
          </ac:graphicFrameMkLst>
        </pc:graphicFrameChg>
      </pc:sldChg>
      <pc:sldChg chg="addSp modSp new mod modClrScheme chgLayout">
        <pc:chgData name="John Jowett" userId="a0af2467b7c7f53b" providerId="LiveId" clId="{0B0415B0-D004-4827-AEBB-F1F57B1D4F19}" dt="2022-01-19T11:39:10.781" v="2078" actId="20577"/>
        <pc:sldMkLst>
          <pc:docMk/>
          <pc:sldMk cId="2176665565" sldId="1139"/>
        </pc:sldMkLst>
        <pc:spChg chg="mod ord">
          <ac:chgData name="John Jowett" userId="a0af2467b7c7f53b" providerId="LiveId" clId="{0B0415B0-D004-4827-AEBB-F1F57B1D4F19}" dt="2022-01-19T11:36:54.200" v="1793"/>
          <ac:spMkLst>
            <pc:docMk/>
            <pc:sldMk cId="2176665565" sldId="1139"/>
            <ac:spMk id="2" creationId="{5769C713-8424-4980-AE1C-467D9DDA774C}"/>
          </ac:spMkLst>
        </pc:spChg>
        <pc:spChg chg="mod ord">
          <ac:chgData name="John Jowett" userId="a0af2467b7c7f53b" providerId="LiveId" clId="{0B0415B0-D004-4827-AEBB-F1F57B1D4F19}" dt="2022-01-19T11:31:20.172" v="1089" actId="700"/>
          <ac:spMkLst>
            <pc:docMk/>
            <pc:sldMk cId="2176665565" sldId="1139"/>
            <ac:spMk id="3" creationId="{F46CAF3F-56D0-44EE-8842-5AA3BD7D620F}"/>
          </ac:spMkLst>
        </pc:spChg>
        <pc:spChg chg="mod ord">
          <ac:chgData name="John Jowett" userId="a0af2467b7c7f53b" providerId="LiveId" clId="{0B0415B0-D004-4827-AEBB-F1F57B1D4F19}" dt="2022-01-19T11:31:20.172" v="1089" actId="700"/>
          <ac:spMkLst>
            <pc:docMk/>
            <pc:sldMk cId="2176665565" sldId="1139"/>
            <ac:spMk id="4" creationId="{EE4A6DC8-AA72-4E99-9CF6-CD0D15F25414}"/>
          </ac:spMkLst>
        </pc:spChg>
        <pc:spChg chg="add mod ord">
          <ac:chgData name="John Jowett" userId="a0af2467b7c7f53b" providerId="LiveId" clId="{0B0415B0-D004-4827-AEBB-F1F57B1D4F19}" dt="2022-01-19T11:39:10.781" v="2078" actId="20577"/>
          <ac:spMkLst>
            <pc:docMk/>
            <pc:sldMk cId="2176665565" sldId="1139"/>
            <ac:spMk id="5" creationId="{653224D8-B711-45B4-9906-228B681503A5}"/>
          </ac:spMkLst>
        </pc:spChg>
      </pc:sldChg>
      <pc:sldChg chg="add del">
        <pc:chgData name="John Jowett" userId="a0af2467b7c7f53b" providerId="LiveId" clId="{0B0415B0-D004-4827-AEBB-F1F57B1D4F19}" dt="2022-01-19T10:56:50.027" v="45"/>
        <pc:sldMkLst>
          <pc:docMk/>
          <pc:sldMk cId="3440928606" sldId="1139"/>
        </pc:sldMkLst>
      </pc:sldChg>
      <pc:sldChg chg="modSp add mod">
        <pc:chgData name="John Jowett" userId="a0af2467b7c7f53b" providerId="LiveId" clId="{0B0415B0-D004-4827-AEBB-F1F57B1D4F19}" dt="2022-01-19T11:41:29.396" v="2395" actId="20577"/>
        <pc:sldMkLst>
          <pc:docMk/>
          <pc:sldMk cId="3669534391" sldId="1140"/>
        </pc:sldMkLst>
        <pc:spChg chg="mod">
          <ac:chgData name="John Jowett" userId="a0af2467b7c7f53b" providerId="LiveId" clId="{0B0415B0-D004-4827-AEBB-F1F57B1D4F19}" dt="2022-01-19T11:38:08.646" v="1966" actId="20577"/>
          <ac:spMkLst>
            <pc:docMk/>
            <pc:sldMk cId="3669534391" sldId="1140"/>
            <ac:spMk id="2" creationId="{5769C713-8424-4980-AE1C-467D9DDA774C}"/>
          </ac:spMkLst>
        </pc:spChg>
        <pc:spChg chg="mod">
          <ac:chgData name="John Jowett" userId="a0af2467b7c7f53b" providerId="LiveId" clId="{0B0415B0-D004-4827-AEBB-F1F57B1D4F19}" dt="2022-01-19T11:41:29.396" v="2395" actId="20577"/>
          <ac:spMkLst>
            <pc:docMk/>
            <pc:sldMk cId="3669534391" sldId="1140"/>
            <ac:spMk id="5" creationId="{653224D8-B711-45B4-9906-228B681503A5}"/>
          </ac:spMkLst>
        </pc:spChg>
      </pc:sldChg>
      <pc:sldChg chg="add del">
        <pc:chgData name="John Jowett" userId="a0af2467b7c7f53b" providerId="LiveId" clId="{0B0415B0-D004-4827-AEBB-F1F57B1D4F19}" dt="2022-01-19T11:54:39.892" v="2720"/>
        <pc:sldMkLst>
          <pc:docMk/>
          <pc:sldMk cId="154375117" sldId="1141"/>
        </pc:sldMkLst>
      </pc:sldChg>
      <pc:sldChg chg="add del">
        <pc:chgData name="John Jowett" userId="a0af2467b7c7f53b" providerId="LiveId" clId="{0B0415B0-D004-4827-AEBB-F1F57B1D4F19}" dt="2022-01-19T11:54:30.252" v="2718" actId="47"/>
        <pc:sldMkLst>
          <pc:docMk/>
          <pc:sldMk cId="249740599" sldId="1141"/>
        </pc:sldMkLst>
      </pc:sldChg>
      <pc:sldChg chg="addSp modSp add mod modAnim">
        <pc:chgData name="John Jowett" userId="a0af2467b7c7f53b" providerId="LiveId" clId="{0B0415B0-D004-4827-AEBB-F1F57B1D4F19}" dt="2022-01-19T13:14:24.345" v="4289" actId="14100"/>
        <pc:sldMkLst>
          <pc:docMk/>
          <pc:sldMk cId="580763612" sldId="1141"/>
        </pc:sldMkLst>
        <pc:spChg chg="add mod">
          <ac:chgData name="John Jowett" userId="a0af2467b7c7f53b" providerId="LiveId" clId="{0B0415B0-D004-4827-AEBB-F1F57B1D4F19}" dt="2022-01-19T13:14:24.345" v="4289" actId="14100"/>
          <ac:spMkLst>
            <pc:docMk/>
            <pc:sldMk cId="580763612" sldId="1141"/>
            <ac:spMk id="8" creationId="{012C89BF-4DAE-4E82-A5A0-ABECC2831FD1}"/>
          </ac:spMkLst>
        </pc:spChg>
        <pc:spChg chg="add mod">
          <ac:chgData name="John Jowett" userId="a0af2467b7c7f53b" providerId="LiveId" clId="{0B0415B0-D004-4827-AEBB-F1F57B1D4F19}" dt="2022-01-19T11:56:11.333" v="2806" actId="14100"/>
          <ac:spMkLst>
            <pc:docMk/>
            <pc:sldMk cId="580763612" sldId="1141"/>
            <ac:spMk id="10" creationId="{D89B902D-9BA4-40F9-9293-2DD186E1BDE4}"/>
          </ac:spMkLst>
        </pc:spChg>
      </pc:sldChg>
      <pc:sldChg chg="addSp modSp new mod modClrScheme chgLayout">
        <pc:chgData name="John Jowett" userId="a0af2467b7c7f53b" providerId="LiveId" clId="{0B0415B0-D004-4827-AEBB-F1F57B1D4F19}" dt="2022-01-19T13:20:37.645" v="4337" actId="14100"/>
        <pc:sldMkLst>
          <pc:docMk/>
          <pc:sldMk cId="2632506663" sldId="1142"/>
        </pc:sldMkLst>
        <pc:spChg chg="mod ord">
          <ac:chgData name="John Jowett" userId="a0af2467b7c7f53b" providerId="LiveId" clId="{0B0415B0-D004-4827-AEBB-F1F57B1D4F19}" dt="2022-01-19T12:20:40.730" v="3226" actId="700"/>
          <ac:spMkLst>
            <pc:docMk/>
            <pc:sldMk cId="2632506663" sldId="1142"/>
            <ac:spMk id="2" creationId="{8BCEECCE-1033-40BD-BEDA-A51C241A232B}"/>
          </ac:spMkLst>
        </pc:spChg>
        <pc:spChg chg="mod ord">
          <ac:chgData name="John Jowett" userId="a0af2467b7c7f53b" providerId="LiveId" clId="{0B0415B0-D004-4827-AEBB-F1F57B1D4F19}" dt="2022-01-19T12:20:40.730" v="3226" actId="700"/>
          <ac:spMkLst>
            <pc:docMk/>
            <pc:sldMk cId="2632506663" sldId="1142"/>
            <ac:spMk id="3" creationId="{1BCB2205-1D6C-4E3A-99EA-EFD827D3BBAB}"/>
          </ac:spMkLst>
        </pc:spChg>
        <pc:spChg chg="mod ord">
          <ac:chgData name="John Jowett" userId="a0af2467b7c7f53b" providerId="LiveId" clId="{0B0415B0-D004-4827-AEBB-F1F57B1D4F19}" dt="2022-01-19T12:20:40.730" v="3226" actId="700"/>
          <ac:spMkLst>
            <pc:docMk/>
            <pc:sldMk cId="2632506663" sldId="1142"/>
            <ac:spMk id="4" creationId="{6F3B93A3-B394-4524-88BE-96964A4DD117}"/>
          </ac:spMkLst>
        </pc:spChg>
        <pc:spChg chg="add mod ord">
          <ac:chgData name="John Jowett" userId="a0af2467b7c7f53b" providerId="LiveId" clId="{0B0415B0-D004-4827-AEBB-F1F57B1D4F19}" dt="2022-01-19T13:20:37.645" v="4337" actId="14100"/>
          <ac:spMkLst>
            <pc:docMk/>
            <pc:sldMk cId="2632506663" sldId="1142"/>
            <ac:spMk id="5" creationId="{1C5E19AB-8308-4624-83D6-603F28A8F23B}"/>
          </ac:spMkLst>
        </pc:spChg>
      </pc:sldChg>
      <pc:sldChg chg="add del">
        <pc:chgData name="John Jowett" userId="a0af2467b7c7f53b" providerId="LiveId" clId="{0B0415B0-D004-4827-AEBB-F1F57B1D4F19}" dt="2022-01-19T12:24:17.860" v="3548"/>
        <pc:sldMkLst>
          <pc:docMk/>
          <pc:sldMk cId="1728084499" sldId="1143"/>
        </pc:sldMkLst>
      </pc:sldChg>
      <pc:sldChg chg="add del">
        <pc:chgData name="John Jowett" userId="a0af2467b7c7f53b" providerId="LiveId" clId="{0B0415B0-D004-4827-AEBB-F1F57B1D4F19}" dt="2022-01-19T12:24:17.860" v="3548"/>
        <pc:sldMkLst>
          <pc:docMk/>
          <pc:sldMk cId="2724964149" sldId="1144"/>
        </pc:sldMkLst>
      </pc:sldChg>
    </pc:docChg>
  </pc:docChgLst>
  <pc:docChgLst>
    <pc:chgData name="John Jowett" userId="a0af2467b7c7f53b" providerId="LiveId" clId="{F9C383BF-F828-4497-B08A-3E82B6B19A88}"/>
    <pc:docChg chg="undo custSel addSld delSld modSld sldOrd">
      <pc:chgData name="John Jowett" userId="a0af2467b7c7f53b" providerId="LiveId" clId="{F9C383BF-F828-4497-B08A-3E82B6B19A88}" dt="2023-01-23T11:42:27.817" v="804" actId="20577"/>
      <pc:docMkLst>
        <pc:docMk/>
      </pc:docMkLst>
      <pc:sldChg chg="addSp delSp modSp mod">
        <pc:chgData name="John Jowett" userId="a0af2467b7c7f53b" providerId="LiveId" clId="{F9C383BF-F828-4497-B08A-3E82B6B19A88}" dt="2023-01-23T10:57:38.103" v="21" actId="14100"/>
        <pc:sldMkLst>
          <pc:docMk/>
          <pc:sldMk cId="3295768068" sldId="774"/>
        </pc:sldMkLst>
        <pc:spChg chg="mod">
          <ac:chgData name="John Jowett" userId="a0af2467b7c7f53b" providerId="LiveId" clId="{F9C383BF-F828-4497-B08A-3E82B6B19A88}" dt="2023-01-23T10:57:23.534" v="18" actId="1076"/>
          <ac:spMkLst>
            <pc:docMk/>
            <pc:sldMk cId="3295768068" sldId="774"/>
            <ac:spMk id="10" creationId="{00000000-0000-0000-0000-000000000000}"/>
          </ac:spMkLst>
        </pc:spChg>
        <pc:picChg chg="add mod ord">
          <ac:chgData name="John Jowett" userId="a0af2467b7c7f53b" providerId="LiveId" clId="{F9C383BF-F828-4497-B08A-3E82B6B19A88}" dt="2023-01-23T10:57:38.103" v="21" actId="14100"/>
          <ac:picMkLst>
            <pc:docMk/>
            <pc:sldMk cId="3295768068" sldId="774"/>
            <ac:picMk id="5" creationId="{D0356B75-E73D-B9A5-D56D-E425DF3C93D2}"/>
          </ac:picMkLst>
        </pc:picChg>
        <pc:picChg chg="del">
          <ac:chgData name="John Jowett" userId="a0af2467b7c7f53b" providerId="LiveId" clId="{F9C383BF-F828-4497-B08A-3E82B6B19A88}" dt="2023-01-23T10:56:52.984" v="13" actId="478"/>
          <ac:picMkLst>
            <pc:docMk/>
            <pc:sldMk cId="3295768068" sldId="774"/>
            <ac:picMk id="7" creationId="{CDCE67E4-DC7F-4941-97AE-F1833C413453}"/>
          </ac:picMkLst>
        </pc:picChg>
      </pc:sldChg>
      <pc:sldChg chg="del">
        <pc:chgData name="John Jowett" userId="a0af2467b7c7f53b" providerId="LiveId" clId="{F9C383BF-F828-4497-B08A-3E82B6B19A88}" dt="2023-01-23T11:22:50.237" v="520" actId="47"/>
        <pc:sldMkLst>
          <pc:docMk/>
          <pc:sldMk cId="1770334331" sldId="958"/>
        </pc:sldMkLst>
      </pc:sldChg>
      <pc:sldChg chg="del">
        <pc:chgData name="John Jowett" userId="a0af2467b7c7f53b" providerId="LiveId" clId="{F9C383BF-F828-4497-B08A-3E82B6B19A88}" dt="2023-01-23T11:22:50.237" v="520" actId="47"/>
        <pc:sldMkLst>
          <pc:docMk/>
          <pc:sldMk cId="1659353009" sldId="967"/>
        </pc:sldMkLst>
      </pc:sldChg>
      <pc:sldChg chg="delSp modSp mod delAnim">
        <pc:chgData name="John Jowett" userId="a0af2467b7c7f53b" providerId="LiveId" clId="{F9C383BF-F828-4497-B08A-3E82B6B19A88}" dt="2023-01-23T11:23:51.306" v="523" actId="478"/>
        <pc:sldMkLst>
          <pc:docMk/>
          <pc:sldMk cId="2695380118" sldId="1073"/>
        </pc:sldMkLst>
        <pc:spChg chg="del mod topLvl">
          <ac:chgData name="John Jowett" userId="a0af2467b7c7f53b" providerId="LiveId" clId="{F9C383BF-F828-4497-B08A-3E82B6B19A88}" dt="2023-01-23T11:23:46.943" v="522" actId="478"/>
          <ac:spMkLst>
            <pc:docMk/>
            <pc:sldMk cId="2695380118" sldId="1073"/>
            <ac:spMk id="7" creationId="{1597C531-11E1-4D0F-B33E-0C323AA66D78}"/>
          </ac:spMkLst>
        </pc:spChg>
        <pc:grpChg chg="del">
          <ac:chgData name="John Jowett" userId="a0af2467b7c7f53b" providerId="LiveId" clId="{F9C383BF-F828-4497-B08A-3E82B6B19A88}" dt="2023-01-23T11:23:46.943" v="522" actId="478"/>
          <ac:grpSpMkLst>
            <pc:docMk/>
            <pc:sldMk cId="2695380118" sldId="1073"/>
            <ac:grpSpMk id="10" creationId="{9E67E4F7-4202-4544-AA96-675B54139CAC}"/>
          </ac:grpSpMkLst>
        </pc:grpChg>
        <pc:cxnChg chg="del topLvl">
          <ac:chgData name="John Jowett" userId="a0af2467b7c7f53b" providerId="LiveId" clId="{F9C383BF-F828-4497-B08A-3E82B6B19A88}" dt="2023-01-23T11:23:51.306" v="523" actId="478"/>
          <ac:cxnSpMkLst>
            <pc:docMk/>
            <pc:sldMk cId="2695380118" sldId="1073"/>
            <ac:cxnSpMk id="9" creationId="{620063C0-B206-4621-8718-E64F674C21E8}"/>
          </ac:cxnSpMkLst>
        </pc:cxnChg>
      </pc:sldChg>
      <pc:sldChg chg="modSp mod">
        <pc:chgData name="John Jowett" userId="a0af2467b7c7f53b" providerId="LiveId" clId="{F9C383BF-F828-4497-B08A-3E82B6B19A88}" dt="2023-01-23T11:20:51.198" v="519" actId="20577"/>
        <pc:sldMkLst>
          <pc:docMk/>
          <pc:sldMk cId="98213091" sldId="1129"/>
        </pc:sldMkLst>
        <pc:spChg chg="mod">
          <ac:chgData name="John Jowett" userId="a0af2467b7c7f53b" providerId="LiveId" clId="{F9C383BF-F828-4497-B08A-3E82B6B19A88}" dt="2023-01-23T11:20:51.198" v="519" actId="20577"/>
          <ac:spMkLst>
            <pc:docMk/>
            <pc:sldMk cId="98213091" sldId="1129"/>
            <ac:spMk id="2" creationId="{00000000-0000-0000-0000-000000000000}"/>
          </ac:spMkLst>
        </pc:spChg>
      </pc:sldChg>
      <pc:sldChg chg="del">
        <pc:chgData name="John Jowett" userId="a0af2467b7c7f53b" providerId="LiveId" clId="{F9C383BF-F828-4497-B08A-3E82B6B19A88}" dt="2023-01-23T11:18:39.053" v="469" actId="47"/>
        <pc:sldMkLst>
          <pc:docMk/>
          <pc:sldMk cId="3046513327" sldId="1137"/>
        </pc:sldMkLst>
      </pc:sldChg>
      <pc:sldChg chg="modSp mod ord">
        <pc:chgData name="John Jowett" userId="a0af2467b7c7f53b" providerId="LiveId" clId="{F9C383BF-F828-4497-B08A-3E82B6B19A88}" dt="2023-01-23T11:10:40.234" v="220" actId="20577"/>
        <pc:sldMkLst>
          <pc:docMk/>
          <pc:sldMk cId="1595232630" sldId="1138"/>
        </pc:sldMkLst>
        <pc:spChg chg="mod">
          <ac:chgData name="John Jowett" userId="a0af2467b7c7f53b" providerId="LiveId" clId="{F9C383BF-F828-4497-B08A-3E82B6B19A88}" dt="2023-01-23T11:10:40.234" v="220" actId="20577"/>
          <ac:spMkLst>
            <pc:docMk/>
            <pc:sldMk cId="1595232630" sldId="1138"/>
            <ac:spMk id="3" creationId="{E3360C5F-391B-4C66-A857-0C8B59317997}"/>
          </ac:spMkLst>
        </pc:spChg>
      </pc:sldChg>
      <pc:sldChg chg="modSp mod">
        <pc:chgData name="John Jowett" userId="a0af2467b7c7f53b" providerId="LiveId" clId="{F9C383BF-F828-4497-B08A-3E82B6B19A88}" dt="2023-01-23T11:19:34.766" v="485" actId="20577"/>
        <pc:sldMkLst>
          <pc:docMk/>
          <pc:sldMk cId="2176665565" sldId="1139"/>
        </pc:sldMkLst>
        <pc:spChg chg="mod">
          <ac:chgData name="John Jowett" userId="a0af2467b7c7f53b" providerId="LiveId" clId="{F9C383BF-F828-4497-B08A-3E82B6B19A88}" dt="2023-01-23T11:19:34.766" v="485" actId="20577"/>
          <ac:spMkLst>
            <pc:docMk/>
            <pc:sldMk cId="2176665565" sldId="1139"/>
            <ac:spMk id="5" creationId="{653224D8-B711-45B4-9906-228B681503A5}"/>
          </ac:spMkLst>
        </pc:spChg>
      </pc:sldChg>
      <pc:sldChg chg="modSp mod">
        <pc:chgData name="John Jowett" userId="a0af2467b7c7f53b" providerId="LiveId" clId="{F9C383BF-F828-4497-B08A-3E82B6B19A88}" dt="2023-01-23T11:20:07.273" v="517" actId="20577"/>
        <pc:sldMkLst>
          <pc:docMk/>
          <pc:sldMk cId="3669534391" sldId="1140"/>
        </pc:sldMkLst>
        <pc:spChg chg="mod">
          <ac:chgData name="John Jowett" userId="a0af2467b7c7f53b" providerId="LiveId" clId="{F9C383BF-F828-4497-B08A-3E82B6B19A88}" dt="2023-01-23T11:20:07.273" v="517" actId="20577"/>
          <ac:spMkLst>
            <pc:docMk/>
            <pc:sldMk cId="3669534391" sldId="1140"/>
            <ac:spMk id="5" creationId="{653224D8-B711-45B4-9906-228B681503A5}"/>
          </ac:spMkLst>
        </pc:spChg>
      </pc:sldChg>
      <pc:sldChg chg="modSp mod">
        <pc:chgData name="John Jowett" userId="a0af2467b7c7f53b" providerId="LiveId" clId="{F9C383BF-F828-4497-B08A-3E82B6B19A88}" dt="2023-01-23T11:12:20.627" v="301" actId="20577"/>
        <pc:sldMkLst>
          <pc:docMk/>
          <pc:sldMk cId="2632506663" sldId="1142"/>
        </pc:sldMkLst>
        <pc:spChg chg="mod">
          <ac:chgData name="John Jowett" userId="a0af2467b7c7f53b" providerId="LiveId" clId="{F9C383BF-F828-4497-B08A-3E82B6B19A88}" dt="2023-01-23T11:12:20.627" v="301" actId="20577"/>
          <ac:spMkLst>
            <pc:docMk/>
            <pc:sldMk cId="2632506663" sldId="1142"/>
            <ac:spMk id="5" creationId="{1C5E19AB-8308-4624-83D6-603F28A8F23B}"/>
          </ac:spMkLst>
        </pc:spChg>
      </pc:sldChg>
      <pc:sldChg chg="addSp delSp modSp new del mod modClrScheme chgLayout">
        <pc:chgData name="John Jowett" userId="a0af2467b7c7f53b" providerId="LiveId" clId="{F9C383BF-F828-4497-B08A-3E82B6B19A88}" dt="2023-01-23T11:11:42.836" v="223" actId="47"/>
        <pc:sldMkLst>
          <pc:docMk/>
          <pc:sldMk cId="4294735015" sldId="1143"/>
        </pc:sldMkLst>
        <pc:spChg chg="del">
          <ac:chgData name="John Jowett" userId="a0af2467b7c7f53b" providerId="LiveId" clId="{F9C383BF-F828-4497-B08A-3E82B6B19A88}" dt="2023-01-23T11:04:05.086" v="48" actId="700"/>
          <ac:spMkLst>
            <pc:docMk/>
            <pc:sldMk cId="4294735015" sldId="1143"/>
            <ac:spMk id="2" creationId="{06A939C3-ED70-9F48-68A8-D9C8BBE839EB}"/>
          </ac:spMkLst>
        </pc:spChg>
        <pc:spChg chg="del">
          <ac:chgData name="John Jowett" userId="a0af2467b7c7f53b" providerId="LiveId" clId="{F9C383BF-F828-4497-B08A-3E82B6B19A88}" dt="2023-01-23T11:04:05.086" v="48" actId="700"/>
          <ac:spMkLst>
            <pc:docMk/>
            <pc:sldMk cId="4294735015" sldId="1143"/>
            <ac:spMk id="3" creationId="{3367E49D-764F-963E-0057-68D46DCC80E6}"/>
          </ac:spMkLst>
        </pc:spChg>
        <pc:spChg chg="mod ord modVis">
          <ac:chgData name="John Jowett" userId="a0af2467b7c7f53b" providerId="LiveId" clId="{F9C383BF-F828-4497-B08A-3E82B6B19A88}" dt="2023-01-23T11:04:51.369" v="53" actId="700"/>
          <ac:spMkLst>
            <pc:docMk/>
            <pc:sldMk cId="4294735015" sldId="1143"/>
            <ac:spMk id="4" creationId="{BB308393-5390-59D2-B51D-0D20C98A46EA}"/>
          </ac:spMkLst>
        </pc:spChg>
        <pc:spChg chg="mod ord modVis">
          <ac:chgData name="John Jowett" userId="a0af2467b7c7f53b" providerId="LiveId" clId="{F9C383BF-F828-4497-B08A-3E82B6B19A88}" dt="2023-01-23T11:04:51.369" v="53" actId="700"/>
          <ac:spMkLst>
            <pc:docMk/>
            <pc:sldMk cId="4294735015" sldId="1143"/>
            <ac:spMk id="5" creationId="{CE479F42-0C58-C017-C7E4-B2D29A1031DD}"/>
          </ac:spMkLst>
        </pc:spChg>
        <pc:spChg chg="add mod ord">
          <ac:chgData name="John Jowett" userId="a0af2467b7c7f53b" providerId="LiveId" clId="{F9C383BF-F828-4497-B08A-3E82B6B19A88}" dt="2023-01-23T11:05:00.935" v="93" actId="20577"/>
          <ac:spMkLst>
            <pc:docMk/>
            <pc:sldMk cId="4294735015" sldId="1143"/>
            <ac:spMk id="8" creationId="{B82F8054-8841-65C9-B499-3474A7556F8B}"/>
          </ac:spMkLst>
        </pc:spChg>
        <pc:picChg chg="add mod ord">
          <ac:chgData name="John Jowett" userId="a0af2467b7c7f53b" providerId="LiveId" clId="{F9C383BF-F828-4497-B08A-3E82B6B19A88}" dt="2023-01-23T11:04:41.330" v="52" actId="26606"/>
          <ac:picMkLst>
            <pc:docMk/>
            <pc:sldMk cId="4294735015" sldId="1143"/>
            <ac:picMk id="7" creationId="{744B5E07-925F-0EBB-FB09-6330E4392416}"/>
          </ac:picMkLst>
        </pc:picChg>
      </pc:sldChg>
      <pc:sldChg chg="modSp new mod ord">
        <pc:chgData name="John Jowett" userId="a0af2467b7c7f53b" providerId="LiveId" clId="{F9C383BF-F828-4497-B08A-3E82B6B19A88}" dt="2023-01-23T11:11:01.496" v="222"/>
        <pc:sldMkLst>
          <pc:docMk/>
          <pc:sldMk cId="3834676217" sldId="1144"/>
        </pc:sldMkLst>
        <pc:spChg chg="mod">
          <ac:chgData name="John Jowett" userId="a0af2467b7c7f53b" providerId="LiveId" clId="{F9C383BF-F828-4497-B08A-3E82B6B19A88}" dt="2023-01-23T11:06:16.310" v="112" actId="20577"/>
          <ac:spMkLst>
            <pc:docMk/>
            <pc:sldMk cId="3834676217" sldId="1144"/>
            <ac:spMk id="2" creationId="{12374F2E-07E1-9D95-544C-377A09941BD5}"/>
          </ac:spMkLst>
        </pc:spChg>
        <pc:spChg chg="mod">
          <ac:chgData name="John Jowett" userId="a0af2467b7c7f53b" providerId="LiveId" clId="{F9C383BF-F828-4497-B08A-3E82B6B19A88}" dt="2023-01-23T11:07:19.213" v="138" actId="20577"/>
          <ac:spMkLst>
            <pc:docMk/>
            <pc:sldMk cId="3834676217" sldId="1144"/>
            <ac:spMk id="3" creationId="{35A09AC3-770F-A777-B527-31FE8F2DA687}"/>
          </ac:spMkLst>
        </pc:spChg>
      </pc:sldChg>
      <pc:sldChg chg="addSp delSp modSp new mod modClrScheme chgLayout">
        <pc:chgData name="John Jowett" userId="a0af2467b7c7f53b" providerId="LiveId" clId="{F9C383BF-F828-4497-B08A-3E82B6B19A88}" dt="2023-01-23T11:09:06.764" v="177" actId="1076"/>
        <pc:sldMkLst>
          <pc:docMk/>
          <pc:sldMk cId="3519736020" sldId="1145"/>
        </pc:sldMkLst>
        <pc:spChg chg="del mod ord">
          <ac:chgData name="John Jowett" userId="a0af2467b7c7f53b" providerId="LiveId" clId="{F9C383BF-F828-4497-B08A-3E82B6B19A88}" dt="2023-01-23T11:07:58.073" v="140" actId="700"/>
          <ac:spMkLst>
            <pc:docMk/>
            <pc:sldMk cId="3519736020" sldId="1145"/>
            <ac:spMk id="2" creationId="{C135D23F-33FD-C945-7B35-1BF1F58856E3}"/>
          </ac:spMkLst>
        </pc:spChg>
        <pc:spChg chg="del">
          <ac:chgData name="John Jowett" userId="a0af2467b7c7f53b" providerId="LiveId" clId="{F9C383BF-F828-4497-B08A-3E82B6B19A88}" dt="2023-01-23T11:07:58.073" v="140" actId="700"/>
          <ac:spMkLst>
            <pc:docMk/>
            <pc:sldMk cId="3519736020" sldId="1145"/>
            <ac:spMk id="3" creationId="{9080CD1B-BA21-1C5C-D99A-217F071E1EE8}"/>
          </ac:spMkLst>
        </pc:spChg>
        <pc:spChg chg="mod ord modVis">
          <ac:chgData name="John Jowett" userId="a0af2467b7c7f53b" providerId="LiveId" clId="{F9C383BF-F828-4497-B08A-3E82B6B19A88}" dt="2023-01-23T11:08:02.623" v="143" actId="26606"/>
          <ac:spMkLst>
            <pc:docMk/>
            <pc:sldMk cId="3519736020" sldId="1145"/>
            <ac:spMk id="4" creationId="{A9E95BED-B256-5C70-4591-26E41C512B80}"/>
          </ac:spMkLst>
        </pc:spChg>
        <pc:spChg chg="mod ord modVis">
          <ac:chgData name="John Jowett" userId="a0af2467b7c7f53b" providerId="LiveId" clId="{F9C383BF-F828-4497-B08A-3E82B6B19A88}" dt="2023-01-23T11:08:02.623" v="143" actId="26606"/>
          <ac:spMkLst>
            <pc:docMk/>
            <pc:sldMk cId="3519736020" sldId="1145"/>
            <ac:spMk id="5" creationId="{6A218CDF-0D4C-6D02-0CED-A329B3081237}"/>
          </ac:spMkLst>
        </pc:spChg>
        <pc:spChg chg="add del mod ord">
          <ac:chgData name="John Jowett" userId="a0af2467b7c7f53b" providerId="LiveId" clId="{F9C383BF-F828-4497-B08A-3E82B6B19A88}" dt="2023-01-23T11:08:02.623" v="143" actId="26606"/>
          <ac:spMkLst>
            <pc:docMk/>
            <pc:sldMk cId="3519736020" sldId="1145"/>
            <ac:spMk id="6" creationId="{2DE7D3B9-52B7-1DD2-32F1-ACE0F0673E5F}"/>
          </ac:spMkLst>
        </pc:spChg>
        <pc:spChg chg="add mod">
          <ac:chgData name="John Jowett" userId="a0af2467b7c7f53b" providerId="LiveId" clId="{F9C383BF-F828-4497-B08A-3E82B6B19A88}" dt="2023-01-23T11:09:06.764" v="177" actId="1076"/>
          <ac:spMkLst>
            <pc:docMk/>
            <pc:sldMk cId="3519736020" sldId="1145"/>
            <ac:spMk id="9" creationId="{6D05175C-714C-9072-B2B8-E08D5EF1C5A9}"/>
          </ac:spMkLst>
        </pc:spChg>
        <pc:picChg chg="add mod ord">
          <ac:chgData name="John Jowett" userId="a0af2467b7c7f53b" providerId="LiveId" clId="{F9C383BF-F828-4497-B08A-3E82B6B19A88}" dt="2023-01-23T11:08:02.623" v="143" actId="26606"/>
          <ac:picMkLst>
            <pc:docMk/>
            <pc:sldMk cId="3519736020" sldId="1145"/>
            <ac:picMk id="8" creationId="{6AD7A728-B659-9587-6A1E-A5F6AD79088E}"/>
          </ac:picMkLst>
        </pc:picChg>
      </pc:sldChg>
      <pc:sldChg chg="addSp delSp modSp new mod">
        <pc:chgData name="John Jowett" userId="a0af2467b7c7f53b" providerId="LiveId" clId="{F9C383BF-F828-4497-B08A-3E82B6B19A88}" dt="2023-01-23T11:16:43.855" v="468" actId="20577"/>
        <pc:sldMkLst>
          <pc:docMk/>
          <pc:sldMk cId="1302662805" sldId="1146"/>
        </pc:sldMkLst>
        <pc:spChg chg="mod">
          <ac:chgData name="John Jowett" userId="a0af2467b7c7f53b" providerId="LiveId" clId="{F9C383BF-F828-4497-B08A-3E82B6B19A88}" dt="2023-01-23T11:14:14.616" v="319" actId="113"/>
          <ac:spMkLst>
            <pc:docMk/>
            <pc:sldMk cId="1302662805" sldId="1146"/>
            <ac:spMk id="2" creationId="{D0714407-6335-B02E-C542-0E8BA9AA7298}"/>
          </ac:spMkLst>
        </pc:spChg>
        <pc:spChg chg="add mod">
          <ac:chgData name="John Jowett" userId="a0af2467b7c7f53b" providerId="LiveId" clId="{F9C383BF-F828-4497-B08A-3E82B6B19A88}" dt="2023-01-23T11:16:43.855" v="468" actId="20577"/>
          <ac:spMkLst>
            <pc:docMk/>
            <pc:sldMk cId="1302662805" sldId="1146"/>
            <ac:spMk id="6" creationId="{DFA95DB9-0A9A-AF28-B2B0-0F115C8AC63F}"/>
          </ac:spMkLst>
        </pc:spChg>
        <pc:picChg chg="add del mod">
          <ac:chgData name="John Jowett" userId="a0af2467b7c7f53b" providerId="LiveId" clId="{F9C383BF-F828-4497-B08A-3E82B6B19A88}" dt="2023-01-23T11:16:34.999" v="465" actId="478"/>
          <ac:picMkLst>
            <pc:docMk/>
            <pc:sldMk cId="1302662805" sldId="1146"/>
            <ac:picMk id="8" creationId="{C6EDB032-DD06-F0BD-3576-DA24B5B2C4F1}"/>
          </ac:picMkLst>
        </pc:picChg>
        <pc:picChg chg="add mod">
          <ac:chgData name="John Jowett" userId="a0af2467b7c7f53b" providerId="LiveId" clId="{F9C383BF-F828-4497-B08A-3E82B6B19A88}" dt="2023-01-23T11:16:39.667" v="467" actId="1076"/>
          <ac:picMkLst>
            <pc:docMk/>
            <pc:sldMk cId="1302662805" sldId="1146"/>
            <ac:picMk id="10" creationId="{9E99FF05-75CC-78DA-095A-ED635C521DC7}"/>
          </ac:picMkLst>
        </pc:picChg>
      </pc:sldChg>
      <pc:sldChg chg="addSp delSp modSp new mod modClrScheme chgLayout">
        <pc:chgData name="John Jowett" userId="a0af2467b7c7f53b" providerId="LiveId" clId="{F9C383BF-F828-4497-B08A-3E82B6B19A88}" dt="2023-01-23T11:42:27.817" v="804" actId="20577"/>
        <pc:sldMkLst>
          <pc:docMk/>
          <pc:sldMk cId="2030902675" sldId="1147"/>
        </pc:sldMkLst>
        <pc:spChg chg="mod ord">
          <ac:chgData name="John Jowett" userId="a0af2467b7c7f53b" providerId="LiveId" clId="{F9C383BF-F828-4497-B08A-3E82B6B19A88}" dt="2023-01-23T11:37:08.295" v="571" actId="700"/>
          <ac:spMkLst>
            <pc:docMk/>
            <pc:sldMk cId="2030902675" sldId="1147"/>
            <ac:spMk id="2" creationId="{7DC68CAD-4563-D541-DB1B-212B240496AE}"/>
          </ac:spMkLst>
        </pc:spChg>
        <pc:spChg chg="del">
          <ac:chgData name="John Jowett" userId="a0af2467b7c7f53b" providerId="LiveId" clId="{F9C383BF-F828-4497-B08A-3E82B6B19A88}" dt="2023-01-23T11:37:08.295" v="571" actId="700"/>
          <ac:spMkLst>
            <pc:docMk/>
            <pc:sldMk cId="2030902675" sldId="1147"/>
            <ac:spMk id="3" creationId="{65843A1C-58F5-D6E4-B6BB-A30123CABAD3}"/>
          </ac:spMkLst>
        </pc:spChg>
        <pc:spChg chg="mod ord">
          <ac:chgData name="John Jowett" userId="a0af2467b7c7f53b" providerId="LiveId" clId="{F9C383BF-F828-4497-B08A-3E82B6B19A88}" dt="2023-01-23T11:37:08.295" v="571" actId="700"/>
          <ac:spMkLst>
            <pc:docMk/>
            <pc:sldMk cId="2030902675" sldId="1147"/>
            <ac:spMk id="4" creationId="{7F6F8120-DEB0-EB7E-E9B8-9258211562A4}"/>
          </ac:spMkLst>
        </pc:spChg>
        <pc:spChg chg="mod ord">
          <ac:chgData name="John Jowett" userId="a0af2467b7c7f53b" providerId="LiveId" clId="{F9C383BF-F828-4497-B08A-3E82B6B19A88}" dt="2023-01-23T11:37:08.295" v="571" actId="700"/>
          <ac:spMkLst>
            <pc:docMk/>
            <pc:sldMk cId="2030902675" sldId="1147"/>
            <ac:spMk id="5" creationId="{BA09A06A-3F8E-EA7E-28ED-164ED83BBEEC}"/>
          </ac:spMkLst>
        </pc:spChg>
        <pc:spChg chg="add mod">
          <ac:chgData name="John Jowett" userId="a0af2467b7c7f53b" providerId="LiveId" clId="{F9C383BF-F828-4497-B08A-3E82B6B19A88}" dt="2023-01-23T11:42:27.817" v="804" actId="20577"/>
          <ac:spMkLst>
            <pc:docMk/>
            <pc:sldMk cId="2030902675" sldId="1147"/>
            <ac:spMk id="9" creationId="{D1DDD606-3A95-AA3C-C4BB-E560EB98A6B1}"/>
          </ac:spMkLst>
        </pc:spChg>
        <pc:spChg chg="add mod">
          <ac:chgData name="John Jowett" userId="a0af2467b7c7f53b" providerId="LiveId" clId="{F9C383BF-F828-4497-B08A-3E82B6B19A88}" dt="2023-01-23T11:41:46.979" v="707" actId="1076"/>
          <ac:spMkLst>
            <pc:docMk/>
            <pc:sldMk cId="2030902675" sldId="1147"/>
            <ac:spMk id="11" creationId="{F328A147-97A4-800A-FA42-16A34CD1CC98}"/>
          </ac:spMkLst>
        </pc:spChg>
        <pc:picChg chg="add mod ord">
          <ac:chgData name="John Jowett" userId="a0af2467b7c7f53b" providerId="LiveId" clId="{F9C383BF-F828-4497-B08A-3E82B6B19A88}" dt="2023-01-23T11:40:44.558" v="690" actId="167"/>
          <ac:picMkLst>
            <pc:docMk/>
            <pc:sldMk cId="2030902675" sldId="1147"/>
            <ac:picMk id="7" creationId="{58EF7685-2537-96E9-6787-7F3F7889AA82}"/>
          </ac:picMkLst>
        </pc:picChg>
      </pc:sldChg>
    </pc:docChg>
  </pc:docChgLst>
  <pc:docChgLst>
    <pc:chgData name="John Jowett" userId="a0af2467b7c7f53b" providerId="LiveId" clId="{7C7AB50E-E583-42BC-BBC6-433E82A17709}"/>
    <pc:docChg chg="undo custSel addSld delSld modSld sldOrd">
      <pc:chgData name="John Jowett" userId="a0af2467b7c7f53b" providerId="LiveId" clId="{7C7AB50E-E583-42BC-BBC6-433E82A17709}" dt="2021-01-15T12:14:16.812" v="1404" actId="20577"/>
      <pc:docMkLst>
        <pc:docMk/>
      </pc:docMkLst>
      <pc:sldChg chg="addSp modSp mod">
        <pc:chgData name="John Jowett" userId="a0af2467b7c7f53b" providerId="LiveId" clId="{7C7AB50E-E583-42BC-BBC6-433E82A17709}" dt="2021-01-15T11:51:56.953" v="324" actId="207"/>
        <pc:sldMkLst>
          <pc:docMk/>
          <pc:sldMk cId="3295768068" sldId="774"/>
        </pc:sldMkLst>
        <pc:spChg chg="mod">
          <ac:chgData name="John Jowett" userId="a0af2467b7c7f53b" providerId="LiveId" clId="{7C7AB50E-E583-42BC-BBC6-433E82A17709}" dt="2021-01-15T11:51:56.953" v="324" actId="207"/>
          <ac:spMkLst>
            <pc:docMk/>
            <pc:sldMk cId="3295768068" sldId="774"/>
            <ac:spMk id="10" creationId="{00000000-0000-0000-0000-000000000000}"/>
          </ac:spMkLst>
        </pc:spChg>
        <pc:picChg chg="add mod ord">
          <ac:chgData name="John Jowett" userId="a0af2467b7c7f53b" providerId="LiveId" clId="{7C7AB50E-E583-42BC-BBC6-433E82A17709}" dt="2021-01-15T11:51:49.212" v="323" actId="14100"/>
          <ac:picMkLst>
            <pc:docMk/>
            <pc:sldMk cId="3295768068" sldId="774"/>
            <ac:picMk id="7" creationId="{CDCE67E4-DC7F-4941-97AE-F1833C413453}"/>
          </ac:picMkLst>
        </pc:picChg>
      </pc:sldChg>
      <pc:sldChg chg="add del">
        <pc:chgData name="John Jowett" userId="a0af2467b7c7f53b" providerId="LiveId" clId="{7C7AB50E-E583-42BC-BBC6-433E82A17709}" dt="2021-01-15T11:52:12.431" v="327" actId="47"/>
        <pc:sldMkLst>
          <pc:docMk/>
          <pc:sldMk cId="2713383039" sldId="958"/>
        </pc:sldMkLst>
      </pc:sldChg>
      <pc:sldChg chg="modSp del mod">
        <pc:chgData name="John Jowett" userId="a0af2467b7c7f53b" providerId="LiveId" clId="{7C7AB50E-E583-42BC-BBC6-433E82A17709}" dt="2021-01-15T12:05:17.077" v="1308" actId="47"/>
        <pc:sldMkLst>
          <pc:docMk/>
          <pc:sldMk cId="290997239" sldId="959"/>
        </pc:sldMkLst>
        <pc:spChg chg="mod">
          <ac:chgData name="John Jowett" userId="a0af2467b7c7f53b" providerId="LiveId" clId="{7C7AB50E-E583-42BC-BBC6-433E82A17709}" dt="2021-01-14T14:08:22.241" v="40" actId="1076"/>
          <ac:spMkLst>
            <pc:docMk/>
            <pc:sldMk cId="290997239" sldId="959"/>
            <ac:spMk id="11" creationId="{00000000-0000-0000-0000-000000000000}"/>
          </ac:spMkLst>
        </pc:spChg>
      </pc:sldChg>
      <pc:sldChg chg="del">
        <pc:chgData name="John Jowett" userId="a0af2467b7c7f53b" providerId="LiveId" clId="{7C7AB50E-E583-42BC-BBC6-433E82A17709}" dt="2021-01-15T12:05:17.077" v="1308" actId="47"/>
        <pc:sldMkLst>
          <pc:docMk/>
          <pc:sldMk cId="2019128566" sldId="961"/>
        </pc:sldMkLst>
      </pc:sldChg>
      <pc:sldChg chg="modSp mod">
        <pc:chgData name="John Jowett" userId="a0af2467b7c7f53b" providerId="LiveId" clId="{7C7AB50E-E583-42BC-BBC6-433E82A17709}" dt="2021-01-15T11:53:11.480" v="351" actId="20577"/>
        <pc:sldMkLst>
          <pc:docMk/>
          <pc:sldMk cId="1196420463" sldId="967"/>
        </pc:sldMkLst>
        <pc:spChg chg="mod">
          <ac:chgData name="John Jowett" userId="a0af2467b7c7f53b" providerId="LiveId" clId="{7C7AB50E-E583-42BC-BBC6-433E82A17709}" dt="2021-01-15T11:53:11.480" v="351" actId="20577"/>
          <ac:spMkLst>
            <pc:docMk/>
            <pc:sldMk cId="1196420463" sldId="967"/>
            <ac:spMk id="5" creationId="{00000000-0000-0000-0000-000000000000}"/>
          </ac:spMkLst>
        </pc:spChg>
      </pc:sldChg>
      <pc:sldChg chg="del">
        <pc:chgData name="John Jowett" userId="a0af2467b7c7f53b" providerId="LiveId" clId="{7C7AB50E-E583-42BC-BBC6-433E82A17709}" dt="2021-01-15T11:52:45.523" v="328" actId="47"/>
        <pc:sldMkLst>
          <pc:docMk/>
          <pc:sldMk cId="2785212270" sldId="972"/>
        </pc:sldMkLst>
      </pc:sldChg>
      <pc:sldChg chg="del">
        <pc:chgData name="John Jowett" userId="a0af2467b7c7f53b" providerId="LiveId" clId="{7C7AB50E-E583-42BC-BBC6-433E82A17709}" dt="2021-01-14T14:06:17.547" v="34" actId="47"/>
        <pc:sldMkLst>
          <pc:docMk/>
          <pc:sldMk cId="2653694688" sldId="976"/>
        </pc:sldMkLst>
      </pc:sldChg>
      <pc:sldChg chg="add">
        <pc:chgData name="John Jowett" userId="a0af2467b7c7f53b" providerId="LiveId" clId="{7C7AB50E-E583-42BC-BBC6-433E82A17709}" dt="2021-01-15T12:10:08.761" v="1310"/>
        <pc:sldMkLst>
          <pc:docMk/>
          <pc:sldMk cId="3209847590" sldId="984"/>
        </pc:sldMkLst>
      </pc:sldChg>
      <pc:sldChg chg="del">
        <pc:chgData name="John Jowett" userId="a0af2467b7c7f53b" providerId="LiveId" clId="{7C7AB50E-E583-42BC-BBC6-433E82A17709}" dt="2021-01-15T12:05:17.077" v="1308" actId="47"/>
        <pc:sldMkLst>
          <pc:docMk/>
          <pc:sldMk cId="3082081712" sldId="990"/>
        </pc:sldMkLst>
      </pc:sldChg>
      <pc:sldChg chg="addSp delSp modSp ord">
        <pc:chgData name="John Jowett" userId="a0af2467b7c7f53b" providerId="LiveId" clId="{7C7AB50E-E583-42BC-BBC6-433E82A17709}" dt="2021-01-15T11:55:06.568" v="353"/>
        <pc:sldMkLst>
          <pc:docMk/>
          <pc:sldMk cId="83580715" sldId="991"/>
        </pc:sldMkLst>
        <pc:picChg chg="add del mod">
          <ac:chgData name="John Jowett" userId="a0af2467b7c7f53b" providerId="LiveId" clId="{7C7AB50E-E583-42BC-BBC6-433E82A17709}" dt="2021-01-15T11:55:06.568" v="353"/>
          <ac:picMkLst>
            <pc:docMk/>
            <pc:sldMk cId="83580715" sldId="991"/>
            <ac:picMk id="12" creationId="{366849DC-0783-4710-8AF4-B21DC5F3CE13}"/>
          </ac:picMkLst>
        </pc:picChg>
      </pc:sldChg>
      <pc:sldChg chg="del">
        <pc:chgData name="John Jowett" userId="a0af2467b7c7f53b" providerId="LiveId" clId="{7C7AB50E-E583-42BC-BBC6-433E82A17709}" dt="2021-01-14T14:06:37.451" v="35" actId="47"/>
        <pc:sldMkLst>
          <pc:docMk/>
          <pc:sldMk cId="428633157" sldId="992"/>
        </pc:sldMkLst>
      </pc:sldChg>
      <pc:sldChg chg="del">
        <pc:chgData name="John Jowett" userId="a0af2467b7c7f53b" providerId="LiveId" clId="{7C7AB50E-E583-42BC-BBC6-433E82A17709}" dt="2021-01-15T12:05:17.077" v="1308" actId="47"/>
        <pc:sldMkLst>
          <pc:docMk/>
          <pc:sldMk cId="2140650617" sldId="993"/>
        </pc:sldMkLst>
      </pc:sldChg>
      <pc:sldChg chg="del">
        <pc:chgData name="John Jowett" userId="a0af2467b7c7f53b" providerId="LiveId" clId="{7C7AB50E-E583-42BC-BBC6-433E82A17709}" dt="2021-01-14T14:06:17.547" v="34" actId="47"/>
        <pc:sldMkLst>
          <pc:docMk/>
          <pc:sldMk cId="2257865672" sldId="994"/>
        </pc:sldMkLst>
      </pc:sldChg>
      <pc:sldChg chg="del">
        <pc:chgData name="John Jowett" userId="a0af2467b7c7f53b" providerId="LiveId" clId="{7C7AB50E-E583-42BC-BBC6-433E82A17709}" dt="2021-01-14T14:06:17.547" v="34" actId="47"/>
        <pc:sldMkLst>
          <pc:docMk/>
          <pc:sldMk cId="4182112260" sldId="997"/>
        </pc:sldMkLst>
      </pc:sldChg>
      <pc:sldChg chg="del">
        <pc:chgData name="John Jowett" userId="a0af2467b7c7f53b" providerId="LiveId" clId="{7C7AB50E-E583-42BC-BBC6-433E82A17709}" dt="2021-01-14T14:06:17.547" v="34" actId="47"/>
        <pc:sldMkLst>
          <pc:docMk/>
          <pc:sldMk cId="3284614290" sldId="998"/>
        </pc:sldMkLst>
      </pc:sldChg>
      <pc:sldChg chg="del">
        <pc:chgData name="John Jowett" userId="a0af2467b7c7f53b" providerId="LiveId" clId="{7C7AB50E-E583-42BC-BBC6-433E82A17709}" dt="2021-01-14T14:06:47.858" v="36" actId="47"/>
        <pc:sldMkLst>
          <pc:docMk/>
          <pc:sldMk cId="1265980038" sldId="1008"/>
        </pc:sldMkLst>
      </pc:sldChg>
      <pc:sldChg chg="del">
        <pc:chgData name="John Jowett" userId="a0af2467b7c7f53b" providerId="LiveId" clId="{7C7AB50E-E583-42BC-BBC6-433E82A17709}" dt="2021-01-15T12:05:17.077" v="1308" actId="47"/>
        <pc:sldMkLst>
          <pc:docMk/>
          <pc:sldMk cId="4163950082" sldId="1063"/>
        </pc:sldMkLst>
      </pc:sldChg>
      <pc:sldChg chg="add del">
        <pc:chgData name="John Jowett" userId="a0af2467b7c7f53b" providerId="LiveId" clId="{7C7AB50E-E583-42BC-BBC6-433E82A17709}" dt="2021-01-15T11:52:08.307" v="325" actId="47"/>
        <pc:sldMkLst>
          <pc:docMk/>
          <pc:sldMk cId="1543142665" sldId="1069"/>
        </pc:sldMkLst>
      </pc:sldChg>
      <pc:sldChg chg="del">
        <pc:chgData name="John Jowett" userId="a0af2467b7c7f53b" providerId="LiveId" clId="{7C7AB50E-E583-42BC-BBC6-433E82A17709}" dt="2021-01-15T12:05:17.077" v="1308" actId="47"/>
        <pc:sldMkLst>
          <pc:docMk/>
          <pc:sldMk cId="152467427" sldId="1070"/>
        </pc:sldMkLst>
      </pc:sldChg>
      <pc:sldChg chg="add del">
        <pc:chgData name="John Jowett" userId="a0af2467b7c7f53b" providerId="LiveId" clId="{7C7AB50E-E583-42BC-BBC6-433E82A17709}" dt="2021-01-15T12:05:17.077" v="1308" actId="47"/>
        <pc:sldMkLst>
          <pc:docMk/>
          <pc:sldMk cId="3683561166" sldId="1075"/>
        </pc:sldMkLst>
      </pc:sldChg>
      <pc:sldChg chg="addSp modSp mod">
        <pc:chgData name="John Jowett" userId="a0af2467b7c7f53b" providerId="LiveId" clId="{7C7AB50E-E583-42BC-BBC6-433E82A17709}" dt="2021-01-15T12:14:16.812" v="1404" actId="20577"/>
        <pc:sldMkLst>
          <pc:docMk/>
          <pc:sldMk cId="3953806346" sldId="1076"/>
        </pc:sldMkLst>
        <pc:spChg chg="add mod">
          <ac:chgData name="John Jowett" userId="a0af2467b7c7f53b" providerId="LiveId" clId="{7C7AB50E-E583-42BC-BBC6-433E82A17709}" dt="2021-01-15T12:14:16.812" v="1404" actId="20577"/>
          <ac:spMkLst>
            <pc:docMk/>
            <pc:sldMk cId="3953806346" sldId="1076"/>
            <ac:spMk id="2" creationId="{684C3B94-B102-40EE-A63E-AE29E6D8A119}"/>
          </ac:spMkLst>
        </pc:spChg>
        <pc:spChg chg="mod">
          <ac:chgData name="John Jowett" userId="a0af2467b7c7f53b" providerId="LiveId" clId="{7C7AB50E-E583-42BC-BBC6-433E82A17709}" dt="2021-01-15T12:13:45.465" v="1327" actId="1035"/>
          <ac:spMkLst>
            <pc:docMk/>
            <pc:sldMk cId="3953806346" sldId="1076"/>
            <ac:spMk id="1004551" creationId="{00000000-0000-0000-0000-000000000000}"/>
          </ac:spMkLst>
        </pc:spChg>
      </pc:sldChg>
      <pc:sldChg chg="del">
        <pc:chgData name="John Jowett" userId="a0af2467b7c7f53b" providerId="LiveId" clId="{7C7AB50E-E583-42BC-BBC6-433E82A17709}" dt="2021-01-14T14:05:51.678" v="33" actId="47"/>
        <pc:sldMkLst>
          <pc:docMk/>
          <pc:sldMk cId="1875770148" sldId="1088"/>
        </pc:sldMkLst>
      </pc:sldChg>
      <pc:sldChg chg="del">
        <pc:chgData name="John Jowett" userId="a0af2467b7c7f53b" providerId="LiveId" clId="{7C7AB50E-E583-42BC-BBC6-433E82A17709}" dt="2021-01-15T12:05:22.208" v="1309" actId="47"/>
        <pc:sldMkLst>
          <pc:docMk/>
          <pc:sldMk cId="3292778709" sldId="1089"/>
        </pc:sldMkLst>
      </pc:sldChg>
      <pc:sldChg chg="del">
        <pc:chgData name="John Jowett" userId="a0af2467b7c7f53b" providerId="LiveId" clId="{7C7AB50E-E583-42BC-BBC6-433E82A17709}" dt="2021-01-14T14:06:17.547" v="34" actId="47"/>
        <pc:sldMkLst>
          <pc:docMk/>
          <pc:sldMk cId="1825562172" sldId="1090"/>
        </pc:sldMkLst>
      </pc:sldChg>
      <pc:sldChg chg="modSp mod">
        <pc:chgData name="John Jowett" userId="a0af2467b7c7f53b" providerId="LiveId" clId="{7C7AB50E-E583-42BC-BBC6-433E82A17709}" dt="2021-01-15T12:04:06.318" v="1304" actId="1076"/>
        <pc:sldMkLst>
          <pc:docMk/>
          <pc:sldMk cId="2930159641" sldId="1091"/>
        </pc:sldMkLst>
        <pc:spChg chg="mod">
          <ac:chgData name="John Jowett" userId="a0af2467b7c7f53b" providerId="LiveId" clId="{7C7AB50E-E583-42BC-BBC6-433E82A17709}" dt="2021-01-15T11:55:37.755" v="355" actId="14100"/>
          <ac:spMkLst>
            <pc:docMk/>
            <pc:sldMk cId="2930159641" sldId="1091"/>
            <ac:spMk id="6" creationId="{D193F10C-E6E9-A84C-A9BD-59C11FCC411E}"/>
          </ac:spMkLst>
        </pc:spChg>
        <pc:spChg chg="mod">
          <ac:chgData name="John Jowett" userId="a0af2467b7c7f53b" providerId="LiveId" clId="{7C7AB50E-E583-42BC-BBC6-433E82A17709}" dt="2021-01-15T11:55:37.755" v="355" actId="14100"/>
          <ac:spMkLst>
            <pc:docMk/>
            <pc:sldMk cId="2930159641" sldId="1091"/>
            <ac:spMk id="7" creationId="{C2FB5C9A-AD69-404A-B334-1A5D872887AC}"/>
          </ac:spMkLst>
        </pc:spChg>
        <pc:spChg chg="mod">
          <ac:chgData name="John Jowett" userId="a0af2467b7c7f53b" providerId="LiveId" clId="{7C7AB50E-E583-42BC-BBC6-433E82A17709}" dt="2021-01-15T11:55:37.755" v="355" actId="14100"/>
          <ac:spMkLst>
            <pc:docMk/>
            <pc:sldMk cId="2930159641" sldId="1091"/>
            <ac:spMk id="8" creationId="{E4A1340B-0DD4-D74C-9223-AB802D3C086D}"/>
          </ac:spMkLst>
        </pc:spChg>
        <pc:spChg chg="mod">
          <ac:chgData name="John Jowett" userId="a0af2467b7c7f53b" providerId="LiveId" clId="{7C7AB50E-E583-42BC-BBC6-433E82A17709}" dt="2021-01-15T11:55:37.755" v="355" actId="14100"/>
          <ac:spMkLst>
            <pc:docMk/>
            <pc:sldMk cId="2930159641" sldId="1091"/>
            <ac:spMk id="10" creationId="{E554D511-F032-B349-8928-099FE9573D4E}"/>
          </ac:spMkLst>
        </pc:spChg>
        <pc:spChg chg="mod">
          <ac:chgData name="John Jowett" userId="a0af2467b7c7f53b" providerId="LiveId" clId="{7C7AB50E-E583-42BC-BBC6-433E82A17709}" dt="2021-01-15T11:55:37.755" v="355" actId="14100"/>
          <ac:spMkLst>
            <pc:docMk/>
            <pc:sldMk cId="2930159641" sldId="1091"/>
            <ac:spMk id="12" creationId="{7963F4DC-9528-164A-817C-37C12EAEED53}"/>
          </ac:spMkLst>
        </pc:spChg>
        <pc:spChg chg="mod">
          <ac:chgData name="John Jowett" userId="a0af2467b7c7f53b" providerId="LiveId" clId="{7C7AB50E-E583-42BC-BBC6-433E82A17709}" dt="2021-01-15T12:04:06.318" v="1304" actId="1076"/>
          <ac:spMkLst>
            <pc:docMk/>
            <pc:sldMk cId="2930159641" sldId="1091"/>
            <ac:spMk id="13" creationId="{8B2E8E2A-84B5-164E-93B8-146B9251B649}"/>
          </ac:spMkLst>
        </pc:spChg>
        <pc:grpChg chg="mod">
          <ac:chgData name="John Jowett" userId="a0af2467b7c7f53b" providerId="LiveId" clId="{7C7AB50E-E583-42BC-BBC6-433E82A17709}" dt="2021-01-15T11:55:37.755" v="355" actId="14100"/>
          <ac:grpSpMkLst>
            <pc:docMk/>
            <pc:sldMk cId="2930159641" sldId="1091"/>
            <ac:grpSpMk id="16" creationId="{00000000-0000-0000-0000-000000000000}"/>
          </ac:grpSpMkLst>
        </pc:grpChg>
        <pc:picChg chg="mod">
          <ac:chgData name="John Jowett" userId="a0af2467b7c7f53b" providerId="LiveId" clId="{7C7AB50E-E583-42BC-BBC6-433E82A17709}" dt="2021-01-15T11:55:37.755" v="355" actId="14100"/>
          <ac:picMkLst>
            <pc:docMk/>
            <pc:sldMk cId="2930159641" sldId="1091"/>
            <ac:picMk id="5" creationId="{EED2D13A-5534-AB47-AA1D-192D2A9FB655}"/>
          </ac:picMkLst>
        </pc:picChg>
        <pc:cxnChg chg="mod">
          <ac:chgData name="John Jowett" userId="a0af2467b7c7f53b" providerId="LiveId" clId="{7C7AB50E-E583-42BC-BBC6-433E82A17709}" dt="2021-01-15T11:55:37.755" v="355" actId="14100"/>
          <ac:cxnSpMkLst>
            <pc:docMk/>
            <pc:sldMk cId="2930159641" sldId="1091"/>
            <ac:cxnSpMk id="9" creationId="{835300E4-621F-244D-864C-B8560FB4F050}"/>
          </ac:cxnSpMkLst>
        </pc:cxnChg>
        <pc:cxnChg chg="mod">
          <ac:chgData name="John Jowett" userId="a0af2467b7c7f53b" providerId="LiveId" clId="{7C7AB50E-E583-42BC-BBC6-433E82A17709}" dt="2021-01-15T11:55:37.755" v="355" actId="14100"/>
          <ac:cxnSpMkLst>
            <pc:docMk/>
            <pc:sldMk cId="2930159641" sldId="1091"/>
            <ac:cxnSpMk id="11" creationId="{1C6B05C5-D508-6F40-8359-F71ECADC63C1}"/>
          </ac:cxnSpMkLst>
        </pc:cxnChg>
      </pc:sldChg>
      <pc:sldChg chg="del">
        <pc:chgData name="John Jowett" userId="a0af2467b7c7f53b" providerId="LiveId" clId="{7C7AB50E-E583-42BC-BBC6-433E82A17709}" dt="2021-01-14T14:06:37.451" v="35" actId="47"/>
        <pc:sldMkLst>
          <pc:docMk/>
          <pc:sldMk cId="1528466050" sldId="1092"/>
        </pc:sldMkLst>
      </pc:sldChg>
      <pc:sldChg chg="del">
        <pc:chgData name="John Jowett" userId="a0af2467b7c7f53b" providerId="LiveId" clId="{7C7AB50E-E583-42BC-BBC6-433E82A17709}" dt="2021-01-14T14:06:37.451" v="35" actId="47"/>
        <pc:sldMkLst>
          <pc:docMk/>
          <pc:sldMk cId="2332376598" sldId="1097"/>
        </pc:sldMkLst>
      </pc:sldChg>
      <pc:sldChg chg="del">
        <pc:chgData name="John Jowett" userId="a0af2467b7c7f53b" providerId="LiveId" clId="{7C7AB50E-E583-42BC-BBC6-433E82A17709}" dt="2021-01-15T12:05:17.077" v="1308" actId="47"/>
        <pc:sldMkLst>
          <pc:docMk/>
          <pc:sldMk cId="3710881184" sldId="1099"/>
        </pc:sldMkLst>
      </pc:sldChg>
      <pc:sldChg chg="del">
        <pc:chgData name="John Jowett" userId="a0af2467b7c7f53b" providerId="LiveId" clId="{7C7AB50E-E583-42BC-BBC6-433E82A17709}" dt="2021-01-15T12:05:17.077" v="1308" actId="47"/>
        <pc:sldMkLst>
          <pc:docMk/>
          <pc:sldMk cId="4049812331" sldId="1100"/>
        </pc:sldMkLst>
      </pc:sldChg>
      <pc:sldChg chg="del">
        <pc:chgData name="John Jowett" userId="a0af2467b7c7f53b" providerId="LiveId" clId="{7C7AB50E-E583-42BC-BBC6-433E82A17709}" dt="2021-01-14T14:06:47.858" v="36" actId="47"/>
        <pc:sldMkLst>
          <pc:docMk/>
          <pc:sldMk cId="770894738" sldId="1103"/>
        </pc:sldMkLst>
      </pc:sldChg>
      <pc:sldChg chg="del">
        <pc:chgData name="John Jowett" userId="a0af2467b7c7f53b" providerId="LiveId" clId="{7C7AB50E-E583-42BC-BBC6-433E82A17709}" dt="2021-01-14T14:07:02.245" v="37" actId="47"/>
        <pc:sldMkLst>
          <pc:docMk/>
          <pc:sldMk cId="1319143575" sldId="1104"/>
        </pc:sldMkLst>
      </pc:sldChg>
      <pc:sldChg chg="del">
        <pc:chgData name="John Jowett" userId="a0af2467b7c7f53b" providerId="LiveId" clId="{7C7AB50E-E583-42BC-BBC6-433E82A17709}" dt="2021-01-14T14:06:37.451" v="35" actId="47"/>
        <pc:sldMkLst>
          <pc:docMk/>
          <pc:sldMk cId="1512058891" sldId="1105"/>
        </pc:sldMkLst>
      </pc:sldChg>
      <pc:sldChg chg="del">
        <pc:chgData name="John Jowett" userId="a0af2467b7c7f53b" providerId="LiveId" clId="{7C7AB50E-E583-42BC-BBC6-433E82A17709}" dt="2021-01-15T12:05:17.077" v="1308" actId="47"/>
        <pc:sldMkLst>
          <pc:docMk/>
          <pc:sldMk cId="3380686319" sldId="1107"/>
        </pc:sldMkLst>
      </pc:sldChg>
      <pc:sldChg chg="del">
        <pc:chgData name="John Jowett" userId="a0af2467b7c7f53b" providerId="LiveId" clId="{7C7AB50E-E583-42BC-BBC6-433E82A17709}" dt="2021-01-14T14:06:47.858" v="36" actId="47"/>
        <pc:sldMkLst>
          <pc:docMk/>
          <pc:sldMk cId="3073444159" sldId="1108"/>
        </pc:sldMkLst>
      </pc:sldChg>
      <pc:sldChg chg="addSp delSp modSp mod ord modClrScheme chgLayout">
        <pc:chgData name="John Jowett" userId="a0af2467b7c7f53b" providerId="LiveId" clId="{7C7AB50E-E583-42BC-BBC6-433E82A17709}" dt="2021-01-15T12:13:33.656" v="1318" actId="6549"/>
        <pc:sldMkLst>
          <pc:docMk/>
          <pc:sldMk cId="177788960" sldId="1109"/>
        </pc:sldMkLst>
        <pc:spChg chg="add mod ord">
          <ac:chgData name="John Jowett" userId="a0af2467b7c7f53b" providerId="LiveId" clId="{7C7AB50E-E583-42BC-BBC6-433E82A17709}" dt="2021-01-15T12:13:33.656" v="1318" actId="6549"/>
          <ac:spMkLst>
            <pc:docMk/>
            <pc:sldMk cId="177788960" sldId="1109"/>
            <ac:spMk id="2" creationId="{408EA2AE-6C58-4874-8FFB-DC2DD6E9598C}"/>
          </ac:spMkLst>
        </pc:spChg>
        <pc:spChg chg="add mod ord">
          <ac:chgData name="John Jowett" userId="a0af2467b7c7f53b" providerId="LiveId" clId="{7C7AB50E-E583-42BC-BBC6-433E82A17709}" dt="2021-01-15T12:01:44.399" v="1068" actId="27636"/>
          <ac:spMkLst>
            <pc:docMk/>
            <pc:sldMk cId="177788960" sldId="1109"/>
            <ac:spMk id="3" creationId="{3DCB1878-C8E9-427D-A974-C99423FFC495}"/>
          </ac:spMkLst>
        </pc:spChg>
        <pc:spChg chg="mod ord">
          <ac:chgData name="John Jowett" userId="a0af2467b7c7f53b" providerId="LiveId" clId="{7C7AB50E-E583-42BC-BBC6-433E82A17709}" dt="2021-01-15T11:57:06.949" v="551" actId="700"/>
          <ac:spMkLst>
            <pc:docMk/>
            <pc:sldMk cId="177788960" sldId="1109"/>
            <ac:spMk id="23554" creationId="{00000000-0000-0000-0000-000000000000}"/>
          </ac:spMkLst>
        </pc:spChg>
        <pc:spChg chg="mod ord">
          <ac:chgData name="John Jowett" userId="a0af2467b7c7f53b" providerId="LiveId" clId="{7C7AB50E-E583-42BC-BBC6-433E82A17709}" dt="2021-01-15T11:57:06.949" v="551" actId="700"/>
          <ac:spMkLst>
            <pc:docMk/>
            <pc:sldMk cId="177788960" sldId="1109"/>
            <ac:spMk id="23555" creationId="{00000000-0000-0000-0000-000000000000}"/>
          </ac:spMkLst>
        </pc:spChg>
        <pc:spChg chg="del">
          <ac:chgData name="John Jowett" userId="a0af2467b7c7f53b" providerId="LiveId" clId="{7C7AB50E-E583-42BC-BBC6-433E82A17709}" dt="2021-01-14T14:09:00.788" v="41" actId="478"/>
          <ac:spMkLst>
            <pc:docMk/>
            <pc:sldMk cId="177788960" sldId="1109"/>
            <ac:spMk id="23563" creationId="{00000000-0000-0000-0000-000000000000}"/>
          </ac:spMkLst>
        </pc:spChg>
        <pc:spChg chg="del">
          <ac:chgData name="John Jowett" userId="a0af2467b7c7f53b" providerId="LiveId" clId="{7C7AB50E-E583-42BC-BBC6-433E82A17709}" dt="2021-01-14T14:09:00.788" v="41" actId="478"/>
          <ac:spMkLst>
            <pc:docMk/>
            <pc:sldMk cId="177788960" sldId="1109"/>
            <ac:spMk id="23564" creationId="{00000000-0000-0000-0000-000000000000}"/>
          </ac:spMkLst>
        </pc:spChg>
        <pc:spChg chg="mod ord">
          <ac:chgData name="John Jowett" userId="a0af2467b7c7f53b" providerId="LiveId" clId="{7C7AB50E-E583-42BC-BBC6-433E82A17709}" dt="2021-01-15T11:57:06.949" v="551" actId="700"/>
          <ac:spMkLst>
            <pc:docMk/>
            <pc:sldMk cId="177788960" sldId="1109"/>
            <ac:spMk id="1018884" creationId="{00000000-0000-0000-0000-000000000000}"/>
          </ac:spMkLst>
        </pc:spChg>
        <pc:spChg chg="del">
          <ac:chgData name="John Jowett" userId="a0af2467b7c7f53b" providerId="LiveId" clId="{7C7AB50E-E583-42BC-BBC6-433E82A17709}" dt="2021-01-14T14:09:00.788" v="41" actId="478"/>
          <ac:spMkLst>
            <pc:docMk/>
            <pc:sldMk cId="177788960" sldId="1109"/>
            <ac:spMk id="1018895" creationId="{00000000-0000-0000-0000-000000000000}"/>
          </ac:spMkLst>
        </pc:spChg>
        <pc:grpChg chg="del">
          <ac:chgData name="John Jowett" userId="a0af2467b7c7f53b" providerId="LiveId" clId="{7C7AB50E-E583-42BC-BBC6-433E82A17709}" dt="2021-01-14T14:09:00.788" v="41" actId="478"/>
          <ac:grpSpMkLst>
            <pc:docMk/>
            <pc:sldMk cId="177788960" sldId="1109"/>
            <ac:grpSpMk id="2" creationId="{00000000-0000-0000-0000-000000000000}"/>
          </ac:grpSpMkLst>
        </pc:grpChg>
      </pc:sldChg>
      <pc:sldChg chg="del">
        <pc:chgData name="John Jowett" userId="a0af2467b7c7f53b" providerId="LiveId" clId="{7C7AB50E-E583-42BC-BBC6-433E82A17709}" dt="2021-01-14T14:07:02.245" v="37" actId="47"/>
        <pc:sldMkLst>
          <pc:docMk/>
          <pc:sldMk cId="1788698133" sldId="1110"/>
        </pc:sldMkLst>
      </pc:sldChg>
      <pc:sldChg chg="del">
        <pc:chgData name="John Jowett" userId="a0af2467b7c7f53b" providerId="LiveId" clId="{7C7AB50E-E583-42BC-BBC6-433E82A17709}" dt="2021-01-15T12:05:17.077" v="1308" actId="47"/>
        <pc:sldMkLst>
          <pc:docMk/>
          <pc:sldMk cId="1781137502" sldId="1112"/>
        </pc:sldMkLst>
      </pc:sldChg>
      <pc:sldChg chg="del">
        <pc:chgData name="John Jowett" userId="a0af2467b7c7f53b" providerId="LiveId" clId="{7C7AB50E-E583-42BC-BBC6-433E82A17709}" dt="2021-01-15T12:05:17.077" v="1308" actId="47"/>
        <pc:sldMkLst>
          <pc:docMk/>
          <pc:sldMk cId="883272688" sldId="1114"/>
        </pc:sldMkLst>
      </pc:sldChg>
      <pc:sldChg chg="del">
        <pc:chgData name="John Jowett" userId="a0af2467b7c7f53b" providerId="LiveId" clId="{7C7AB50E-E583-42BC-BBC6-433E82A17709}" dt="2021-01-15T12:05:17.077" v="1308" actId="47"/>
        <pc:sldMkLst>
          <pc:docMk/>
          <pc:sldMk cId="1301587687" sldId="1115"/>
        </pc:sldMkLst>
      </pc:sldChg>
      <pc:sldChg chg="del">
        <pc:chgData name="John Jowett" userId="a0af2467b7c7f53b" providerId="LiveId" clId="{7C7AB50E-E583-42BC-BBC6-433E82A17709}" dt="2021-01-14T14:07:18.427" v="38" actId="47"/>
        <pc:sldMkLst>
          <pc:docMk/>
          <pc:sldMk cId="4222542765" sldId="1116"/>
        </pc:sldMkLst>
      </pc:sldChg>
      <pc:sldChg chg="del">
        <pc:chgData name="John Jowett" userId="a0af2467b7c7f53b" providerId="LiveId" clId="{7C7AB50E-E583-42BC-BBC6-433E82A17709}" dt="2021-01-14T14:07:02.245" v="37" actId="47"/>
        <pc:sldMkLst>
          <pc:docMk/>
          <pc:sldMk cId="2165709965" sldId="1118"/>
        </pc:sldMkLst>
      </pc:sldChg>
      <pc:sldChg chg="del">
        <pc:chgData name="John Jowett" userId="a0af2467b7c7f53b" providerId="LiveId" clId="{7C7AB50E-E583-42BC-BBC6-433E82A17709}" dt="2021-01-14T14:07:18.427" v="38" actId="47"/>
        <pc:sldMkLst>
          <pc:docMk/>
          <pc:sldMk cId="423822660" sldId="1119"/>
        </pc:sldMkLst>
      </pc:sldChg>
      <pc:sldChg chg="del">
        <pc:chgData name="John Jowett" userId="a0af2467b7c7f53b" providerId="LiveId" clId="{7C7AB50E-E583-42BC-BBC6-433E82A17709}" dt="2021-01-14T14:07:18.427" v="38" actId="47"/>
        <pc:sldMkLst>
          <pc:docMk/>
          <pc:sldMk cId="2826732833" sldId="1120"/>
        </pc:sldMkLst>
      </pc:sldChg>
      <pc:sldChg chg="del">
        <pc:chgData name="John Jowett" userId="a0af2467b7c7f53b" providerId="LiveId" clId="{7C7AB50E-E583-42BC-BBC6-433E82A17709}" dt="2021-01-14T14:07:18.427" v="38" actId="47"/>
        <pc:sldMkLst>
          <pc:docMk/>
          <pc:sldMk cId="4074958511" sldId="1121"/>
        </pc:sldMkLst>
      </pc:sldChg>
      <pc:sldChg chg="del">
        <pc:chgData name="John Jowett" userId="a0af2467b7c7f53b" providerId="LiveId" clId="{7C7AB50E-E583-42BC-BBC6-433E82A17709}" dt="2021-01-14T14:07:18.427" v="38" actId="47"/>
        <pc:sldMkLst>
          <pc:docMk/>
          <pc:sldMk cId="1781232120" sldId="1122"/>
        </pc:sldMkLst>
      </pc:sldChg>
      <pc:sldChg chg="del">
        <pc:chgData name="John Jowett" userId="a0af2467b7c7f53b" providerId="LiveId" clId="{7C7AB50E-E583-42BC-BBC6-433E82A17709}" dt="2021-01-14T14:07:18.427" v="38" actId="47"/>
        <pc:sldMkLst>
          <pc:docMk/>
          <pc:sldMk cId="3716588029" sldId="1123"/>
        </pc:sldMkLst>
      </pc:sldChg>
      <pc:sldChg chg="del">
        <pc:chgData name="John Jowett" userId="a0af2467b7c7f53b" providerId="LiveId" clId="{7C7AB50E-E583-42BC-BBC6-433E82A17709}" dt="2021-01-14T14:07:18.427" v="38" actId="47"/>
        <pc:sldMkLst>
          <pc:docMk/>
          <pc:sldMk cId="3463455984" sldId="1124"/>
        </pc:sldMkLst>
      </pc:sldChg>
      <pc:sldChg chg="del">
        <pc:chgData name="John Jowett" userId="a0af2467b7c7f53b" providerId="LiveId" clId="{7C7AB50E-E583-42BC-BBC6-433E82A17709}" dt="2021-01-14T14:07:18.427" v="38" actId="47"/>
        <pc:sldMkLst>
          <pc:docMk/>
          <pc:sldMk cId="1796629402" sldId="1125"/>
        </pc:sldMkLst>
      </pc:sldChg>
      <pc:sldChg chg="del">
        <pc:chgData name="John Jowett" userId="a0af2467b7c7f53b" providerId="LiveId" clId="{7C7AB50E-E583-42BC-BBC6-433E82A17709}" dt="2021-01-14T14:06:37.451" v="35" actId="47"/>
        <pc:sldMkLst>
          <pc:docMk/>
          <pc:sldMk cId="1190510408" sldId="1126"/>
        </pc:sldMkLst>
      </pc:sldChg>
      <pc:sldChg chg="addSp delSp modSp mod">
        <pc:chgData name="John Jowett" userId="a0af2467b7c7f53b" providerId="LiveId" clId="{7C7AB50E-E583-42BC-BBC6-433E82A17709}" dt="2021-01-15T11:45:05.918" v="310" actId="20577"/>
        <pc:sldMkLst>
          <pc:docMk/>
          <pc:sldMk cId="2366330827" sldId="1127"/>
        </pc:sldMkLst>
        <pc:spChg chg="mod">
          <ac:chgData name="John Jowett" userId="a0af2467b7c7f53b" providerId="LiveId" clId="{7C7AB50E-E583-42BC-BBC6-433E82A17709}" dt="2021-01-15T11:45:05.918" v="310" actId="20577"/>
          <ac:spMkLst>
            <pc:docMk/>
            <pc:sldMk cId="2366330827" sldId="1127"/>
            <ac:spMk id="2" creationId="{00000000-0000-0000-0000-000000000000}"/>
          </ac:spMkLst>
        </pc:spChg>
        <pc:spChg chg="mod">
          <ac:chgData name="John Jowett" userId="a0af2467b7c7f53b" providerId="LiveId" clId="{7C7AB50E-E583-42BC-BBC6-433E82A17709}" dt="2021-01-15T11:44:48.708" v="308" actId="1036"/>
          <ac:spMkLst>
            <pc:docMk/>
            <pc:sldMk cId="2366330827" sldId="1127"/>
            <ac:spMk id="6" creationId="{00000000-0000-0000-0000-000000000000}"/>
          </ac:spMkLst>
        </pc:spChg>
        <pc:picChg chg="del">
          <ac:chgData name="John Jowett" userId="a0af2467b7c7f53b" providerId="LiveId" clId="{7C7AB50E-E583-42BC-BBC6-433E82A17709}" dt="2021-01-15T11:44:27.138" v="296" actId="478"/>
          <ac:picMkLst>
            <pc:docMk/>
            <pc:sldMk cId="2366330827" sldId="1127"/>
            <ac:picMk id="5" creationId="{00000000-0000-0000-0000-000000000000}"/>
          </ac:picMkLst>
        </pc:picChg>
        <pc:picChg chg="add mod">
          <ac:chgData name="John Jowett" userId="a0af2467b7c7f53b" providerId="LiveId" clId="{7C7AB50E-E583-42BC-BBC6-433E82A17709}" dt="2021-01-15T11:44:43.640" v="299" actId="14100"/>
          <ac:picMkLst>
            <pc:docMk/>
            <pc:sldMk cId="2366330827" sldId="1127"/>
            <ac:picMk id="8" creationId="{579FB051-C7E5-4BBA-A322-4F137B22AC53}"/>
          </ac:picMkLst>
        </pc:picChg>
      </pc:sldChg>
      <pc:sldChg chg="addSp delSp modSp mod">
        <pc:chgData name="John Jowett" userId="a0af2467b7c7f53b" providerId="LiveId" clId="{7C7AB50E-E583-42BC-BBC6-433E82A17709}" dt="2021-01-15T11:45:32.577" v="315" actId="14100"/>
        <pc:sldMkLst>
          <pc:docMk/>
          <pc:sldMk cId="3727132460" sldId="1128"/>
        </pc:sldMkLst>
        <pc:picChg chg="del">
          <ac:chgData name="John Jowett" userId="a0af2467b7c7f53b" providerId="LiveId" clId="{7C7AB50E-E583-42BC-BBC6-433E82A17709}" dt="2021-01-15T11:45:20.358" v="311" actId="478"/>
          <ac:picMkLst>
            <pc:docMk/>
            <pc:sldMk cId="3727132460" sldId="1128"/>
            <ac:picMk id="6" creationId="{00000000-0000-0000-0000-000000000000}"/>
          </ac:picMkLst>
        </pc:picChg>
        <pc:picChg chg="add mod">
          <ac:chgData name="John Jowett" userId="a0af2467b7c7f53b" providerId="LiveId" clId="{7C7AB50E-E583-42BC-BBC6-433E82A17709}" dt="2021-01-15T11:45:32.577" v="315" actId="14100"/>
          <ac:picMkLst>
            <pc:docMk/>
            <pc:sldMk cId="3727132460" sldId="1128"/>
            <ac:picMk id="8" creationId="{40898553-AF10-447A-A8A0-E9D1A527CB96}"/>
          </ac:picMkLst>
        </pc:picChg>
      </pc:sldChg>
      <pc:sldChg chg="addSp delSp modSp mod ord">
        <pc:chgData name="John Jowett" userId="a0af2467b7c7f53b" providerId="LiveId" clId="{7C7AB50E-E583-42BC-BBC6-433E82A17709}" dt="2021-01-15T12:04:44.307" v="1307"/>
        <pc:sldMkLst>
          <pc:docMk/>
          <pc:sldMk cId="98213091" sldId="1129"/>
        </pc:sldMkLst>
        <pc:spChg chg="mod">
          <ac:chgData name="John Jowett" userId="a0af2467b7c7f53b" providerId="LiveId" clId="{7C7AB50E-E583-42BC-BBC6-433E82A17709}" dt="2021-01-15T12:04:34.881" v="1305" actId="20577"/>
          <ac:spMkLst>
            <pc:docMk/>
            <pc:sldMk cId="98213091" sldId="1129"/>
            <ac:spMk id="2" creationId="{00000000-0000-0000-0000-000000000000}"/>
          </ac:spMkLst>
        </pc:spChg>
        <pc:picChg chg="del">
          <ac:chgData name="John Jowett" userId="a0af2467b7c7f53b" providerId="LiveId" clId="{7C7AB50E-E583-42BC-BBC6-433E82A17709}" dt="2021-01-15T10:37:05.490" v="90" actId="478"/>
          <ac:picMkLst>
            <pc:docMk/>
            <pc:sldMk cId="98213091" sldId="1129"/>
            <ac:picMk id="6" creationId="{00000000-0000-0000-0000-000000000000}"/>
          </ac:picMkLst>
        </pc:picChg>
        <pc:picChg chg="add del">
          <ac:chgData name="John Jowett" userId="a0af2467b7c7f53b" providerId="LiveId" clId="{7C7AB50E-E583-42BC-BBC6-433E82A17709}" dt="2021-01-15T10:39:03.454" v="92" actId="478"/>
          <ac:picMkLst>
            <pc:docMk/>
            <pc:sldMk cId="98213091" sldId="1129"/>
            <ac:picMk id="8" creationId="{F976F301-8A4E-405E-AE66-6E9C61A208EB}"/>
          </ac:picMkLst>
        </pc:picChg>
        <pc:picChg chg="add">
          <ac:chgData name="John Jowett" userId="a0af2467b7c7f53b" providerId="LiveId" clId="{7C7AB50E-E583-42BC-BBC6-433E82A17709}" dt="2021-01-15T10:39:13.067" v="93" actId="22"/>
          <ac:picMkLst>
            <pc:docMk/>
            <pc:sldMk cId="98213091" sldId="1129"/>
            <ac:picMk id="10" creationId="{C7EC1F22-FF43-49FA-9E47-7E15701DE206}"/>
          </ac:picMkLst>
        </pc:picChg>
      </pc:sldChg>
      <pc:sldChg chg="addSp delSp modSp mod addAnim delAnim modAnim">
        <pc:chgData name="John Jowett" userId="a0af2467b7c7f53b" providerId="LiveId" clId="{7C7AB50E-E583-42BC-BBC6-433E82A17709}" dt="2021-01-15T11:42:57.766" v="295"/>
        <pc:sldMkLst>
          <pc:docMk/>
          <pc:sldMk cId="1725361176" sldId="1130"/>
        </pc:sldMkLst>
        <pc:spChg chg="mod">
          <ac:chgData name="John Jowett" userId="a0af2467b7c7f53b" providerId="LiveId" clId="{7C7AB50E-E583-42BC-BBC6-433E82A17709}" dt="2021-01-15T10:48:44.368" v="265" actId="20577"/>
          <ac:spMkLst>
            <pc:docMk/>
            <pc:sldMk cId="1725361176" sldId="1130"/>
            <ac:spMk id="5" creationId="{00000000-0000-0000-0000-000000000000}"/>
          </ac:spMkLst>
        </pc:spChg>
        <pc:spChg chg="del mod">
          <ac:chgData name="John Jowett" userId="a0af2467b7c7f53b" providerId="LiveId" clId="{7C7AB50E-E583-42BC-BBC6-433E82A17709}" dt="2021-01-15T10:48:16.334" v="253" actId="478"/>
          <ac:spMkLst>
            <pc:docMk/>
            <pc:sldMk cId="1725361176" sldId="1130"/>
            <ac:spMk id="14" creationId="{00000000-0000-0000-0000-000000000000}"/>
          </ac:spMkLst>
        </pc:spChg>
        <pc:spChg chg="mod topLvl">
          <ac:chgData name="John Jowett" userId="a0af2467b7c7f53b" providerId="LiveId" clId="{7C7AB50E-E583-42BC-BBC6-433E82A17709}" dt="2021-01-15T10:46:30.570" v="216" actId="478"/>
          <ac:spMkLst>
            <pc:docMk/>
            <pc:sldMk cId="1725361176" sldId="1130"/>
            <ac:spMk id="19" creationId="{00000000-0000-0000-0000-000000000000}"/>
          </ac:spMkLst>
        </pc:spChg>
        <pc:grpChg chg="del">
          <ac:chgData name="John Jowett" userId="a0af2467b7c7f53b" providerId="LiveId" clId="{7C7AB50E-E583-42BC-BBC6-433E82A17709}" dt="2021-01-15T10:44:56.924" v="199" actId="478"/>
          <ac:grpSpMkLst>
            <pc:docMk/>
            <pc:sldMk cId="1725361176" sldId="1130"/>
            <ac:grpSpMk id="23" creationId="{00000000-0000-0000-0000-000000000000}"/>
          </ac:grpSpMkLst>
        </pc:grpChg>
        <pc:grpChg chg="mod">
          <ac:chgData name="John Jowett" userId="a0af2467b7c7f53b" providerId="LiveId" clId="{7C7AB50E-E583-42BC-BBC6-433E82A17709}" dt="2021-01-15T10:48:28.645" v="255" actId="1076"/>
          <ac:grpSpMkLst>
            <pc:docMk/>
            <pc:sldMk cId="1725361176" sldId="1130"/>
            <ac:grpSpMk id="24" creationId="{00000000-0000-0000-0000-000000000000}"/>
          </ac:grpSpMkLst>
        </pc:grpChg>
        <pc:grpChg chg="del mod">
          <ac:chgData name="John Jowett" userId="a0af2467b7c7f53b" providerId="LiveId" clId="{7C7AB50E-E583-42BC-BBC6-433E82A17709}" dt="2021-01-15T11:41:14.323" v="281" actId="478"/>
          <ac:grpSpMkLst>
            <pc:docMk/>
            <pc:sldMk cId="1725361176" sldId="1130"/>
            <ac:grpSpMk id="25" creationId="{00000000-0000-0000-0000-000000000000}"/>
          </ac:grpSpMkLst>
        </pc:grpChg>
        <pc:grpChg chg="del">
          <ac:chgData name="John Jowett" userId="a0af2467b7c7f53b" providerId="LiveId" clId="{7C7AB50E-E583-42BC-BBC6-433E82A17709}" dt="2021-01-15T10:35:25.342" v="81" actId="478"/>
          <ac:grpSpMkLst>
            <pc:docMk/>
            <pc:sldMk cId="1725361176" sldId="1130"/>
            <ac:grpSpMk id="26" creationId="{00000000-0000-0000-0000-000000000000}"/>
          </ac:grpSpMkLst>
        </pc:grpChg>
        <pc:grpChg chg="add del">
          <ac:chgData name="John Jowett" userId="a0af2467b7c7f53b" providerId="LiveId" clId="{7C7AB50E-E583-42BC-BBC6-433E82A17709}" dt="2021-01-15T11:41:17.731" v="282" actId="478"/>
          <ac:grpSpMkLst>
            <pc:docMk/>
            <pc:sldMk cId="1725361176" sldId="1130"/>
            <ac:grpSpMk id="27" creationId="{00000000-0000-0000-0000-000000000000}"/>
          </ac:grpSpMkLst>
        </pc:grpChg>
        <pc:graphicFrameChg chg="add mod">
          <ac:chgData name="John Jowett" userId="a0af2467b7c7f53b" providerId="LiveId" clId="{7C7AB50E-E583-42BC-BBC6-433E82A17709}" dt="2021-01-15T10:48:20.173" v="254" actId="1076"/>
          <ac:graphicFrameMkLst>
            <pc:docMk/>
            <pc:sldMk cId="1725361176" sldId="1130"/>
            <ac:graphicFrameMk id="11" creationId="{CA6513BA-E1A9-40A7-A2ED-BDD0763E1DDC}"/>
          </ac:graphicFrameMkLst>
        </pc:graphicFrameChg>
        <pc:picChg chg="add mod">
          <ac:chgData name="John Jowett" userId="a0af2467b7c7f53b" providerId="LiveId" clId="{7C7AB50E-E583-42BC-BBC6-433E82A17709}" dt="2021-01-15T10:46:43.364" v="219" actId="1076"/>
          <ac:picMkLst>
            <pc:docMk/>
            <pc:sldMk cId="1725361176" sldId="1130"/>
            <ac:picMk id="8" creationId="{22201EA6-DDF6-4293-A7F1-454B05D93FCC}"/>
          </ac:picMkLst>
        </pc:picChg>
        <pc:picChg chg="add mod">
          <ac:chgData name="John Jowett" userId="a0af2467b7c7f53b" providerId="LiveId" clId="{7C7AB50E-E583-42BC-BBC6-433E82A17709}" dt="2021-01-15T11:42:26.105" v="290" actId="1076"/>
          <ac:picMkLst>
            <pc:docMk/>
            <pc:sldMk cId="1725361176" sldId="1130"/>
            <ac:picMk id="20" creationId="{E072A364-ECBA-4347-A508-E44622DD1BA0}"/>
          </ac:picMkLst>
        </pc:picChg>
        <pc:picChg chg="add del topLvl">
          <ac:chgData name="John Jowett" userId="a0af2467b7c7f53b" providerId="LiveId" clId="{7C7AB50E-E583-42BC-BBC6-433E82A17709}" dt="2021-01-15T10:46:32.886" v="217" actId="478"/>
          <ac:picMkLst>
            <pc:docMk/>
            <pc:sldMk cId="1725361176" sldId="1130"/>
            <ac:picMk id="22" creationId="{00000000-0000-0000-0000-000000000000}"/>
          </ac:picMkLst>
        </pc:picChg>
        <pc:picChg chg="del">
          <ac:chgData name="John Jowett" userId="a0af2467b7c7f53b" providerId="LiveId" clId="{7C7AB50E-E583-42BC-BBC6-433E82A17709}" dt="2021-01-15T10:46:35.283" v="218" actId="478"/>
          <ac:picMkLst>
            <pc:docMk/>
            <pc:sldMk cId="1725361176" sldId="1130"/>
            <ac:picMk id="28" creationId="{00000000-0000-0000-0000-000000000000}"/>
          </ac:picMkLst>
        </pc:picChg>
        <pc:picChg chg="add mod">
          <ac:chgData name="John Jowett" userId="a0af2467b7c7f53b" providerId="LiveId" clId="{7C7AB50E-E583-42BC-BBC6-433E82A17709}" dt="2021-01-15T11:37:47.017" v="269" actId="1076"/>
          <ac:picMkLst>
            <pc:docMk/>
            <pc:sldMk cId="1725361176" sldId="1130"/>
            <ac:picMk id="29" creationId="{B547677C-4446-4008-A562-D062144094C9}"/>
          </ac:picMkLst>
        </pc:picChg>
        <pc:picChg chg="add mod">
          <ac:chgData name="John Jowett" userId="a0af2467b7c7f53b" providerId="LiveId" clId="{7C7AB50E-E583-42BC-BBC6-433E82A17709}" dt="2021-01-15T11:42:33.679" v="292" actId="14100"/>
          <ac:picMkLst>
            <pc:docMk/>
            <pc:sldMk cId="1725361176" sldId="1130"/>
            <ac:picMk id="30" creationId="{D03C8165-F511-46A7-BFA5-6F3B8DEC79BF}"/>
          </ac:picMkLst>
        </pc:picChg>
      </pc:sldChg>
      <pc:sldChg chg="del">
        <pc:chgData name="John Jowett" userId="a0af2467b7c7f53b" providerId="LiveId" clId="{7C7AB50E-E583-42BC-BBC6-433E82A17709}" dt="2021-01-14T14:07:18.427" v="38" actId="47"/>
        <pc:sldMkLst>
          <pc:docMk/>
          <pc:sldMk cId="2184288314" sldId="1132"/>
        </pc:sldMkLst>
      </pc:sldChg>
      <pc:sldChg chg="delSp modSp mod ord delAnim modAnim">
        <pc:chgData name="John Jowett" userId="a0af2467b7c7f53b" providerId="LiveId" clId="{7C7AB50E-E583-42BC-BBC6-433E82A17709}" dt="2021-01-15T12:00:12.290" v="934" actId="20577"/>
        <pc:sldMkLst>
          <pc:docMk/>
          <pc:sldMk cId="1053769665" sldId="1133"/>
        </pc:sldMkLst>
        <pc:spChg chg="mod">
          <ac:chgData name="John Jowett" userId="a0af2467b7c7f53b" providerId="LiveId" clId="{7C7AB50E-E583-42BC-BBC6-433E82A17709}" dt="2021-01-15T11:59:20.504" v="922" actId="20577"/>
          <ac:spMkLst>
            <pc:docMk/>
            <pc:sldMk cId="1053769665" sldId="1133"/>
            <ac:spMk id="2" creationId="{00000000-0000-0000-0000-000000000000}"/>
          </ac:spMkLst>
        </pc:spChg>
        <pc:spChg chg="del mod">
          <ac:chgData name="John Jowett" userId="a0af2467b7c7f53b" providerId="LiveId" clId="{7C7AB50E-E583-42BC-BBC6-433E82A17709}" dt="2021-01-15T11:59:37.170" v="924" actId="478"/>
          <ac:spMkLst>
            <pc:docMk/>
            <pc:sldMk cId="1053769665" sldId="1133"/>
            <ac:spMk id="3" creationId="{00000000-0000-0000-0000-000000000000}"/>
          </ac:spMkLst>
        </pc:spChg>
        <pc:spChg chg="mod">
          <ac:chgData name="John Jowett" userId="a0af2467b7c7f53b" providerId="LiveId" clId="{7C7AB50E-E583-42BC-BBC6-433E82A17709}" dt="2021-01-15T12:00:12.290" v="934" actId="20577"/>
          <ac:spMkLst>
            <pc:docMk/>
            <pc:sldMk cId="1053769665" sldId="1133"/>
            <ac:spMk id="6" creationId="{00000000-0000-0000-0000-000000000000}"/>
          </ac:spMkLst>
        </pc:spChg>
        <pc:picChg chg="mod">
          <ac:chgData name="John Jowett" userId="a0af2467b7c7f53b" providerId="LiveId" clId="{7C7AB50E-E583-42BC-BBC6-433E82A17709}" dt="2021-01-15T11:59:58.229" v="929" actId="14100"/>
          <ac:picMkLst>
            <pc:docMk/>
            <pc:sldMk cId="1053769665" sldId="1133"/>
            <ac:picMk id="27649" creationId="{00000000-0000-0000-0000-000000000000}"/>
          </ac:picMkLst>
        </pc:picChg>
      </pc:sldChg>
      <pc:sldChg chg="del">
        <pc:chgData name="John Jowett" userId="a0af2467b7c7f53b" providerId="LiveId" clId="{7C7AB50E-E583-42BC-BBC6-433E82A17709}" dt="2021-01-14T14:06:17.547" v="34" actId="47"/>
        <pc:sldMkLst>
          <pc:docMk/>
          <pc:sldMk cId="598609592" sldId="1134"/>
        </pc:sldMkLst>
      </pc:sldChg>
      <pc:sldChg chg="add ord">
        <pc:chgData name="John Jowett" userId="a0af2467b7c7f53b" providerId="LiveId" clId="{7C7AB50E-E583-42BC-BBC6-433E82A17709}" dt="2021-01-15T11:47:39.489" v="317"/>
        <pc:sldMkLst>
          <pc:docMk/>
          <pc:sldMk cId="2361521318" sldId="1135"/>
        </pc:sldMkLst>
      </pc:sldChg>
      <pc:sldChg chg="addSp delSp modSp add mod ord">
        <pc:chgData name="John Jowett" userId="a0af2467b7c7f53b" providerId="LiveId" clId="{7C7AB50E-E583-42BC-BBC6-433E82A17709}" dt="2021-01-15T12:04:44.307" v="1307"/>
        <pc:sldMkLst>
          <pc:docMk/>
          <pc:sldMk cId="1770462117" sldId="1136"/>
        </pc:sldMkLst>
        <pc:spChg chg="mod">
          <ac:chgData name="John Jowett" userId="a0af2467b7c7f53b" providerId="LiveId" clId="{7C7AB50E-E583-42BC-BBC6-433E82A17709}" dt="2021-01-15T10:39:51.463" v="108" actId="6549"/>
          <ac:spMkLst>
            <pc:docMk/>
            <pc:sldMk cId="1770462117" sldId="1136"/>
            <ac:spMk id="2" creationId="{00000000-0000-0000-0000-000000000000}"/>
          </ac:spMkLst>
        </pc:spChg>
        <pc:spChg chg="mod">
          <ac:chgData name="John Jowett" userId="a0af2467b7c7f53b" providerId="LiveId" clId="{7C7AB50E-E583-42BC-BBC6-433E82A17709}" dt="2021-01-15T10:41:33.816" v="198" actId="20577"/>
          <ac:spMkLst>
            <pc:docMk/>
            <pc:sldMk cId="1770462117" sldId="1136"/>
            <ac:spMk id="7" creationId="{00000000-0000-0000-0000-000000000000}"/>
          </ac:spMkLst>
        </pc:spChg>
        <pc:picChg chg="add del">
          <ac:chgData name="John Jowett" userId="a0af2467b7c7f53b" providerId="LiveId" clId="{7C7AB50E-E583-42BC-BBC6-433E82A17709}" dt="2021-01-15T10:40:22.506" v="111" actId="478"/>
          <ac:picMkLst>
            <pc:docMk/>
            <pc:sldMk cId="1770462117" sldId="1136"/>
            <ac:picMk id="6" creationId="{93DC1DDC-BF4F-4098-A4F8-4AE27C3CF329}"/>
          </ac:picMkLst>
        </pc:picChg>
        <pc:picChg chg="add">
          <ac:chgData name="John Jowett" userId="a0af2467b7c7f53b" providerId="LiveId" clId="{7C7AB50E-E583-42BC-BBC6-433E82A17709}" dt="2021-01-15T10:40:46.209" v="112" actId="22"/>
          <ac:picMkLst>
            <pc:docMk/>
            <pc:sldMk cId="1770462117" sldId="1136"/>
            <ac:picMk id="9" creationId="{063E9A19-3861-4074-B3BB-CCD991A76F43}"/>
          </ac:picMkLst>
        </pc:picChg>
        <pc:picChg chg="del">
          <ac:chgData name="John Jowett" userId="a0af2467b7c7f53b" providerId="LiveId" clId="{7C7AB50E-E583-42BC-BBC6-433E82A17709}" dt="2021-01-15T10:39:53.706" v="109" actId="478"/>
          <ac:picMkLst>
            <pc:docMk/>
            <pc:sldMk cId="1770462117" sldId="1136"/>
            <ac:picMk id="10" creationId="{C7EC1F22-FF43-49FA-9E47-7E15701DE206}"/>
          </ac:picMkLst>
        </pc:picChg>
      </pc:sldChg>
      <pc:sldChg chg="addSp delSp modSp new del mod delAnim modAnim">
        <pc:chgData name="John Jowett" userId="a0af2467b7c7f53b" providerId="LiveId" clId="{7C7AB50E-E583-42BC-BBC6-433E82A17709}" dt="2021-01-15T10:36:19.926" v="87" actId="47"/>
        <pc:sldMkLst>
          <pc:docMk/>
          <pc:sldMk cId="2835870913" sldId="1136"/>
        </pc:sldMkLst>
        <pc:picChg chg="add del mod">
          <ac:chgData name="John Jowett" userId="a0af2467b7c7f53b" providerId="LiveId" clId="{7C7AB50E-E583-42BC-BBC6-433E82A17709}" dt="2021-01-15T10:35:29.297" v="82" actId="21"/>
          <ac:picMkLst>
            <pc:docMk/>
            <pc:sldMk cId="2835870913" sldId="1136"/>
            <ac:picMk id="5" creationId="{CB442887-E08B-410A-BBEC-50C0BF712E17}"/>
          </ac:picMkLst>
        </pc:picChg>
      </pc:sldChg>
      <pc:sldChg chg="addSp delSp modSp new mod">
        <pc:chgData name="John Jowett" userId="a0af2467b7c7f53b" providerId="LiveId" clId="{7C7AB50E-E583-42BC-BBC6-433E82A17709}" dt="2021-01-15T12:03:26.484" v="1301" actId="20577"/>
        <pc:sldMkLst>
          <pc:docMk/>
          <pc:sldMk cId="3046513327" sldId="1137"/>
        </pc:sldMkLst>
        <pc:spChg chg="mod">
          <ac:chgData name="John Jowett" userId="a0af2467b7c7f53b" providerId="LiveId" clId="{7C7AB50E-E583-42BC-BBC6-433E82A17709}" dt="2021-01-15T12:00:56.081" v="959" actId="20577"/>
          <ac:spMkLst>
            <pc:docMk/>
            <pc:sldMk cId="3046513327" sldId="1137"/>
            <ac:spMk id="2" creationId="{2BEFE0D4-C18D-40F5-859B-B7BB0C7205AB}"/>
          </ac:spMkLst>
        </pc:spChg>
        <pc:spChg chg="mod">
          <ac:chgData name="John Jowett" userId="a0af2467b7c7f53b" providerId="LiveId" clId="{7C7AB50E-E583-42BC-BBC6-433E82A17709}" dt="2021-01-15T12:03:26.484" v="1301" actId="20577"/>
          <ac:spMkLst>
            <pc:docMk/>
            <pc:sldMk cId="3046513327" sldId="1137"/>
            <ac:spMk id="3" creationId="{1A578EE3-6D84-49CB-8927-E9E57CC34042}"/>
          </ac:spMkLst>
        </pc:spChg>
        <pc:spChg chg="del">
          <ac:chgData name="John Jowett" userId="a0af2467b7c7f53b" providerId="LiveId" clId="{7C7AB50E-E583-42BC-BBC6-433E82A17709}" dt="2021-01-15T12:02:39.756" v="1155" actId="478"/>
          <ac:spMkLst>
            <pc:docMk/>
            <pc:sldMk cId="3046513327" sldId="1137"/>
            <ac:spMk id="4" creationId="{181FCFE8-26C1-4BC8-9DF7-69588D735534}"/>
          </ac:spMkLst>
        </pc:spChg>
        <pc:spChg chg="mod">
          <ac:chgData name="John Jowett" userId="a0af2467b7c7f53b" providerId="LiveId" clId="{7C7AB50E-E583-42BC-BBC6-433E82A17709}" dt="2021-01-15T12:00:45.317" v="936"/>
          <ac:spMkLst>
            <pc:docMk/>
            <pc:sldMk cId="3046513327" sldId="1137"/>
            <ac:spMk id="10" creationId="{8502D6FC-49C1-4612-B5E2-AE5869CC414C}"/>
          </ac:spMkLst>
        </pc:spChg>
        <pc:spChg chg="mod">
          <ac:chgData name="John Jowett" userId="a0af2467b7c7f53b" providerId="LiveId" clId="{7C7AB50E-E583-42BC-BBC6-433E82A17709}" dt="2021-01-15T12:00:45.317" v="936"/>
          <ac:spMkLst>
            <pc:docMk/>
            <pc:sldMk cId="3046513327" sldId="1137"/>
            <ac:spMk id="12" creationId="{FB003FD7-234E-4833-95FB-AF83B64BD6B2}"/>
          </ac:spMkLst>
        </pc:spChg>
        <pc:grpChg chg="add mod">
          <ac:chgData name="John Jowett" userId="a0af2467b7c7f53b" providerId="LiveId" clId="{7C7AB50E-E583-42BC-BBC6-433E82A17709}" dt="2021-01-15T12:02:46.089" v="1157" actId="14100"/>
          <ac:grpSpMkLst>
            <pc:docMk/>
            <pc:sldMk cId="3046513327" sldId="1137"/>
            <ac:grpSpMk id="7" creationId="{989A7EE6-A21D-4956-8336-9955E53C02AB}"/>
          </ac:grpSpMkLst>
        </pc:grpChg>
        <pc:picChg chg="mod">
          <ac:chgData name="John Jowett" userId="a0af2467b7c7f53b" providerId="LiveId" clId="{7C7AB50E-E583-42BC-BBC6-433E82A17709}" dt="2021-01-15T12:00:45.317" v="936"/>
          <ac:picMkLst>
            <pc:docMk/>
            <pc:sldMk cId="3046513327" sldId="1137"/>
            <ac:picMk id="8" creationId="{CE2066BF-6654-44CF-8A75-CF484B243312}"/>
          </ac:picMkLst>
        </pc:picChg>
        <pc:cxnChg chg="mod">
          <ac:chgData name="John Jowett" userId="a0af2467b7c7f53b" providerId="LiveId" clId="{7C7AB50E-E583-42BC-BBC6-433E82A17709}" dt="2021-01-15T12:00:45.317" v="936"/>
          <ac:cxnSpMkLst>
            <pc:docMk/>
            <pc:sldMk cId="3046513327" sldId="1137"/>
            <ac:cxnSpMk id="9" creationId="{8184F687-DD40-4926-A6A7-70E4F6C9CF12}"/>
          </ac:cxnSpMkLst>
        </pc:cxnChg>
        <pc:cxnChg chg="mod">
          <ac:chgData name="John Jowett" userId="a0af2467b7c7f53b" providerId="LiveId" clId="{7C7AB50E-E583-42BC-BBC6-433E82A17709}" dt="2021-01-15T12:00:45.317" v="936"/>
          <ac:cxnSpMkLst>
            <pc:docMk/>
            <pc:sldMk cId="3046513327" sldId="1137"/>
            <ac:cxnSpMk id="11" creationId="{FC5D1BEF-A4DB-4397-89DD-18715907AC3D}"/>
          </ac:cxnSpMkLst>
        </pc:cxnChg>
      </pc:sldChg>
      <pc:sldChg chg="addSp modSp new del mod modClrScheme chgLayout">
        <pc:chgData name="John Jowett" userId="a0af2467b7c7f53b" providerId="LiveId" clId="{7C7AB50E-E583-42BC-BBC6-433E82A17709}" dt="2021-01-15T11:58:36.059" v="877" actId="47"/>
        <pc:sldMkLst>
          <pc:docMk/>
          <pc:sldMk cId="3769382738" sldId="1137"/>
        </pc:sldMkLst>
        <pc:spChg chg="mod ord">
          <ac:chgData name="John Jowett" userId="a0af2467b7c7f53b" providerId="LiveId" clId="{7C7AB50E-E583-42BC-BBC6-433E82A17709}" dt="2021-01-15T11:56:06.028" v="417" actId="700"/>
          <ac:spMkLst>
            <pc:docMk/>
            <pc:sldMk cId="3769382738" sldId="1137"/>
            <ac:spMk id="2" creationId="{B840A714-E541-404A-83C4-42DBCECFF69F}"/>
          </ac:spMkLst>
        </pc:spChg>
        <pc:spChg chg="mod ord">
          <ac:chgData name="John Jowett" userId="a0af2467b7c7f53b" providerId="LiveId" clId="{7C7AB50E-E583-42BC-BBC6-433E82A17709}" dt="2021-01-15T11:56:06.028" v="417" actId="700"/>
          <ac:spMkLst>
            <pc:docMk/>
            <pc:sldMk cId="3769382738" sldId="1137"/>
            <ac:spMk id="3" creationId="{2C01A362-CB57-4672-84BE-2348F7015FEA}"/>
          </ac:spMkLst>
        </pc:spChg>
        <pc:spChg chg="mod ord">
          <ac:chgData name="John Jowett" userId="a0af2467b7c7f53b" providerId="LiveId" clId="{7C7AB50E-E583-42BC-BBC6-433E82A17709}" dt="2021-01-15T11:56:06.028" v="417" actId="700"/>
          <ac:spMkLst>
            <pc:docMk/>
            <pc:sldMk cId="3769382738" sldId="1137"/>
            <ac:spMk id="4" creationId="{38E515BC-2C8D-4DBF-9CDF-82FDDC9F3146}"/>
          </ac:spMkLst>
        </pc:spChg>
        <pc:spChg chg="add mod ord">
          <ac:chgData name="John Jowett" userId="a0af2467b7c7f53b" providerId="LiveId" clId="{7C7AB50E-E583-42BC-BBC6-433E82A17709}" dt="2021-01-15T11:56:39.818" v="548" actId="20577"/>
          <ac:spMkLst>
            <pc:docMk/>
            <pc:sldMk cId="3769382738" sldId="1137"/>
            <ac:spMk id="5" creationId="{356DCC24-CFC5-4619-A222-0D768F2E034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54699-954F-4E4D-9DCD-366D4D7B0D63}" type="datetimeFigureOut">
              <a:rPr lang="en-GB" smtClean="0"/>
              <a:t>23/01/2023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C5146-1889-4C45-88D4-AB2A8F663451}" type="slidenum">
              <a:rPr lang="en-GB" smtClean="0"/>
              <a:t>‹#›</a:t>
            </a:fld>
            <a:endParaRPr lang="en-GB"/>
          </a:p>
        </p:txBody>
      </p:sp>
    </p:spTree>
    <p:extLst>
      <p:ext uri="{BB962C8B-B14F-4D97-AF65-F5344CB8AC3E}">
        <p14:creationId xmlns:p14="http://schemas.microsoft.com/office/powerpoint/2010/main" val="4254906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a:t>
            </a:fld>
            <a:endParaRPr lang="en-GB"/>
          </a:p>
        </p:txBody>
      </p:sp>
    </p:spTree>
    <p:extLst>
      <p:ext uri="{BB962C8B-B14F-4D97-AF65-F5344CB8AC3E}">
        <p14:creationId xmlns:p14="http://schemas.microsoft.com/office/powerpoint/2010/main" val="1392854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4</a:t>
            </a:fld>
            <a:endParaRPr lang="en-GB"/>
          </a:p>
        </p:txBody>
      </p:sp>
    </p:spTree>
    <p:extLst>
      <p:ext uri="{BB962C8B-B14F-4D97-AF65-F5344CB8AC3E}">
        <p14:creationId xmlns:p14="http://schemas.microsoft.com/office/powerpoint/2010/main" val="330188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CD2CAF-0779-4023-8E09-20DAC681873F}" type="slidenum">
              <a:rPr lang="en-US" smtClean="0"/>
              <a:pPr/>
              <a:t>8</a:t>
            </a:fld>
            <a:endParaRPr lang="en-US"/>
          </a:p>
        </p:txBody>
      </p:sp>
    </p:spTree>
    <p:extLst>
      <p:ext uri="{BB962C8B-B14F-4D97-AF65-F5344CB8AC3E}">
        <p14:creationId xmlns:p14="http://schemas.microsoft.com/office/powerpoint/2010/main" val="2293836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sldNum" sz="quarter" idx="5"/>
          </p:nvPr>
        </p:nvSpPr>
        <p:spPr>
          <a:noFill/>
        </p:spPr>
        <p:txBody>
          <a:bodyPr/>
          <a:lstStyle/>
          <a:p>
            <a:fld id="{A401AA51-DC7A-4193-AB17-DE824497E5E3}" type="slidenum">
              <a:rPr lang="en-GB"/>
              <a:pPr/>
              <a:t>9</a:t>
            </a:fld>
            <a:endParaRPr lang="en-GB"/>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en-US">
              <a:latin typeface="Arial" charset="0"/>
            </a:endParaRPr>
          </a:p>
        </p:txBody>
      </p:sp>
    </p:spTree>
    <p:extLst>
      <p:ext uri="{BB962C8B-B14F-4D97-AF65-F5344CB8AC3E}">
        <p14:creationId xmlns:p14="http://schemas.microsoft.com/office/powerpoint/2010/main" val="410893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10</a:t>
            </a:fld>
            <a:endParaRPr lang="en-GB"/>
          </a:p>
        </p:txBody>
      </p:sp>
    </p:spTree>
    <p:extLst>
      <p:ext uri="{BB962C8B-B14F-4D97-AF65-F5344CB8AC3E}">
        <p14:creationId xmlns:p14="http://schemas.microsoft.com/office/powerpoint/2010/main" val="2716111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11</a:t>
            </a:fld>
            <a:endParaRPr lang="en-GB"/>
          </a:p>
        </p:txBody>
      </p:sp>
    </p:spTree>
    <p:extLst>
      <p:ext uri="{BB962C8B-B14F-4D97-AF65-F5344CB8AC3E}">
        <p14:creationId xmlns:p14="http://schemas.microsoft.com/office/powerpoint/2010/main" val="102327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23900">
              <a:defRPr sz="2400">
                <a:solidFill>
                  <a:schemeClr val="tx1"/>
                </a:solidFill>
                <a:latin typeface="Tahoma" panose="020B0604030504040204" pitchFamily="34" charset="0"/>
              </a:defRPr>
            </a:lvl1pPr>
            <a:lvl2pPr marL="742950" indent="-285750" defTabSz="723900">
              <a:defRPr sz="2400">
                <a:solidFill>
                  <a:schemeClr val="tx1"/>
                </a:solidFill>
                <a:latin typeface="Tahoma" panose="020B0604030504040204" pitchFamily="34" charset="0"/>
              </a:defRPr>
            </a:lvl2pPr>
            <a:lvl3pPr marL="1143000" indent="-228600" defTabSz="723900">
              <a:defRPr sz="2400">
                <a:solidFill>
                  <a:schemeClr val="tx1"/>
                </a:solidFill>
                <a:latin typeface="Tahoma" panose="020B0604030504040204" pitchFamily="34" charset="0"/>
              </a:defRPr>
            </a:lvl3pPr>
            <a:lvl4pPr marL="1600200" indent="-228600" defTabSz="723900">
              <a:defRPr sz="2400">
                <a:solidFill>
                  <a:schemeClr val="tx1"/>
                </a:solidFill>
                <a:latin typeface="Tahoma" panose="020B0604030504040204" pitchFamily="34" charset="0"/>
              </a:defRPr>
            </a:lvl4pPr>
            <a:lvl5pPr marL="2057400" indent="-228600" defTabSz="723900">
              <a:defRPr sz="2400">
                <a:solidFill>
                  <a:schemeClr val="tx1"/>
                </a:solidFill>
                <a:latin typeface="Tahoma" panose="020B0604030504040204" pitchFamily="34" charset="0"/>
              </a:defRPr>
            </a:lvl5pPr>
            <a:lvl6pPr marL="2514600" indent="-228600" algn="ctr" defTabSz="723900" eaLnBrk="0" fontAlgn="base" hangingPunct="0">
              <a:spcBef>
                <a:spcPct val="50000"/>
              </a:spcBef>
              <a:spcAft>
                <a:spcPct val="0"/>
              </a:spcAft>
              <a:defRPr sz="2400">
                <a:solidFill>
                  <a:schemeClr val="tx1"/>
                </a:solidFill>
                <a:latin typeface="Tahoma" panose="020B0604030504040204" pitchFamily="34" charset="0"/>
              </a:defRPr>
            </a:lvl6pPr>
            <a:lvl7pPr marL="2971800" indent="-228600" algn="ctr" defTabSz="723900" eaLnBrk="0" fontAlgn="base" hangingPunct="0">
              <a:spcBef>
                <a:spcPct val="50000"/>
              </a:spcBef>
              <a:spcAft>
                <a:spcPct val="0"/>
              </a:spcAft>
              <a:defRPr sz="2400">
                <a:solidFill>
                  <a:schemeClr val="tx1"/>
                </a:solidFill>
                <a:latin typeface="Tahoma" panose="020B0604030504040204" pitchFamily="34" charset="0"/>
              </a:defRPr>
            </a:lvl7pPr>
            <a:lvl8pPr marL="3429000" indent="-228600" algn="ctr" defTabSz="723900" eaLnBrk="0" fontAlgn="base" hangingPunct="0">
              <a:spcBef>
                <a:spcPct val="50000"/>
              </a:spcBef>
              <a:spcAft>
                <a:spcPct val="0"/>
              </a:spcAft>
              <a:defRPr sz="2400">
                <a:solidFill>
                  <a:schemeClr val="tx1"/>
                </a:solidFill>
                <a:latin typeface="Tahoma" panose="020B0604030504040204" pitchFamily="34" charset="0"/>
              </a:defRPr>
            </a:lvl8pPr>
            <a:lvl9pPr marL="3886200" indent="-228600" algn="ctr" defTabSz="723900" eaLnBrk="0" fontAlgn="base" hangingPunct="0">
              <a:spcBef>
                <a:spcPct val="50000"/>
              </a:spcBef>
              <a:spcAft>
                <a:spcPct val="0"/>
              </a:spcAft>
              <a:defRPr sz="2400">
                <a:solidFill>
                  <a:schemeClr val="tx1"/>
                </a:solidFill>
                <a:latin typeface="Tahoma" panose="020B0604030504040204" pitchFamily="34" charset="0"/>
              </a:defRPr>
            </a:lvl9pPr>
          </a:lstStyle>
          <a:p>
            <a:fld id="{5DFC6263-E104-4587-AF4B-6582B27559D2}" type="slidenum">
              <a:rPr lang="en-GB" altLang="en-US" sz="1000">
                <a:latin typeface="Times New Roman" panose="02020603050405020304" pitchFamily="18" charset="0"/>
              </a:rPr>
              <a:pPr/>
              <a:t>12</a:t>
            </a:fld>
            <a:endParaRPr lang="en-GB" altLang="en-US" sz="1000">
              <a:latin typeface="Times New Roman" panose="02020603050405020304" pitchFamily="18" charset="0"/>
            </a:endParaRPr>
          </a:p>
        </p:txBody>
      </p:sp>
      <p:sp>
        <p:nvSpPr>
          <p:cNvPr id="36867" name="Rectangle 2"/>
          <p:cNvSpPr>
            <a:spLocks noGrp="1" noRot="1" noChangeAspect="1" noChangeArrowheads="1" noTextEdit="1"/>
          </p:cNvSpPr>
          <p:nvPr>
            <p:ph type="sldImg"/>
          </p:nvPr>
        </p:nvSpPr>
        <p:spPr>
          <a:xfrm>
            <a:off x="1081088" y="793750"/>
            <a:ext cx="5053012" cy="3789363"/>
          </a:xfrm>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046647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15</a:t>
            </a:fld>
            <a:endParaRPr lang="en-GB"/>
          </a:p>
        </p:txBody>
      </p:sp>
    </p:spTree>
    <p:extLst>
      <p:ext uri="{BB962C8B-B14F-4D97-AF65-F5344CB8AC3E}">
        <p14:creationId xmlns:p14="http://schemas.microsoft.com/office/powerpoint/2010/main" val="1268509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18</a:t>
            </a:fld>
            <a:endParaRPr lang="en-GB"/>
          </a:p>
        </p:txBody>
      </p:sp>
    </p:spTree>
    <p:extLst>
      <p:ext uri="{BB962C8B-B14F-4D97-AF65-F5344CB8AC3E}">
        <p14:creationId xmlns:p14="http://schemas.microsoft.com/office/powerpoint/2010/main" val="2557007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7638" y="6669360"/>
            <a:ext cx="4075582" cy="210937"/>
          </a:xfrm>
        </p:spPr>
        <p:txBody>
          <a:bodyPr/>
          <a:lstStyle/>
          <a:p>
            <a:r>
              <a:rPr lang="en-US"/>
              <a:t>J.M. Jowett, Introduction to LHC for ALICE visit, 23/01/2023</a:t>
            </a:r>
            <a:endParaRPr lang="en-GB"/>
          </a:p>
        </p:txBody>
      </p:sp>
      <p:sp>
        <p:nvSpPr>
          <p:cNvPr id="5" name="Footer Placeholder 4"/>
          <p:cNvSpPr>
            <a:spLocks noGrp="1"/>
          </p:cNvSpPr>
          <p:nvPr>
            <p:ph type="ftr" sz="quarter" idx="11"/>
          </p:nvPr>
        </p:nvSpPr>
        <p:spPr>
          <a:xfrm>
            <a:off x="3995936" y="6669361"/>
            <a:ext cx="1152128"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81225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Introduction to LHC for ALICE visit, 23/01/2023</a:t>
            </a:r>
            <a:endParaRPr lang="en-GB"/>
          </a:p>
        </p:txBody>
      </p:sp>
      <p:sp>
        <p:nvSpPr>
          <p:cNvPr id="5" name="Footer Placeholder 4"/>
          <p:cNvSpPr>
            <a:spLocks noGrp="1"/>
          </p:cNvSpPr>
          <p:nvPr>
            <p:ph type="ftr" sz="quarter" idx="11"/>
          </p:nvPr>
        </p:nvSpPr>
        <p:spPr>
          <a:xfrm>
            <a:off x="3995936" y="6669361"/>
            <a:ext cx="1152128"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97944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Introduction to LHC for ALICE visit, 23/01/2023</a:t>
            </a:r>
            <a:endParaRPr lang="en-GB"/>
          </a:p>
        </p:txBody>
      </p:sp>
      <p:sp>
        <p:nvSpPr>
          <p:cNvPr id="5" name="Footer Placeholder 4"/>
          <p:cNvSpPr>
            <a:spLocks noGrp="1"/>
          </p:cNvSpPr>
          <p:nvPr>
            <p:ph type="ftr" sz="quarter" idx="11"/>
          </p:nvPr>
        </p:nvSpPr>
        <p:spPr>
          <a:xfrm>
            <a:off x="3995936" y="6669361"/>
            <a:ext cx="1152128"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69008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extLst>
      <p:ext uri="{BB962C8B-B14F-4D97-AF65-F5344CB8AC3E}">
        <p14:creationId xmlns:p14="http://schemas.microsoft.com/office/powerpoint/2010/main" val="1421934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075" y="257422"/>
            <a:ext cx="539496" cy="533400"/>
          </a:xfrm>
          <a:prstGeom prst="rect">
            <a:avLst/>
          </a:prstGeom>
        </p:spPr>
      </p:pic>
      <p:sp>
        <p:nvSpPr>
          <p:cNvPr id="13" name="Slide Number Placeholder 5"/>
          <p:cNvSpPr txBox="1">
            <a:spLocks/>
          </p:cNvSpPr>
          <p:nvPr userDrawn="1"/>
        </p:nvSpPr>
        <p:spPr>
          <a:xfrm>
            <a:off x="8702211" y="6356350"/>
            <a:ext cx="39556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A961DF6-097D-4A3D-B0BB-BD7F1E795A54}"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58664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945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84250" y="304800"/>
            <a:ext cx="7702550" cy="381000"/>
          </a:xfrm>
        </p:spPr>
        <p:txBody>
          <a:bodyPr/>
          <a:lstStyle/>
          <a:p>
            <a:r>
              <a:rPr lang="en-US"/>
              <a:t>Click to edit Master title style</a:t>
            </a:r>
          </a:p>
        </p:txBody>
      </p:sp>
      <p:sp>
        <p:nvSpPr>
          <p:cNvPr id="3" name="Content Placeholder 2"/>
          <p:cNvSpPr>
            <a:spLocks noGrp="1"/>
          </p:cNvSpPr>
          <p:nvPr>
            <p:ph sz="half" idx="1"/>
          </p:nvPr>
        </p:nvSpPr>
        <p:spPr>
          <a:xfrm>
            <a:off x="457200" y="990600"/>
            <a:ext cx="40386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990600"/>
            <a:ext cx="40386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J.M. Jowett, Introduction to LHC for ALICE visit, 23/01/2023</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8722FCF-96C7-4DD4-958E-19635F3729FE}" type="slidenum">
              <a:rPr lang="en-GB" altLang="en-US"/>
              <a:pPr/>
              <a:t>‹#›</a:t>
            </a:fld>
            <a:endParaRPr lang="en-GB" altLang="en-US"/>
          </a:p>
        </p:txBody>
      </p:sp>
    </p:spTree>
    <p:extLst>
      <p:ext uri="{BB962C8B-B14F-4D97-AF65-F5344CB8AC3E}">
        <p14:creationId xmlns:p14="http://schemas.microsoft.com/office/powerpoint/2010/main" val="1658559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3538" y="0"/>
            <a:ext cx="8730462" cy="490066"/>
          </a:xfrm>
        </p:spPr>
        <p:txBody>
          <a:bodyPr/>
          <a:lstStyle/>
          <a:p>
            <a:r>
              <a:rPr lang="en-US" dirty="0"/>
              <a:t>Click to edit Master title style</a:t>
            </a:r>
            <a:endParaRPr lang="en-GB" dirty="0"/>
          </a:p>
        </p:txBody>
      </p:sp>
      <p:sp>
        <p:nvSpPr>
          <p:cNvPr id="8" name="Date Placeholder 3">
            <a:extLst>
              <a:ext uri="{FF2B5EF4-FFF2-40B4-BE49-F238E27FC236}">
                <a16:creationId xmlns:a16="http://schemas.microsoft.com/office/drawing/2014/main" id="{6013676F-E0BD-164B-82A4-87E9684F03BF}"/>
              </a:ext>
            </a:extLst>
          </p:cNvPr>
          <p:cNvSpPr>
            <a:spLocks noGrp="1"/>
          </p:cNvSpPr>
          <p:nvPr>
            <p:ph type="dt" sz="half" idx="2"/>
          </p:nvPr>
        </p:nvSpPr>
        <p:spPr>
          <a:xfrm>
            <a:off x="9801" y="6658211"/>
            <a:ext cx="979237" cy="188640"/>
          </a:xfrm>
          <a:prstGeom prst="rect">
            <a:avLst/>
          </a:prstGeom>
        </p:spPr>
        <p:txBody>
          <a:bodyPr/>
          <a:lstStyle>
            <a:lvl1pPr>
              <a:defRPr sz="750">
                <a:solidFill>
                  <a:schemeClr val="bg1">
                    <a:lumMod val="50000"/>
                  </a:schemeClr>
                </a:solidFill>
              </a:defRPr>
            </a:lvl1pPr>
          </a:lstStyle>
          <a:p>
            <a:r>
              <a:rPr lang="en-US"/>
              <a:t>J.M. Jowett, Introduction to LHC for ALICE visit, 23/01/2023</a:t>
            </a:r>
            <a:endParaRPr lang="en-GB" dirty="0"/>
          </a:p>
        </p:txBody>
      </p:sp>
      <p:sp>
        <p:nvSpPr>
          <p:cNvPr id="9" name="Footer Placeholder 4">
            <a:extLst>
              <a:ext uri="{FF2B5EF4-FFF2-40B4-BE49-F238E27FC236}">
                <a16:creationId xmlns:a16="http://schemas.microsoft.com/office/drawing/2014/main" id="{D24F6150-A0C8-0E4D-9131-FEB6FA608C5C}"/>
              </a:ext>
            </a:extLst>
          </p:cNvPr>
          <p:cNvSpPr>
            <a:spLocks noGrp="1"/>
          </p:cNvSpPr>
          <p:nvPr>
            <p:ph type="ftr" sz="quarter" idx="3"/>
          </p:nvPr>
        </p:nvSpPr>
        <p:spPr>
          <a:xfrm>
            <a:off x="1943709" y="6641432"/>
            <a:ext cx="5256584" cy="194270"/>
          </a:xfrm>
          <a:prstGeom prst="rect">
            <a:avLst/>
          </a:prstGeom>
        </p:spPr>
        <p:txBody>
          <a:bodyPr/>
          <a:lstStyle>
            <a:lvl1pPr algn="ctr">
              <a:defRPr sz="750">
                <a:solidFill>
                  <a:schemeClr val="bg1">
                    <a:lumMod val="50000"/>
                  </a:schemeClr>
                </a:solidFill>
              </a:defRPr>
            </a:lvl1pPr>
          </a:lstStyle>
          <a:p>
            <a:endParaRPr lang="en-GB" dirty="0"/>
          </a:p>
        </p:txBody>
      </p:sp>
      <p:sp>
        <p:nvSpPr>
          <p:cNvPr id="10" name="Slide Number Placeholder 5">
            <a:extLst>
              <a:ext uri="{FF2B5EF4-FFF2-40B4-BE49-F238E27FC236}">
                <a16:creationId xmlns:a16="http://schemas.microsoft.com/office/drawing/2014/main" id="{F1860D0E-81FE-D549-B3AA-2260EAAF0EDD}"/>
              </a:ext>
            </a:extLst>
          </p:cNvPr>
          <p:cNvSpPr>
            <a:spLocks noGrp="1"/>
          </p:cNvSpPr>
          <p:nvPr>
            <p:ph type="sldNum" sz="quarter" idx="4"/>
          </p:nvPr>
        </p:nvSpPr>
        <p:spPr>
          <a:xfrm>
            <a:off x="8375905" y="6641434"/>
            <a:ext cx="753588" cy="188641"/>
          </a:xfrm>
          <a:prstGeom prst="rect">
            <a:avLst/>
          </a:prstGeom>
        </p:spPr>
        <p:txBody>
          <a:bodyPr/>
          <a:lstStyle>
            <a:lvl1pPr algn="r">
              <a:defRPr sz="750">
                <a:solidFill>
                  <a:schemeClr val="bg1">
                    <a:lumMod val="50000"/>
                  </a:schemeClr>
                </a:solidFill>
              </a:defRPr>
            </a:lvl1pPr>
          </a:lstStyle>
          <a:p>
            <a:fld id="{323EE74B-AA29-428B-826F-5CD1FF8C5BA0}" type="slidenum">
              <a:rPr lang="en-GB" smtClean="0"/>
              <a:pPr/>
              <a:t>‹#›</a:t>
            </a:fld>
            <a:endParaRPr lang="en-GB" dirty="0"/>
          </a:p>
        </p:txBody>
      </p:sp>
    </p:spTree>
    <p:extLst>
      <p:ext uri="{BB962C8B-B14F-4D97-AF65-F5344CB8AC3E}">
        <p14:creationId xmlns:p14="http://schemas.microsoft.com/office/powerpoint/2010/main" val="1907672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4250" y="304800"/>
            <a:ext cx="7702550" cy="381000"/>
          </a:xfrm>
        </p:spPr>
        <p:txBody>
          <a:bodyPr/>
          <a:lstStyle/>
          <a:p>
            <a:r>
              <a:rPr lang="en-US"/>
              <a:t>Click to edit Master title style</a:t>
            </a:r>
          </a:p>
        </p:txBody>
      </p:sp>
      <p:sp>
        <p:nvSpPr>
          <p:cNvPr id="3" name="Text Placeholder 2"/>
          <p:cNvSpPr>
            <a:spLocks noGrp="1"/>
          </p:cNvSpPr>
          <p:nvPr>
            <p:ph type="body" sz="half" idx="1"/>
          </p:nvPr>
        </p:nvSpPr>
        <p:spPr>
          <a:xfrm>
            <a:off x="457200" y="990600"/>
            <a:ext cx="40386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90600"/>
            <a:ext cx="40386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J.M. Jowett, Introduction to LHC for ALICE visit, 23/01/2023</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3B0F49D-5F07-4287-891D-1493CB7FD2FC}" type="slidenum">
              <a:rPr lang="en-GB" altLang="en-US"/>
              <a:pPr/>
              <a:t>‹#›</a:t>
            </a:fld>
            <a:endParaRPr lang="en-GB" altLang="en-US"/>
          </a:p>
        </p:txBody>
      </p:sp>
    </p:spTree>
    <p:extLst>
      <p:ext uri="{BB962C8B-B14F-4D97-AF65-F5344CB8AC3E}">
        <p14:creationId xmlns:p14="http://schemas.microsoft.com/office/powerpoint/2010/main" val="2793117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228600" y="4114800"/>
            <a:ext cx="7239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a:t>Click to edit Master title style</a:t>
            </a:r>
            <a:endParaRPr/>
          </a:p>
        </p:txBody>
      </p:sp>
      <p:sp>
        <p:nvSpPr>
          <p:cNvPr id="9" name="Rectangle 3"/>
          <p:cNvSpPr>
            <a:spLocks noGrp="1"/>
          </p:cNvSpPr>
          <p:nvPr>
            <p:ph type="subTitle" idx="1" hasCustomPrompt="1"/>
          </p:nvPr>
        </p:nvSpPr>
        <p:spPr>
          <a:xfrm>
            <a:off x="228600" y="4706112"/>
            <a:ext cx="69342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a:t>Click to add author information</a:t>
            </a:r>
          </a:p>
        </p:txBody>
      </p:sp>
      <p:sp>
        <p:nvSpPr>
          <p:cNvPr id="10" name="Rectangle 15"/>
          <p:cNvSpPr>
            <a:spLocks noGrp="1"/>
          </p:cNvSpPr>
          <p:nvPr>
            <p:ph type="sldNum" sz="quarter" idx="11"/>
          </p:nvPr>
        </p:nvSpPr>
        <p:spPr>
          <a:xfrm>
            <a:off x="6477000" y="6477000"/>
            <a:ext cx="1021080" cy="304800"/>
          </a:xfrm>
          <a:prstGeom prst="rect">
            <a:avLst/>
          </a:prstGeom>
        </p:spPr>
        <p:txBody>
          <a:bodyPr anchor="ctr"/>
          <a:lstStyle/>
          <a:p>
            <a:pPr algn="r"/>
            <a:fld id="{256D3EEF-DE4E-429D-8EC4-DDC531AFF587}" type="slidenum">
              <a:rPr lang="en-US" sz="1000" smtClean="0">
                <a:solidFill>
                  <a:prstClr val="black"/>
                </a:solidFill>
              </a:rPr>
              <a:pPr algn="r"/>
              <a:t>‹#›</a:t>
            </a:fld>
            <a:endParaRPr lang="en-US" dirty="0">
              <a:solidFill>
                <a:prstClr val="black"/>
              </a:solidFill>
            </a:endParaRPr>
          </a:p>
        </p:txBody>
      </p:sp>
      <p:sp>
        <p:nvSpPr>
          <p:cNvPr id="11" name="Rectangle 16"/>
          <p:cNvSpPr>
            <a:spLocks noGrp="1"/>
          </p:cNvSpPr>
          <p:nvPr>
            <p:ph type="ftr" sz="quarter" idx="12"/>
          </p:nvPr>
        </p:nvSpPr>
        <p:spPr>
          <a:xfrm>
            <a:off x="2705100" y="6477000"/>
            <a:ext cx="3733800" cy="304800"/>
          </a:xfrm>
          <a:prstGeom prst="rect">
            <a:avLst/>
          </a:prstGeom>
        </p:spPr>
        <p:txBody>
          <a:bodyPr/>
          <a:lstStyle/>
          <a:p>
            <a:endParaRPr lang="en-US" dirty="0">
              <a:solidFill>
                <a:prstClr val="black"/>
              </a:solidFill>
            </a:endParaRPr>
          </a:p>
        </p:txBody>
      </p:sp>
      <p:sp>
        <p:nvSpPr>
          <p:cNvPr id="13" name="Date Placeholder 9"/>
          <p:cNvSpPr>
            <a:spLocks noGrp="1"/>
          </p:cNvSpPr>
          <p:nvPr>
            <p:ph type="dt" sz="half" idx="10"/>
          </p:nvPr>
        </p:nvSpPr>
        <p:spPr>
          <a:xfrm>
            <a:off x="228600" y="6477000"/>
            <a:ext cx="1600200" cy="304800"/>
          </a:xfrm>
          <a:prstGeom prst="rect">
            <a:avLst/>
          </a:prstGeom>
        </p:spPr>
        <p:txBody>
          <a:bodyPr anchor="ctr"/>
          <a:lstStyle>
            <a:lvl1pPr algn="l" eaLnBrk="1" latinLnBrk="0" hangingPunct="1">
              <a:defRPr kumimoji="0">
                <a:solidFill>
                  <a:srgbClr val="A0A0A0"/>
                </a:solidFill>
              </a:defRPr>
            </a:lvl1pPr>
            <a:extLst/>
          </a:lstStyle>
          <a:p>
            <a:r>
              <a:rPr lang="en-US"/>
              <a:t>J.M. Jowett, Introduction to LHC for ALICE visit, 23/01/2023</a:t>
            </a:r>
            <a:endParaRPr lang="en-US" dirty="0"/>
          </a:p>
        </p:txBody>
      </p:sp>
      <p:sp>
        <p:nvSpPr>
          <p:cNvPr id="14" name="Rectangle 13"/>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dirty="0">
              <a:solidFill>
                <a:prstClr val="black"/>
              </a:solidFill>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0"/>
            <a:ext cx="9144000" cy="866775"/>
          </a:xfrm>
          <a:prstGeom prst="rect">
            <a:avLst/>
          </a:prstGeom>
          <a:noFill/>
        </p:spPr>
      </p:pic>
    </p:spTree>
    <p:extLst>
      <p:ext uri="{BB962C8B-B14F-4D97-AF65-F5344CB8AC3E}">
        <p14:creationId xmlns:p14="http://schemas.microsoft.com/office/powerpoint/2010/main" val="16692133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00025"/>
            <a:ext cx="7929520" cy="487362"/>
          </a:xfrm>
          <a:prstGeom prst="rect">
            <a:avLst/>
          </a:prstGeom>
        </p:spPr>
        <p:txBody>
          <a:bodyPr vert="horz"/>
          <a:lstStyle>
            <a:lvl1pPr algn="r">
              <a:defRPr sz="2400" b="1" cap="small"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614996" y="882032"/>
            <a:ext cx="7954470" cy="5559228"/>
          </a:xfrm>
          <a:prstGeom prst="rect">
            <a:avLst/>
          </a:prstGeom>
        </p:spPr>
        <p:txBody>
          <a:bodyPr/>
          <a:lstStyle>
            <a:lvl1pPr>
              <a:defRPr sz="1800">
                <a:latin typeface="Calibri" pitchFamily="34" charset="0"/>
              </a:defRPr>
            </a:lvl1pPr>
            <a:lvl2pPr>
              <a:defRPr sz="1600">
                <a:latin typeface="Calibri" pitchFamily="34" charset="0"/>
              </a:defRPr>
            </a:lvl2pPr>
            <a:lvl3pPr>
              <a:defRPr sz="1400">
                <a:latin typeface="Calibri" pitchFamily="34" charset="0"/>
              </a:defRPr>
            </a:lvl3pPr>
            <a:lvl4pPr>
              <a:defRPr sz="1200">
                <a:latin typeface="Calibri" pitchFamily="34" charset="0"/>
              </a:defRPr>
            </a:lvl4pPr>
            <a:lvl5pPr>
              <a:defRPr sz="12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84361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7638" y="6669361"/>
            <a:ext cx="4363614" cy="188640"/>
          </a:xfrm>
        </p:spPr>
        <p:txBody>
          <a:bodyPr/>
          <a:lstStyle/>
          <a:p>
            <a:r>
              <a:rPr lang="en-US"/>
              <a:t>J.M. Jowett, Introduction to LHC for ALICE visit, 23/01/2023</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745058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5"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70073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882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11"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12"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8505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6"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7"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45175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6"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2470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4974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13361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35407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r>
              <a:rPr lang="en-US">
                <a:solidFill>
                  <a:prstClr val="black"/>
                </a:solidFill>
              </a:rPr>
              <a:t>J.M. Jowett, Introduction to LHC for ALICE visit, 23/01/2023</a:t>
            </a:r>
            <a:endParaRPr lang="en-US" dirty="0">
              <a:solidFill>
                <a:prstClr val="black"/>
              </a:solidFill>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2522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41901"/>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4593109"/>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638" y="6669360"/>
            <a:ext cx="4363614" cy="206399"/>
          </a:xfrm>
        </p:spPr>
        <p:txBody>
          <a:bodyPr/>
          <a:lstStyle/>
          <a:p>
            <a:r>
              <a:rPr lang="en-US"/>
              <a:t>J.M. Jowett, Introduction to LHC for ALICE visit, 23/01/2023</a:t>
            </a:r>
            <a:endParaRPr lang="en-GB"/>
          </a:p>
        </p:txBody>
      </p:sp>
      <p:sp>
        <p:nvSpPr>
          <p:cNvPr id="5" name="Footer Placeholder 4"/>
          <p:cNvSpPr>
            <a:spLocks noGrp="1"/>
          </p:cNvSpPr>
          <p:nvPr>
            <p:ph type="ftr" sz="quarter" idx="11"/>
          </p:nvPr>
        </p:nvSpPr>
        <p:spPr>
          <a:xfrm>
            <a:off x="3995936" y="6669361"/>
            <a:ext cx="1152128"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13121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79512" y="548680"/>
            <a:ext cx="4316288"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548680"/>
            <a:ext cx="4388296"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J.M. Jowett, Introduction to LHC for ALICE visit, 23/01/2023</a:t>
            </a:r>
            <a:endParaRPr lang="en-GB"/>
          </a:p>
        </p:txBody>
      </p:sp>
      <p:sp>
        <p:nvSpPr>
          <p:cNvPr id="6" name="Footer Placeholder 5"/>
          <p:cNvSpPr>
            <a:spLocks noGrp="1"/>
          </p:cNvSpPr>
          <p:nvPr>
            <p:ph type="ftr" sz="quarter" idx="11"/>
          </p:nvPr>
        </p:nvSpPr>
        <p:spPr>
          <a:xfrm>
            <a:off x="3995936" y="6669361"/>
            <a:ext cx="1152128"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90015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48629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268760"/>
            <a:ext cx="4040188"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49924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268760"/>
            <a:ext cx="4041775"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r>
              <a:rPr lang="en-US"/>
              <a:t>J.M. Jowett, Introduction to LHC for ALICE visit, 23/01/2023</a:t>
            </a:r>
            <a:endParaRPr lang="en-GB"/>
          </a:p>
        </p:txBody>
      </p:sp>
      <p:sp>
        <p:nvSpPr>
          <p:cNvPr id="8" name="Footer Placeholder 7"/>
          <p:cNvSpPr>
            <a:spLocks noGrp="1"/>
          </p:cNvSpPr>
          <p:nvPr>
            <p:ph type="ftr" sz="quarter" idx="11"/>
          </p:nvPr>
        </p:nvSpPr>
        <p:spPr>
          <a:xfrm>
            <a:off x="3995936" y="6669361"/>
            <a:ext cx="1152128" cy="210936"/>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60476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7638" y="6669360"/>
            <a:ext cx="4579638" cy="210937"/>
          </a:xfrm>
        </p:spPr>
        <p:txBody>
          <a:bodyPr/>
          <a:lstStyle/>
          <a:p>
            <a:r>
              <a:rPr lang="en-US"/>
              <a:t>J.M. Jowett, Introduction to LHC for ALICE visit, 23/01/2023</a:t>
            </a:r>
            <a:endParaRPr lang="en-GB"/>
          </a:p>
        </p:txBody>
      </p:sp>
      <p:sp>
        <p:nvSpPr>
          <p:cNvPr id="4" name="Footer Placeholder 3"/>
          <p:cNvSpPr>
            <a:spLocks noGrp="1"/>
          </p:cNvSpPr>
          <p:nvPr>
            <p:ph type="ftr" sz="quarter" idx="11"/>
          </p:nvPr>
        </p:nvSpPr>
        <p:spPr>
          <a:xfrm>
            <a:off x="3995936" y="6669361"/>
            <a:ext cx="1152128" cy="210936"/>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374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38" y="6669360"/>
            <a:ext cx="4363614" cy="210937"/>
          </a:xfrm>
        </p:spPr>
        <p:txBody>
          <a:bodyPr/>
          <a:lstStyle/>
          <a:p>
            <a:r>
              <a:rPr lang="en-US"/>
              <a:t>J.M. Jowett, Introduction to LHC for ALICE visit, 23/01/2023</a:t>
            </a:r>
            <a:endParaRPr lang="en-GB"/>
          </a:p>
        </p:txBody>
      </p:sp>
      <p:sp>
        <p:nvSpPr>
          <p:cNvPr id="3" name="Footer Placeholder 2"/>
          <p:cNvSpPr>
            <a:spLocks noGrp="1"/>
          </p:cNvSpPr>
          <p:nvPr>
            <p:ph type="ftr" sz="quarter" idx="11"/>
          </p:nvPr>
        </p:nvSpPr>
        <p:spPr>
          <a:xfrm>
            <a:off x="3995936" y="6669361"/>
            <a:ext cx="1152128" cy="210936"/>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4586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38" y="6669360"/>
            <a:ext cx="4219598" cy="210937"/>
          </a:xfrm>
        </p:spPr>
        <p:txBody>
          <a:bodyPr/>
          <a:lstStyle/>
          <a:p>
            <a:r>
              <a:rPr lang="en-US"/>
              <a:t>J.M. Jowett, Introduction to LHC for ALICE visit, 23/01/2023</a:t>
            </a:r>
            <a:endParaRPr lang="en-GB"/>
          </a:p>
        </p:txBody>
      </p:sp>
      <p:sp>
        <p:nvSpPr>
          <p:cNvPr id="6" name="Footer Placeholder 5"/>
          <p:cNvSpPr>
            <a:spLocks noGrp="1"/>
          </p:cNvSpPr>
          <p:nvPr>
            <p:ph type="ftr" sz="quarter" idx="11"/>
          </p:nvPr>
        </p:nvSpPr>
        <p:spPr>
          <a:xfrm>
            <a:off x="3995936" y="6669361"/>
            <a:ext cx="1152128"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78467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J.M. Jowett, Introduction to LHC for ALICE visit, 23/01/2023</a:t>
            </a:r>
            <a:endParaRPr lang="en-GB"/>
          </a:p>
        </p:txBody>
      </p:sp>
      <p:sp>
        <p:nvSpPr>
          <p:cNvPr id="6" name="Footer Placeholder 5"/>
          <p:cNvSpPr>
            <a:spLocks noGrp="1"/>
          </p:cNvSpPr>
          <p:nvPr>
            <p:ph type="ftr" sz="quarter" idx="11"/>
          </p:nvPr>
        </p:nvSpPr>
        <p:spPr>
          <a:xfrm>
            <a:off x="3995936" y="6669361"/>
            <a:ext cx="1152128"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28779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3.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5.jpe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9144000" cy="490066"/>
          </a:xfrm>
          <a:prstGeom prst="rect">
            <a:avLst/>
          </a:prstGeom>
          <a:solidFill>
            <a:schemeClr val="bg2"/>
          </a:solidFill>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323528" y="476672"/>
            <a:ext cx="8496944" cy="61206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7638" y="6669360"/>
            <a:ext cx="3427509" cy="206399"/>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J.M. Jowett, Introduction to LHC for ALICE visit, 23/01/2023</a:t>
            </a:r>
            <a:endParaRPr lang="en-GB"/>
          </a:p>
        </p:txBody>
      </p:sp>
      <p:sp>
        <p:nvSpPr>
          <p:cNvPr id="6" name="Slide Number Placeholder 5"/>
          <p:cNvSpPr>
            <a:spLocks noGrp="1"/>
          </p:cNvSpPr>
          <p:nvPr>
            <p:ph type="sldNum" sz="quarter" idx="4"/>
          </p:nvPr>
        </p:nvSpPr>
        <p:spPr>
          <a:xfrm>
            <a:off x="7008412" y="6669360"/>
            <a:ext cx="21336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fld id="{323EE74B-AA29-428B-826F-5CD1FF8C5BA0}" type="slidenum">
              <a:rPr lang="en-GB" smtClean="0"/>
              <a:pPr/>
              <a:t>‹#›</a:t>
            </a:fld>
            <a:endParaRPr lang="en-GB"/>
          </a:p>
        </p:txBody>
      </p:sp>
    </p:spTree>
    <p:extLst>
      <p:ext uri="{BB962C8B-B14F-4D97-AF65-F5344CB8AC3E}">
        <p14:creationId xmlns:p14="http://schemas.microsoft.com/office/powerpoint/2010/main" val="2668107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7" r:id="rId12"/>
    <p:sldLayoutId id="2147483688" r:id="rId13"/>
    <p:sldLayoutId id="2147483693" r:id="rId14"/>
    <p:sldLayoutId id="2147483708" r:id="rId15"/>
    <p:sldLayoutId id="2147483710" r:id="rId16"/>
    <p:sldLayoutId id="2147483711" r:id="rId17"/>
  </p:sldLayoutIdLst>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8277224" y="0"/>
            <a:ext cx="866775" cy="908720"/>
          </a:xfrm>
          <a:prstGeom prst="rect">
            <a:avLst/>
          </a:prstGeom>
        </p:spPr>
      </p:pic>
      <p:pic>
        <p:nvPicPr>
          <p:cNvPr id="15" name="Picture 2" descr="banner-bleu"/>
          <p:cNvPicPr>
            <a:picLocks noChangeAspect="1" noChangeArrowheads="1"/>
          </p:cNvPicPr>
          <p:nvPr userDrawn="1"/>
        </p:nvPicPr>
        <p:blipFill>
          <a:blip r:embed="rId14" cstate="print"/>
          <a:srcRect l="9115" b="53321"/>
          <a:stretch>
            <a:fillRect/>
          </a:stretch>
        </p:blipFill>
        <p:spPr bwMode="auto">
          <a:xfrm>
            <a:off x="0" y="736375"/>
            <a:ext cx="8310520" cy="153749"/>
          </a:xfrm>
          <a:prstGeom prst="rect">
            <a:avLst/>
          </a:prstGeom>
          <a:noFill/>
        </p:spPr>
      </p:pic>
      <p:pic>
        <p:nvPicPr>
          <p:cNvPr id="16" name="Picture 2" descr="banner-bleu"/>
          <p:cNvPicPr>
            <a:picLocks noChangeAspect="1" noChangeArrowheads="1"/>
          </p:cNvPicPr>
          <p:nvPr userDrawn="1"/>
        </p:nvPicPr>
        <p:blipFill>
          <a:blip r:embed="rId14" cstate="print"/>
          <a:srcRect l="9115" t="48546"/>
          <a:stretch>
            <a:fillRect/>
          </a:stretch>
        </p:blipFill>
        <p:spPr bwMode="auto">
          <a:xfrm>
            <a:off x="623086" y="6462030"/>
            <a:ext cx="8520913" cy="141998"/>
          </a:xfrm>
          <a:prstGeom prst="rect">
            <a:avLst/>
          </a:prstGeom>
          <a:noFill/>
        </p:spPr>
      </p:pic>
      <p:pic>
        <p:nvPicPr>
          <p:cNvPr id="17" name="Picture 16" descr="CERN logo Withe.jpg"/>
          <p:cNvPicPr>
            <a:picLocks noChangeAspect="1"/>
          </p:cNvPicPr>
          <p:nvPr userDrawn="1"/>
        </p:nvPicPr>
        <p:blipFill>
          <a:blip r:embed="rId15" cstate="print"/>
          <a:stretch>
            <a:fillRect/>
          </a:stretch>
        </p:blipFill>
        <p:spPr>
          <a:xfrm>
            <a:off x="0" y="6243761"/>
            <a:ext cx="626166" cy="614239"/>
          </a:xfrm>
          <a:prstGeom prst="rect">
            <a:avLst/>
          </a:prstGeom>
        </p:spPr>
      </p:pic>
    </p:spTree>
    <p:extLst>
      <p:ext uri="{BB962C8B-B14F-4D97-AF65-F5344CB8AC3E}">
        <p14:creationId xmlns:p14="http://schemas.microsoft.com/office/powerpoint/2010/main" val="3222026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2.wmf"/><Relationship Id="rId5" Type="http://schemas.openxmlformats.org/officeDocument/2006/relationships/oleObject" Target="../embeddings/oleObject8.bin"/><Relationship Id="rId4" Type="http://schemas.openxmlformats.org/officeDocument/2006/relationships/image" Target="../media/image21.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slideLayout" Target="../slideLayouts/slideLayout6.xml"/><Relationship Id="rId7" Type="http://schemas.openxmlformats.org/officeDocument/2006/relationships/image" Target="../media/image2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notesSlide" Target="../notesSlides/notesSlide9.xml"/><Relationship Id="rId9" Type="http://schemas.openxmlformats.org/officeDocument/2006/relationships/image" Target="../media/image28.wmf"/></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emf"/></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alice.cer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2.bin"/><Relationship Id="rId1" Type="http://schemas.openxmlformats.org/officeDocument/2006/relationships/slideLayout" Target="../slideLayouts/slideLayout6.xml"/><Relationship Id="rId5" Type="http://schemas.openxmlformats.org/officeDocument/2006/relationships/image" Target="../media/image14.w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6.wmf"/><Relationship Id="rId5" Type="http://schemas.openxmlformats.org/officeDocument/2006/relationships/oleObject" Target="../embeddings/oleObject5.bin"/><Relationship Id="rId4" Type="http://schemas.openxmlformats.org/officeDocument/2006/relationships/image" Target="../media/image15.wmf"/></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graphical user interface">
            <a:extLst>
              <a:ext uri="{FF2B5EF4-FFF2-40B4-BE49-F238E27FC236}">
                <a16:creationId xmlns:a16="http://schemas.microsoft.com/office/drawing/2014/main" id="{D0356B75-E73D-B9A5-D56D-E425DF3C93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92" y="-22298"/>
            <a:ext cx="10061584" cy="6902596"/>
          </a:xfrm>
          <a:prstGeom prst="rect">
            <a:avLst/>
          </a:prstGeom>
        </p:spPr>
      </p:pic>
      <p:sp>
        <p:nvSpPr>
          <p:cNvPr id="3" name="Date Placeholder 2"/>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a:t>
            </a:fld>
            <a:endParaRPr lang="en-GB"/>
          </a:p>
        </p:txBody>
      </p:sp>
      <p:sp>
        <p:nvSpPr>
          <p:cNvPr id="10" name="Title 1"/>
          <p:cNvSpPr txBox="1">
            <a:spLocks/>
          </p:cNvSpPr>
          <p:nvPr/>
        </p:nvSpPr>
        <p:spPr>
          <a:xfrm>
            <a:off x="469776" y="2168061"/>
            <a:ext cx="7772400" cy="1470025"/>
          </a:xfrm>
          <a:prstGeom prst="rect">
            <a:avLst/>
          </a:prstGeom>
          <a:noFill/>
        </p:spPr>
        <p:txBody>
          <a:bodyPr>
            <a:no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r>
              <a:rPr lang="en-GB" sz="4000" dirty="0">
                <a:solidFill>
                  <a:srgbClr val="FFFF00"/>
                </a:solidFill>
              </a:rPr>
              <a:t>Introduction to ALICE in the LHC </a:t>
            </a:r>
            <a:br>
              <a:rPr lang="en-GB" sz="4000" dirty="0">
                <a:solidFill>
                  <a:srgbClr val="FFFF00"/>
                </a:solidFill>
              </a:rPr>
            </a:br>
            <a:br>
              <a:rPr lang="en-GB" dirty="0">
                <a:solidFill>
                  <a:srgbClr val="FFFF00"/>
                </a:solidFill>
              </a:rPr>
            </a:br>
            <a:r>
              <a:rPr lang="en-US" sz="2400" dirty="0">
                <a:solidFill>
                  <a:srgbClr val="FFFF00"/>
                </a:solidFill>
              </a:rPr>
              <a:t>John Jowett </a:t>
            </a:r>
            <a:br>
              <a:rPr lang="en-US" sz="2400" dirty="0">
                <a:solidFill>
                  <a:srgbClr val="FFFF00"/>
                </a:solidFill>
              </a:rPr>
            </a:br>
            <a:r>
              <a:rPr lang="en-US" sz="2400" dirty="0">
                <a:solidFill>
                  <a:srgbClr val="FFFF00"/>
                </a:solidFill>
              </a:rPr>
              <a:t>(Formerly CERN, now ALICE, GSI group at CERN)</a:t>
            </a:r>
          </a:p>
          <a:p>
            <a:endParaRPr lang="en-US" dirty="0">
              <a:solidFill>
                <a:srgbClr val="FFFF00"/>
              </a:solidFill>
            </a:endParaRPr>
          </a:p>
          <a:p>
            <a:endParaRPr lang="en-US" dirty="0">
              <a:solidFill>
                <a:srgbClr val="FFFF00"/>
              </a:solidFill>
            </a:endParaRPr>
          </a:p>
        </p:txBody>
      </p:sp>
      <p:pic>
        <p:nvPicPr>
          <p:cNvPr id="12" name="Image 8" descr="esi bis.jpg">
            <a:extLst>
              <a:ext uri="{FF2B5EF4-FFF2-40B4-BE49-F238E27FC236}">
                <a16:creationId xmlns:a16="http://schemas.microsoft.com/office/drawing/2014/main" id="{305E7DFD-9111-4CF2-A7F4-D202A138F8ED}"/>
              </a:ext>
            </a:extLst>
          </p:cNvPr>
          <p:cNvPicPr>
            <a:picLocks noChangeAspect="1"/>
          </p:cNvPicPr>
          <p:nvPr/>
        </p:nvPicPr>
        <p:blipFill>
          <a:blip r:embed="rId4" cstate="print"/>
          <a:stretch>
            <a:fillRect/>
          </a:stretch>
        </p:blipFill>
        <p:spPr>
          <a:xfrm>
            <a:off x="7683101" y="11810"/>
            <a:ext cx="1458911" cy="612000"/>
          </a:xfrm>
          <a:prstGeom prst="rect">
            <a:avLst/>
          </a:prstGeom>
        </p:spPr>
      </p:pic>
      <p:pic>
        <p:nvPicPr>
          <p:cNvPr id="13" name="Picture 12" descr="\\cern.ch\dfs\Users\r\rinolfi\Desktop\JUAS_2014\JUAS_logo.jpg">
            <a:extLst>
              <a:ext uri="{FF2B5EF4-FFF2-40B4-BE49-F238E27FC236}">
                <a16:creationId xmlns:a16="http://schemas.microsoft.com/office/drawing/2014/main" id="{1CA89563-362B-433B-9AD5-D30970370F8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0" y="-9376"/>
            <a:ext cx="161215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768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CD6F6-1A15-4F47-B5F2-AAFB3E6FA6A8}"/>
              </a:ext>
            </a:extLst>
          </p:cNvPr>
          <p:cNvSpPr>
            <a:spLocks noGrp="1"/>
          </p:cNvSpPr>
          <p:nvPr>
            <p:ph type="title"/>
          </p:nvPr>
        </p:nvSpPr>
        <p:spPr/>
        <p:txBody>
          <a:bodyPr>
            <a:normAutofit fontScale="90000"/>
          </a:bodyPr>
          <a:lstStyle/>
          <a:p>
            <a:r>
              <a:rPr lang="en-US" dirty="0"/>
              <a:t>LHC Accelerator Cycle (Fill) schematic</a:t>
            </a:r>
          </a:p>
        </p:txBody>
      </p:sp>
      <p:sp>
        <p:nvSpPr>
          <p:cNvPr id="4" name="Slide Number Placeholder 3">
            <a:extLst>
              <a:ext uri="{FF2B5EF4-FFF2-40B4-BE49-F238E27FC236}">
                <a16:creationId xmlns:a16="http://schemas.microsoft.com/office/drawing/2014/main" id="{E2DF0960-18CF-AE4F-B040-7D5725A68A5B}"/>
              </a:ext>
            </a:extLst>
          </p:cNvPr>
          <p:cNvSpPr>
            <a:spLocks noGrp="1"/>
          </p:cNvSpPr>
          <p:nvPr>
            <p:ph type="sldNum" sz="quarter" idx="4294967295"/>
          </p:nvPr>
        </p:nvSpPr>
        <p:spPr>
          <a:xfrm>
            <a:off x="8389938" y="6642100"/>
            <a:ext cx="754062" cy="187325"/>
          </a:xfrm>
        </p:spPr>
        <p:txBody>
          <a:bodyPr/>
          <a:lstStyle/>
          <a:p>
            <a:fld id="{323EE74B-AA29-428B-826F-5CD1FF8C5BA0}" type="slidenum">
              <a:rPr lang="en-GB" smtClean="0"/>
              <a:pPr/>
              <a:t>10</a:t>
            </a:fld>
            <a:endParaRPr lang="en-GB" dirty="0"/>
          </a:p>
        </p:txBody>
      </p:sp>
      <p:sp>
        <p:nvSpPr>
          <p:cNvPr id="15" name="Date Placeholder 14"/>
          <p:cNvSpPr>
            <a:spLocks noGrp="1"/>
          </p:cNvSpPr>
          <p:nvPr>
            <p:ph type="dt" sz="half" idx="4294967295"/>
          </p:nvPr>
        </p:nvSpPr>
        <p:spPr>
          <a:xfrm>
            <a:off x="0" y="6657975"/>
            <a:ext cx="3419872" cy="188913"/>
          </a:xfrm>
        </p:spPr>
        <p:txBody>
          <a:bodyPr/>
          <a:lstStyle/>
          <a:p>
            <a:r>
              <a:rPr lang="en-US"/>
              <a:t>J.M. Jowett, Introduction to LHC for ALICE visit, 23/01/2023</a:t>
            </a:r>
            <a:endParaRPr lang="en-GB" dirty="0"/>
          </a:p>
        </p:txBody>
      </p:sp>
      <p:grpSp>
        <p:nvGrpSpPr>
          <p:cNvPr id="16" name="Group 15"/>
          <p:cNvGrpSpPr/>
          <p:nvPr/>
        </p:nvGrpSpPr>
        <p:grpSpPr>
          <a:xfrm>
            <a:off x="1043608" y="491557"/>
            <a:ext cx="7848872" cy="4161579"/>
            <a:chOff x="1277634" y="1540531"/>
            <a:chExt cx="6921392" cy="3416317"/>
          </a:xfrm>
        </p:grpSpPr>
        <p:pic>
          <p:nvPicPr>
            <p:cNvPr id="5" name="Picture 2" descr="C:\Users\mschauma\Dropbox\PhD_Thesis\Bilder\lhc\LHCcycle.png">
              <a:extLst>
                <a:ext uri="{FF2B5EF4-FFF2-40B4-BE49-F238E27FC236}">
                  <a16:creationId xmlns:a16="http://schemas.microsoft.com/office/drawing/2014/main" id="{EED2D13A-5534-AB47-AA1D-192D2A9FB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7754" y="1540531"/>
              <a:ext cx="4445739" cy="278970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193F10C-E6E9-A84C-A9BD-59C11FCC411E}"/>
                </a:ext>
              </a:extLst>
            </p:cNvPr>
            <p:cNvSpPr txBox="1"/>
            <p:nvPr/>
          </p:nvSpPr>
          <p:spPr>
            <a:xfrm>
              <a:off x="1277634" y="4402850"/>
              <a:ext cx="2592288" cy="553998"/>
            </a:xfrm>
            <a:prstGeom prst="rect">
              <a:avLst/>
            </a:prstGeom>
            <a:solidFill>
              <a:srgbClr val="FFFF00"/>
            </a:solidFill>
          </p:spPr>
          <p:txBody>
            <a:bodyPr wrap="square" rtlCol="0">
              <a:spAutoFit/>
            </a:bodyPr>
            <a:lstStyle/>
            <a:p>
              <a:r>
                <a:rPr lang="en-GB" sz="1500" dirty="0"/>
                <a:t>Low energy injection plateau:</a:t>
              </a:r>
            </a:p>
            <a:p>
              <a:r>
                <a:rPr lang="en-GB" sz="1500" dirty="0"/>
                <a:t>Accumulation of beam</a:t>
              </a:r>
            </a:p>
          </p:txBody>
        </p:sp>
        <p:sp>
          <p:nvSpPr>
            <p:cNvPr id="7" name="Left Brace 6">
              <a:extLst>
                <a:ext uri="{FF2B5EF4-FFF2-40B4-BE49-F238E27FC236}">
                  <a16:creationId xmlns:a16="http://schemas.microsoft.com/office/drawing/2014/main" id="{C2FB5C9A-AD69-404A-B334-1A5D872887AC}"/>
                </a:ext>
              </a:extLst>
            </p:cNvPr>
            <p:cNvSpPr/>
            <p:nvPr/>
          </p:nvSpPr>
          <p:spPr>
            <a:xfrm rot="16200000">
              <a:off x="3597606" y="3521834"/>
              <a:ext cx="382615" cy="1242138"/>
            </a:xfrm>
            <a:prstGeom prst="leftBrace">
              <a:avLst>
                <a:gd name="adj1" fmla="val 51250"/>
                <a:gd name="adj2" fmla="val 35225"/>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8" name="TextBox 7">
              <a:extLst>
                <a:ext uri="{FF2B5EF4-FFF2-40B4-BE49-F238E27FC236}">
                  <a16:creationId xmlns:a16="http://schemas.microsoft.com/office/drawing/2014/main" id="{E4A1340B-0DD4-D74C-9223-AB802D3C086D}"/>
                </a:ext>
              </a:extLst>
            </p:cNvPr>
            <p:cNvSpPr txBox="1"/>
            <p:nvPr/>
          </p:nvSpPr>
          <p:spPr>
            <a:xfrm>
              <a:off x="4301970" y="4518266"/>
              <a:ext cx="1206134" cy="323165"/>
            </a:xfrm>
            <a:prstGeom prst="rect">
              <a:avLst/>
            </a:prstGeom>
            <a:solidFill>
              <a:srgbClr val="FFFF00"/>
            </a:solidFill>
          </p:spPr>
          <p:txBody>
            <a:bodyPr wrap="square" rtlCol="0">
              <a:spAutoFit/>
            </a:bodyPr>
            <a:lstStyle/>
            <a:p>
              <a:r>
                <a:rPr lang="en-GB" sz="1500" dirty="0"/>
                <a:t>Acceleration</a:t>
              </a:r>
            </a:p>
          </p:txBody>
        </p:sp>
        <p:cxnSp>
          <p:nvCxnSpPr>
            <p:cNvPr id="9" name="Straight Arrow Connector 8">
              <a:extLst>
                <a:ext uri="{FF2B5EF4-FFF2-40B4-BE49-F238E27FC236}">
                  <a16:creationId xmlns:a16="http://schemas.microsoft.com/office/drawing/2014/main" id="{835300E4-621F-244D-864C-B8560FB4F050}"/>
                </a:ext>
              </a:extLst>
            </p:cNvPr>
            <p:cNvCxnSpPr/>
            <p:nvPr/>
          </p:nvCxnSpPr>
          <p:spPr>
            <a:xfrm flipH="1" flipV="1">
              <a:off x="4499992" y="2420888"/>
              <a:ext cx="540060" cy="130354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554D511-F032-B349-8928-099FE9573D4E}"/>
                </a:ext>
              </a:extLst>
            </p:cNvPr>
            <p:cNvSpPr txBox="1"/>
            <p:nvPr/>
          </p:nvSpPr>
          <p:spPr>
            <a:xfrm>
              <a:off x="6345575" y="4287433"/>
              <a:ext cx="1853451" cy="553998"/>
            </a:xfrm>
            <a:prstGeom prst="rect">
              <a:avLst/>
            </a:prstGeom>
            <a:solidFill>
              <a:srgbClr val="FFFF00"/>
            </a:solidFill>
          </p:spPr>
          <p:txBody>
            <a:bodyPr wrap="square" rtlCol="0">
              <a:spAutoFit/>
            </a:bodyPr>
            <a:lstStyle/>
            <a:p>
              <a:r>
                <a:rPr lang="en-GB" sz="1500" dirty="0"/>
                <a:t>Top (max) Energy:</a:t>
              </a:r>
            </a:p>
            <a:p>
              <a:r>
                <a:rPr lang="en-GB" sz="1500" dirty="0"/>
                <a:t>Store &amp; Collide (LHC)</a:t>
              </a:r>
            </a:p>
          </p:txBody>
        </p:sp>
        <p:cxnSp>
          <p:nvCxnSpPr>
            <p:cNvPr id="11" name="Straight Arrow Connector 10">
              <a:extLst>
                <a:ext uri="{FF2B5EF4-FFF2-40B4-BE49-F238E27FC236}">
                  <a16:creationId xmlns:a16="http://schemas.microsoft.com/office/drawing/2014/main" id="{1C6B05C5-D508-6F40-8359-F71ECADC63C1}"/>
                </a:ext>
              </a:extLst>
            </p:cNvPr>
            <p:cNvCxnSpPr/>
            <p:nvPr/>
          </p:nvCxnSpPr>
          <p:spPr>
            <a:xfrm flipH="1" flipV="1">
              <a:off x="5220072" y="1941889"/>
              <a:ext cx="1992842" cy="234554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963F4DC-9528-164A-817C-37C12EAEED53}"/>
                </a:ext>
              </a:extLst>
            </p:cNvPr>
            <p:cNvSpPr txBox="1"/>
            <p:nvPr/>
          </p:nvSpPr>
          <p:spPr>
            <a:xfrm rot="16200000">
              <a:off x="1424309" y="2669732"/>
              <a:ext cx="1412631" cy="369332"/>
            </a:xfrm>
            <a:prstGeom prst="rect">
              <a:avLst/>
            </a:prstGeom>
            <a:noFill/>
          </p:spPr>
          <p:txBody>
            <a:bodyPr wrap="none" rtlCol="0">
              <a:spAutoFit/>
            </a:bodyPr>
            <a:lstStyle/>
            <a:p>
              <a:r>
                <a:rPr lang="en-GB" dirty="0"/>
                <a:t>Beam Energy</a:t>
              </a:r>
            </a:p>
          </p:txBody>
        </p:sp>
      </p:grpSp>
      <p:sp>
        <p:nvSpPr>
          <p:cNvPr id="13" name="Rectangle 12">
            <a:extLst>
              <a:ext uri="{FF2B5EF4-FFF2-40B4-BE49-F238E27FC236}">
                <a16:creationId xmlns:a16="http://schemas.microsoft.com/office/drawing/2014/main" id="{8B2E8E2A-84B5-164E-93B8-146B9251B649}"/>
              </a:ext>
            </a:extLst>
          </p:cNvPr>
          <p:cNvSpPr/>
          <p:nvPr/>
        </p:nvSpPr>
        <p:spPr>
          <a:xfrm>
            <a:off x="1317995" y="4766740"/>
            <a:ext cx="6759545" cy="1569660"/>
          </a:xfrm>
          <a:prstGeom prst="rect">
            <a:avLst/>
          </a:prstGeom>
        </p:spPr>
        <p:txBody>
          <a:bodyPr wrap="square">
            <a:spAutoFit/>
          </a:bodyPr>
          <a:lstStyle/>
          <a:p>
            <a:r>
              <a:rPr lang="en-GB" sz="1600" dirty="0"/>
              <a:t>Injector cycles (e.g. PS or SPS) are analogous except that, after the ramp, beams are immediately extracted into a transfer line to the next machine rather than being collided. </a:t>
            </a:r>
          </a:p>
          <a:p>
            <a:endParaRPr lang="en-GB" sz="1600" dirty="0"/>
          </a:p>
          <a:p>
            <a:r>
              <a:rPr lang="en-US" sz="1600" dirty="0"/>
              <a:t>A machine which ramps its magnetic fields in synchronism with a change of the RF frequency like this is called a </a:t>
            </a:r>
            <a:r>
              <a:rPr lang="en-US" sz="1600" i="1" dirty="0"/>
              <a:t>synchrotron</a:t>
            </a:r>
            <a:r>
              <a:rPr lang="en-US" sz="1600" dirty="0"/>
              <a:t>. </a:t>
            </a:r>
            <a:endParaRPr lang="en-GB" sz="1600" dirty="0"/>
          </a:p>
        </p:txBody>
      </p:sp>
    </p:spTree>
    <p:extLst>
      <p:ext uri="{BB962C8B-B14F-4D97-AF65-F5344CB8AC3E}">
        <p14:creationId xmlns:p14="http://schemas.microsoft.com/office/powerpoint/2010/main" val="293015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LHC orientation – schematic (1)</a:t>
            </a:r>
          </a:p>
        </p:txBody>
      </p:sp>
      <p:sp>
        <p:nvSpPr>
          <p:cNvPr id="4" name="Date Placeholder 3"/>
          <p:cNvSpPr>
            <a:spLocks noGrp="1"/>
          </p:cNvSpPr>
          <p:nvPr>
            <p:ph type="dt" sz="half" idx="10"/>
          </p:nvPr>
        </p:nvSpPr>
        <p:spPr/>
        <p:txBody>
          <a:bodyPr/>
          <a:lstStyle/>
          <a:p>
            <a:pPr>
              <a:defRPr/>
            </a:pPr>
            <a:r>
              <a:rPr lang="en-US"/>
              <a:t>J.M. Jowett, Introduction to LHC for ALICE visit, 23/01/2023</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11</a:t>
            </a:fld>
            <a:endParaRPr lang="en-GB"/>
          </a:p>
        </p:txBody>
      </p:sp>
      <p:pic>
        <p:nvPicPr>
          <p:cNvPr id="6" name="Picture 4" descr="Picture1.jpg"/>
          <p:cNvPicPr>
            <a:picLocks noChangeAspect="1"/>
          </p:cNvPicPr>
          <p:nvPr/>
        </p:nvPicPr>
        <p:blipFill>
          <a:blip r:embed="rId3" cstate="screen"/>
          <a:srcRect/>
          <a:stretch>
            <a:fillRect/>
          </a:stretch>
        </p:blipFill>
        <p:spPr bwMode="auto">
          <a:xfrm>
            <a:off x="35496" y="626527"/>
            <a:ext cx="5760640" cy="5899943"/>
          </a:xfrm>
          <a:prstGeom prst="rect">
            <a:avLst/>
          </a:prstGeom>
          <a:noFill/>
          <a:ln w="9525">
            <a:solidFill>
              <a:srgbClr val="002774"/>
            </a:solidFill>
            <a:miter lim="800000"/>
            <a:headEnd/>
            <a:tailEnd/>
          </a:ln>
        </p:spPr>
      </p:pic>
      <p:sp>
        <p:nvSpPr>
          <p:cNvPr id="8" name="TextBox 7"/>
          <p:cNvSpPr txBox="1"/>
          <p:nvPr/>
        </p:nvSpPr>
        <p:spPr>
          <a:xfrm>
            <a:off x="5796136" y="620688"/>
            <a:ext cx="3240360" cy="3693319"/>
          </a:xfrm>
          <a:prstGeom prst="rect">
            <a:avLst/>
          </a:prstGeom>
          <a:noFill/>
        </p:spPr>
        <p:txBody>
          <a:bodyPr wrap="square" rtlCol="0">
            <a:spAutoFit/>
          </a:bodyPr>
          <a:lstStyle/>
          <a:p>
            <a:r>
              <a:rPr lang="en-US" dirty="0"/>
              <a:t>Four large and highly capable physics experiments:</a:t>
            </a:r>
          </a:p>
          <a:p>
            <a:r>
              <a:rPr lang="en-US" dirty="0"/>
              <a:t>ALICE, CMS, ATLAS, </a:t>
            </a:r>
            <a:r>
              <a:rPr lang="en-US" dirty="0" err="1"/>
              <a:t>LHCb</a:t>
            </a:r>
            <a:r>
              <a:rPr lang="en-US" dirty="0"/>
              <a:t>.</a:t>
            </a:r>
          </a:p>
          <a:p>
            <a:r>
              <a:rPr lang="en-GB" sz="1800" dirty="0"/>
              <a:t>Beams circulate in independent beam pipes over most of circumference</a:t>
            </a:r>
          </a:p>
          <a:p>
            <a:endParaRPr lang="en-US" dirty="0"/>
          </a:p>
          <a:p>
            <a:r>
              <a:rPr lang="en-US" dirty="0"/>
              <a:t>Each beam has its own reference orbit in the twin-aperture magnets of the arcs but the beam pipes merge and orbits are common in interaction regions.</a:t>
            </a:r>
            <a:endParaRPr lang="en-GB" dirty="0"/>
          </a:p>
        </p:txBody>
      </p:sp>
      <p:sp>
        <p:nvSpPr>
          <p:cNvPr id="9" name="Rectangle 4">
            <a:extLst>
              <a:ext uri="{FF2B5EF4-FFF2-40B4-BE49-F238E27FC236}">
                <a16:creationId xmlns:a16="http://schemas.microsoft.com/office/drawing/2014/main" id="{6D937E81-53A7-4F31-847C-7031C84C3B05}"/>
              </a:ext>
            </a:extLst>
          </p:cNvPr>
          <p:cNvSpPr txBox="1">
            <a:spLocks noChangeArrowheads="1"/>
          </p:cNvSpPr>
          <p:nvPr/>
        </p:nvSpPr>
        <p:spPr>
          <a:xfrm>
            <a:off x="5868144" y="4221088"/>
            <a:ext cx="3168352" cy="18722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GB" sz="2000" dirty="0"/>
              <a:t>Interaction regions: </a:t>
            </a:r>
          </a:p>
          <a:p>
            <a:pPr marL="457200" lvl="1" indent="0">
              <a:buNone/>
              <a:defRPr/>
            </a:pPr>
            <a:r>
              <a:rPr lang="en-GB" sz="2000" dirty="0"/>
              <a:t>IR1 (ATLAS </a:t>
            </a:r>
            <a:r>
              <a:rPr lang="en-US" sz="2000" dirty="0">
                <a:cs typeface="Tahoma" pitchFamily="34" charset="0"/>
              </a:rPr>
              <a:t>± 145 m</a:t>
            </a:r>
            <a:r>
              <a:rPr lang="en-GB" sz="2000" dirty="0"/>
              <a:t>) 	</a:t>
            </a:r>
          </a:p>
          <a:p>
            <a:pPr marL="457200" lvl="1" indent="0">
              <a:buNone/>
              <a:defRPr/>
            </a:pPr>
            <a:r>
              <a:rPr lang="en-GB" sz="2000" b="1" dirty="0">
                <a:solidFill>
                  <a:srgbClr val="FF0000"/>
                </a:solidFill>
              </a:rPr>
              <a:t>IR2 (ALICE </a:t>
            </a:r>
            <a:r>
              <a:rPr lang="en-US" sz="2000" b="1" dirty="0">
                <a:solidFill>
                  <a:srgbClr val="FF0000"/>
                </a:solidFill>
                <a:cs typeface="Tahoma" pitchFamily="34" charset="0"/>
              </a:rPr>
              <a:t>± 117 m</a:t>
            </a:r>
            <a:r>
              <a:rPr lang="en-GB" sz="2000" b="1" dirty="0">
                <a:solidFill>
                  <a:srgbClr val="FF0000"/>
                </a:solidFill>
              </a:rPr>
              <a:t> )</a:t>
            </a:r>
          </a:p>
          <a:p>
            <a:pPr marL="457200" lvl="1" indent="0">
              <a:buNone/>
              <a:defRPr/>
            </a:pPr>
            <a:r>
              <a:rPr lang="en-GB" sz="2000" dirty="0"/>
              <a:t>IR5 (CMS </a:t>
            </a:r>
            <a:r>
              <a:rPr lang="en-US" sz="2000" dirty="0">
                <a:cs typeface="Tahoma" pitchFamily="34" charset="0"/>
              </a:rPr>
              <a:t>± 145 m</a:t>
            </a:r>
            <a:r>
              <a:rPr lang="en-GB" sz="2000" dirty="0"/>
              <a:t>) </a:t>
            </a:r>
          </a:p>
          <a:p>
            <a:pPr marL="457200" lvl="1" indent="0">
              <a:buNone/>
              <a:defRPr/>
            </a:pPr>
            <a:r>
              <a:rPr lang="en-GB" sz="2000" dirty="0"/>
              <a:t>IR8 (LHC-B  </a:t>
            </a:r>
            <a:r>
              <a:rPr lang="en-US" sz="2000" dirty="0">
                <a:cs typeface="Tahoma" pitchFamily="34" charset="0"/>
              </a:rPr>
              <a:t>± 80 m</a:t>
            </a:r>
            <a:r>
              <a:rPr lang="en-GB" sz="2000" dirty="0"/>
              <a:t>)</a:t>
            </a:r>
          </a:p>
          <a:p>
            <a:pPr>
              <a:defRPr/>
            </a:pPr>
            <a:endParaRPr lang="en-GB" sz="2000" dirty="0"/>
          </a:p>
        </p:txBody>
      </p:sp>
    </p:spTree>
    <p:extLst>
      <p:ext uri="{BB962C8B-B14F-4D97-AF65-F5344CB8AC3E}">
        <p14:creationId xmlns:p14="http://schemas.microsoft.com/office/powerpoint/2010/main" val="1541801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547" name="Rectangle 3"/>
          <p:cNvSpPr>
            <a:spLocks noGrp="1" noChangeArrowheads="1"/>
          </p:cNvSpPr>
          <p:nvPr>
            <p:ph type="title"/>
          </p:nvPr>
        </p:nvSpPr>
        <p:spPr/>
        <p:txBody>
          <a:bodyPr>
            <a:normAutofit/>
          </a:bodyPr>
          <a:lstStyle/>
          <a:p>
            <a:pPr>
              <a:defRPr/>
            </a:pPr>
            <a:r>
              <a:rPr lang="en-US" sz="2400" dirty="0"/>
              <a:t>LHC orientation – schematic (2)</a:t>
            </a:r>
          </a:p>
        </p:txBody>
      </p:sp>
      <p:sp>
        <p:nvSpPr>
          <p:cNvPr id="4099" name="Date Placeholder 4"/>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algn="ctr" eaLnBrk="0" fontAlgn="base" hangingPunct="0">
              <a:spcBef>
                <a:spcPct val="50000"/>
              </a:spcBef>
              <a:spcAft>
                <a:spcPct val="0"/>
              </a:spcAft>
              <a:defRPr sz="2400">
                <a:solidFill>
                  <a:schemeClr val="tx1"/>
                </a:solidFill>
                <a:latin typeface="Tahoma" panose="020B0604030504040204" pitchFamily="34" charset="0"/>
              </a:defRPr>
            </a:lvl6pPr>
            <a:lvl7pPr marL="2971800" indent="-228600" algn="ctr" eaLnBrk="0" fontAlgn="base" hangingPunct="0">
              <a:spcBef>
                <a:spcPct val="50000"/>
              </a:spcBef>
              <a:spcAft>
                <a:spcPct val="0"/>
              </a:spcAft>
              <a:defRPr sz="2400">
                <a:solidFill>
                  <a:schemeClr val="tx1"/>
                </a:solidFill>
                <a:latin typeface="Tahoma" panose="020B0604030504040204" pitchFamily="34" charset="0"/>
              </a:defRPr>
            </a:lvl7pPr>
            <a:lvl8pPr marL="3429000" indent="-228600" algn="ctr" eaLnBrk="0" fontAlgn="base" hangingPunct="0">
              <a:spcBef>
                <a:spcPct val="50000"/>
              </a:spcBef>
              <a:spcAft>
                <a:spcPct val="0"/>
              </a:spcAft>
              <a:defRPr sz="2400">
                <a:solidFill>
                  <a:schemeClr val="tx1"/>
                </a:solidFill>
                <a:latin typeface="Tahoma" panose="020B0604030504040204" pitchFamily="34" charset="0"/>
              </a:defRPr>
            </a:lvl8pPr>
            <a:lvl9pPr marL="3886200" indent="-228600" algn="ctr" eaLnBrk="0" fontAlgn="base" hangingPunct="0">
              <a:spcBef>
                <a:spcPct val="50000"/>
              </a:spcBef>
              <a:spcAft>
                <a:spcPct val="0"/>
              </a:spcAft>
              <a:defRPr sz="2400">
                <a:solidFill>
                  <a:schemeClr val="tx1"/>
                </a:solidFill>
                <a:latin typeface="Tahoma" panose="020B0604030504040204" pitchFamily="34" charset="0"/>
              </a:defRPr>
            </a:lvl9pPr>
          </a:lstStyle>
          <a:p>
            <a:r>
              <a:rPr lang="en-US" altLang="en-US" sz="800"/>
              <a:t>J.M. Jowett, Introduction to LHC for ALICE visit, 23/01/2023</a:t>
            </a:r>
            <a:endParaRPr lang="en-GB" altLang="en-US" sz="800" dirty="0"/>
          </a:p>
        </p:txBody>
      </p:sp>
      <p:sp>
        <p:nvSpPr>
          <p:cNvPr id="410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algn="ctr" eaLnBrk="0" fontAlgn="base" hangingPunct="0">
              <a:spcBef>
                <a:spcPct val="50000"/>
              </a:spcBef>
              <a:spcAft>
                <a:spcPct val="0"/>
              </a:spcAft>
              <a:defRPr sz="2400">
                <a:solidFill>
                  <a:schemeClr val="tx1"/>
                </a:solidFill>
                <a:latin typeface="Tahoma" panose="020B0604030504040204" pitchFamily="34" charset="0"/>
              </a:defRPr>
            </a:lvl6pPr>
            <a:lvl7pPr marL="2971800" indent="-228600" algn="ctr" eaLnBrk="0" fontAlgn="base" hangingPunct="0">
              <a:spcBef>
                <a:spcPct val="50000"/>
              </a:spcBef>
              <a:spcAft>
                <a:spcPct val="0"/>
              </a:spcAft>
              <a:defRPr sz="2400">
                <a:solidFill>
                  <a:schemeClr val="tx1"/>
                </a:solidFill>
                <a:latin typeface="Tahoma" panose="020B0604030504040204" pitchFamily="34" charset="0"/>
              </a:defRPr>
            </a:lvl7pPr>
            <a:lvl8pPr marL="3429000" indent="-228600" algn="ctr" eaLnBrk="0" fontAlgn="base" hangingPunct="0">
              <a:spcBef>
                <a:spcPct val="50000"/>
              </a:spcBef>
              <a:spcAft>
                <a:spcPct val="0"/>
              </a:spcAft>
              <a:defRPr sz="2400">
                <a:solidFill>
                  <a:schemeClr val="tx1"/>
                </a:solidFill>
                <a:latin typeface="Tahoma" panose="020B0604030504040204" pitchFamily="34" charset="0"/>
              </a:defRPr>
            </a:lvl8pPr>
            <a:lvl9pPr marL="3886200" indent="-228600" algn="ctr" eaLnBrk="0" fontAlgn="base" hangingPunct="0">
              <a:spcBef>
                <a:spcPct val="50000"/>
              </a:spcBef>
              <a:spcAft>
                <a:spcPct val="0"/>
              </a:spcAft>
              <a:defRPr sz="2400">
                <a:solidFill>
                  <a:schemeClr val="tx1"/>
                </a:solidFill>
                <a:latin typeface="Tahoma" panose="020B0604030504040204" pitchFamily="34" charset="0"/>
              </a:defRPr>
            </a:lvl9pPr>
          </a:lstStyle>
          <a:p>
            <a:fld id="{B0FFE685-AEFC-4FD4-AED8-3C545477CD66}" type="slidenum">
              <a:rPr lang="en-GB" altLang="en-US" sz="1000">
                <a:solidFill>
                  <a:schemeClr val="bg2"/>
                </a:solidFill>
              </a:rPr>
              <a:pPr/>
              <a:t>12</a:t>
            </a:fld>
            <a:endParaRPr lang="en-GB" altLang="en-US" sz="1000">
              <a:solidFill>
                <a:schemeClr val="bg2"/>
              </a:solidFill>
            </a:endParaRPr>
          </a:p>
        </p:txBody>
      </p:sp>
      <p:graphicFrame>
        <p:nvGraphicFramePr>
          <p:cNvPr id="4098" name="Object 2"/>
          <p:cNvGraphicFramePr>
            <a:graphicFrameLocks noGrp="1" noChangeAspect="1"/>
          </p:cNvGraphicFramePr>
          <p:nvPr>
            <p:ph sz="half" idx="4294967295"/>
          </p:nvPr>
        </p:nvGraphicFramePr>
        <p:xfrm>
          <a:off x="0" y="1054100"/>
          <a:ext cx="5343525" cy="5327650"/>
        </p:xfrm>
        <a:graphic>
          <a:graphicData uri="http://schemas.openxmlformats.org/presentationml/2006/ole">
            <mc:AlternateContent xmlns:mc="http://schemas.openxmlformats.org/markup-compatibility/2006">
              <mc:Choice xmlns:v="urn:schemas-microsoft-com:vml" Requires="v">
                <p:oleObj name="Picture" r:id="rId3" imgW="5276160" imgH="5261760" progId="Word.Picture.8">
                  <p:embed/>
                </p:oleObj>
              </mc:Choice>
              <mc:Fallback>
                <p:oleObj name="Picture" r:id="rId3" imgW="5276160" imgH="5261760" progId="Word.Picture.8">
                  <p:embed/>
                  <p:pic>
                    <p:nvPicPr>
                      <p:cNvPr id="4098" name="Object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54100"/>
                        <a:ext cx="5343525" cy="5327650"/>
                      </a:xfrm>
                      <a:prstGeom prst="rect">
                        <a:avLst/>
                      </a:prstGeom>
                      <a:noFill/>
                      <a:ln>
                        <a:noFill/>
                      </a:ln>
                      <a:effectLst/>
                      <a:extLst>
                        <a:ext uri="{909E8E84-426E-40DD-AFC4-6F175D3DCCD1}">
                          <a14:hiddenFill xmlns:a14="http://schemas.microsoft.com/office/drawing/2010/main">
                            <a:solidFill>
                              <a:srgbClr val="FCFEB9"/>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pic>
                </p:oleObj>
              </mc:Fallback>
            </mc:AlternateContent>
          </a:graphicData>
        </a:graphic>
      </p:graphicFrame>
      <p:sp>
        <p:nvSpPr>
          <p:cNvPr id="1004551" name="Text Box 7"/>
          <p:cNvSpPr txBox="1">
            <a:spLocks noChangeArrowheads="1"/>
          </p:cNvSpPr>
          <p:nvPr/>
        </p:nvSpPr>
        <p:spPr bwMode="auto">
          <a:xfrm>
            <a:off x="5387860" y="836613"/>
            <a:ext cx="3360604" cy="1015663"/>
          </a:xfrm>
          <a:prstGeom prst="rect">
            <a:avLst/>
          </a:prstGeom>
          <a:noFill/>
          <a:ln w="19050" algn="ctr">
            <a:solidFill>
              <a:schemeClr val="tx1"/>
            </a:solidFill>
            <a:miter lim="800000"/>
            <a:headEnd/>
            <a:tailEnd/>
          </a:ln>
          <a:effectLst/>
        </p:spPr>
        <p:txBody>
          <a:bodyPr wrap="square">
            <a:spAutoFit/>
          </a:bodyPr>
          <a:lstStyle/>
          <a:p>
            <a:pPr algn="l">
              <a:defRPr/>
            </a:pPr>
            <a:r>
              <a:rPr lang="en-GB" sz="2000" dirty="0"/>
              <a:t>s coordinate along each beam’s central orbit, clockwise from IP1</a:t>
            </a:r>
            <a:endParaRPr lang="en-US" sz="2000" dirty="0"/>
          </a:p>
        </p:txBody>
      </p:sp>
      <p:graphicFrame>
        <p:nvGraphicFramePr>
          <p:cNvPr id="11" name="Object 10">
            <a:extLst>
              <a:ext uri="{FF2B5EF4-FFF2-40B4-BE49-F238E27FC236}">
                <a16:creationId xmlns:a16="http://schemas.microsoft.com/office/drawing/2014/main" id="{D059A4D3-CC60-4FE1-A89F-E7500D23AE82}"/>
              </a:ext>
            </a:extLst>
          </p:cNvPr>
          <p:cNvGraphicFramePr>
            <a:graphicFrameLocks noChangeAspect="1"/>
          </p:cNvGraphicFramePr>
          <p:nvPr>
            <p:extLst>
              <p:ext uri="{D42A27DB-BD31-4B8C-83A1-F6EECF244321}">
                <p14:modId xmlns:p14="http://schemas.microsoft.com/office/powerpoint/2010/main" val="2652801584"/>
              </p:ext>
            </p:extLst>
          </p:nvPr>
        </p:nvGraphicFramePr>
        <p:xfrm>
          <a:off x="5518762" y="2436160"/>
          <a:ext cx="3098800" cy="2146300"/>
        </p:xfrm>
        <a:graphic>
          <a:graphicData uri="http://schemas.openxmlformats.org/presentationml/2006/ole">
            <mc:AlternateContent xmlns:mc="http://schemas.openxmlformats.org/markup-compatibility/2006">
              <mc:Choice xmlns:v="urn:schemas-microsoft-com:vml" Requires="v">
                <p:oleObj name="Equation" r:id="rId5" imgW="3098520" imgH="2145960" progId="Equation.DSMT4">
                  <p:embed/>
                </p:oleObj>
              </mc:Choice>
              <mc:Fallback>
                <p:oleObj name="Equation" r:id="rId5" imgW="3098520" imgH="2145960" progId="Equation.DSMT4">
                  <p:embed/>
                  <p:pic>
                    <p:nvPicPr>
                      <p:cNvPr id="11" name="Object 10">
                        <a:extLst>
                          <a:ext uri="{FF2B5EF4-FFF2-40B4-BE49-F238E27FC236}">
                            <a16:creationId xmlns:a16="http://schemas.microsoft.com/office/drawing/2014/main" id="{D059A4D3-CC60-4FE1-A89F-E7500D23AE82}"/>
                          </a:ext>
                        </a:extLst>
                      </p:cNvPr>
                      <p:cNvPicPr/>
                      <p:nvPr/>
                    </p:nvPicPr>
                    <p:blipFill>
                      <a:blip r:embed="rId6"/>
                      <a:stretch>
                        <a:fillRect/>
                      </a:stretch>
                    </p:blipFill>
                    <p:spPr>
                      <a:xfrm>
                        <a:off x="5518762" y="2436160"/>
                        <a:ext cx="3098800" cy="214630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04498022-E89C-4D01-9E66-17D79E710EB2}"/>
              </a:ext>
            </a:extLst>
          </p:cNvPr>
          <p:cNvSpPr txBox="1"/>
          <p:nvPr/>
        </p:nvSpPr>
        <p:spPr>
          <a:xfrm>
            <a:off x="5868144" y="4812280"/>
            <a:ext cx="2592288" cy="1200329"/>
          </a:xfrm>
          <a:prstGeom prst="rect">
            <a:avLst/>
          </a:prstGeom>
          <a:solidFill>
            <a:schemeClr val="accent1">
              <a:lumMod val="60000"/>
              <a:lumOff val="40000"/>
            </a:schemeClr>
          </a:solidFill>
        </p:spPr>
        <p:txBody>
          <a:bodyPr wrap="square" rtlCol="0">
            <a:spAutoFit/>
          </a:bodyPr>
          <a:lstStyle/>
          <a:p>
            <a:r>
              <a:rPr lang="en-US" dirty="0"/>
              <a:t>Exercise: estimate the distance between the </a:t>
            </a:r>
            <a:r>
              <a:rPr lang="en-US" dirty="0" err="1"/>
              <a:t>centres</a:t>
            </a:r>
            <a:r>
              <a:rPr lang="en-US" dirty="0"/>
              <a:t> of the two magnet apertures</a:t>
            </a:r>
            <a:endParaRPr lang="en-GB" dirty="0"/>
          </a:p>
        </p:txBody>
      </p:sp>
    </p:spTree>
    <p:extLst>
      <p:ext uri="{BB962C8B-B14F-4D97-AF65-F5344CB8AC3E}">
        <p14:creationId xmlns:p14="http://schemas.microsoft.com/office/powerpoint/2010/main" val="39538063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9C713-8424-4980-AE1C-467D9DDA774C}"/>
              </a:ext>
            </a:extLst>
          </p:cNvPr>
          <p:cNvSpPr>
            <a:spLocks noGrp="1"/>
          </p:cNvSpPr>
          <p:nvPr>
            <p:ph type="title"/>
          </p:nvPr>
        </p:nvSpPr>
        <p:spPr/>
        <p:txBody>
          <a:bodyPr>
            <a:normAutofit fontScale="90000"/>
          </a:bodyPr>
          <a:lstStyle/>
          <a:p>
            <a:r>
              <a:rPr lang="en-US" dirty="0"/>
              <a:t>Magnet polarities in the ARCS of the LHC</a:t>
            </a:r>
            <a:endParaRPr lang="en-GB" dirty="0"/>
          </a:p>
        </p:txBody>
      </p:sp>
      <p:sp>
        <p:nvSpPr>
          <p:cNvPr id="5" name="Content Placeholder 4">
            <a:extLst>
              <a:ext uri="{FF2B5EF4-FFF2-40B4-BE49-F238E27FC236}">
                <a16:creationId xmlns:a16="http://schemas.microsoft.com/office/drawing/2014/main" id="{653224D8-B711-45B4-9906-228B681503A5}"/>
              </a:ext>
            </a:extLst>
          </p:cNvPr>
          <p:cNvSpPr>
            <a:spLocks noGrp="1"/>
          </p:cNvSpPr>
          <p:nvPr>
            <p:ph idx="1"/>
          </p:nvPr>
        </p:nvSpPr>
        <p:spPr/>
        <p:txBody>
          <a:bodyPr/>
          <a:lstStyle/>
          <a:p>
            <a:r>
              <a:rPr lang="en-US" dirty="0"/>
              <a:t>The two-in-one magnet design provides opposite sign fields in the two apertures</a:t>
            </a:r>
          </a:p>
          <a:p>
            <a:r>
              <a:rPr lang="en-US" dirty="0"/>
              <a:t>LHC beams have the same (positive) charge but are travelling in opposite directions so the bending force is always towards the </a:t>
            </a:r>
            <a:r>
              <a:rPr lang="en-US" dirty="0" err="1"/>
              <a:t>centre</a:t>
            </a:r>
            <a:r>
              <a:rPr lang="en-US" dirty="0"/>
              <a:t> of the ring</a:t>
            </a:r>
          </a:p>
          <a:p>
            <a:r>
              <a:rPr lang="en-US" dirty="0"/>
              <a:t>Similarly a horizontally focusing (F) arc quadrupole for Beam 1 (clockwise) will be a horizontally defocusing (D) quadrupole for Beam 2</a:t>
            </a:r>
          </a:p>
          <a:p>
            <a:r>
              <a:rPr lang="en-US" dirty="0"/>
              <a:t>So the FODO cells of the arcs will essentially have the horizontal and vertical optics switched</a:t>
            </a:r>
            <a:endParaRPr lang="en-GB" dirty="0"/>
          </a:p>
        </p:txBody>
      </p:sp>
      <p:sp>
        <p:nvSpPr>
          <p:cNvPr id="3" name="Date Placeholder 2">
            <a:extLst>
              <a:ext uri="{FF2B5EF4-FFF2-40B4-BE49-F238E27FC236}">
                <a16:creationId xmlns:a16="http://schemas.microsoft.com/office/drawing/2014/main" id="{F46CAF3F-56D0-44EE-8842-5AA3BD7D620F}"/>
              </a:ext>
            </a:extLst>
          </p:cNvPr>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a:extLst>
              <a:ext uri="{FF2B5EF4-FFF2-40B4-BE49-F238E27FC236}">
                <a16:creationId xmlns:a16="http://schemas.microsoft.com/office/drawing/2014/main" id="{EE4A6DC8-AA72-4E99-9CF6-CD0D15F25414}"/>
              </a:ext>
            </a:extLst>
          </p:cNvPr>
          <p:cNvSpPr>
            <a:spLocks noGrp="1"/>
          </p:cNvSpPr>
          <p:nvPr>
            <p:ph type="sldNum" sz="quarter" idx="12"/>
          </p:nvPr>
        </p:nvSpPr>
        <p:spPr/>
        <p:txBody>
          <a:bodyPr/>
          <a:lstStyle/>
          <a:p>
            <a:fld id="{323EE74B-AA29-428B-826F-5CD1FF8C5BA0}" type="slidenum">
              <a:rPr lang="en-GB" smtClean="0"/>
              <a:t>13</a:t>
            </a:fld>
            <a:endParaRPr lang="en-GB"/>
          </a:p>
        </p:txBody>
      </p:sp>
    </p:spTree>
    <p:extLst>
      <p:ext uri="{BB962C8B-B14F-4D97-AF65-F5344CB8AC3E}">
        <p14:creationId xmlns:p14="http://schemas.microsoft.com/office/powerpoint/2010/main" val="2176665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9C713-8424-4980-AE1C-467D9DDA774C}"/>
              </a:ext>
            </a:extLst>
          </p:cNvPr>
          <p:cNvSpPr>
            <a:spLocks noGrp="1"/>
          </p:cNvSpPr>
          <p:nvPr>
            <p:ph type="title"/>
          </p:nvPr>
        </p:nvSpPr>
        <p:spPr/>
        <p:txBody>
          <a:bodyPr>
            <a:normAutofit fontScale="90000"/>
          </a:bodyPr>
          <a:lstStyle/>
          <a:p>
            <a:r>
              <a:rPr lang="en-US" dirty="0"/>
              <a:t>Magnet polarities in the interaction regions of the LHC</a:t>
            </a:r>
            <a:endParaRPr lang="en-GB" dirty="0"/>
          </a:p>
        </p:txBody>
      </p:sp>
      <p:sp>
        <p:nvSpPr>
          <p:cNvPr id="5" name="Content Placeholder 4">
            <a:extLst>
              <a:ext uri="{FF2B5EF4-FFF2-40B4-BE49-F238E27FC236}">
                <a16:creationId xmlns:a16="http://schemas.microsoft.com/office/drawing/2014/main" id="{653224D8-B711-45B4-9906-228B681503A5}"/>
              </a:ext>
            </a:extLst>
          </p:cNvPr>
          <p:cNvSpPr>
            <a:spLocks noGrp="1"/>
          </p:cNvSpPr>
          <p:nvPr>
            <p:ph idx="1"/>
          </p:nvPr>
        </p:nvSpPr>
        <p:spPr/>
        <p:txBody>
          <a:bodyPr/>
          <a:lstStyle/>
          <a:p>
            <a:r>
              <a:rPr lang="en-US" dirty="0"/>
              <a:t>In the common interaction regions, beams pass through the same quadrupoles (~no bends)</a:t>
            </a:r>
          </a:p>
          <a:p>
            <a:r>
              <a:rPr lang="en-US" dirty="0"/>
              <a:t>LHC beams have the same (positive) charge but are travelling in opposite directions so  a horizontally focusing (F) arc quadrupole for Beam 1 (clockwise) will be a horizontally defocusing (D) quadrupole for Beam 2</a:t>
            </a:r>
          </a:p>
          <a:p>
            <a:r>
              <a:rPr lang="en-US" dirty="0"/>
              <a:t>The optics cannot be the same for the two beams</a:t>
            </a:r>
          </a:p>
          <a:p>
            <a:r>
              <a:rPr lang="en-US" dirty="0"/>
              <a:t>Matching the optics is more complicated as it has to be done for the two beams using the same variables (strengths of common quadrupoles)</a:t>
            </a:r>
          </a:p>
          <a:p>
            <a:r>
              <a:rPr lang="en-US" dirty="0"/>
              <a:t>To first approximation, the IR optics are symmetric under the interchange of x and y AND left to right of the IP</a:t>
            </a:r>
            <a:endParaRPr lang="en-GB" dirty="0"/>
          </a:p>
        </p:txBody>
      </p:sp>
      <p:sp>
        <p:nvSpPr>
          <p:cNvPr id="3" name="Date Placeholder 2">
            <a:extLst>
              <a:ext uri="{FF2B5EF4-FFF2-40B4-BE49-F238E27FC236}">
                <a16:creationId xmlns:a16="http://schemas.microsoft.com/office/drawing/2014/main" id="{F46CAF3F-56D0-44EE-8842-5AA3BD7D620F}"/>
              </a:ext>
            </a:extLst>
          </p:cNvPr>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a:extLst>
              <a:ext uri="{FF2B5EF4-FFF2-40B4-BE49-F238E27FC236}">
                <a16:creationId xmlns:a16="http://schemas.microsoft.com/office/drawing/2014/main" id="{EE4A6DC8-AA72-4E99-9CF6-CD0D15F25414}"/>
              </a:ext>
            </a:extLst>
          </p:cNvPr>
          <p:cNvSpPr>
            <a:spLocks noGrp="1"/>
          </p:cNvSpPr>
          <p:nvPr>
            <p:ph type="sldNum" sz="quarter" idx="12"/>
          </p:nvPr>
        </p:nvSpPr>
        <p:spPr/>
        <p:txBody>
          <a:bodyPr/>
          <a:lstStyle/>
          <a:p>
            <a:fld id="{323EE74B-AA29-428B-826F-5CD1FF8C5BA0}" type="slidenum">
              <a:rPr lang="en-GB" smtClean="0"/>
              <a:t>14</a:t>
            </a:fld>
            <a:endParaRPr lang="en-GB"/>
          </a:p>
        </p:txBody>
      </p:sp>
    </p:spTree>
    <p:extLst>
      <p:ext uri="{BB962C8B-B14F-4D97-AF65-F5344CB8AC3E}">
        <p14:creationId xmlns:p14="http://schemas.microsoft.com/office/powerpoint/2010/main" val="3669534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Optical functions for Beam 1 in LHC IR2, 2018 Pb-Pb run</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15</a:t>
            </a:fld>
            <a:endParaRPr lang="en-GB" dirty="0"/>
          </a:p>
        </p:txBody>
      </p:sp>
      <p:sp>
        <p:nvSpPr>
          <p:cNvPr id="7" name="Rectangle 6"/>
          <p:cNvSpPr/>
          <p:nvPr/>
        </p:nvSpPr>
        <p:spPr>
          <a:xfrm>
            <a:off x="1547664" y="6181776"/>
            <a:ext cx="7272809" cy="369332"/>
          </a:xfrm>
          <a:prstGeom prst="rect">
            <a:avLst/>
          </a:prstGeom>
        </p:spPr>
        <p:txBody>
          <a:bodyPr wrap="square">
            <a:spAutoFit/>
          </a:bodyPr>
          <a:lstStyle/>
          <a:p>
            <a:r>
              <a:rPr lang="en-US" dirty="0"/>
              <a:t>Some common quadrupoles focus/defocus Beam 1/Beam 2.   </a:t>
            </a:r>
          </a:p>
        </p:txBody>
      </p:sp>
      <p:pic>
        <p:nvPicPr>
          <p:cNvPr id="10" name="Picture 9">
            <a:extLst>
              <a:ext uri="{FF2B5EF4-FFF2-40B4-BE49-F238E27FC236}">
                <a16:creationId xmlns:a16="http://schemas.microsoft.com/office/drawing/2014/main" id="{C7EC1F22-FF43-49FA-9E47-7E15701DE206}"/>
              </a:ext>
            </a:extLst>
          </p:cNvPr>
          <p:cNvPicPr>
            <a:picLocks noChangeAspect="1"/>
          </p:cNvPicPr>
          <p:nvPr/>
        </p:nvPicPr>
        <p:blipFill>
          <a:blip r:embed="rId3"/>
          <a:stretch>
            <a:fillRect/>
          </a:stretch>
        </p:blipFill>
        <p:spPr>
          <a:xfrm>
            <a:off x="126771" y="641206"/>
            <a:ext cx="8890457" cy="5575587"/>
          </a:xfrm>
          <a:prstGeom prst="rect">
            <a:avLst/>
          </a:prstGeom>
        </p:spPr>
      </p:pic>
    </p:spTree>
    <p:extLst>
      <p:ext uri="{BB962C8B-B14F-4D97-AF65-F5344CB8AC3E}">
        <p14:creationId xmlns:p14="http://schemas.microsoft.com/office/powerpoint/2010/main" val="98213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Optical functions or Beam 2 in LHC IR2, 2018</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16</a:t>
            </a:fld>
            <a:endParaRPr lang="en-GB" dirty="0"/>
          </a:p>
        </p:txBody>
      </p:sp>
      <p:sp>
        <p:nvSpPr>
          <p:cNvPr id="7" name="Rectangle 6"/>
          <p:cNvSpPr/>
          <p:nvPr/>
        </p:nvSpPr>
        <p:spPr>
          <a:xfrm>
            <a:off x="1619671" y="5879013"/>
            <a:ext cx="6756233" cy="646331"/>
          </a:xfrm>
          <a:prstGeom prst="rect">
            <a:avLst/>
          </a:prstGeom>
        </p:spPr>
        <p:txBody>
          <a:bodyPr wrap="square">
            <a:spAutoFit/>
          </a:bodyPr>
          <a:lstStyle/>
          <a:p>
            <a:r>
              <a:rPr lang="en-US" dirty="0"/>
              <a:t>Some common quadrupoles focus/defocus Beam 1/Beam 2.  </a:t>
            </a:r>
          </a:p>
          <a:p>
            <a:r>
              <a:rPr lang="en-US" dirty="0"/>
              <a:t>Approximate symmetry with Beam 1 under Left &lt;-&gt;Right  and x &lt;-&gt; y</a:t>
            </a:r>
          </a:p>
        </p:txBody>
      </p:sp>
      <p:pic>
        <p:nvPicPr>
          <p:cNvPr id="9" name="Picture 8">
            <a:extLst>
              <a:ext uri="{FF2B5EF4-FFF2-40B4-BE49-F238E27FC236}">
                <a16:creationId xmlns:a16="http://schemas.microsoft.com/office/drawing/2014/main" id="{063E9A19-3861-4074-B3BB-CCD991A76F43}"/>
              </a:ext>
            </a:extLst>
          </p:cNvPr>
          <p:cNvPicPr>
            <a:picLocks noChangeAspect="1"/>
          </p:cNvPicPr>
          <p:nvPr/>
        </p:nvPicPr>
        <p:blipFill>
          <a:blip r:embed="rId2"/>
          <a:stretch>
            <a:fillRect/>
          </a:stretch>
        </p:blipFill>
        <p:spPr>
          <a:xfrm>
            <a:off x="126771" y="657082"/>
            <a:ext cx="8890457" cy="5543835"/>
          </a:xfrm>
          <a:prstGeom prst="rect">
            <a:avLst/>
          </a:prstGeom>
        </p:spPr>
      </p:pic>
      <p:sp>
        <p:nvSpPr>
          <p:cNvPr id="8" name="TextBox 7">
            <a:extLst>
              <a:ext uri="{FF2B5EF4-FFF2-40B4-BE49-F238E27FC236}">
                <a16:creationId xmlns:a16="http://schemas.microsoft.com/office/drawing/2014/main" id="{012C89BF-4DAE-4E82-A5A0-ABECC2831FD1}"/>
              </a:ext>
            </a:extLst>
          </p:cNvPr>
          <p:cNvSpPr txBox="1"/>
          <p:nvPr/>
        </p:nvSpPr>
        <p:spPr>
          <a:xfrm>
            <a:off x="755576" y="481721"/>
            <a:ext cx="8064895" cy="369332"/>
          </a:xfrm>
          <a:prstGeom prst="rect">
            <a:avLst/>
          </a:prstGeom>
          <a:solidFill>
            <a:schemeClr val="tx2">
              <a:lumMod val="20000"/>
              <a:lumOff val="80000"/>
            </a:schemeClr>
          </a:solidFill>
        </p:spPr>
        <p:txBody>
          <a:bodyPr wrap="square" rtlCol="0">
            <a:spAutoFit/>
          </a:bodyPr>
          <a:lstStyle/>
          <a:p>
            <a:r>
              <a:rPr lang="en-US" dirty="0"/>
              <a:t>Quadrupoles in common section flip polarity (red/blue), </a:t>
            </a:r>
            <a:r>
              <a:rPr lang="en-US" dirty="0" err="1"/>
              <a:t>cf</a:t>
            </a:r>
            <a:r>
              <a:rPr lang="en-US" dirty="0"/>
              <a:t> previous slide for Beam 1</a:t>
            </a:r>
            <a:endParaRPr lang="en-GB" dirty="0"/>
          </a:p>
        </p:txBody>
      </p:sp>
      <p:sp>
        <p:nvSpPr>
          <p:cNvPr id="10" name="TextBox 9">
            <a:extLst>
              <a:ext uri="{FF2B5EF4-FFF2-40B4-BE49-F238E27FC236}">
                <a16:creationId xmlns:a16="http://schemas.microsoft.com/office/drawing/2014/main" id="{D89B902D-9BA4-40F9-9293-2DD186E1BDE4}"/>
              </a:ext>
            </a:extLst>
          </p:cNvPr>
          <p:cNvSpPr txBox="1"/>
          <p:nvPr/>
        </p:nvSpPr>
        <p:spPr>
          <a:xfrm>
            <a:off x="971600" y="2898716"/>
            <a:ext cx="2232248" cy="1754326"/>
          </a:xfrm>
          <a:prstGeom prst="rect">
            <a:avLst/>
          </a:prstGeom>
          <a:solidFill>
            <a:schemeClr val="tx2">
              <a:lumMod val="20000"/>
              <a:lumOff val="80000"/>
            </a:schemeClr>
          </a:solidFill>
        </p:spPr>
        <p:txBody>
          <a:bodyPr wrap="square" rtlCol="0">
            <a:spAutoFit/>
          </a:bodyPr>
          <a:lstStyle/>
          <a:p>
            <a:r>
              <a:rPr lang="el-GR" dirty="0"/>
              <a:t>β</a:t>
            </a:r>
            <a:r>
              <a:rPr lang="en-US" dirty="0"/>
              <a:t>-functions interchange horizontal (x) and vertical (y) (red/blue) from previous slide for Beam 1</a:t>
            </a:r>
            <a:endParaRPr lang="en-GB" dirty="0"/>
          </a:p>
        </p:txBody>
      </p:sp>
    </p:spTree>
    <p:extLst>
      <p:ext uri="{BB962C8B-B14F-4D97-AF65-F5344CB8AC3E}">
        <p14:creationId xmlns:p14="http://schemas.microsoft.com/office/powerpoint/2010/main" val="58076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Optics modules in LHC IR2 </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17</a:t>
            </a:fld>
            <a:endParaRPr lang="en-GB" dirty="0"/>
          </a:p>
        </p:txBody>
      </p:sp>
      <p:pic>
        <p:nvPicPr>
          <p:cNvPr id="9" name="Picture 8">
            <a:extLst>
              <a:ext uri="{FF2B5EF4-FFF2-40B4-BE49-F238E27FC236}">
                <a16:creationId xmlns:a16="http://schemas.microsoft.com/office/drawing/2014/main" id="{063E9A19-3861-4074-B3BB-CCD991A76F43}"/>
              </a:ext>
            </a:extLst>
          </p:cNvPr>
          <p:cNvPicPr>
            <a:picLocks noChangeAspect="1"/>
          </p:cNvPicPr>
          <p:nvPr/>
        </p:nvPicPr>
        <p:blipFill>
          <a:blip r:embed="rId2"/>
          <a:stretch>
            <a:fillRect/>
          </a:stretch>
        </p:blipFill>
        <p:spPr>
          <a:xfrm>
            <a:off x="126771" y="657082"/>
            <a:ext cx="8890457" cy="5543835"/>
          </a:xfrm>
          <a:prstGeom prst="rect">
            <a:avLst/>
          </a:prstGeom>
        </p:spPr>
      </p:pic>
      <p:sp>
        <p:nvSpPr>
          <p:cNvPr id="5" name="TextBox 4">
            <a:extLst>
              <a:ext uri="{FF2B5EF4-FFF2-40B4-BE49-F238E27FC236}">
                <a16:creationId xmlns:a16="http://schemas.microsoft.com/office/drawing/2014/main" id="{CFA83A89-1A3F-4791-B71A-47462B86F346}"/>
              </a:ext>
            </a:extLst>
          </p:cNvPr>
          <p:cNvSpPr txBox="1"/>
          <p:nvPr/>
        </p:nvSpPr>
        <p:spPr>
          <a:xfrm>
            <a:off x="4545706" y="1988840"/>
            <a:ext cx="708848" cy="369332"/>
          </a:xfrm>
          <a:prstGeom prst="rect">
            <a:avLst/>
          </a:prstGeom>
          <a:solidFill>
            <a:srgbClr val="FFFF00"/>
          </a:solidFill>
        </p:spPr>
        <p:txBody>
          <a:bodyPr wrap="none" rtlCol="0">
            <a:spAutoFit/>
          </a:bodyPr>
          <a:lstStyle/>
          <a:p>
            <a:r>
              <a:rPr lang="en-US" dirty="0"/>
              <a:t>ALICE</a:t>
            </a:r>
            <a:endParaRPr lang="en-GB" dirty="0"/>
          </a:p>
        </p:txBody>
      </p:sp>
      <p:sp>
        <p:nvSpPr>
          <p:cNvPr id="6" name="TextBox 5">
            <a:extLst>
              <a:ext uri="{FF2B5EF4-FFF2-40B4-BE49-F238E27FC236}">
                <a16:creationId xmlns:a16="http://schemas.microsoft.com/office/drawing/2014/main" id="{2D2DAFC0-23D1-4CB9-929A-ECDC9853A7FE}"/>
              </a:ext>
            </a:extLst>
          </p:cNvPr>
          <p:cNvSpPr txBox="1"/>
          <p:nvPr/>
        </p:nvSpPr>
        <p:spPr>
          <a:xfrm>
            <a:off x="716778" y="2173506"/>
            <a:ext cx="1262934" cy="1200329"/>
          </a:xfrm>
          <a:prstGeom prst="rect">
            <a:avLst/>
          </a:prstGeom>
          <a:solidFill>
            <a:srgbClr val="FFFF00"/>
          </a:solidFill>
        </p:spPr>
        <p:txBody>
          <a:bodyPr wrap="square" rtlCol="0">
            <a:spAutoFit/>
          </a:bodyPr>
          <a:lstStyle/>
          <a:p>
            <a:r>
              <a:rPr lang="en-US" dirty="0"/>
              <a:t>Arc FODO structure/ dispersion suppressor</a:t>
            </a:r>
            <a:endParaRPr lang="en-GB" dirty="0"/>
          </a:p>
        </p:txBody>
      </p:sp>
      <p:sp>
        <p:nvSpPr>
          <p:cNvPr id="8" name="TextBox 7">
            <a:extLst>
              <a:ext uri="{FF2B5EF4-FFF2-40B4-BE49-F238E27FC236}">
                <a16:creationId xmlns:a16="http://schemas.microsoft.com/office/drawing/2014/main" id="{5D7ABC4A-342D-410E-96F4-4060BFEED5DE}"/>
              </a:ext>
            </a:extLst>
          </p:cNvPr>
          <p:cNvSpPr txBox="1"/>
          <p:nvPr/>
        </p:nvSpPr>
        <p:spPr>
          <a:xfrm>
            <a:off x="4292156" y="2442518"/>
            <a:ext cx="1262934" cy="923330"/>
          </a:xfrm>
          <a:prstGeom prst="rect">
            <a:avLst/>
          </a:prstGeom>
          <a:solidFill>
            <a:srgbClr val="FFFF00"/>
          </a:solidFill>
        </p:spPr>
        <p:txBody>
          <a:bodyPr wrap="square" rtlCol="0">
            <a:spAutoFit/>
          </a:bodyPr>
          <a:lstStyle/>
          <a:p>
            <a:pPr algn="ctr"/>
            <a:r>
              <a:rPr lang="en-US" dirty="0"/>
              <a:t>Low-β quadrupole triplets</a:t>
            </a:r>
            <a:endParaRPr lang="en-GB" dirty="0"/>
          </a:p>
        </p:txBody>
      </p:sp>
      <p:sp>
        <p:nvSpPr>
          <p:cNvPr id="11" name="TextBox 10">
            <a:extLst>
              <a:ext uri="{FF2B5EF4-FFF2-40B4-BE49-F238E27FC236}">
                <a16:creationId xmlns:a16="http://schemas.microsoft.com/office/drawing/2014/main" id="{68AC6997-3301-41E1-BD35-9FFEC620D7FA}"/>
              </a:ext>
            </a:extLst>
          </p:cNvPr>
          <p:cNvSpPr txBox="1"/>
          <p:nvPr/>
        </p:nvSpPr>
        <p:spPr>
          <a:xfrm>
            <a:off x="3860108" y="3531373"/>
            <a:ext cx="864095" cy="461665"/>
          </a:xfrm>
          <a:prstGeom prst="rect">
            <a:avLst/>
          </a:prstGeom>
          <a:solidFill>
            <a:srgbClr val="FFFF00"/>
          </a:solidFill>
        </p:spPr>
        <p:txBody>
          <a:bodyPr wrap="square" rtlCol="0">
            <a:spAutoFit/>
          </a:bodyPr>
          <a:lstStyle/>
          <a:p>
            <a:pPr algn="ctr"/>
            <a:r>
              <a:rPr lang="en-US" sz="1200" dirty="0"/>
              <a:t>Separation dipoles</a:t>
            </a:r>
            <a:endParaRPr lang="en-GB" sz="1200" dirty="0"/>
          </a:p>
        </p:txBody>
      </p:sp>
      <p:sp>
        <p:nvSpPr>
          <p:cNvPr id="12" name="TextBox 11">
            <a:extLst>
              <a:ext uri="{FF2B5EF4-FFF2-40B4-BE49-F238E27FC236}">
                <a16:creationId xmlns:a16="http://schemas.microsoft.com/office/drawing/2014/main" id="{B8A45339-6B3E-4A26-9347-B4AF78A21A08}"/>
              </a:ext>
            </a:extLst>
          </p:cNvPr>
          <p:cNvSpPr txBox="1"/>
          <p:nvPr/>
        </p:nvSpPr>
        <p:spPr>
          <a:xfrm>
            <a:off x="5123042" y="3531373"/>
            <a:ext cx="864095" cy="461665"/>
          </a:xfrm>
          <a:prstGeom prst="rect">
            <a:avLst/>
          </a:prstGeom>
          <a:solidFill>
            <a:srgbClr val="FFFF00"/>
          </a:solidFill>
        </p:spPr>
        <p:txBody>
          <a:bodyPr wrap="square" rtlCol="0">
            <a:spAutoFit/>
          </a:bodyPr>
          <a:lstStyle/>
          <a:p>
            <a:pPr algn="ctr"/>
            <a:r>
              <a:rPr lang="en-US" sz="1200" dirty="0"/>
              <a:t>Separation dipoles</a:t>
            </a:r>
            <a:endParaRPr lang="en-GB" sz="1200" dirty="0"/>
          </a:p>
        </p:txBody>
      </p:sp>
      <p:sp>
        <p:nvSpPr>
          <p:cNvPr id="13" name="TextBox 12">
            <a:extLst>
              <a:ext uri="{FF2B5EF4-FFF2-40B4-BE49-F238E27FC236}">
                <a16:creationId xmlns:a16="http://schemas.microsoft.com/office/drawing/2014/main" id="{6508278C-3962-4679-9DBA-970282BE6901}"/>
              </a:ext>
            </a:extLst>
          </p:cNvPr>
          <p:cNvSpPr txBox="1"/>
          <p:nvPr/>
        </p:nvSpPr>
        <p:spPr>
          <a:xfrm>
            <a:off x="2996013" y="4342698"/>
            <a:ext cx="864095" cy="461665"/>
          </a:xfrm>
          <a:prstGeom prst="rect">
            <a:avLst/>
          </a:prstGeom>
          <a:solidFill>
            <a:srgbClr val="FFFF00"/>
          </a:solidFill>
        </p:spPr>
        <p:txBody>
          <a:bodyPr wrap="square" rtlCol="0">
            <a:spAutoFit/>
          </a:bodyPr>
          <a:lstStyle/>
          <a:p>
            <a:pPr algn="ctr"/>
            <a:r>
              <a:rPr lang="en-US" sz="1200" dirty="0"/>
              <a:t>Matching section</a:t>
            </a:r>
          </a:p>
        </p:txBody>
      </p:sp>
      <p:sp>
        <p:nvSpPr>
          <p:cNvPr id="14" name="TextBox 13">
            <a:extLst>
              <a:ext uri="{FF2B5EF4-FFF2-40B4-BE49-F238E27FC236}">
                <a16:creationId xmlns:a16="http://schemas.microsoft.com/office/drawing/2014/main" id="{3C562581-7EE3-406C-970E-3D5108D20EFF}"/>
              </a:ext>
            </a:extLst>
          </p:cNvPr>
          <p:cNvSpPr txBox="1"/>
          <p:nvPr/>
        </p:nvSpPr>
        <p:spPr>
          <a:xfrm>
            <a:off x="5865255" y="4366804"/>
            <a:ext cx="864095" cy="461665"/>
          </a:xfrm>
          <a:prstGeom prst="rect">
            <a:avLst/>
          </a:prstGeom>
          <a:solidFill>
            <a:srgbClr val="FFFF00"/>
          </a:solidFill>
        </p:spPr>
        <p:txBody>
          <a:bodyPr wrap="square" rtlCol="0">
            <a:spAutoFit/>
          </a:bodyPr>
          <a:lstStyle/>
          <a:p>
            <a:pPr algn="ctr"/>
            <a:r>
              <a:rPr lang="en-US" sz="1200" dirty="0"/>
              <a:t>Matching section</a:t>
            </a:r>
          </a:p>
        </p:txBody>
      </p:sp>
      <p:sp>
        <p:nvSpPr>
          <p:cNvPr id="15" name="TextBox 14">
            <a:extLst>
              <a:ext uri="{FF2B5EF4-FFF2-40B4-BE49-F238E27FC236}">
                <a16:creationId xmlns:a16="http://schemas.microsoft.com/office/drawing/2014/main" id="{3EC43A59-9054-4572-96B1-956B0D2D4BC0}"/>
              </a:ext>
            </a:extLst>
          </p:cNvPr>
          <p:cNvSpPr txBox="1"/>
          <p:nvPr/>
        </p:nvSpPr>
        <p:spPr>
          <a:xfrm>
            <a:off x="7754294" y="2156391"/>
            <a:ext cx="1262934" cy="1200329"/>
          </a:xfrm>
          <a:prstGeom prst="rect">
            <a:avLst/>
          </a:prstGeom>
          <a:solidFill>
            <a:srgbClr val="FFFF00"/>
          </a:solidFill>
        </p:spPr>
        <p:txBody>
          <a:bodyPr wrap="square" rtlCol="0">
            <a:spAutoFit/>
          </a:bodyPr>
          <a:lstStyle/>
          <a:p>
            <a:r>
              <a:rPr lang="en-US" dirty="0"/>
              <a:t>Arc FODO structure/ dispersion suppressor</a:t>
            </a:r>
            <a:endParaRPr lang="en-GB" dirty="0"/>
          </a:p>
        </p:txBody>
      </p:sp>
      <p:sp>
        <p:nvSpPr>
          <p:cNvPr id="19" name="TextBox 18">
            <a:extLst>
              <a:ext uri="{FF2B5EF4-FFF2-40B4-BE49-F238E27FC236}">
                <a16:creationId xmlns:a16="http://schemas.microsoft.com/office/drawing/2014/main" id="{1B560BEF-036D-49D4-8790-5BED487E9B94}"/>
              </a:ext>
            </a:extLst>
          </p:cNvPr>
          <p:cNvSpPr txBox="1"/>
          <p:nvPr/>
        </p:nvSpPr>
        <p:spPr>
          <a:xfrm>
            <a:off x="611560" y="6200917"/>
            <a:ext cx="8136904" cy="373766"/>
          </a:xfrm>
          <a:prstGeom prst="rect">
            <a:avLst/>
          </a:prstGeom>
          <a:solidFill>
            <a:srgbClr val="FFFF00"/>
          </a:solidFill>
        </p:spPr>
        <p:txBody>
          <a:bodyPr wrap="square" rtlCol="0">
            <a:spAutoFit/>
          </a:bodyPr>
          <a:lstStyle/>
          <a:p>
            <a:r>
              <a:rPr lang="en-US" dirty="0"/>
              <a:t>Beam1 is also injected into IR2 so there are a number of special elements for that</a:t>
            </a:r>
            <a:endParaRPr lang="en-GB" dirty="0"/>
          </a:p>
        </p:txBody>
      </p:sp>
    </p:spTree>
    <p:extLst>
      <p:ext uri="{BB962C8B-B14F-4D97-AF65-F5344CB8AC3E}">
        <p14:creationId xmlns:p14="http://schemas.microsoft.com/office/powerpoint/2010/main" val="177046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Optical functions and beam envelope in IR2</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18</a:t>
            </a:fld>
            <a:endParaRPr lang="en-GB" dirty="0"/>
          </a:p>
        </p:txBody>
      </p:sp>
      <p:grpSp>
        <p:nvGrpSpPr>
          <p:cNvPr id="24" name="Group 23"/>
          <p:cNvGrpSpPr/>
          <p:nvPr/>
        </p:nvGrpSpPr>
        <p:grpSpPr>
          <a:xfrm>
            <a:off x="467544" y="3763465"/>
            <a:ext cx="3048695" cy="1806352"/>
            <a:chOff x="28661" y="4520375"/>
            <a:chExt cx="3048695" cy="1806352"/>
          </a:xfrm>
        </p:grpSpPr>
        <p:pic>
          <p:nvPicPr>
            <p:cNvPr id="7" name="Picture 6"/>
            <p:cNvPicPr>
              <a:picLocks noChangeAspect="1"/>
            </p:cNvPicPr>
            <p:nvPr/>
          </p:nvPicPr>
          <p:blipFill>
            <a:blip r:embed="rId5"/>
            <a:stretch>
              <a:fillRect/>
            </a:stretch>
          </p:blipFill>
          <p:spPr>
            <a:xfrm>
              <a:off x="28661" y="4520375"/>
              <a:ext cx="3048695" cy="1806352"/>
            </a:xfrm>
            <a:prstGeom prst="rect">
              <a:avLst/>
            </a:prstGeom>
          </p:spPr>
        </p:pic>
        <p:sp>
          <p:nvSpPr>
            <p:cNvPr id="15" name="TextBox 14"/>
            <p:cNvSpPr txBox="1"/>
            <p:nvPr/>
          </p:nvSpPr>
          <p:spPr>
            <a:xfrm>
              <a:off x="468121" y="4679397"/>
              <a:ext cx="2160240" cy="338554"/>
            </a:xfrm>
            <a:prstGeom prst="rect">
              <a:avLst/>
            </a:prstGeom>
            <a:noFill/>
          </p:spPr>
          <p:txBody>
            <a:bodyPr wrap="square" rtlCol="0">
              <a:spAutoFit/>
            </a:bodyPr>
            <a:lstStyle/>
            <a:p>
              <a:r>
                <a:rPr lang="en-US" sz="1600" dirty="0"/>
                <a:t>Shape of a trajectory</a:t>
              </a:r>
              <a:endParaRPr lang="en-GB" sz="1600" dirty="0"/>
            </a:p>
          </p:txBody>
        </p:sp>
      </p:grpSp>
      <p:pic>
        <p:nvPicPr>
          <p:cNvPr id="29" name="IR2betatronoscillations">
            <a:hlinkClick r:id="" action="ppaction://media"/>
            <a:extLst>
              <a:ext uri="{FF2B5EF4-FFF2-40B4-BE49-F238E27FC236}">
                <a16:creationId xmlns:a16="http://schemas.microsoft.com/office/drawing/2014/main" id="{B547677C-4446-4008-A562-D062144094C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370206" y="589865"/>
            <a:ext cx="3818706" cy="2200347"/>
          </a:xfrm>
          <a:prstGeom prst="rect">
            <a:avLst/>
          </a:prstGeom>
        </p:spPr>
      </p:pic>
      <p:pic>
        <p:nvPicPr>
          <p:cNvPr id="8" name="Picture 7">
            <a:extLst>
              <a:ext uri="{FF2B5EF4-FFF2-40B4-BE49-F238E27FC236}">
                <a16:creationId xmlns:a16="http://schemas.microsoft.com/office/drawing/2014/main" id="{22201EA6-DDF6-4293-A7F1-454B05D93FCC}"/>
              </a:ext>
            </a:extLst>
          </p:cNvPr>
          <p:cNvPicPr>
            <a:picLocks noChangeAspect="1"/>
          </p:cNvPicPr>
          <p:nvPr/>
        </p:nvPicPr>
        <p:blipFill>
          <a:blip r:embed="rId7"/>
          <a:stretch>
            <a:fillRect/>
          </a:stretch>
        </p:blipFill>
        <p:spPr>
          <a:xfrm>
            <a:off x="201455" y="922480"/>
            <a:ext cx="3168354" cy="2000022"/>
          </a:xfrm>
          <a:prstGeom prst="rect">
            <a:avLst/>
          </a:prstGeom>
        </p:spPr>
      </p:pic>
      <p:graphicFrame>
        <p:nvGraphicFramePr>
          <p:cNvPr id="11" name="Object 10">
            <a:extLst>
              <a:ext uri="{FF2B5EF4-FFF2-40B4-BE49-F238E27FC236}">
                <a16:creationId xmlns:a16="http://schemas.microsoft.com/office/drawing/2014/main" id="{CA6513BA-E1A9-40A7-A2ED-BDD0763E1DDC}"/>
              </a:ext>
            </a:extLst>
          </p:cNvPr>
          <p:cNvGraphicFramePr>
            <a:graphicFrameLocks noChangeAspect="1"/>
          </p:cNvGraphicFramePr>
          <p:nvPr>
            <p:extLst>
              <p:ext uri="{D42A27DB-BD31-4B8C-83A1-F6EECF244321}">
                <p14:modId xmlns:p14="http://schemas.microsoft.com/office/powerpoint/2010/main" val="741709445"/>
              </p:ext>
            </p:extLst>
          </p:nvPr>
        </p:nvGraphicFramePr>
        <p:xfrm>
          <a:off x="2411760" y="1285696"/>
          <a:ext cx="1155700" cy="609600"/>
        </p:xfrm>
        <a:graphic>
          <a:graphicData uri="http://schemas.openxmlformats.org/presentationml/2006/ole">
            <mc:AlternateContent xmlns:mc="http://schemas.openxmlformats.org/markup-compatibility/2006">
              <mc:Choice xmlns:v="urn:schemas-microsoft-com:vml" Requires="v">
                <p:oleObj name="Equation" r:id="rId8" imgW="1155600" imgH="609480" progId="Equation.DSMT4">
                  <p:embed/>
                </p:oleObj>
              </mc:Choice>
              <mc:Fallback>
                <p:oleObj name="Equation" r:id="rId8" imgW="1155600" imgH="609480" progId="Equation.DSMT4">
                  <p:embed/>
                  <p:pic>
                    <p:nvPicPr>
                      <p:cNvPr id="11" name="Object 10">
                        <a:extLst>
                          <a:ext uri="{FF2B5EF4-FFF2-40B4-BE49-F238E27FC236}">
                            <a16:creationId xmlns:a16="http://schemas.microsoft.com/office/drawing/2014/main" id="{CA6513BA-E1A9-40A7-A2ED-BDD0763E1DDC}"/>
                          </a:ext>
                        </a:extLst>
                      </p:cNvPr>
                      <p:cNvPicPr/>
                      <p:nvPr/>
                    </p:nvPicPr>
                    <p:blipFill>
                      <a:blip r:embed="rId9"/>
                      <a:stretch>
                        <a:fillRect/>
                      </a:stretch>
                    </p:blipFill>
                    <p:spPr>
                      <a:xfrm>
                        <a:off x="2411760" y="1285696"/>
                        <a:ext cx="1155700" cy="609600"/>
                      </a:xfrm>
                      <a:prstGeom prst="rect">
                        <a:avLst/>
                      </a:prstGeom>
                    </p:spPr>
                  </p:pic>
                </p:oleObj>
              </mc:Fallback>
            </mc:AlternateContent>
          </a:graphicData>
        </a:graphic>
      </p:graphicFrame>
      <p:pic>
        <p:nvPicPr>
          <p:cNvPr id="20" name="Picture 19">
            <a:extLst>
              <a:ext uri="{FF2B5EF4-FFF2-40B4-BE49-F238E27FC236}">
                <a16:creationId xmlns:a16="http://schemas.microsoft.com/office/drawing/2014/main" id="{E072A364-ECBA-4347-A508-E44622DD1BA0}"/>
              </a:ext>
            </a:extLst>
          </p:cNvPr>
          <p:cNvPicPr>
            <a:picLocks noChangeAspect="1"/>
          </p:cNvPicPr>
          <p:nvPr/>
        </p:nvPicPr>
        <p:blipFill>
          <a:blip r:embed="rId10"/>
          <a:stretch>
            <a:fillRect/>
          </a:stretch>
        </p:blipFill>
        <p:spPr>
          <a:xfrm>
            <a:off x="4702293" y="2557848"/>
            <a:ext cx="3514162" cy="2045220"/>
          </a:xfrm>
          <a:prstGeom prst="rect">
            <a:avLst/>
          </a:prstGeom>
        </p:spPr>
      </p:pic>
      <p:pic>
        <p:nvPicPr>
          <p:cNvPr id="30" name="Picture 29">
            <a:extLst>
              <a:ext uri="{FF2B5EF4-FFF2-40B4-BE49-F238E27FC236}">
                <a16:creationId xmlns:a16="http://schemas.microsoft.com/office/drawing/2014/main" id="{D03C8165-F511-46A7-BFA5-6F3B8DEC79BF}"/>
              </a:ext>
            </a:extLst>
          </p:cNvPr>
          <p:cNvPicPr>
            <a:picLocks noChangeAspect="1"/>
          </p:cNvPicPr>
          <p:nvPr/>
        </p:nvPicPr>
        <p:blipFill>
          <a:blip r:embed="rId11"/>
          <a:stretch>
            <a:fillRect/>
          </a:stretch>
        </p:blipFill>
        <p:spPr>
          <a:xfrm>
            <a:off x="4858785" y="4894832"/>
            <a:ext cx="3357670" cy="1967968"/>
          </a:xfrm>
          <a:prstGeom prst="rect">
            <a:avLst/>
          </a:prstGeom>
        </p:spPr>
      </p:pic>
    </p:spTree>
    <p:extLst>
      <p:ext uri="{BB962C8B-B14F-4D97-AF65-F5344CB8AC3E}">
        <p14:creationId xmlns:p14="http://schemas.microsoft.com/office/powerpoint/2010/main" val="172536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27" fill="hold" display="0">
                  <p:stCondLst>
                    <p:cond delay="indefinite"/>
                  </p:stCondLst>
                </p:cTn>
                <p:tgtEl>
                  <p:spTgt spid="29"/>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Collision conditions in LHC, IR2 horizontal plane 2018</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19</a:t>
            </a:fld>
            <a:endParaRPr lang="en-GB" dirty="0"/>
          </a:p>
        </p:txBody>
      </p:sp>
      <p:sp>
        <p:nvSpPr>
          <p:cNvPr id="6" name="TextBox 5"/>
          <p:cNvSpPr txBox="1"/>
          <p:nvPr/>
        </p:nvSpPr>
        <p:spPr>
          <a:xfrm>
            <a:off x="251520" y="5602014"/>
            <a:ext cx="7937366" cy="923330"/>
          </a:xfrm>
          <a:prstGeom prst="rect">
            <a:avLst/>
          </a:prstGeom>
          <a:noFill/>
        </p:spPr>
        <p:txBody>
          <a:bodyPr wrap="none" rtlCol="0">
            <a:spAutoFit/>
          </a:bodyPr>
          <a:lstStyle/>
          <a:p>
            <a:r>
              <a:rPr lang="en-US" dirty="0"/>
              <a:t>Aim for small </a:t>
            </a:r>
            <a:r>
              <a:rPr lang="el-GR" dirty="0"/>
              <a:t>β</a:t>
            </a:r>
            <a:r>
              <a:rPr lang="en-US" dirty="0"/>
              <a:t>-functions at IP (called </a:t>
            </a:r>
            <a:r>
              <a:rPr lang="el-GR" dirty="0"/>
              <a:t>β</a:t>
            </a:r>
            <a:r>
              <a:rPr lang="en-US" dirty="0"/>
              <a:t>* by convention).  </a:t>
            </a:r>
          </a:p>
          <a:p>
            <a:r>
              <a:rPr lang="en-US" dirty="0"/>
              <a:t>Gives small beams, higher luminosity and collision rate. </a:t>
            </a:r>
          </a:p>
          <a:p>
            <a:r>
              <a:rPr lang="en-US" dirty="0"/>
              <a:t>Keep beam envelopes sufficiently well within beam pipe (aperture, shown in grey).</a:t>
            </a:r>
            <a:endParaRPr lang="en-GB" dirty="0"/>
          </a:p>
        </p:txBody>
      </p:sp>
      <p:pic>
        <p:nvPicPr>
          <p:cNvPr id="8" name="Picture 7">
            <a:extLst>
              <a:ext uri="{FF2B5EF4-FFF2-40B4-BE49-F238E27FC236}">
                <a16:creationId xmlns:a16="http://schemas.microsoft.com/office/drawing/2014/main" id="{579FB051-C7E5-4BBA-A322-4F137B22AC53}"/>
              </a:ext>
            </a:extLst>
          </p:cNvPr>
          <p:cNvPicPr>
            <a:picLocks noChangeAspect="1"/>
          </p:cNvPicPr>
          <p:nvPr/>
        </p:nvPicPr>
        <p:blipFill>
          <a:blip r:embed="rId2"/>
          <a:stretch>
            <a:fillRect/>
          </a:stretch>
        </p:blipFill>
        <p:spPr>
          <a:xfrm>
            <a:off x="217597" y="533390"/>
            <a:ext cx="8098819" cy="5055850"/>
          </a:xfrm>
          <a:prstGeom prst="rect">
            <a:avLst/>
          </a:prstGeom>
        </p:spPr>
      </p:pic>
      <p:grpSp>
        <p:nvGrpSpPr>
          <p:cNvPr id="10" name="Group 9">
            <a:extLst>
              <a:ext uri="{FF2B5EF4-FFF2-40B4-BE49-F238E27FC236}">
                <a16:creationId xmlns:a16="http://schemas.microsoft.com/office/drawing/2014/main" id="{CD7B8238-27B5-4050-B9F1-BC187C4ACC2F}"/>
              </a:ext>
            </a:extLst>
          </p:cNvPr>
          <p:cNvGrpSpPr/>
          <p:nvPr/>
        </p:nvGrpSpPr>
        <p:grpSpPr>
          <a:xfrm>
            <a:off x="7236296" y="3068960"/>
            <a:ext cx="1800200" cy="934363"/>
            <a:chOff x="7092280" y="3429000"/>
            <a:chExt cx="1800200" cy="934363"/>
          </a:xfrm>
        </p:grpSpPr>
        <p:sp>
          <p:nvSpPr>
            <p:cNvPr id="5" name="TextBox 4">
              <a:extLst>
                <a:ext uri="{FF2B5EF4-FFF2-40B4-BE49-F238E27FC236}">
                  <a16:creationId xmlns:a16="http://schemas.microsoft.com/office/drawing/2014/main" id="{2CD76E50-C3B1-43C7-A1C5-C6E3B39F5A08}"/>
                </a:ext>
              </a:extLst>
            </p:cNvPr>
            <p:cNvSpPr txBox="1"/>
            <p:nvPr/>
          </p:nvSpPr>
          <p:spPr>
            <a:xfrm>
              <a:off x="7452320" y="3717032"/>
              <a:ext cx="1440160" cy="646331"/>
            </a:xfrm>
            <a:prstGeom prst="rect">
              <a:avLst/>
            </a:prstGeom>
            <a:solidFill>
              <a:srgbClr val="FFFF00"/>
            </a:solidFill>
          </p:spPr>
          <p:txBody>
            <a:bodyPr wrap="square" rtlCol="0">
              <a:spAutoFit/>
            </a:bodyPr>
            <a:lstStyle/>
            <a:p>
              <a:r>
                <a:rPr lang="en-US" dirty="0"/>
                <a:t>Horizontal orbit bumps?</a:t>
              </a:r>
              <a:endParaRPr lang="en-GB" dirty="0"/>
            </a:p>
          </p:txBody>
        </p:sp>
        <p:cxnSp>
          <p:nvCxnSpPr>
            <p:cNvPr id="9" name="Straight Arrow Connector 8">
              <a:extLst>
                <a:ext uri="{FF2B5EF4-FFF2-40B4-BE49-F238E27FC236}">
                  <a16:creationId xmlns:a16="http://schemas.microsoft.com/office/drawing/2014/main" id="{3F286917-51B6-493F-AC43-024A8F059115}"/>
                </a:ext>
              </a:extLst>
            </p:cNvPr>
            <p:cNvCxnSpPr/>
            <p:nvPr/>
          </p:nvCxnSpPr>
          <p:spPr>
            <a:xfrm flipH="1" flipV="1">
              <a:off x="7092280" y="3429000"/>
              <a:ext cx="360040" cy="44429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6633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4F2E-07E1-9D95-544C-377A09941BD5}"/>
              </a:ext>
            </a:extLst>
          </p:cNvPr>
          <p:cNvSpPr>
            <a:spLocks noGrp="1"/>
          </p:cNvSpPr>
          <p:nvPr>
            <p:ph type="title"/>
          </p:nvPr>
        </p:nvSpPr>
        <p:spPr/>
        <p:txBody>
          <a:bodyPr>
            <a:normAutofit fontScale="90000"/>
          </a:bodyPr>
          <a:lstStyle/>
          <a:p>
            <a:r>
              <a:rPr lang="en-US" dirty="0"/>
              <a:t>The Experiment</a:t>
            </a:r>
            <a:endParaRPr lang="en-GB" dirty="0"/>
          </a:p>
        </p:txBody>
      </p:sp>
      <p:sp>
        <p:nvSpPr>
          <p:cNvPr id="3" name="Content Placeholder 2">
            <a:extLst>
              <a:ext uri="{FF2B5EF4-FFF2-40B4-BE49-F238E27FC236}">
                <a16:creationId xmlns:a16="http://schemas.microsoft.com/office/drawing/2014/main" id="{35A09AC3-770F-A777-B527-31FE8F2DA687}"/>
              </a:ext>
            </a:extLst>
          </p:cNvPr>
          <p:cNvSpPr>
            <a:spLocks noGrp="1"/>
          </p:cNvSpPr>
          <p:nvPr>
            <p:ph idx="1"/>
          </p:nvPr>
        </p:nvSpPr>
        <p:spPr/>
        <p:txBody>
          <a:bodyPr/>
          <a:lstStyle/>
          <a:p>
            <a:r>
              <a:rPr lang="en-GB" b="0" i="0" dirty="0">
                <a:solidFill>
                  <a:srgbClr val="000000"/>
                </a:solidFill>
                <a:effectLst/>
                <a:latin typeface="sourcesans-regular"/>
              </a:rPr>
              <a:t>The collision of single lead-lead nuclei at LHC energies produces several tens of thousands of particles. </a:t>
            </a:r>
          </a:p>
          <a:p>
            <a:r>
              <a:rPr lang="en-GB" b="0" i="0" dirty="0">
                <a:solidFill>
                  <a:srgbClr val="000000"/>
                </a:solidFill>
                <a:effectLst/>
                <a:latin typeface="sourcesans-regular"/>
              </a:rPr>
              <a:t>ALICE detectors measure the basic information about the majority of these particles:  information on the number of particles as well as the type, mass, energy, and direction of each of the </a:t>
            </a:r>
            <a:r>
              <a:rPr lang="en-GB" dirty="0"/>
              <a:t>particles. </a:t>
            </a:r>
          </a:p>
          <a:p>
            <a:r>
              <a:rPr lang="en-GB" dirty="0"/>
              <a:t>M</a:t>
            </a:r>
            <a:r>
              <a:rPr lang="en-GB" b="0" i="0" dirty="0">
                <a:solidFill>
                  <a:srgbClr val="000000"/>
                </a:solidFill>
                <a:effectLst/>
                <a:latin typeface="sourcesans-regular"/>
              </a:rPr>
              <a:t>any different subdetectors are used, each providing a separate piece of information. </a:t>
            </a:r>
          </a:p>
          <a:p>
            <a:r>
              <a:rPr lang="en-GB" b="0" i="0" dirty="0">
                <a:solidFill>
                  <a:srgbClr val="000000"/>
                </a:solidFill>
                <a:effectLst/>
                <a:latin typeface="sourcesans-regular"/>
              </a:rPr>
              <a:t>From this, we can infer the existence and properties of matter under the extreme conditions created during the collision.  ALICE also takes data with proton-proton, proton-lead, and collisions of other intermediate nuclei. </a:t>
            </a:r>
            <a:endParaRPr lang="en-GB" dirty="0"/>
          </a:p>
        </p:txBody>
      </p:sp>
      <p:sp>
        <p:nvSpPr>
          <p:cNvPr id="4" name="Date Placeholder 3">
            <a:extLst>
              <a:ext uri="{FF2B5EF4-FFF2-40B4-BE49-F238E27FC236}">
                <a16:creationId xmlns:a16="http://schemas.microsoft.com/office/drawing/2014/main" id="{3AC62500-CA32-B3BD-EBFD-65A6B231AE68}"/>
              </a:ext>
            </a:extLst>
          </p:cNvPr>
          <p:cNvSpPr>
            <a:spLocks noGrp="1"/>
          </p:cNvSpPr>
          <p:nvPr>
            <p:ph type="dt" sz="half" idx="10"/>
          </p:nvPr>
        </p:nvSpPr>
        <p:spPr/>
        <p:txBody>
          <a:bodyPr/>
          <a:lstStyle/>
          <a:p>
            <a:r>
              <a:rPr lang="en-US"/>
              <a:t>J.M. Jowett, Introduction to LHC for ALICE visit, 23/01/2023</a:t>
            </a:r>
            <a:endParaRPr lang="en-GB"/>
          </a:p>
        </p:txBody>
      </p:sp>
      <p:sp>
        <p:nvSpPr>
          <p:cNvPr id="5" name="Slide Number Placeholder 4">
            <a:extLst>
              <a:ext uri="{FF2B5EF4-FFF2-40B4-BE49-F238E27FC236}">
                <a16:creationId xmlns:a16="http://schemas.microsoft.com/office/drawing/2014/main" id="{1E71AB7C-BF95-E1E9-D4CD-36D50FFE7264}"/>
              </a:ext>
            </a:extLst>
          </p:cNvPr>
          <p:cNvSpPr>
            <a:spLocks noGrp="1"/>
          </p:cNvSpPr>
          <p:nvPr>
            <p:ph type="sldNum" sz="quarter" idx="12"/>
          </p:nvPr>
        </p:nvSpPr>
        <p:spPr/>
        <p:txBody>
          <a:bodyPr/>
          <a:lstStyle/>
          <a:p>
            <a:fld id="{323EE74B-AA29-428B-826F-5CD1FF8C5BA0}" type="slidenum">
              <a:rPr lang="en-GB" smtClean="0"/>
              <a:t>2</a:t>
            </a:fld>
            <a:endParaRPr lang="en-GB"/>
          </a:p>
        </p:txBody>
      </p:sp>
    </p:spTree>
    <p:extLst>
      <p:ext uri="{BB962C8B-B14F-4D97-AF65-F5344CB8AC3E}">
        <p14:creationId xmlns:p14="http://schemas.microsoft.com/office/powerpoint/2010/main" val="3834676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Collision conditions in LHC, IR2 vertical plane 2018</a:t>
            </a:r>
            <a:endParaRPr lang="en-GB" dirty="0"/>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pPr/>
              <a:t>20</a:t>
            </a:fld>
            <a:endParaRPr lang="en-GB" dirty="0"/>
          </a:p>
        </p:txBody>
      </p:sp>
      <p:sp>
        <p:nvSpPr>
          <p:cNvPr id="7" name="TextBox 6"/>
          <p:cNvSpPr txBox="1"/>
          <p:nvPr/>
        </p:nvSpPr>
        <p:spPr>
          <a:xfrm>
            <a:off x="899592" y="4941168"/>
            <a:ext cx="7344816" cy="1754326"/>
          </a:xfrm>
          <a:prstGeom prst="rect">
            <a:avLst/>
          </a:prstGeom>
          <a:noFill/>
        </p:spPr>
        <p:txBody>
          <a:bodyPr wrap="square" rtlCol="0">
            <a:spAutoFit/>
          </a:bodyPr>
          <a:lstStyle/>
          <a:p>
            <a:r>
              <a:rPr lang="en-US" dirty="0"/>
              <a:t>Combination of three orbit bumps (displacement from reference orbit by “small” dipole magnets called correctors, see Imperfections course later): </a:t>
            </a:r>
          </a:p>
          <a:p>
            <a:pPr marL="342900" indent="-342900">
              <a:buAutoNum type="arabicPeriod"/>
            </a:pPr>
            <a:r>
              <a:rPr lang="en-US" dirty="0"/>
              <a:t>Compensate magnetic field of ALICE experiment spectrometer magnet</a:t>
            </a:r>
          </a:p>
          <a:p>
            <a:pPr marL="342900" indent="-342900">
              <a:buAutoNum type="arabicPeriod"/>
            </a:pPr>
            <a:r>
              <a:rPr lang="en-US" dirty="0"/>
              <a:t>Arrange for vertical crossing angle of beams (avoid unwanted encounters)</a:t>
            </a:r>
          </a:p>
          <a:p>
            <a:pPr marL="342900" indent="-342900">
              <a:buAutoNum type="arabicPeriod"/>
            </a:pPr>
            <a:r>
              <a:rPr lang="en-US" dirty="0"/>
              <a:t>Lower collision point by 2 mm (the experiment sank …)</a:t>
            </a:r>
            <a:endParaRPr lang="en-GB" dirty="0"/>
          </a:p>
        </p:txBody>
      </p:sp>
      <p:pic>
        <p:nvPicPr>
          <p:cNvPr id="8" name="Picture 7">
            <a:extLst>
              <a:ext uri="{FF2B5EF4-FFF2-40B4-BE49-F238E27FC236}">
                <a16:creationId xmlns:a16="http://schemas.microsoft.com/office/drawing/2014/main" id="{40898553-AF10-447A-A8A0-E9D1A527CB96}"/>
              </a:ext>
            </a:extLst>
          </p:cNvPr>
          <p:cNvPicPr>
            <a:picLocks noChangeAspect="1"/>
          </p:cNvPicPr>
          <p:nvPr/>
        </p:nvPicPr>
        <p:blipFill>
          <a:blip r:embed="rId2"/>
          <a:stretch>
            <a:fillRect/>
          </a:stretch>
        </p:blipFill>
        <p:spPr>
          <a:xfrm>
            <a:off x="878334" y="491751"/>
            <a:ext cx="7078042" cy="4418608"/>
          </a:xfrm>
          <a:prstGeom prst="rect">
            <a:avLst/>
          </a:prstGeom>
        </p:spPr>
      </p:pic>
    </p:spTree>
    <p:extLst>
      <p:ext uri="{BB962C8B-B14F-4D97-AF65-F5344CB8AC3E}">
        <p14:creationId xmlns:p14="http://schemas.microsoft.com/office/powerpoint/2010/main" val="3727132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Optics for Pb-Pb collisions in ALICE</a:t>
            </a:r>
          </a:p>
        </p:txBody>
      </p:sp>
      <p:sp>
        <p:nvSpPr>
          <p:cNvPr id="4" name="Date Placeholder 3"/>
          <p:cNvSpPr>
            <a:spLocks noGrp="1"/>
          </p:cNvSpPr>
          <p:nvPr>
            <p:ph type="dt" sz="half" idx="10"/>
          </p:nvPr>
        </p:nvSpPr>
        <p:spPr/>
        <p:txBody>
          <a:bodyPr/>
          <a:lstStyle/>
          <a:p>
            <a:pPr>
              <a:defRPr/>
            </a:pPr>
            <a:r>
              <a:rPr lang="en-US" altLang="x-none"/>
              <a:t>J.M. Jowett, Introduction to LHC for ALICE visit, 23/01/2023</a:t>
            </a:r>
            <a:endParaRPr lang="en-US" altLang="x-none" dirty="0"/>
          </a:p>
        </p:txBody>
      </p:sp>
      <p:sp>
        <p:nvSpPr>
          <p:cNvPr id="5" name="Slide Number Placeholder 4"/>
          <p:cNvSpPr>
            <a:spLocks noGrp="1"/>
          </p:cNvSpPr>
          <p:nvPr>
            <p:ph type="sldNum" idx="4294967295"/>
          </p:nvPr>
        </p:nvSpPr>
        <p:spPr>
          <a:xfrm>
            <a:off x="6400800" y="5859066"/>
            <a:ext cx="1600200" cy="161925"/>
          </a:xfrm>
        </p:spPr>
        <p:txBody>
          <a:bodyPr/>
          <a:lstStyle/>
          <a:p>
            <a:pPr>
              <a:defRPr/>
            </a:pPr>
            <a:fld id="{F4D996D1-F0EF-4C15-8E19-59D891AD643E}" type="slidenum">
              <a:rPr lang="en-US" altLang="x-none" smtClean="0"/>
              <a:pPr>
                <a:defRPr/>
              </a:pPr>
              <a:t>21</a:t>
            </a:fld>
            <a:endParaRPr lang="en-US" altLang="x-none" dirty="0"/>
          </a:p>
        </p:txBody>
      </p:sp>
      <p:pic>
        <p:nvPicPr>
          <p:cNvPr id="276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50" y="729641"/>
            <a:ext cx="9035450" cy="4969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724128" y="4671139"/>
            <a:ext cx="2461953" cy="646331"/>
          </a:xfrm>
          <a:prstGeom prst="rect">
            <a:avLst/>
          </a:prstGeom>
          <a:noFill/>
        </p:spPr>
        <p:txBody>
          <a:bodyPr wrap="square" rtlCol="0">
            <a:spAutoFit/>
          </a:bodyPr>
          <a:lstStyle/>
          <a:p>
            <a:r>
              <a:rPr lang="en-GB" dirty="0"/>
              <a:t>Beam envelopes around ALICE </a:t>
            </a:r>
          </a:p>
        </p:txBody>
      </p:sp>
    </p:spTree>
    <p:extLst>
      <p:ext uri="{BB962C8B-B14F-4D97-AF65-F5344CB8AC3E}">
        <p14:creationId xmlns:p14="http://schemas.microsoft.com/office/powerpoint/2010/main" val="105376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fade">
                                      <p:cBhvr>
                                        <p:cTn id="7" dur="500"/>
                                        <p:tgtEl>
                                          <p:spTgt spid="27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Y-chamber and combined chambers in 3D</a:t>
            </a:r>
          </a:p>
        </p:txBody>
      </p:sp>
      <p:sp>
        <p:nvSpPr>
          <p:cNvPr id="3" name="Date Placeholder 2"/>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p:cNvSpPr>
            <a:spLocks noGrp="1"/>
          </p:cNvSpPr>
          <p:nvPr>
            <p:ph type="sldNum" sz="quarter" idx="12"/>
          </p:nvPr>
        </p:nvSpPr>
        <p:spPr/>
        <p:txBody>
          <a:bodyPr/>
          <a:lstStyle/>
          <a:p>
            <a:fld id="{62FF5A98-75AF-4F37-A12E-88A71EA0DCD0}" type="slidenum">
              <a:rPr lang="en-GB" smtClean="0"/>
              <a:pPr/>
              <a:t>22</a:t>
            </a:fld>
            <a:endParaRPr lang="en-GB"/>
          </a:p>
        </p:txBody>
      </p:sp>
      <p:pic>
        <p:nvPicPr>
          <p:cNvPr id="933890" name="Picture 2"/>
          <p:cNvPicPr>
            <a:picLocks noChangeAspect="1" noChangeArrowheads="1"/>
          </p:cNvPicPr>
          <p:nvPr/>
        </p:nvPicPr>
        <p:blipFill>
          <a:blip r:embed="rId2" cstate="print"/>
          <a:srcRect/>
          <a:stretch>
            <a:fillRect/>
          </a:stretch>
        </p:blipFill>
        <p:spPr bwMode="auto">
          <a:xfrm>
            <a:off x="1384789" y="1055060"/>
            <a:ext cx="5230956" cy="2835539"/>
          </a:xfrm>
          <a:prstGeom prst="rect">
            <a:avLst/>
          </a:prstGeom>
          <a:noFill/>
          <a:ln w="9525">
            <a:noFill/>
            <a:miter lim="800000"/>
            <a:headEnd/>
            <a:tailEnd/>
          </a:ln>
          <a:effectLst/>
        </p:spPr>
      </p:pic>
      <p:pic>
        <p:nvPicPr>
          <p:cNvPr id="933891" name="Picture 3"/>
          <p:cNvPicPr>
            <a:picLocks noChangeAspect="1" noChangeArrowheads="1"/>
          </p:cNvPicPr>
          <p:nvPr/>
        </p:nvPicPr>
        <p:blipFill>
          <a:blip r:embed="rId3" cstate="print"/>
          <a:srcRect/>
          <a:stretch>
            <a:fillRect/>
          </a:stretch>
        </p:blipFill>
        <p:spPr bwMode="auto">
          <a:xfrm>
            <a:off x="2329946" y="3560886"/>
            <a:ext cx="4554415" cy="1951892"/>
          </a:xfrm>
          <a:prstGeom prst="rect">
            <a:avLst/>
          </a:prstGeom>
          <a:noFill/>
          <a:ln w="9525">
            <a:noFill/>
            <a:miter lim="800000"/>
            <a:headEnd/>
            <a:tailEnd/>
          </a:ln>
          <a:effectLst/>
        </p:spPr>
      </p:pic>
      <p:cxnSp>
        <p:nvCxnSpPr>
          <p:cNvPr id="8" name="Straight Arrow Connector 7"/>
          <p:cNvCxnSpPr/>
          <p:nvPr/>
        </p:nvCxnSpPr>
        <p:spPr bwMode="auto">
          <a:xfrm rot="16200000" flipH="1">
            <a:off x="4539028" y="3198201"/>
            <a:ext cx="1516684" cy="1318855"/>
          </a:xfrm>
          <a:prstGeom prst="straightConnector1">
            <a:avLst/>
          </a:prstGeom>
          <a:noFill/>
          <a:ln w="12700" cap="flat" cmpd="sng" algn="ctr">
            <a:noFill/>
            <a:prstDash val="solid"/>
            <a:round/>
            <a:headEnd type="none" w="med" len="med"/>
            <a:tailEnd type="arrow"/>
          </a:ln>
          <a:effectLst/>
        </p:spPr>
      </p:cxnSp>
      <p:cxnSp>
        <p:nvCxnSpPr>
          <p:cNvPr id="10" name="Straight Arrow Connector 9"/>
          <p:cNvCxnSpPr/>
          <p:nvPr/>
        </p:nvCxnSpPr>
        <p:spPr bwMode="auto">
          <a:xfrm rot="16200000" flipH="1">
            <a:off x="5165485" y="3692771"/>
            <a:ext cx="1318855" cy="527542"/>
          </a:xfrm>
          <a:prstGeom prst="straightConnector1">
            <a:avLst/>
          </a:prstGeom>
          <a:noFill/>
          <a:ln w="12700" cap="flat" cmpd="sng" algn="ctr">
            <a:noFill/>
            <a:prstDash val="solid"/>
            <a:round/>
            <a:headEnd type="none" w="med" len="med"/>
            <a:tailEnd type="arrow"/>
          </a:ln>
          <a:effectLst/>
        </p:spPr>
      </p:cxnSp>
      <p:cxnSp>
        <p:nvCxnSpPr>
          <p:cNvPr id="12" name="Straight Arrow Connector 11"/>
          <p:cNvCxnSpPr/>
          <p:nvPr/>
        </p:nvCxnSpPr>
        <p:spPr bwMode="auto">
          <a:xfrm>
            <a:off x="3648801" y="2439859"/>
            <a:ext cx="2571768" cy="2505825"/>
          </a:xfrm>
          <a:prstGeom prst="straightConnector1">
            <a:avLst/>
          </a:prstGeom>
          <a:noFill/>
          <a:ln w="31750" cap="flat" cmpd="sng" algn="ctr">
            <a:solidFill>
              <a:srgbClr val="FF0000"/>
            </a:solidFill>
            <a:prstDash val="solid"/>
            <a:round/>
            <a:headEnd type="none" w="med" len="med"/>
            <a:tailEnd type="arrow"/>
          </a:ln>
          <a:effectLst/>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Injected beams</a:t>
            </a:r>
            <a:endParaRPr lang="en-GB" dirty="0"/>
          </a:p>
        </p:txBody>
      </p:sp>
      <p:sp>
        <p:nvSpPr>
          <p:cNvPr id="4" name="Date Placeholder 3"/>
          <p:cNvSpPr>
            <a:spLocks noGrp="1"/>
          </p:cNvSpPr>
          <p:nvPr>
            <p:ph type="dt" sz="half" idx="10"/>
          </p:nvPr>
        </p:nvSpPr>
        <p:spPr/>
        <p:txBody>
          <a:bodyPr/>
          <a:lstStyle/>
          <a:p>
            <a:r>
              <a:rPr lang="en-US"/>
              <a:t>J.M. Jowett, Introduction to LHC for ALICE visit, 23/01/2023</a:t>
            </a:r>
            <a:endParaRPr lang="en-GB"/>
          </a:p>
        </p:txBody>
      </p:sp>
      <p:sp>
        <p:nvSpPr>
          <p:cNvPr id="5" name="Slide Number Placeholder 4"/>
          <p:cNvSpPr>
            <a:spLocks noGrp="1"/>
          </p:cNvSpPr>
          <p:nvPr>
            <p:ph type="sldNum" sz="quarter" idx="12"/>
          </p:nvPr>
        </p:nvSpPr>
        <p:spPr/>
        <p:txBody>
          <a:bodyPr/>
          <a:lstStyle/>
          <a:p>
            <a:fld id="{950EB902-B824-4C04-A941-49C1A39E94CD}" type="slidenum">
              <a:rPr lang="en-GB" smtClean="0"/>
              <a:pPr/>
              <a:t>23</a:t>
            </a:fld>
            <a:endParaRPr lang="en-GB"/>
          </a:p>
        </p:txBody>
      </p:sp>
      <p:sp>
        <p:nvSpPr>
          <p:cNvPr id="7" name="Rectangle 6"/>
          <p:cNvSpPr/>
          <p:nvPr/>
        </p:nvSpPr>
        <p:spPr>
          <a:xfrm>
            <a:off x="251520" y="969651"/>
            <a:ext cx="8707429" cy="348109"/>
          </a:xfrm>
          <a:prstGeom prst="rect">
            <a:avLst/>
          </a:prstGeom>
        </p:spPr>
        <p:txBody>
          <a:bodyPr wrap="square">
            <a:spAutoFit/>
          </a:bodyPr>
          <a:lstStyle/>
          <a:p>
            <a:r>
              <a:rPr lang="en-US" sz="1662" b="1" dirty="0"/>
              <a:t>Moved vacuum chamber,  injected beam with MKI working, 4 mm mechanical tolerance</a:t>
            </a:r>
            <a:endParaRPr lang="en-GB" sz="1662" dirty="0"/>
          </a:p>
        </p:txBody>
      </p:sp>
      <p:sp>
        <p:nvSpPr>
          <p:cNvPr id="12" name="TextBox 11"/>
          <p:cNvSpPr txBox="1"/>
          <p:nvPr/>
        </p:nvSpPr>
        <p:spPr>
          <a:xfrm>
            <a:off x="384458" y="4558972"/>
            <a:ext cx="3362331" cy="348109"/>
          </a:xfrm>
          <a:prstGeom prst="rect">
            <a:avLst/>
          </a:prstGeom>
          <a:noFill/>
        </p:spPr>
        <p:txBody>
          <a:bodyPr wrap="none" rtlCol="0">
            <a:spAutoFit/>
          </a:bodyPr>
          <a:lstStyle/>
          <a:p>
            <a:r>
              <a:rPr lang="en-GB" sz="1662" dirty="0"/>
              <a:t>Aperture at critical chamber markers</a:t>
            </a:r>
          </a:p>
        </p:txBody>
      </p:sp>
      <p:pic>
        <p:nvPicPr>
          <p:cNvPr id="961538" name="Picture 2"/>
          <p:cNvPicPr>
            <a:picLocks noChangeAspect="1" noChangeArrowheads="1"/>
          </p:cNvPicPr>
          <p:nvPr/>
        </p:nvPicPr>
        <p:blipFill>
          <a:blip r:embed="rId2" cstate="print"/>
          <a:srcRect/>
          <a:stretch>
            <a:fillRect/>
          </a:stretch>
        </p:blipFill>
        <p:spPr bwMode="auto">
          <a:xfrm>
            <a:off x="251520" y="1434932"/>
            <a:ext cx="3833446" cy="2409092"/>
          </a:xfrm>
          <a:prstGeom prst="rect">
            <a:avLst/>
          </a:prstGeom>
          <a:noFill/>
          <a:ln w="9525">
            <a:noFill/>
            <a:miter lim="800000"/>
            <a:headEnd/>
            <a:tailEnd/>
          </a:ln>
          <a:effectLst/>
        </p:spPr>
      </p:pic>
      <p:pic>
        <p:nvPicPr>
          <p:cNvPr id="961539" name="Picture 3"/>
          <p:cNvPicPr>
            <a:picLocks noChangeAspect="1" noChangeArrowheads="1"/>
          </p:cNvPicPr>
          <p:nvPr/>
        </p:nvPicPr>
        <p:blipFill>
          <a:blip r:embed="rId3" cstate="print"/>
          <a:srcRect/>
          <a:stretch>
            <a:fillRect/>
          </a:stretch>
        </p:blipFill>
        <p:spPr bwMode="auto">
          <a:xfrm>
            <a:off x="4771407" y="3429000"/>
            <a:ext cx="3912577" cy="2628900"/>
          </a:xfrm>
          <a:prstGeom prst="rect">
            <a:avLst/>
          </a:prstGeom>
          <a:noFill/>
          <a:ln w="9525">
            <a:noFill/>
            <a:miter lim="800000"/>
            <a:headEnd/>
            <a:tailEnd/>
          </a:ln>
          <a:effectLst/>
        </p:spPr>
      </p:pic>
      <p:pic>
        <p:nvPicPr>
          <p:cNvPr id="961540" name="Picture 4"/>
          <p:cNvPicPr>
            <a:picLocks noChangeAspect="1" noChangeArrowheads="1"/>
          </p:cNvPicPr>
          <p:nvPr/>
        </p:nvPicPr>
        <p:blipFill>
          <a:blip r:embed="rId4" cstate="print"/>
          <a:srcRect/>
          <a:stretch>
            <a:fillRect/>
          </a:stretch>
        </p:blipFill>
        <p:spPr bwMode="auto">
          <a:xfrm>
            <a:off x="982679" y="5110414"/>
            <a:ext cx="3243896" cy="578529"/>
          </a:xfrm>
          <a:prstGeom prst="rect">
            <a:avLst/>
          </a:prstGeom>
          <a:noFill/>
          <a:ln w="9525">
            <a:noFill/>
            <a:miter lim="800000"/>
            <a:headEnd/>
            <a:tailEnd/>
          </a:ln>
          <a:effectLst/>
        </p:spPr>
      </p:pic>
      <p:sp>
        <p:nvSpPr>
          <p:cNvPr id="2" name="TextBox 1">
            <a:extLst>
              <a:ext uri="{FF2B5EF4-FFF2-40B4-BE49-F238E27FC236}">
                <a16:creationId xmlns:a16="http://schemas.microsoft.com/office/drawing/2014/main" id="{B5430EA8-2B41-4200-B09C-95BE99BAC8F5}"/>
              </a:ext>
            </a:extLst>
          </p:cNvPr>
          <p:cNvSpPr txBox="1"/>
          <p:nvPr/>
        </p:nvSpPr>
        <p:spPr>
          <a:xfrm>
            <a:off x="4572000" y="1434932"/>
            <a:ext cx="4111984" cy="1754326"/>
          </a:xfrm>
          <a:prstGeom prst="rect">
            <a:avLst/>
          </a:prstGeom>
          <a:solidFill>
            <a:srgbClr val="FFFF00"/>
          </a:solidFill>
        </p:spPr>
        <p:txBody>
          <a:bodyPr wrap="square" rtlCol="0">
            <a:spAutoFit/>
          </a:bodyPr>
          <a:lstStyle/>
          <a:p>
            <a:r>
              <a:rPr lang="en-US" dirty="0"/>
              <a:t>Care must be taken to design the beam optics and the vacuum chamber to provide adequate clearance not only for circulating beams but also injected beams and various failure scenarios – protection of the LHC is a major concern.</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ALICE – Separation at injection, circulating beams</a:t>
            </a:r>
          </a:p>
        </p:txBody>
      </p:sp>
      <p:sp>
        <p:nvSpPr>
          <p:cNvPr id="3" name="Date Placeholder 2"/>
          <p:cNvSpPr>
            <a:spLocks noGrp="1"/>
          </p:cNvSpPr>
          <p:nvPr>
            <p:ph type="dt" sz="half" idx="10"/>
          </p:nvPr>
        </p:nvSpPr>
        <p:spPr/>
        <p:txBody>
          <a:bodyPr/>
          <a:lstStyle/>
          <a:p>
            <a:pPr>
              <a:defRPr/>
            </a:pPr>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24</a:t>
            </a:fld>
            <a:endParaRPr lang="en-GB"/>
          </a:p>
        </p:txBody>
      </p:sp>
      <p:pic>
        <p:nvPicPr>
          <p:cNvPr id="140294" name="Picture 6" descr="C:\Workspaces\IR2separation\pPbinjection\IR2IR5env.png"/>
          <p:cNvPicPr>
            <a:picLocks noChangeAspect="1" noChangeArrowheads="1"/>
          </p:cNvPicPr>
          <p:nvPr/>
        </p:nvPicPr>
        <p:blipFill rotWithShape="1">
          <a:blip r:embed="rId2" cstate="print"/>
          <a:srcRect r="52097"/>
          <a:stretch/>
        </p:blipFill>
        <p:spPr bwMode="auto">
          <a:xfrm>
            <a:off x="-46534" y="700289"/>
            <a:ext cx="4402510" cy="5709734"/>
          </a:xfrm>
          <a:prstGeom prst="rect">
            <a:avLst/>
          </a:prstGeom>
          <a:noFill/>
        </p:spPr>
      </p:pic>
      <p:sp>
        <p:nvSpPr>
          <p:cNvPr id="6" name="TextBox 5">
            <a:extLst>
              <a:ext uri="{FF2B5EF4-FFF2-40B4-BE49-F238E27FC236}">
                <a16:creationId xmlns:a16="http://schemas.microsoft.com/office/drawing/2014/main" id="{8686622A-7432-420E-863C-0E8FCCA282B0}"/>
              </a:ext>
            </a:extLst>
          </p:cNvPr>
          <p:cNvSpPr txBox="1"/>
          <p:nvPr/>
        </p:nvSpPr>
        <p:spPr>
          <a:xfrm>
            <a:off x="5004048" y="836712"/>
            <a:ext cx="3168352" cy="4801314"/>
          </a:xfrm>
          <a:prstGeom prst="rect">
            <a:avLst/>
          </a:prstGeom>
          <a:noFill/>
        </p:spPr>
        <p:txBody>
          <a:bodyPr wrap="square" rtlCol="0">
            <a:spAutoFit/>
          </a:bodyPr>
          <a:lstStyle/>
          <a:p>
            <a:r>
              <a:rPr lang="en-US" dirty="0"/>
              <a:t>Crossing angle from spectrometer and external bump separates beams vertically everywhere except at IP (as also in physics). </a:t>
            </a:r>
          </a:p>
          <a:p>
            <a:r>
              <a:rPr lang="en-US" dirty="0"/>
              <a:t>Parallel separation also separates beams horizontally at the IP during injection, ramp, squeeze. </a:t>
            </a:r>
          </a:p>
          <a:p>
            <a:endParaRPr lang="en-US" dirty="0"/>
          </a:p>
          <a:p>
            <a:r>
              <a:rPr lang="en-US" dirty="0"/>
              <a:t>Beams are larger in arcs (larger geometrical emittance) but </a:t>
            </a:r>
            <a:r>
              <a:rPr lang="el-GR" dirty="0"/>
              <a:t>β</a:t>
            </a:r>
            <a:r>
              <a:rPr lang="en-US" dirty="0"/>
              <a:t>-functions are smaller in triplets (since  </a:t>
            </a:r>
            <a:r>
              <a:rPr lang="el-GR" dirty="0"/>
              <a:t>β</a:t>
            </a:r>
            <a:r>
              <a:rPr lang="en-US" dirty="0"/>
              <a:t>*=10 m at injection).</a:t>
            </a:r>
          </a:p>
          <a:p>
            <a:endParaRPr lang="en-US" dirty="0"/>
          </a:p>
          <a:p>
            <a:r>
              <a:rPr lang="en-US" dirty="0"/>
              <a:t>Other experiments have different separation schemes. </a:t>
            </a:r>
            <a:endParaRPr lang="en-GB" dirty="0"/>
          </a:p>
        </p:txBody>
      </p:sp>
    </p:spTree>
    <p:extLst>
      <p:ext uri="{BB962C8B-B14F-4D97-AF65-F5344CB8AC3E}">
        <p14:creationId xmlns:p14="http://schemas.microsoft.com/office/powerpoint/2010/main" val="1363723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Beam envelopes around ALICE at injection</a:t>
            </a:r>
            <a:endParaRPr lang="en-GB" dirty="0"/>
          </a:p>
        </p:txBody>
      </p:sp>
      <p:sp>
        <p:nvSpPr>
          <p:cNvPr id="3" name="Date Placeholder 2"/>
          <p:cNvSpPr>
            <a:spLocks noGrp="1"/>
          </p:cNvSpPr>
          <p:nvPr>
            <p:ph type="dt" sz="half" idx="10"/>
          </p:nvPr>
        </p:nvSpPr>
        <p:spPr/>
        <p:txBody>
          <a:bodyPr/>
          <a:lstStyle/>
          <a:p>
            <a:pPr>
              <a:defRPr/>
            </a:pPr>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25</a:t>
            </a:fld>
            <a:endParaRPr lang="en-GB"/>
          </a:p>
        </p:txBody>
      </p:sp>
      <p:pic>
        <p:nvPicPr>
          <p:cNvPr id="196610" name="Picture 2"/>
          <p:cNvPicPr>
            <a:picLocks noChangeAspect="1" noChangeArrowheads="1"/>
          </p:cNvPicPr>
          <p:nvPr/>
        </p:nvPicPr>
        <p:blipFill>
          <a:blip r:embed="rId2" cstate="print"/>
          <a:srcRect/>
          <a:stretch>
            <a:fillRect/>
          </a:stretch>
        </p:blipFill>
        <p:spPr bwMode="auto">
          <a:xfrm>
            <a:off x="467544" y="1484784"/>
            <a:ext cx="4657464" cy="3744416"/>
          </a:xfrm>
          <a:prstGeom prst="rect">
            <a:avLst/>
          </a:prstGeom>
          <a:noFill/>
          <a:ln w="9525">
            <a:noFill/>
            <a:miter lim="800000"/>
            <a:headEnd/>
            <a:tailEnd/>
          </a:ln>
          <a:effectLst/>
        </p:spPr>
      </p:pic>
      <p:sp>
        <p:nvSpPr>
          <p:cNvPr id="6" name="TextBox 5"/>
          <p:cNvSpPr txBox="1"/>
          <p:nvPr/>
        </p:nvSpPr>
        <p:spPr>
          <a:xfrm>
            <a:off x="5580112" y="1484784"/>
            <a:ext cx="3168352" cy="5078313"/>
          </a:xfrm>
          <a:prstGeom prst="rect">
            <a:avLst/>
          </a:prstGeom>
          <a:noFill/>
        </p:spPr>
        <p:txBody>
          <a:bodyPr wrap="square" rtlCol="0">
            <a:spAutoFit/>
          </a:bodyPr>
          <a:lstStyle/>
          <a:p>
            <a:r>
              <a:rPr lang="en-US" dirty="0"/>
              <a:t>Crossing angle from spectrometer and external bump separates beams vertically everywhere except at IP (also in physics). </a:t>
            </a:r>
          </a:p>
          <a:p>
            <a:r>
              <a:rPr lang="en-US" dirty="0"/>
              <a:t>Parallel separation also separates beams horizontally at the IP during injection, ramp, squeeze.</a:t>
            </a:r>
          </a:p>
          <a:p>
            <a:r>
              <a:rPr lang="en-US" dirty="0"/>
              <a:t>Other experiments have different separation schemes … </a:t>
            </a:r>
          </a:p>
          <a:p>
            <a:endParaRPr lang="en-US" dirty="0"/>
          </a:p>
          <a:p>
            <a:r>
              <a:rPr lang="en-US" dirty="0"/>
              <a:t>The “ramp and squeeze” is the process of going from the injection optics at 0.45 </a:t>
            </a:r>
            <a:r>
              <a:rPr lang="en-US" i="1" dirty="0"/>
              <a:t>Z </a:t>
            </a:r>
            <a:r>
              <a:rPr lang="en-US" dirty="0" err="1"/>
              <a:t>TeV</a:t>
            </a:r>
            <a:r>
              <a:rPr lang="en-US" dirty="0"/>
              <a:t> to the collision optics at 6.5 </a:t>
            </a:r>
            <a:r>
              <a:rPr lang="en-US" i="1" dirty="0"/>
              <a:t>Z</a:t>
            </a:r>
            <a:r>
              <a:rPr lang="en-US" dirty="0"/>
              <a:t> </a:t>
            </a:r>
            <a:r>
              <a:rPr lang="en-US" dirty="0" err="1"/>
              <a:t>TeV</a:t>
            </a:r>
            <a:r>
              <a:rPr lang="en-US" dirty="0"/>
              <a:t> through a series of matched intermediate optics).  </a:t>
            </a:r>
            <a:endParaRPr lang="en-GB" dirty="0"/>
          </a:p>
        </p:txBody>
      </p:sp>
    </p:spTree>
    <p:extLst>
      <p:ext uri="{BB962C8B-B14F-4D97-AF65-F5344CB8AC3E}">
        <p14:creationId xmlns:p14="http://schemas.microsoft.com/office/powerpoint/2010/main" val="3209847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14407-6335-B02E-C542-0E8BA9AA7298}"/>
              </a:ext>
            </a:extLst>
          </p:cNvPr>
          <p:cNvSpPr>
            <a:spLocks noGrp="1"/>
          </p:cNvSpPr>
          <p:nvPr>
            <p:ph type="title"/>
          </p:nvPr>
        </p:nvSpPr>
        <p:spPr/>
        <p:txBody>
          <a:bodyPr>
            <a:normAutofit fontScale="90000"/>
          </a:bodyPr>
          <a:lstStyle/>
          <a:p>
            <a:r>
              <a:rPr lang="en-GB" i="0" dirty="0">
                <a:solidFill>
                  <a:srgbClr val="292929"/>
                </a:solidFill>
                <a:effectLst/>
                <a:latin typeface="opensans-bold"/>
              </a:rPr>
              <a:t>ALICE LS3 upgrades and ALICE 3</a:t>
            </a:r>
          </a:p>
        </p:txBody>
      </p:sp>
      <p:sp>
        <p:nvSpPr>
          <p:cNvPr id="3" name="Date Placeholder 2">
            <a:extLst>
              <a:ext uri="{FF2B5EF4-FFF2-40B4-BE49-F238E27FC236}">
                <a16:creationId xmlns:a16="http://schemas.microsoft.com/office/drawing/2014/main" id="{16CFD18A-59AA-F89B-1780-9E3F90B3195B}"/>
              </a:ext>
            </a:extLst>
          </p:cNvPr>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a:extLst>
              <a:ext uri="{FF2B5EF4-FFF2-40B4-BE49-F238E27FC236}">
                <a16:creationId xmlns:a16="http://schemas.microsoft.com/office/drawing/2014/main" id="{095C4038-7B65-2438-0267-ACF78F44CB10}"/>
              </a:ext>
            </a:extLst>
          </p:cNvPr>
          <p:cNvSpPr>
            <a:spLocks noGrp="1"/>
          </p:cNvSpPr>
          <p:nvPr>
            <p:ph type="sldNum" sz="quarter" idx="12"/>
          </p:nvPr>
        </p:nvSpPr>
        <p:spPr/>
        <p:txBody>
          <a:bodyPr/>
          <a:lstStyle/>
          <a:p>
            <a:fld id="{323EE74B-AA29-428B-826F-5CD1FF8C5BA0}" type="slidenum">
              <a:rPr lang="en-GB" smtClean="0"/>
              <a:t>26</a:t>
            </a:fld>
            <a:endParaRPr lang="en-GB"/>
          </a:p>
        </p:txBody>
      </p:sp>
      <p:sp>
        <p:nvSpPr>
          <p:cNvPr id="6" name="TextBox 5">
            <a:extLst>
              <a:ext uri="{FF2B5EF4-FFF2-40B4-BE49-F238E27FC236}">
                <a16:creationId xmlns:a16="http://schemas.microsoft.com/office/drawing/2014/main" id="{DFA95DB9-0A9A-AF28-B2B0-0F115C8AC63F}"/>
              </a:ext>
            </a:extLst>
          </p:cNvPr>
          <p:cNvSpPr txBox="1"/>
          <p:nvPr/>
        </p:nvSpPr>
        <p:spPr>
          <a:xfrm>
            <a:off x="251520" y="692696"/>
            <a:ext cx="4578350" cy="3693319"/>
          </a:xfrm>
          <a:prstGeom prst="rect">
            <a:avLst/>
          </a:prstGeom>
          <a:noFill/>
        </p:spPr>
        <p:txBody>
          <a:bodyPr wrap="square">
            <a:spAutoFit/>
          </a:bodyPr>
          <a:lstStyle/>
          <a:p>
            <a:pPr algn="just"/>
            <a:r>
              <a:rPr lang="en-GB" dirty="0">
                <a:solidFill>
                  <a:srgbClr val="292929"/>
                </a:solidFill>
                <a:latin typeface="sourcesans-regular"/>
              </a:rPr>
              <a:t>ALICE is set to be upgraded and even evolved into a new experiment, exploiting new technologies. </a:t>
            </a:r>
          </a:p>
          <a:p>
            <a:pPr algn="just"/>
            <a:endParaRPr lang="en-GB" b="0" i="0" dirty="0">
              <a:solidFill>
                <a:srgbClr val="292929"/>
              </a:solidFill>
              <a:effectLst/>
              <a:latin typeface="sourcesans-regular"/>
            </a:endParaRPr>
          </a:p>
          <a:p>
            <a:pPr algn="just"/>
            <a:r>
              <a:rPr lang="en-GB" b="0" i="0" dirty="0">
                <a:solidFill>
                  <a:srgbClr val="292929"/>
                </a:solidFill>
                <a:effectLst/>
                <a:latin typeface="sourcesans-regular"/>
              </a:rPr>
              <a:t>For the LHC Run 4 starting in the year 2029: two upgrade projects are being undertaken in ALICE:</a:t>
            </a:r>
          </a:p>
          <a:p>
            <a:pPr algn="just">
              <a:buFont typeface="Arial" panose="020B0604020202020204" pitchFamily="34" charset="0"/>
              <a:buChar char="•"/>
            </a:pPr>
            <a:r>
              <a:rPr lang="en-GB" b="0" i="0" dirty="0">
                <a:solidFill>
                  <a:srgbClr val="292929"/>
                </a:solidFill>
                <a:effectLst/>
                <a:latin typeface="sourcesans-regular"/>
              </a:rPr>
              <a:t>A new Inner Tracking System (ITS3)</a:t>
            </a:r>
          </a:p>
          <a:p>
            <a:pPr algn="just">
              <a:buFont typeface="Arial" panose="020B0604020202020204" pitchFamily="34" charset="0"/>
              <a:buChar char="•"/>
            </a:pPr>
            <a:r>
              <a:rPr lang="en-GB" b="0" i="0" dirty="0">
                <a:solidFill>
                  <a:srgbClr val="292929"/>
                </a:solidFill>
                <a:effectLst/>
                <a:latin typeface="sourcesans-regular"/>
              </a:rPr>
              <a:t>A Forward Calorimeter: </a:t>
            </a:r>
            <a:r>
              <a:rPr lang="en-GB" b="0" i="0" dirty="0" err="1">
                <a:solidFill>
                  <a:srgbClr val="292929"/>
                </a:solidFill>
                <a:effectLst/>
                <a:latin typeface="sourcesans-regular"/>
              </a:rPr>
              <a:t>FoCal</a:t>
            </a:r>
            <a:endParaRPr lang="en-GB" b="0" i="0" dirty="0">
              <a:solidFill>
                <a:srgbClr val="292929"/>
              </a:solidFill>
              <a:effectLst/>
              <a:latin typeface="sourcesans-regular"/>
            </a:endParaRPr>
          </a:p>
          <a:p>
            <a:pPr algn="just">
              <a:buFont typeface="Arial" panose="020B0604020202020204" pitchFamily="34" charset="0"/>
              <a:buChar char="•"/>
            </a:pPr>
            <a:endParaRPr lang="en-GB" b="0" i="0" dirty="0">
              <a:solidFill>
                <a:srgbClr val="292929"/>
              </a:solidFill>
              <a:effectLst/>
              <a:latin typeface="sourcesans-regular"/>
            </a:endParaRPr>
          </a:p>
          <a:p>
            <a:pPr algn="just"/>
            <a:r>
              <a:rPr lang="en-GB" b="0" i="0" dirty="0">
                <a:solidFill>
                  <a:srgbClr val="292929"/>
                </a:solidFill>
                <a:effectLst/>
                <a:latin typeface="sourcesans-regular"/>
              </a:rPr>
              <a:t>Beyond that, ALICE 3 is the next-generation heavy-ion experiment for </a:t>
            </a:r>
          </a:p>
          <a:p>
            <a:pPr algn="just"/>
            <a:r>
              <a:rPr lang="en-GB" b="0" i="0" dirty="0">
                <a:solidFill>
                  <a:srgbClr val="292929"/>
                </a:solidFill>
                <a:effectLst/>
                <a:latin typeface="sourcesans-regular"/>
              </a:rPr>
              <a:t>Run 5 of the LHC and beyond. </a:t>
            </a:r>
          </a:p>
        </p:txBody>
      </p:sp>
      <p:pic>
        <p:nvPicPr>
          <p:cNvPr id="10" name="Picture 9">
            <a:extLst>
              <a:ext uri="{FF2B5EF4-FFF2-40B4-BE49-F238E27FC236}">
                <a16:creationId xmlns:a16="http://schemas.microsoft.com/office/drawing/2014/main" id="{9E99FF05-75CC-78DA-095A-ED635C521DC7}"/>
              </a:ext>
            </a:extLst>
          </p:cNvPr>
          <p:cNvPicPr>
            <a:picLocks noChangeAspect="1"/>
          </p:cNvPicPr>
          <p:nvPr/>
        </p:nvPicPr>
        <p:blipFill>
          <a:blip r:embed="rId2"/>
          <a:stretch>
            <a:fillRect/>
          </a:stretch>
        </p:blipFill>
        <p:spPr>
          <a:xfrm>
            <a:off x="3729868" y="2204485"/>
            <a:ext cx="5420481" cy="4363059"/>
          </a:xfrm>
          <a:prstGeom prst="rect">
            <a:avLst/>
          </a:prstGeom>
        </p:spPr>
      </p:pic>
    </p:spTree>
    <p:extLst>
      <p:ext uri="{BB962C8B-B14F-4D97-AF65-F5344CB8AC3E}">
        <p14:creationId xmlns:p14="http://schemas.microsoft.com/office/powerpoint/2010/main" val="13026628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EECCE-1033-40BD-BEDA-A51C241A232B}"/>
              </a:ext>
            </a:extLst>
          </p:cNvPr>
          <p:cNvSpPr>
            <a:spLocks noGrp="1"/>
          </p:cNvSpPr>
          <p:nvPr>
            <p:ph type="title"/>
          </p:nvPr>
        </p:nvSpPr>
        <p:spPr/>
        <p:txBody>
          <a:bodyPr>
            <a:normAutofit fontScale="90000"/>
          </a:bodyPr>
          <a:lstStyle/>
          <a:p>
            <a:r>
              <a:rPr lang="en-US" dirty="0"/>
              <a:t>Summary</a:t>
            </a:r>
            <a:endParaRPr lang="en-GB" dirty="0"/>
          </a:p>
        </p:txBody>
      </p:sp>
      <p:sp>
        <p:nvSpPr>
          <p:cNvPr id="5" name="Content Placeholder 4">
            <a:extLst>
              <a:ext uri="{FF2B5EF4-FFF2-40B4-BE49-F238E27FC236}">
                <a16:creationId xmlns:a16="http://schemas.microsoft.com/office/drawing/2014/main" id="{1C5E19AB-8308-4624-83D6-603F28A8F23B}"/>
              </a:ext>
            </a:extLst>
          </p:cNvPr>
          <p:cNvSpPr>
            <a:spLocks noGrp="1"/>
          </p:cNvSpPr>
          <p:nvPr>
            <p:ph idx="1"/>
          </p:nvPr>
        </p:nvSpPr>
        <p:spPr>
          <a:xfrm>
            <a:off x="323528" y="1772816"/>
            <a:ext cx="8496944" cy="4824536"/>
          </a:xfrm>
        </p:spPr>
        <p:txBody>
          <a:bodyPr/>
          <a:lstStyle/>
          <a:p>
            <a:r>
              <a:rPr lang="en-US" dirty="0"/>
              <a:t>With a quick tour of the LHC, and the ALICE interaction region in particular, we have tried to show how the concepts from the transverse beam dynamics and optics courses give you the concepts and tools to understand a real-world hadron collider.</a:t>
            </a:r>
          </a:p>
          <a:p>
            <a:r>
              <a:rPr lang="en-US" dirty="0"/>
              <a:t>Much more about the LHC and other colliders in seminars tomorrow. </a:t>
            </a:r>
            <a:endParaRPr lang="en-GB" dirty="0"/>
          </a:p>
        </p:txBody>
      </p:sp>
      <p:sp>
        <p:nvSpPr>
          <p:cNvPr id="3" name="Date Placeholder 2">
            <a:extLst>
              <a:ext uri="{FF2B5EF4-FFF2-40B4-BE49-F238E27FC236}">
                <a16:creationId xmlns:a16="http://schemas.microsoft.com/office/drawing/2014/main" id="{1BCB2205-1D6C-4E3A-99EA-EFD827D3BBAB}"/>
              </a:ext>
            </a:extLst>
          </p:cNvPr>
          <p:cNvSpPr>
            <a:spLocks noGrp="1"/>
          </p:cNvSpPr>
          <p:nvPr>
            <p:ph type="dt" sz="half" idx="10"/>
          </p:nvPr>
        </p:nvSpPr>
        <p:spPr/>
        <p:txBody>
          <a:bodyPr/>
          <a:lstStyle/>
          <a:p>
            <a:r>
              <a:rPr lang="en-US"/>
              <a:t>J.M. Jowett, Introduction to LHC for ALICE visit, 23/01/2023</a:t>
            </a:r>
            <a:endParaRPr lang="en-GB"/>
          </a:p>
        </p:txBody>
      </p:sp>
      <p:sp>
        <p:nvSpPr>
          <p:cNvPr id="4" name="Slide Number Placeholder 3">
            <a:extLst>
              <a:ext uri="{FF2B5EF4-FFF2-40B4-BE49-F238E27FC236}">
                <a16:creationId xmlns:a16="http://schemas.microsoft.com/office/drawing/2014/main" id="{6F3B93A3-B394-4524-88BE-96964A4DD117}"/>
              </a:ext>
            </a:extLst>
          </p:cNvPr>
          <p:cNvSpPr>
            <a:spLocks noGrp="1"/>
          </p:cNvSpPr>
          <p:nvPr>
            <p:ph type="sldNum" sz="quarter" idx="12"/>
          </p:nvPr>
        </p:nvSpPr>
        <p:spPr/>
        <p:txBody>
          <a:bodyPr/>
          <a:lstStyle/>
          <a:p>
            <a:fld id="{323EE74B-AA29-428B-826F-5CD1FF8C5BA0}" type="slidenum">
              <a:rPr lang="en-GB" smtClean="0"/>
              <a:t>27</a:t>
            </a:fld>
            <a:endParaRPr lang="en-GB"/>
          </a:p>
        </p:txBody>
      </p:sp>
    </p:spTree>
    <p:extLst>
      <p:ext uri="{BB962C8B-B14F-4D97-AF65-F5344CB8AC3E}">
        <p14:creationId xmlns:p14="http://schemas.microsoft.com/office/powerpoint/2010/main" val="2632506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BACKUP </a:t>
            </a:r>
            <a:r>
              <a:rPr lang="en-GB" dirty="0" err="1"/>
              <a:t>SLIDes</a:t>
            </a:r>
            <a:endParaRPr lang="en-GB" dirty="0"/>
          </a:p>
        </p:txBody>
      </p:sp>
      <p:sp>
        <p:nvSpPr>
          <p:cNvPr id="8" name="Text Placeholder 7"/>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a:t>J.M. Jowett, Introduction to LHC for ALICE visit, 23/01/2023</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28</a:t>
            </a:fld>
            <a:endParaRPr lang="en-GB"/>
          </a:p>
        </p:txBody>
      </p:sp>
    </p:spTree>
    <p:extLst>
      <p:ext uri="{BB962C8B-B14F-4D97-AF65-F5344CB8AC3E}">
        <p14:creationId xmlns:p14="http://schemas.microsoft.com/office/powerpoint/2010/main" val="2361521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8EF7685-2537-96E9-6787-7F3F7889AA82}"/>
              </a:ext>
            </a:extLst>
          </p:cNvPr>
          <p:cNvPicPr>
            <a:picLocks noChangeAspect="1"/>
          </p:cNvPicPr>
          <p:nvPr/>
        </p:nvPicPr>
        <p:blipFill>
          <a:blip r:embed="rId2"/>
          <a:stretch>
            <a:fillRect/>
          </a:stretch>
        </p:blipFill>
        <p:spPr>
          <a:xfrm>
            <a:off x="1099" y="174699"/>
            <a:ext cx="9144000" cy="4164392"/>
          </a:xfrm>
          <a:prstGeom prst="rect">
            <a:avLst/>
          </a:prstGeom>
        </p:spPr>
      </p:pic>
      <p:sp>
        <p:nvSpPr>
          <p:cNvPr id="2" name="Title 1">
            <a:extLst>
              <a:ext uri="{FF2B5EF4-FFF2-40B4-BE49-F238E27FC236}">
                <a16:creationId xmlns:a16="http://schemas.microsoft.com/office/drawing/2014/main" id="{7DC68CAD-4563-D541-DB1B-212B240496AE}"/>
              </a:ext>
            </a:extLst>
          </p:cNvPr>
          <p:cNvSpPr>
            <a:spLocks noGrp="1"/>
          </p:cNvSpPr>
          <p:nvPr>
            <p:ph type="title"/>
          </p:nvPr>
        </p:nvSpPr>
        <p:spPr/>
        <p:txBody>
          <a:bodyPr>
            <a:normAutofit fontScale="90000"/>
          </a:bodyPr>
          <a:lstStyle/>
          <a:p>
            <a:r>
              <a:rPr lang="en-US" dirty="0"/>
              <a:t>Physics of nucleus-nucleus collision</a:t>
            </a:r>
            <a:endParaRPr lang="en-GB" dirty="0"/>
          </a:p>
        </p:txBody>
      </p:sp>
      <p:sp>
        <p:nvSpPr>
          <p:cNvPr id="4" name="Date Placeholder 3">
            <a:extLst>
              <a:ext uri="{FF2B5EF4-FFF2-40B4-BE49-F238E27FC236}">
                <a16:creationId xmlns:a16="http://schemas.microsoft.com/office/drawing/2014/main" id="{7F6F8120-DEB0-EB7E-E9B8-9258211562A4}"/>
              </a:ext>
            </a:extLst>
          </p:cNvPr>
          <p:cNvSpPr>
            <a:spLocks noGrp="1"/>
          </p:cNvSpPr>
          <p:nvPr>
            <p:ph type="dt" sz="half" idx="10"/>
          </p:nvPr>
        </p:nvSpPr>
        <p:spPr/>
        <p:txBody>
          <a:bodyPr/>
          <a:lstStyle/>
          <a:p>
            <a:r>
              <a:rPr lang="en-US"/>
              <a:t>J.M. Jowett, Introduction to LHC for ALICE visit, 23/01/2023</a:t>
            </a:r>
            <a:endParaRPr lang="en-GB"/>
          </a:p>
        </p:txBody>
      </p:sp>
      <p:sp>
        <p:nvSpPr>
          <p:cNvPr id="5" name="Slide Number Placeholder 4">
            <a:extLst>
              <a:ext uri="{FF2B5EF4-FFF2-40B4-BE49-F238E27FC236}">
                <a16:creationId xmlns:a16="http://schemas.microsoft.com/office/drawing/2014/main" id="{BA09A06A-3F8E-EA7E-28ED-164ED83BBEEC}"/>
              </a:ext>
            </a:extLst>
          </p:cNvPr>
          <p:cNvSpPr>
            <a:spLocks noGrp="1"/>
          </p:cNvSpPr>
          <p:nvPr>
            <p:ph type="sldNum" sz="quarter" idx="12"/>
          </p:nvPr>
        </p:nvSpPr>
        <p:spPr/>
        <p:txBody>
          <a:bodyPr/>
          <a:lstStyle/>
          <a:p>
            <a:fld id="{323EE74B-AA29-428B-826F-5CD1FF8C5BA0}" type="slidenum">
              <a:rPr lang="en-GB" smtClean="0"/>
              <a:t>3</a:t>
            </a:fld>
            <a:endParaRPr lang="en-GB"/>
          </a:p>
        </p:txBody>
      </p:sp>
      <p:sp>
        <p:nvSpPr>
          <p:cNvPr id="9" name="TextBox 8">
            <a:extLst>
              <a:ext uri="{FF2B5EF4-FFF2-40B4-BE49-F238E27FC236}">
                <a16:creationId xmlns:a16="http://schemas.microsoft.com/office/drawing/2014/main" id="{D1DDD606-3A95-AA3C-C4BB-E560EB98A6B1}"/>
              </a:ext>
            </a:extLst>
          </p:cNvPr>
          <p:cNvSpPr txBox="1"/>
          <p:nvPr/>
        </p:nvSpPr>
        <p:spPr>
          <a:xfrm>
            <a:off x="31856" y="4422591"/>
            <a:ext cx="4396138" cy="2246769"/>
          </a:xfrm>
          <a:prstGeom prst="rect">
            <a:avLst/>
          </a:prstGeom>
          <a:solidFill>
            <a:schemeClr val="bg2"/>
          </a:solidFill>
        </p:spPr>
        <p:txBody>
          <a:bodyPr wrap="square">
            <a:spAutoFit/>
          </a:bodyPr>
          <a:lstStyle/>
          <a:p>
            <a:r>
              <a:rPr lang="en-GB" sz="1400" b="0" i="0" dirty="0">
                <a:solidFill>
                  <a:srgbClr val="292929"/>
                </a:solidFill>
                <a:effectLst/>
                <a:latin typeface="sourcesans-regular"/>
              </a:rPr>
              <a:t>ALICE is designed to study the physics of strongly interacting matter at extreme conditions of high temperature and energy density, where a phase of matter called the quark-gluon plasma (QGP) forms. The characterization of the QGP matter require creating a sufficiently large volume of hot and dense matter and is therefore pursued in collisions of heavy nuclei at the highest possible energies at the CERN LHC.</a:t>
            </a:r>
            <a:br>
              <a:rPr lang="en-GB" sz="1400" b="0" i="0" dirty="0">
                <a:solidFill>
                  <a:srgbClr val="292929"/>
                </a:solidFill>
                <a:effectLst/>
                <a:latin typeface="sourcesans-regular"/>
              </a:rPr>
            </a:br>
            <a:r>
              <a:rPr lang="en-GB" sz="1400" b="0" i="0" dirty="0">
                <a:solidFill>
                  <a:srgbClr val="292929"/>
                </a:solidFill>
                <a:effectLst/>
                <a:latin typeface="sourcesans-regular"/>
              </a:rPr>
              <a:t>Very rich physics, </a:t>
            </a:r>
            <a:r>
              <a:rPr lang="en-GB" sz="1400" b="0" i="0" dirty="0" err="1">
                <a:solidFill>
                  <a:srgbClr val="292929"/>
                </a:solidFill>
                <a:effectLst/>
                <a:latin typeface="sourcesans-regular"/>
              </a:rPr>
              <a:t>eg</a:t>
            </a:r>
            <a:r>
              <a:rPr lang="en-GB" sz="1400" b="0" i="0" dirty="0">
                <a:solidFill>
                  <a:srgbClr val="292929"/>
                </a:solidFill>
                <a:effectLst/>
                <a:latin typeface="sourcesans-regular"/>
              </a:rPr>
              <a:t>, the QGP is the mos</a:t>
            </a:r>
            <a:r>
              <a:rPr lang="en-GB" sz="1400" dirty="0">
                <a:solidFill>
                  <a:srgbClr val="292929"/>
                </a:solidFill>
                <a:latin typeface="sourcesans-regular"/>
              </a:rPr>
              <a:t>t perfect liquid in Nature.</a:t>
            </a:r>
            <a:endParaRPr lang="en-GB" sz="1400" dirty="0"/>
          </a:p>
        </p:txBody>
      </p:sp>
      <p:sp>
        <p:nvSpPr>
          <p:cNvPr id="11" name="TextBox 10">
            <a:extLst>
              <a:ext uri="{FF2B5EF4-FFF2-40B4-BE49-F238E27FC236}">
                <a16:creationId xmlns:a16="http://schemas.microsoft.com/office/drawing/2014/main" id="{F328A147-97A4-800A-FA42-16A34CD1CC98}"/>
              </a:ext>
            </a:extLst>
          </p:cNvPr>
          <p:cNvSpPr txBox="1"/>
          <p:nvPr/>
        </p:nvSpPr>
        <p:spPr>
          <a:xfrm>
            <a:off x="4536708" y="4422591"/>
            <a:ext cx="4575436" cy="1815882"/>
          </a:xfrm>
          <a:prstGeom prst="rect">
            <a:avLst/>
          </a:prstGeom>
          <a:solidFill>
            <a:schemeClr val="accent1">
              <a:lumMod val="20000"/>
              <a:lumOff val="80000"/>
            </a:schemeClr>
          </a:solidFill>
        </p:spPr>
        <p:txBody>
          <a:bodyPr wrap="square">
            <a:spAutoFit/>
          </a:bodyPr>
          <a:lstStyle/>
          <a:p>
            <a:r>
              <a:rPr lang="en-GB" sz="1400" b="0" i="0" dirty="0">
                <a:solidFill>
                  <a:srgbClr val="292929"/>
                </a:solidFill>
                <a:effectLst/>
                <a:latin typeface="sourcesans-regular"/>
              </a:rPr>
              <a:t>Under normal conditions, quarks are bound (’confined’) into composite objects called baryons (bound states of three quarks, </a:t>
            </a:r>
            <a:r>
              <a:rPr lang="en-GB" sz="1400" dirty="0" err="1">
                <a:solidFill>
                  <a:srgbClr val="292929"/>
                </a:solidFill>
                <a:latin typeface="sourcesans-regular"/>
              </a:rPr>
              <a:t>eg</a:t>
            </a:r>
            <a:r>
              <a:rPr lang="en-GB" sz="1400" b="0" i="0" dirty="0">
                <a:solidFill>
                  <a:srgbClr val="292929"/>
                </a:solidFill>
                <a:effectLst/>
                <a:latin typeface="sourcesans-regular"/>
              </a:rPr>
              <a:t> proton and neutron) and mesons (bound states of a quark and antiquark pair). </a:t>
            </a:r>
          </a:p>
          <a:p>
            <a:r>
              <a:rPr lang="en-GB" sz="1400" b="0" i="0" dirty="0">
                <a:solidFill>
                  <a:srgbClr val="292929"/>
                </a:solidFill>
                <a:effectLst/>
                <a:latin typeface="sourcesans-regular"/>
              </a:rPr>
              <a:t>Quantum Chromodynamics (QCD) predicts that at high energy density a transition occurs from ordinary nuclear matter to a plasma of free (’deconfined’) quarks and gluons – a state of matter that existed in the early Universe</a:t>
            </a:r>
            <a:endParaRPr lang="en-GB" sz="1400" dirty="0"/>
          </a:p>
        </p:txBody>
      </p:sp>
    </p:spTree>
    <p:extLst>
      <p:ext uri="{BB962C8B-B14F-4D97-AF65-F5344CB8AC3E}">
        <p14:creationId xmlns:p14="http://schemas.microsoft.com/office/powerpoint/2010/main" val="203090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AD7A728-B659-9587-6A1E-A5F6AD79088E}"/>
              </a:ext>
            </a:extLst>
          </p:cNvPr>
          <p:cNvPicPr>
            <a:picLocks noChangeAspect="1"/>
          </p:cNvPicPr>
          <p:nvPr/>
        </p:nvPicPr>
        <p:blipFill>
          <a:blip r:embed="rId3"/>
          <a:stretch>
            <a:fillRect/>
          </a:stretch>
        </p:blipFill>
        <p:spPr>
          <a:xfrm>
            <a:off x="90488" y="314349"/>
            <a:ext cx="8963025" cy="6229302"/>
          </a:xfrm>
          <a:prstGeom prst="rect">
            <a:avLst/>
          </a:prstGeom>
          <a:noFill/>
        </p:spPr>
      </p:pic>
      <p:sp>
        <p:nvSpPr>
          <p:cNvPr id="4" name="Date Placeholder 3" hidden="1">
            <a:extLst>
              <a:ext uri="{FF2B5EF4-FFF2-40B4-BE49-F238E27FC236}">
                <a16:creationId xmlns:a16="http://schemas.microsoft.com/office/drawing/2014/main" id="{A9E95BED-B256-5C70-4591-26E41C512B80}"/>
              </a:ext>
            </a:extLst>
          </p:cNvPr>
          <p:cNvSpPr>
            <a:spLocks noGrp="1"/>
          </p:cNvSpPr>
          <p:nvPr>
            <p:ph type="dt" sz="half" idx="10"/>
          </p:nvPr>
        </p:nvSpPr>
        <p:spPr/>
        <p:txBody>
          <a:bodyPr/>
          <a:lstStyle/>
          <a:p>
            <a:pPr>
              <a:spcAft>
                <a:spcPts val="600"/>
              </a:spcAft>
            </a:pPr>
            <a:r>
              <a:rPr lang="en-US"/>
              <a:t>J.M. Jowett, Introduction to LHC for ALICE visit, 23/01/2023</a:t>
            </a:r>
            <a:endParaRPr lang="en-GB"/>
          </a:p>
        </p:txBody>
      </p:sp>
      <p:sp>
        <p:nvSpPr>
          <p:cNvPr id="5" name="Slide Number Placeholder 4" hidden="1">
            <a:extLst>
              <a:ext uri="{FF2B5EF4-FFF2-40B4-BE49-F238E27FC236}">
                <a16:creationId xmlns:a16="http://schemas.microsoft.com/office/drawing/2014/main" id="{6A218CDF-0D4C-6D02-0CED-A329B3081237}"/>
              </a:ext>
            </a:extLst>
          </p:cNvPr>
          <p:cNvSpPr>
            <a:spLocks noGrp="1"/>
          </p:cNvSpPr>
          <p:nvPr>
            <p:ph type="sldNum" sz="quarter" idx="12"/>
          </p:nvPr>
        </p:nvSpPr>
        <p:spPr/>
        <p:txBody>
          <a:bodyPr/>
          <a:lstStyle/>
          <a:p>
            <a:pPr>
              <a:spcAft>
                <a:spcPts val="600"/>
              </a:spcAft>
            </a:pPr>
            <a:fld id="{323EE74B-AA29-428B-826F-5CD1FF8C5BA0}" type="slidenum">
              <a:rPr lang="en-GB" smtClean="0"/>
              <a:pPr>
                <a:spcAft>
                  <a:spcPts val="600"/>
                </a:spcAft>
              </a:pPr>
              <a:t>4</a:t>
            </a:fld>
            <a:endParaRPr lang="en-GB"/>
          </a:p>
        </p:txBody>
      </p:sp>
      <p:sp>
        <p:nvSpPr>
          <p:cNvPr id="9" name="TextBox 8">
            <a:extLst>
              <a:ext uri="{FF2B5EF4-FFF2-40B4-BE49-F238E27FC236}">
                <a16:creationId xmlns:a16="http://schemas.microsoft.com/office/drawing/2014/main" id="{6D05175C-714C-9072-B2B8-E08D5EF1C5A9}"/>
              </a:ext>
            </a:extLst>
          </p:cNvPr>
          <p:cNvSpPr txBox="1"/>
          <p:nvPr/>
        </p:nvSpPr>
        <p:spPr>
          <a:xfrm>
            <a:off x="6732240" y="404664"/>
            <a:ext cx="1770100" cy="646331"/>
          </a:xfrm>
          <a:prstGeom prst="rect">
            <a:avLst/>
          </a:prstGeom>
          <a:solidFill>
            <a:srgbClr val="FFFF00"/>
          </a:solidFill>
        </p:spPr>
        <p:txBody>
          <a:bodyPr wrap="none" rtlCol="0">
            <a:spAutoFit/>
          </a:bodyPr>
          <a:lstStyle/>
          <a:p>
            <a:r>
              <a:rPr lang="en-US" dirty="0"/>
              <a:t>Read more at </a:t>
            </a:r>
            <a:br>
              <a:rPr lang="en-US" dirty="0"/>
            </a:br>
            <a:r>
              <a:rPr lang="en-US" dirty="0">
                <a:hlinkClick r:id="rId4"/>
              </a:rPr>
              <a:t>http://alice.cern</a:t>
            </a:r>
            <a:r>
              <a:rPr lang="en-US" dirty="0"/>
              <a:t> </a:t>
            </a:r>
            <a:endParaRPr lang="en-GB" dirty="0"/>
          </a:p>
        </p:txBody>
      </p:sp>
    </p:spTree>
    <p:extLst>
      <p:ext uri="{BB962C8B-B14F-4D97-AF65-F5344CB8AC3E}">
        <p14:creationId xmlns:p14="http://schemas.microsoft.com/office/powerpoint/2010/main" val="3519736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descr="0807031_01-A4-at-144-dpi.jpg">
            <a:extLst>
              <a:ext uri="{FF2B5EF4-FFF2-40B4-BE49-F238E27FC236}">
                <a16:creationId xmlns:a16="http://schemas.microsoft.com/office/drawing/2014/main" id="{D9A2BD6C-4628-4DCB-BBA9-35BB983709CF}"/>
              </a:ext>
            </a:extLst>
          </p:cNvPr>
          <p:cNvPicPr>
            <a:picLocks noChangeAspect="1"/>
          </p:cNvPicPr>
          <p:nvPr/>
        </p:nvPicPr>
        <p:blipFill>
          <a:blip r:embed="rId2">
            <a:lum bright="-2000" contrast="2000"/>
            <a:extLst>
              <a:ext uri="{28A0092B-C50C-407E-A947-70E740481C1C}">
                <a14:useLocalDpi xmlns:a14="http://schemas.microsoft.com/office/drawing/2010/main" val="0"/>
              </a:ext>
            </a:extLst>
          </a:blip>
          <a:srcRect/>
          <a:stretch>
            <a:fillRect/>
          </a:stretch>
        </p:blipFill>
        <p:spPr bwMode="auto">
          <a:xfrm>
            <a:off x="0" y="744"/>
            <a:ext cx="91805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a:extLst>
              <a:ext uri="{FF2B5EF4-FFF2-40B4-BE49-F238E27FC236}">
                <a16:creationId xmlns:a16="http://schemas.microsoft.com/office/drawing/2014/main" id="{F337E95F-0695-4508-A709-3DAE49763859}"/>
              </a:ext>
            </a:extLst>
          </p:cNvPr>
          <p:cNvSpPr>
            <a:spLocks noGrp="1"/>
          </p:cNvSpPr>
          <p:nvPr>
            <p:ph type="dt" sz="half" idx="10"/>
          </p:nvPr>
        </p:nvSpPr>
        <p:spPr/>
        <p:txBody>
          <a:bodyPr/>
          <a:lstStyle/>
          <a:p>
            <a:r>
              <a:rPr lang="en-US"/>
              <a:t>J.M. Jowett, Introduction to LHC for ALICE visit, 23/01/2023</a:t>
            </a:r>
            <a:endParaRPr lang="en-GB"/>
          </a:p>
        </p:txBody>
      </p:sp>
      <p:sp>
        <p:nvSpPr>
          <p:cNvPr id="5" name="Slide Number Placeholder 4">
            <a:extLst>
              <a:ext uri="{FF2B5EF4-FFF2-40B4-BE49-F238E27FC236}">
                <a16:creationId xmlns:a16="http://schemas.microsoft.com/office/drawing/2014/main" id="{4BF62C14-CB41-45ED-A56A-F41006756F5B}"/>
              </a:ext>
            </a:extLst>
          </p:cNvPr>
          <p:cNvSpPr>
            <a:spLocks noGrp="1"/>
          </p:cNvSpPr>
          <p:nvPr>
            <p:ph type="sldNum" sz="quarter" idx="12"/>
          </p:nvPr>
        </p:nvSpPr>
        <p:spPr/>
        <p:txBody>
          <a:bodyPr/>
          <a:lstStyle/>
          <a:p>
            <a:fld id="{323EE74B-AA29-428B-826F-5CD1FF8C5BA0}" type="slidenum">
              <a:rPr lang="en-GB" smtClean="0"/>
              <a:t>5</a:t>
            </a:fld>
            <a:endParaRPr lang="en-GB"/>
          </a:p>
        </p:txBody>
      </p:sp>
      <p:sp>
        <p:nvSpPr>
          <p:cNvPr id="2" name="Title 1">
            <a:extLst>
              <a:ext uri="{FF2B5EF4-FFF2-40B4-BE49-F238E27FC236}">
                <a16:creationId xmlns:a16="http://schemas.microsoft.com/office/drawing/2014/main" id="{0D1255D5-3B65-4238-8EA9-12086427E699}"/>
              </a:ext>
            </a:extLst>
          </p:cNvPr>
          <p:cNvSpPr>
            <a:spLocks noGrp="1"/>
          </p:cNvSpPr>
          <p:nvPr>
            <p:ph type="title" idx="4294967295"/>
          </p:nvPr>
        </p:nvSpPr>
        <p:spPr>
          <a:xfrm>
            <a:off x="0" y="1588"/>
            <a:ext cx="9144000" cy="490537"/>
          </a:xfrm>
          <a:noFill/>
        </p:spPr>
        <p:txBody>
          <a:bodyPr>
            <a:normAutofit fontScale="90000"/>
          </a:bodyPr>
          <a:lstStyle/>
          <a:p>
            <a:r>
              <a:rPr lang="en-US" dirty="0">
                <a:solidFill>
                  <a:schemeClr val="bg1">
                    <a:lumMod val="95000"/>
                  </a:schemeClr>
                </a:solidFill>
                <a:cs typeface="Calibri"/>
              </a:rPr>
              <a:t>LHC</a:t>
            </a:r>
            <a:r>
              <a:rPr lang="en-US" baseline="0" dirty="0">
                <a:solidFill>
                  <a:schemeClr val="bg1">
                    <a:lumMod val="95000"/>
                  </a:schemeClr>
                </a:solidFill>
                <a:cs typeface="Calibri"/>
              </a:rPr>
              <a:t> at CERN, Geneva area</a:t>
            </a:r>
            <a:endParaRPr lang="en-GB" dirty="0">
              <a:solidFill>
                <a:schemeClr val="bg1">
                  <a:lumMod val="95000"/>
                </a:schemeClr>
              </a:solidFill>
            </a:endParaRPr>
          </a:p>
        </p:txBody>
      </p:sp>
      <p:sp>
        <p:nvSpPr>
          <p:cNvPr id="11" name="TextBox 10">
            <a:extLst>
              <a:ext uri="{FF2B5EF4-FFF2-40B4-BE49-F238E27FC236}">
                <a16:creationId xmlns:a16="http://schemas.microsoft.com/office/drawing/2014/main" id="{C382EC04-379B-4F4E-8A5C-A2058752935F}"/>
              </a:ext>
            </a:extLst>
          </p:cNvPr>
          <p:cNvSpPr txBox="1"/>
          <p:nvPr/>
        </p:nvSpPr>
        <p:spPr>
          <a:xfrm>
            <a:off x="3886213" y="4887649"/>
            <a:ext cx="5181600" cy="1754326"/>
          </a:xfrm>
          <a:prstGeom prst="rect">
            <a:avLst/>
          </a:prstGeom>
          <a:solidFill>
            <a:schemeClr val="bg1"/>
          </a:solidFill>
        </p:spPr>
        <p:txBody>
          <a:bodyPr wrap="square" rtlCol="0">
            <a:spAutoFit/>
          </a:bodyPr>
          <a:lstStyle/>
          <a:p>
            <a:pPr algn="l"/>
            <a:r>
              <a:rPr lang="en-US" sz="1800" dirty="0"/>
              <a:t>Circumference   	: </a:t>
            </a:r>
            <a:r>
              <a:rPr lang="en-US" dirty="0"/>
              <a:t>26.7</a:t>
            </a:r>
            <a:r>
              <a:rPr lang="en-US" sz="1800" dirty="0"/>
              <a:t> km</a:t>
            </a:r>
          </a:p>
          <a:p>
            <a:pPr algn="l"/>
            <a:r>
              <a:rPr lang="en-US" sz="1800" dirty="0"/>
              <a:t>Max dipole field	: 7.7 (</a:t>
            </a:r>
            <a:r>
              <a:rPr lang="en-US" dirty="0"/>
              <a:t>8.3)</a:t>
            </a:r>
            <a:r>
              <a:rPr lang="en-US" sz="1800" dirty="0"/>
              <a:t> T</a:t>
            </a:r>
            <a:br>
              <a:rPr lang="en-US" sz="1800" dirty="0"/>
            </a:br>
            <a:r>
              <a:rPr lang="en-US" sz="1800" dirty="0"/>
              <a:t>Energy               	: 6.5 (7) </a:t>
            </a:r>
            <a:r>
              <a:rPr lang="en-US" dirty="0" err="1"/>
              <a:t>T</a:t>
            </a:r>
            <a:r>
              <a:rPr lang="en-US" sz="1800" dirty="0" err="1"/>
              <a:t>eV</a:t>
            </a:r>
            <a:r>
              <a:rPr lang="en-US" sz="1800" dirty="0"/>
              <a:t> p</a:t>
            </a:r>
            <a:br>
              <a:rPr lang="en-US" sz="1800" dirty="0"/>
            </a:br>
            <a:r>
              <a:rPr lang="en-US" sz="1800" dirty="0"/>
              <a:t>	   	: </a:t>
            </a:r>
            <a:r>
              <a:rPr lang="en-US" dirty="0"/>
              <a:t>2.56 (2.76)</a:t>
            </a:r>
            <a:r>
              <a:rPr lang="en-US" sz="1800" dirty="0"/>
              <a:t> A </a:t>
            </a:r>
            <a:r>
              <a:rPr lang="en-US" dirty="0" err="1"/>
              <a:t>T</a:t>
            </a:r>
            <a:r>
              <a:rPr lang="en-US" sz="1800" dirty="0" err="1"/>
              <a:t>eV</a:t>
            </a:r>
            <a:r>
              <a:rPr lang="en-US" sz="1800" dirty="0"/>
              <a:t> for Pb </a:t>
            </a:r>
          </a:p>
          <a:p>
            <a:r>
              <a:rPr lang="en-US" sz="1800" dirty="0"/>
              <a:t>Species          	: p-p, Pb-Pb, p-Pb, Xe-Xe, … </a:t>
            </a:r>
            <a:br>
              <a:rPr lang="en-US" sz="1800" dirty="0"/>
            </a:br>
            <a:r>
              <a:rPr lang="en-US" sz="1800" dirty="0"/>
              <a:t>Experiments	: ALICE, ATLAS, CMS, </a:t>
            </a:r>
            <a:r>
              <a:rPr lang="en-US" sz="1800" dirty="0" err="1"/>
              <a:t>LHCb</a:t>
            </a:r>
            <a:r>
              <a:rPr lang="en-US" sz="1800" dirty="0"/>
              <a:t>, …</a:t>
            </a:r>
          </a:p>
        </p:txBody>
      </p:sp>
      <p:grpSp>
        <p:nvGrpSpPr>
          <p:cNvPr id="12" name="Group 11">
            <a:extLst>
              <a:ext uri="{FF2B5EF4-FFF2-40B4-BE49-F238E27FC236}">
                <a16:creationId xmlns:a16="http://schemas.microsoft.com/office/drawing/2014/main" id="{5C0FEB88-0830-4469-A70F-324723B6EE5E}"/>
              </a:ext>
            </a:extLst>
          </p:cNvPr>
          <p:cNvGrpSpPr/>
          <p:nvPr/>
        </p:nvGrpSpPr>
        <p:grpSpPr>
          <a:xfrm>
            <a:off x="7092280" y="1758008"/>
            <a:ext cx="1154286" cy="230832"/>
            <a:chOff x="7236296" y="2766120"/>
            <a:chExt cx="1154286" cy="230832"/>
          </a:xfrm>
        </p:grpSpPr>
        <p:sp>
          <p:nvSpPr>
            <p:cNvPr id="13" name="TextBox 12">
              <a:extLst>
                <a:ext uri="{FF2B5EF4-FFF2-40B4-BE49-F238E27FC236}">
                  <a16:creationId xmlns:a16="http://schemas.microsoft.com/office/drawing/2014/main" id="{74737D08-AE37-4C3F-AAC8-500387E1C598}"/>
                </a:ext>
              </a:extLst>
            </p:cNvPr>
            <p:cNvSpPr txBox="1"/>
            <p:nvPr/>
          </p:nvSpPr>
          <p:spPr>
            <a:xfrm>
              <a:off x="7670502" y="2766120"/>
              <a:ext cx="720080" cy="230832"/>
            </a:xfrm>
            <a:prstGeom prst="rect">
              <a:avLst/>
            </a:prstGeom>
            <a:noFill/>
          </p:spPr>
          <p:txBody>
            <a:bodyPr wrap="square" rtlCol="0">
              <a:spAutoFit/>
            </a:bodyPr>
            <a:lstStyle/>
            <a:p>
              <a:r>
                <a:rPr lang="en-US" sz="900" dirty="0">
                  <a:solidFill>
                    <a:srgbClr val="FFFF00"/>
                  </a:solidFill>
                </a:rPr>
                <a:t>JUAS at ESI</a:t>
              </a:r>
              <a:endParaRPr lang="en-GB" sz="900" dirty="0">
                <a:solidFill>
                  <a:srgbClr val="FFFF00"/>
                </a:solidFill>
              </a:endParaRPr>
            </a:p>
          </p:txBody>
        </p:sp>
        <p:cxnSp>
          <p:nvCxnSpPr>
            <p:cNvPr id="14" name="Straight Arrow Connector 13">
              <a:extLst>
                <a:ext uri="{FF2B5EF4-FFF2-40B4-BE49-F238E27FC236}">
                  <a16:creationId xmlns:a16="http://schemas.microsoft.com/office/drawing/2014/main" id="{47B7392C-231B-4C1C-A284-576101A92EB3}"/>
                </a:ext>
              </a:extLst>
            </p:cNvPr>
            <p:cNvCxnSpPr/>
            <p:nvPr/>
          </p:nvCxnSpPr>
          <p:spPr>
            <a:xfrm flipH="1">
              <a:off x="7236296" y="2889448"/>
              <a:ext cx="504056" cy="100608"/>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538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7C1C6-8E7F-45E2-A15C-6CCFDEC4C023}"/>
              </a:ext>
            </a:extLst>
          </p:cNvPr>
          <p:cNvSpPr>
            <a:spLocks noGrp="1"/>
          </p:cNvSpPr>
          <p:nvPr>
            <p:ph type="title"/>
          </p:nvPr>
        </p:nvSpPr>
        <p:spPr/>
        <p:txBody>
          <a:bodyPr>
            <a:normAutofit fontScale="90000"/>
          </a:bodyPr>
          <a:lstStyle/>
          <a:p>
            <a:r>
              <a:rPr lang="en-US" dirty="0"/>
              <a:t>Goals of a collider</a:t>
            </a:r>
            <a:endParaRPr lang="en-GB" dirty="0"/>
          </a:p>
        </p:txBody>
      </p:sp>
      <p:sp>
        <p:nvSpPr>
          <p:cNvPr id="3" name="Content Placeholder 2">
            <a:extLst>
              <a:ext uri="{FF2B5EF4-FFF2-40B4-BE49-F238E27FC236}">
                <a16:creationId xmlns:a16="http://schemas.microsoft.com/office/drawing/2014/main" id="{E3360C5F-391B-4C66-A857-0C8B59317997}"/>
              </a:ext>
            </a:extLst>
          </p:cNvPr>
          <p:cNvSpPr>
            <a:spLocks noGrp="1"/>
          </p:cNvSpPr>
          <p:nvPr>
            <p:ph idx="1"/>
          </p:nvPr>
        </p:nvSpPr>
        <p:spPr/>
        <p:txBody>
          <a:bodyPr/>
          <a:lstStyle/>
          <a:p>
            <a:r>
              <a:rPr lang="en-US" dirty="0"/>
              <a:t>High collision energy: since 2015 LHC has provided </a:t>
            </a:r>
          </a:p>
          <a:p>
            <a:pPr lvl="1"/>
            <a:r>
              <a:rPr lang="en-US" dirty="0"/>
              <a:t>&gt; 13 </a:t>
            </a:r>
            <a:r>
              <a:rPr lang="en-US" dirty="0" err="1"/>
              <a:t>TeV</a:t>
            </a:r>
            <a:r>
              <a:rPr lang="en-US" dirty="0"/>
              <a:t> total energy in pp collisions</a:t>
            </a:r>
          </a:p>
          <a:p>
            <a:pPr lvl="1"/>
            <a:r>
              <a:rPr lang="en-US" dirty="0"/>
              <a:t>&gt; 1 </a:t>
            </a:r>
            <a:r>
              <a:rPr lang="en-US" dirty="0" err="1"/>
              <a:t>PeV</a:t>
            </a:r>
            <a:r>
              <a:rPr lang="en-US" dirty="0"/>
              <a:t> total (or 5. </a:t>
            </a:r>
            <a:r>
              <a:rPr lang="en-US" dirty="0" err="1"/>
              <a:t>TeV</a:t>
            </a:r>
            <a:r>
              <a:rPr lang="en-US" dirty="0"/>
              <a:t> per colliding nucleon pair) in Pb-Pb collisions, also p-Pb and Xe-Xe collisions </a:t>
            </a:r>
          </a:p>
          <a:p>
            <a:r>
              <a:rPr lang="en-US" dirty="0"/>
              <a:t>High (time-averaged) collision rate for processes of interest</a:t>
            </a:r>
          </a:p>
          <a:p>
            <a:endParaRPr lang="en-US" dirty="0"/>
          </a:p>
          <a:p>
            <a:endParaRPr lang="en-US" dirty="0"/>
          </a:p>
          <a:p>
            <a:endParaRPr lang="en-US" dirty="0"/>
          </a:p>
          <a:p>
            <a:r>
              <a:rPr lang="en-GB" dirty="0"/>
              <a:t>More details in future lectures and seminars in JUAS Course 1</a:t>
            </a:r>
          </a:p>
          <a:p>
            <a:r>
              <a:rPr lang="en-GB" dirty="0"/>
              <a:t>Today, we try to relate the ALICE visit to the courses on transverse beam dynamics (and MAD-X)</a:t>
            </a:r>
            <a:endParaRPr lang="en-US" dirty="0"/>
          </a:p>
        </p:txBody>
      </p:sp>
      <p:sp>
        <p:nvSpPr>
          <p:cNvPr id="4" name="Date Placeholder 3">
            <a:extLst>
              <a:ext uri="{FF2B5EF4-FFF2-40B4-BE49-F238E27FC236}">
                <a16:creationId xmlns:a16="http://schemas.microsoft.com/office/drawing/2014/main" id="{CA56C0DA-0527-4D91-A147-ED1B70F78A6B}"/>
              </a:ext>
            </a:extLst>
          </p:cNvPr>
          <p:cNvSpPr>
            <a:spLocks noGrp="1"/>
          </p:cNvSpPr>
          <p:nvPr>
            <p:ph type="dt" sz="half" idx="10"/>
          </p:nvPr>
        </p:nvSpPr>
        <p:spPr/>
        <p:txBody>
          <a:bodyPr/>
          <a:lstStyle/>
          <a:p>
            <a:r>
              <a:rPr lang="en-US"/>
              <a:t>J.M. Jowett, Introduction to LHC for ALICE visit, 23/01/2023</a:t>
            </a:r>
            <a:endParaRPr lang="en-GB"/>
          </a:p>
        </p:txBody>
      </p:sp>
      <p:sp>
        <p:nvSpPr>
          <p:cNvPr id="5" name="Slide Number Placeholder 4">
            <a:extLst>
              <a:ext uri="{FF2B5EF4-FFF2-40B4-BE49-F238E27FC236}">
                <a16:creationId xmlns:a16="http://schemas.microsoft.com/office/drawing/2014/main" id="{C973C96A-6509-427E-B16E-0D61214A61A6}"/>
              </a:ext>
            </a:extLst>
          </p:cNvPr>
          <p:cNvSpPr>
            <a:spLocks noGrp="1"/>
          </p:cNvSpPr>
          <p:nvPr>
            <p:ph type="sldNum" sz="quarter" idx="12"/>
          </p:nvPr>
        </p:nvSpPr>
        <p:spPr/>
        <p:txBody>
          <a:bodyPr/>
          <a:lstStyle/>
          <a:p>
            <a:fld id="{323EE74B-AA29-428B-826F-5CD1FF8C5BA0}" type="slidenum">
              <a:rPr lang="en-GB" smtClean="0"/>
              <a:t>6</a:t>
            </a:fld>
            <a:endParaRPr lang="en-GB"/>
          </a:p>
        </p:txBody>
      </p:sp>
      <p:graphicFrame>
        <p:nvGraphicFramePr>
          <p:cNvPr id="6" name="Object 5">
            <a:extLst>
              <a:ext uri="{FF2B5EF4-FFF2-40B4-BE49-F238E27FC236}">
                <a16:creationId xmlns:a16="http://schemas.microsoft.com/office/drawing/2014/main" id="{0812D6EC-E8E9-45F7-8448-ED07368DFF2E}"/>
              </a:ext>
            </a:extLst>
          </p:cNvPr>
          <p:cNvGraphicFramePr>
            <a:graphicFrameLocks noChangeAspect="1"/>
          </p:cNvGraphicFramePr>
          <p:nvPr>
            <p:extLst>
              <p:ext uri="{D42A27DB-BD31-4B8C-83A1-F6EECF244321}">
                <p14:modId xmlns:p14="http://schemas.microsoft.com/office/powerpoint/2010/main" val="1776078987"/>
              </p:ext>
            </p:extLst>
          </p:nvPr>
        </p:nvGraphicFramePr>
        <p:xfrm>
          <a:off x="755576" y="3212976"/>
          <a:ext cx="7416800" cy="1168400"/>
        </p:xfrm>
        <a:graphic>
          <a:graphicData uri="http://schemas.openxmlformats.org/presentationml/2006/ole">
            <mc:AlternateContent xmlns:mc="http://schemas.openxmlformats.org/markup-compatibility/2006">
              <mc:Choice xmlns:v="urn:schemas-microsoft-com:vml" Requires="v">
                <p:oleObj name="Equation" r:id="rId2" imgW="7416720" imgH="1168200" progId="Equation.DSMT4">
                  <p:embed/>
                </p:oleObj>
              </mc:Choice>
              <mc:Fallback>
                <p:oleObj name="Equation" r:id="rId2" imgW="7416720" imgH="1168200" progId="Equation.DSMT4">
                  <p:embed/>
                  <p:pic>
                    <p:nvPicPr>
                      <p:cNvPr id="6" name="Object 5">
                        <a:extLst>
                          <a:ext uri="{FF2B5EF4-FFF2-40B4-BE49-F238E27FC236}">
                            <a16:creationId xmlns:a16="http://schemas.microsoft.com/office/drawing/2014/main" id="{0812D6EC-E8E9-45F7-8448-ED07368DFF2E}"/>
                          </a:ext>
                        </a:extLst>
                      </p:cNvPr>
                      <p:cNvPicPr/>
                      <p:nvPr/>
                    </p:nvPicPr>
                    <p:blipFill>
                      <a:blip r:embed="rId3"/>
                      <a:stretch>
                        <a:fillRect/>
                      </a:stretch>
                    </p:blipFill>
                    <p:spPr>
                      <a:xfrm>
                        <a:off x="755576" y="3212976"/>
                        <a:ext cx="7416800" cy="1168400"/>
                      </a:xfrm>
                      <a:prstGeom prst="rect">
                        <a:avLst/>
                      </a:prstGeom>
                      <a:ln w="12700">
                        <a:solidFill>
                          <a:schemeClr val="tx1"/>
                        </a:solidFill>
                      </a:ln>
                    </p:spPr>
                  </p:pic>
                </p:oleObj>
              </mc:Fallback>
            </mc:AlternateContent>
          </a:graphicData>
        </a:graphic>
      </p:graphicFrame>
    </p:spTree>
    <p:extLst>
      <p:ext uri="{BB962C8B-B14F-4D97-AF65-F5344CB8AC3E}">
        <p14:creationId xmlns:p14="http://schemas.microsoft.com/office/powerpoint/2010/main" val="1595232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Hot and dense matter in </a:t>
            </a:r>
            <a:r>
              <a:rPr lang="en-GB" dirty="0" err="1"/>
              <a:t>Pb-Pb</a:t>
            </a:r>
            <a:r>
              <a:rPr lang="en-GB" dirty="0"/>
              <a:t> collisions at LHC</a:t>
            </a:r>
          </a:p>
        </p:txBody>
      </p:sp>
      <p:sp>
        <p:nvSpPr>
          <p:cNvPr id="3" name="Date Placeholder 2"/>
          <p:cNvSpPr>
            <a:spLocks noGrp="1"/>
          </p:cNvSpPr>
          <p:nvPr>
            <p:ph type="dt" sz="half" idx="10"/>
          </p:nvPr>
        </p:nvSpPr>
        <p:spPr/>
        <p:txBody>
          <a:bodyPr/>
          <a:lstStyle/>
          <a:p>
            <a:r>
              <a:rPr lang="en-US"/>
              <a:t>J.M. Jowett, Introduction to LHC for ALICE visit, 23/01/2023</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7</a:t>
            </a:fld>
            <a:endParaRPr lang="en-GB"/>
          </a:p>
        </p:txBody>
      </p:sp>
      <p:graphicFrame>
        <p:nvGraphicFramePr>
          <p:cNvPr id="5" name="Object 4"/>
          <p:cNvGraphicFramePr>
            <a:graphicFrameLocks noChangeAspect="1"/>
          </p:cNvGraphicFramePr>
          <p:nvPr>
            <p:extLst>
              <p:ext uri="{D42A27DB-BD31-4B8C-83A1-F6EECF244321}">
                <p14:modId xmlns:p14="http://schemas.microsoft.com/office/powerpoint/2010/main" val="3005193217"/>
              </p:ext>
            </p:extLst>
          </p:nvPr>
        </p:nvGraphicFramePr>
        <p:xfrm>
          <a:off x="423863" y="754063"/>
          <a:ext cx="7137400" cy="2171700"/>
        </p:xfrm>
        <a:graphic>
          <a:graphicData uri="http://schemas.openxmlformats.org/presentationml/2006/ole">
            <mc:AlternateContent xmlns:mc="http://schemas.openxmlformats.org/markup-compatibility/2006">
              <mc:Choice xmlns:v="urn:schemas-microsoft-com:vml" Requires="v">
                <p:oleObj name="Equation" r:id="rId2" imgW="7137360" imgH="2171520" progId="Equation.DSMT4">
                  <p:embed/>
                </p:oleObj>
              </mc:Choice>
              <mc:Fallback>
                <p:oleObj name="Equation" r:id="rId2" imgW="7137360" imgH="2171520" progId="Equation.DSMT4">
                  <p:embed/>
                  <p:pic>
                    <p:nvPicPr>
                      <p:cNvPr id="5" name="Object 4"/>
                      <p:cNvPicPr/>
                      <p:nvPr/>
                    </p:nvPicPr>
                    <p:blipFill>
                      <a:blip r:embed="rId3"/>
                      <a:stretch>
                        <a:fillRect/>
                      </a:stretch>
                    </p:blipFill>
                    <p:spPr>
                      <a:xfrm>
                        <a:off x="423863" y="754063"/>
                        <a:ext cx="7137400" cy="2171700"/>
                      </a:xfrm>
                      <a:prstGeom prst="rect">
                        <a:avLst/>
                      </a:prstGeom>
                      <a:ln>
                        <a:solidFill>
                          <a:schemeClr val="tx2"/>
                        </a:solid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69149633"/>
              </p:ext>
            </p:extLst>
          </p:nvPr>
        </p:nvGraphicFramePr>
        <p:xfrm>
          <a:off x="442512" y="3068960"/>
          <a:ext cx="7632700" cy="2565400"/>
        </p:xfrm>
        <a:graphic>
          <a:graphicData uri="http://schemas.openxmlformats.org/presentationml/2006/ole">
            <mc:AlternateContent xmlns:mc="http://schemas.openxmlformats.org/markup-compatibility/2006">
              <mc:Choice xmlns:v="urn:schemas-microsoft-com:vml" Requires="v">
                <p:oleObj name="Equation" r:id="rId4" imgW="7632360" imgH="2565360" progId="Equation.DSMT4">
                  <p:embed/>
                </p:oleObj>
              </mc:Choice>
              <mc:Fallback>
                <p:oleObj name="Equation" r:id="rId4" imgW="7632360" imgH="2565360" progId="Equation.DSMT4">
                  <p:embed/>
                  <p:pic>
                    <p:nvPicPr>
                      <p:cNvPr id="6" name="Object 5"/>
                      <p:cNvPicPr/>
                      <p:nvPr/>
                    </p:nvPicPr>
                    <p:blipFill>
                      <a:blip r:embed="rId5"/>
                      <a:stretch>
                        <a:fillRect/>
                      </a:stretch>
                    </p:blipFill>
                    <p:spPr>
                      <a:xfrm>
                        <a:off x="442512" y="3068960"/>
                        <a:ext cx="7632700" cy="2565400"/>
                      </a:xfrm>
                      <a:prstGeom prst="rect">
                        <a:avLst/>
                      </a:prstGeom>
                      <a:ln>
                        <a:solidFill>
                          <a:schemeClr val="tx2"/>
                        </a:solidFill>
                      </a:ln>
                    </p:spPr>
                  </p:pic>
                </p:oleObj>
              </mc:Fallback>
            </mc:AlternateContent>
          </a:graphicData>
        </a:graphic>
      </p:graphicFrame>
      <p:sp>
        <p:nvSpPr>
          <p:cNvPr id="7" name="TextBox 6"/>
          <p:cNvSpPr txBox="1"/>
          <p:nvPr/>
        </p:nvSpPr>
        <p:spPr>
          <a:xfrm>
            <a:off x="420773" y="5733256"/>
            <a:ext cx="7823635" cy="369332"/>
          </a:xfrm>
          <a:prstGeom prst="rect">
            <a:avLst/>
          </a:prstGeom>
          <a:solidFill>
            <a:schemeClr val="bg1"/>
          </a:solidFill>
          <a:ln>
            <a:solidFill>
              <a:schemeClr val="tx2"/>
            </a:solidFill>
          </a:ln>
        </p:spPr>
        <p:txBody>
          <a:bodyPr wrap="square" rtlCol="0">
            <a:spAutoFit/>
          </a:bodyPr>
          <a:lstStyle/>
          <a:p>
            <a:r>
              <a:rPr lang="en-GB" dirty="0"/>
              <a:t>World annual electrical energy production ~ 1 mole of LHC </a:t>
            </a:r>
            <a:r>
              <a:rPr lang="en-GB" dirty="0" err="1"/>
              <a:t>Pb-Pb</a:t>
            </a:r>
            <a:r>
              <a:rPr lang="en-GB" dirty="0"/>
              <a:t> collisions</a:t>
            </a:r>
          </a:p>
        </p:txBody>
      </p:sp>
      <p:sp>
        <p:nvSpPr>
          <p:cNvPr id="8" name="TextBox 7"/>
          <p:cNvSpPr txBox="1"/>
          <p:nvPr/>
        </p:nvSpPr>
        <p:spPr>
          <a:xfrm>
            <a:off x="6804248" y="2975884"/>
            <a:ext cx="2240632" cy="646331"/>
          </a:xfrm>
          <a:prstGeom prst="rect">
            <a:avLst/>
          </a:prstGeom>
          <a:solidFill>
            <a:schemeClr val="tx2">
              <a:lumMod val="20000"/>
              <a:lumOff val="80000"/>
            </a:schemeClr>
          </a:solidFill>
          <a:ln>
            <a:solidFill>
              <a:schemeClr val="tx2"/>
            </a:solidFill>
          </a:ln>
        </p:spPr>
        <p:txBody>
          <a:bodyPr wrap="square" rtlCol="0">
            <a:spAutoFit/>
          </a:bodyPr>
          <a:lstStyle/>
          <a:p>
            <a:r>
              <a:rPr lang="en-GB" dirty="0"/>
              <a:t>Exercise: check all these numbers</a:t>
            </a:r>
          </a:p>
        </p:txBody>
      </p:sp>
      <p:sp>
        <p:nvSpPr>
          <p:cNvPr id="9" name="TextBox 8"/>
          <p:cNvSpPr txBox="1"/>
          <p:nvPr/>
        </p:nvSpPr>
        <p:spPr>
          <a:xfrm>
            <a:off x="442512" y="6237312"/>
            <a:ext cx="4777560" cy="369332"/>
          </a:xfrm>
          <a:prstGeom prst="rect">
            <a:avLst/>
          </a:prstGeom>
          <a:solidFill>
            <a:srgbClr val="FFFF00"/>
          </a:solidFill>
        </p:spPr>
        <p:txBody>
          <a:bodyPr wrap="square" rtlCol="0">
            <a:spAutoFit/>
          </a:bodyPr>
          <a:lstStyle/>
          <a:p>
            <a:r>
              <a:rPr lang="en-GB" dirty="0"/>
              <a:t>LHC is an extraordinary concentrator of energy.</a:t>
            </a:r>
          </a:p>
        </p:txBody>
      </p:sp>
    </p:spTree>
    <p:extLst>
      <p:ext uri="{BB962C8B-B14F-4D97-AF65-F5344CB8AC3E}">
        <p14:creationId xmlns:p14="http://schemas.microsoft.com/office/powerpoint/2010/main" val="251527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82" name="Rectangle 2"/>
          <p:cNvSpPr>
            <a:spLocks noGrp="1" noChangeArrowheads="1"/>
          </p:cNvSpPr>
          <p:nvPr>
            <p:ph type="title"/>
          </p:nvPr>
        </p:nvSpPr>
        <p:spPr/>
        <p:txBody>
          <a:bodyPr>
            <a:normAutofit fontScale="90000"/>
          </a:bodyPr>
          <a:lstStyle/>
          <a:p>
            <a:r>
              <a:rPr lang="en-US" dirty="0"/>
              <a:t>Luminosity of a hadron collider</a:t>
            </a:r>
          </a:p>
        </p:txBody>
      </p:sp>
      <p:sp>
        <p:nvSpPr>
          <p:cNvPr id="10" name="Date Placeholder 9"/>
          <p:cNvSpPr>
            <a:spLocks noGrp="1"/>
          </p:cNvSpPr>
          <p:nvPr>
            <p:ph type="dt" sz="half" idx="10"/>
          </p:nvPr>
        </p:nvSpPr>
        <p:spPr/>
        <p:txBody>
          <a:bodyPr/>
          <a:lstStyle/>
          <a:p>
            <a:pPr>
              <a:defRPr/>
            </a:pPr>
            <a:r>
              <a:rPr lang="en-US"/>
              <a:t>J.M. Jowett, Introduction to LHC for ALICE visit, 23/01/2023</a:t>
            </a:r>
            <a:endParaRPr lang="en-GB"/>
          </a:p>
        </p:txBody>
      </p:sp>
      <p:sp>
        <p:nvSpPr>
          <p:cNvPr id="11" name="Slide Number Placeholder 10"/>
          <p:cNvSpPr>
            <a:spLocks noGrp="1"/>
          </p:cNvSpPr>
          <p:nvPr>
            <p:ph type="sldNum" sz="quarter" idx="12"/>
          </p:nvPr>
        </p:nvSpPr>
        <p:spPr/>
        <p:txBody>
          <a:bodyPr/>
          <a:lstStyle/>
          <a:p>
            <a:pPr>
              <a:defRPr/>
            </a:pPr>
            <a:fld id="{DE98F75D-861A-455B-87F5-291FA885B0F1}" type="slidenum">
              <a:rPr lang="en-GB" smtClean="0"/>
              <a:pPr>
                <a:defRPr/>
              </a:pPr>
              <a:t>8</a:t>
            </a:fld>
            <a:endParaRPr lang="en-GB"/>
          </a:p>
        </p:txBody>
      </p:sp>
      <p:sp>
        <p:nvSpPr>
          <p:cNvPr id="1351683" name="Rectangle 3"/>
          <p:cNvSpPr>
            <a:spLocks noGrp="1" noChangeArrowheads="1"/>
          </p:cNvSpPr>
          <p:nvPr>
            <p:ph type="body" sz="half" idx="4294967295"/>
          </p:nvPr>
        </p:nvSpPr>
        <p:spPr>
          <a:xfrm>
            <a:off x="0" y="2428875"/>
            <a:ext cx="5081588" cy="3048000"/>
          </a:xfrm>
        </p:spPr>
        <p:txBody>
          <a:bodyPr>
            <a:normAutofit lnSpcReduction="10000"/>
          </a:bodyPr>
          <a:lstStyle/>
          <a:p>
            <a:pPr>
              <a:lnSpc>
                <a:spcPct val="90000"/>
              </a:lnSpc>
            </a:pPr>
            <a:r>
              <a:rPr lang="en-US" sz="1800" dirty="0"/>
              <a:t>Parameters in luminosity</a:t>
            </a:r>
          </a:p>
          <a:p>
            <a:pPr lvl="1">
              <a:lnSpc>
                <a:spcPct val="90000"/>
              </a:lnSpc>
            </a:pPr>
            <a:r>
              <a:rPr lang="en-US" sz="1600" dirty="0"/>
              <a:t>No. of particles per bunch		</a:t>
            </a:r>
            <a:r>
              <a:rPr lang="en-US" sz="1600" i="1" dirty="0">
                <a:sym typeface="Symbol" pitchFamily="18" charset="2"/>
              </a:rPr>
              <a:t></a:t>
            </a:r>
            <a:endParaRPr lang="en-US" sz="1600" i="1" dirty="0">
              <a:latin typeface="Script MT Bold" pitchFamily="66" charset="0"/>
              <a:sym typeface="Symbol" pitchFamily="18" charset="2"/>
            </a:endParaRPr>
          </a:p>
          <a:p>
            <a:pPr lvl="1">
              <a:lnSpc>
                <a:spcPct val="90000"/>
              </a:lnSpc>
            </a:pPr>
            <a:r>
              <a:rPr lang="en-US" sz="1600" dirty="0"/>
              <a:t>No. of bunches per beam		</a:t>
            </a:r>
            <a:r>
              <a:rPr lang="en-US" sz="1600" i="1" dirty="0"/>
              <a:t>k</a:t>
            </a:r>
            <a:r>
              <a:rPr lang="en-US" sz="1600" i="1" baseline="-25000" dirty="0"/>
              <a:t>b</a:t>
            </a:r>
          </a:p>
          <a:p>
            <a:pPr lvl="1">
              <a:lnSpc>
                <a:spcPct val="90000"/>
              </a:lnSpc>
            </a:pPr>
            <a:r>
              <a:rPr lang="en-US" sz="1600" dirty="0"/>
              <a:t>No. of bunches </a:t>
            </a:r>
            <a:r>
              <a:rPr lang="en-US" sz="1600" dirty="0" err="1"/>
              <a:t>collliding</a:t>
            </a:r>
            <a:r>
              <a:rPr lang="en-US" sz="1600" dirty="0"/>
              <a:t> at IP	</a:t>
            </a:r>
            <a:r>
              <a:rPr lang="en-US" sz="1600" i="1" dirty="0" err="1"/>
              <a:t>k</a:t>
            </a:r>
            <a:r>
              <a:rPr lang="en-US" sz="1600" i="1" baseline="-25000" dirty="0" err="1"/>
              <a:t>c</a:t>
            </a:r>
            <a:endParaRPr lang="en-US" sz="1600" i="1" dirty="0"/>
          </a:p>
          <a:p>
            <a:pPr lvl="5">
              <a:lnSpc>
                <a:spcPct val="90000"/>
              </a:lnSpc>
            </a:pPr>
            <a:r>
              <a:rPr lang="en-US" sz="1200" dirty="0"/>
              <a:t>	(</a:t>
            </a:r>
            <a:r>
              <a:rPr lang="en-US" sz="1200" i="1" dirty="0" err="1"/>
              <a:t>k</a:t>
            </a:r>
            <a:r>
              <a:rPr lang="en-US" sz="1200" i="1" baseline="-25000" dirty="0" err="1"/>
              <a:t>c</a:t>
            </a:r>
            <a:r>
              <a:rPr lang="en-US" sz="1200" i="1" baseline="-25000" dirty="0"/>
              <a:t> </a:t>
            </a:r>
            <a:r>
              <a:rPr lang="en-US" sz="1200" i="1" dirty="0"/>
              <a:t>&lt; k</a:t>
            </a:r>
            <a:r>
              <a:rPr lang="en-US" sz="1200" i="1" baseline="-25000" dirty="0"/>
              <a:t>b</a:t>
            </a:r>
            <a:r>
              <a:rPr lang="en-US" sz="1200" i="1" dirty="0"/>
              <a:t>)</a:t>
            </a:r>
            <a:endParaRPr lang="en-US" sz="1200" dirty="0"/>
          </a:p>
          <a:p>
            <a:pPr lvl="1">
              <a:lnSpc>
                <a:spcPct val="90000"/>
              </a:lnSpc>
            </a:pPr>
            <a:r>
              <a:rPr lang="en-US" sz="1600" dirty="0"/>
              <a:t>Relativistic factor 			</a:t>
            </a:r>
            <a:r>
              <a:rPr lang="en-US" sz="1600" i="1" dirty="0">
                <a:sym typeface="Symbol" pitchFamily="18" charset="2"/>
              </a:rPr>
              <a:t></a:t>
            </a:r>
            <a:endParaRPr lang="en-US" sz="1600" i="1" dirty="0"/>
          </a:p>
          <a:p>
            <a:pPr lvl="1">
              <a:lnSpc>
                <a:spcPct val="90000"/>
              </a:lnSpc>
            </a:pPr>
            <a:r>
              <a:rPr lang="en-US" sz="1600" dirty="0" err="1"/>
              <a:t>Normalised</a:t>
            </a:r>
            <a:r>
              <a:rPr lang="en-US" sz="1600" dirty="0"/>
              <a:t> emittance		</a:t>
            </a:r>
            <a:r>
              <a:rPr lang="en-US" sz="1600" i="1" dirty="0">
                <a:sym typeface="Symbol" pitchFamily="18" charset="2"/>
              </a:rPr>
              <a:t></a:t>
            </a:r>
            <a:r>
              <a:rPr lang="en-US" sz="1600" i="1" baseline="-25000" dirty="0">
                <a:sym typeface="Symbol" pitchFamily="18" charset="2"/>
              </a:rPr>
              <a:t>n</a:t>
            </a:r>
            <a:endParaRPr lang="en-US" sz="1600" i="1" dirty="0"/>
          </a:p>
          <a:p>
            <a:pPr lvl="1">
              <a:lnSpc>
                <a:spcPct val="90000"/>
              </a:lnSpc>
            </a:pPr>
            <a:r>
              <a:rPr lang="en-US" sz="1600" dirty="0"/>
              <a:t>Beta function at the IP		</a:t>
            </a:r>
            <a:r>
              <a:rPr lang="en-US" sz="1600" i="1" dirty="0">
                <a:sym typeface="Symbol" pitchFamily="18" charset="2"/>
              </a:rPr>
              <a:t> </a:t>
            </a:r>
            <a:r>
              <a:rPr lang="en-US" sz="1600" i="1" baseline="30000" dirty="0">
                <a:sym typeface="Symbol" pitchFamily="18" charset="2"/>
              </a:rPr>
              <a:t>*</a:t>
            </a:r>
            <a:endParaRPr lang="en-US" sz="1600" i="1" dirty="0">
              <a:sym typeface="Symbol" pitchFamily="18" charset="2"/>
            </a:endParaRPr>
          </a:p>
          <a:p>
            <a:pPr lvl="1">
              <a:lnSpc>
                <a:spcPct val="90000"/>
              </a:lnSpc>
            </a:pPr>
            <a:r>
              <a:rPr lang="en-US" sz="1600" dirty="0">
                <a:sym typeface="Symbol" pitchFamily="18" charset="2"/>
              </a:rPr>
              <a:t>Crossing angle factor		</a:t>
            </a:r>
            <a:r>
              <a:rPr lang="en-US" sz="1600" i="1" dirty="0">
                <a:sym typeface="Symbol" pitchFamily="18" charset="2"/>
              </a:rPr>
              <a:t>F</a:t>
            </a:r>
          </a:p>
          <a:p>
            <a:pPr lvl="2">
              <a:lnSpc>
                <a:spcPct val="90000"/>
              </a:lnSpc>
            </a:pPr>
            <a:r>
              <a:rPr lang="en-US" sz="1400" dirty="0"/>
              <a:t>Full crossing angle		</a:t>
            </a:r>
            <a:r>
              <a:rPr lang="en-US" sz="1400" i="1" dirty="0">
                <a:sym typeface="Symbol" pitchFamily="18" charset="2"/>
              </a:rPr>
              <a:t></a:t>
            </a:r>
            <a:r>
              <a:rPr lang="en-US" sz="1400" i="1" baseline="-25000" dirty="0">
                <a:sym typeface="Symbol" pitchFamily="18" charset="2"/>
              </a:rPr>
              <a:t>c</a:t>
            </a:r>
            <a:endParaRPr lang="en-US" sz="1400" i="1" dirty="0">
              <a:sym typeface="Symbol" pitchFamily="18" charset="2"/>
            </a:endParaRPr>
          </a:p>
          <a:p>
            <a:pPr lvl="2">
              <a:lnSpc>
                <a:spcPct val="90000"/>
              </a:lnSpc>
            </a:pPr>
            <a:r>
              <a:rPr lang="en-US" sz="1400" dirty="0"/>
              <a:t>Bunch length			</a:t>
            </a:r>
            <a:r>
              <a:rPr lang="en-US" sz="1400" i="1" dirty="0">
                <a:sym typeface="Symbol" pitchFamily="18" charset="2"/>
              </a:rPr>
              <a:t></a:t>
            </a:r>
            <a:r>
              <a:rPr lang="en-US" sz="1400" i="1" baseline="-25000" dirty="0">
                <a:sym typeface="Symbol" pitchFamily="18" charset="2"/>
              </a:rPr>
              <a:t>z</a:t>
            </a:r>
            <a:endParaRPr lang="en-US" sz="1400" i="1" dirty="0"/>
          </a:p>
          <a:p>
            <a:pPr lvl="2">
              <a:lnSpc>
                <a:spcPct val="90000"/>
              </a:lnSpc>
            </a:pPr>
            <a:r>
              <a:rPr lang="en-US" sz="1400" dirty="0"/>
              <a:t>Transverse beam size at the IP	</a:t>
            </a:r>
            <a:r>
              <a:rPr lang="en-US" sz="1400" i="1" dirty="0">
                <a:sym typeface="Symbol" pitchFamily="18" charset="2"/>
              </a:rPr>
              <a:t></a:t>
            </a:r>
            <a:r>
              <a:rPr lang="en-US" sz="1400" i="1" baseline="30000" dirty="0">
                <a:sym typeface="Symbol" pitchFamily="18" charset="2"/>
              </a:rPr>
              <a:t>*</a:t>
            </a:r>
            <a:endParaRPr lang="en-US" sz="1400" i="1" dirty="0">
              <a:sym typeface="Symbol" pitchFamily="18" charset="2"/>
            </a:endParaRPr>
          </a:p>
        </p:txBody>
      </p:sp>
      <p:graphicFrame>
        <p:nvGraphicFramePr>
          <p:cNvPr id="1351684" name="Object 4"/>
          <p:cNvGraphicFramePr>
            <a:graphicFrameLocks noGrp="1" noChangeAspect="1"/>
          </p:cNvGraphicFramePr>
          <p:nvPr>
            <p:ph idx="4294967295"/>
          </p:nvPr>
        </p:nvGraphicFramePr>
        <p:xfrm>
          <a:off x="179388" y="863600"/>
          <a:ext cx="5300662" cy="1189038"/>
        </p:xfrm>
        <a:graphic>
          <a:graphicData uri="http://schemas.openxmlformats.org/presentationml/2006/ole">
            <mc:AlternateContent xmlns:mc="http://schemas.openxmlformats.org/markup-compatibility/2006">
              <mc:Choice xmlns:v="urn:schemas-microsoft-com:vml" Requires="v">
                <p:oleObj name="Equation" r:id="rId3" imgW="2831760" imgH="634680" progId="Equation.DSMT4">
                  <p:embed/>
                </p:oleObj>
              </mc:Choice>
              <mc:Fallback>
                <p:oleObj name="Equation" r:id="rId3" imgW="2831760" imgH="634680" progId="Equation.DSMT4">
                  <p:embed/>
                  <p:pic>
                    <p:nvPicPr>
                      <p:cNvPr id="135168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863600"/>
                        <a:ext cx="5300662" cy="1189038"/>
                      </a:xfrm>
                      <a:prstGeom prst="rect">
                        <a:avLst/>
                      </a:prstGeom>
                      <a:solidFill>
                        <a:srgbClr val="FFFF00"/>
                      </a:solidFill>
                      <a:ln w="9525">
                        <a:solidFill>
                          <a:schemeClr val="tx1"/>
                        </a:solidFill>
                        <a:miter lim="800000"/>
                        <a:headEnd/>
                        <a:tailEnd/>
                      </a:ln>
                    </p:spPr>
                  </p:pic>
                </p:oleObj>
              </mc:Fallback>
            </mc:AlternateContent>
          </a:graphicData>
        </a:graphic>
      </p:graphicFrame>
      <p:graphicFrame>
        <p:nvGraphicFramePr>
          <p:cNvPr id="1351685" name="Object 5"/>
          <p:cNvGraphicFramePr>
            <a:graphicFrameLocks noGrp="1" noChangeAspect="1"/>
          </p:cNvGraphicFramePr>
          <p:nvPr>
            <p:ph sz="half" idx="4294967295"/>
          </p:nvPr>
        </p:nvGraphicFramePr>
        <p:xfrm>
          <a:off x="5292080" y="1988840"/>
          <a:ext cx="3573462" cy="655638"/>
        </p:xfrm>
        <a:graphic>
          <a:graphicData uri="http://schemas.openxmlformats.org/presentationml/2006/ole">
            <mc:AlternateContent xmlns:mc="http://schemas.openxmlformats.org/markup-compatibility/2006">
              <mc:Choice xmlns:v="urn:schemas-microsoft-com:vml" Requires="v">
                <p:oleObj name="Equation" r:id="rId5" imgW="3873240" imgH="711000" progId="Equation.DSMT4">
                  <p:embed/>
                </p:oleObj>
              </mc:Choice>
              <mc:Fallback>
                <p:oleObj name="Equation" r:id="rId5" imgW="3873240" imgH="711000" progId="Equation.DSMT4">
                  <p:embed/>
                  <p:pic>
                    <p:nvPicPr>
                      <p:cNvPr id="1351685"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1988840"/>
                        <a:ext cx="3573462" cy="655638"/>
                      </a:xfrm>
                      <a:prstGeom prst="rect">
                        <a:avLst/>
                      </a:prstGeom>
                      <a:solidFill>
                        <a:srgbClr val="FFFF99"/>
                      </a:solidFill>
                      <a:ln w="9525">
                        <a:solidFill>
                          <a:schemeClr val="tx1"/>
                        </a:solidFill>
                        <a:miter lim="800000"/>
                        <a:headEnd/>
                        <a:tailEnd/>
                      </a:ln>
                    </p:spPr>
                  </p:pic>
                </p:oleObj>
              </mc:Fallback>
            </mc:AlternateContent>
          </a:graphicData>
        </a:graphic>
      </p:graphicFrame>
      <p:graphicFrame>
        <p:nvGraphicFramePr>
          <p:cNvPr id="9" name="Object 8"/>
          <p:cNvGraphicFramePr>
            <a:graphicFrameLocks noChangeAspect="1"/>
          </p:cNvGraphicFramePr>
          <p:nvPr/>
        </p:nvGraphicFramePr>
        <p:xfrm>
          <a:off x="5080000" y="2996952"/>
          <a:ext cx="4064000" cy="3149600"/>
        </p:xfrm>
        <a:graphic>
          <a:graphicData uri="http://schemas.openxmlformats.org/presentationml/2006/ole">
            <mc:AlternateContent xmlns:mc="http://schemas.openxmlformats.org/markup-compatibility/2006">
              <mc:Choice xmlns:v="urn:schemas-microsoft-com:vml" Requires="v">
                <p:oleObj name="Equation" r:id="rId7" imgW="4063680" imgH="3149280" progId="Equation.DSMT4">
                  <p:embed/>
                </p:oleObj>
              </mc:Choice>
              <mc:Fallback>
                <p:oleObj name="Equation" r:id="rId7" imgW="4063680" imgH="3149280" progId="Equation.DSMT4">
                  <p:embed/>
                  <p:pic>
                    <p:nvPicPr>
                      <p:cNvPr id="9"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80000" y="2996952"/>
                        <a:ext cx="4064000" cy="3149600"/>
                      </a:xfrm>
                      <a:prstGeom prst="rect">
                        <a:avLst/>
                      </a:prstGeom>
                      <a:solidFill>
                        <a:srgbClr val="FFFF99"/>
                      </a:solidFill>
                      <a:ln w="9525">
                        <a:solidFill>
                          <a:srgbClr val="000000"/>
                        </a:solidFill>
                        <a:miter lim="800000"/>
                        <a:headEnd/>
                        <a:tailEnd/>
                      </a:ln>
                    </p:spPr>
                  </p:pic>
                </p:oleObj>
              </mc:Fallback>
            </mc:AlternateContent>
          </a:graphicData>
        </a:graphic>
      </p:graphicFrame>
      <p:sp>
        <p:nvSpPr>
          <p:cNvPr id="2" name="TextBox 1">
            <a:extLst>
              <a:ext uri="{FF2B5EF4-FFF2-40B4-BE49-F238E27FC236}">
                <a16:creationId xmlns:a16="http://schemas.microsoft.com/office/drawing/2014/main" id="{B219B762-DE3A-421A-8B30-02894224D2F5}"/>
              </a:ext>
            </a:extLst>
          </p:cNvPr>
          <p:cNvSpPr txBox="1"/>
          <p:nvPr/>
        </p:nvSpPr>
        <p:spPr>
          <a:xfrm>
            <a:off x="395536" y="6237312"/>
            <a:ext cx="2664296" cy="369332"/>
          </a:xfrm>
          <a:prstGeom prst="rect">
            <a:avLst/>
          </a:prstGeom>
          <a:noFill/>
        </p:spPr>
        <p:txBody>
          <a:bodyPr wrap="square" rtlCol="0">
            <a:spAutoFit/>
          </a:bodyPr>
          <a:lstStyle/>
          <a:p>
            <a:r>
              <a:rPr lang="en-US" dirty="0"/>
              <a:t>IP = “interaction point”</a:t>
            </a:r>
            <a:endParaRPr lang="en-GB" dirty="0"/>
          </a:p>
        </p:txBody>
      </p:sp>
    </p:spTree>
    <p:extLst>
      <p:ext uri="{BB962C8B-B14F-4D97-AF65-F5344CB8AC3E}">
        <p14:creationId xmlns:p14="http://schemas.microsoft.com/office/powerpoint/2010/main" val="83580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4" name="Rectangle 4"/>
          <p:cNvSpPr>
            <a:spLocks noGrp="1" noChangeArrowheads="1"/>
          </p:cNvSpPr>
          <p:nvPr>
            <p:ph type="title"/>
          </p:nvPr>
        </p:nvSpPr>
        <p:spPr/>
        <p:txBody>
          <a:bodyPr>
            <a:normAutofit fontScale="90000"/>
          </a:bodyPr>
          <a:lstStyle/>
          <a:p>
            <a:pPr>
              <a:defRPr/>
            </a:pPr>
            <a:r>
              <a:rPr lang="en-GB" dirty="0"/>
              <a:t>The two-in-one dipole magnet of LHC</a:t>
            </a:r>
          </a:p>
        </p:txBody>
      </p:sp>
      <p:sp>
        <p:nvSpPr>
          <p:cNvPr id="2" name="Content Placeholder 1">
            <a:extLst>
              <a:ext uri="{FF2B5EF4-FFF2-40B4-BE49-F238E27FC236}">
                <a16:creationId xmlns:a16="http://schemas.microsoft.com/office/drawing/2014/main" id="{408EA2AE-6C58-4874-8FFB-DC2DD6E9598C}"/>
              </a:ext>
            </a:extLst>
          </p:cNvPr>
          <p:cNvSpPr>
            <a:spLocks noGrp="1"/>
          </p:cNvSpPr>
          <p:nvPr>
            <p:ph sz="half" idx="1"/>
          </p:nvPr>
        </p:nvSpPr>
        <p:spPr/>
        <p:txBody>
          <a:bodyPr>
            <a:normAutofit lnSpcReduction="10000"/>
          </a:bodyPr>
          <a:lstStyle/>
          <a:p>
            <a:r>
              <a:rPr lang="en-US" dirty="0"/>
              <a:t>Superconducting dipole magnet (8 T) with twin apertures, opposite fields fills most of arcs </a:t>
            </a:r>
          </a:p>
          <a:p>
            <a:r>
              <a:rPr lang="en-US" dirty="0"/>
              <a:t>Coils at 1.9 K</a:t>
            </a:r>
          </a:p>
          <a:p>
            <a:r>
              <a:rPr lang="en-US" dirty="0"/>
              <a:t>Also superconducting quadrupoles, higher multipoles, RF system</a:t>
            </a:r>
          </a:p>
          <a:p>
            <a:endParaRPr lang="en-US" dirty="0"/>
          </a:p>
          <a:p>
            <a:r>
              <a:rPr lang="en-US" dirty="0"/>
              <a:t>Many other systems, </a:t>
            </a:r>
            <a:r>
              <a:rPr lang="en-US" dirty="0" err="1"/>
              <a:t>eg</a:t>
            </a:r>
            <a:r>
              <a:rPr lang="en-US" dirty="0"/>
              <a:t>, beam collimation </a:t>
            </a:r>
          </a:p>
          <a:p>
            <a:r>
              <a:rPr lang="en-US" dirty="0"/>
              <a:t>More in seminars later (and in Course 2 for magnet technology)</a:t>
            </a:r>
            <a:endParaRPr lang="en-GB" dirty="0"/>
          </a:p>
        </p:txBody>
      </p:sp>
      <p:sp>
        <p:nvSpPr>
          <p:cNvPr id="3" name="Content Placeholder 2">
            <a:extLst>
              <a:ext uri="{FF2B5EF4-FFF2-40B4-BE49-F238E27FC236}">
                <a16:creationId xmlns:a16="http://schemas.microsoft.com/office/drawing/2014/main" id="{3DCB1878-C8E9-427D-A974-C99423FFC495}"/>
              </a:ext>
            </a:extLst>
          </p:cNvPr>
          <p:cNvSpPr>
            <a:spLocks noGrp="1"/>
          </p:cNvSpPr>
          <p:nvPr>
            <p:ph sz="half" idx="2"/>
          </p:nvPr>
        </p:nvSpPr>
        <p:spPr/>
        <p:txBody>
          <a:bodyPr>
            <a:normAutofit lnSpcReduction="10000"/>
          </a:bodyPr>
          <a:lstStyle/>
          <a:p>
            <a:endParaRPr lang="en-GB"/>
          </a:p>
        </p:txBody>
      </p:sp>
      <p:sp>
        <p:nvSpPr>
          <p:cNvPr id="23554" name="Date Placeholder 2"/>
          <p:cNvSpPr>
            <a:spLocks noGrp="1"/>
          </p:cNvSpPr>
          <p:nvPr>
            <p:ph type="dt" sz="half" idx="10"/>
          </p:nvPr>
        </p:nvSpPr>
        <p:spPr>
          <a:noFill/>
        </p:spPr>
        <p:txBody>
          <a:bodyPr/>
          <a:lstStyle/>
          <a:p>
            <a:r>
              <a:rPr lang="en-US"/>
              <a:t>J.M. Jowett, Introduction to LHC for ALICE visit, 23/01/2023</a:t>
            </a:r>
            <a:endParaRPr lang="en-GB"/>
          </a:p>
        </p:txBody>
      </p:sp>
      <p:sp>
        <p:nvSpPr>
          <p:cNvPr id="23555" name="Slide Number Placeholder 4"/>
          <p:cNvSpPr>
            <a:spLocks noGrp="1"/>
          </p:cNvSpPr>
          <p:nvPr>
            <p:ph type="sldNum" sz="quarter" idx="12"/>
          </p:nvPr>
        </p:nvSpPr>
        <p:spPr>
          <a:noFill/>
        </p:spPr>
        <p:txBody>
          <a:bodyPr/>
          <a:lstStyle/>
          <a:p>
            <a:fld id="{676AB6DF-0FBB-436E-A29C-A776B3C0C4A1}" type="slidenum">
              <a:rPr lang="en-GB"/>
              <a:pPr/>
              <a:t>9</a:t>
            </a:fld>
            <a:endParaRPr lang="en-GB"/>
          </a:p>
        </p:txBody>
      </p:sp>
      <p:pic>
        <p:nvPicPr>
          <p:cNvPr id="23557" name="Picture 7"/>
          <p:cNvPicPr>
            <a:picLocks noChangeAspect="1" noChangeArrowheads="1"/>
          </p:cNvPicPr>
          <p:nvPr/>
        </p:nvPicPr>
        <p:blipFill>
          <a:blip r:embed="rId3" cstate="print"/>
          <a:srcRect l="13998" r="25000"/>
          <a:stretch>
            <a:fillRect/>
          </a:stretch>
        </p:blipFill>
        <p:spPr bwMode="auto">
          <a:xfrm>
            <a:off x="4932363" y="620713"/>
            <a:ext cx="3684587" cy="4492625"/>
          </a:xfrm>
          <a:prstGeom prst="rect">
            <a:avLst/>
          </a:prstGeom>
          <a:noFill/>
          <a:ln w="19050" algn="ctr">
            <a:noFill/>
            <a:miter lim="800000"/>
            <a:headEnd/>
            <a:tailEnd/>
          </a:ln>
        </p:spPr>
      </p:pic>
      <p:sp>
        <p:nvSpPr>
          <p:cNvPr id="1018896" name="Text Box 16"/>
          <p:cNvSpPr txBox="1">
            <a:spLocks noChangeArrowheads="1"/>
          </p:cNvSpPr>
          <p:nvPr/>
        </p:nvSpPr>
        <p:spPr bwMode="auto">
          <a:xfrm>
            <a:off x="4932363" y="5373688"/>
            <a:ext cx="3600450" cy="1200329"/>
          </a:xfrm>
          <a:prstGeom prst="rect">
            <a:avLst/>
          </a:prstGeom>
          <a:solidFill>
            <a:schemeClr val="bg1"/>
          </a:solidFill>
          <a:ln w="19050" algn="ctr">
            <a:solidFill>
              <a:schemeClr val="tx2"/>
            </a:solidFill>
            <a:miter lim="800000"/>
            <a:headEnd/>
            <a:tailEnd/>
          </a:ln>
          <a:effectLst>
            <a:outerShdw dist="107763" dir="2700000" algn="ctr" rotWithShape="0">
              <a:schemeClr val="bg2">
                <a:alpha val="50000"/>
              </a:schemeClr>
            </a:outerShdw>
          </a:effectLst>
        </p:spPr>
        <p:txBody>
          <a:bodyPr>
            <a:spAutoFit/>
          </a:bodyPr>
          <a:lstStyle/>
          <a:p>
            <a:pPr>
              <a:defRPr/>
            </a:pPr>
            <a:r>
              <a:rPr lang="en-GB" dirty="0"/>
              <a:t>LHC: Identical magnitude bending field in both apertures of two-in-one dipole (but opposite sign).</a:t>
            </a:r>
          </a:p>
          <a:p>
            <a:pPr>
              <a:defRPr/>
            </a:pPr>
            <a:r>
              <a:rPr lang="en-GB" dirty="0"/>
              <a:t>Arc quadrupoles are similar.</a:t>
            </a:r>
          </a:p>
        </p:txBody>
      </p:sp>
      <p:sp>
        <p:nvSpPr>
          <p:cNvPr id="23561" name="Line 17"/>
          <p:cNvSpPr>
            <a:spLocks noChangeShapeType="1"/>
          </p:cNvSpPr>
          <p:nvPr/>
        </p:nvSpPr>
        <p:spPr bwMode="auto">
          <a:xfrm flipH="1" flipV="1">
            <a:off x="6372225" y="2420938"/>
            <a:ext cx="360363" cy="2952750"/>
          </a:xfrm>
          <a:prstGeom prst="line">
            <a:avLst/>
          </a:prstGeom>
          <a:noFill/>
          <a:ln w="28575">
            <a:solidFill>
              <a:schemeClr val="tx1"/>
            </a:solidFill>
            <a:prstDash val="dash"/>
            <a:round/>
            <a:headEnd/>
            <a:tailEnd type="triangle" w="med" len="med"/>
          </a:ln>
        </p:spPr>
        <p:txBody>
          <a:bodyPr>
            <a:spAutoFit/>
          </a:bodyPr>
          <a:lstStyle/>
          <a:p>
            <a:endParaRPr lang="en-GB"/>
          </a:p>
        </p:txBody>
      </p:sp>
      <p:sp>
        <p:nvSpPr>
          <p:cNvPr id="23562" name="Line 18"/>
          <p:cNvSpPr>
            <a:spLocks noChangeShapeType="1"/>
          </p:cNvSpPr>
          <p:nvPr/>
        </p:nvSpPr>
        <p:spPr bwMode="auto">
          <a:xfrm flipV="1">
            <a:off x="6732588" y="2349500"/>
            <a:ext cx="287337" cy="3024188"/>
          </a:xfrm>
          <a:prstGeom prst="line">
            <a:avLst/>
          </a:prstGeom>
          <a:noFill/>
          <a:ln w="28575">
            <a:solidFill>
              <a:srgbClr val="FF0000"/>
            </a:solidFill>
            <a:prstDash val="dash"/>
            <a:round/>
            <a:headEnd/>
            <a:tailEnd type="triangle" w="med" len="med"/>
          </a:ln>
        </p:spPr>
        <p:txBody>
          <a:bodyPr>
            <a:spAutoFit/>
          </a:bodyPr>
          <a:lstStyle/>
          <a:p>
            <a:endParaRPr lang="en-GB"/>
          </a:p>
        </p:txBody>
      </p:sp>
    </p:spTree>
    <p:extLst>
      <p:ext uri="{BB962C8B-B14F-4D97-AF65-F5344CB8AC3E}">
        <p14:creationId xmlns:p14="http://schemas.microsoft.com/office/powerpoint/2010/main" val="177788960"/>
      </p:ext>
    </p:extLst>
  </p:cSld>
  <p:clrMapOvr>
    <a:masterClrMapping/>
  </p:clrMapOvr>
</p:sld>
</file>

<file path=ppt/theme/theme1.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solidFill>
            <a:srgbClr val="FF0000"/>
          </a:soli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rgbClr val="FFFF00"/>
        </a:solidFill>
      </a:spPr>
      <a:bodyPr wrap="square" rtlCol="0">
        <a:sp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JMJ plain</Template>
  <TotalTime>40895</TotalTime>
  <Words>2180</Words>
  <Application>Microsoft Office PowerPoint</Application>
  <PresentationFormat>On-screen Show (4:3)</PresentationFormat>
  <Paragraphs>215</Paragraphs>
  <Slides>28</Slides>
  <Notes>9</Notes>
  <HiddenSlides>0</HiddenSlides>
  <MMClips>1</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28</vt:i4>
      </vt:variant>
    </vt:vector>
  </HeadingPairs>
  <TitlesOfParts>
    <vt:vector size="39" baseType="lpstr">
      <vt:lpstr>Arial</vt:lpstr>
      <vt:lpstr>Calibri</vt:lpstr>
      <vt:lpstr>opensans-bold</vt:lpstr>
      <vt:lpstr>Script MT Bold</vt:lpstr>
      <vt:lpstr>sourcesans-regular</vt:lpstr>
      <vt:lpstr>Tahoma</vt:lpstr>
      <vt:lpstr>Times New Roman</vt:lpstr>
      <vt:lpstr>JMJ plain</vt:lpstr>
      <vt:lpstr>Office Theme</vt:lpstr>
      <vt:lpstr>Equation</vt:lpstr>
      <vt:lpstr>Picture</vt:lpstr>
      <vt:lpstr>PowerPoint Presentation</vt:lpstr>
      <vt:lpstr>The Experiment</vt:lpstr>
      <vt:lpstr>Physics of nucleus-nucleus collision</vt:lpstr>
      <vt:lpstr>PowerPoint Presentation</vt:lpstr>
      <vt:lpstr>LHC at CERN, Geneva area</vt:lpstr>
      <vt:lpstr>Goals of a collider</vt:lpstr>
      <vt:lpstr>Hot and dense matter in Pb-Pb collisions at LHC</vt:lpstr>
      <vt:lpstr>Luminosity of a hadron collider</vt:lpstr>
      <vt:lpstr>The two-in-one dipole magnet of LHC</vt:lpstr>
      <vt:lpstr>LHC Accelerator Cycle (Fill) schematic</vt:lpstr>
      <vt:lpstr>LHC orientation – schematic (1)</vt:lpstr>
      <vt:lpstr>LHC orientation – schematic (2)</vt:lpstr>
      <vt:lpstr>Magnet polarities in the ARCS of the LHC</vt:lpstr>
      <vt:lpstr>Magnet polarities in the interaction regions of the LHC</vt:lpstr>
      <vt:lpstr>Optical functions for Beam 1 in LHC IR2, 2018 Pb-Pb run</vt:lpstr>
      <vt:lpstr>Optical functions or Beam 2 in LHC IR2, 2018</vt:lpstr>
      <vt:lpstr>Optics modules in LHC IR2 </vt:lpstr>
      <vt:lpstr>Optical functions and beam envelope in IR2</vt:lpstr>
      <vt:lpstr>Collision conditions in LHC, IR2 horizontal plane 2018</vt:lpstr>
      <vt:lpstr>Collision conditions in LHC, IR2 vertical plane 2018</vt:lpstr>
      <vt:lpstr>Optics for Pb-Pb collisions in ALICE</vt:lpstr>
      <vt:lpstr>Y-chamber and combined chambers in 3D</vt:lpstr>
      <vt:lpstr>Injected beams</vt:lpstr>
      <vt:lpstr>ALICE – Separation at injection, circulating beams</vt:lpstr>
      <vt:lpstr>Beam envelopes around ALICE at injection</vt:lpstr>
      <vt:lpstr>ALICE LS3 upgrades and ALICE 3</vt:lpstr>
      <vt:lpstr>Summary</vt:lpstr>
      <vt:lpstr>BACKUP SLIDes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 thoughts  on 2012 p-Pb run</dc:title>
  <dc:creator>John M. Jowett</dc:creator>
  <cp:lastModifiedBy>John Jowett</cp:lastModifiedBy>
  <cp:revision>891</cp:revision>
  <dcterms:created xsi:type="dcterms:W3CDTF">2012-06-25T08:47:04Z</dcterms:created>
  <dcterms:modified xsi:type="dcterms:W3CDTF">2023-01-23T11:42:34Z</dcterms:modified>
</cp:coreProperties>
</file>