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5" r:id="rId2"/>
  </p:sldMasterIdLst>
  <p:notesMasterIdLst>
    <p:notesMasterId r:id="rId13"/>
  </p:notesMasterIdLst>
  <p:sldIdLst>
    <p:sldId id="256" r:id="rId3"/>
    <p:sldId id="260" r:id="rId4"/>
    <p:sldId id="291" r:id="rId5"/>
    <p:sldId id="292" r:id="rId6"/>
    <p:sldId id="298" r:id="rId7"/>
    <p:sldId id="297" r:id="rId8"/>
    <p:sldId id="295" r:id="rId9"/>
    <p:sldId id="296" r:id="rId10"/>
    <p:sldId id="286" r:id="rId11"/>
    <p:sldId id="259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8ECF"/>
    <a:srgbClr val="4BD762"/>
    <a:srgbClr val="2737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69F44D9-B76C-43A3-B82C-FE0792D5AA36}" v="4" dt="2022-11-10T07:02:50.89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28" autoAdjust="0"/>
    <p:restoredTop sz="85155" autoAdjust="0"/>
  </p:normalViewPr>
  <p:slideViewPr>
    <p:cSldViewPr snapToGrid="0" showGuides="1">
      <p:cViewPr>
        <p:scale>
          <a:sx n="70" d="100"/>
          <a:sy n="70" d="100"/>
        </p:scale>
        <p:origin x="184" y="3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58"/>
    </p:cViewPr>
  </p:outlineViewPr>
  <p:notesTextViewPr>
    <p:cViewPr>
      <p:scale>
        <a:sx n="125" d="100"/>
        <a:sy n="125" d="100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1628" y="-2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gela CUSTODIO" userId="e0c8d7d0-7dd3-4d0d-9439-b04f7716470f" providerId="ADAL" clId="{A69F44D9-B76C-43A3-B82C-FE0792D5AA36}"/>
    <pc:docChg chg="undo custSel delSld modSld">
      <pc:chgData name="Angela CUSTODIO" userId="e0c8d7d0-7dd3-4d0d-9439-b04f7716470f" providerId="ADAL" clId="{A69F44D9-B76C-43A3-B82C-FE0792D5AA36}" dt="2022-11-11T13:55:40.464" v="1097" actId="6549"/>
      <pc:docMkLst>
        <pc:docMk/>
      </pc:docMkLst>
      <pc:sldChg chg="modSp mod">
        <pc:chgData name="Angela CUSTODIO" userId="e0c8d7d0-7dd3-4d0d-9439-b04f7716470f" providerId="ADAL" clId="{A69F44D9-B76C-43A3-B82C-FE0792D5AA36}" dt="2022-11-10T09:16:09.921" v="1056" actId="20577"/>
        <pc:sldMkLst>
          <pc:docMk/>
          <pc:sldMk cId="2239541405" sldId="256"/>
        </pc:sldMkLst>
        <pc:spChg chg="mod">
          <ac:chgData name="Angela CUSTODIO" userId="e0c8d7d0-7dd3-4d0d-9439-b04f7716470f" providerId="ADAL" clId="{A69F44D9-B76C-43A3-B82C-FE0792D5AA36}" dt="2022-11-10T09:16:09.921" v="1056" actId="20577"/>
          <ac:spMkLst>
            <pc:docMk/>
            <pc:sldMk cId="2239541405" sldId="256"/>
            <ac:spMk id="3" creationId="{00000000-0000-0000-0000-000000000000}"/>
          </ac:spMkLst>
        </pc:spChg>
      </pc:sldChg>
      <pc:sldChg chg="modNotesTx">
        <pc:chgData name="Angela CUSTODIO" userId="e0c8d7d0-7dd3-4d0d-9439-b04f7716470f" providerId="ADAL" clId="{A69F44D9-B76C-43A3-B82C-FE0792D5AA36}" dt="2022-11-11T13:55:40.464" v="1097" actId="6549"/>
        <pc:sldMkLst>
          <pc:docMk/>
          <pc:sldMk cId="686198904" sldId="291"/>
        </pc:sldMkLst>
      </pc:sldChg>
      <pc:sldChg chg="del">
        <pc:chgData name="Angela CUSTODIO" userId="e0c8d7d0-7dd3-4d0d-9439-b04f7716470f" providerId="ADAL" clId="{A69F44D9-B76C-43A3-B82C-FE0792D5AA36}" dt="2022-11-07T07:16:52.758" v="380" actId="47"/>
        <pc:sldMkLst>
          <pc:docMk/>
          <pc:sldMk cId="404429545" sldId="293"/>
        </pc:sldMkLst>
      </pc:sldChg>
      <pc:sldChg chg="del">
        <pc:chgData name="Angela CUSTODIO" userId="e0c8d7d0-7dd3-4d0d-9439-b04f7716470f" providerId="ADAL" clId="{A69F44D9-B76C-43A3-B82C-FE0792D5AA36}" dt="2022-11-07T07:17:00.946" v="381" actId="47"/>
        <pc:sldMkLst>
          <pc:docMk/>
          <pc:sldMk cId="2849547376" sldId="294"/>
        </pc:sldMkLst>
      </pc:sldChg>
      <pc:sldChg chg="modNotesTx">
        <pc:chgData name="Angela CUSTODIO" userId="e0c8d7d0-7dd3-4d0d-9439-b04f7716470f" providerId="ADAL" clId="{A69F44D9-B76C-43A3-B82C-FE0792D5AA36}" dt="2022-11-07T07:42:44.751" v="745" actId="20577"/>
        <pc:sldMkLst>
          <pc:docMk/>
          <pc:sldMk cId="3379159971" sldId="297"/>
        </pc:sldMkLst>
      </pc:sldChg>
      <pc:sldChg chg="addSp delSp modSp mod modNotesTx">
        <pc:chgData name="Angela CUSTODIO" userId="e0c8d7d0-7dd3-4d0d-9439-b04f7716470f" providerId="ADAL" clId="{A69F44D9-B76C-43A3-B82C-FE0792D5AA36}" dt="2022-11-10T10:18:57.206" v="1096" actId="20577"/>
        <pc:sldMkLst>
          <pc:docMk/>
          <pc:sldMk cId="1540377462" sldId="298"/>
        </pc:sldMkLst>
        <pc:spChg chg="mod">
          <ac:chgData name="Angela CUSTODIO" userId="e0c8d7d0-7dd3-4d0d-9439-b04f7716470f" providerId="ADAL" clId="{A69F44D9-B76C-43A3-B82C-FE0792D5AA36}" dt="2022-11-10T10:18:57.206" v="1096" actId="20577"/>
          <ac:spMkLst>
            <pc:docMk/>
            <pc:sldMk cId="1540377462" sldId="298"/>
            <ac:spMk id="2" creationId="{04E46A2F-CE3B-4BD1-BDE1-19EBEE4C3F97}"/>
          </ac:spMkLst>
        </pc:spChg>
        <pc:spChg chg="mod">
          <ac:chgData name="Angela CUSTODIO" userId="e0c8d7d0-7dd3-4d0d-9439-b04f7716470f" providerId="ADAL" clId="{A69F44D9-B76C-43A3-B82C-FE0792D5AA36}" dt="2022-11-10T06:53:01.660" v="812" actId="20577"/>
          <ac:spMkLst>
            <pc:docMk/>
            <pc:sldMk cId="1540377462" sldId="298"/>
            <ac:spMk id="5" creationId="{514E3692-BC53-49FD-9B88-F96F995CD9F3}"/>
          </ac:spMkLst>
        </pc:spChg>
        <pc:spChg chg="add del mod">
          <ac:chgData name="Angela CUSTODIO" userId="e0c8d7d0-7dd3-4d0d-9439-b04f7716470f" providerId="ADAL" clId="{A69F44D9-B76C-43A3-B82C-FE0792D5AA36}" dt="2022-11-10T07:01:21.924" v="890" actId="478"/>
          <ac:spMkLst>
            <pc:docMk/>
            <pc:sldMk cId="1540377462" sldId="298"/>
            <ac:spMk id="6" creationId="{A96CA833-C92C-4171-A454-0E02C3E2A237}"/>
          </ac:spMkLst>
        </pc:spChg>
        <pc:spChg chg="mod">
          <ac:chgData name="Angela CUSTODIO" userId="e0c8d7d0-7dd3-4d0d-9439-b04f7716470f" providerId="ADAL" clId="{A69F44D9-B76C-43A3-B82C-FE0792D5AA36}" dt="2022-11-10T07:17:06.560" v="1050" actId="1076"/>
          <ac:spMkLst>
            <pc:docMk/>
            <pc:sldMk cId="1540377462" sldId="298"/>
            <ac:spMk id="7" creationId="{A7AF083C-B670-42F7-81B9-FCF707A642CC}"/>
          </ac:spMkLst>
        </pc:spChg>
        <pc:spChg chg="add mod">
          <ac:chgData name="Angela CUSTODIO" userId="e0c8d7d0-7dd3-4d0d-9439-b04f7716470f" providerId="ADAL" clId="{A69F44D9-B76C-43A3-B82C-FE0792D5AA36}" dt="2022-11-10T07:04:10.757" v="1049" actId="1076"/>
          <ac:spMkLst>
            <pc:docMk/>
            <pc:sldMk cId="1540377462" sldId="298"/>
            <ac:spMk id="9" creationId="{2F23DB71-0CEE-45D2-BAE1-C85CE57F9F51}"/>
          </ac:spMkLst>
        </pc:spChg>
        <pc:graphicFrameChg chg="mod">
          <ac:chgData name="Angela CUSTODIO" userId="e0c8d7d0-7dd3-4d0d-9439-b04f7716470f" providerId="ADAL" clId="{A69F44D9-B76C-43A3-B82C-FE0792D5AA36}" dt="2022-11-10T06:57:46.945" v="817" actId="14100"/>
          <ac:graphicFrameMkLst>
            <pc:docMk/>
            <pc:sldMk cId="1540377462" sldId="298"/>
            <ac:graphicFrameMk id="12" creationId="{83D7DD7D-5E55-AF33-DBF3-3815DB60D406}"/>
          </ac:graphicFrameMkLst>
        </pc:graphicFrameChg>
        <pc:picChg chg="add del">
          <ac:chgData name="Angela CUSTODIO" userId="e0c8d7d0-7dd3-4d0d-9439-b04f7716470f" providerId="ADAL" clId="{A69F44D9-B76C-43A3-B82C-FE0792D5AA36}" dt="2022-11-10T07:02:44.719" v="895" actId="22"/>
          <ac:picMkLst>
            <pc:docMk/>
            <pc:sldMk cId="1540377462" sldId="298"/>
            <ac:picMk id="4" creationId="{A3CF1B1C-0793-40AE-9F88-0E44809BDD26}"/>
          </ac:picMkLst>
        </pc:picChg>
      </pc:sldChg>
    </pc:docChg>
  </pc:docChgLst>
</pc:chgInfo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10" Type="http://schemas.openxmlformats.org/officeDocument/2006/relationships/image" Target="../media/image53.svg"/><Relationship Id="rId4" Type="http://schemas.openxmlformats.org/officeDocument/2006/relationships/image" Target="../media/image47.svg"/><Relationship Id="rId9" Type="http://schemas.openxmlformats.org/officeDocument/2006/relationships/image" Target="../media/image52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45.svg"/><Relationship Id="rId1" Type="http://schemas.openxmlformats.org/officeDocument/2006/relationships/image" Target="../media/image44.png"/><Relationship Id="rId6" Type="http://schemas.openxmlformats.org/officeDocument/2006/relationships/image" Target="../media/image49.svg"/><Relationship Id="rId5" Type="http://schemas.openxmlformats.org/officeDocument/2006/relationships/image" Target="../media/image48.png"/><Relationship Id="rId10" Type="http://schemas.openxmlformats.org/officeDocument/2006/relationships/image" Target="../media/image53.svg"/><Relationship Id="rId4" Type="http://schemas.openxmlformats.org/officeDocument/2006/relationships/image" Target="../media/image47.svg"/><Relationship Id="rId9" Type="http://schemas.openxmlformats.org/officeDocument/2006/relationships/image" Target="../media/image5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B3A19D-6EF7-4E8A-B558-247D3E418A42}" type="doc">
      <dgm:prSet loTypeId="urn:microsoft.com/office/officeart/2018/2/layout/IconVerticalSolid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761DCC-6E43-4C2F-85A6-7C43598BE38B}">
      <dgm:prSet/>
      <dgm:spPr/>
      <dgm:t>
        <a:bodyPr/>
        <a:lstStyle/>
        <a:p>
          <a:pPr>
            <a:lnSpc>
              <a:spcPct val="100000"/>
            </a:lnSpc>
          </a:pPr>
          <a:r>
            <a:rPr lang="fr-CH" baseline="0"/>
            <a:t>Process presentation and definition</a:t>
          </a:r>
          <a:endParaRPr lang="en-US"/>
        </a:p>
      </dgm:t>
    </dgm:pt>
    <dgm:pt modelId="{FDE9CBF7-418B-4C60-A3F7-840C972728A7}" type="parTrans" cxnId="{FE828708-92B4-4BCA-97FA-288FA1FB1246}">
      <dgm:prSet/>
      <dgm:spPr/>
      <dgm:t>
        <a:bodyPr/>
        <a:lstStyle/>
        <a:p>
          <a:endParaRPr lang="en-US"/>
        </a:p>
      </dgm:t>
    </dgm:pt>
    <dgm:pt modelId="{8C239C15-FFFA-4700-BE0B-26C5C30C00F4}" type="sibTrans" cxnId="{FE828708-92B4-4BCA-97FA-288FA1FB1246}">
      <dgm:prSet/>
      <dgm:spPr/>
      <dgm:t>
        <a:bodyPr/>
        <a:lstStyle/>
        <a:p>
          <a:endParaRPr lang="en-US"/>
        </a:p>
      </dgm:t>
    </dgm:pt>
    <dgm:pt modelId="{687043C8-049F-40D5-9BD8-433358C82EB6}">
      <dgm:prSet/>
      <dgm:spPr/>
      <dgm:t>
        <a:bodyPr/>
        <a:lstStyle/>
        <a:p>
          <a:pPr>
            <a:lnSpc>
              <a:spcPct val="100000"/>
            </a:lnSpc>
          </a:pPr>
          <a:r>
            <a:rPr lang="fr-CH" baseline="0" dirty="0"/>
            <a:t>Process Critical </a:t>
          </a:r>
          <a:r>
            <a:rPr lang="fr-CH" baseline="0" dirty="0" err="1"/>
            <a:t>Success</a:t>
          </a:r>
          <a:r>
            <a:rPr lang="fr-CH" baseline="0" dirty="0"/>
            <a:t> </a:t>
          </a:r>
          <a:r>
            <a:rPr lang="fr-CH" baseline="0" dirty="0" err="1"/>
            <a:t>Factors</a:t>
          </a:r>
          <a:r>
            <a:rPr lang="fr-CH" baseline="0" dirty="0"/>
            <a:t> and Key Performance </a:t>
          </a:r>
          <a:r>
            <a:rPr lang="fr-CH" baseline="0" dirty="0" err="1"/>
            <a:t>Indicators</a:t>
          </a:r>
          <a:endParaRPr lang="en-US" dirty="0"/>
        </a:p>
      </dgm:t>
    </dgm:pt>
    <dgm:pt modelId="{13549848-69AB-4222-94CB-3E1AE02FD03E}" type="parTrans" cxnId="{89DE1F5A-737F-4AA4-B481-7FB4E1F204D0}">
      <dgm:prSet/>
      <dgm:spPr/>
      <dgm:t>
        <a:bodyPr/>
        <a:lstStyle/>
        <a:p>
          <a:endParaRPr lang="en-US"/>
        </a:p>
      </dgm:t>
    </dgm:pt>
    <dgm:pt modelId="{9F4C0242-89BD-41E1-9932-80CE7CF0453B}" type="sibTrans" cxnId="{89DE1F5A-737F-4AA4-B481-7FB4E1F204D0}">
      <dgm:prSet/>
      <dgm:spPr/>
      <dgm:t>
        <a:bodyPr/>
        <a:lstStyle/>
        <a:p>
          <a:endParaRPr lang="en-US"/>
        </a:p>
      </dgm:t>
    </dgm:pt>
    <dgm:pt modelId="{18CCF0F3-C57B-4F7F-AA66-A1DA8FC96F8F}">
      <dgm:prSet/>
      <dgm:spPr/>
      <dgm:t>
        <a:bodyPr/>
        <a:lstStyle/>
        <a:p>
          <a:pPr>
            <a:lnSpc>
              <a:spcPct val="100000"/>
            </a:lnSpc>
          </a:pPr>
          <a:r>
            <a:rPr lang="fr-CH" baseline="0"/>
            <a:t>Questions</a:t>
          </a:r>
          <a:endParaRPr lang="en-US"/>
        </a:p>
      </dgm:t>
    </dgm:pt>
    <dgm:pt modelId="{69536FCF-231B-4E4E-A08E-E0287ED3FE98}" type="parTrans" cxnId="{66B3963F-B24B-4840-B03D-9C8E0C86A278}">
      <dgm:prSet/>
      <dgm:spPr/>
      <dgm:t>
        <a:bodyPr/>
        <a:lstStyle/>
        <a:p>
          <a:endParaRPr lang="en-US"/>
        </a:p>
      </dgm:t>
    </dgm:pt>
    <dgm:pt modelId="{1326830A-0638-4588-B749-884A2DDC93B6}" type="sibTrans" cxnId="{66B3963F-B24B-4840-B03D-9C8E0C86A278}">
      <dgm:prSet/>
      <dgm:spPr/>
      <dgm:t>
        <a:bodyPr/>
        <a:lstStyle/>
        <a:p>
          <a:endParaRPr lang="en-US"/>
        </a:p>
      </dgm:t>
    </dgm:pt>
    <dgm:pt modelId="{8E26F9AA-6DDF-41FB-952B-C9346E4B5AD4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What we measure</a:t>
          </a:r>
        </a:p>
      </dgm:t>
    </dgm:pt>
    <dgm:pt modelId="{B2D07F2B-3DBC-45B2-A930-794A81F149A2}" type="parTrans" cxnId="{3F5C391D-E2CD-4950-AC71-F290A70DBF5B}">
      <dgm:prSet/>
      <dgm:spPr/>
      <dgm:t>
        <a:bodyPr/>
        <a:lstStyle/>
        <a:p>
          <a:endParaRPr lang="fr-CH"/>
        </a:p>
      </dgm:t>
    </dgm:pt>
    <dgm:pt modelId="{F04A682C-4BD3-4121-8C4A-7551BA6C2190}" type="sibTrans" cxnId="{3F5C391D-E2CD-4950-AC71-F290A70DBF5B}">
      <dgm:prSet/>
      <dgm:spPr/>
      <dgm:t>
        <a:bodyPr/>
        <a:lstStyle/>
        <a:p>
          <a:endParaRPr lang="fr-CH"/>
        </a:p>
      </dgm:t>
    </dgm:pt>
    <dgm:pt modelId="{DEC59D96-1F7D-485E-940B-9CF9615FC53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Tips and specific features at Firmenich</a:t>
          </a:r>
        </a:p>
      </dgm:t>
    </dgm:pt>
    <dgm:pt modelId="{54AF3918-4B59-49F0-BB70-D5D11DE7B732}" type="parTrans" cxnId="{0306EB53-7239-4191-9FBA-18F510BDDEED}">
      <dgm:prSet/>
      <dgm:spPr/>
      <dgm:t>
        <a:bodyPr/>
        <a:lstStyle/>
        <a:p>
          <a:endParaRPr lang="fr-CH"/>
        </a:p>
      </dgm:t>
    </dgm:pt>
    <dgm:pt modelId="{EB6688D1-BAB6-4167-BE91-212C82B132C8}" type="sibTrans" cxnId="{0306EB53-7239-4191-9FBA-18F510BDDEED}">
      <dgm:prSet/>
      <dgm:spPr/>
      <dgm:t>
        <a:bodyPr/>
        <a:lstStyle/>
        <a:p>
          <a:endParaRPr lang="fr-CH"/>
        </a:p>
      </dgm:t>
    </dgm:pt>
    <dgm:pt modelId="{F832FADD-FE44-4754-9D2A-E4C0AD53477C}" type="pres">
      <dgm:prSet presAssocID="{26B3A19D-6EF7-4E8A-B558-247D3E418A42}" presName="root" presStyleCnt="0">
        <dgm:presLayoutVars>
          <dgm:dir/>
          <dgm:resizeHandles val="exact"/>
        </dgm:presLayoutVars>
      </dgm:prSet>
      <dgm:spPr/>
    </dgm:pt>
    <dgm:pt modelId="{7C1551FE-55AB-4A9A-A569-A015E57221AB}" type="pres">
      <dgm:prSet presAssocID="{5F761DCC-6E43-4C2F-85A6-7C43598BE38B}" presName="compNode" presStyleCnt="0"/>
      <dgm:spPr/>
    </dgm:pt>
    <dgm:pt modelId="{0474D8E7-1290-4D65-AE3E-796DC1FE8285}" type="pres">
      <dgm:prSet presAssocID="{5F761DCC-6E43-4C2F-85A6-7C43598BE38B}" presName="bgRect" presStyleLbl="bgShp" presStyleIdx="0" presStyleCnt="5"/>
      <dgm:spPr/>
    </dgm:pt>
    <dgm:pt modelId="{BE406788-17D8-40EA-9E4C-E551D227C77B}" type="pres">
      <dgm:prSet presAssocID="{5F761DCC-6E43-4C2F-85A6-7C43598BE38B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eacher"/>
        </a:ext>
      </dgm:extLst>
    </dgm:pt>
    <dgm:pt modelId="{D118A2E7-5E4D-4C57-98F5-4C970DFC3A4C}" type="pres">
      <dgm:prSet presAssocID="{5F761DCC-6E43-4C2F-85A6-7C43598BE38B}" presName="spaceRect" presStyleCnt="0"/>
      <dgm:spPr/>
    </dgm:pt>
    <dgm:pt modelId="{E737107B-C054-4789-8EA9-F2A0DA15BE71}" type="pres">
      <dgm:prSet presAssocID="{5F761DCC-6E43-4C2F-85A6-7C43598BE38B}" presName="parTx" presStyleLbl="revTx" presStyleIdx="0" presStyleCnt="5">
        <dgm:presLayoutVars>
          <dgm:chMax val="0"/>
          <dgm:chPref val="0"/>
        </dgm:presLayoutVars>
      </dgm:prSet>
      <dgm:spPr/>
    </dgm:pt>
    <dgm:pt modelId="{5C4C7591-70BD-4B55-9BEB-09DC0158AFC2}" type="pres">
      <dgm:prSet presAssocID="{8C239C15-FFFA-4700-BE0B-26C5C30C00F4}" presName="sibTrans" presStyleCnt="0"/>
      <dgm:spPr/>
    </dgm:pt>
    <dgm:pt modelId="{7BED9731-F19B-4E8E-B75C-84182F590128}" type="pres">
      <dgm:prSet presAssocID="{687043C8-049F-40D5-9BD8-433358C82EB6}" presName="compNode" presStyleCnt="0"/>
      <dgm:spPr/>
    </dgm:pt>
    <dgm:pt modelId="{90CCA658-298D-465C-9B65-13C7E12DE9F3}" type="pres">
      <dgm:prSet presAssocID="{687043C8-049F-40D5-9BD8-433358C82EB6}" presName="bgRect" presStyleLbl="bgShp" presStyleIdx="1" presStyleCnt="5"/>
      <dgm:spPr/>
    </dgm:pt>
    <dgm:pt modelId="{E0B91104-AAEB-494A-AB39-493A8E454B90}" type="pres">
      <dgm:prSet presAssocID="{687043C8-049F-40D5-9BD8-433358C82EB6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pward trend"/>
        </a:ext>
      </dgm:extLst>
    </dgm:pt>
    <dgm:pt modelId="{AFAD95AA-7507-448D-8893-5693F6FA82DF}" type="pres">
      <dgm:prSet presAssocID="{687043C8-049F-40D5-9BD8-433358C82EB6}" presName="spaceRect" presStyleCnt="0"/>
      <dgm:spPr/>
    </dgm:pt>
    <dgm:pt modelId="{731E736D-ED2B-435A-9285-80ACFBDC6E90}" type="pres">
      <dgm:prSet presAssocID="{687043C8-049F-40D5-9BD8-433358C82EB6}" presName="parTx" presStyleLbl="revTx" presStyleIdx="1" presStyleCnt="5">
        <dgm:presLayoutVars>
          <dgm:chMax val="0"/>
          <dgm:chPref val="0"/>
        </dgm:presLayoutVars>
      </dgm:prSet>
      <dgm:spPr/>
    </dgm:pt>
    <dgm:pt modelId="{FC8B2B47-3ACD-4951-B5A8-A4B74E416F8A}" type="pres">
      <dgm:prSet presAssocID="{9F4C0242-89BD-41E1-9932-80CE7CF0453B}" presName="sibTrans" presStyleCnt="0"/>
      <dgm:spPr/>
    </dgm:pt>
    <dgm:pt modelId="{016099D7-C028-47FE-BC12-771B50AD1C92}" type="pres">
      <dgm:prSet presAssocID="{8E26F9AA-6DDF-41FB-952B-C9346E4B5AD4}" presName="compNode" presStyleCnt="0"/>
      <dgm:spPr/>
    </dgm:pt>
    <dgm:pt modelId="{281D3821-2404-4635-95C8-D1875B40A128}" type="pres">
      <dgm:prSet presAssocID="{8E26F9AA-6DDF-41FB-952B-C9346E4B5AD4}" presName="bgRect" presStyleLbl="bgShp" presStyleIdx="2" presStyleCnt="5"/>
      <dgm:spPr/>
    </dgm:pt>
    <dgm:pt modelId="{9EDE8F2B-E28D-4221-AD6F-8D52021A00A3}" type="pres">
      <dgm:prSet presAssocID="{8E26F9AA-6DDF-41FB-952B-C9346E4B5AD4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lp"/>
        </a:ext>
      </dgm:extLst>
    </dgm:pt>
    <dgm:pt modelId="{9B697043-1F4A-4CFA-ABF0-A437039B26F3}" type="pres">
      <dgm:prSet presAssocID="{8E26F9AA-6DDF-41FB-952B-C9346E4B5AD4}" presName="spaceRect" presStyleCnt="0"/>
      <dgm:spPr/>
    </dgm:pt>
    <dgm:pt modelId="{6318C56B-46A1-45E3-8FF2-CBC46DE5B745}" type="pres">
      <dgm:prSet presAssocID="{8E26F9AA-6DDF-41FB-952B-C9346E4B5AD4}" presName="parTx" presStyleLbl="revTx" presStyleIdx="2" presStyleCnt="5">
        <dgm:presLayoutVars>
          <dgm:chMax val="0"/>
          <dgm:chPref val="0"/>
        </dgm:presLayoutVars>
      </dgm:prSet>
      <dgm:spPr/>
    </dgm:pt>
    <dgm:pt modelId="{11E99B6B-A4E4-4176-9A54-9A20D89F9D2F}" type="pres">
      <dgm:prSet presAssocID="{F04A682C-4BD3-4121-8C4A-7551BA6C2190}" presName="sibTrans" presStyleCnt="0"/>
      <dgm:spPr/>
    </dgm:pt>
    <dgm:pt modelId="{2D7B3481-2DBF-42CC-8482-7A001D00BAF5}" type="pres">
      <dgm:prSet presAssocID="{DEC59D96-1F7D-485E-940B-9CF9615FC53D}" presName="compNode" presStyleCnt="0"/>
      <dgm:spPr/>
    </dgm:pt>
    <dgm:pt modelId="{DA06F6D0-2D6F-47DC-A515-E48E1D39BDA1}" type="pres">
      <dgm:prSet presAssocID="{DEC59D96-1F7D-485E-940B-9CF9615FC53D}" presName="bgRect" presStyleLbl="bgShp" presStyleIdx="3" presStyleCnt="5" custLinFactNeighborX="-147"/>
      <dgm:spPr/>
    </dgm:pt>
    <dgm:pt modelId="{7EE7041C-75BE-4C5E-ABEB-FB02EBB7D540}" type="pres">
      <dgm:prSet presAssocID="{DEC59D96-1F7D-485E-940B-9CF9615FC53D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1A4FCCD8-3425-465A-ACA8-DA4DEAD10BFE}" type="pres">
      <dgm:prSet presAssocID="{DEC59D96-1F7D-485E-940B-9CF9615FC53D}" presName="spaceRect" presStyleCnt="0"/>
      <dgm:spPr/>
    </dgm:pt>
    <dgm:pt modelId="{96C6D95A-E62E-463D-BE58-5A9C9590F1DB}" type="pres">
      <dgm:prSet presAssocID="{DEC59D96-1F7D-485E-940B-9CF9615FC53D}" presName="parTx" presStyleLbl="revTx" presStyleIdx="3" presStyleCnt="5">
        <dgm:presLayoutVars>
          <dgm:chMax val="0"/>
          <dgm:chPref val="0"/>
        </dgm:presLayoutVars>
      </dgm:prSet>
      <dgm:spPr/>
    </dgm:pt>
    <dgm:pt modelId="{D9D81BCA-369B-4C89-9525-BAE53485B442}" type="pres">
      <dgm:prSet presAssocID="{EB6688D1-BAB6-4167-BE91-212C82B132C8}" presName="sibTrans" presStyleCnt="0"/>
      <dgm:spPr/>
    </dgm:pt>
    <dgm:pt modelId="{D88A378C-8426-4ADE-A187-80074CD4812B}" type="pres">
      <dgm:prSet presAssocID="{18CCF0F3-C57B-4F7F-AA66-A1DA8FC96F8F}" presName="compNode" presStyleCnt="0"/>
      <dgm:spPr/>
    </dgm:pt>
    <dgm:pt modelId="{1C5A78AB-2948-4AF1-8F24-D75ED65B91CF}" type="pres">
      <dgm:prSet presAssocID="{18CCF0F3-C57B-4F7F-AA66-A1DA8FC96F8F}" presName="bgRect" presStyleLbl="bgShp" presStyleIdx="4" presStyleCnt="5"/>
      <dgm:spPr/>
    </dgm:pt>
    <dgm:pt modelId="{72EF376B-DF0C-4F4B-853F-650023CE4E99}" type="pres">
      <dgm:prSet presAssocID="{18CCF0F3-C57B-4F7F-AA66-A1DA8FC96F8F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ightbulb"/>
        </a:ext>
      </dgm:extLst>
    </dgm:pt>
    <dgm:pt modelId="{F347BC27-EA82-4E4B-9EA6-F872081AF0A7}" type="pres">
      <dgm:prSet presAssocID="{18CCF0F3-C57B-4F7F-AA66-A1DA8FC96F8F}" presName="spaceRect" presStyleCnt="0"/>
      <dgm:spPr/>
    </dgm:pt>
    <dgm:pt modelId="{C16619F1-77BC-4A82-AC92-AB2FAEC5B41B}" type="pres">
      <dgm:prSet presAssocID="{18CCF0F3-C57B-4F7F-AA66-A1DA8FC96F8F}" presName="parTx" presStyleLbl="revTx" presStyleIdx="4" presStyleCnt="5">
        <dgm:presLayoutVars>
          <dgm:chMax val="0"/>
          <dgm:chPref val="0"/>
        </dgm:presLayoutVars>
      </dgm:prSet>
      <dgm:spPr/>
    </dgm:pt>
  </dgm:ptLst>
  <dgm:cxnLst>
    <dgm:cxn modelId="{FE828708-92B4-4BCA-97FA-288FA1FB1246}" srcId="{26B3A19D-6EF7-4E8A-B558-247D3E418A42}" destId="{5F761DCC-6E43-4C2F-85A6-7C43598BE38B}" srcOrd="0" destOrd="0" parTransId="{FDE9CBF7-418B-4C60-A3F7-840C972728A7}" sibTransId="{8C239C15-FFFA-4700-BE0B-26C5C30C00F4}"/>
    <dgm:cxn modelId="{5FC25318-3E3F-4ACA-A2A1-C24F78EDB964}" type="presOf" srcId="{26B3A19D-6EF7-4E8A-B558-247D3E418A42}" destId="{F832FADD-FE44-4754-9D2A-E4C0AD53477C}" srcOrd="0" destOrd="0" presId="urn:microsoft.com/office/officeart/2018/2/layout/IconVerticalSolidList"/>
    <dgm:cxn modelId="{3F5C391D-E2CD-4950-AC71-F290A70DBF5B}" srcId="{26B3A19D-6EF7-4E8A-B558-247D3E418A42}" destId="{8E26F9AA-6DDF-41FB-952B-C9346E4B5AD4}" srcOrd="2" destOrd="0" parTransId="{B2D07F2B-3DBC-45B2-A930-794A81F149A2}" sibTransId="{F04A682C-4BD3-4121-8C4A-7551BA6C2190}"/>
    <dgm:cxn modelId="{66B3963F-B24B-4840-B03D-9C8E0C86A278}" srcId="{26B3A19D-6EF7-4E8A-B558-247D3E418A42}" destId="{18CCF0F3-C57B-4F7F-AA66-A1DA8FC96F8F}" srcOrd="4" destOrd="0" parTransId="{69536FCF-231B-4E4E-A08E-E0287ED3FE98}" sibTransId="{1326830A-0638-4588-B749-884A2DDC93B6}"/>
    <dgm:cxn modelId="{F7F81A44-C600-4E14-A077-317C40F7565D}" type="presOf" srcId="{687043C8-049F-40D5-9BD8-433358C82EB6}" destId="{731E736D-ED2B-435A-9285-80ACFBDC6E90}" srcOrd="0" destOrd="0" presId="urn:microsoft.com/office/officeart/2018/2/layout/IconVerticalSolidList"/>
    <dgm:cxn modelId="{0306EB53-7239-4191-9FBA-18F510BDDEED}" srcId="{26B3A19D-6EF7-4E8A-B558-247D3E418A42}" destId="{DEC59D96-1F7D-485E-940B-9CF9615FC53D}" srcOrd="3" destOrd="0" parTransId="{54AF3918-4B59-49F0-BB70-D5D11DE7B732}" sibTransId="{EB6688D1-BAB6-4167-BE91-212C82B132C8}"/>
    <dgm:cxn modelId="{89DE1F5A-737F-4AA4-B481-7FB4E1F204D0}" srcId="{26B3A19D-6EF7-4E8A-B558-247D3E418A42}" destId="{687043C8-049F-40D5-9BD8-433358C82EB6}" srcOrd="1" destOrd="0" parTransId="{13549848-69AB-4222-94CB-3E1AE02FD03E}" sibTransId="{9F4C0242-89BD-41E1-9932-80CE7CF0453B}"/>
    <dgm:cxn modelId="{A2DA86AB-3FFE-44E1-A9A2-A1120CD37F85}" type="presOf" srcId="{8E26F9AA-6DDF-41FB-952B-C9346E4B5AD4}" destId="{6318C56B-46A1-45E3-8FF2-CBC46DE5B745}" srcOrd="0" destOrd="0" presId="urn:microsoft.com/office/officeart/2018/2/layout/IconVerticalSolidList"/>
    <dgm:cxn modelId="{E271D2AF-A51E-4314-922D-312BD2F1F00A}" type="presOf" srcId="{18CCF0F3-C57B-4F7F-AA66-A1DA8FC96F8F}" destId="{C16619F1-77BC-4A82-AC92-AB2FAEC5B41B}" srcOrd="0" destOrd="0" presId="urn:microsoft.com/office/officeart/2018/2/layout/IconVerticalSolidList"/>
    <dgm:cxn modelId="{C65934E3-345F-4A04-8C1F-78904A8D4A33}" type="presOf" srcId="{DEC59D96-1F7D-485E-940B-9CF9615FC53D}" destId="{96C6D95A-E62E-463D-BE58-5A9C9590F1DB}" srcOrd="0" destOrd="0" presId="urn:microsoft.com/office/officeart/2018/2/layout/IconVerticalSolidList"/>
    <dgm:cxn modelId="{D0BC52ED-8B4E-4BEB-AD25-4C5873552B24}" type="presOf" srcId="{5F761DCC-6E43-4C2F-85A6-7C43598BE38B}" destId="{E737107B-C054-4789-8EA9-F2A0DA15BE71}" srcOrd="0" destOrd="0" presId="urn:microsoft.com/office/officeart/2018/2/layout/IconVerticalSolidList"/>
    <dgm:cxn modelId="{B0151BD8-4A10-4D9F-ADA0-E1C3B738EA6F}" type="presParOf" srcId="{F832FADD-FE44-4754-9D2A-E4C0AD53477C}" destId="{7C1551FE-55AB-4A9A-A569-A015E57221AB}" srcOrd="0" destOrd="0" presId="urn:microsoft.com/office/officeart/2018/2/layout/IconVerticalSolidList"/>
    <dgm:cxn modelId="{E8B292B3-6490-4DE8-80CD-EB35EE3DEDCF}" type="presParOf" srcId="{7C1551FE-55AB-4A9A-A569-A015E57221AB}" destId="{0474D8E7-1290-4D65-AE3E-796DC1FE8285}" srcOrd="0" destOrd="0" presId="urn:microsoft.com/office/officeart/2018/2/layout/IconVerticalSolidList"/>
    <dgm:cxn modelId="{75E3A39B-1BEF-40BE-B4C1-9C84AD09029F}" type="presParOf" srcId="{7C1551FE-55AB-4A9A-A569-A015E57221AB}" destId="{BE406788-17D8-40EA-9E4C-E551D227C77B}" srcOrd="1" destOrd="0" presId="urn:microsoft.com/office/officeart/2018/2/layout/IconVerticalSolidList"/>
    <dgm:cxn modelId="{598E0479-BAA9-48F6-9B9E-FC2A69D78975}" type="presParOf" srcId="{7C1551FE-55AB-4A9A-A569-A015E57221AB}" destId="{D118A2E7-5E4D-4C57-98F5-4C970DFC3A4C}" srcOrd="2" destOrd="0" presId="urn:microsoft.com/office/officeart/2018/2/layout/IconVerticalSolidList"/>
    <dgm:cxn modelId="{4C852E67-31C6-4739-9B46-FBAF3C90B91B}" type="presParOf" srcId="{7C1551FE-55AB-4A9A-A569-A015E57221AB}" destId="{E737107B-C054-4789-8EA9-F2A0DA15BE71}" srcOrd="3" destOrd="0" presId="urn:microsoft.com/office/officeart/2018/2/layout/IconVerticalSolidList"/>
    <dgm:cxn modelId="{B5C8DBE5-4C11-4A23-A63B-27D828112305}" type="presParOf" srcId="{F832FADD-FE44-4754-9D2A-E4C0AD53477C}" destId="{5C4C7591-70BD-4B55-9BEB-09DC0158AFC2}" srcOrd="1" destOrd="0" presId="urn:microsoft.com/office/officeart/2018/2/layout/IconVerticalSolidList"/>
    <dgm:cxn modelId="{C098E0C7-E5C0-468B-8626-E8FF2420FAB2}" type="presParOf" srcId="{F832FADD-FE44-4754-9D2A-E4C0AD53477C}" destId="{7BED9731-F19B-4E8E-B75C-84182F590128}" srcOrd="2" destOrd="0" presId="urn:microsoft.com/office/officeart/2018/2/layout/IconVerticalSolidList"/>
    <dgm:cxn modelId="{89843717-BA89-4FD8-B897-2EA5B401D737}" type="presParOf" srcId="{7BED9731-F19B-4E8E-B75C-84182F590128}" destId="{90CCA658-298D-465C-9B65-13C7E12DE9F3}" srcOrd="0" destOrd="0" presId="urn:microsoft.com/office/officeart/2018/2/layout/IconVerticalSolidList"/>
    <dgm:cxn modelId="{6FBD6FCC-93A5-4C7C-AAB7-8709A3DA9199}" type="presParOf" srcId="{7BED9731-F19B-4E8E-B75C-84182F590128}" destId="{E0B91104-AAEB-494A-AB39-493A8E454B90}" srcOrd="1" destOrd="0" presId="urn:microsoft.com/office/officeart/2018/2/layout/IconVerticalSolidList"/>
    <dgm:cxn modelId="{FB744AC3-F92D-4129-B781-B8245C7E28FF}" type="presParOf" srcId="{7BED9731-F19B-4E8E-B75C-84182F590128}" destId="{AFAD95AA-7507-448D-8893-5693F6FA82DF}" srcOrd="2" destOrd="0" presId="urn:microsoft.com/office/officeart/2018/2/layout/IconVerticalSolidList"/>
    <dgm:cxn modelId="{08DEA575-4713-4272-A3EC-C2BEE385EC66}" type="presParOf" srcId="{7BED9731-F19B-4E8E-B75C-84182F590128}" destId="{731E736D-ED2B-435A-9285-80ACFBDC6E90}" srcOrd="3" destOrd="0" presId="urn:microsoft.com/office/officeart/2018/2/layout/IconVerticalSolidList"/>
    <dgm:cxn modelId="{60208E2B-1E63-4BEA-ADBC-7956645035FE}" type="presParOf" srcId="{F832FADD-FE44-4754-9D2A-E4C0AD53477C}" destId="{FC8B2B47-3ACD-4951-B5A8-A4B74E416F8A}" srcOrd="3" destOrd="0" presId="urn:microsoft.com/office/officeart/2018/2/layout/IconVerticalSolidList"/>
    <dgm:cxn modelId="{60E11656-F248-4657-B9C7-238C482D677D}" type="presParOf" srcId="{F832FADD-FE44-4754-9D2A-E4C0AD53477C}" destId="{016099D7-C028-47FE-BC12-771B50AD1C92}" srcOrd="4" destOrd="0" presId="urn:microsoft.com/office/officeart/2018/2/layout/IconVerticalSolidList"/>
    <dgm:cxn modelId="{DF0ACFC7-7A32-4174-A46D-19D5D69066B0}" type="presParOf" srcId="{016099D7-C028-47FE-BC12-771B50AD1C92}" destId="{281D3821-2404-4635-95C8-D1875B40A128}" srcOrd="0" destOrd="0" presId="urn:microsoft.com/office/officeart/2018/2/layout/IconVerticalSolidList"/>
    <dgm:cxn modelId="{CD66ED93-11B9-44CD-A84B-6A45D6603CD0}" type="presParOf" srcId="{016099D7-C028-47FE-BC12-771B50AD1C92}" destId="{9EDE8F2B-E28D-4221-AD6F-8D52021A00A3}" srcOrd="1" destOrd="0" presId="urn:microsoft.com/office/officeart/2018/2/layout/IconVerticalSolidList"/>
    <dgm:cxn modelId="{D54E3BE9-3364-4026-812C-18C72E0237B5}" type="presParOf" srcId="{016099D7-C028-47FE-BC12-771B50AD1C92}" destId="{9B697043-1F4A-4CFA-ABF0-A437039B26F3}" srcOrd="2" destOrd="0" presId="urn:microsoft.com/office/officeart/2018/2/layout/IconVerticalSolidList"/>
    <dgm:cxn modelId="{B3CB9FD3-2D97-48B7-82E9-D181A981B1CD}" type="presParOf" srcId="{016099D7-C028-47FE-BC12-771B50AD1C92}" destId="{6318C56B-46A1-45E3-8FF2-CBC46DE5B745}" srcOrd="3" destOrd="0" presId="urn:microsoft.com/office/officeart/2018/2/layout/IconVerticalSolidList"/>
    <dgm:cxn modelId="{B9A1D32D-918E-41A4-9AA0-E540B28E91F9}" type="presParOf" srcId="{F832FADD-FE44-4754-9D2A-E4C0AD53477C}" destId="{11E99B6B-A4E4-4176-9A54-9A20D89F9D2F}" srcOrd="5" destOrd="0" presId="urn:microsoft.com/office/officeart/2018/2/layout/IconVerticalSolidList"/>
    <dgm:cxn modelId="{20533544-00F3-4FC8-90A5-B0B3B02EB2A2}" type="presParOf" srcId="{F832FADD-FE44-4754-9D2A-E4C0AD53477C}" destId="{2D7B3481-2DBF-42CC-8482-7A001D00BAF5}" srcOrd="6" destOrd="0" presId="urn:microsoft.com/office/officeart/2018/2/layout/IconVerticalSolidList"/>
    <dgm:cxn modelId="{4A6A8B76-C755-498B-8630-D1ACC7E30639}" type="presParOf" srcId="{2D7B3481-2DBF-42CC-8482-7A001D00BAF5}" destId="{DA06F6D0-2D6F-47DC-A515-E48E1D39BDA1}" srcOrd="0" destOrd="0" presId="urn:microsoft.com/office/officeart/2018/2/layout/IconVerticalSolidList"/>
    <dgm:cxn modelId="{36BAD9AA-9F22-45DB-B3B9-F6616987DA4E}" type="presParOf" srcId="{2D7B3481-2DBF-42CC-8482-7A001D00BAF5}" destId="{7EE7041C-75BE-4C5E-ABEB-FB02EBB7D540}" srcOrd="1" destOrd="0" presId="urn:microsoft.com/office/officeart/2018/2/layout/IconVerticalSolidList"/>
    <dgm:cxn modelId="{E3C4354E-30AE-41C9-928C-946289283EB2}" type="presParOf" srcId="{2D7B3481-2DBF-42CC-8482-7A001D00BAF5}" destId="{1A4FCCD8-3425-465A-ACA8-DA4DEAD10BFE}" srcOrd="2" destOrd="0" presId="urn:microsoft.com/office/officeart/2018/2/layout/IconVerticalSolidList"/>
    <dgm:cxn modelId="{123A863A-9458-4565-AA09-32BD90A661EE}" type="presParOf" srcId="{2D7B3481-2DBF-42CC-8482-7A001D00BAF5}" destId="{96C6D95A-E62E-463D-BE58-5A9C9590F1DB}" srcOrd="3" destOrd="0" presId="urn:microsoft.com/office/officeart/2018/2/layout/IconVerticalSolidList"/>
    <dgm:cxn modelId="{B65037E9-5135-47DA-91BD-548CA2C62DFB}" type="presParOf" srcId="{F832FADD-FE44-4754-9D2A-E4C0AD53477C}" destId="{D9D81BCA-369B-4C89-9525-BAE53485B442}" srcOrd="7" destOrd="0" presId="urn:microsoft.com/office/officeart/2018/2/layout/IconVerticalSolidList"/>
    <dgm:cxn modelId="{6BE66EF3-0885-46E3-ACAE-BDF05530D7F7}" type="presParOf" srcId="{F832FADD-FE44-4754-9D2A-E4C0AD53477C}" destId="{D88A378C-8426-4ADE-A187-80074CD4812B}" srcOrd="8" destOrd="0" presId="urn:microsoft.com/office/officeart/2018/2/layout/IconVerticalSolidList"/>
    <dgm:cxn modelId="{DDACA44F-D711-4205-8770-D507056DFFEE}" type="presParOf" srcId="{D88A378C-8426-4ADE-A187-80074CD4812B}" destId="{1C5A78AB-2948-4AF1-8F24-D75ED65B91CF}" srcOrd="0" destOrd="0" presId="urn:microsoft.com/office/officeart/2018/2/layout/IconVerticalSolidList"/>
    <dgm:cxn modelId="{91BC45CA-33D7-47C6-975E-0514A6E890FE}" type="presParOf" srcId="{D88A378C-8426-4ADE-A187-80074CD4812B}" destId="{72EF376B-DF0C-4F4B-853F-650023CE4E99}" srcOrd="1" destOrd="0" presId="urn:microsoft.com/office/officeart/2018/2/layout/IconVerticalSolidList"/>
    <dgm:cxn modelId="{4BB23365-FBF7-4DB7-B5E4-E44D54E1C0F1}" type="presParOf" srcId="{D88A378C-8426-4ADE-A187-80074CD4812B}" destId="{F347BC27-EA82-4E4B-9EA6-F872081AF0A7}" srcOrd="2" destOrd="0" presId="urn:microsoft.com/office/officeart/2018/2/layout/IconVerticalSolidList"/>
    <dgm:cxn modelId="{38C3B5B0-61FD-41AC-BE18-6457DB0BE842}" type="presParOf" srcId="{D88A378C-8426-4ADE-A187-80074CD4812B}" destId="{C16619F1-77BC-4A82-AC92-AB2FAEC5B41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D39DF7E-7817-4467-8B15-06642C3BFE93}" type="doc">
      <dgm:prSet loTypeId="urn:microsoft.com/office/officeart/2008/layout/Lin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D211076-37CC-4287-BC56-824B698F05B5}">
      <dgm:prSet/>
      <dgm:spPr/>
      <dgm:t>
        <a:bodyPr/>
        <a:lstStyle/>
        <a:p>
          <a:r>
            <a:rPr lang="fr-CH" dirty="0"/>
            <a:t>Articles </a:t>
          </a:r>
          <a:r>
            <a:rPr lang="fr-CH" dirty="0" err="1"/>
            <a:t>published</a:t>
          </a:r>
          <a:r>
            <a:rPr lang="fr-CH" dirty="0"/>
            <a:t> for Information Services (IS) teams and end-</a:t>
          </a:r>
          <a:r>
            <a:rPr lang="fr-CH" dirty="0" err="1"/>
            <a:t>users</a:t>
          </a:r>
          <a:r>
            <a:rPr lang="fr-CH" dirty="0"/>
            <a:t> </a:t>
          </a:r>
          <a:r>
            <a:rPr lang="fr-CH" dirty="0" err="1"/>
            <a:t>knowledge</a:t>
          </a:r>
          <a:endParaRPr lang="en-US" dirty="0"/>
        </a:p>
      </dgm:t>
    </dgm:pt>
    <dgm:pt modelId="{2B1E92A0-C8DF-4C14-A6EF-E0029835E30E}" type="parTrans" cxnId="{B936A7DD-CD9D-4B45-B0FB-49E6A17D45D4}">
      <dgm:prSet/>
      <dgm:spPr/>
      <dgm:t>
        <a:bodyPr/>
        <a:lstStyle/>
        <a:p>
          <a:endParaRPr lang="en-US"/>
        </a:p>
      </dgm:t>
    </dgm:pt>
    <dgm:pt modelId="{8D66FDCD-506C-45CA-BDF2-4B61A1380A3C}" type="sibTrans" cxnId="{B936A7DD-CD9D-4B45-B0FB-49E6A17D45D4}">
      <dgm:prSet/>
      <dgm:spPr/>
      <dgm:t>
        <a:bodyPr/>
        <a:lstStyle/>
        <a:p>
          <a:endParaRPr lang="en-US"/>
        </a:p>
      </dgm:t>
    </dgm:pt>
    <dgm:pt modelId="{2C1D5784-30D3-44A0-981E-E16E7BF442D2}">
      <dgm:prSet/>
      <dgm:spPr/>
      <dgm:t>
        <a:bodyPr/>
        <a:lstStyle/>
        <a:p>
          <a:r>
            <a:rPr lang="fr-CH"/>
            <a:t>Authored by IS exclusively</a:t>
          </a:r>
          <a:endParaRPr lang="en-US"/>
        </a:p>
      </dgm:t>
    </dgm:pt>
    <dgm:pt modelId="{0D03A977-0EE3-4CAF-8F78-7F6A2617A83E}" type="parTrans" cxnId="{E895837F-81AE-4E79-867F-62BD490E290D}">
      <dgm:prSet/>
      <dgm:spPr/>
      <dgm:t>
        <a:bodyPr/>
        <a:lstStyle/>
        <a:p>
          <a:endParaRPr lang="en-US"/>
        </a:p>
      </dgm:t>
    </dgm:pt>
    <dgm:pt modelId="{58E94641-3962-4D35-AB21-94B5102794D3}" type="sibTrans" cxnId="{E895837F-81AE-4E79-867F-62BD490E290D}">
      <dgm:prSet/>
      <dgm:spPr/>
      <dgm:t>
        <a:bodyPr/>
        <a:lstStyle/>
        <a:p>
          <a:endParaRPr lang="en-US"/>
        </a:p>
      </dgm:t>
    </dgm:pt>
    <dgm:pt modelId="{64D24BD9-6543-43DA-9680-82FD1F057553}">
      <dgm:prSet/>
      <dgm:spPr/>
      <dgm:t>
        <a:bodyPr/>
        <a:lstStyle/>
        <a:p>
          <a:r>
            <a:rPr lang="fr-CH"/>
            <a:t>2’000+ articles published</a:t>
          </a:r>
          <a:endParaRPr lang="en-US"/>
        </a:p>
      </dgm:t>
    </dgm:pt>
    <dgm:pt modelId="{F07724CA-CEF7-4D92-864A-985E705A4293}" type="parTrans" cxnId="{943F71DB-32C2-42DF-A7B4-D0113F427683}">
      <dgm:prSet/>
      <dgm:spPr/>
      <dgm:t>
        <a:bodyPr/>
        <a:lstStyle/>
        <a:p>
          <a:endParaRPr lang="en-US"/>
        </a:p>
      </dgm:t>
    </dgm:pt>
    <dgm:pt modelId="{44514054-BE3E-4DB6-A63A-4A970C8C04AC}" type="sibTrans" cxnId="{943F71DB-32C2-42DF-A7B4-D0113F427683}">
      <dgm:prSet/>
      <dgm:spPr/>
      <dgm:t>
        <a:bodyPr/>
        <a:lstStyle/>
        <a:p>
          <a:endParaRPr lang="en-US"/>
        </a:p>
      </dgm:t>
    </dgm:pt>
    <dgm:pt modelId="{630968A4-20DB-467C-B158-A9974A2C8BBA}">
      <dgm:prSet/>
      <dgm:spPr/>
      <dgm:t>
        <a:bodyPr/>
        <a:lstStyle/>
        <a:p>
          <a:r>
            <a:rPr lang="fr-CH"/>
            <a:t>Around 25% of published articles visible to and usable by end users</a:t>
          </a:r>
          <a:endParaRPr lang="en-US"/>
        </a:p>
      </dgm:t>
    </dgm:pt>
    <dgm:pt modelId="{820EC466-A645-482C-8FBC-7C5E3DD6C510}" type="parTrans" cxnId="{818215E5-CE07-4BAF-940C-76FF0A5DEC27}">
      <dgm:prSet/>
      <dgm:spPr/>
      <dgm:t>
        <a:bodyPr/>
        <a:lstStyle/>
        <a:p>
          <a:endParaRPr lang="en-US"/>
        </a:p>
      </dgm:t>
    </dgm:pt>
    <dgm:pt modelId="{1D074412-7543-42A2-9948-2680896A4916}" type="sibTrans" cxnId="{818215E5-CE07-4BAF-940C-76FF0A5DEC27}">
      <dgm:prSet/>
      <dgm:spPr/>
      <dgm:t>
        <a:bodyPr/>
        <a:lstStyle/>
        <a:p>
          <a:endParaRPr lang="en-US"/>
        </a:p>
      </dgm:t>
    </dgm:pt>
    <dgm:pt modelId="{B69EBC19-5011-4570-BA7B-1B9225B6E234}" type="pres">
      <dgm:prSet presAssocID="{DD39DF7E-7817-4467-8B15-06642C3BFE93}" presName="vert0" presStyleCnt="0">
        <dgm:presLayoutVars>
          <dgm:dir/>
          <dgm:animOne val="branch"/>
          <dgm:animLvl val="lvl"/>
        </dgm:presLayoutVars>
      </dgm:prSet>
      <dgm:spPr/>
    </dgm:pt>
    <dgm:pt modelId="{F54F9B25-F766-4549-80C7-66CE6CC35B49}" type="pres">
      <dgm:prSet presAssocID="{ED211076-37CC-4287-BC56-824B698F05B5}" presName="thickLine" presStyleLbl="alignNode1" presStyleIdx="0" presStyleCnt="4"/>
      <dgm:spPr/>
    </dgm:pt>
    <dgm:pt modelId="{5A8F01F1-E4E4-41A0-BA42-6F68B28A6F14}" type="pres">
      <dgm:prSet presAssocID="{ED211076-37CC-4287-BC56-824B698F05B5}" presName="horz1" presStyleCnt="0"/>
      <dgm:spPr/>
    </dgm:pt>
    <dgm:pt modelId="{F841C619-6C70-4E28-B859-E46B2EED36FD}" type="pres">
      <dgm:prSet presAssocID="{ED211076-37CC-4287-BC56-824B698F05B5}" presName="tx1" presStyleLbl="revTx" presStyleIdx="0" presStyleCnt="4"/>
      <dgm:spPr/>
    </dgm:pt>
    <dgm:pt modelId="{414353EA-DA9B-4A47-9CF9-DBBCA6258861}" type="pres">
      <dgm:prSet presAssocID="{ED211076-37CC-4287-BC56-824B698F05B5}" presName="vert1" presStyleCnt="0"/>
      <dgm:spPr/>
    </dgm:pt>
    <dgm:pt modelId="{4740AB87-561F-4FA9-87D5-FCAC92D91F1F}" type="pres">
      <dgm:prSet presAssocID="{2C1D5784-30D3-44A0-981E-E16E7BF442D2}" presName="thickLine" presStyleLbl="alignNode1" presStyleIdx="1" presStyleCnt="4"/>
      <dgm:spPr/>
    </dgm:pt>
    <dgm:pt modelId="{E55967F6-77ED-49EF-BD14-D5769A96153F}" type="pres">
      <dgm:prSet presAssocID="{2C1D5784-30D3-44A0-981E-E16E7BF442D2}" presName="horz1" presStyleCnt="0"/>
      <dgm:spPr/>
    </dgm:pt>
    <dgm:pt modelId="{B2265A83-66E3-4EBA-8DA0-92B1D1CAB018}" type="pres">
      <dgm:prSet presAssocID="{2C1D5784-30D3-44A0-981E-E16E7BF442D2}" presName="tx1" presStyleLbl="revTx" presStyleIdx="1" presStyleCnt="4"/>
      <dgm:spPr/>
    </dgm:pt>
    <dgm:pt modelId="{D5C5B24D-A471-4AE5-BCC9-1558C8B5D165}" type="pres">
      <dgm:prSet presAssocID="{2C1D5784-30D3-44A0-981E-E16E7BF442D2}" presName="vert1" presStyleCnt="0"/>
      <dgm:spPr/>
    </dgm:pt>
    <dgm:pt modelId="{09FC14B4-AE60-4E0B-A829-A540462F0CD5}" type="pres">
      <dgm:prSet presAssocID="{64D24BD9-6543-43DA-9680-82FD1F057553}" presName="thickLine" presStyleLbl="alignNode1" presStyleIdx="2" presStyleCnt="4"/>
      <dgm:spPr/>
    </dgm:pt>
    <dgm:pt modelId="{B182CA21-CF57-4302-B992-78D7627A0126}" type="pres">
      <dgm:prSet presAssocID="{64D24BD9-6543-43DA-9680-82FD1F057553}" presName="horz1" presStyleCnt="0"/>
      <dgm:spPr/>
    </dgm:pt>
    <dgm:pt modelId="{25B04036-E6FE-41A7-93F1-754BA18E9436}" type="pres">
      <dgm:prSet presAssocID="{64D24BD9-6543-43DA-9680-82FD1F057553}" presName="tx1" presStyleLbl="revTx" presStyleIdx="2" presStyleCnt="4"/>
      <dgm:spPr/>
    </dgm:pt>
    <dgm:pt modelId="{8BAA11A6-E7CD-437E-BCBC-0C5CBC54DF73}" type="pres">
      <dgm:prSet presAssocID="{64D24BD9-6543-43DA-9680-82FD1F057553}" presName="vert1" presStyleCnt="0"/>
      <dgm:spPr/>
    </dgm:pt>
    <dgm:pt modelId="{C21A81B6-EA6F-4CCE-9F7A-F339A900424C}" type="pres">
      <dgm:prSet presAssocID="{630968A4-20DB-467C-B158-A9974A2C8BBA}" presName="thickLine" presStyleLbl="alignNode1" presStyleIdx="3" presStyleCnt="4"/>
      <dgm:spPr/>
    </dgm:pt>
    <dgm:pt modelId="{06186F68-02E5-4319-99AA-EB7BC3AEC038}" type="pres">
      <dgm:prSet presAssocID="{630968A4-20DB-467C-B158-A9974A2C8BBA}" presName="horz1" presStyleCnt="0"/>
      <dgm:spPr/>
    </dgm:pt>
    <dgm:pt modelId="{894D9968-7EA3-4449-B252-3111B184E3F6}" type="pres">
      <dgm:prSet presAssocID="{630968A4-20DB-467C-B158-A9974A2C8BBA}" presName="tx1" presStyleLbl="revTx" presStyleIdx="3" presStyleCnt="4"/>
      <dgm:spPr/>
    </dgm:pt>
    <dgm:pt modelId="{84AC305A-5A48-4935-8526-EB7536FF4840}" type="pres">
      <dgm:prSet presAssocID="{630968A4-20DB-467C-B158-A9974A2C8BBA}" presName="vert1" presStyleCnt="0"/>
      <dgm:spPr/>
    </dgm:pt>
  </dgm:ptLst>
  <dgm:cxnLst>
    <dgm:cxn modelId="{1036952F-37AB-4EB2-9EF3-E6C00F2649E2}" type="presOf" srcId="{64D24BD9-6543-43DA-9680-82FD1F057553}" destId="{25B04036-E6FE-41A7-93F1-754BA18E9436}" srcOrd="0" destOrd="0" presId="urn:microsoft.com/office/officeart/2008/layout/LinedList"/>
    <dgm:cxn modelId="{8A3E3B3E-865A-4660-836F-4A528565D398}" type="presOf" srcId="{630968A4-20DB-467C-B158-A9974A2C8BBA}" destId="{894D9968-7EA3-4449-B252-3111B184E3F6}" srcOrd="0" destOrd="0" presId="urn:microsoft.com/office/officeart/2008/layout/LinedList"/>
    <dgm:cxn modelId="{1139904A-32B1-4141-96A5-560C9ACD9042}" type="presOf" srcId="{ED211076-37CC-4287-BC56-824B698F05B5}" destId="{F841C619-6C70-4E28-B859-E46B2EED36FD}" srcOrd="0" destOrd="0" presId="urn:microsoft.com/office/officeart/2008/layout/LinedList"/>
    <dgm:cxn modelId="{278FC37B-A14E-40CE-9B57-15B53CFF26EC}" type="presOf" srcId="{DD39DF7E-7817-4467-8B15-06642C3BFE93}" destId="{B69EBC19-5011-4570-BA7B-1B9225B6E234}" srcOrd="0" destOrd="0" presId="urn:microsoft.com/office/officeart/2008/layout/LinedList"/>
    <dgm:cxn modelId="{E895837F-81AE-4E79-867F-62BD490E290D}" srcId="{DD39DF7E-7817-4467-8B15-06642C3BFE93}" destId="{2C1D5784-30D3-44A0-981E-E16E7BF442D2}" srcOrd="1" destOrd="0" parTransId="{0D03A977-0EE3-4CAF-8F78-7F6A2617A83E}" sibTransId="{58E94641-3962-4D35-AB21-94B5102794D3}"/>
    <dgm:cxn modelId="{943F71DB-32C2-42DF-A7B4-D0113F427683}" srcId="{DD39DF7E-7817-4467-8B15-06642C3BFE93}" destId="{64D24BD9-6543-43DA-9680-82FD1F057553}" srcOrd="2" destOrd="0" parTransId="{F07724CA-CEF7-4D92-864A-985E705A4293}" sibTransId="{44514054-BE3E-4DB6-A63A-4A970C8C04AC}"/>
    <dgm:cxn modelId="{B936A7DD-CD9D-4B45-B0FB-49E6A17D45D4}" srcId="{DD39DF7E-7817-4467-8B15-06642C3BFE93}" destId="{ED211076-37CC-4287-BC56-824B698F05B5}" srcOrd="0" destOrd="0" parTransId="{2B1E92A0-C8DF-4C14-A6EF-E0029835E30E}" sibTransId="{8D66FDCD-506C-45CA-BDF2-4B61A1380A3C}"/>
    <dgm:cxn modelId="{818215E5-CE07-4BAF-940C-76FF0A5DEC27}" srcId="{DD39DF7E-7817-4467-8B15-06642C3BFE93}" destId="{630968A4-20DB-467C-B158-A9974A2C8BBA}" srcOrd="3" destOrd="0" parTransId="{820EC466-A645-482C-8FBC-7C5E3DD6C510}" sibTransId="{1D074412-7543-42A2-9948-2680896A4916}"/>
    <dgm:cxn modelId="{019692F7-71C0-4AE4-8A8B-346310CE99D9}" type="presOf" srcId="{2C1D5784-30D3-44A0-981E-E16E7BF442D2}" destId="{B2265A83-66E3-4EBA-8DA0-92B1D1CAB018}" srcOrd="0" destOrd="0" presId="urn:microsoft.com/office/officeart/2008/layout/LinedList"/>
    <dgm:cxn modelId="{495F5A78-5588-4BCD-8F02-71B33DE76A69}" type="presParOf" srcId="{B69EBC19-5011-4570-BA7B-1B9225B6E234}" destId="{F54F9B25-F766-4549-80C7-66CE6CC35B49}" srcOrd="0" destOrd="0" presId="urn:microsoft.com/office/officeart/2008/layout/LinedList"/>
    <dgm:cxn modelId="{B4AFBBDD-8F4A-4A60-B5EE-12B24B115873}" type="presParOf" srcId="{B69EBC19-5011-4570-BA7B-1B9225B6E234}" destId="{5A8F01F1-E4E4-41A0-BA42-6F68B28A6F14}" srcOrd="1" destOrd="0" presId="urn:microsoft.com/office/officeart/2008/layout/LinedList"/>
    <dgm:cxn modelId="{DB64013D-F010-44B2-B611-200BA64B783F}" type="presParOf" srcId="{5A8F01F1-E4E4-41A0-BA42-6F68B28A6F14}" destId="{F841C619-6C70-4E28-B859-E46B2EED36FD}" srcOrd="0" destOrd="0" presId="urn:microsoft.com/office/officeart/2008/layout/LinedList"/>
    <dgm:cxn modelId="{90A50A03-8C90-42E9-A416-3F0AF961F911}" type="presParOf" srcId="{5A8F01F1-E4E4-41A0-BA42-6F68B28A6F14}" destId="{414353EA-DA9B-4A47-9CF9-DBBCA6258861}" srcOrd="1" destOrd="0" presId="urn:microsoft.com/office/officeart/2008/layout/LinedList"/>
    <dgm:cxn modelId="{7885D306-A16F-4CD6-BCB3-3B34DA7B59AC}" type="presParOf" srcId="{B69EBC19-5011-4570-BA7B-1B9225B6E234}" destId="{4740AB87-561F-4FA9-87D5-FCAC92D91F1F}" srcOrd="2" destOrd="0" presId="urn:microsoft.com/office/officeart/2008/layout/LinedList"/>
    <dgm:cxn modelId="{A3C14CE8-0FFA-4531-ADE2-B025F7F80710}" type="presParOf" srcId="{B69EBC19-5011-4570-BA7B-1B9225B6E234}" destId="{E55967F6-77ED-49EF-BD14-D5769A96153F}" srcOrd="3" destOrd="0" presId="urn:microsoft.com/office/officeart/2008/layout/LinedList"/>
    <dgm:cxn modelId="{226DDB64-5F03-454A-AF96-8844CE3F5F04}" type="presParOf" srcId="{E55967F6-77ED-49EF-BD14-D5769A96153F}" destId="{B2265A83-66E3-4EBA-8DA0-92B1D1CAB018}" srcOrd="0" destOrd="0" presId="urn:microsoft.com/office/officeart/2008/layout/LinedList"/>
    <dgm:cxn modelId="{4108E840-2322-44F9-B218-F196C768F98E}" type="presParOf" srcId="{E55967F6-77ED-49EF-BD14-D5769A96153F}" destId="{D5C5B24D-A471-4AE5-BCC9-1558C8B5D165}" srcOrd="1" destOrd="0" presId="urn:microsoft.com/office/officeart/2008/layout/LinedList"/>
    <dgm:cxn modelId="{847F0FFB-A599-4ED2-8CA5-365ACA73C693}" type="presParOf" srcId="{B69EBC19-5011-4570-BA7B-1B9225B6E234}" destId="{09FC14B4-AE60-4E0B-A829-A540462F0CD5}" srcOrd="4" destOrd="0" presId="urn:microsoft.com/office/officeart/2008/layout/LinedList"/>
    <dgm:cxn modelId="{D53A4898-5C99-45A4-8EBD-4F089C61B753}" type="presParOf" srcId="{B69EBC19-5011-4570-BA7B-1B9225B6E234}" destId="{B182CA21-CF57-4302-B992-78D7627A0126}" srcOrd="5" destOrd="0" presId="urn:microsoft.com/office/officeart/2008/layout/LinedList"/>
    <dgm:cxn modelId="{AAA7E6E4-30E8-4186-B38E-EF7CE93D97B3}" type="presParOf" srcId="{B182CA21-CF57-4302-B992-78D7627A0126}" destId="{25B04036-E6FE-41A7-93F1-754BA18E9436}" srcOrd="0" destOrd="0" presId="urn:microsoft.com/office/officeart/2008/layout/LinedList"/>
    <dgm:cxn modelId="{3987D5CC-D589-4DA8-AD06-CFD120ED1DCA}" type="presParOf" srcId="{B182CA21-CF57-4302-B992-78D7627A0126}" destId="{8BAA11A6-E7CD-437E-BCBC-0C5CBC54DF73}" srcOrd="1" destOrd="0" presId="urn:microsoft.com/office/officeart/2008/layout/LinedList"/>
    <dgm:cxn modelId="{EE5906DF-C05A-4DA2-9094-8282DB30CC8F}" type="presParOf" srcId="{B69EBC19-5011-4570-BA7B-1B9225B6E234}" destId="{C21A81B6-EA6F-4CCE-9F7A-F339A900424C}" srcOrd="6" destOrd="0" presId="urn:microsoft.com/office/officeart/2008/layout/LinedList"/>
    <dgm:cxn modelId="{444B23A8-20D9-4E52-8728-868EB909FD5B}" type="presParOf" srcId="{B69EBC19-5011-4570-BA7B-1B9225B6E234}" destId="{06186F68-02E5-4319-99AA-EB7BC3AEC038}" srcOrd="7" destOrd="0" presId="urn:microsoft.com/office/officeart/2008/layout/LinedList"/>
    <dgm:cxn modelId="{3E66B33F-4A49-4001-AB0D-9FD3E9812688}" type="presParOf" srcId="{06186F68-02E5-4319-99AA-EB7BC3AEC038}" destId="{894D9968-7EA3-4449-B252-3111B184E3F6}" srcOrd="0" destOrd="0" presId="urn:microsoft.com/office/officeart/2008/layout/LinedList"/>
    <dgm:cxn modelId="{280F3164-1449-430E-A2BF-C6790A400B10}" type="presParOf" srcId="{06186F68-02E5-4319-99AA-EB7BC3AEC038}" destId="{84AC305A-5A48-4935-8526-EB7536FF484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2764066-B1ED-47B9-8179-E025512AA5A4}" type="doc">
      <dgm:prSet loTypeId="urn:microsoft.com/office/officeart/2005/8/layout/hierarchy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A8C505F-8824-4DDB-A4A0-7494D2D37F8B}">
      <dgm:prSet/>
      <dgm:spPr/>
      <dgm:t>
        <a:bodyPr/>
        <a:lstStyle/>
        <a:p>
          <a:r>
            <a:rPr lang="fr-CH" baseline="0"/>
            <a:t>CSF1 – Knowledge Base is useful to support users</a:t>
          </a:r>
          <a:endParaRPr lang="en-US"/>
        </a:p>
      </dgm:t>
    </dgm:pt>
    <dgm:pt modelId="{7B019C94-64B5-49B5-B246-5D89307D194D}" type="parTrans" cxnId="{749A6298-3DF3-4D0F-9CF7-38FDA6B2CC5B}">
      <dgm:prSet/>
      <dgm:spPr/>
      <dgm:t>
        <a:bodyPr/>
        <a:lstStyle/>
        <a:p>
          <a:endParaRPr lang="en-US"/>
        </a:p>
      </dgm:t>
    </dgm:pt>
    <dgm:pt modelId="{D423854E-C1E1-43A3-BC07-9D634B2256B6}" type="sibTrans" cxnId="{749A6298-3DF3-4D0F-9CF7-38FDA6B2CC5B}">
      <dgm:prSet/>
      <dgm:spPr/>
      <dgm:t>
        <a:bodyPr/>
        <a:lstStyle/>
        <a:p>
          <a:endParaRPr lang="en-US"/>
        </a:p>
      </dgm:t>
    </dgm:pt>
    <dgm:pt modelId="{830CC960-0D2C-4F98-8DE5-A85C9ED6D5BC}">
      <dgm:prSet/>
      <dgm:spPr/>
      <dgm:t>
        <a:bodyPr/>
        <a:lstStyle/>
        <a:p>
          <a:r>
            <a:rPr lang="fr-CH" baseline="0" dirty="0"/>
            <a:t>KPI 1.1. </a:t>
          </a:r>
          <a:r>
            <a:rPr lang="fr-CH" baseline="0" dirty="0" err="1"/>
            <a:t>Number</a:t>
          </a:r>
          <a:r>
            <a:rPr lang="fr-CH" baseline="0" dirty="0"/>
            <a:t> of </a:t>
          </a:r>
          <a:r>
            <a:rPr lang="fr-CH" baseline="0" dirty="0" err="1"/>
            <a:t>searches</a:t>
          </a:r>
          <a:r>
            <a:rPr lang="fr-CH" baseline="0" dirty="0"/>
            <a:t> are close to </a:t>
          </a:r>
          <a:r>
            <a:rPr lang="fr-CH" baseline="0" dirty="0" err="1"/>
            <a:t>number</a:t>
          </a:r>
          <a:r>
            <a:rPr lang="fr-CH" baseline="0" dirty="0"/>
            <a:t> of </a:t>
          </a:r>
          <a:r>
            <a:rPr lang="fr-CH" baseline="0" dirty="0" err="1"/>
            <a:t>views</a:t>
          </a:r>
          <a:endParaRPr lang="en-US" dirty="0"/>
        </a:p>
      </dgm:t>
    </dgm:pt>
    <dgm:pt modelId="{E2367D9C-A4F3-4B08-A4D0-9BC6C441C52A}" type="parTrans" cxnId="{D9C21BA3-0118-4450-A851-4429C1A52A18}">
      <dgm:prSet/>
      <dgm:spPr/>
      <dgm:t>
        <a:bodyPr/>
        <a:lstStyle/>
        <a:p>
          <a:endParaRPr lang="en-US"/>
        </a:p>
      </dgm:t>
    </dgm:pt>
    <dgm:pt modelId="{5F4E8471-4069-4917-896F-D0B571FC10B6}" type="sibTrans" cxnId="{D9C21BA3-0118-4450-A851-4429C1A52A18}">
      <dgm:prSet/>
      <dgm:spPr/>
      <dgm:t>
        <a:bodyPr/>
        <a:lstStyle/>
        <a:p>
          <a:endParaRPr lang="en-US"/>
        </a:p>
      </dgm:t>
    </dgm:pt>
    <dgm:pt modelId="{0522ED44-E822-462C-86DD-C0EDAFDCB09D}">
      <dgm:prSet/>
      <dgm:spPr/>
      <dgm:t>
        <a:bodyPr/>
        <a:lstStyle/>
        <a:p>
          <a:r>
            <a:rPr lang="fr-CH" baseline="0" dirty="0"/>
            <a:t>KPI 1.2. Percentage of </a:t>
          </a:r>
          <a:r>
            <a:rPr lang="fr-CH" baseline="0" dirty="0" err="1"/>
            <a:t>viewed</a:t>
          </a:r>
          <a:r>
            <a:rPr lang="fr-CH" baseline="0" dirty="0"/>
            <a:t> articles compare to </a:t>
          </a:r>
          <a:r>
            <a:rPr lang="fr-CH" baseline="0" dirty="0" err="1"/>
            <a:t>published</a:t>
          </a:r>
          <a:r>
            <a:rPr lang="fr-CH" baseline="0" dirty="0"/>
            <a:t> articles</a:t>
          </a:r>
          <a:endParaRPr lang="en-US" dirty="0"/>
        </a:p>
      </dgm:t>
    </dgm:pt>
    <dgm:pt modelId="{F0B445FE-77BA-4C17-A241-27105E5DA3CA}" type="parTrans" cxnId="{A16CC4F5-AAD9-4747-B6CB-0510302C4BE4}">
      <dgm:prSet/>
      <dgm:spPr/>
      <dgm:t>
        <a:bodyPr/>
        <a:lstStyle/>
        <a:p>
          <a:endParaRPr lang="en-US"/>
        </a:p>
      </dgm:t>
    </dgm:pt>
    <dgm:pt modelId="{3EF723C4-8163-43F8-B49A-18B4A5881BFF}" type="sibTrans" cxnId="{A16CC4F5-AAD9-4747-B6CB-0510302C4BE4}">
      <dgm:prSet/>
      <dgm:spPr/>
      <dgm:t>
        <a:bodyPr/>
        <a:lstStyle/>
        <a:p>
          <a:endParaRPr lang="en-US"/>
        </a:p>
      </dgm:t>
    </dgm:pt>
    <dgm:pt modelId="{2CC05B3C-5931-449A-B579-4D376DB77FDA}">
      <dgm:prSet/>
      <dgm:spPr/>
      <dgm:t>
        <a:bodyPr/>
        <a:lstStyle/>
        <a:p>
          <a:r>
            <a:rPr lang="fr-CH" baseline="0"/>
            <a:t>CSF2 – Knowledge articles are maintained up-to-date</a:t>
          </a:r>
          <a:endParaRPr lang="en-US"/>
        </a:p>
      </dgm:t>
    </dgm:pt>
    <dgm:pt modelId="{11AE8F52-F7AF-493F-BA91-109A380D2E71}" type="parTrans" cxnId="{AA219D65-27B1-4B3B-8327-1907D168BF32}">
      <dgm:prSet/>
      <dgm:spPr/>
      <dgm:t>
        <a:bodyPr/>
        <a:lstStyle/>
        <a:p>
          <a:endParaRPr lang="en-US"/>
        </a:p>
      </dgm:t>
    </dgm:pt>
    <dgm:pt modelId="{4343CACE-EDAE-490D-94ED-61CE1B116E16}" type="sibTrans" cxnId="{AA219D65-27B1-4B3B-8327-1907D168BF32}">
      <dgm:prSet/>
      <dgm:spPr/>
      <dgm:t>
        <a:bodyPr/>
        <a:lstStyle/>
        <a:p>
          <a:endParaRPr lang="en-US"/>
        </a:p>
      </dgm:t>
    </dgm:pt>
    <dgm:pt modelId="{C602EF14-0BD0-4542-8F49-B0FC9EBA8DF0}">
      <dgm:prSet/>
      <dgm:spPr/>
      <dgm:t>
        <a:bodyPr/>
        <a:lstStyle/>
        <a:p>
          <a:r>
            <a:rPr lang="fr-CH" baseline="0"/>
            <a:t>KPI 2.1. Regular review of knowledge articles</a:t>
          </a:r>
          <a:endParaRPr lang="en-US"/>
        </a:p>
      </dgm:t>
    </dgm:pt>
    <dgm:pt modelId="{67FFC4DF-7511-4227-A4EA-A929CCCD8B6F}" type="parTrans" cxnId="{034EF503-2A0C-4D20-AEB2-D927EEB5D135}">
      <dgm:prSet/>
      <dgm:spPr/>
      <dgm:t>
        <a:bodyPr/>
        <a:lstStyle/>
        <a:p>
          <a:endParaRPr lang="en-US"/>
        </a:p>
      </dgm:t>
    </dgm:pt>
    <dgm:pt modelId="{9EA40301-A8E5-492A-851A-921805592EED}" type="sibTrans" cxnId="{034EF503-2A0C-4D20-AEB2-D927EEB5D135}">
      <dgm:prSet/>
      <dgm:spPr/>
      <dgm:t>
        <a:bodyPr/>
        <a:lstStyle/>
        <a:p>
          <a:endParaRPr lang="en-US"/>
        </a:p>
      </dgm:t>
    </dgm:pt>
    <dgm:pt modelId="{C8783612-F4B3-47CD-8C62-3CD5E6464B64}">
      <dgm:prSet/>
      <dgm:spPr/>
      <dgm:t>
        <a:bodyPr/>
        <a:lstStyle/>
        <a:p>
          <a:r>
            <a:rPr lang="fr-CH" baseline="0"/>
            <a:t>KPI 2.2. Average time to publish a knowledge article</a:t>
          </a:r>
          <a:endParaRPr lang="en-US"/>
        </a:p>
      </dgm:t>
    </dgm:pt>
    <dgm:pt modelId="{552300E5-05C8-4CD2-8134-4E5316256C57}" type="parTrans" cxnId="{B8B72269-68E0-4A9A-96C2-1E7198EBFA65}">
      <dgm:prSet/>
      <dgm:spPr/>
      <dgm:t>
        <a:bodyPr/>
        <a:lstStyle/>
        <a:p>
          <a:endParaRPr lang="en-US"/>
        </a:p>
      </dgm:t>
    </dgm:pt>
    <dgm:pt modelId="{331BCCB0-F2A6-49EC-B491-E9AFD051D34D}" type="sibTrans" cxnId="{B8B72269-68E0-4A9A-96C2-1E7198EBFA65}">
      <dgm:prSet/>
      <dgm:spPr/>
      <dgm:t>
        <a:bodyPr/>
        <a:lstStyle/>
        <a:p>
          <a:endParaRPr lang="en-US"/>
        </a:p>
      </dgm:t>
    </dgm:pt>
    <dgm:pt modelId="{D4EC7D64-2C14-4894-9CD0-046AE3DB0425}">
      <dgm:prSet/>
      <dgm:spPr/>
      <dgm:t>
        <a:bodyPr/>
        <a:lstStyle/>
        <a:p>
          <a:r>
            <a:rPr lang="fr-CH" baseline="0"/>
            <a:t>CSF3 – Knowledge process and knowledge team are audited on a regular basis (collect feedback and trigger action plan)</a:t>
          </a:r>
          <a:endParaRPr lang="en-US"/>
        </a:p>
      </dgm:t>
    </dgm:pt>
    <dgm:pt modelId="{DDE58B5A-FADC-45D5-9B0B-C0C1BA3CB666}" type="parTrans" cxnId="{98722216-B5AA-431F-B500-74AFD37EE78B}">
      <dgm:prSet/>
      <dgm:spPr/>
      <dgm:t>
        <a:bodyPr/>
        <a:lstStyle/>
        <a:p>
          <a:endParaRPr lang="en-US"/>
        </a:p>
      </dgm:t>
    </dgm:pt>
    <dgm:pt modelId="{720D7137-A479-4D27-93F1-F03664B7288E}" type="sibTrans" cxnId="{98722216-B5AA-431F-B500-74AFD37EE78B}">
      <dgm:prSet/>
      <dgm:spPr/>
      <dgm:t>
        <a:bodyPr/>
        <a:lstStyle/>
        <a:p>
          <a:endParaRPr lang="en-US"/>
        </a:p>
      </dgm:t>
    </dgm:pt>
    <dgm:pt modelId="{89FEB6CF-6605-40B4-A487-6579C4B743FD}">
      <dgm:prSet/>
      <dgm:spPr/>
      <dgm:t>
        <a:bodyPr/>
        <a:lstStyle/>
        <a:p>
          <a:r>
            <a:rPr lang="fr-CH" baseline="0"/>
            <a:t>KPI 3.1. Process is audited by users community</a:t>
          </a:r>
          <a:endParaRPr lang="en-US"/>
        </a:p>
      </dgm:t>
    </dgm:pt>
    <dgm:pt modelId="{58963037-77E6-49F5-8F44-95308DEACC9A}" type="parTrans" cxnId="{860A719C-C71F-4AF7-BB04-99EE02E4D0C8}">
      <dgm:prSet/>
      <dgm:spPr/>
      <dgm:t>
        <a:bodyPr/>
        <a:lstStyle/>
        <a:p>
          <a:endParaRPr lang="en-US"/>
        </a:p>
      </dgm:t>
    </dgm:pt>
    <dgm:pt modelId="{E97CCD5E-7172-4B9A-AA1C-75522B189302}" type="sibTrans" cxnId="{860A719C-C71F-4AF7-BB04-99EE02E4D0C8}">
      <dgm:prSet/>
      <dgm:spPr/>
      <dgm:t>
        <a:bodyPr/>
        <a:lstStyle/>
        <a:p>
          <a:endParaRPr lang="en-US"/>
        </a:p>
      </dgm:t>
    </dgm:pt>
    <dgm:pt modelId="{0AD76B91-EDCC-4E28-AEBB-AB64106B802C}">
      <dgm:prSet/>
      <dgm:spPr/>
      <dgm:t>
        <a:bodyPr/>
        <a:lstStyle/>
        <a:p>
          <a:r>
            <a:rPr lang="fr-CH" baseline="0"/>
            <a:t>KPI 3.2. Knowledge team is audited by users community</a:t>
          </a:r>
          <a:endParaRPr lang="en-US"/>
        </a:p>
      </dgm:t>
    </dgm:pt>
    <dgm:pt modelId="{0522BBCA-4401-43DA-A1DB-14E9D2F1CDA9}" type="parTrans" cxnId="{6A67153E-C19A-4470-B53A-BC930E811857}">
      <dgm:prSet/>
      <dgm:spPr/>
      <dgm:t>
        <a:bodyPr/>
        <a:lstStyle/>
        <a:p>
          <a:endParaRPr lang="en-US"/>
        </a:p>
      </dgm:t>
    </dgm:pt>
    <dgm:pt modelId="{52A66D2E-8D20-4690-894E-E124965A3DCE}" type="sibTrans" cxnId="{6A67153E-C19A-4470-B53A-BC930E811857}">
      <dgm:prSet/>
      <dgm:spPr/>
      <dgm:t>
        <a:bodyPr/>
        <a:lstStyle/>
        <a:p>
          <a:endParaRPr lang="en-US"/>
        </a:p>
      </dgm:t>
    </dgm:pt>
    <dgm:pt modelId="{F5FFC64E-8F4F-4B63-ADBF-3E3D6C997C83}" type="pres">
      <dgm:prSet presAssocID="{B2764066-B1ED-47B9-8179-E025512AA5A4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EFD4D1E-1F1B-4422-9A2B-C1CE6280B401}" type="pres">
      <dgm:prSet presAssocID="{BA8C505F-8824-4DDB-A4A0-7494D2D37F8B}" presName="root" presStyleCnt="0"/>
      <dgm:spPr/>
    </dgm:pt>
    <dgm:pt modelId="{6F6BA718-4966-4084-BC68-C94A3A745F16}" type="pres">
      <dgm:prSet presAssocID="{BA8C505F-8824-4DDB-A4A0-7494D2D37F8B}" presName="rootComposite" presStyleCnt="0"/>
      <dgm:spPr/>
    </dgm:pt>
    <dgm:pt modelId="{70C0C44B-195E-4683-A216-70DC674E3923}" type="pres">
      <dgm:prSet presAssocID="{BA8C505F-8824-4DDB-A4A0-7494D2D37F8B}" presName="rootText" presStyleLbl="node1" presStyleIdx="0" presStyleCnt="3"/>
      <dgm:spPr/>
    </dgm:pt>
    <dgm:pt modelId="{51474C77-5E55-4615-B13B-0A21C65ADD55}" type="pres">
      <dgm:prSet presAssocID="{BA8C505F-8824-4DDB-A4A0-7494D2D37F8B}" presName="rootConnector" presStyleLbl="node1" presStyleIdx="0" presStyleCnt="3"/>
      <dgm:spPr/>
    </dgm:pt>
    <dgm:pt modelId="{7041BDEC-4FFF-441E-BAE8-EA8D35EBE40B}" type="pres">
      <dgm:prSet presAssocID="{BA8C505F-8824-4DDB-A4A0-7494D2D37F8B}" presName="childShape" presStyleCnt="0"/>
      <dgm:spPr/>
    </dgm:pt>
    <dgm:pt modelId="{37CD4A7A-CDF4-488E-A4AA-5B5CA9D3A0F4}" type="pres">
      <dgm:prSet presAssocID="{E2367D9C-A4F3-4B08-A4D0-9BC6C441C52A}" presName="Name13" presStyleLbl="parChTrans1D2" presStyleIdx="0" presStyleCnt="6"/>
      <dgm:spPr/>
    </dgm:pt>
    <dgm:pt modelId="{681F309C-C485-4B4D-9F9C-7D07CAB672AF}" type="pres">
      <dgm:prSet presAssocID="{830CC960-0D2C-4F98-8DE5-A85C9ED6D5BC}" presName="childText" presStyleLbl="bgAcc1" presStyleIdx="0" presStyleCnt="6">
        <dgm:presLayoutVars>
          <dgm:bulletEnabled val="1"/>
        </dgm:presLayoutVars>
      </dgm:prSet>
      <dgm:spPr/>
    </dgm:pt>
    <dgm:pt modelId="{963FA21F-34E1-4836-B15E-9F32E38CD25E}" type="pres">
      <dgm:prSet presAssocID="{F0B445FE-77BA-4C17-A241-27105E5DA3CA}" presName="Name13" presStyleLbl="parChTrans1D2" presStyleIdx="1" presStyleCnt="6"/>
      <dgm:spPr/>
    </dgm:pt>
    <dgm:pt modelId="{3BC8E548-2668-449F-B084-B749CC6301E0}" type="pres">
      <dgm:prSet presAssocID="{0522ED44-E822-462C-86DD-C0EDAFDCB09D}" presName="childText" presStyleLbl="bgAcc1" presStyleIdx="1" presStyleCnt="6">
        <dgm:presLayoutVars>
          <dgm:bulletEnabled val="1"/>
        </dgm:presLayoutVars>
      </dgm:prSet>
      <dgm:spPr/>
    </dgm:pt>
    <dgm:pt modelId="{C42DC6D6-88CE-4F3E-9DDB-F0C27E80BBBB}" type="pres">
      <dgm:prSet presAssocID="{2CC05B3C-5931-449A-B579-4D376DB77FDA}" presName="root" presStyleCnt="0"/>
      <dgm:spPr/>
    </dgm:pt>
    <dgm:pt modelId="{B3385A33-7454-46CB-B90C-21417FD8CD08}" type="pres">
      <dgm:prSet presAssocID="{2CC05B3C-5931-449A-B579-4D376DB77FDA}" presName="rootComposite" presStyleCnt="0"/>
      <dgm:spPr/>
    </dgm:pt>
    <dgm:pt modelId="{11277F7B-4113-4796-B727-7162EA2B5A58}" type="pres">
      <dgm:prSet presAssocID="{2CC05B3C-5931-449A-B579-4D376DB77FDA}" presName="rootText" presStyleLbl="node1" presStyleIdx="1" presStyleCnt="3"/>
      <dgm:spPr/>
    </dgm:pt>
    <dgm:pt modelId="{EDE6FD80-DA15-42B4-85D7-5368E8F1AB97}" type="pres">
      <dgm:prSet presAssocID="{2CC05B3C-5931-449A-B579-4D376DB77FDA}" presName="rootConnector" presStyleLbl="node1" presStyleIdx="1" presStyleCnt="3"/>
      <dgm:spPr/>
    </dgm:pt>
    <dgm:pt modelId="{1D47FCBC-55A1-4925-A0E5-91072A2EA22B}" type="pres">
      <dgm:prSet presAssocID="{2CC05B3C-5931-449A-B579-4D376DB77FDA}" presName="childShape" presStyleCnt="0"/>
      <dgm:spPr/>
    </dgm:pt>
    <dgm:pt modelId="{D4D95E32-DE4D-4B2D-8C43-8BD17E018E9E}" type="pres">
      <dgm:prSet presAssocID="{67FFC4DF-7511-4227-A4EA-A929CCCD8B6F}" presName="Name13" presStyleLbl="parChTrans1D2" presStyleIdx="2" presStyleCnt="6"/>
      <dgm:spPr/>
    </dgm:pt>
    <dgm:pt modelId="{C97BA36F-0919-4676-82B4-6E3F21CC5916}" type="pres">
      <dgm:prSet presAssocID="{C602EF14-0BD0-4542-8F49-B0FC9EBA8DF0}" presName="childText" presStyleLbl="bgAcc1" presStyleIdx="2" presStyleCnt="6">
        <dgm:presLayoutVars>
          <dgm:bulletEnabled val="1"/>
        </dgm:presLayoutVars>
      </dgm:prSet>
      <dgm:spPr/>
    </dgm:pt>
    <dgm:pt modelId="{458B556F-647A-43E9-9194-5122D34C6188}" type="pres">
      <dgm:prSet presAssocID="{552300E5-05C8-4CD2-8134-4E5316256C57}" presName="Name13" presStyleLbl="parChTrans1D2" presStyleIdx="3" presStyleCnt="6"/>
      <dgm:spPr/>
    </dgm:pt>
    <dgm:pt modelId="{A68B3635-CC79-4C68-8E5C-619C13129C34}" type="pres">
      <dgm:prSet presAssocID="{C8783612-F4B3-47CD-8C62-3CD5E6464B64}" presName="childText" presStyleLbl="bgAcc1" presStyleIdx="3" presStyleCnt="6">
        <dgm:presLayoutVars>
          <dgm:bulletEnabled val="1"/>
        </dgm:presLayoutVars>
      </dgm:prSet>
      <dgm:spPr/>
    </dgm:pt>
    <dgm:pt modelId="{42467153-0095-4B26-BAFA-529522647FC3}" type="pres">
      <dgm:prSet presAssocID="{D4EC7D64-2C14-4894-9CD0-046AE3DB0425}" presName="root" presStyleCnt="0"/>
      <dgm:spPr/>
    </dgm:pt>
    <dgm:pt modelId="{29F7ADD3-72EB-4167-9036-57B3477DA6E3}" type="pres">
      <dgm:prSet presAssocID="{D4EC7D64-2C14-4894-9CD0-046AE3DB0425}" presName="rootComposite" presStyleCnt="0"/>
      <dgm:spPr/>
    </dgm:pt>
    <dgm:pt modelId="{EF8D01FD-1FEC-4A24-8877-8E806724B76E}" type="pres">
      <dgm:prSet presAssocID="{D4EC7D64-2C14-4894-9CD0-046AE3DB0425}" presName="rootText" presStyleLbl="node1" presStyleIdx="2" presStyleCnt="3"/>
      <dgm:spPr/>
    </dgm:pt>
    <dgm:pt modelId="{A582F808-EFA8-4088-8695-AFF3401E3D37}" type="pres">
      <dgm:prSet presAssocID="{D4EC7D64-2C14-4894-9CD0-046AE3DB0425}" presName="rootConnector" presStyleLbl="node1" presStyleIdx="2" presStyleCnt="3"/>
      <dgm:spPr/>
    </dgm:pt>
    <dgm:pt modelId="{6B8BB282-78EC-42A9-BAC4-1CE88C8F866F}" type="pres">
      <dgm:prSet presAssocID="{D4EC7D64-2C14-4894-9CD0-046AE3DB0425}" presName="childShape" presStyleCnt="0"/>
      <dgm:spPr/>
    </dgm:pt>
    <dgm:pt modelId="{B8710F7F-F248-4A28-A162-DE79D2EDEF74}" type="pres">
      <dgm:prSet presAssocID="{58963037-77E6-49F5-8F44-95308DEACC9A}" presName="Name13" presStyleLbl="parChTrans1D2" presStyleIdx="4" presStyleCnt="6"/>
      <dgm:spPr/>
    </dgm:pt>
    <dgm:pt modelId="{C2542DAF-201E-45F6-8FBC-A09D0B30FADD}" type="pres">
      <dgm:prSet presAssocID="{89FEB6CF-6605-40B4-A487-6579C4B743FD}" presName="childText" presStyleLbl="bgAcc1" presStyleIdx="4" presStyleCnt="6">
        <dgm:presLayoutVars>
          <dgm:bulletEnabled val="1"/>
        </dgm:presLayoutVars>
      </dgm:prSet>
      <dgm:spPr/>
    </dgm:pt>
    <dgm:pt modelId="{C981686E-CACE-4C81-AF36-9F54E3D58102}" type="pres">
      <dgm:prSet presAssocID="{0522BBCA-4401-43DA-A1DB-14E9D2F1CDA9}" presName="Name13" presStyleLbl="parChTrans1D2" presStyleIdx="5" presStyleCnt="6"/>
      <dgm:spPr/>
    </dgm:pt>
    <dgm:pt modelId="{78F7E948-66C8-48BE-99CD-840AF0D12EAA}" type="pres">
      <dgm:prSet presAssocID="{0AD76B91-EDCC-4E28-AEBB-AB64106B802C}" presName="childText" presStyleLbl="bgAcc1" presStyleIdx="5" presStyleCnt="6">
        <dgm:presLayoutVars>
          <dgm:bulletEnabled val="1"/>
        </dgm:presLayoutVars>
      </dgm:prSet>
      <dgm:spPr/>
    </dgm:pt>
  </dgm:ptLst>
  <dgm:cxnLst>
    <dgm:cxn modelId="{034EF503-2A0C-4D20-AEB2-D927EEB5D135}" srcId="{2CC05B3C-5931-449A-B579-4D376DB77FDA}" destId="{C602EF14-0BD0-4542-8F49-B0FC9EBA8DF0}" srcOrd="0" destOrd="0" parTransId="{67FFC4DF-7511-4227-A4EA-A929CCCD8B6F}" sibTransId="{9EA40301-A8E5-492A-851A-921805592EED}"/>
    <dgm:cxn modelId="{115B2A0F-2AE4-4AF3-B578-D2D7CDDBC6C9}" type="presOf" srcId="{E2367D9C-A4F3-4B08-A4D0-9BC6C441C52A}" destId="{37CD4A7A-CDF4-488E-A4AA-5B5CA9D3A0F4}" srcOrd="0" destOrd="0" presId="urn:microsoft.com/office/officeart/2005/8/layout/hierarchy3"/>
    <dgm:cxn modelId="{98722216-B5AA-431F-B500-74AFD37EE78B}" srcId="{B2764066-B1ED-47B9-8179-E025512AA5A4}" destId="{D4EC7D64-2C14-4894-9CD0-046AE3DB0425}" srcOrd="2" destOrd="0" parTransId="{DDE58B5A-FADC-45D5-9B0B-C0C1BA3CB666}" sibTransId="{720D7137-A479-4D27-93F1-F03664B7288E}"/>
    <dgm:cxn modelId="{8D90BA16-E4B6-486B-82D2-19DFFA3B1D46}" type="presOf" srcId="{58963037-77E6-49F5-8F44-95308DEACC9A}" destId="{B8710F7F-F248-4A28-A162-DE79D2EDEF74}" srcOrd="0" destOrd="0" presId="urn:microsoft.com/office/officeart/2005/8/layout/hierarchy3"/>
    <dgm:cxn modelId="{2F503D21-E2B2-429F-90B0-7DE12661981C}" type="presOf" srcId="{0522BBCA-4401-43DA-A1DB-14E9D2F1CDA9}" destId="{C981686E-CACE-4C81-AF36-9F54E3D58102}" srcOrd="0" destOrd="0" presId="urn:microsoft.com/office/officeart/2005/8/layout/hierarchy3"/>
    <dgm:cxn modelId="{F2B9FD2E-61B3-4C21-B5F8-A988F83CA159}" type="presOf" srcId="{89FEB6CF-6605-40B4-A487-6579C4B743FD}" destId="{C2542DAF-201E-45F6-8FBC-A09D0B30FADD}" srcOrd="0" destOrd="0" presId="urn:microsoft.com/office/officeart/2005/8/layout/hierarchy3"/>
    <dgm:cxn modelId="{08C83833-50B4-404E-A75D-C7EABF4F778A}" type="presOf" srcId="{0522ED44-E822-462C-86DD-C0EDAFDCB09D}" destId="{3BC8E548-2668-449F-B084-B749CC6301E0}" srcOrd="0" destOrd="0" presId="urn:microsoft.com/office/officeart/2005/8/layout/hierarchy3"/>
    <dgm:cxn modelId="{79A2193C-0A21-4DD3-83C2-4FED0D442776}" type="presOf" srcId="{B2764066-B1ED-47B9-8179-E025512AA5A4}" destId="{F5FFC64E-8F4F-4B63-ADBF-3E3D6C997C83}" srcOrd="0" destOrd="0" presId="urn:microsoft.com/office/officeart/2005/8/layout/hierarchy3"/>
    <dgm:cxn modelId="{6A67153E-C19A-4470-B53A-BC930E811857}" srcId="{D4EC7D64-2C14-4894-9CD0-046AE3DB0425}" destId="{0AD76B91-EDCC-4E28-AEBB-AB64106B802C}" srcOrd="1" destOrd="0" parTransId="{0522BBCA-4401-43DA-A1DB-14E9D2F1CDA9}" sibTransId="{52A66D2E-8D20-4690-894E-E124965A3DCE}"/>
    <dgm:cxn modelId="{4182C23F-0A99-4E39-870C-2F26FDEBF2BC}" type="presOf" srcId="{830CC960-0D2C-4F98-8DE5-A85C9ED6D5BC}" destId="{681F309C-C485-4B4D-9F9C-7D07CAB672AF}" srcOrd="0" destOrd="0" presId="urn:microsoft.com/office/officeart/2005/8/layout/hierarchy3"/>
    <dgm:cxn modelId="{1BA5B063-E0CA-4AB1-AB0B-8DE82189FFCE}" type="presOf" srcId="{D4EC7D64-2C14-4894-9CD0-046AE3DB0425}" destId="{A582F808-EFA8-4088-8695-AFF3401E3D37}" srcOrd="1" destOrd="0" presId="urn:microsoft.com/office/officeart/2005/8/layout/hierarchy3"/>
    <dgm:cxn modelId="{AA219D65-27B1-4B3B-8327-1907D168BF32}" srcId="{B2764066-B1ED-47B9-8179-E025512AA5A4}" destId="{2CC05B3C-5931-449A-B579-4D376DB77FDA}" srcOrd="1" destOrd="0" parTransId="{11AE8F52-F7AF-493F-BA91-109A380D2E71}" sibTransId="{4343CACE-EDAE-490D-94ED-61CE1B116E16}"/>
    <dgm:cxn modelId="{09F79568-A1A5-4E55-95AC-279A48C76D85}" type="presOf" srcId="{2CC05B3C-5931-449A-B579-4D376DB77FDA}" destId="{11277F7B-4113-4796-B727-7162EA2B5A58}" srcOrd="0" destOrd="0" presId="urn:microsoft.com/office/officeart/2005/8/layout/hierarchy3"/>
    <dgm:cxn modelId="{B8B72269-68E0-4A9A-96C2-1E7198EBFA65}" srcId="{2CC05B3C-5931-449A-B579-4D376DB77FDA}" destId="{C8783612-F4B3-47CD-8C62-3CD5E6464B64}" srcOrd="1" destOrd="0" parTransId="{552300E5-05C8-4CD2-8134-4E5316256C57}" sibTransId="{331BCCB0-F2A6-49EC-B491-E9AFD051D34D}"/>
    <dgm:cxn modelId="{29C6ED49-2EBD-4666-831E-F987B78955DF}" type="presOf" srcId="{552300E5-05C8-4CD2-8134-4E5316256C57}" destId="{458B556F-647A-43E9-9194-5122D34C6188}" srcOrd="0" destOrd="0" presId="urn:microsoft.com/office/officeart/2005/8/layout/hierarchy3"/>
    <dgm:cxn modelId="{D81A8D73-464E-4497-BAB8-7C9B03557B43}" type="presOf" srcId="{C602EF14-0BD0-4542-8F49-B0FC9EBA8DF0}" destId="{C97BA36F-0919-4676-82B4-6E3F21CC5916}" srcOrd="0" destOrd="0" presId="urn:microsoft.com/office/officeart/2005/8/layout/hierarchy3"/>
    <dgm:cxn modelId="{AD2ED778-5B1B-4DF9-A59E-D274688144C5}" type="presOf" srcId="{2CC05B3C-5931-449A-B579-4D376DB77FDA}" destId="{EDE6FD80-DA15-42B4-85D7-5368E8F1AB97}" srcOrd="1" destOrd="0" presId="urn:microsoft.com/office/officeart/2005/8/layout/hierarchy3"/>
    <dgm:cxn modelId="{749A6298-3DF3-4D0F-9CF7-38FDA6B2CC5B}" srcId="{B2764066-B1ED-47B9-8179-E025512AA5A4}" destId="{BA8C505F-8824-4DDB-A4A0-7494D2D37F8B}" srcOrd="0" destOrd="0" parTransId="{7B019C94-64B5-49B5-B246-5D89307D194D}" sibTransId="{D423854E-C1E1-43A3-BC07-9D634B2256B6}"/>
    <dgm:cxn modelId="{C7742D9B-7A0B-46C0-909D-9A956F76323C}" type="presOf" srcId="{C8783612-F4B3-47CD-8C62-3CD5E6464B64}" destId="{A68B3635-CC79-4C68-8E5C-619C13129C34}" srcOrd="0" destOrd="0" presId="urn:microsoft.com/office/officeart/2005/8/layout/hierarchy3"/>
    <dgm:cxn modelId="{860A719C-C71F-4AF7-BB04-99EE02E4D0C8}" srcId="{D4EC7D64-2C14-4894-9CD0-046AE3DB0425}" destId="{89FEB6CF-6605-40B4-A487-6579C4B743FD}" srcOrd="0" destOrd="0" parTransId="{58963037-77E6-49F5-8F44-95308DEACC9A}" sibTransId="{E97CCD5E-7172-4B9A-AA1C-75522B189302}"/>
    <dgm:cxn modelId="{D9C21BA3-0118-4450-A851-4429C1A52A18}" srcId="{BA8C505F-8824-4DDB-A4A0-7494D2D37F8B}" destId="{830CC960-0D2C-4F98-8DE5-A85C9ED6D5BC}" srcOrd="0" destOrd="0" parTransId="{E2367D9C-A4F3-4B08-A4D0-9BC6C441C52A}" sibTransId="{5F4E8471-4069-4917-896F-D0B571FC10B6}"/>
    <dgm:cxn modelId="{E29AE5A9-5181-442A-8035-B13444145479}" type="presOf" srcId="{67FFC4DF-7511-4227-A4EA-A929CCCD8B6F}" destId="{D4D95E32-DE4D-4B2D-8C43-8BD17E018E9E}" srcOrd="0" destOrd="0" presId="urn:microsoft.com/office/officeart/2005/8/layout/hierarchy3"/>
    <dgm:cxn modelId="{ACD9BEC9-51BC-40D3-974E-A5C93B51D408}" type="presOf" srcId="{F0B445FE-77BA-4C17-A241-27105E5DA3CA}" destId="{963FA21F-34E1-4836-B15E-9F32E38CD25E}" srcOrd="0" destOrd="0" presId="urn:microsoft.com/office/officeart/2005/8/layout/hierarchy3"/>
    <dgm:cxn modelId="{321F21EF-9BA6-4AF6-81F0-D2B5E9E21F60}" type="presOf" srcId="{0AD76B91-EDCC-4E28-AEBB-AB64106B802C}" destId="{78F7E948-66C8-48BE-99CD-840AF0D12EAA}" srcOrd="0" destOrd="0" presId="urn:microsoft.com/office/officeart/2005/8/layout/hierarchy3"/>
    <dgm:cxn modelId="{8AA7E5F4-7B59-4905-9AC8-76CDBB7947F0}" type="presOf" srcId="{BA8C505F-8824-4DDB-A4A0-7494D2D37F8B}" destId="{51474C77-5E55-4615-B13B-0A21C65ADD55}" srcOrd="1" destOrd="0" presId="urn:microsoft.com/office/officeart/2005/8/layout/hierarchy3"/>
    <dgm:cxn modelId="{A16CC4F5-AAD9-4747-B6CB-0510302C4BE4}" srcId="{BA8C505F-8824-4DDB-A4A0-7494D2D37F8B}" destId="{0522ED44-E822-462C-86DD-C0EDAFDCB09D}" srcOrd="1" destOrd="0" parTransId="{F0B445FE-77BA-4C17-A241-27105E5DA3CA}" sibTransId="{3EF723C4-8163-43F8-B49A-18B4A5881BFF}"/>
    <dgm:cxn modelId="{1302FEFD-6A7C-47DF-8136-C65B9131C02D}" type="presOf" srcId="{BA8C505F-8824-4DDB-A4A0-7494D2D37F8B}" destId="{70C0C44B-195E-4683-A216-70DC674E3923}" srcOrd="0" destOrd="0" presId="urn:microsoft.com/office/officeart/2005/8/layout/hierarchy3"/>
    <dgm:cxn modelId="{80EFC3FE-0C84-4BEF-8864-170C383B93BC}" type="presOf" srcId="{D4EC7D64-2C14-4894-9CD0-046AE3DB0425}" destId="{EF8D01FD-1FEC-4A24-8877-8E806724B76E}" srcOrd="0" destOrd="0" presId="urn:microsoft.com/office/officeart/2005/8/layout/hierarchy3"/>
    <dgm:cxn modelId="{0E4DD7A8-FBCA-44A1-BF56-2817C4DB1FF5}" type="presParOf" srcId="{F5FFC64E-8F4F-4B63-ADBF-3E3D6C997C83}" destId="{2EFD4D1E-1F1B-4422-9A2B-C1CE6280B401}" srcOrd="0" destOrd="0" presId="urn:microsoft.com/office/officeart/2005/8/layout/hierarchy3"/>
    <dgm:cxn modelId="{E840F192-B69E-4A01-BC73-B38CA0C87F6A}" type="presParOf" srcId="{2EFD4D1E-1F1B-4422-9A2B-C1CE6280B401}" destId="{6F6BA718-4966-4084-BC68-C94A3A745F16}" srcOrd="0" destOrd="0" presId="urn:microsoft.com/office/officeart/2005/8/layout/hierarchy3"/>
    <dgm:cxn modelId="{21F4BD05-B91D-4EA0-AD88-D6F1DB26D0AF}" type="presParOf" srcId="{6F6BA718-4966-4084-BC68-C94A3A745F16}" destId="{70C0C44B-195E-4683-A216-70DC674E3923}" srcOrd="0" destOrd="0" presId="urn:microsoft.com/office/officeart/2005/8/layout/hierarchy3"/>
    <dgm:cxn modelId="{3A4A74CC-E07D-4041-A368-6C7D1BEB4A08}" type="presParOf" srcId="{6F6BA718-4966-4084-BC68-C94A3A745F16}" destId="{51474C77-5E55-4615-B13B-0A21C65ADD55}" srcOrd="1" destOrd="0" presId="urn:microsoft.com/office/officeart/2005/8/layout/hierarchy3"/>
    <dgm:cxn modelId="{428D8E89-C647-4C60-99F0-2D5B28C639B9}" type="presParOf" srcId="{2EFD4D1E-1F1B-4422-9A2B-C1CE6280B401}" destId="{7041BDEC-4FFF-441E-BAE8-EA8D35EBE40B}" srcOrd="1" destOrd="0" presId="urn:microsoft.com/office/officeart/2005/8/layout/hierarchy3"/>
    <dgm:cxn modelId="{44B564CF-07FA-48B6-ADB7-6EB8BD6A077D}" type="presParOf" srcId="{7041BDEC-4FFF-441E-BAE8-EA8D35EBE40B}" destId="{37CD4A7A-CDF4-488E-A4AA-5B5CA9D3A0F4}" srcOrd="0" destOrd="0" presId="urn:microsoft.com/office/officeart/2005/8/layout/hierarchy3"/>
    <dgm:cxn modelId="{377EFEBE-7E95-474C-8F87-2D3CE03A2ABE}" type="presParOf" srcId="{7041BDEC-4FFF-441E-BAE8-EA8D35EBE40B}" destId="{681F309C-C485-4B4D-9F9C-7D07CAB672AF}" srcOrd="1" destOrd="0" presId="urn:microsoft.com/office/officeart/2005/8/layout/hierarchy3"/>
    <dgm:cxn modelId="{3CA0B4A3-8667-42C9-9A2A-F53E93545D00}" type="presParOf" srcId="{7041BDEC-4FFF-441E-BAE8-EA8D35EBE40B}" destId="{963FA21F-34E1-4836-B15E-9F32E38CD25E}" srcOrd="2" destOrd="0" presId="urn:microsoft.com/office/officeart/2005/8/layout/hierarchy3"/>
    <dgm:cxn modelId="{8E583CB1-F25C-4659-9B60-5101DF42C5F5}" type="presParOf" srcId="{7041BDEC-4FFF-441E-BAE8-EA8D35EBE40B}" destId="{3BC8E548-2668-449F-B084-B749CC6301E0}" srcOrd="3" destOrd="0" presId="urn:microsoft.com/office/officeart/2005/8/layout/hierarchy3"/>
    <dgm:cxn modelId="{6FB9AA12-E32D-4C59-8BB7-CA5584C2E30F}" type="presParOf" srcId="{F5FFC64E-8F4F-4B63-ADBF-3E3D6C997C83}" destId="{C42DC6D6-88CE-4F3E-9DDB-F0C27E80BBBB}" srcOrd="1" destOrd="0" presId="urn:microsoft.com/office/officeart/2005/8/layout/hierarchy3"/>
    <dgm:cxn modelId="{EBAE7E89-9526-4AB7-A65F-8F5737D3EA6B}" type="presParOf" srcId="{C42DC6D6-88CE-4F3E-9DDB-F0C27E80BBBB}" destId="{B3385A33-7454-46CB-B90C-21417FD8CD08}" srcOrd="0" destOrd="0" presId="urn:microsoft.com/office/officeart/2005/8/layout/hierarchy3"/>
    <dgm:cxn modelId="{0E654859-A7B4-4734-8AE1-6CF3B85CEA03}" type="presParOf" srcId="{B3385A33-7454-46CB-B90C-21417FD8CD08}" destId="{11277F7B-4113-4796-B727-7162EA2B5A58}" srcOrd="0" destOrd="0" presId="urn:microsoft.com/office/officeart/2005/8/layout/hierarchy3"/>
    <dgm:cxn modelId="{562EEC7F-7BB3-45A1-AC49-1B7021236156}" type="presParOf" srcId="{B3385A33-7454-46CB-B90C-21417FD8CD08}" destId="{EDE6FD80-DA15-42B4-85D7-5368E8F1AB97}" srcOrd="1" destOrd="0" presId="urn:microsoft.com/office/officeart/2005/8/layout/hierarchy3"/>
    <dgm:cxn modelId="{47F17F97-1665-49CD-A237-98F78E526A21}" type="presParOf" srcId="{C42DC6D6-88CE-4F3E-9DDB-F0C27E80BBBB}" destId="{1D47FCBC-55A1-4925-A0E5-91072A2EA22B}" srcOrd="1" destOrd="0" presId="urn:microsoft.com/office/officeart/2005/8/layout/hierarchy3"/>
    <dgm:cxn modelId="{593C0C61-DD52-4EB9-9057-52A96F836BED}" type="presParOf" srcId="{1D47FCBC-55A1-4925-A0E5-91072A2EA22B}" destId="{D4D95E32-DE4D-4B2D-8C43-8BD17E018E9E}" srcOrd="0" destOrd="0" presId="urn:microsoft.com/office/officeart/2005/8/layout/hierarchy3"/>
    <dgm:cxn modelId="{E15A34B8-71D7-4B1F-9F80-33C3633BC4D4}" type="presParOf" srcId="{1D47FCBC-55A1-4925-A0E5-91072A2EA22B}" destId="{C97BA36F-0919-4676-82B4-6E3F21CC5916}" srcOrd="1" destOrd="0" presId="urn:microsoft.com/office/officeart/2005/8/layout/hierarchy3"/>
    <dgm:cxn modelId="{117E205E-7628-4E94-87FB-6E27F481D093}" type="presParOf" srcId="{1D47FCBC-55A1-4925-A0E5-91072A2EA22B}" destId="{458B556F-647A-43E9-9194-5122D34C6188}" srcOrd="2" destOrd="0" presId="urn:microsoft.com/office/officeart/2005/8/layout/hierarchy3"/>
    <dgm:cxn modelId="{6733A917-4625-474F-AE99-5219D1D5BDD9}" type="presParOf" srcId="{1D47FCBC-55A1-4925-A0E5-91072A2EA22B}" destId="{A68B3635-CC79-4C68-8E5C-619C13129C34}" srcOrd="3" destOrd="0" presId="urn:microsoft.com/office/officeart/2005/8/layout/hierarchy3"/>
    <dgm:cxn modelId="{A4012AB4-B57D-46DE-A28D-895D86F1B6F3}" type="presParOf" srcId="{F5FFC64E-8F4F-4B63-ADBF-3E3D6C997C83}" destId="{42467153-0095-4B26-BAFA-529522647FC3}" srcOrd="2" destOrd="0" presId="urn:microsoft.com/office/officeart/2005/8/layout/hierarchy3"/>
    <dgm:cxn modelId="{F1121670-3E86-42EA-B71C-B99EAB511538}" type="presParOf" srcId="{42467153-0095-4B26-BAFA-529522647FC3}" destId="{29F7ADD3-72EB-4167-9036-57B3477DA6E3}" srcOrd="0" destOrd="0" presId="urn:microsoft.com/office/officeart/2005/8/layout/hierarchy3"/>
    <dgm:cxn modelId="{710C1E25-ADBE-4D81-82AB-B9C5D9BD231B}" type="presParOf" srcId="{29F7ADD3-72EB-4167-9036-57B3477DA6E3}" destId="{EF8D01FD-1FEC-4A24-8877-8E806724B76E}" srcOrd="0" destOrd="0" presId="urn:microsoft.com/office/officeart/2005/8/layout/hierarchy3"/>
    <dgm:cxn modelId="{CCE8F32C-E857-49ED-80C9-4482BF4A71EB}" type="presParOf" srcId="{29F7ADD3-72EB-4167-9036-57B3477DA6E3}" destId="{A582F808-EFA8-4088-8695-AFF3401E3D37}" srcOrd="1" destOrd="0" presId="urn:microsoft.com/office/officeart/2005/8/layout/hierarchy3"/>
    <dgm:cxn modelId="{5B758213-37D8-49A8-BCDA-E7F8AC22B136}" type="presParOf" srcId="{42467153-0095-4B26-BAFA-529522647FC3}" destId="{6B8BB282-78EC-42A9-BAC4-1CE88C8F866F}" srcOrd="1" destOrd="0" presId="urn:microsoft.com/office/officeart/2005/8/layout/hierarchy3"/>
    <dgm:cxn modelId="{54C3985D-4D32-4AC0-8EF7-14F32424A4C7}" type="presParOf" srcId="{6B8BB282-78EC-42A9-BAC4-1CE88C8F866F}" destId="{B8710F7F-F248-4A28-A162-DE79D2EDEF74}" srcOrd="0" destOrd="0" presId="urn:microsoft.com/office/officeart/2005/8/layout/hierarchy3"/>
    <dgm:cxn modelId="{1CBF93C1-A27B-4804-B5AB-43E953431B25}" type="presParOf" srcId="{6B8BB282-78EC-42A9-BAC4-1CE88C8F866F}" destId="{C2542DAF-201E-45F6-8FBC-A09D0B30FADD}" srcOrd="1" destOrd="0" presId="urn:microsoft.com/office/officeart/2005/8/layout/hierarchy3"/>
    <dgm:cxn modelId="{D0E9943C-1233-4CFD-BACC-9E5BD571AFF1}" type="presParOf" srcId="{6B8BB282-78EC-42A9-BAC4-1CE88C8F866F}" destId="{C981686E-CACE-4C81-AF36-9F54E3D58102}" srcOrd="2" destOrd="0" presId="urn:microsoft.com/office/officeart/2005/8/layout/hierarchy3"/>
    <dgm:cxn modelId="{899D0205-7544-4FCC-9312-3ABF575CA7F7}" type="presParOf" srcId="{6B8BB282-78EC-42A9-BAC4-1CE88C8F866F}" destId="{78F7E948-66C8-48BE-99CD-840AF0D12EAA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74D8E7-1290-4D65-AE3E-796DC1FE8285}">
      <dsp:nvSpPr>
        <dsp:cNvPr id="0" name=""/>
        <dsp:cNvSpPr/>
      </dsp:nvSpPr>
      <dsp:spPr>
        <a:xfrm>
          <a:off x="0" y="3125"/>
          <a:ext cx="10313763" cy="66564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406788-17D8-40EA-9E4C-E551D227C77B}">
      <dsp:nvSpPr>
        <dsp:cNvPr id="0" name=""/>
        <dsp:cNvSpPr/>
      </dsp:nvSpPr>
      <dsp:spPr>
        <a:xfrm>
          <a:off x="201358" y="152895"/>
          <a:ext cx="366106" cy="366106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37107B-C054-4789-8EA9-F2A0DA15BE71}">
      <dsp:nvSpPr>
        <dsp:cNvPr id="0" name=""/>
        <dsp:cNvSpPr/>
      </dsp:nvSpPr>
      <dsp:spPr>
        <a:xfrm>
          <a:off x="768823" y="3125"/>
          <a:ext cx="9544939" cy="665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48" tIns="70448" rIns="70448" bIns="7044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baseline="0"/>
            <a:t>Process presentation and definition</a:t>
          </a:r>
          <a:endParaRPr lang="en-US" sz="1900" kern="1200"/>
        </a:p>
      </dsp:txBody>
      <dsp:txXfrm>
        <a:off x="768823" y="3125"/>
        <a:ext cx="9544939" cy="665647"/>
      </dsp:txXfrm>
    </dsp:sp>
    <dsp:sp modelId="{90CCA658-298D-465C-9B65-13C7E12DE9F3}">
      <dsp:nvSpPr>
        <dsp:cNvPr id="0" name=""/>
        <dsp:cNvSpPr/>
      </dsp:nvSpPr>
      <dsp:spPr>
        <a:xfrm>
          <a:off x="0" y="835184"/>
          <a:ext cx="10313763" cy="66564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0B91104-AAEB-494A-AB39-493A8E454B90}">
      <dsp:nvSpPr>
        <dsp:cNvPr id="0" name=""/>
        <dsp:cNvSpPr/>
      </dsp:nvSpPr>
      <dsp:spPr>
        <a:xfrm>
          <a:off x="201358" y="984955"/>
          <a:ext cx="366106" cy="366106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1E736D-ED2B-435A-9285-80ACFBDC6E90}">
      <dsp:nvSpPr>
        <dsp:cNvPr id="0" name=""/>
        <dsp:cNvSpPr/>
      </dsp:nvSpPr>
      <dsp:spPr>
        <a:xfrm>
          <a:off x="768823" y="835184"/>
          <a:ext cx="9544939" cy="665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48" tIns="70448" rIns="70448" bIns="7044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baseline="0" dirty="0"/>
            <a:t>Process Critical </a:t>
          </a:r>
          <a:r>
            <a:rPr lang="fr-CH" sz="1900" kern="1200" baseline="0" dirty="0" err="1"/>
            <a:t>Success</a:t>
          </a:r>
          <a:r>
            <a:rPr lang="fr-CH" sz="1900" kern="1200" baseline="0" dirty="0"/>
            <a:t> </a:t>
          </a:r>
          <a:r>
            <a:rPr lang="fr-CH" sz="1900" kern="1200" baseline="0" dirty="0" err="1"/>
            <a:t>Factors</a:t>
          </a:r>
          <a:r>
            <a:rPr lang="fr-CH" sz="1900" kern="1200" baseline="0" dirty="0"/>
            <a:t> and Key Performance </a:t>
          </a:r>
          <a:r>
            <a:rPr lang="fr-CH" sz="1900" kern="1200" baseline="0" dirty="0" err="1"/>
            <a:t>Indicators</a:t>
          </a:r>
          <a:endParaRPr lang="en-US" sz="1900" kern="1200" dirty="0"/>
        </a:p>
      </dsp:txBody>
      <dsp:txXfrm>
        <a:off x="768823" y="835184"/>
        <a:ext cx="9544939" cy="665647"/>
      </dsp:txXfrm>
    </dsp:sp>
    <dsp:sp modelId="{281D3821-2404-4635-95C8-D1875B40A128}">
      <dsp:nvSpPr>
        <dsp:cNvPr id="0" name=""/>
        <dsp:cNvSpPr/>
      </dsp:nvSpPr>
      <dsp:spPr>
        <a:xfrm>
          <a:off x="0" y="1667244"/>
          <a:ext cx="10313763" cy="66564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DE8F2B-E28D-4221-AD6F-8D52021A00A3}">
      <dsp:nvSpPr>
        <dsp:cNvPr id="0" name=""/>
        <dsp:cNvSpPr/>
      </dsp:nvSpPr>
      <dsp:spPr>
        <a:xfrm>
          <a:off x="201358" y="1817015"/>
          <a:ext cx="366106" cy="366106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8C56B-46A1-45E3-8FF2-CBC46DE5B745}">
      <dsp:nvSpPr>
        <dsp:cNvPr id="0" name=""/>
        <dsp:cNvSpPr/>
      </dsp:nvSpPr>
      <dsp:spPr>
        <a:xfrm>
          <a:off x="768823" y="1667244"/>
          <a:ext cx="9544939" cy="665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48" tIns="70448" rIns="70448" bIns="7044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What we measure</a:t>
          </a:r>
        </a:p>
      </dsp:txBody>
      <dsp:txXfrm>
        <a:off x="768823" y="1667244"/>
        <a:ext cx="9544939" cy="665647"/>
      </dsp:txXfrm>
    </dsp:sp>
    <dsp:sp modelId="{DA06F6D0-2D6F-47DC-A515-E48E1D39BDA1}">
      <dsp:nvSpPr>
        <dsp:cNvPr id="0" name=""/>
        <dsp:cNvSpPr/>
      </dsp:nvSpPr>
      <dsp:spPr>
        <a:xfrm>
          <a:off x="0" y="2499304"/>
          <a:ext cx="10313763" cy="66564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EE7041C-75BE-4C5E-ABEB-FB02EBB7D540}">
      <dsp:nvSpPr>
        <dsp:cNvPr id="0" name=""/>
        <dsp:cNvSpPr/>
      </dsp:nvSpPr>
      <dsp:spPr>
        <a:xfrm>
          <a:off x="201358" y="2649075"/>
          <a:ext cx="366106" cy="366106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C6D95A-E62E-463D-BE58-5A9C9590F1DB}">
      <dsp:nvSpPr>
        <dsp:cNvPr id="0" name=""/>
        <dsp:cNvSpPr/>
      </dsp:nvSpPr>
      <dsp:spPr>
        <a:xfrm>
          <a:off x="768823" y="2499304"/>
          <a:ext cx="9544939" cy="665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48" tIns="70448" rIns="70448" bIns="7044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900" kern="1200" dirty="0"/>
            <a:t>Tips and specific features at Firmenich</a:t>
          </a:r>
        </a:p>
      </dsp:txBody>
      <dsp:txXfrm>
        <a:off x="768823" y="2499304"/>
        <a:ext cx="9544939" cy="665647"/>
      </dsp:txXfrm>
    </dsp:sp>
    <dsp:sp modelId="{1C5A78AB-2948-4AF1-8F24-D75ED65B91CF}">
      <dsp:nvSpPr>
        <dsp:cNvPr id="0" name=""/>
        <dsp:cNvSpPr/>
      </dsp:nvSpPr>
      <dsp:spPr>
        <a:xfrm>
          <a:off x="0" y="3331364"/>
          <a:ext cx="10313763" cy="665647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2EF376B-DF0C-4F4B-853F-650023CE4E99}">
      <dsp:nvSpPr>
        <dsp:cNvPr id="0" name=""/>
        <dsp:cNvSpPr/>
      </dsp:nvSpPr>
      <dsp:spPr>
        <a:xfrm>
          <a:off x="201358" y="3481134"/>
          <a:ext cx="366106" cy="366106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6619F1-77BC-4A82-AC92-AB2FAEC5B41B}">
      <dsp:nvSpPr>
        <dsp:cNvPr id="0" name=""/>
        <dsp:cNvSpPr/>
      </dsp:nvSpPr>
      <dsp:spPr>
        <a:xfrm>
          <a:off x="768823" y="3331364"/>
          <a:ext cx="9544939" cy="66564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448" tIns="70448" rIns="70448" bIns="70448" numCol="1" spcCol="1270" anchor="ctr" anchorCtr="0">
          <a:noAutofit/>
        </a:bodyPr>
        <a:lstStyle/>
        <a:p>
          <a:pPr marL="0" lvl="0" indent="0" algn="l" defTabSz="8445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900" kern="1200" baseline="0"/>
            <a:t>Questions</a:t>
          </a:r>
          <a:endParaRPr lang="en-US" sz="1900" kern="1200"/>
        </a:p>
      </dsp:txBody>
      <dsp:txXfrm>
        <a:off x="768823" y="3331364"/>
        <a:ext cx="9544939" cy="6656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4F9B25-F766-4549-80C7-66CE6CC35B49}">
      <dsp:nvSpPr>
        <dsp:cNvPr id="0" name=""/>
        <dsp:cNvSpPr/>
      </dsp:nvSpPr>
      <dsp:spPr>
        <a:xfrm>
          <a:off x="0" y="0"/>
          <a:ext cx="540064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41C619-6C70-4E28-B859-E46B2EED36FD}">
      <dsp:nvSpPr>
        <dsp:cNvPr id="0" name=""/>
        <dsp:cNvSpPr/>
      </dsp:nvSpPr>
      <dsp:spPr>
        <a:xfrm>
          <a:off x="0" y="0"/>
          <a:ext cx="5400643" cy="1000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 dirty="0"/>
            <a:t>Articles </a:t>
          </a:r>
          <a:r>
            <a:rPr lang="fr-CH" sz="2200" kern="1200" dirty="0" err="1"/>
            <a:t>published</a:t>
          </a:r>
          <a:r>
            <a:rPr lang="fr-CH" sz="2200" kern="1200" dirty="0"/>
            <a:t> for Information Services (IS) teams and end-</a:t>
          </a:r>
          <a:r>
            <a:rPr lang="fr-CH" sz="2200" kern="1200" dirty="0" err="1"/>
            <a:t>users</a:t>
          </a:r>
          <a:r>
            <a:rPr lang="fr-CH" sz="2200" kern="1200" dirty="0"/>
            <a:t> </a:t>
          </a:r>
          <a:r>
            <a:rPr lang="fr-CH" sz="2200" kern="1200" dirty="0" err="1"/>
            <a:t>knowledge</a:t>
          </a:r>
          <a:endParaRPr lang="en-US" sz="2200" kern="1200" dirty="0"/>
        </a:p>
      </dsp:txBody>
      <dsp:txXfrm>
        <a:off x="0" y="0"/>
        <a:ext cx="5400643" cy="1000034"/>
      </dsp:txXfrm>
    </dsp:sp>
    <dsp:sp modelId="{4740AB87-561F-4FA9-87D5-FCAC92D91F1F}">
      <dsp:nvSpPr>
        <dsp:cNvPr id="0" name=""/>
        <dsp:cNvSpPr/>
      </dsp:nvSpPr>
      <dsp:spPr>
        <a:xfrm>
          <a:off x="0" y="1000034"/>
          <a:ext cx="540064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2265A83-66E3-4EBA-8DA0-92B1D1CAB018}">
      <dsp:nvSpPr>
        <dsp:cNvPr id="0" name=""/>
        <dsp:cNvSpPr/>
      </dsp:nvSpPr>
      <dsp:spPr>
        <a:xfrm>
          <a:off x="0" y="1000034"/>
          <a:ext cx="5400643" cy="1000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/>
            <a:t>Authored by IS exclusively</a:t>
          </a:r>
          <a:endParaRPr lang="en-US" sz="2200" kern="1200"/>
        </a:p>
      </dsp:txBody>
      <dsp:txXfrm>
        <a:off x="0" y="1000034"/>
        <a:ext cx="5400643" cy="1000034"/>
      </dsp:txXfrm>
    </dsp:sp>
    <dsp:sp modelId="{09FC14B4-AE60-4E0B-A829-A540462F0CD5}">
      <dsp:nvSpPr>
        <dsp:cNvPr id="0" name=""/>
        <dsp:cNvSpPr/>
      </dsp:nvSpPr>
      <dsp:spPr>
        <a:xfrm>
          <a:off x="0" y="2000068"/>
          <a:ext cx="540064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B04036-E6FE-41A7-93F1-754BA18E9436}">
      <dsp:nvSpPr>
        <dsp:cNvPr id="0" name=""/>
        <dsp:cNvSpPr/>
      </dsp:nvSpPr>
      <dsp:spPr>
        <a:xfrm>
          <a:off x="0" y="2000068"/>
          <a:ext cx="5400643" cy="1000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/>
            <a:t>2’000+ articles published</a:t>
          </a:r>
          <a:endParaRPr lang="en-US" sz="2200" kern="1200"/>
        </a:p>
      </dsp:txBody>
      <dsp:txXfrm>
        <a:off x="0" y="2000068"/>
        <a:ext cx="5400643" cy="1000034"/>
      </dsp:txXfrm>
    </dsp:sp>
    <dsp:sp modelId="{C21A81B6-EA6F-4CCE-9F7A-F339A900424C}">
      <dsp:nvSpPr>
        <dsp:cNvPr id="0" name=""/>
        <dsp:cNvSpPr/>
      </dsp:nvSpPr>
      <dsp:spPr>
        <a:xfrm>
          <a:off x="0" y="3000102"/>
          <a:ext cx="5400643" cy="0"/>
        </a:xfrm>
        <a:prstGeom prst="lin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4D9968-7EA3-4449-B252-3111B184E3F6}">
      <dsp:nvSpPr>
        <dsp:cNvPr id="0" name=""/>
        <dsp:cNvSpPr/>
      </dsp:nvSpPr>
      <dsp:spPr>
        <a:xfrm>
          <a:off x="0" y="3000102"/>
          <a:ext cx="5400643" cy="10000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83820" rIns="83820" bIns="83820" numCol="1" spcCol="1270" anchor="t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200" kern="1200"/>
            <a:t>Around 25% of published articles visible to and usable by end users</a:t>
          </a:r>
          <a:endParaRPr lang="en-US" sz="2200" kern="1200"/>
        </a:p>
      </dsp:txBody>
      <dsp:txXfrm>
        <a:off x="0" y="3000102"/>
        <a:ext cx="5400643" cy="10000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C0C44B-195E-4683-A216-70DC674E3923}">
      <dsp:nvSpPr>
        <dsp:cNvPr id="0" name=""/>
        <dsp:cNvSpPr/>
      </dsp:nvSpPr>
      <dsp:spPr>
        <a:xfrm>
          <a:off x="1466775" y="1150"/>
          <a:ext cx="2233961" cy="1116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300" kern="1200" baseline="0"/>
            <a:t>CSF1 – Knowledge Base is useful to support users</a:t>
          </a:r>
          <a:endParaRPr lang="en-US" sz="1300" kern="1200"/>
        </a:p>
      </dsp:txBody>
      <dsp:txXfrm>
        <a:off x="1499490" y="33865"/>
        <a:ext cx="2168531" cy="1051550"/>
      </dsp:txXfrm>
    </dsp:sp>
    <dsp:sp modelId="{37CD4A7A-CDF4-488E-A4AA-5B5CA9D3A0F4}">
      <dsp:nvSpPr>
        <dsp:cNvPr id="0" name=""/>
        <dsp:cNvSpPr/>
      </dsp:nvSpPr>
      <dsp:spPr>
        <a:xfrm>
          <a:off x="1690171" y="1118131"/>
          <a:ext cx="223396" cy="8377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7735"/>
              </a:lnTo>
              <a:lnTo>
                <a:pt x="223396" y="8377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1F309C-C485-4B4D-9F9C-7D07CAB672AF}">
      <dsp:nvSpPr>
        <dsp:cNvPr id="0" name=""/>
        <dsp:cNvSpPr/>
      </dsp:nvSpPr>
      <dsp:spPr>
        <a:xfrm>
          <a:off x="1913568" y="1397377"/>
          <a:ext cx="1787169" cy="11169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baseline="0" dirty="0"/>
            <a:t>KPI 1.1. </a:t>
          </a:r>
          <a:r>
            <a:rPr lang="fr-CH" sz="1500" kern="1200" baseline="0" dirty="0" err="1"/>
            <a:t>Number</a:t>
          </a:r>
          <a:r>
            <a:rPr lang="fr-CH" sz="1500" kern="1200" baseline="0" dirty="0"/>
            <a:t> of </a:t>
          </a:r>
          <a:r>
            <a:rPr lang="fr-CH" sz="1500" kern="1200" baseline="0" dirty="0" err="1"/>
            <a:t>searches</a:t>
          </a:r>
          <a:r>
            <a:rPr lang="fr-CH" sz="1500" kern="1200" baseline="0" dirty="0"/>
            <a:t> are close to </a:t>
          </a:r>
          <a:r>
            <a:rPr lang="fr-CH" sz="1500" kern="1200" baseline="0" dirty="0" err="1"/>
            <a:t>number</a:t>
          </a:r>
          <a:r>
            <a:rPr lang="fr-CH" sz="1500" kern="1200" baseline="0" dirty="0"/>
            <a:t> of </a:t>
          </a:r>
          <a:r>
            <a:rPr lang="fr-CH" sz="1500" kern="1200" baseline="0" dirty="0" err="1"/>
            <a:t>views</a:t>
          </a:r>
          <a:endParaRPr lang="en-US" sz="1500" kern="1200" dirty="0"/>
        </a:p>
      </dsp:txBody>
      <dsp:txXfrm>
        <a:off x="1946283" y="1430092"/>
        <a:ext cx="1721739" cy="1051550"/>
      </dsp:txXfrm>
    </dsp:sp>
    <dsp:sp modelId="{963FA21F-34E1-4836-B15E-9F32E38CD25E}">
      <dsp:nvSpPr>
        <dsp:cNvPr id="0" name=""/>
        <dsp:cNvSpPr/>
      </dsp:nvSpPr>
      <dsp:spPr>
        <a:xfrm>
          <a:off x="1690171" y="1118131"/>
          <a:ext cx="223396" cy="2233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3961"/>
              </a:lnTo>
              <a:lnTo>
                <a:pt x="223396" y="22339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C8E548-2668-449F-B084-B749CC6301E0}">
      <dsp:nvSpPr>
        <dsp:cNvPr id="0" name=""/>
        <dsp:cNvSpPr/>
      </dsp:nvSpPr>
      <dsp:spPr>
        <a:xfrm>
          <a:off x="1913568" y="2793603"/>
          <a:ext cx="1787169" cy="11169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baseline="0" dirty="0"/>
            <a:t>KPI 1.2. Percentage of </a:t>
          </a:r>
          <a:r>
            <a:rPr lang="fr-CH" sz="1500" kern="1200" baseline="0" dirty="0" err="1"/>
            <a:t>viewed</a:t>
          </a:r>
          <a:r>
            <a:rPr lang="fr-CH" sz="1500" kern="1200" baseline="0" dirty="0"/>
            <a:t> articles compare to </a:t>
          </a:r>
          <a:r>
            <a:rPr lang="fr-CH" sz="1500" kern="1200" baseline="0" dirty="0" err="1"/>
            <a:t>published</a:t>
          </a:r>
          <a:r>
            <a:rPr lang="fr-CH" sz="1500" kern="1200" baseline="0" dirty="0"/>
            <a:t> articles</a:t>
          </a:r>
          <a:endParaRPr lang="en-US" sz="1500" kern="1200" dirty="0"/>
        </a:p>
      </dsp:txBody>
      <dsp:txXfrm>
        <a:off x="1946283" y="2826318"/>
        <a:ext cx="1721739" cy="1051550"/>
      </dsp:txXfrm>
    </dsp:sp>
    <dsp:sp modelId="{11277F7B-4113-4796-B727-7162EA2B5A58}">
      <dsp:nvSpPr>
        <dsp:cNvPr id="0" name=""/>
        <dsp:cNvSpPr/>
      </dsp:nvSpPr>
      <dsp:spPr>
        <a:xfrm>
          <a:off x="4259228" y="1150"/>
          <a:ext cx="2233961" cy="1116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300" kern="1200" baseline="0"/>
            <a:t>CSF2 – Knowledge articles are maintained up-to-date</a:t>
          </a:r>
          <a:endParaRPr lang="en-US" sz="1300" kern="1200"/>
        </a:p>
      </dsp:txBody>
      <dsp:txXfrm>
        <a:off x="4291943" y="33865"/>
        <a:ext cx="2168531" cy="1051550"/>
      </dsp:txXfrm>
    </dsp:sp>
    <dsp:sp modelId="{D4D95E32-DE4D-4B2D-8C43-8BD17E018E9E}">
      <dsp:nvSpPr>
        <dsp:cNvPr id="0" name=""/>
        <dsp:cNvSpPr/>
      </dsp:nvSpPr>
      <dsp:spPr>
        <a:xfrm>
          <a:off x="4482624" y="1118131"/>
          <a:ext cx="223396" cy="8377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7735"/>
              </a:lnTo>
              <a:lnTo>
                <a:pt x="223396" y="8377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BA36F-0919-4676-82B4-6E3F21CC5916}">
      <dsp:nvSpPr>
        <dsp:cNvPr id="0" name=""/>
        <dsp:cNvSpPr/>
      </dsp:nvSpPr>
      <dsp:spPr>
        <a:xfrm>
          <a:off x="4706020" y="1397377"/>
          <a:ext cx="1787169" cy="11169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baseline="0"/>
            <a:t>KPI 2.1. Regular review of knowledge articles</a:t>
          </a:r>
          <a:endParaRPr lang="en-US" sz="1500" kern="1200"/>
        </a:p>
      </dsp:txBody>
      <dsp:txXfrm>
        <a:off x="4738735" y="1430092"/>
        <a:ext cx="1721739" cy="1051550"/>
      </dsp:txXfrm>
    </dsp:sp>
    <dsp:sp modelId="{458B556F-647A-43E9-9194-5122D34C6188}">
      <dsp:nvSpPr>
        <dsp:cNvPr id="0" name=""/>
        <dsp:cNvSpPr/>
      </dsp:nvSpPr>
      <dsp:spPr>
        <a:xfrm>
          <a:off x="4482624" y="1118131"/>
          <a:ext cx="223396" cy="2233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3961"/>
              </a:lnTo>
              <a:lnTo>
                <a:pt x="223396" y="22339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8B3635-CC79-4C68-8E5C-619C13129C34}">
      <dsp:nvSpPr>
        <dsp:cNvPr id="0" name=""/>
        <dsp:cNvSpPr/>
      </dsp:nvSpPr>
      <dsp:spPr>
        <a:xfrm>
          <a:off x="4706020" y="2793603"/>
          <a:ext cx="1787169" cy="11169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baseline="0"/>
            <a:t>KPI 2.2. Average time to publish a knowledge article</a:t>
          </a:r>
          <a:endParaRPr lang="en-US" sz="1500" kern="1200"/>
        </a:p>
      </dsp:txBody>
      <dsp:txXfrm>
        <a:off x="4738735" y="2826318"/>
        <a:ext cx="1721739" cy="1051550"/>
      </dsp:txXfrm>
    </dsp:sp>
    <dsp:sp modelId="{EF8D01FD-1FEC-4A24-8877-8E806724B76E}">
      <dsp:nvSpPr>
        <dsp:cNvPr id="0" name=""/>
        <dsp:cNvSpPr/>
      </dsp:nvSpPr>
      <dsp:spPr>
        <a:xfrm>
          <a:off x="7051680" y="1150"/>
          <a:ext cx="2233961" cy="111698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300" kern="1200" baseline="0"/>
            <a:t>CSF3 – Knowledge process and knowledge team are audited on a regular basis (collect feedback and trigger action plan)</a:t>
          </a:r>
          <a:endParaRPr lang="en-US" sz="1300" kern="1200"/>
        </a:p>
      </dsp:txBody>
      <dsp:txXfrm>
        <a:off x="7084395" y="33865"/>
        <a:ext cx="2168531" cy="1051550"/>
      </dsp:txXfrm>
    </dsp:sp>
    <dsp:sp modelId="{B8710F7F-F248-4A28-A162-DE79D2EDEF74}">
      <dsp:nvSpPr>
        <dsp:cNvPr id="0" name=""/>
        <dsp:cNvSpPr/>
      </dsp:nvSpPr>
      <dsp:spPr>
        <a:xfrm>
          <a:off x="7275076" y="1118131"/>
          <a:ext cx="223396" cy="83773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7735"/>
              </a:lnTo>
              <a:lnTo>
                <a:pt x="223396" y="83773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542DAF-201E-45F6-8FBC-A09D0B30FADD}">
      <dsp:nvSpPr>
        <dsp:cNvPr id="0" name=""/>
        <dsp:cNvSpPr/>
      </dsp:nvSpPr>
      <dsp:spPr>
        <a:xfrm>
          <a:off x="7498472" y="1397377"/>
          <a:ext cx="1787169" cy="11169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baseline="0"/>
            <a:t>KPI 3.1. Process is audited by users community</a:t>
          </a:r>
          <a:endParaRPr lang="en-US" sz="1500" kern="1200"/>
        </a:p>
      </dsp:txBody>
      <dsp:txXfrm>
        <a:off x="7531187" y="1430092"/>
        <a:ext cx="1721739" cy="1051550"/>
      </dsp:txXfrm>
    </dsp:sp>
    <dsp:sp modelId="{C981686E-CACE-4C81-AF36-9F54E3D58102}">
      <dsp:nvSpPr>
        <dsp:cNvPr id="0" name=""/>
        <dsp:cNvSpPr/>
      </dsp:nvSpPr>
      <dsp:spPr>
        <a:xfrm>
          <a:off x="7275076" y="1118131"/>
          <a:ext cx="223396" cy="22339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3961"/>
              </a:lnTo>
              <a:lnTo>
                <a:pt x="223396" y="223396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F7E948-66C8-48BE-99CD-840AF0D12EAA}">
      <dsp:nvSpPr>
        <dsp:cNvPr id="0" name=""/>
        <dsp:cNvSpPr/>
      </dsp:nvSpPr>
      <dsp:spPr>
        <a:xfrm>
          <a:off x="7498472" y="2793603"/>
          <a:ext cx="1787169" cy="11169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1500" kern="1200" baseline="0"/>
            <a:t>KPI 3.2. Knowledge team is audited by users community</a:t>
          </a:r>
          <a:endParaRPr lang="en-US" sz="1500" kern="1200"/>
        </a:p>
      </dsp:txBody>
      <dsp:txXfrm>
        <a:off x="7531187" y="2826318"/>
        <a:ext cx="1721739" cy="1051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8AF50D-FF80-4E3B-9EE4-281A83667EF9}" type="datetimeFigureOut">
              <a:rPr lang="fr-CH" smtClean="0"/>
              <a:t>10.11.2022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39306-7621-4E6D-99D6-2FD6AA0196C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70718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39306-7621-4E6D-99D6-2FD6AA0196CC}" type="slidenum">
              <a:rPr lang="fr-CH" smtClean="0"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387153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39306-7621-4E6D-99D6-2FD6AA0196CC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55069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sz="800" i="1" dirty="0" err="1"/>
              <a:t>History</a:t>
            </a:r>
            <a:r>
              <a:rPr lang="fr-CH" sz="800" i="1" dirty="0"/>
              <a:t> &amp; Introduction (</a:t>
            </a:r>
            <a:r>
              <a:rPr lang="fr-CH" sz="800" i="1" dirty="0" err="1"/>
              <a:t>mentioned</a:t>
            </a:r>
            <a:r>
              <a:rPr lang="fr-CH" sz="800" i="1" dirty="0"/>
              <a:t> by PRH): </a:t>
            </a:r>
            <a:r>
              <a:rPr lang="fr-CH" sz="800" i="1" dirty="0" err="1"/>
              <a:t>Different</a:t>
            </a:r>
            <a:r>
              <a:rPr lang="fr-CH" sz="800" i="1" dirty="0"/>
              <a:t> </a:t>
            </a:r>
            <a:r>
              <a:rPr lang="fr-CH" sz="800" i="1" dirty="0" err="1"/>
              <a:t>kind</a:t>
            </a:r>
            <a:r>
              <a:rPr lang="fr-CH" sz="800" i="1" dirty="0"/>
              <a:t> of documents </a:t>
            </a:r>
            <a:r>
              <a:rPr lang="fr-CH" sz="800" i="1" dirty="0" err="1"/>
              <a:t>we</a:t>
            </a:r>
            <a:r>
              <a:rPr lang="fr-CH" sz="800" i="1" dirty="0"/>
              <a:t> </a:t>
            </a:r>
            <a:r>
              <a:rPr lang="fr-CH" sz="800" i="1" dirty="0" err="1"/>
              <a:t>create</a:t>
            </a:r>
            <a:r>
              <a:rPr lang="fr-CH" sz="800" i="1" dirty="0"/>
              <a:t> : </a:t>
            </a:r>
            <a:r>
              <a:rPr lang="fr-CH" sz="800" i="1" dirty="0" err="1"/>
              <a:t>policies</a:t>
            </a:r>
            <a:r>
              <a:rPr lang="fr-CH" sz="800" i="1" dirty="0"/>
              <a:t>, process, </a:t>
            </a:r>
            <a:r>
              <a:rPr lang="fr-CH" sz="800" i="1" dirty="0" err="1"/>
              <a:t>procedures</a:t>
            </a:r>
            <a:r>
              <a:rPr lang="fr-CH" sz="800" i="1" dirty="0"/>
              <a:t>, application support, </a:t>
            </a:r>
            <a:r>
              <a:rPr lang="fr-CH" sz="800" i="1" dirty="0" err="1"/>
              <a:t>naming</a:t>
            </a:r>
            <a:r>
              <a:rPr lang="fr-CH" sz="800" i="1" dirty="0"/>
              <a:t> conventions, self-help, </a:t>
            </a:r>
            <a:r>
              <a:rPr lang="fr-CH" sz="800" i="1" dirty="0" err="1"/>
              <a:t>technical</a:t>
            </a:r>
            <a:r>
              <a:rPr lang="fr-CH" sz="800" i="1" dirty="0"/>
              <a:t> SOP, </a:t>
            </a:r>
            <a:r>
              <a:rPr lang="fr-CH" sz="800" i="1" dirty="0" err="1"/>
              <a:t>ppt</a:t>
            </a:r>
            <a:r>
              <a:rPr lang="fr-CH" sz="800" i="1" dirty="0"/>
              <a:t> training</a:t>
            </a:r>
          </a:p>
          <a:p>
            <a:endParaRPr lang="fr-CH" dirty="0"/>
          </a:p>
          <a:p>
            <a:r>
              <a:rPr lang="fr-CH" dirty="0"/>
              <a:t>In IS Firmenich, only people </a:t>
            </a:r>
            <a:r>
              <a:rPr lang="fr-CH" dirty="0" err="1"/>
              <a:t>from</a:t>
            </a:r>
            <a:r>
              <a:rPr lang="fr-CH" dirty="0"/>
              <a:t> the IS team can </a:t>
            </a:r>
            <a:r>
              <a:rPr lang="fr-CH" dirty="0" err="1"/>
              <a:t>create</a:t>
            </a:r>
            <a:r>
              <a:rPr lang="fr-CH" dirty="0"/>
              <a:t> </a:t>
            </a:r>
            <a:r>
              <a:rPr lang="fr-CH" dirty="0" err="1"/>
              <a:t>knowledge</a:t>
            </a:r>
            <a:r>
              <a:rPr lang="fr-CH" dirty="0"/>
              <a:t> articles.</a:t>
            </a:r>
          </a:p>
          <a:p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create</a:t>
            </a:r>
            <a:r>
              <a:rPr lang="fr-CH" dirty="0"/>
              <a:t> and </a:t>
            </a:r>
            <a:r>
              <a:rPr lang="fr-CH" dirty="0" err="1"/>
              <a:t>publish</a:t>
            </a:r>
            <a:r>
              <a:rPr lang="fr-CH" dirty="0"/>
              <a:t> </a:t>
            </a:r>
            <a:r>
              <a:rPr lang="fr-CH" dirty="0" err="1"/>
              <a:t>knowledge</a:t>
            </a:r>
            <a:r>
              <a:rPr lang="fr-CH" dirty="0"/>
              <a:t> articles for IS support teams AND for end </a:t>
            </a:r>
            <a:r>
              <a:rPr lang="fr-CH" dirty="0" err="1"/>
              <a:t>users</a:t>
            </a:r>
            <a:r>
              <a:rPr lang="fr-CH" dirty="0"/>
              <a:t>. End </a:t>
            </a:r>
            <a:r>
              <a:rPr lang="fr-CH" dirty="0" err="1"/>
              <a:t>users</a:t>
            </a:r>
            <a:r>
              <a:rPr lang="fr-CH" dirty="0"/>
              <a:t>’ </a:t>
            </a:r>
            <a:r>
              <a:rPr lang="fr-CH" dirty="0" err="1"/>
              <a:t>visibility</a:t>
            </a:r>
            <a:r>
              <a:rPr lang="fr-CH" dirty="0"/>
              <a:t> is </a:t>
            </a:r>
            <a:r>
              <a:rPr lang="fr-CH" dirty="0" err="1"/>
              <a:t>limited</a:t>
            </a:r>
            <a:r>
              <a:rPr lang="fr-CH" dirty="0"/>
              <a:t> to the articles </a:t>
            </a:r>
            <a:r>
              <a:rPr lang="fr-CH" dirty="0" err="1"/>
              <a:t>published</a:t>
            </a:r>
            <a:r>
              <a:rPr lang="fr-CH" dirty="0"/>
              <a:t> for </a:t>
            </a:r>
            <a:r>
              <a:rPr lang="fr-CH" dirty="0" err="1"/>
              <a:t>them</a:t>
            </a:r>
            <a:r>
              <a:rPr lang="fr-CH" dirty="0"/>
              <a:t>.</a:t>
            </a:r>
          </a:p>
          <a:p>
            <a:r>
              <a:rPr lang="fr-CH" dirty="0" err="1"/>
              <a:t>Today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have a bit more </a:t>
            </a:r>
            <a:r>
              <a:rPr lang="fr-CH" dirty="0" err="1"/>
              <a:t>than</a:t>
            </a:r>
            <a:r>
              <a:rPr lang="fr-CH" dirty="0"/>
              <a:t> 2’000 articles </a:t>
            </a:r>
            <a:r>
              <a:rPr lang="fr-CH" dirty="0" err="1"/>
              <a:t>published</a:t>
            </a:r>
            <a:r>
              <a:rPr lang="fr-CH" dirty="0"/>
              <a:t>. </a:t>
            </a:r>
            <a:r>
              <a:rPr lang="fr-CH" dirty="0" err="1"/>
              <a:t>Among</a:t>
            </a:r>
            <a:r>
              <a:rPr lang="fr-CH" dirty="0"/>
              <a:t> </a:t>
            </a:r>
            <a:r>
              <a:rPr lang="fr-CH" dirty="0" err="1"/>
              <a:t>these</a:t>
            </a:r>
            <a:r>
              <a:rPr lang="fr-CH" dirty="0"/>
              <a:t>, </a:t>
            </a:r>
            <a:r>
              <a:rPr lang="fr-CH" dirty="0" err="1"/>
              <a:t>we</a:t>
            </a:r>
            <a:r>
              <a:rPr lang="fr-CH" dirty="0"/>
              <a:t> have </a:t>
            </a:r>
            <a:r>
              <a:rPr lang="fr-CH" dirty="0" err="1"/>
              <a:t>around</a:t>
            </a:r>
            <a:r>
              <a:rPr lang="fr-CH" dirty="0"/>
              <a:t> 500 articles </a:t>
            </a:r>
            <a:r>
              <a:rPr lang="fr-CH" dirty="0" err="1"/>
              <a:t>published</a:t>
            </a:r>
            <a:r>
              <a:rPr lang="fr-CH" dirty="0"/>
              <a:t> and visible to end </a:t>
            </a:r>
            <a:r>
              <a:rPr lang="fr-CH" dirty="0" err="1"/>
              <a:t>users</a:t>
            </a:r>
            <a:r>
              <a:rPr lang="fr-CH" dirty="0"/>
              <a:t> (25%).</a:t>
            </a:r>
          </a:p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39306-7621-4E6D-99D6-2FD6AA0196CC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79714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The process is </a:t>
            </a:r>
            <a:r>
              <a:rPr lang="fr-CH" dirty="0" err="1"/>
              <a:t>defined</a:t>
            </a:r>
            <a:r>
              <a:rPr lang="fr-CH" dirty="0"/>
              <a:t> as </a:t>
            </a:r>
            <a:r>
              <a:rPr lang="fr-CH" dirty="0" err="1"/>
              <a:t>follows</a:t>
            </a:r>
            <a:r>
              <a:rPr lang="fr-CH" dirty="0"/>
              <a:t>:</a:t>
            </a:r>
          </a:p>
          <a:p>
            <a:pPr marL="228600" indent="-228600">
              <a:buAutoNum type="arabicPeriod"/>
            </a:pPr>
            <a:r>
              <a:rPr lang="fr-CH" dirty="0"/>
              <a:t>Stakeholders are the </a:t>
            </a:r>
            <a:r>
              <a:rPr lang="fr-CH" dirty="0" err="1"/>
              <a:t>author</a:t>
            </a:r>
            <a:r>
              <a:rPr lang="fr-CH" dirty="0"/>
              <a:t>, the </a:t>
            </a:r>
            <a:r>
              <a:rPr lang="fr-CH" dirty="0" err="1"/>
              <a:t>reviewer</a:t>
            </a:r>
            <a:r>
              <a:rPr lang="fr-CH" dirty="0"/>
              <a:t>, the </a:t>
            </a:r>
            <a:r>
              <a:rPr lang="fr-CH" dirty="0" err="1"/>
              <a:t>knowledge</a:t>
            </a:r>
            <a:r>
              <a:rPr lang="fr-CH" dirty="0"/>
              <a:t> management team and the </a:t>
            </a:r>
            <a:r>
              <a:rPr lang="fr-CH" dirty="0" err="1"/>
              <a:t>reader</a:t>
            </a:r>
            <a:endParaRPr lang="fr-CH" dirty="0"/>
          </a:p>
          <a:p>
            <a:pPr marL="228600" indent="-228600">
              <a:buAutoNum type="arabicPeriod"/>
            </a:pPr>
            <a:r>
              <a:rPr lang="fr-CH" dirty="0"/>
              <a:t>The </a:t>
            </a:r>
            <a:r>
              <a:rPr lang="fr-CH" dirty="0" err="1"/>
              <a:t>author</a:t>
            </a:r>
            <a:r>
              <a:rPr lang="fr-CH" dirty="0"/>
              <a:t> </a:t>
            </a:r>
            <a:r>
              <a:rPr lang="fr-CH" dirty="0" err="1"/>
              <a:t>writes</a:t>
            </a:r>
            <a:r>
              <a:rPr lang="fr-CH" dirty="0"/>
              <a:t> and </a:t>
            </a:r>
            <a:r>
              <a:rPr lang="fr-CH" dirty="0" err="1"/>
              <a:t>creates</a:t>
            </a:r>
            <a:r>
              <a:rPr lang="fr-CH" dirty="0"/>
              <a:t>. – The </a:t>
            </a:r>
            <a:r>
              <a:rPr lang="fr-CH" dirty="0" err="1"/>
              <a:t>reviewer</a:t>
            </a:r>
            <a:r>
              <a:rPr lang="fr-CH" dirty="0"/>
              <a:t> </a:t>
            </a:r>
            <a:r>
              <a:rPr lang="fr-CH" dirty="0" err="1"/>
              <a:t>provides</a:t>
            </a:r>
            <a:r>
              <a:rPr lang="fr-CH" dirty="0"/>
              <a:t> </a:t>
            </a:r>
            <a:r>
              <a:rPr lang="fr-CH" dirty="0" err="1"/>
              <a:t>objectivity</a:t>
            </a:r>
            <a:r>
              <a:rPr lang="fr-CH" dirty="0"/>
              <a:t> in the </a:t>
            </a:r>
            <a:r>
              <a:rPr lang="fr-CH" dirty="0" err="1"/>
              <a:t>review</a:t>
            </a:r>
            <a:r>
              <a:rPr lang="fr-CH" dirty="0"/>
              <a:t> of the article content </a:t>
            </a:r>
            <a:r>
              <a:rPr lang="fr-CH" dirty="0" err="1"/>
              <a:t>before</a:t>
            </a:r>
            <a:r>
              <a:rPr lang="fr-CH" dirty="0"/>
              <a:t> publication and </a:t>
            </a:r>
            <a:r>
              <a:rPr lang="fr-CH" dirty="0" err="1"/>
              <a:t>publish</a:t>
            </a:r>
            <a:r>
              <a:rPr lang="fr-CH" dirty="0"/>
              <a:t> for IS. – The </a:t>
            </a:r>
            <a:r>
              <a:rPr lang="fr-CH" dirty="0" err="1"/>
              <a:t>knowledge</a:t>
            </a:r>
            <a:r>
              <a:rPr lang="fr-CH" dirty="0"/>
              <a:t> management team </a:t>
            </a:r>
            <a:r>
              <a:rPr lang="fr-CH" dirty="0" err="1"/>
              <a:t>ensures</a:t>
            </a:r>
            <a:r>
              <a:rPr lang="fr-CH" dirty="0"/>
              <a:t> stakeholders are </a:t>
            </a:r>
            <a:r>
              <a:rPr lang="fr-CH" dirty="0" err="1"/>
              <a:t>trained</a:t>
            </a:r>
            <a:r>
              <a:rPr lang="fr-CH" dirty="0"/>
              <a:t> to use the process, proposes and </a:t>
            </a:r>
            <a:r>
              <a:rPr lang="fr-CH" dirty="0" err="1"/>
              <a:t>implement</a:t>
            </a:r>
            <a:r>
              <a:rPr lang="fr-CH" dirty="0"/>
              <a:t> </a:t>
            </a:r>
            <a:r>
              <a:rPr lang="fr-CH" dirty="0" err="1"/>
              <a:t>improvements</a:t>
            </a:r>
            <a:r>
              <a:rPr lang="fr-CH" dirty="0"/>
              <a:t> and </a:t>
            </a:r>
            <a:r>
              <a:rPr lang="fr-CH" dirty="0" err="1"/>
              <a:t>ensures</a:t>
            </a:r>
            <a:r>
              <a:rPr lang="fr-CH" dirty="0"/>
              <a:t> </a:t>
            </a:r>
            <a:r>
              <a:rPr lang="fr-CH" dirty="0" err="1"/>
              <a:t>pending</a:t>
            </a:r>
            <a:r>
              <a:rPr lang="fr-CH" dirty="0"/>
              <a:t> items are </a:t>
            </a:r>
            <a:r>
              <a:rPr lang="fr-CH" dirty="0" err="1"/>
              <a:t>handled</a:t>
            </a:r>
            <a:r>
              <a:rPr lang="fr-CH" dirty="0"/>
              <a:t> and </a:t>
            </a:r>
            <a:r>
              <a:rPr lang="fr-CH" dirty="0" err="1"/>
              <a:t>published</a:t>
            </a:r>
            <a:r>
              <a:rPr lang="fr-CH" dirty="0"/>
              <a:t> for end </a:t>
            </a:r>
            <a:r>
              <a:rPr lang="fr-CH" dirty="0" err="1"/>
              <a:t>users</a:t>
            </a:r>
            <a:r>
              <a:rPr lang="fr-CH" dirty="0"/>
              <a:t>. – The </a:t>
            </a:r>
            <a:r>
              <a:rPr lang="fr-CH" dirty="0" err="1"/>
              <a:t>reader</a:t>
            </a:r>
            <a:r>
              <a:rPr lang="fr-CH" dirty="0"/>
              <a:t> uses the </a:t>
            </a:r>
            <a:r>
              <a:rPr lang="fr-CH" dirty="0" err="1"/>
              <a:t>published</a:t>
            </a:r>
            <a:r>
              <a:rPr lang="fr-CH" dirty="0"/>
              <a:t> articles.</a:t>
            </a:r>
          </a:p>
          <a:p>
            <a:pPr marL="228600" indent="-228600">
              <a:buAutoNum type="arabicPeriod"/>
            </a:pPr>
            <a:r>
              <a:rPr lang="fr-CH" dirty="0"/>
              <a:t>No article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published</a:t>
            </a:r>
            <a:r>
              <a:rPr lang="fr-CH" dirty="0"/>
              <a:t> </a:t>
            </a:r>
            <a:r>
              <a:rPr lang="fr-CH" dirty="0" err="1"/>
              <a:t>without</a:t>
            </a:r>
            <a:r>
              <a:rPr lang="fr-CH" dirty="0"/>
              <a:t> a </a:t>
            </a:r>
            <a:r>
              <a:rPr lang="fr-CH" dirty="0" err="1"/>
              <a:t>technical</a:t>
            </a:r>
            <a:r>
              <a:rPr lang="fr-CH" dirty="0"/>
              <a:t> </a:t>
            </a:r>
            <a:r>
              <a:rPr lang="fr-CH" dirty="0" err="1"/>
              <a:t>review</a:t>
            </a:r>
            <a:r>
              <a:rPr lang="fr-CH" dirty="0"/>
              <a:t>. No article, </a:t>
            </a:r>
            <a:r>
              <a:rPr lang="fr-CH" dirty="0" err="1"/>
              <a:t>that</a:t>
            </a:r>
            <a:r>
              <a:rPr lang="fr-CH" dirty="0"/>
              <a:t> is </a:t>
            </a:r>
            <a:r>
              <a:rPr lang="fr-CH" dirty="0" err="1"/>
              <a:t>intended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published</a:t>
            </a:r>
            <a:r>
              <a:rPr lang="fr-CH" dirty="0"/>
              <a:t> for end </a:t>
            </a:r>
            <a:r>
              <a:rPr lang="fr-CH" dirty="0" err="1"/>
              <a:t>users</a:t>
            </a:r>
            <a:r>
              <a:rPr lang="fr-CH" dirty="0"/>
              <a:t> can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published</a:t>
            </a:r>
            <a:r>
              <a:rPr lang="fr-CH" dirty="0"/>
              <a:t> </a:t>
            </a:r>
            <a:r>
              <a:rPr lang="fr-CH" dirty="0" err="1"/>
              <a:t>without</a:t>
            </a:r>
            <a:r>
              <a:rPr lang="fr-CH" dirty="0"/>
              <a:t> a </a:t>
            </a:r>
            <a:r>
              <a:rPr lang="fr-CH" dirty="0" err="1"/>
              <a:t>technical</a:t>
            </a:r>
            <a:r>
              <a:rPr lang="fr-CH" dirty="0"/>
              <a:t> </a:t>
            </a:r>
            <a:r>
              <a:rPr lang="fr-CH" dirty="0" err="1"/>
              <a:t>review</a:t>
            </a:r>
            <a:r>
              <a:rPr lang="fr-CH" dirty="0"/>
              <a:t> AND an </a:t>
            </a:r>
            <a:r>
              <a:rPr lang="fr-CH" dirty="0" err="1"/>
              <a:t>editorial</a:t>
            </a:r>
            <a:r>
              <a:rPr lang="fr-CH" dirty="0"/>
              <a:t> </a:t>
            </a:r>
            <a:r>
              <a:rPr lang="fr-CH" dirty="0" err="1"/>
              <a:t>review</a:t>
            </a:r>
            <a:r>
              <a:rPr lang="fr-CH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39306-7621-4E6D-99D6-2FD6AA0196CC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941256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>
                <a:solidFill>
                  <a:srgbClr val="FF0000"/>
                </a:solidFill>
              </a:rPr>
              <a:t>To </a:t>
            </a:r>
            <a:r>
              <a:rPr lang="fr-CH" dirty="0" err="1">
                <a:solidFill>
                  <a:srgbClr val="FF0000"/>
                </a:solidFill>
              </a:rPr>
              <a:t>ensure</a:t>
            </a:r>
            <a:r>
              <a:rPr lang="fr-CH" dirty="0">
                <a:solidFill>
                  <a:srgbClr val="FF0000"/>
                </a:solidFill>
              </a:rPr>
              <a:t> the process is </a:t>
            </a:r>
            <a:r>
              <a:rPr lang="fr-CH" dirty="0" err="1">
                <a:solidFill>
                  <a:srgbClr val="FF0000"/>
                </a:solidFill>
              </a:rPr>
              <a:t>correctly</a:t>
            </a:r>
            <a:r>
              <a:rPr lang="fr-CH" dirty="0">
                <a:solidFill>
                  <a:srgbClr val="FF0000"/>
                </a:solidFill>
              </a:rPr>
              <a:t> used and is a real </a:t>
            </a:r>
            <a:r>
              <a:rPr lang="fr-CH" dirty="0" err="1">
                <a:solidFill>
                  <a:srgbClr val="FF0000"/>
                </a:solidFill>
              </a:rPr>
              <a:t>benefit</a:t>
            </a:r>
            <a:r>
              <a:rPr lang="fr-CH" dirty="0">
                <a:solidFill>
                  <a:srgbClr val="FF0000"/>
                </a:solidFill>
              </a:rPr>
              <a:t> for the Firmenich </a:t>
            </a:r>
            <a:r>
              <a:rPr lang="fr-CH" dirty="0" err="1">
                <a:solidFill>
                  <a:srgbClr val="FF0000"/>
                </a:solidFill>
              </a:rPr>
              <a:t>community</a:t>
            </a:r>
            <a:r>
              <a:rPr lang="fr-CH" dirty="0">
                <a:solidFill>
                  <a:srgbClr val="FF0000"/>
                </a:solidFill>
              </a:rPr>
              <a:t>, </a:t>
            </a:r>
            <a:r>
              <a:rPr lang="fr-CH" dirty="0" err="1">
                <a:solidFill>
                  <a:srgbClr val="FF0000"/>
                </a:solidFill>
              </a:rPr>
              <a:t>we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defined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three</a:t>
            </a:r>
            <a:r>
              <a:rPr lang="fr-CH" dirty="0">
                <a:solidFill>
                  <a:srgbClr val="FF0000"/>
                </a:solidFill>
              </a:rPr>
              <a:t> Critical </a:t>
            </a:r>
            <a:r>
              <a:rPr lang="fr-CH" dirty="0" err="1">
                <a:solidFill>
                  <a:srgbClr val="FF0000"/>
                </a:solidFill>
              </a:rPr>
              <a:t>Success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Factors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which</a:t>
            </a:r>
            <a:r>
              <a:rPr lang="fr-CH" dirty="0">
                <a:solidFill>
                  <a:srgbClr val="FF0000"/>
                </a:solidFill>
              </a:rPr>
              <a:t> are:</a:t>
            </a:r>
          </a:p>
          <a:p>
            <a:pPr marL="228600" indent="-228600">
              <a:buAutoNum type="arabicPeriod"/>
            </a:pPr>
            <a:r>
              <a:rPr lang="fr-CH" dirty="0">
                <a:solidFill>
                  <a:srgbClr val="FF0000"/>
                </a:solidFill>
              </a:rPr>
              <a:t>The </a:t>
            </a:r>
            <a:r>
              <a:rPr lang="fr-CH" dirty="0" err="1">
                <a:solidFill>
                  <a:srgbClr val="FF0000"/>
                </a:solidFill>
              </a:rPr>
              <a:t>knowledge</a:t>
            </a:r>
            <a:r>
              <a:rPr lang="fr-CH" dirty="0">
                <a:solidFill>
                  <a:srgbClr val="FF0000"/>
                </a:solidFill>
              </a:rPr>
              <a:t> base must </a:t>
            </a:r>
            <a:r>
              <a:rPr lang="fr-CH" dirty="0" err="1">
                <a:solidFill>
                  <a:srgbClr val="FF0000"/>
                </a:solidFill>
              </a:rPr>
              <a:t>be</a:t>
            </a:r>
            <a:r>
              <a:rPr lang="fr-CH" dirty="0">
                <a:solidFill>
                  <a:srgbClr val="FF0000"/>
                </a:solidFill>
              </a:rPr>
              <a:t> a </a:t>
            </a:r>
            <a:r>
              <a:rPr lang="fr-CH" dirty="0" err="1">
                <a:solidFill>
                  <a:srgbClr val="FF0000"/>
                </a:solidFill>
              </a:rPr>
              <a:t>useful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tool</a:t>
            </a:r>
            <a:r>
              <a:rPr lang="fr-CH" dirty="0">
                <a:solidFill>
                  <a:srgbClr val="FF0000"/>
                </a:solidFill>
              </a:rPr>
              <a:t> to support </a:t>
            </a:r>
            <a:r>
              <a:rPr lang="fr-CH" dirty="0" err="1">
                <a:solidFill>
                  <a:srgbClr val="FF0000"/>
                </a:solidFill>
              </a:rPr>
              <a:t>users</a:t>
            </a:r>
            <a:r>
              <a:rPr lang="fr-CH" dirty="0">
                <a:solidFill>
                  <a:srgbClr val="FF0000"/>
                </a:solidFill>
              </a:rPr>
              <a:t>.</a:t>
            </a:r>
          </a:p>
          <a:p>
            <a:pPr marL="685800" lvl="1" indent="-228600">
              <a:buAutoNum type="arabicPeriod"/>
            </a:pPr>
            <a:r>
              <a:rPr lang="fr-CH" dirty="0">
                <a:solidFill>
                  <a:srgbClr val="FF0000"/>
                </a:solidFill>
              </a:rPr>
              <a:t>The first KPI for </a:t>
            </a:r>
            <a:r>
              <a:rPr lang="fr-CH" dirty="0" err="1">
                <a:solidFill>
                  <a:srgbClr val="FF0000"/>
                </a:solidFill>
              </a:rPr>
              <a:t>this</a:t>
            </a:r>
            <a:r>
              <a:rPr lang="fr-CH" dirty="0">
                <a:solidFill>
                  <a:srgbClr val="FF0000"/>
                </a:solidFill>
              </a:rPr>
              <a:t> CSF is about to </a:t>
            </a:r>
            <a:r>
              <a:rPr lang="fr-CH" dirty="0" err="1">
                <a:solidFill>
                  <a:srgbClr val="FF0000"/>
                </a:solidFill>
              </a:rPr>
              <a:t>ensure</a:t>
            </a:r>
            <a:r>
              <a:rPr lang="fr-CH" dirty="0">
                <a:solidFill>
                  <a:srgbClr val="FF0000"/>
                </a:solidFill>
              </a:rPr>
              <a:t> the </a:t>
            </a:r>
            <a:r>
              <a:rPr lang="fr-CH" dirty="0" err="1">
                <a:solidFill>
                  <a:srgbClr val="FF0000"/>
                </a:solidFill>
              </a:rPr>
              <a:t>number</a:t>
            </a:r>
            <a:r>
              <a:rPr lang="fr-CH" dirty="0">
                <a:solidFill>
                  <a:srgbClr val="FF0000"/>
                </a:solidFill>
              </a:rPr>
              <a:t> of </a:t>
            </a:r>
            <a:r>
              <a:rPr lang="fr-CH" dirty="0" err="1">
                <a:solidFill>
                  <a:srgbClr val="FF0000"/>
                </a:solidFill>
              </a:rPr>
              <a:t>searches</a:t>
            </a:r>
            <a:r>
              <a:rPr lang="fr-CH" dirty="0">
                <a:solidFill>
                  <a:srgbClr val="FF0000"/>
                </a:solidFill>
              </a:rPr>
              <a:t> are close to the </a:t>
            </a:r>
            <a:r>
              <a:rPr lang="fr-CH" dirty="0" err="1">
                <a:solidFill>
                  <a:srgbClr val="FF0000"/>
                </a:solidFill>
              </a:rPr>
              <a:t>number</a:t>
            </a:r>
            <a:r>
              <a:rPr lang="fr-CH" dirty="0">
                <a:solidFill>
                  <a:srgbClr val="FF0000"/>
                </a:solidFill>
              </a:rPr>
              <a:t> of </a:t>
            </a:r>
            <a:r>
              <a:rPr lang="fr-CH" dirty="0" err="1">
                <a:solidFill>
                  <a:srgbClr val="FF0000"/>
                </a:solidFill>
              </a:rPr>
              <a:t>views</a:t>
            </a:r>
            <a:r>
              <a:rPr lang="fr-CH" dirty="0">
                <a:solidFill>
                  <a:srgbClr val="FF0000"/>
                </a:solidFill>
              </a:rPr>
              <a:t>. This </a:t>
            </a:r>
            <a:r>
              <a:rPr lang="fr-CH" dirty="0" err="1">
                <a:solidFill>
                  <a:srgbClr val="FF0000"/>
                </a:solidFill>
              </a:rPr>
              <a:t>would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signify</a:t>
            </a:r>
            <a:r>
              <a:rPr lang="fr-CH" dirty="0">
                <a:solidFill>
                  <a:srgbClr val="FF0000"/>
                </a:solidFill>
              </a:rPr>
              <a:t> the </a:t>
            </a:r>
            <a:r>
              <a:rPr lang="fr-CH" dirty="0" err="1">
                <a:solidFill>
                  <a:srgbClr val="FF0000"/>
                </a:solidFill>
              </a:rPr>
              <a:t>searches</a:t>
            </a:r>
            <a:r>
              <a:rPr lang="fr-CH" dirty="0">
                <a:solidFill>
                  <a:srgbClr val="FF0000"/>
                </a:solidFill>
              </a:rPr>
              <a:t> are </a:t>
            </a:r>
            <a:r>
              <a:rPr lang="fr-CH" dirty="0" err="1">
                <a:solidFill>
                  <a:srgbClr val="FF0000"/>
                </a:solidFill>
              </a:rPr>
              <a:t>triggering</a:t>
            </a:r>
            <a:r>
              <a:rPr lang="fr-CH" dirty="0">
                <a:solidFill>
                  <a:srgbClr val="FF0000"/>
                </a:solidFill>
              </a:rPr>
              <a:t> good </a:t>
            </a:r>
            <a:r>
              <a:rPr lang="fr-CH" dirty="0" err="1">
                <a:solidFill>
                  <a:srgbClr val="FF0000"/>
                </a:solidFill>
              </a:rPr>
              <a:t>results</a:t>
            </a:r>
            <a:r>
              <a:rPr lang="fr-CH" dirty="0">
                <a:solidFill>
                  <a:srgbClr val="FF0000"/>
                </a:solidFill>
              </a:rPr>
              <a:t> and the content of the KB matches the </a:t>
            </a:r>
            <a:r>
              <a:rPr lang="fr-CH" dirty="0" err="1">
                <a:solidFill>
                  <a:srgbClr val="FF0000"/>
                </a:solidFill>
              </a:rPr>
              <a:t>users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needs</a:t>
            </a:r>
            <a:r>
              <a:rPr lang="fr-CH" dirty="0">
                <a:solidFill>
                  <a:srgbClr val="FF0000"/>
                </a:solidFill>
              </a:rPr>
              <a:t>. If </a:t>
            </a:r>
            <a:r>
              <a:rPr lang="fr-CH" dirty="0" err="1">
                <a:solidFill>
                  <a:srgbClr val="FF0000"/>
                </a:solidFill>
              </a:rPr>
              <a:t>searches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turn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much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higher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than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views</a:t>
            </a:r>
            <a:r>
              <a:rPr lang="fr-CH" dirty="0">
                <a:solidFill>
                  <a:srgbClr val="FF0000"/>
                </a:solidFill>
              </a:rPr>
              <a:t>, </a:t>
            </a:r>
            <a:r>
              <a:rPr lang="fr-CH" dirty="0" err="1">
                <a:solidFill>
                  <a:srgbClr val="FF0000"/>
                </a:solidFill>
              </a:rPr>
              <a:t>then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it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means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users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doesn’t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easily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find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what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they</a:t>
            </a:r>
            <a:r>
              <a:rPr lang="fr-CH" dirty="0">
                <a:solidFill>
                  <a:srgbClr val="FF0000"/>
                </a:solidFill>
              </a:rPr>
              <a:t> are </a:t>
            </a:r>
            <a:r>
              <a:rPr lang="fr-CH" dirty="0" err="1">
                <a:solidFill>
                  <a:srgbClr val="FF0000"/>
                </a:solidFill>
              </a:rPr>
              <a:t>searching</a:t>
            </a:r>
            <a:r>
              <a:rPr lang="fr-CH" dirty="0">
                <a:solidFill>
                  <a:srgbClr val="FF0000"/>
                </a:solidFill>
              </a:rPr>
              <a:t> for and the KB is not </a:t>
            </a:r>
            <a:r>
              <a:rPr lang="fr-CH" dirty="0" err="1">
                <a:solidFill>
                  <a:srgbClr val="FF0000"/>
                </a:solidFill>
              </a:rPr>
              <a:t>useful</a:t>
            </a:r>
            <a:r>
              <a:rPr lang="fr-CH" dirty="0">
                <a:solidFill>
                  <a:srgbClr val="FF0000"/>
                </a:solidFill>
              </a:rPr>
              <a:t> to </a:t>
            </a:r>
            <a:r>
              <a:rPr lang="fr-CH" dirty="0" err="1">
                <a:solidFill>
                  <a:srgbClr val="FF0000"/>
                </a:solidFill>
              </a:rPr>
              <a:t>them</a:t>
            </a:r>
            <a:r>
              <a:rPr lang="fr-CH" dirty="0">
                <a:solidFill>
                  <a:srgbClr val="FF0000"/>
                </a:solidFill>
              </a:rPr>
              <a:t>. </a:t>
            </a:r>
          </a:p>
          <a:p>
            <a:pPr marL="685800" lvl="1" indent="-228600">
              <a:buAutoNum type="arabicPeriod"/>
            </a:pPr>
            <a:r>
              <a:rPr lang="fr-CH" dirty="0">
                <a:solidFill>
                  <a:srgbClr val="FF0000"/>
                </a:solidFill>
              </a:rPr>
              <a:t>The second KPI is about </a:t>
            </a:r>
            <a:r>
              <a:rPr lang="fr-CH" dirty="0" err="1">
                <a:solidFill>
                  <a:srgbClr val="FF0000"/>
                </a:solidFill>
              </a:rPr>
              <a:t>comparing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viewed</a:t>
            </a:r>
            <a:r>
              <a:rPr lang="fr-CH" dirty="0">
                <a:solidFill>
                  <a:srgbClr val="FF0000"/>
                </a:solidFill>
              </a:rPr>
              <a:t> articles to </a:t>
            </a:r>
            <a:r>
              <a:rPr lang="fr-CH" dirty="0" err="1">
                <a:solidFill>
                  <a:srgbClr val="FF0000"/>
                </a:solidFill>
              </a:rPr>
              <a:t>published</a:t>
            </a:r>
            <a:r>
              <a:rPr lang="fr-CH" dirty="0">
                <a:solidFill>
                  <a:srgbClr val="FF0000"/>
                </a:solidFill>
              </a:rPr>
              <a:t> articles. Do </a:t>
            </a:r>
            <a:r>
              <a:rPr lang="fr-CH" dirty="0" err="1">
                <a:solidFill>
                  <a:srgbClr val="FF0000"/>
                </a:solidFill>
              </a:rPr>
              <a:t>we</a:t>
            </a:r>
            <a:r>
              <a:rPr lang="fr-CH" dirty="0">
                <a:solidFill>
                  <a:srgbClr val="FF0000"/>
                </a:solidFill>
              </a:rPr>
              <a:t> have an acceptable percentage? </a:t>
            </a:r>
            <a:r>
              <a:rPr lang="fr-CH" dirty="0" err="1">
                <a:solidFill>
                  <a:srgbClr val="FF0000"/>
                </a:solidFill>
              </a:rPr>
              <a:t>We</a:t>
            </a:r>
            <a:r>
              <a:rPr lang="fr-CH" dirty="0">
                <a:solidFill>
                  <a:srgbClr val="FF0000"/>
                </a:solidFill>
              </a:rPr>
              <a:t> are </a:t>
            </a:r>
            <a:r>
              <a:rPr lang="fr-CH" dirty="0" err="1">
                <a:solidFill>
                  <a:srgbClr val="FF0000"/>
                </a:solidFill>
              </a:rPr>
              <a:t>still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struggling</a:t>
            </a:r>
            <a:r>
              <a:rPr lang="fr-CH" dirty="0">
                <a:solidFill>
                  <a:srgbClr val="FF0000"/>
                </a:solidFill>
              </a:rPr>
              <a:t> to </a:t>
            </a:r>
            <a:r>
              <a:rPr lang="fr-CH" dirty="0" err="1">
                <a:solidFill>
                  <a:srgbClr val="FF0000"/>
                </a:solidFill>
              </a:rPr>
              <a:t>find</a:t>
            </a:r>
            <a:r>
              <a:rPr lang="fr-CH" dirty="0">
                <a:solidFill>
                  <a:srgbClr val="FF0000"/>
                </a:solidFill>
              </a:rPr>
              <a:t> a </a:t>
            </a:r>
            <a:r>
              <a:rPr lang="fr-CH" dirty="0" err="1">
                <a:solidFill>
                  <a:srgbClr val="FF0000"/>
                </a:solidFill>
              </a:rPr>
              <a:t>target</a:t>
            </a:r>
            <a:r>
              <a:rPr lang="fr-CH" dirty="0">
                <a:solidFill>
                  <a:srgbClr val="FF0000"/>
                </a:solidFill>
              </a:rPr>
              <a:t> for </a:t>
            </a:r>
            <a:r>
              <a:rPr lang="fr-CH" dirty="0" err="1">
                <a:solidFill>
                  <a:srgbClr val="FF0000"/>
                </a:solidFill>
              </a:rPr>
              <a:t>this</a:t>
            </a:r>
            <a:r>
              <a:rPr lang="fr-CH" dirty="0">
                <a:solidFill>
                  <a:srgbClr val="FF0000"/>
                </a:solidFill>
              </a:rPr>
              <a:t> KPIs as </a:t>
            </a:r>
            <a:r>
              <a:rPr lang="fr-CH" dirty="0" err="1">
                <a:solidFill>
                  <a:srgbClr val="FF0000"/>
                </a:solidFill>
              </a:rPr>
              <a:t>actually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we</a:t>
            </a:r>
            <a:r>
              <a:rPr lang="fr-CH" dirty="0">
                <a:solidFill>
                  <a:srgbClr val="FF0000"/>
                </a:solidFill>
              </a:rPr>
              <a:t> are not able to </a:t>
            </a:r>
            <a:r>
              <a:rPr lang="fr-CH" dirty="0" err="1">
                <a:solidFill>
                  <a:srgbClr val="FF0000"/>
                </a:solidFill>
              </a:rPr>
              <a:t>find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any</a:t>
            </a:r>
            <a:r>
              <a:rPr lang="fr-CH" dirty="0">
                <a:solidFill>
                  <a:srgbClr val="FF0000"/>
                </a:solidFill>
              </a:rPr>
              <a:t> benchmark or </a:t>
            </a:r>
            <a:r>
              <a:rPr lang="fr-CH" dirty="0" err="1">
                <a:solidFill>
                  <a:srgbClr val="FF0000"/>
                </a:solidFill>
              </a:rPr>
              <a:t>requirement</a:t>
            </a:r>
            <a:r>
              <a:rPr lang="fr-CH" dirty="0">
                <a:solidFill>
                  <a:srgbClr val="FF0000"/>
                </a:solidFill>
              </a:rPr>
              <a:t>.</a:t>
            </a:r>
          </a:p>
          <a:p>
            <a:pPr marL="228600" indent="-228600">
              <a:buAutoNum type="arabicPeriod"/>
            </a:pPr>
            <a:r>
              <a:rPr lang="fr-CH" dirty="0">
                <a:solidFill>
                  <a:srgbClr val="FF0000"/>
                </a:solidFill>
              </a:rPr>
              <a:t>The </a:t>
            </a:r>
            <a:r>
              <a:rPr lang="fr-CH" dirty="0" err="1">
                <a:solidFill>
                  <a:srgbClr val="FF0000"/>
                </a:solidFill>
              </a:rPr>
              <a:t>knowledge</a:t>
            </a:r>
            <a:r>
              <a:rPr lang="fr-CH" dirty="0">
                <a:solidFill>
                  <a:srgbClr val="FF0000"/>
                </a:solidFill>
              </a:rPr>
              <a:t> base must </a:t>
            </a:r>
            <a:r>
              <a:rPr lang="fr-CH" dirty="0" err="1">
                <a:solidFill>
                  <a:srgbClr val="FF0000"/>
                </a:solidFill>
              </a:rPr>
              <a:t>be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maintained</a:t>
            </a:r>
            <a:r>
              <a:rPr lang="fr-CH" dirty="0">
                <a:solidFill>
                  <a:srgbClr val="FF0000"/>
                </a:solidFill>
              </a:rPr>
              <a:t> and up to date</a:t>
            </a:r>
          </a:p>
          <a:p>
            <a:pPr marL="685800" lvl="1" indent="-228600">
              <a:buAutoNum type="arabicPeriod"/>
            </a:pPr>
            <a:r>
              <a:rPr lang="fr-CH" dirty="0">
                <a:solidFill>
                  <a:srgbClr val="FF0000"/>
                </a:solidFill>
              </a:rPr>
              <a:t>The first KPI is about </a:t>
            </a:r>
            <a:r>
              <a:rPr lang="fr-CH" dirty="0" err="1">
                <a:solidFill>
                  <a:srgbClr val="FF0000"/>
                </a:solidFill>
              </a:rPr>
              <a:t>ensuring</a:t>
            </a:r>
            <a:r>
              <a:rPr lang="fr-CH" dirty="0">
                <a:solidFill>
                  <a:srgbClr val="FF0000"/>
                </a:solidFill>
              </a:rPr>
              <a:t> the content of the KB is </a:t>
            </a:r>
            <a:r>
              <a:rPr lang="fr-CH" dirty="0" err="1">
                <a:solidFill>
                  <a:srgbClr val="FF0000"/>
                </a:solidFill>
              </a:rPr>
              <a:t>reviewed</a:t>
            </a:r>
            <a:r>
              <a:rPr lang="fr-CH" dirty="0">
                <a:solidFill>
                  <a:srgbClr val="FF0000"/>
                </a:solidFill>
              </a:rPr>
              <a:t> on time </a:t>
            </a:r>
            <a:r>
              <a:rPr lang="fr-CH" dirty="0" err="1">
                <a:solidFill>
                  <a:srgbClr val="FF0000"/>
                </a:solidFill>
              </a:rPr>
              <a:t>based</a:t>
            </a:r>
            <a:r>
              <a:rPr lang="fr-CH" dirty="0">
                <a:solidFill>
                  <a:srgbClr val="FF0000"/>
                </a:solidFill>
              </a:rPr>
              <a:t> on best practices and </a:t>
            </a:r>
            <a:r>
              <a:rPr lang="fr-CH" dirty="0" err="1">
                <a:solidFill>
                  <a:srgbClr val="FF0000"/>
                </a:solidFill>
              </a:rPr>
              <a:t>requirements</a:t>
            </a:r>
            <a:r>
              <a:rPr lang="fr-CH" dirty="0">
                <a:solidFill>
                  <a:srgbClr val="FF0000"/>
                </a:solidFill>
              </a:rPr>
              <a:t>.</a:t>
            </a:r>
          </a:p>
          <a:p>
            <a:pPr marL="685800" lvl="1" indent="-228600">
              <a:buAutoNum type="arabicPeriod"/>
            </a:pPr>
            <a:r>
              <a:rPr lang="fr-CH" dirty="0">
                <a:solidFill>
                  <a:srgbClr val="FF0000"/>
                </a:solidFill>
              </a:rPr>
              <a:t>The second KPI is about </a:t>
            </a:r>
            <a:r>
              <a:rPr lang="fr-CH" dirty="0" err="1">
                <a:solidFill>
                  <a:srgbClr val="FF0000"/>
                </a:solidFill>
              </a:rPr>
              <a:t>ensuring</a:t>
            </a:r>
            <a:r>
              <a:rPr lang="fr-CH" dirty="0">
                <a:solidFill>
                  <a:srgbClr val="FF0000"/>
                </a:solidFill>
              </a:rPr>
              <a:t> articles and new or </a:t>
            </a:r>
            <a:r>
              <a:rPr lang="fr-CH" dirty="0" err="1">
                <a:solidFill>
                  <a:srgbClr val="FF0000"/>
                </a:solidFill>
              </a:rPr>
              <a:t>revised</a:t>
            </a:r>
            <a:r>
              <a:rPr lang="fr-CH" dirty="0">
                <a:solidFill>
                  <a:srgbClr val="FF0000"/>
                </a:solidFill>
              </a:rPr>
              <a:t> information is </a:t>
            </a:r>
            <a:r>
              <a:rPr lang="fr-CH" dirty="0" err="1">
                <a:solidFill>
                  <a:srgbClr val="FF0000"/>
                </a:solidFill>
              </a:rPr>
              <a:t>published</a:t>
            </a:r>
            <a:r>
              <a:rPr lang="fr-CH" dirty="0">
                <a:solidFill>
                  <a:srgbClr val="FF0000"/>
                </a:solidFill>
              </a:rPr>
              <a:t> in an acceptable timeline.</a:t>
            </a:r>
          </a:p>
          <a:p>
            <a:pPr marL="228600" indent="-228600">
              <a:buAutoNum type="arabicPeriod"/>
            </a:pPr>
            <a:r>
              <a:rPr lang="fr-CH" dirty="0">
                <a:solidFill>
                  <a:srgbClr val="FF0000"/>
                </a:solidFill>
              </a:rPr>
              <a:t>The </a:t>
            </a:r>
            <a:r>
              <a:rPr lang="fr-CH" dirty="0" err="1">
                <a:solidFill>
                  <a:srgbClr val="FF0000"/>
                </a:solidFill>
              </a:rPr>
              <a:t>knowledge</a:t>
            </a:r>
            <a:r>
              <a:rPr lang="fr-CH" dirty="0">
                <a:solidFill>
                  <a:srgbClr val="FF0000"/>
                </a:solidFill>
              </a:rPr>
              <a:t> process and the </a:t>
            </a:r>
            <a:r>
              <a:rPr lang="fr-CH" dirty="0" err="1">
                <a:solidFill>
                  <a:srgbClr val="FF0000"/>
                </a:solidFill>
              </a:rPr>
              <a:t>knowledge</a:t>
            </a:r>
            <a:r>
              <a:rPr lang="fr-CH" dirty="0">
                <a:solidFill>
                  <a:srgbClr val="FF0000"/>
                </a:solidFill>
              </a:rPr>
              <a:t> team are </a:t>
            </a:r>
            <a:r>
              <a:rPr lang="fr-CH" dirty="0" err="1">
                <a:solidFill>
                  <a:srgbClr val="FF0000"/>
                </a:solidFill>
              </a:rPr>
              <a:t>audited</a:t>
            </a:r>
            <a:r>
              <a:rPr lang="fr-CH" dirty="0">
                <a:solidFill>
                  <a:srgbClr val="FF0000"/>
                </a:solidFill>
              </a:rPr>
              <a:t> on constant </a:t>
            </a:r>
            <a:r>
              <a:rPr lang="fr-CH" dirty="0" err="1">
                <a:solidFill>
                  <a:srgbClr val="FF0000"/>
                </a:solidFill>
              </a:rPr>
              <a:t>improvement</a:t>
            </a:r>
            <a:r>
              <a:rPr lang="fr-CH" dirty="0">
                <a:solidFill>
                  <a:srgbClr val="FF0000"/>
                </a:solidFill>
              </a:rPr>
              <a:t> </a:t>
            </a:r>
            <a:r>
              <a:rPr lang="fr-CH" dirty="0" err="1">
                <a:solidFill>
                  <a:srgbClr val="FF0000"/>
                </a:solidFill>
              </a:rPr>
              <a:t>purposes</a:t>
            </a:r>
            <a:r>
              <a:rPr lang="fr-CH" dirty="0">
                <a:solidFill>
                  <a:srgbClr val="FF0000"/>
                </a:solidFill>
              </a:rPr>
              <a:t>.</a:t>
            </a:r>
          </a:p>
          <a:p>
            <a:pPr marL="685800" lvl="1" indent="-228600">
              <a:buAutoNum type="arabicPeriod"/>
            </a:pPr>
            <a:r>
              <a:rPr lang="fr-CH" dirty="0">
                <a:solidFill>
                  <a:srgbClr val="FF0000"/>
                </a:solidFill>
              </a:rPr>
              <a:t>The first KPI is about </a:t>
            </a:r>
            <a:r>
              <a:rPr lang="fr-CH" dirty="0" err="1">
                <a:solidFill>
                  <a:srgbClr val="FF0000"/>
                </a:solidFill>
              </a:rPr>
              <a:t>ensuring</a:t>
            </a:r>
            <a:r>
              <a:rPr lang="fr-CH" dirty="0">
                <a:solidFill>
                  <a:srgbClr val="FF0000"/>
                </a:solidFill>
              </a:rPr>
              <a:t> and </a:t>
            </a:r>
            <a:r>
              <a:rPr lang="fr-CH" dirty="0" err="1">
                <a:solidFill>
                  <a:srgbClr val="FF0000"/>
                </a:solidFill>
              </a:rPr>
              <a:t>vrifying</a:t>
            </a:r>
            <a:r>
              <a:rPr lang="fr-CH" dirty="0">
                <a:solidFill>
                  <a:srgbClr val="FF0000"/>
                </a:solidFill>
              </a:rPr>
              <a:t> the process application and usage is </a:t>
            </a:r>
            <a:r>
              <a:rPr lang="fr-CH" dirty="0" err="1">
                <a:solidFill>
                  <a:srgbClr val="FF0000"/>
                </a:solidFill>
              </a:rPr>
              <a:t>easy</a:t>
            </a:r>
            <a:r>
              <a:rPr lang="fr-CH" dirty="0">
                <a:solidFill>
                  <a:srgbClr val="FF0000"/>
                </a:solidFill>
              </a:rPr>
              <a:t> and </a:t>
            </a:r>
            <a:r>
              <a:rPr lang="fr-CH" dirty="0" err="1">
                <a:solidFill>
                  <a:srgbClr val="FF0000"/>
                </a:solidFill>
              </a:rPr>
              <a:t>useful</a:t>
            </a:r>
            <a:r>
              <a:rPr lang="fr-CH" dirty="0">
                <a:solidFill>
                  <a:srgbClr val="FF0000"/>
                </a:solidFill>
              </a:rPr>
              <a:t> to </a:t>
            </a:r>
            <a:r>
              <a:rPr lang="fr-CH" dirty="0" err="1">
                <a:solidFill>
                  <a:srgbClr val="FF0000"/>
                </a:solidFill>
              </a:rPr>
              <a:t>owners</a:t>
            </a:r>
            <a:r>
              <a:rPr lang="fr-CH" dirty="0">
                <a:solidFill>
                  <a:srgbClr val="FF0000"/>
                </a:solidFill>
              </a:rPr>
              <a:t> of </a:t>
            </a:r>
            <a:r>
              <a:rPr lang="fr-CH" dirty="0" err="1">
                <a:solidFill>
                  <a:srgbClr val="FF0000"/>
                </a:solidFill>
              </a:rPr>
              <a:t>knowledge</a:t>
            </a:r>
            <a:r>
              <a:rPr lang="fr-CH" dirty="0">
                <a:solidFill>
                  <a:srgbClr val="FF0000"/>
                </a:solidFill>
              </a:rPr>
              <a:t>.</a:t>
            </a:r>
          </a:p>
          <a:p>
            <a:pPr marL="685800" lvl="1" indent="-228600">
              <a:buAutoNum type="arabicPeriod"/>
            </a:pPr>
            <a:r>
              <a:rPr lang="fr-CH" dirty="0">
                <a:solidFill>
                  <a:srgbClr val="FF0000"/>
                </a:solidFill>
              </a:rPr>
              <a:t>The second KPI is about </a:t>
            </a:r>
            <a:r>
              <a:rPr lang="fr-CH" dirty="0" err="1">
                <a:solidFill>
                  <a:srgbClr val="FF0000"/>
                </a:solidFill>
              </a:rPr>
              <a:t>ensuring</a:t>
            </a:r>
            <a:r>
              <a:rPr lang="fr-CH" dirty="0">
                <a:solidFill>
                  <a:srgbClr val="FF0000"/>
                </a:solidFill>
              </a:rPr>
              <a:t> the support </a:t>
            </a:r>
            <a:r>
              <a:rPr lang="fr-CH" dirty="0" err="1">
                <a:solidFill>
                  <a:srgbClr val="FF0000"/>
                </a:solidFill>
              </a:rPr>
              <a:t>provided</a:t>
            </a:r>
            <a:r>
              <a:rPr lang="fr-CH" dirty="0">
                <a:solidFill>
                  <a:srgbClr val="FF0000"/>
                </a:solidFill>
              </a:rPr>
              <a:t> by the </a:t>
            </a:r>
            <a:r>
              <a:rPr lang="fr-CH" dirty="0" err="1">
                <a:solidFill>
                  <a:srgbClr val="FF0000"/>
                </a:solidFill>
              </a:rPr>
              <a:t>knowledge</a:t>
            </a:r>
            <a:r>
              <a:rPr lang="fr-CH" dirty="0">
                <a:solidFill>
                  <a:srgbClr val="FF0000"/>
                </a:solidFill>
              </a:rPr>
              <a:t> team is </a:t>
            </a:r>
            <a:r>
              <a:rPr lang="fr-CH" dirty="0" err="1">
                <a:solidFill>
                  <a:srgbClr val="FF0000"/>
                </a:solidFill>
              </a:rPr>
              <a:t>useful</a:t>
            </a:r>
            <a:r>
              <a:rPr lang="fr-CH" dirty="0">
                <a:solidFill>
                  <a:srgbClr val="FF0000"/>
                </a:solidFill>
              </a:rPr>
              <a:t> to </a:t>
            </a:r>
            <a:r>
              <a:rPr lang="fr-CH" dirty="0" err="1">
                <a:solidFill>
                  <a:srgbClr val="FF0000"/>
                </a:solidFill>
              </a:rPr>
              <a:t>owners</a:t>
            </a:r>
            <a:r>
              <a:rPr lang="fr-CH" dirty="0">
                <a:solidFill>
                  <a:srgbClr val="FF0000"/>
                </a:solidFill>
              </a:rPr>
              <a:t> of </a:t>
            </a:r>
            <a:r>
              <a:rPr lang="fr-CH" dirty="0" err="1">
                <a:solidFill>
                  <a:srgbClr val="FF0000"/>
                </a:solidFill>
              </a:rPr>
              <a:t>knowledge</a:t>
            </a:r>
            <a:r>
              <a:rPr lang="fr-CH" dirty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39306-7621-4E6D-99D6-2FD6AA0196CC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9957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/>
              <a:t>In addition to </a:t>
            </a:r>
            <a:r>
              <a:rPr lang="fr-CH" dirty="0" err="1"/>
              <a:t>CSFs</a:t>
            </a:r>
            <a:r>
              <a:rPr lang="fr-CH" dirty="0"/>
              <a:t>, KPIs and </a:t>
            </a:r>
            <a:r>
              <a:rPr lang="fr-CH" dirty="0" err="1"/>
              <a:t>their</a:t>
            </a:r>
            <a:r>
              <a:rPr lang="fr-CH" dirty="0"/>
              <a:t> </a:t>
            </a:r>
            <a:r>
              <a:rPr lang="fr-CH" dirty="0" err="1"/>
              <a:t>targets</a:t>
            </a:r>
            <a:r>
              <a:rPr lang="fr-CH" dirty="0"/>
              <a:t>,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also</a:t>
            </a:r>
            <a:r>
              <a:rPr lang="fr-CH" dirty="0"/>
              <a:t> </a:t>
            </a:r>
            <a:r>
              <a:rPr lang="fr-CH" dirty="0" err="1"/>
              <a:t>measures</a:t>
            </a:r>
            <a:r>
              <a:rPr lang="fr-CH" dirty="0"/>
              <a:t> </a:t>
            </a:r>
            <a:r>
              <a:rPr lang="fr-CH" dirty="0" err="1"/>
              <a:t>other</a:t>
            </a:r>
            <a:r>
              <a:rPr lang="fr-CH" dirty="0"/>
              <a:t> </a:t>
            </a:r>
            <a:r>
              <a:rPr lang="fr-CH" dirty="0" err="1"/>
              <a:t>activities</a:t>
            </a:r>
            <a:r>
              <a:rPr lang="fr-CH" dirty="0"/>
              <a:t>, </a:t>
            </a:r>
            <a:r>
              <a:rPr lang="fr-CH" dirty="0" err="1"/>
              <a:t>some</a:t>
            </a:r>
            <a:r>
              <a:rPr lang="fr-CH" dirty="0"/>
              <a:t> of </a:t>
            </a:r>
            <a:r>
              <a:rPr lang="fr-CH" dirty="0" err="1"/>
              <a:t>them</a:t>
            </a:r>
            <a:r>
              <a:rPr lang="fr-CH" dirty="0"/>
              <a:t> more </a:t>
            </a:r>
            <a:r>
              <a:rPr lang="fr-CH" dirty="0" err="1"/>
              <a:t>operational</a:t>
            </a:r>
            <a:r>
              <a:rPr lang="fr-CH" dirty="0"/>
              <a:t> but </a:t>
            </a:r>
            <a:r>
              <a:rPr lang="fr-CH" dirty="0" err="1"/>
              <a:t>also</a:t>
            </a:r>
            <a:r>
              <a:rPr lang="fr-CH" dirty="0"/>
              <a:t> used to support the global process </a:t>
            </a:r>
            <a:r>
              <a:rPr lang="fr-CH" dirty="0" err="1"/>
              <a:t>governance</a:t>
            </a:r>
            <a:r>
              <a:rPr lang="fr-CH" dirty="0"/>
              <a:t>.</a:t>
            </a:r>
          </a:p>
          <a:p>
            <a:r>
              <a:rPr lang="fr-CH" dirty="0" err="1"/>
              <a:t>We</a:t>
            </a:r>
            <a:r>
              <a:rPr lang="fr-CH" dirty="0"/>
              <a:t> use </a:t>
            </a:r>
            <a:r>
              <a:rPr lang="fr-CH" dirty="0" err="1"/>
              <a:t>these</a:t>
            </a:r>
            <a:r>
              <a:rPr lang="fr-CH" dirty="0"/>
              <a:t> </a:t>
            </a:r>
            <a:r>
              <a:rPr lang="fr-CH" dirty="0" err="1"/>
              <a:t>measures</a:t>
            </a:r>
            <a:r>
              <a:rPr lang="fr-CH" dirty="0"/>
              <a:t> to </a:t>
            </a:r>
            <a:r>
              <a:rPr lang="fr-CH" dirty="0" err="1"/>
              <a:t>track</a:t>
            </a:r>
            <a:r>
              <a:rPr lang="fr-CH" dirty="0"/>
              <a:t> and follow on </a:t>
            </a:r>
            <a:r>
              <a:rPr lang="fr-CH" dirty="0" err="1"/>
              <a:t>pending</a:t>
            </a:r>
            <a:r>
              <a:rPr lang="fr-CH" dirty="0"/>
              <a:t> items and </a:t>
            </a:r>
            <a:r>
              <a:rPr lang="fr-CH" dirty="0" err="1"/>
              <a:t>also</a:t>
            </a:r>
            <a:r>
              <a:rPr lang="fr-CH" dirty="0"/>
              <a:t> to </a:t>
            </a:r>
            <a:r>
              <a:rPr lang="fr-CH" dirty="0" err="1"/>
              <a:t>identify</a:t>
            </a:r>
            <a:r>
              <a:rPr lang="fr-CH" dirty="0"/>
              <a:t> </a:t>
            </a:r>
            <a:r>
              <a:rPr lang="fr-CH" dirty="0" err="1"/>
              <a:t>potential</a:t>
            </a:r>
            <a:r>
              <a:rPr lang="fr-CH" dirty="0"/>
              <a:t> «issues» and </a:t>
            </a:r>
            <a:r>
              <a:rPr lang="fr-CH" dirty="0" err="1"/>
              <a:t>work</a:t>
            </a:r>
            <a:r>
              <a:rPr lang="fr-CH" dirty="0"/>
              <a:t> on </a:t>
            </a:r>
            <a:r>
              <a:rPr lang="fr-CH" dirty="0" err="1"/>
              <a:t>improvement</a:t>
            </a:r>
            <a:r>
              <a:rPr lang="fr-CH" dirty="0"/>
              <a:t> actions.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39306-7621-4E6D-99D6-2FD6AA0196CC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909487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85863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4616450"/>
          </a:xfrm>
        </p:spPr>
        <p:txBody>
          <a:bodyPr/>
          <a:lstStyle/>
          <a:p>
            <a:r>
              <a:rPr lang="fr-CH" dirty="0" err="1"/>
              <a:t>Here</a:t>
            </a:r>
            <a:r>
              <a:rPr lang="fr-CH" dirty="0"/>
              <a:t> are the </a:t>
            </a:r>
            <a:r>
              <a:rPr lang="fr-CH" dirty="0" err="1"/>
              <a:t>features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added</a:t>
            </a:r>
            <a:r>
              <a:rPr lang="fr-CH" dirty="0"/>
              <a:t> to the out of the box </a:t>
            </a:r>
            <a:r>
              <a:rPr lang="fr-CH" dirty="0" err="1"/>
              <a:t>procedure</a:t>
            </a:r>
            <a:r>
              <a:rPr lang="fr-CH" dirty="0"/>
              <a:t>.</a:t>
            </a:r>
          </a:p>
          <a:p>
            <a:pPr marL="171450" indent="-171450">
              <a:buFontTx/>
              <a:buChar char="-"/>
            </a:pP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created</a:t>
            </a:r>
            <a:r>
              <a:rPr lang="fr-CH" dirty="0"/>
              <a:t> a </a:t>
            </a:r>
            <a:r>
              <a:rPr lang="fr-CH" dirty="0" err="1"/>
              <a:t>categorization</a:t>
            </a:r>
            <a:r>
              <a:rPr lang="fr-CH" dirty="0"/>
              <a:t> to </a:t>
            </a:r>
            <a:r>
              <a:rPr lang="fr-CH" dirty="0" err="1"/>
              <a:t>facilitate</a:t>
            </a:r>
            <a:r>
              <a:rPr lang="fr-CH" dirty="0"/>
              <a:t> </a:t>
            </a:r>
            <a:r>
              <a:rPr lang="fr-CH" dirty="0" err="1"/>
              <a:t>searches</a:t>
            </a:r>
            <a:r>
              <a:rPr lang="fr-CH" dirty="0"/>
              <a:t>. But </a:t>
            </a:r>
            <a:r>
              <a:rPr lang="fr-CH" dirty="0" err="1"/>
              <a:t>actually</a:t>
            </a:r>
            <a:r>
              <a:rPr lang="fr-CH" dirty="0"/>
              <a:t>, the </a:t>
            </a:r>
            <a:r>
              <a:rPr lang="fr-CH" dirty="0" err="1"/>
              <a:t>way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is </a:t>
            </a:r>
            <a:r>
              <a:rPr lang="fr-CH" dirty="0" err="1"/>
              <a:t>technically</a:t>
            </a:r>
            <a:r>
              <a:rPr lang="fr-CH" dirty="0"/>
              <a:t> </a:t>
            </a:r>
            <a:r>
              <a:rPr lang="fr-CH" dirty="0" err="1"/>
              <a:t>implemented</a:t>
            </a:r>
            <a:r>
              <a:rPr lang="fr-CH" dirty="0"/>
              <a:t>, is </a:t>
            </a:r>
            <a:r>
              <a:rPr lang="fr-CH" dirty="0" err="1"/>
              <a:t>causing</a:t>
            </a:r>
            <a:r>
              <a:rPr lang="fr-CH" dirty="0"/>
              <a:t> </a:t>
            </a:r>
            <a:r>
              <a:rPr lang="fr-CH" dirty="0" err="1"/>
              <a:t>some</a:t>
            </a:r>
            <a:r>
              <a:rPr lang="fr-CH" dirty="0"/>
              <a:t> issue in </a:t>
            </a:r>
            <a:r>
              <a:rPr lang="fr-CH" dirty="0" err="1"/>
              <a:t>reporting</a:t>
            </a:r>
            <a:r>
              <a:rPr lang="fr-CH" dirty="0"/>
              <a:t>.</a:t>
            </a:r>
          </a:p>
          <a:p>
            <a:pPr marL="171450" indent="-171450">
              <a:buFontTx/>
              <a:buChar char="-"/>
            </a:pPr>
            <a:r>
              <a:rPr lang="fr-CH" dirty="0"/>
              <a:t>Data classification has been </a:t>
            </a:r>
            <a:r>
              <a:rPr lang="fr-CH" dirty="0" err="1"/>
              <a:t>implemented</a:t>
            </a:r>
            <a:r>
              <a:rPr lang="fr-CH" dirty="0"/>
              <a:t> as a </a:t>
            </a:r>
            <a:r>
              <a:rPr lang="fr-CH" dirty="0" err="1"/>
              <a:t>preparation</a:t>
            </a:r>
            <a:r>
              <a:rPr lang="fr-CH" dirty="0"/>
              <a:t> for ISO 27001 certification (Firmenich </a:t>
            </a:r>
            <a:r>
              <a:rPr lang="fr-CH" dirty="0" err="1"/>
              <a:t>certified</a:t>
            </a:r>
            <a:r>
              <a:rPr lang="fr-CH" dirty="0"/>
              <a:t>).</a:t>
            </a:r>
          </a:p>
          <a:p>
            <a:pPr marL="171450" indent="-171450">
              <a:buFontTx/>
              <a:buChar char="-"/>
            </a:pPr>
            <a:r>
              <a:rPr lang="fr-CH" dirty="0"/>
              <a:t>Main audience is used to </a:t>
            </a:r>
            <a:r>
              <a:rPr lang="fr-CH" dirty="0" err="1"/>
              <a:t>facilitate</a:t>
            </a:r>
            <a:r>
              <a:rPr lang="fr-CH" dirty="0"/>
              <a:t> and speed up the </a:t>
            </a:r>
            <a:r>
              <a:rPr lang="fr-CH" dirty="0" err="1"/>
              <a:t>search</a:t>
            </a:r>
            <a:r>
              <a:rPr lang="fr-CH" dirty="0"/>
              <a:t> of Service Desk and local support (</a:t>
            </a:r>
            <a:r>
              <a:rPr lang="fr-CH" dirty="0" err="1"/>
              <a:t>focusing</a:t>
            </a:r>
            <a:r>
              <a:rPr lang="fr-CH" dirty="0"/>
              <a:t> on </a:t>
            </a:r>
            <a:r>
              <a:rPr lang="fr-CH" dirty="0" err="1"/>
              <a:t>customer</a:t>
            </a:r>
            <a:r>
              <a:rPr lang="fr-CH" dirty="0"/>
              <a:t> satisfaction)</a:t>
            </a:r>
          </a:p>
          <a:p>
            <a:pPr marL="171450" indent="-171450">
              <a:buFontTx/>
              <a:buChar char="-"/>
            </a:pPr>
            <a:r>
              <a:rPr lang="fr-CH" dirty="0"/>
              <a:t>Date </a:t>
            </a:r>
            <a:r>
              <a:rPr lang="fr-CH" dirty="0" err="1"/>
              <a:t>attributes</a:t>
            </a:r>
            <a:r>
              <a:rPr lang="fr-CH" dirty="0"/>
              <a:t> to </a:t>
            </a:r>
            <a:r>
              <a:rPr lang="fr-CH" dirty="0" err="1"/>
              <a:t>improve</a:t>
            </a:r>
            <a:r>
              <a:rPr lang="fr-CH" dirty="0"/>
              <a:t> the </a:t>
            </a:r>
            <a:r>
              <a:rPr lang="fr-CH" dirty="0" err="1"/>
              <a:t>reporting</a:t>
            </a:r>
            <a:r>
              <a:rPr lang="fr-CH" dirty="0"/>
              <a:t> about how long a KB </a:t>
            </a:r>
            <a:r>
              <a:rPr lang="fr-CH" dirty="0" err="1"/>
              <a:t>takes</a:t>
            </a:r>
            <a:r>
              <a:rPr lang="fr-CH" dirty="0"/>
              <a:t> to </a:t>
            </a:r>
            <a:r>
              <a:rPr lang="fr-CH" dirty="0" err="1"/>
              <a:t>be</a:t>
            </a:r>
            <a:r>
              <a:rPr lang="fr-CH" dirty="0"/>
              <a:t> (re)</a:t>
            </a:r>
            <a:r>
              <a:rPr lang="fr-CH" dirty="0" err="1"/>
              <a:t>published</a:t>
            </a:r>
            <a:r>
              <a:rPr lang="fr-CH" dirty="0"/>
              <a:t>.</a:t>
            </a:r>
          </a:p>
          <a:p>
            <a:pPr marL="171450" indent="-171450">
              <a:buFontTx/>
              <a:buChar char="-"/>
            </a:pPr>
            <a:r>
              <a:rPr lang="fr-CH" dirty="0"/>
              <a:t>Next </a:t>
            </a:r>
            <a:r>
              <a:rPr lang="fr-CH" dirty="0" err="1"/>
              <a:t>review</a:t>
            </a:r>
            <a:r>
              <a:rPr lang="fr-CH" dirty="0"/>
              <a:t> date is split in </a:t>
            </a:r>
            <a:r>
              <a:rPr lang="fr-CH" dirty="0" err="1"/>
              <a:t>various</a:t>
            </a:r>
            <a:r>
              <a:rPr lang="fr-CH" dirty="0"/>
              <a:t> </a:t>
            </a:r>
            <a:r>
              <a:rPr lang="fr-CH" dirty="0" err="1"/>
              <a:t>periods</a:t>
            </a:r>
            <a:r>
              <a:rPr lang="fr-CH" dirty="0"/>
              <a:t> </a:t>
            </a:r>
            <a:r>
              <a:rPr lang="fr-CH" dirty="0" err="1"/>
              <a:t>instead</a:t>
            </a:r>
            <a:r>
              <a:rPr lang="fr-CH" dirty="0"/>
              <a:t> of an </a:t>
            </a:r>
            <a:r>
              <a:rPr lang="fr-CH" dirty="0" err="1"/>
              <a:t>annual</a:t>
            </a:r>
            <a:r>
              <a:rPr lang="fr-CH" dirty="0"/>
              <a:t> </a:t>
            </a:r>
            <a:r>
              <a:rPr lang="fr-CH" dirty="0" err="1"/>
              <a:t>review</a:t>
            </a:r>
            <a:r>
              <a:rPr lang="fr-CH" dirty="0"/>
              <a:t>.</a:t>
            </a:r>
          </a:p>
          <a:p>
            <a:pPr marL="171450" indent="-171450">
              <a:buFontTx/>
              <a:buChar char="-"/>
            </a:pPr>
            <a:r>
              <a:rPr lang="fr-CH" dirty="0" err="1"/>
              <a:t>While</a:t>
            </a:r>
            <a:r>
              <a:rPr lang="fr-CH" dirty="0"/>
              <a:t> </a:t>
            </a:r>
            <a:r>
              <a:rPr lang="fr-CH" dirty="0" err="1"/>
              <a:t>tracking</a:t>
            </a:r>
            <a:r>
              <a:rPr lang="fr-CH" dirty="0"/>
              <a:t> </a:t>
            </a:r>
            <a:r>
              <a:rPr lang="fr-CH" dirty="0" err="1"/>
              <a:t>pending</a:t>
            </a:r>
            <a:r>
              <a:rPr lang="fr-CH" dirty="0"/>
              <a:t> items,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send</a:t>
            </a:r>
            <a:r>
              <a:rPr lang="fr-CH" dirty="0"/>
              <a:t> 3 </a:t>
            </a:r>
            <a:r>
              <a:rPr lang="fr-CH" dirty="0" err="1"/>
              <a:t>reminders</a:t>
            </a:r>
            <a:r>
              <a:rPr lang="fr-CH" dirty="0"/>
              <a:t> to </a:t>
            </a:r>
            <a:r>
              <a:rPr lang="fr-CH" dirty="0" err="1"/>
              <a:t>owner</a:t>
            </a:r>
            <a:r>
              <a:rPr lang="fr-CH" dirty="0"/>
              <a:t> groups or </a:t>
            </a:r>
            <a:r>
              <a:rPr lang="fr-CH" dirty="0" err="1"/>
              <a:t>assignees</a:t>
            </a:r>
            <a:r>
              <a:rPr lang="fr-CH" dirty="0"/>
              <a:t>. If no </a:t>
            </a:r>
            <a:r>
              <a:rPr lang="fr-CH" dirty="0" err="1"/>
              <a:t>reaction</a:t>
            </a:r>
            <a:r>
              <a:rPr lang="fr-CH" dirty="0"/>
              <a:t>, </a:t>
            </a:r>
            <a:r>
              <a:rPr lang="fr-CH" dirty="0" err="1"/>
              <a:t>then</a:t>
            </a:r>
            <a:r>
              <a:rPr lang="fr-CH" dirty="0"/>
              <a:t>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delete</a:t>
            </a:r>
            <a:r>
              <a:rPr lang="fr-CH" dirty="0"/>
              <a:t> the KB.</a:t>
            </a:r>
          </a:p>
          <a:p>
            <a:pPr marL="171450" indent="-171450">
              <a:buFontTx/>
              <a:buChar char="-"/>
            </a:pPr>
            <a:r>
              <a:rPr lang="fr-CH" dirty="0" err="1"/>
              <a:t>Still</a:t>
            </a:r>
            <a:r>
              <a:rPr lang="fr-CH" dirty="0"/>
              <a:t> to </a:t>
            </a:r>
            <a:r>
              <a:rPr lang="fr-CH" dirty="0" err="1"/>
              <a:t>track</a:t>
            </a:r>
            <a:r>
              <a:rPr lang="fr-CH" dirty="0"/>
              <a:t> </a:t>
            </a:r>
            <a:r>
              <a:rPr lang="fr-CH" dirty="0" err="1"/>
              <a:t>pending</a:t>
            </a:r>
            <a:r>
              <a:rPr lang="fr-CH" dirty="0"/>
              <a:t> items,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implemented</a:t>
            </a:r>
            <a:r>
              <a:rPr lang="fr-CH" dirty="0"/>
              <a:t> a by - </a:t>
            </a:r>
            <a:r>
              <a:rPr lang="fr-CH" dirty="0" err="1"/>
              <a:t>monthly</a:t>
            </a:r>
            <a:r>
              <a:rPr lang="fr-CH" dirty="0"/>
              <a:t> notification for </a:t>
            </a:r>
            <a:r>
              <a:rPr lang="fr-CH" dirty="0" err="1"/>
              <a:t>owner</a:t>
            </a:r>
            <a:r>
              <a:rPr lang="fr-CH" dirty="0"/>
              <a:t> groups or </a:t>
            </a:r>
            <a:r>
              <a:rPr lang="fr-CH" dirty="0" err="1"/>
              <a:t>assignees</a:t>
            </a:r>
            <a:r>
              <a:rPr lang="fr-CH" dirty="0"/>
              <a:t> for </a:t>
            </a:r>
            <a:r>
              <a:rPr lang="fr-CH" dirty="0" err="1"/>
              <a:t>pending</a:t>
            </a:r>
            <a:r>
              <a:rPr lang="fr-CH" dirty="0"/>
              <a:t> items not </a:t>
            </a:r>
            <a:r>
              <a:rPr lang="fr-CH" dirty="0" err="1"/>
              <a:t>updated</a:t>
            </a:r>
            <a:r>
              <a:rPr lang="fr-CH" dirty="0"/>
              <a:t> </a:t>
            </a:r>
            <a:r>
              <a:rPr lang="fr-CH" dirty="0" err="1"/>
              <a:t>since</a:t>
            </a:r>
            <a:r>
              <a:rPr lang="fr-CH" dirty="0"/>
              <a:t> 30 </a:t>
            </a:r>
            <a:r>
              <a:rPr lang="fr-CH" dirty="0" err="1"/>
              <a:t>days</a:t>
            </a:r>
            <a:endParaRPr lang="fr-CH" dirty="0"/>
          </a:p>
          <a:p>
            <a:pPr marL="171450" indent="-171450">
              <a:buFontTx/>
              <a:buChar char="-"/>
            </a:pPr>
            <a:r>
              <a:rPr lang="fr-CH" dirty="0" err="1"/>
              <a:t>Still</a:t>
            </a:r>
            <a:r>
              <a:rPr lang="fr-CH" dirty="0"/>
              <a:t> to </a:t>
            </a:r>
            <a:r>
              <a:rPr lang="fr-CH" dirty="0" err="1"/>
              <a:t>track</a:t>
            </a:r>
            <a:r>
              <a:rPr lang="fr-CH" dirty="0"/>
              <a:t> </a:t>
            </a:r>
            <a:r>
              <a:rPr lang="fr-CH" dirty="0" err="1"/>
              <a:t>pending</a:t>
            </a:r>
            <a:r>
              <a:rPr lang="fr-CH" dirty="0"/>
              <a:t> items, </a:t>
            </a: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implemented</a:t>
            </a:r>
            <a:r>
              <a:rPr lang="fr-CH" dirty="0"/>
              <a:t> a notification on user </a:t>
            </a:r>
            <a:r>
              <a:rPr lang="fr-CH" dirty="0" err="1"/>
              <a:t>departure</a:t>
            </a:r>
            <a:r>
              <a:rPr lang="fr-CH" dirty="0"/>
              <a:t> flow. Notification sent to </a:t>
            </a:r>
            <a:r>
              <a:rPr lang="fr-CH" dirty="0" err="1"/>
              <a:t>knowledge</a:t>
            </a:r>
            <a:r>
              <a:rPr lang="fr-CH" dirty="0"/>
              <a:t> management team </a:t>
            </a:r>
            <a:r>
              <a:rPr lang="fr-CH" dirty="0" err="1"/>
              <a:t>when</a:t>
            </a:r>
            <a:r>
              <a:rPr lang="fr-CH" dirty="0"/>
              <a:t> a user is </a:t>
            </a:r>
            <a:r>
              <a:rPr lang="fr-CH" dirty="0" err="1"/>
              <a:t>assigned</a:t>
            </a:r>
            <a:r>
              <a:rPr lang="fr-CH" dirty="0"/>
              <a:t> to a </a:t>
            </a:r>
            <a:r>
              <a:rPr lang="fr-CH" dirty="0" err="1"/>
              <a:t>pending</a:t>
            </a:r>
            <a:r>
              <a:rPr lang="fr-CH" dirty="0"/>
              <a:t> item and the user </a:t>
            </a:r>
            <a:r>
              <a:rPr lang="fr-CH" dirty="0" err="1"/>
              <a:t>status</a:t>
            </a:r>
            <a:r>
              <a:rPr lang="fr-CH" dirty="0"/>
              <a:t> </a:t>
            </a:r>
            <a:r>
              <a:rPr lang="fr-CH" dirty="0" err="1"/>
              <a:t>turns</a:t>
            </a:r>
            <a:r>
              <a:rPr lang="fr-CH" dirty="0"/>
              <a:t> to inactive.</a:t>
            </a:r>
          </a:p>
          <a:p>
            <a:pPr marL="171450" indent="-171450">
              <a:buFontTx/>
              <a:buChar char="-"/>
            </a:pPr>
            <a:r>
              <a:rPr lang="fr-CH" dirty="0"/>
              <a:t>Relationship </a:t>
            </a:r>
            <a:r>
              <a:rPr lang="fr-CH" dirty="0" err="1"/>
              <a:t>with</a:t>
            </a:r>
            <a:r>
              <a:rPr lang="fr-CH" dirty="0"/>
              <a:t> service management: </a:t>
            </a:r>
          </a:p>
          <a:p>
            <a:pPr marL="628650" lvl="1" indent="-171450">
              <a:buFontTx/>
              <a:buChar char="-"/>
            </a:pPr>
            <a:r>
              <a:rPr lang="fr-CH" dirty="0" err="1"/>
              <a:t>When</a:t>
            </a:r>
            <a:r>
              <a:rPr lang="fr-CH" dirty="0"/>
              <a:t> a service is </a:t>
            </a:r>
            <a:r>
              <a:rPr lang="fr-CH" dirty="0" err="1"/>
              <a:t>going</a:t>
            </a:r>
            <a:r>
              <a:rPr lang="fr-CH" dirty="0"/>
              <a:t> live, </a:t>
            </a:r>
            <a:r>
              <a:rPr lang="fr-CH" dirty="0" err="1"/>
              <a:t>recommendation</a:t>
            </a:r>
            <a:r>
              <a:rPr lang="fr-CH" dirty="0"/>
              <a:t> is </a:t>
            </a:r>
            <a:r>
              <a:rPr lang="fr-CH" dirty="0" err="1"/>
              <a:t>done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service transition perspective for the </a:t>
            </a:r>
            <a:r>
              <a:rPr lang="fr-CH" dirty="0" err="1"/>
              <a:t>project</a:t>
            </a:r>
            <a:r>
              <a:rPr lang="fr-CH" dirty="0"/>
              <a:t> team to </a:t>
            </a:r>
            <a:r>
              <a:rPr lang="fr-CH" dirty="0" err="1"/>
              <a:t>create</a:t>
            </a:r>
            <a:r>
              <a:rPr lang="fr-CH" dirty="0"/>
              <a:t> the information for support teams (service transition)</a:t>
            </a:r>
          </a:p>
          <a:p>
            <a:pPr marL="628650" lvl="1" indent="-171450">
              <a:buFontTx/>
              <a:buChar char="-"/>
            </a:pPr>
            <a:r>
              <a:rPr lang="fr-CH" dirty="0" err="1"/>
              <a:t>when</a:t>
            </a:r>
            <a:r>
              <a:rPr lang="fr-CH" dirty="0"/>
              <a:t> a service is </a:t>
            </a:r>
            <a:r>
              <a:rPr lang="fr-CH" dirty="0" err="1"/>
              <a:t>decommissioned</a:t>
            </a:r>
            <a:r>
              <a:rPr lang="fr-CH" dirty="0"/>
              <a:t>, a </a:t>
            </a:r>
            <a:r>
              <a:rPr lang="fr-CH" dirty="0" err="1"/>
              <a:t>tasks</a:t>
            </a:r>
            <a:r>
              <a:rPr lang="fr-CH" dirty="0"/>
              <a:t> is </a:t>
            </a:r>
            <a:r>
              <a:rPr lang="fr-CH" dirty="0" err="1"/>
              <a:t>triggered</a:t>
            </a:r>
            <a:r>
              <a:rPr lang="fr-CH" dirty="0"/>
              <a:t> to </a:t>
            </a:r>
            <a:r>
              <a:rPr lang="fr-CH" dirty="0" err="1"/>
              <a:t>knowledge</a:t>
            </a:r>
            <a:r>
              <a:rPr lang="fr-CH" dirty="0"/>
              <a:t> team to archive the </a:t>
            </a:r>
            <a:r>
              <a:rPr lang="fr-CH" dirty="0" err="1"/>
              <a:t>impacted</a:t>
            </a:r>
            <a:r>
              <a:rPr lang="fr-CH" dirty="0"/>
              <a:t> </a:t>
            </a:r>
            <a:r>
              <a:rPr lang="fr-CH" dirty="0" err="1"/>
              <a:t>KBs</a:t>
            </a:r>
            <a:r>
              <a:rPr lang="fr-CH" dirty="0"/>
              <a:t> if </a:t>
            </a:r>
            <a:r>
              <a:rPr lang="fr-CH" dirty="0" err="1"/>
              <a:t>any</a:t>
            </a:r>
            <a:r>
              <a:rPr lang="fr-CH" dirty="0"/>
              <a:t>.</a:t>
            </a:r>
          </a:p>
          <a:p>
            <a:pPr marL="171450" indent="-171450">
              <a:buFontTx/>
              <a:buChar char="-"/>
            </a:pPr>
            <a:r>
              <a:rPr lang="fr-CH" dirty="0" err="1"/>
              <a:t>We</a:t>
            </a:r>
            <a:r>
              <a:rPr lang="fr-CH" dirty="0"/>
              <a:t> use PA AND Reports application in </a:t>
            </a:r>
            <a:r>
              <a:rPr lang="fr-CH" dirty="0" err="1"/>
              <a:t>dashboards</a:t>
            </a:r>
            <a:r>
              <a:rPr lang="fr-CH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39306-7621-4E6D-99D6-2FD6AA0196CC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670317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/>
              <a:t>Here</a:t>
            </a:r>
            <a:r>
              <a:rPr lang="fr-CH" dirty="0"/>
              <a:t> are </a:t>
            </a:r>
            <a:r>
              <a:rPr lang="fr-CH" dirty="0" err="1"/>
              <a:t>our</a:t>
            </a:r>
            <a:r>
              <a:rPr lang="fr-CH" dirty="0"/>
              <a:t> main challenges </a:t>
            </a:r>
            <a:r>
              <a:rPr lang="fr-CH" dirty="0" err="1"/>
              <a:t>while</a:t>
            </a:r>
            <a:r>
              <a:rPr lang="fr-CH" dirty="0"/>
              <a:t> </a:t>
            </a:r>
            <a:r>
              <a:rPr lang="fr-CH" dirty="0" err="1"/>
              <a:t>managing</a:t>
            </a:r>
            <a:r>
              <a:rPr lang="fr-CH" dirty="0"/>
              <a:t> </a:t>
            </a:r>
            <a:r>
              <a:rPr lang="fr-CH" dirty="0" err="1"/>
              <a:t>knowledge</a:t>
            </a:r>
            <a:r>
              <a:rPr lang="fr-CH" dirty="0"/>
              <a:t>. But </a:t>
            </a:r>
            <a:r>
              <a:rPr lang="fr-CH" dirty="0" err="1"/>
              <a:t>actually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can ne </a:t>
            </a:r>
            <a:r>
              <a:rPr lang="fr-CH" dirty="0" err="1"/>
              <a:t>summarized</a:t>
            </a:r>
            <a:r>
              <a:rPr lang="fr-CH" dirty="0"/>
              <a:t> in one question? How do </a:t>
            </a:r>
            <a:r>
              <a:rPr lang="fr-CH" dirty="0" err="1"/>
              <a:t>we</a:t>
            </a:r>
            <a:r>
              <a:rPr lang="fr-CH" dirty="0"/>
              <a:t> do to </a:t>
            </a:r>
            <a:r>
              <a:rPr lang="fr-CH" dirty="0" err="1"/>
              <a:t>promote</a:t>
            </a:r>
            <a:r>
              <a:rPr lang="fr-CH" dirty="0"/>
              <a:t> </a:t>
            </a:r>
            <a:r>
              <a:rPr lang="fr-CH" dirty="0" err="1"/>
              <a:t>knowledge</a:t>
            </a:r>
            <a:r>
              <a:rPr lang="fr-CH" dirty="0"/>
              <a:t> management and </a:t>
            </a:r>
            <a:r>
              <a:rPr lang="fr-CH" dirty="0" err="1"/>
              <a:t>get</a:t>
            </a:r>
            <a:r>
              <a:rPr lang="fr-CH" dirty="0"/>
              <a:t> people </a:t>
            </a:r>
            <a:r>
              <a:rPr lang="fr-CH" dirty="0" err="1"/>
              <a:t>committed</a:t>
            </a:r>
            <a:r>
              <a:rPr lang="fr-CH" dirty="0"/>
              <a:t>?»</a:t>
            </a:r>
          </a:p>
          <a:p>
            <a:pPr marL="171450" indent="-171450">
              <a:buFontTx/>
              <a:buChar char="-"/>
            </a:pPr>
            <a:r>
              <a:rPr lang="fr-CH" dirty="0" err="1"/>
              <a:t>We</a:t>
            </a:r>
            <a:r>
              <a:rPr lang="fr-CH" dirty="0"/>
              <a:t> have management support in </a:t>
            </a:r>
            <a:r>
              <a:rPr lang="fr-CH" dirty="0" err="1"/>
              <a:t>theory</a:t>
            </a:r>
            <a:r>
              <a:rPr lang="fr-CH" dirty="0"/>
              <a:t>, but </a:t>
            </a:r>
            <a:r>
              <a:rPr lang="fr-CH" dirty="0" err="1"/>
              <a:t>it’s</a:t>
            </a:r>
            <a:r>
              <a:rPr lang="fr-CH" dirty="0"/>
              <a:t> hard to </a:t>
            </a:r>
            <a:r>
              <a:rPr lang="fr-CH" dirty="0" err="1"/>
              <a:t>see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 on a </a:t>
            </a:r>
            <a:r>
              <a:rPr lang="fr-CH" dirty="0" err="1"/>
              <a:t>daily</a:t>
            </a:r>
            <a:r>
              <a:rPr lang="fr-CH" dirty="0"/>
              <a:t> basis.</a:t>
            </a:r>
          </a:p>
          <a:p>
            <a:pPr marL="171450" indent="-171450">
              <a:buFontTx/>
              <a:buChar char="-"/>
            </a:pPr>
            <a:r>
              <a:rPr lang="fr-CH" dirty="0" err="1"/>
              <a:t>We</a:t>
            </a:r>
            <a:r>
              <a:rPr lang="fr-CH" dirty="0"/>
              <a:t> </a:t>
            </a:r>
            <a:r>
              <a:rPr lang="fr-CH" dirty="0" err="1"/>
              <a:t>created</a:t>
            </a:r>
            <a:r>
              <a:rPr lang="fr-CH" dirty="0"/>
              <a:t> and are </a:t>
            </a:r>
            <a:r>
              <a:rPr lang="fr-CH" dirty="0" err="1"/>
              <a:t>providing</a:t>
            </a:r>
            <a:r>
              <a:rPr lang="fr-CH" dirty="0"/>
              <a:t> trainings on a </a:t>
            </a:r>
            <a:r>
              <a:rPr lang="fr-CH" dirty="0" err="1"/>
              <a:t>regular</a:t>
            </a:r>
            <a:r>
              <a:rPr lang="fr-CH" dirty="0"/>
              <a:t> basis, but people </a:t>
            </a:r>
            <a:r>
              <a:rPr lang="fr-CH" dirty="0" err="1"/>
              <a:t>seems</a:t>
            </a:r>
            <a:r>
              <a:rPr lang="fr-CH" dirty="0"/>
              <a:t> to </a:t>
            </a:r>
            <a:r>
              <a:rPr lang="fr-CH" dirty="0" err="1"/>
              <a:t>quickly</a:t>
            </a:r>
            <a:r>
              <a:rPr lang="fr-CH" dirty="0"/>
              <a:t> </a:t>
            </a:r>
            <a:r>
              <a:rPr lang="fr-CH" dirty="0" err="1"/>
              <a:t>forget</a:t>
            </a:r>
            <a:r>
              <a:rPr lang="fr-CH" dirty="0"/>
              <a:t> or </a:t>
            </a:r>
            <a:r>
              <a:rPr lang="fr-CH" dirty="0" err="1"/>
              <a:t>just</a:t>
            </a:r>
            <a:r>
              <a:rPr lang="fr-CH" dirty="0"/>
              <a:t> </a:t>
            </a:r>
            <a:r>
              <a:rPr lang="fr-CH" dirty="0" err="1"/>
              <a:t>rely</a:t>
            </a:r>
            <a:r>
              <a:rPr lang="fr-CH" dirty="0"/>
              <a:t> on the </a:t>
            </a:r>
            <a:r>
              <a:rPr lang="fr-CH" dirty="0" err="1"/>
              <a:t>knowledge</a:t>
            </a:r>
            <a:r>
              <a:rPr lang="fr-CH" dirty="0"/>
              <a:t> team.</a:t>
            </a:r>
          </a:p>
          <a:p>
            <a:endParaRPr lang="fr-CH" dirty="0"/>
          </a:p>
          <a:p>
            <a:r>
              <a:rPr lang="fr-CH" dirty="0"/>
              <a:t>Do </a:t>
            </a:r>
            <a:r>
              <a:rPr lang="fr-CH" dirty="0" err="1"/>
              <a:t>you</a:t>
            </a:r>
            <a:r>
              <a:rPr lang="fr-CH" dirty="0"/>
              <a:t> face the </a:t>
            </a:r>
            <a:r>
              <a:rPr lang="fr-CH" dirty="0" err="1"/>
              <a:t>same</a:t>
            </a:r>
            <a:r>
              <a:rPr lang="fr-CH" dirty="0"/>
              <a:t> challenge and how do </a:t>
            </a:r>
            <a:r>
              <a:rPr lang="fr-CH" dirty="0" err="1"/>
              <a:t>you</a:t>
            </a:r>
            <a:r>
              <a:rPr lang="fr-CH" dirty="0"/>
              <a:t> deal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it</a:t>
            </a:r>
            <a:r>
              <a:rPr lang="fr-CH" dirty="0"/>
              <a:t>? Do </a:t>
            </a:r>
            <a:r>
              <a:rPr lang="fr-CH" dirty="0" err="1"/>
              <a:t>you</a:t>
            </a:r>
            <a:r>
              <a:rPr lang="fr-CH" dirty="0"/>
              <a:t> face the </a:t>
            </a:r>
            <a:r>
              <a:rPr lang="fr-CH" dirty="0" err="1"/>
              <a:t>same</a:t>
            </a:r>
            <a:r>
              <a:rPr lang="fr-CH" dirty="0"/>
              <a:t> situation in </a:t>
            </a:r>
            <a:r>
              <a:rPr lang="fr-CH" dirty="0" err="1"/>
              <a:t>project</a:t>
            </a:r>
            <a:r>
              <a:rPr lang="fr-CH" dirty="0"/>
              <a:t> management process and service transition? This looks </a:t>
            </a:r>
            <a:r>
              <a:rPr lang="fr-CH" dirty="0" err="1"/>
              <a:t>quite</a:t>
            </a:r>
            <a:r>
              <a:rPr lang="fr-CH" dirty="0"/>
              <a:t> </a:t>
            </a:r>
            <a:r>
              <a:rPr lang="fr-CH" dirty="0" err="1"/>
              <a:t>related</a:t>
            </a:r>
            <a:r>
              <a:rPr lang="fr-CH" dirty="0"/>
              <a:t> to the </a:t>
            </a:r>
            <a:r>
              <a:rPr lang="fr-CH" dirty="0" err="1"/>
              <a:t>level</a:t>
            </a:r>
            <a:r>
              <a:rPr lang="fr-CH" dirty="0"/>
              <a:t> of </a:t>
            </a:r>
            <a:r>
              <a:rPr lang="fr-CH" dirty="0" err="1"/>
              <a:t>maturity</a:t>
            </a:r>
            <a:r>
              <a:rPr lang="fr-CH" dirty="0"/>
              <a:t> a </a:t>
            </a:r>
            <a:r>
              <a:rPr lang="fr-CH" dirty="0" err="1"/>
              <a:t>company</a:t>
            </a:r>
            <a:r>
              <a:rPr lang="fr-CH" dirty="0"/>
              <a:t> </a:t>
            </a:r>
            <a:r>
              <a:rPr lang="fr-CH" dirty="0" err="1"/>
              <a:t>may</a:t>
            </a:r>
            <a:r>
              <a:rPr lang="fr-CH" dirty="0"/>
              <a:t> have in process </a:t>
            </a:r>
            <a:r>
              <a:rPr lang="fr-CH" dirty="0" err="1"/>
              <a:t>understanding</a:t>
            </a:r>
            <a:r>
              <a:rPr lang="fr-CH" dirty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39306-7621-4E6D-99D6-2FD6AA0196CC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42028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3739306-7621-4E6D-99D6-2FD6AA0196CC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98920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openxmlformats.org/officeDocument/2006/relationships/image" Target="../media/image43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12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6.png"/><Relationship Id="rId11" Type="http://schemas.openxmlformats.org/officeDocument/2006/relationships/image" Target="../media/image41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1"/>
            <a:ext cx="12192000" cy="685799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pic>
        <p:nvPicPr>
          <p:cNvPr id="2" name="Image 1"/>
          <p:cNvPicPr preferRelativeResize="0">
            <a:picLocks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200" y="1587600"/>
            <a:ext cx="11635200" cy="4993200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 bwMode="auto">
          <a:xfrm>
            <a:off x="4175786" y="1588245"/>
            <a:ext cx="7736614" cy="4992555"/>
          </a:xfrm>
          <a:prstGeom prst="rect">
            <a:avLst/>
          </a:prstGeom>
          <a:gradFill flip="none" rotWithShape="1">
            <a:gsLst>
              <a:gs pos="71000">
                <a:srgbClr val="FFFFFE"/>
              </a:gs>
              <a:gs pos="0">
                <a:schemeClr val="bg1">
                  <a:alpha val="0"/>
                </a:schemeClr>
              </a:gs>
            </a:gsLst>
            <a:lin ang="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0" hasCustomPrompt="1"/>
          </p:nvPr>
        </p:nvSpPr>
        <p:spPr>
          <a:xfrm>
            <a:off x="6054745" y="1587600"/>
            <a:ext cx="5857655" cy="2400267"/>
          </a:xfrm>
          <a:prstGeom prst="rect">
            <a:avLst/>
          </a:prstGeom>
        </p:spPr>
        <p:txBody>
          <a:bodyPr lIns="0" tIns="0" rIns="0" bIns="0" anchor="b" anchorCtr="0"/>
          <a:lstStyle>
            <a:lvl1pPr marL="0" indent="0" algn="r">
              <a:buFontTx/>
              <a:buNone/>
              <a:defRPr lang="fr-FR" sz="4267" b="1" kern="0" cap="small" baseline="0" dirty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dirty="0" err="1"/>
              <a:t>Title</a:t>
            </a:r>
            <a:endParaRPr lang="fr-FR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1" hasCustomPrompt="1"/>
          </p:nvPr>
        </p:nvSpPr>
        <p:spPr>
          <a:xfrm>
            <a:off x="6054745" y="4180992"/>
            <a:ext cx="5857655" cy="2400267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 algn="r">
              <a:buFontTx/>
              <a:buNone/>
              <a:defRPr lang="fr-FR" sz="2400" b="0" kern="0" cap="small" baseline="0" dirty="0" smtClean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r-FR" dirty="0" err="1"/>
              <a:t>Subtitle</a:t>
            </a:r>
            <a:r>
              <a:rPr lang="fr-FR" dirty="0"/>
              <a:t> / </a:t>
            </a:r>
            <a:r>
              <a:rPr lang="fr-FR" dirty="0" err="1"/>
              <a:t>Author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00" y="340133"/>
            <a:ext cx="3379623" cy="972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968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hapter title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lum brigh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4212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hapter title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35" y="1366211"/>
            <a:ext cx="3211628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157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hapter title 01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03095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/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 algn="l">
              <a:defRPr lang="en-US" sz="6400" b="1" cap="small" baseline="0" noProof="0" dirty="0" smtClean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noProof="0" dirty="0"/>
              <a:t>TITLE OF YOUR CHAPTER COMES HERE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79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02949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0" cap="none" spc="0" normalizeH="0" baseline="-25000" noProof="0" dirty="0">
                <a:ln>
                  <a:noFill/>
                </a:ln>
                <a:solidFill>
                  <a:srgbClr val="05315E"/>
                </a:solidFill>
                <a:effectLst/>
                <a:uLnTx/>
                <a:uFillTx/>
                <a:latin typeface="Times"/>
              </a:rPr>
              <a:t>   </a:t>
            </a:r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675" y="4374567"/>
            <a:ext cx="5856651" cy="878636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4984" y="2315581"/>
            <a:ext cx="2880321" cy="829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5901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304894-2C49-48F9-B6C0-E800DE1A1E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150E3B-0FA2-4271-9562-C777227A3B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298B003-0593-4045-890C-D8FE7D5BE7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78836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</p:spPr>
        <p:txBody>
          <a:bodyPr>
            <a:noAutofit/>
          </a:bodyPr>
          <a:lstStyle>
            <a:lvl1pPr algn="l">
              <a:defRPr sz="6400" baseline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r>
              <a:rPr lang="en-US" noProof="0" dirty="0"/>
              <a:t>TITLE OF YOUR CHAPTER COMES HERE</a:t>
            </a: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2"/>
            <a:ext cx="3211629" cy="3383681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8815164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82371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29346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376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2"/>
            <a:ext cx="3211629" cy="3383681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462196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389362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84696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8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87768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8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032840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8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790846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435" y="1366211"/>
            <a:ext cx="3211628" cy="338368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465706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8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703983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titl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79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noAutofit/>
          </a:bodyPr>
          <a:lstStyle>
            <a:lvl1pPr>
              <a:defRPr lang="en-US" sz="6400" noProof="0" dirty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sp>
        <p:nvSpPr>
          <p:cNvPr id="12" name="Rectangle 11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897791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Image 3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767" y="4773149"/>
            <a:ext cx="569492" cy="600000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767" y="5445224"/>
            <a:ext cx="569492" cy="600000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767" y="6117299"/>
            <a:ext cx="569492" cy="600000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323828"/>
            <a:ext cx="569492" cy="600000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942744"/>
            <a:ext cx="569492" cy="600000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1561660"/>
            <a:ext cx="569492" cy="600000"/>
          </a:xfrm>
          <a:prstGeom prst="rect">
            <a:avLst/>
          </a:prstGeom>
        </p:spPr>
      </p:pic>
      <p:pic>
        <p:nvPicPr>
          <p:cNvPr id="45" name="Image 4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2180576"/>
            <a:ext cx="569492" cy="600000"/>
          </a:xfrm>
          <a:prstGeom prst="rect">
            <a:avLst/>
          </a:prstGeom>
        </p:spPr>
      </p:pic>
      <p:pic>
        <p:nvPicPr>
          <p:cNvPr id="46" name="Image 4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2799492"/>
            <a:ext cx="569492" cy="600000"/>
          </a:xfrm>
          <a:prstGeom prst="rect">
            <a:avLst/>
          </a:prstGeom>
        </p:spPr>
      </p:pic>
      <p:pic>
        <p:nvPicPr>
          <p:cNvPr id="47" name="Image 46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3418408"/>
            <a:ext cx="569492" cy="600000"/>
          </a:xfrm>
          <a:prstGeom prst="rect">
            <a:avLst/>
          </a:prstGeom>
        </p:spPr>
      </p:pic>
      <p:pic>
        <p:nvPicPr>
          <p:cNvPr id="48" name="Image 4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4037324"/>
            <a:ext cx="569492" cy="600000"/>
          </a:xfrm>
          <a:prstGeom prst="rect">
            <a:avLst/>
          </a:prstGeom>
        </p:spPr>
      </p:pic>
      <p:pic>
        <p:nvPicPr>
          <p:cNvPr id="49" name="Image 4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4656240"/>
            <a:ext cx="569492" cy="600000"/>
          </a:xfrm>
          <a:prstGeom prst="rect">
            <a:avLst/>
          </a:prstGeom>
        </p:spPr>
      </p:pic>
      <p:pic>
        <p:nvPicPr>
          <p:cNvPr id="50" name="Image 4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5275155"/>
            <a:ext cx="569492" cy="600000"/>
          </a:xfrm>
          <a:prstGeom prst="rect">
            <a:avLst/>
          </a:prstGeom>
        </p:spPr>
      </p:pic>
      <p:sp>
        <p:nvSpPr>
          <p:cNvPr id="23" name="Content Placeholder 2"/>
          <p:cNvSpPr>
            <a:spLocks noGrp="1"/>
          </p:cNvSpPr>
          <p:nvPr>
            <p:ph idx="1" hasCustomPrompt="1"/>
          </p:nvPr>
        </p:nvSpPr>
        <p:spPr>
          <a:xfrm>
            <a:off x="911424" y="383802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24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11424" y="1002718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25" name="Content Placeholder 2"/>
          <p:cNvSpPr>
            <a:spLocks noGrp="1"/>
          </p:cNvSpPr>
          <p:nvPr>
            <p:ph idx="11" hasCustomPrompt="1"/>
          </p:nvPr>
        </p:nvSpPr>
        <p:spPr>
          <a:xfrm>
            <a:off x="911424" y="1621633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26" name="Content Placeholder 2"/>
          <p:cNvSpPr>
            <a:spLocks noGrp="1"/>
          </p:cNvSpPr>
          <p:nvPr>
            <p:ph idx="12" hasCustomPrompt="1"/>
          </p:nvPr>
        </p:nvSpPr>
        <p:spPr>
          <a:xfrm>
            <a:off x="911424" y="2240550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27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11424" y="2859466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28" name="Content Placeholder 2"/>
          <p:cNvSpPr>
            <a:spLocks noGrp="1"/>
          </p:cNvSpPr>
          <p:nvPr>
            <p:ph idx="14" hasCustomPrompt="1"/>
          </p:nvPr>
        </p:nvSpPr>
        <p:spPr>
          <a:xfrm>
            <a:off x="911424" y="3478382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29" name="Content Placeholder 2"/>
          <p:cNvSpPr>
            <a:spLocks noGrp="1"/>
          </p:cNvSpPr>
          <p:nvPr>
            <p:ph idx="15" hasCustomPrompt="1"/>
          </p:nvPr>
        </p:nvSpPr>
        <p:spPr>
          <a:xfrm>
            <a:off x="911424" y="4097298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51" name="Content Placeholder 2"/>
          <p:cNvSpPr>
            <a:spLocks noGrp="1"/>
          </p:cNvSpPr>
          <p:nvPr>
            <p:ph idx="16" hasCustomPrompt="1"/>
          </p:nvPr>
        </p:nvSpPr>
        <p:spPr>
          <a:xfrm>
            <a:off x="911424" y="4716214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52" name="Content Placeholder 2"/>
          <p:cNvSpPr>
            <a:spLocks noGrp="1"/>
          </p:cNvSpPr>
          <p:nvPr>
            <p:ph idx="17" hasCustomPrompt="1"/>
          </p:nvPr>
        </p:nvSpPr>
        <p:spPr>
          <a:xfrm>
            <a:off x="911424" y="5335128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>
                <a:solidFill>
                  <a:schemeClr val="tx1"/>
                </a:solidFill>
              </a:defRPr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</p:spTree>
    <p:extLst>
      <p:ext uri="{BB962C8B-B14F-4D97-AF65-F5344CB8AC3E}">
        <p14:creationId xmlns:p14="http://schemas.microsoft.com/office/powerpoint/2010/main" val="41668180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739200" y="547200"/>
            <a:ext cx="10837112" cy="8572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/>
              <a:t>Title of your slide</a:t>
            </a:r>
          </a:p>
        </p:txBody>
      </p:sp>
      <p:cxnSp>
        <p:nvCxnSpPr>
          <p:cNvPr id="7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739200" y="1488000"/>
            <a:ext cx="10837112" cy="4032448"/>
          </a:xfrm>
        </p:spPr>
        <p:txBody>
          <a:bodyPr/>
          <a:lstStyle>
            <a:lvl1pPr>
              <a:defRPr>
                <a:solidFill>
                  <a:srgbClr val="273764"/>
                </a:solidFill>
              </a:defRPr>
            </a:lvl1pPr>
            <a:lvl2pPr>
              <a:defRPr>
                <a:solidFill>
                  <a:srgbClr val="273764"/>
                </a:solidFill>
              </a:defRPr>
            </a:lvl2pPr>
            <a:lvl3pPr>
              <a:defRPr>
                <a:solidFill>
                  <a:srgbClr val="273764"/>
                </a:solidFill>
              </a:defRPr>
            </a:lvl3pPr>
            <a:lvl4pPr>
              <a:defRPr>
                <a:solidFill>
                  <a:srgbClr val="273764"/>
                </a:solidFill>
              </a:defRPr>
            </a:lvl4pPr>
            <a:lvl5pPr>
              <a:defRPr>
                <a:solidFill>
                  <a:srgbClr val="273764"/>
                </a:solidFill>
              </a:defRPr>
            </a:lvl5pPr>
          </a:lstStyle>
          <a:p>
            <a:pPr lvl="0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en-US" dirty="0"/>
              <a:t>Put your text – level 3</a:t>
            </a:r>
          </a:p>
          <a:p>
            <a:pPr lvl="3"/>
            <a:r>
              <a:rPr lang="en-US" dirty="0"/>
              <a:t>Put your text – level 4</a:t>
            </a:r>
          </a:p>
          <a:p>
            <a:pPr lvl="4"/>
            <a:r>
              <a:rPr lang="en-US" dirty="0"/>
              <a:t>Put your text – level 5</a:t>
            </a:r>
          </a:p>
        </p:txBody>
      </p:sp>
    </p:spTree>
    <p:extLst>
      <p:ext uri="{BB962C8B-B14F-4D97-AF65-F5344CB8AC3E}">
        <p14:creationId xmlns:p14="http://schemas.microsoft.com/office/powerpoint/2010/main" val="1032216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29659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39201" y="545647"/>
            <a:ext cx="10837111" cy="8572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/>
              <a:t>Title of your slide</a:t>
            </a:r>
          </a:p>
        </p:txBody>
      </p:sp>
      <p:cxnSp>
        <p:nvCxnSpPr>
          <p:cNvPr id="4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0057856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825791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39200" y="1488001"/>
            <a:ext cx="5283200" cy="4000137"/>
          </a:xfrm>
        </p:spPr>
        <p:txBody>
          <a:bodyPr/>
          <a:lstStyle>
            <a:lvl1pPr marL="478355" indent="-478355">
              <a:defRPr sz="3200">
                <a:solidFill>
                  <a:schemeClr val="tx1"/>
                </a:solidFill>
              </a:defRPr>
            </a:lvl1pPr>
            <a:lvl2pPr>
              <a:defRPr sz="2667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133">
                <a:solidFill>
                  <a:schemeClr val="tx1"/>
                </a:solidFill>
              </a:defRPr>
            </a:lvl4pPr>
            <a:lvl5pPr>
              <a:defRPr sz="2133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en-US" noProof="0" dirty="0"/>
              <a:t>Put your text – level 2</a:t>
            </a:r>
          </a:p>
          <a:p>
            <a:pPr lvl="2"/>
            <a:r>
              <a:rPr lang="en-US" noProof="0" dirty="0"/>
              <a:t>Put your text – level 3</a:t>
            </a:r>
          </a:p>
          <a:p>
            <a:pPr lvl="3"/>
            <a:r>
              <a:rPr lang="en-US" noProof="0" dirty="0"/>
              <a:t>Put your text – level 4</a:t>
            </a:r>
          </a:p>
          <a:p>
            <a:pPr lvl="4"/>
            <a:r>
              <a:rPr lang="en-US" noProof="0" dirty="0"/>
              <a:t>Put your text – level 5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65315" y="1488001"/>
            <a:ext cx="5400643" cy="4000137"/>
          </a:xfrm>
        </p:spPr>
        <p:txBody>
          <a:bodyPr/>
          <a:lstStyle>
            <a:lvl1pPr marL="478355" indent="-478355">
              <a:tabLst/>
              <a:defRPr sz="3200">
                <a:solidFill>
                  <a:schemeClr val="tx1"/>
                </a:solidFill>
              </a:defRPr>
            </a:lvl1pPr>
            <a:lvl2pPr>
              <a:defRPr sz="2667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133">
                <a:solidFill>
                  <a:schemeClr val="tx1"/>
                </a:solidFill>
              </a:defRPr>
            </a:lvl4pPr>
            <a:lvl5pPr>
              <a:defRPr sz="2133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en-US" noProof="0" dirty="0"/>
              <a:t>Put your text – level 2</a:t>
            </a:r>
          </a:p>
          <a:p>
            <a:pPr lvl="2"/>
            <a:r>
              <a:rPr lang="en-US" noProof="0" dirty="0"/>
              <a:t>Put your text – level 3</a:t>
            </a:r>
          </a:p>
          <a:p>
            <a:pPr lvl="3"/>
            <a:r>
              <a:rPr lang="en-US" noProof="0" dirty="0"/>
              <a:t>Put your text – level 4</a:t>
            </a:r>
          </a:p>
          <a:p>
            <a:pPr lvl="4"/>
            <a:r>
              <a:rPr lang="en-US" noProof="0" dirty="0"/>
              <a:t>Put your text – level 5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739200" y="547200"/>
            <a:ext cx="10837112" cy="8572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noProof="0" dirty="0"/>
            </a:lvl1pPr>
          </a:lstStyle>
          <a:p>
            <a:pPr lvl="0"/>
            <a:r>
              <a:rPr lang="en-US" noProof="0" dirty="0"/>
              <a:t>Title of your slide</a:t>
            </a:r>
          </a:p>
        </p:txBody>
      </p:sp>
      <p:cxnSp>
        <p:nvCxnSpPr>
          <p:cNvPr id="6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9031385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9200" y="1488000"/>
            <a:ext cx="5376597" cy="4032448"/>
          </a:xfrm>
          <a:ln w="76200" cmpd="sng">
            <a:noFill/>
          </a:ln>
          <a:effectLst>
            <a:outerShdw blurRad="50800" dist="38100" dir="5400000" algn="tl" rotWithShape="0">
              <a:srgbClr val="000000">
                <a:alpha val="10000"/>
              </a:srgbClr>
            </a:outerShdw>
          </a:effectLst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dirty="0"/>
              <a:t>Drag the image or click on the icon to add it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377870" y="1488000"/>
            <a:ext cx="5184575" cy="4016715"/>
          </a:xfrm>
        </p:spPr>
        <p:txBody>
          <a:bodyPr/>
          <a:lstStyle>
            <a:lvl1pPr marL="380990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1pPr>
            <a:lvl2pPr marL="1136622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2pPr>
            <a:lvl3pPr marL="1771606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3pPr>
            <a:lvl4pPr marL="2330392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4pPr>
            <a:lvl5pPr marL="2889178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5pPr>
          </a:lstStyle>
          <a:p>
            <a:pPr marL="380990" marR="0" lvl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Put </a:t>
            </a:r>
            <a:r>
              <a:rPr kumimoji="0" lang="fr-FR" sz="2133" b="0" i="0" u="none" strike="noStrike" kern="0" cap="none" spc="0" normalizeH="0" baseline="0" noProof="0" dirty="0" err="1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your</a:t>
            </a:r>
            <a:r>
              <a:rPr kumimoji="0" lang="fr-FR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133" b="0" i="0" u="none" strike="noStrike" kern="0" cap="none" spc="0" normalizeH="0" baseline="0" noProof="0" dirty="0" err="1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r>
              <a:rPr kumimoji="0" lang="fr-FR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fr-FR" sz="2133" b="0" i="0" u="none" strike="noStrike" kern="0" cap="none" spc="0" normalizeH="0" baseline="0" noProof="0" dirty="0" err="1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</a:t>
            </a:r>
            <a:r>
              <a:rPr kumimoji="0" lang="fr-FR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</a:t>
            </a:r>
          </a:p>
          <a:p>
            <a:pPr marL="1136622" marR="0" lvl="1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</a:rPr>
              <a:t>Put your text – level 2</a:t>
            </a:r>
          </a:p>
          <a:p>
            <a:pPr marL="1771606" marR="0" lvl="2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</a:rPr>
              <a:t>Put your text – level 3</a:t>
            </a:r>
          </a:p>
          <a:p>
            <a:pPr marL="2330392" marR="0" lvl="3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</a:rPr>
              <a:t>Put your text – level 4</a:t>
            </a:r>
          </a:p>
          <a:p>
            <a:pPr marL="2889178" marR="0" lvl="4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</a:rPr>
              <a:t>Put your text – level 5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731497" y="545647"/>
            <a:ext cx="10837111" cy="8572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/>
              <a:t>Title of your slide</a:t>
            </a:r>
          </a:p>
        </p:txBody>
      </p:sp>
      <p:cxnSp>
        <p:nvCxnSpPr>
          <p:cNvPr id="6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90047938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445224"/>
            <a:ext cx="7315200" cy="482608"/>
          </a:xfrm>
        </p:spPr>
        <p:txBody>
          <a:bodyPr/>
          <a:lstStyle>
            <a:lvl1pPr marL="0" indent="0">
              <a:buNone/>
              <a:defRPr sz="1867">
                <a:solidFill>
                  <a:schemeClr val="tx2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noProof="0" dirty="0"/>
              <a:t>Insert your text</a:t>
            </a:r>
          </a:p>
          <a:p>
            <a:pPr lvl="0"/>
            <a:endParaRPr lang="en-US" noProof="0" dirty="0"/>
          </a:p>
        </p:txBody>
      </p:sp>
      <p:sp>
        <p:nvSpPr>
          <p:cNvPr id="49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89717" y="4773149"/>
            <a:ext cx="9466923" cy="672075"/>
          </a:xfrm>
        </p:spPr>
        <p:txBody>
          <a:bodyPr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lang="en-US" sz="2667" b="1" i="0" u="none" strike="noStrike" kern="0" cap="none" spc="0" normalizeH="0" baseline="0" noProof="0">
                <a:ln>
                  <a:noFill/>
                </a:ln>
                <a:solidFill>
                  <a:srgbClr val="05315E"/>
                </a:solidFill>
                <a:effectLst/>
                <a:uLnTx/>
                <a:uFillTx/>
                <a:latin typeface="Arial"/>
              </a:defRPr>
            </a:lvl1pPr>
            <a:lvl2pPr>
              <a:defRPr sz="2667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133">
                <a:solidFill>
                  <a:schemeClr val="tx1"/>
                </a:solidFill>
              </a:defRPr>
            </a:lvl4pPr>
            <a:lvl5pPr>
              <a:defRPr sz="2133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5315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Subtitle</a:t>
            </a:r>
          </a:p>
        </p:txBody>
      </p:sp>
      <p:sp>
        <p:nvSpPr>
          <p:cNvPr id="51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389717" y="1488000"/>
            <a:ext cx="7296811" cy="3168352"/>
          </a:xfrm>
          <a:ln w="76200" cmpd="sng">
            <a:noFill/>
          </a:ln>
          <a:effectLst>
            <a:outerShdw blurRad="50800" dist="38100" dir="5400000" algn="tl" rotWithShape="0">
              <a:srgbClr val="000000">
                <a:alpha val="10000"/>
              </a:srgbClr>
            </a:outerShdw>
          </a:effectLst>
        </p:spPr>
        <p:txBody>
          <a:bodyPr/>
          <a:lstStyle>
            <a:lvl1pPr marL="0" indent="0">
              <a:buNone/>
              <a:defRPr sz="4267" baseline="0">
                <a:solidFill>
                  <a:schemeClr val="tx1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dirty="0"/>
              <a:t>Drag the image or click on the icon to add it</a:t>
            </a:r>
          </a:p>
        </p:txBody>
      </p:sp>
      <p:cxnSp>
        <p:nvCxnSpPr>
          <p:cNvPr id="7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39200" y="547200"/>
            <a:ext cx="10837112" cy="8572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noProof="0" dirty="0"/>
            </a:lvl1pPr>
          </a:lstStyle>
          <a:p>
            <a:pPr lvl="0"/>
            <a:r>
              <a:rPr lang="en-US" noProof="0" dirty="0"/>
              <a:t>Title of your slide</a:t>
            </a:r>
          </a:p>
        </p:txBody>
      </p:sp>
    </p:spTree>
    <p:extLst>
      <p:ext uri="{BB962C8B-B14F-4D97-AF65-F5344CB8AC3E}">
        <p14:creationId xmlns:p14="http://schemas.microsoft.com/office/powerpoint/2010/main" val="41247198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 bwMode="auto">
          <a:xfrm>
            <a:off x="239350" y="155509"/>
            <a:ext cx="11713301" cy="594049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0" cap="none" spc="0" normalizeH="0" baseline="-25000" noProof="0">
              <a:ln>
                <a:noFill/>
              </a:ln>
              <a:solidFill>
                <a:srgbClr val="05315E"/>
              </a:solidFill>
              <a:effectLst/>
              <a:uLnTx/>
              <a:uFillTx/>
              <a:latin typeface="Times"/>
            </a:endParaRPr>
          </a:p>
        </p:txBody>
      </p:sp>
      <p:pic>
        <p:nvPicPr>
          <p:cNvPr id="33" name="Image 3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767" y="4773149"/>
            <a:ext cx="569492" cy="600000"/>
          </a:xfrm>
          <a:prstGeom prst="rect">
            <a:avLst/>
          </a:prstGeom>
        </p:spPr>
      </p:pic>
      <p:pic>
        <p:nvPicPr>
          <p:cNvPr id="34" name="Image 3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767" y="5445224"/>
            <a:ext cx="569492" cy="600000"/>
          </a:xfrm>
          <a:prstGeom prst="rect">
            <a:avLst/>
          </a:prstGeom>
        </p:spPr>
      </p:pic>
      <p:pic>
        <p:nvPicPr>
          <p:cNvPr id="35" name="Image 3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6767" y="6117299"/>
            <a:ext cx="569492" cy="600000"/>
          </a:xfrm>
          <a:prstGeom prst="rect">
            <a:avLst/>
          </a:prstGeom>
        </p:spPr>
      </p:pic>
      <p:pic>
        <p:nvPicPr>
          <p:cNvPr id="36" name="Image 3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323828"/>
            <a:ext cx="569492" cy="600000"/>
          </a:xfrm>
          <a:prstGeom prst="rect">
            <a:avLst/>
          </a:prstGeom>
        </p:spPr>
      </p:pic>
      <p:pic>
        <p:nvPicPr>
          <p:cNvPr id="37" name="Image 36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942744"/>
            <a:ext cx="569492" cy="600000"/>
          </a:xfrm>
          <a:prstGeom prst="rect">
            <a:avLst/>
          </a:prstGeom>
        </p:spPr>
      </p:pic>
      <p:pic>
        <p:nvPicPr>
          <p:cNvPr id="38" name="Image 37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1561660"/>
            <a:ext cx="569492" cy="600000"/>
          </a:xfrm>
          <a:prstGeom prst="rect">
            <a:avLst/>
          </a:prstGeom>
        </p:spPr>
      </p:pic>
      <p:pic>
        <p:nvPicPr>
          <p:cNvPr id="39" name="Image 38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2180576"/>
            <a:ext cx="569492" cy="600000"/>
          </a:xfrm>
          <a:prstGeom prst="rect">
            <a:avLst/>
          </a:prstGeom>
        </p:spPr>
      </p:pic>
      <p:pic>
        <p:nvPicPr>
          <p:cNvPr id="40" name="Image 39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2799492"/>
            <a:ext cx="569492" cy="600000"/>
          </a:xfrm>
          <a:prstGeom prst="rect">
            <a:avLst/>
          </a:prstGeom>
        </p:spPr>
      </p:pic>
      <p:pic>
        <p:nvPicPr>
          <p:cNvPr id="41" name="Image 40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3418408"/>
            <a:ext cx="569492" cy="600000"/>
          </a:xfrm>
          <a:prstGeom prst="rect">
            <a:avLst/>
          </a:prstGeom>
        </p:spPr>
      </p:pic>
      <p:pic>
        <p:nvPicPr>
          <p:cNvPr id="42" name="Image 4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4037324"/>
            <a:ext cx="569492" cy="600000"/>
          </a:xfrm>
          <a:prstGeom prst="rect">
            <a:avLst/>
          </a:prstGeom>
        </p:spPr>
      </p:pic>
      <p:pic>
        <p:nvPicPr>
          <p:cNvPr id="43" name="Image 42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4656240"/>
            <a:ext cx="569492" cy="600000"/>
          </a:xfrm>
          <a:prstGeom prst="rect">
            <a:avLst/>
          </a:prstGeom>
        </p:spPr>
      </p:pic>
      <p:pic>
        <p:nvPicPr>
          <p:cNvPr id="44" name="Image 4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1" y="5275155"/>
            <a:ext cx="569492" cy="600000"/>
          </a:xfrm>
          <a:prstGeom prst="rect">
            <a:avLst/>
          </a:prstGeom>
        </p:spPr>
      </p:pic>
      <p:sp>
        <p:nvSpPr>
          <p:cNvPr id="45" name="Content Placeholder 2"/>
          <p:cNvSpPr>
            <a:spLocks noGrp="1"/>
          </p:cNvSpPr>
          <p:nvPr>
            <p:ph idx="1" hasCustomPrompt="1"/>
          </p:nvPr>
        </p:nvSpPr>
        <p:spPr>
          <a:xfrm>
            <a:off x="911424" y="383802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46" name="Content Placeholder 2"/>
          <p:cNvSpPr>
            <a:spLocks noGrp="1"/>
          </p:cNvSpPr>
          <p:nvPr>
            <p:ph idx="10" hasCustomPrompt="1"/>
          </p:nvPr>
        </p:nvSpPr>
        <p:spPr>
          <a:xfrm>
            <a:off x="911424" y="1002718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47" name="Content Placeholder 2"/>
          <p:cNvSpPr>
            <a:spLocks noGrp="1"/>
          </p:cNvSpPr>
          <p:nvPr>
            <p:ph idx="11" hasCustomPrompt="1"/>
          </p:nvPr>
        </p:nvSpPr>
        <p:spPr>
          <a:xfrm>
            <a:off x="911424" y="1621633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48" name="Content Placeholder 2"/>
          <p:cNvSpPr>
            <a:spLocks noGrp="1"/>
          </p:cNvSpPr>
          <p:nvPr>
            <p:ph idx="12" hasCustomPrompt="1"/>
          </p:nvPr>
        </p:nvSpPr>
        <p:spPr>
          <a:xfrm>
            <a:off x="911424" y="2240550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49" name="Content Placeholder 2"/>
          <p:cNvSpPr>
            <a:spLocks noGrp="1"/>
          </p:cNvSpPr>
          <p:nvPr>
            <p:ph idx="13" hasCustomPrompt="1"/>
          </p:nvPr>
        </p:nvSpPr>
        <p:spPr>
          <a:xfrm>
            <a:off x="911424" y="2859466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50" name="Content Placeholder 2"/>
          <p:cNvSpPr>
            <a:spLocks noGrp="1"/>
          </p:cNvSpPr>
          <p:nvPr>
            <p:ph idx="14" hasCustomPrompt="1"/>
          </p:nvPr>
        </p:nvSpPr>
        <p:spPr>
          <a:xfrm>
            <a:off x="911424" y="3478382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51" name="Content Placeholder 2"/>
          <p:cNvSpPr>
            <a:spLocks noGrp="1"/>
          </p:cNvSpPr>
          <p:nvPr>
            <p:ph idx="15" hasCustomPrompt="1"/>
          </p:nvPr>
        </p:nvSpPr>
        <p:spPr>
          <a:xfrm>
            <a:off x="911424" y="4097298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52" name="Content Placeholder 2"/>
          <p:cNvSpPr>
            <a:spLocks noGrp="1"/>
          </p:cNvSpPr>
          <p:nvPr>
            <p:ph idx="16" hasCustomPrompt="1"/>
          </p:nvPr>
        </p:nvSpPr>
        <p:spPr>
          <a:xfrm>
            <a:off x="911424" y="4716214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53" name="Content Placeholder 2"/>
          <p:cNvSpPr>
            <a:spLocks noGrp="1"/>
          </p:cNvSpPr>
          <p:nvPr>
            <p:ph idx="17" hasCustomPrompt="1"/>
          </p:nvPr>
        </p:nvSpPr>
        <p:spPr>
          <a:xfrm>
            <a:off x="911424" y="5335128"/>
            <a:ext cx="10945216" cy="480053"/>
          </a:xfrm>
        </p:spPr>
        <p:txBody>
          <a:bodyPr anchor="ctr"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2"/>
              </a:buClr>
              <a:buSzTx/>
              <a:buFontTx/>
              <a:buNone/>
              <a:tabLst/>
              <a:defRPr sz="2667" b="1"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  <a:lvl4pPr>
              <a:buClr>
                <a:schemeClr val="tx2"/>
              </a:buClr>
              <a:defRPr/>
            </a:lvl4pPr>
            <a:lvl5pPr>
              <a:buClr>
                <a:schemeClr val="tx2"/>
              </a:buClr>
              <a:defRPr/>
            </a:lvl5pPr>
          </a:lstStyle>
          <a:p>
            <a:pPr lvl="0"/>
            <a:r>
              <a:rPr lang="en-US" noProof="0" dirty="0"/>
              <a:t>Insert your text</a:t>
            </a:r>
          </a:p>
        </p:txBody>
      </p:sp>
    </p:spTree>
    <p:extLst>
      <p:ext uri="{BB962C8B-B14F-4D97-AF65-F5344CB8AC3E}">
        <p14:creationId xmlns:p14="http://schemas.microsoft.com/office/powerpoint/2010/main" val="40782693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239350" y="155509"/>
            <a:ext cx="11713301" cy="594049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-25000" noProof="0" dirty="0">
              <a:ln>
                <a:noFill/>
              </a:ln>
              <a:solidFill>
                <a:srgbClr val="05315E"/>
              </a:solidFill>
              <a:effectLst/>
              <a:uLnTx/>
              <a:uFillTx/>
              <a:latin typeface="Times"/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739200" y="547200"/>
            <a:ext cx="10837112" cy="8572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/>
              <a:t>Title of your slide</a:t>
            </a:r>
          </a:p>
        </p:txBody>
      </p:sp>
      <p:cxnSp>
        <p:nvCxnSpPr>
          <p:cNvPr id="7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  <p:sp>
        <p:nvSpPr>
          <p:cNvPr id="3" name="Espace réservé du texte 2"/>
          <p:cNvSpPr>
            <a:spLocks noGrp="1"/>
          </p:cNvSpPr>
          <p:nvPr>
            <p:ph type="body" sz="quarter" idx="10" hasCustomPrompt="1"/>
          </p:nvPr>
        </p:nvSpPr>
        <p:spPr>
          <a:xfrm>
            <a:off x="739200" y="1488000"/>
            <a:ext cx="10837112" cy="4032448"/>
          </a:xfrm>
        </p:spPr>
        <p:txBody>
          <a:bodyPr/>
          <a:lstStyle>
            <a:lvl1pPr>
              <a:defRPr>
                <a:solidFill>
                  <a:srgbClr val="273764"/>
                </a:solidFill>
              </a:defRPr>
            </a:lvl1pPr>
            <a:lvl2pPr>
              <a:defRPr>
                <a:solidFill>
                  <a:srgbClr val="273764"/>
                </a:solidFill>
              </a:defRPr>
            </a:lvl2pPr>
            <a:lvl3pPr>
              <a:defRPr>
                <a:solidFill>
                  <a:srgbClr val="273764"/>
                </a:solidFill>
              </a:defRPr>
            </a:lvl3pPr>
            <a:lvl4pPr>
              <a:defRPr>
                <a:solidFill>
                  <a:srgbClr val="273764"/>
                </a:solidFill>
              </a:defRPr>
            </a:lvl4pPr>
            <a:lvl5pPr>
              <a:defRPr>
                <a:solidFill>
                  <a:srgbClr val="273764"/>
                </a:solidFill>
              </a:defRPr>
            </a:lvl5pPr>
          </a:lstStyle>
          <a:p>
            <a:pPr lvl="0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en-US" dirty="0"/>
              <a:t>Put your text – level 3</a:t>
            </a:r>
          </a:p>
          <a:p>
            <a:pPr lvl="3"/>
            <a:r>
              <a:rPr lang="en-US" dirty="0"/>
              <a:t>Put your text – level 4</a:t>
            </a:r>
          </a:p>
          <a:p>
            <a:pPr lvl="4"/>
            <a:r>
              <a:rPr lang="en-US" dirty="0"/>
              <a:t>Put your text – level 5</a:t>
            </a:r>
          </a:p>
        </p:txBody>
      </p:sp>
    </p:spTree>
    <p:extLst>
      <p:ext uri="{BB962C8B-B14F-4D97-AF65-F5344CB8AC3E}">
        <p14:creationId xmlns:p14="http://schemas.microsoft.com/office/powerpoint/2010/main" val="296466032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auto">
          <a:xfrm>
            <a:off x="239350" y="155509"/>
            <a:ext cx="11713301" cy="594049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-25000" noProof="0" dirty="0">
              <a:ln>
                <a:noFill/>
              </a:ln>
              <a:solidFill>
                <a:srgbClr val="05315E"/>
              </a:solidFill>
              <a:effectLst/>
              <a:uLnTx/>
              <a:uFillTx/>
              <a:latin typeface="Times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31497" y="545647"/>
            <a:ext cx="10837111" cy="8572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/>
              <a:t>Title of your slide</a:t>
            </a:r>
          </a:p>
        </p:txBody>
      </p:sp>
      <p:cxnSp>
        <p:nvCxnSpPr>
          <p:cNvPr id="6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6924968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-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239350" y="155509"/>
            <a:ext cx="11713301" cy="594049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3200" b="0" i="0" u="none" strike="noStrike" kern="0" cap="none" spc="0" normalizeH="0" baseline="-25000" noProof="0">
              <a:ln>
                <a:noFill/>
              </a:ln>
              <a:solidFill>
                <a:srgbClr val="05315E"/>
              </a:solidFill>
              <a:effectLst/>
              <a:uLnTx/>
              <a:uFillTx/>
              <a:latin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4241832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239350" y="155509"/>
            <a:ext cx="11713301" cy="594049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-25000" noProof="0" dirty="0">
              <a:ln>
                <a:noFill/>
              </a:ln>
              <a:solidFill>
                <a:srgbClr val="05315E"/>
              </a:solidFill>
              <a:effectLst/>
              <a:uLnTx/>
              <a:uFillTx/>
              <a:latin typeface="Times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739200" y="1488001"/>
            <a:ext cx="5283200" cy="4000137"/>
          </a:xfrm>
        </p:spPr>
        <p:txBody>
          <a:bodyPr/>
          <a:lstStyle>
            <a:lvl1pPr marL="478355" indent="-478355">
              <a:defRPr sz="3200">
                <a:solidFill>
                  <a:schemeClr val="tx1"/>
                </a:solidFill>
              </a:defRPr>
            </a:lvl1pPr>
            <a:lvl2pPr>
              <a:defRPr sz="2667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133">
                <a:solidFill>
                  <a:schemeClr val="tx1"/>
                </a:solidFill>
              </a:defRPr>
            </a:lvl4pPr>
            <a:lvl5pPr>
              <a:defRPr sz="2133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en-US" noProof="0" dirty="0"/>
              <a:t>Put your text – level 2</a:t>
            </a:r>
          </a:p>
          <a:p>
            <a:pPr lvl="2"/>
            <a:r>
              <a:rPr lang="en-US" noProof="0" dirty="0"/>
              <a:t>Put your text – level 3</a:t>
            </a:r>
          </a:p>
          <a:p>
            <a:pPr lvl="3"/>
            <a:r>
              <a:rPr lang="en-US" noProof="0" dirty="0"/>
              <a:t>Put your text – level 4</a:t>
            </a:r>
          </a:p>
          <a:p>
            <a:pPr lvl="4"/>
            <a:r>
              <a:rPr lang="en-US" noProof="0" dirty="0"/>
              <a:t>Put your text – level 5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65315" y="1488001"/>
            <a:ext cx="5400643" cy="4000137"/>
          </a:xfrm>
        </p:spPr>
        <p:txBody>
          <a:bodyPr/>
          <a:lstStyle>
            <a:lvl1pPr marL="478355" indent="-478355">
              <a:tabLst/>
              <a:defRPr sz="3200">
                <a:solidFill>
                  <a:schemeClr val="tx1"/>
                </a:solidFill>
              </a:defRPr>
            </a:lvl1pPr>
            <a:lvl2pPr>
              <a:defRPr sz="2667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133">
                <a:solidFill>
                  <a:schemeClr val="tx1"/>
                </a:solidFill>
              </a:defRPr>
            </a:lvl4pPr>
            <a:lvl5pPr>
              <a:defRPr sz="2133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en-US" noProof="0" dirty="0"/>
              <a:t>Put your text – level 2</a:t>
            </a:r>
          </a:p>
          <a:p>
            <a:pPr lvl="2"/>
            <a:r>
              <a:rPr lang="en-US" noProof="0" dirty="0"/>
              <a:t>Put your text – level 3</a:t>
            </a:r>
          </a:p>
          <a:p>
            <a:pPr lvl="3"/>
            <a:r>
              <a:rPr lang="en-US" noProof="0" dirty="0"/>
              <a:t>Put your text – level 4</a:t>
            </a:r>
          </a:p>
          <a:p>
            <a:pPr lvl="4"/>
            <a:r>
              <a:rPr lang="en-US" noProof="0" dirty="0"/>
              <a:t>Put your text – level 5</a:t>
            </a:r>
          </a:p>
        </p:txBody>
      </p:sp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739200" y="547200"/>
            <a:ext cx="10837112" cy="8572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noProof="0" dirty="0"/>
            </a:lvl1pPr>
          </a:lstStyle>
          <a:p>
            <a:pPr lvl="0"/>
            <a:r>
              <a:rPr lang="en-US" noProof="0" dirty="0"/>
              <a:t>Title of your slide</a:t>
            </a:r>
          </a:p>
        </p:txBody>
      </p:sp>
      <p:cxnSp>
        <p:nvCxnSpPr>
          <p:cNvPr id="6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3052249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34763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239350" y="155509"/>
            <a:ext cx="11713301" cy="594049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-25000" noProof="0" dirty="0">
              <a:ln>
                <a:noFill/>
              </a:ln>
              <a:solidFill>
                <a:srgbClr val="05315E"/>
              </a:solidFill>
              <a:effectLst/>
              <a:uLnTx/>
              <a:uFillTx/>
              <a:latin typeface="Times"/>
            </a:endParaRPr>
          </a:p>
        </p:txBody>
      </p:sp>
      <p:sp>
        <p:nvSpPr>
          <p:cNvPr id="18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739200" y="1488000"/>
            <a:ext cx="5376597" cy="4032448"/>
          </a:xfrm>
          <a:ln w="76200" cmpd="sng">
            <a:noFill/>
          </a:ln>
          <a:effectLst>
            <a:outerShdw blurRad="50800" dist="38100" dir="5400000" algn="tl" rotWithShape="0">
              <a:srgbClr val="000000">
                <a:alpha val="10000"/>
              </a:srgbClr>
            </a:outerShdw>
          </a:effectLst>
        </p:spPr>
        <p:txBody>
          <a:bodyPr/>
          <a:lstStyle>
            <a:lvl1pPr marL="0" indent="0">
              <a:buNone/>
              <a:defRPr sz="4267">
                <a:solidFill>
                  <a:schemeClr val="tx1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dirty="0"/>
              <a:t>Drag the image or click on the icon to add it</a:t>
            </a:r>
          </a:p>
        </p:txBody>
      </p:sp>
      <p:sp>
        <p:nvSpPr>
          <p:cNvPr id="1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377870" y="1488000"/>
            <a:ext cx="5184575" cy="4016715"/>
          </a:xfrm>
        </p:spPr>
        <p:txBody>
          <a:bodyPr/>
          <a:lstStyle>
            <a:lvl1pPr marL="380990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1pPr>
            <a:lvl2pPr marL="1136622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2pPr>
            <a:lvl3pPr marL="1771606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3pPr>
            <a:lvl4pPr marL="2330392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4pPr>
            <a:lvl5pPr marL="2889178" marR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lvl5pPr>
          </a:lstStyle>
          <a:p>
            <a:pPr marL="380990" marR="0" lvl="0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fr-FR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Put </a:t>
            </a:r>
            <a:r>
              <a:rPr kumimoji="0" lang="fr-FR" sz="2133" b="0" i="0" u="none" strike="noStrike" kern="0" cap="none" spc="0" normalizeH="0" baseline="0" noProof="0" dirty="0" err="1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your</a:t>
            </a:r>
            <a:r>
              <a:rPr kumimoji="0" lang="fr-FR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FR" sz="2133" b="0" i="0" u="none" strike="noStrike" kern="0" cap="none" spc="0" normalizeH="0" baseline="0" noProof="0" dirty="0" err="1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text</a:t>
            </a:r>
            <a:r>
              <a:rPr kumimoji="0" lang="fr-FR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</a:t>
            </a:r>
            <a:r>
              <a:rPr kumimoji="0" lang="fr-FR" sz="2133" b="0" i="0" u="none" strike="noStrike" kern="0" cap="none" spc="0" normalizeH="0" baseline="0" noProof="0" dirty="0" err="1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level</a:t>
            </a:r>
            <a:r>
              <a:rPr kumimoji="0" lang="fr-FR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</a:t>
            </a:r>
          </a:p>
          <a:p>
            <a:pPr marL="1136622" marR="0" lvl="1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</a:rPr>
              <a:t>Put your text – level 2</a:t>
            </a:r>
          </a:p>
          <a:p>
            <a:pPr marL="1771606" marR="0" lvl="2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</a:rPr>
              <a:t>Put your text – level 3</a:t>
            </a:r>
          </a:p>
          <a:p>
            <a:pPr marL="2330392" marR="0" lvl="3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</a:rPr>
              <a:t>Put your text – level 4</a:t>
            </a:r>
          </a:p>
          <a:p>
            <a:pPr marL="2889178" marR="0" lvl="4" indent="-380990" algn="l" defTabSz="121917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30000"/>
              </a:spcAft>
              <a:buClr>
                <a:srgbClr val="004272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133" b="0" i="0" u="none" strike="noStrike" kern="0" cap="none" spc="0" normalizeH="0" baseline="0" noProof="0" dirty="0">
                <a:ln>
                  <a:noFill/>
                </a:ln>
                <a:solidFill>
                  <a:srgbClr val="1A4074"/>
                </a:solidFill>
                <a:effectLst/>
                <a:uLnTx/>
                <a:uFillTx/>
                <a:latin typeface="+mn-lt"/>
              </a:rPr>
              <a:t>Put your text – level 5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 hasCustomPrompt="1"/>
          </p:nvPr>
        </p:nvSpPr>
        <p:spPr>
          <a:xfrm>
            <a:off x="731497" y="545647"/>
            <a:ext cx="10837111" cy="85725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noProof="0" dirty="0"/>
              <a:t>Title of your slide</a:t>
            </a:r>
          </a:p>
        </p:txBody>
      </p:sp>
      <p:cxnSp>
        <p:nvCxnSpPr>
          <p:cNvPr id="6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</p:spTree>
    <p:extLst>
      <p:ext uri="{BB962C8B-B14F-4D97-AF65-F5344CB8AC3E}">
        <p14:creationId xmlns:p14="http://schemas.microsoft.com/office/powerpoint/2010/main" val="240154126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 bwMode="auto">
          <a:xfrm>
            <a:off x="239350" y="155509"/>
            <a:ext cx="11713301" cy="594049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defTabSz="121917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0" u="none" strike="noStrike" kern="0" cap="none" spc="0" normalizeH="0" baseline="-25000" noProof="0" dirty="0">
              <a:ln>
                <a:noFill/>
              </a:ln>
              <a:solidFill>
                <a:srgbClr val="05315E"/>
              </a:solidFill>
              <a:effectLst/>
              <a:uLnTx/>
              <a:uFillTx/>
              <a:latin typeface="Times"/>
            </a:endParaRPr>
          </a:p>
        </p:txBody>
      </p:sp>
      <p:sp>
        <p:nvSpPr>
          <p:cNvPr id="47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2389717" y="5445224"/>
            <a:ext cx="7315200" cy="482608"/>
          </a:xfrm>
        </p:spPr>
        <p:txBody>
          <a:bodyPr/>
          <a:lstStyle>
            <a:lvl1pPr marL="0" indent="0">
              <a:buNone/>
              <a:defRPr sz="1867">
                <a:solidFill>
                  <a:schemeClr val="tx2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US" noProof="0" dirty="0"/>
              <a:t>Insert your text</a:t>
            </a:r>
          </a:p>
        </p:txBody>
      </p:sp>
      <p:sp>
        <p:nvSpPr>
          <p:cNvPr id="49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89717" y="4773149"/>
            <a:ext cx="9466923" cy="672075"/>
          </a:xfrm>
        </p:spPr>
        <p:txBody>
          <a:bodyPr/>
          <a:lstStyle>
            <a:lvl1pPr marL="0" marR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lang="en-US" sz="2667" b="1" i="0" u="none" strike="noStrike" kern="0" cap="none" spc="0" normalizeH="0" baseline="0" noProof="0">
                <a:ln>
                  <a:noFill/>
                </a:ln>
                <a:solidFill>
                  <a:srgbClr val="05315E"/>
                </a:solidFill>
                <a:effectLst/>
                <a:uLnTx/>
                <a:uFillTx/>
                <a:latin typeface="Arial"/>
              </a:defRPr>
            </a:lvl1pPr>
            <a:lvl2pPr>
              <a:defRPr sz="2667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133">
                <a:solidFill>
                  <a:schemeClr val="tx1"/>
                </a:solidFill>
              </a:defRPr>
            </a:lvl4pPr>
            <a:lvl5pPr>
              <a:defRPr sz="2133">
                <a:solidFill>
                  <a:schemeClr val="tx1"/>
                </a:solidFill>
              </a:defRPr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marL="0" marR="0" lvl="0" indent="0" algn="l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srgbClr val="05315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Subtitle</a:t>
            </a:r>
          </a:p>
        </p:txBody>
      </p:sp>
      <p:sp>
        <p:nvSpPr>
          <p:cNvPr id="51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2389717" y="1488000"/>
            <a:ext cx="7296811" cy="3168352"/>
          </a:xfrm>
          <a:ln w="76200" cmpd="sng">
            <a:noFill/>
          </a:ln>
          <a:effectLst>
            <a:outerShdw blurRad="50800" dist="38100" dir="5400000" algn="tl" rotWithShape="0">
              <a:srgbClr val="000000">
                <a:alpha val="10000"/>
              </a:srgbClr>
            </a:outerShdw>
          </a:effectLst>
        </p:spPr>
        <p:txBody>
          <a:bodyPr/>
          <a:lstStyle>
            <a:lvl1pPr marL="0" indent="0">
              <a:buNone/>
              <a:defRPr sz="4267" baseline="0">
                <a:solidFill>
                  <a:schemeClr val="tx1"/>
                </a:solidFill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pPr lvl="0"/>
            <a:r>
              <a:rPr lang="en-US" noProof="0" dirty="0"/>
              <a:t>Drag the image or click on the icon to add it</a:t>
            </a:r>
          </a:p>
        </p:txBody>
      </p:sp>
      <p:cxnSp>
        <p:nvCxnSpPr>
          <p:cNvPr id="7" name="Straight Connector 18"/>
          <p:cNvCxnSpPr>
            <a:cxnSpLocks noChangeShapeType="1"/>
          </p:cNvCxnSpPr>
          <p:nvPr userDrawn="1"/>
        </p:nvCxnSpPr>
        <p:spPr bwMode="auto">
          <a:xfrm>
            <a:off x="623392" y="545647"/>
            <a:ext cx="0" cy="857251"/>
          </a:xfrm>
          <a:prstGeom prst="line">
            <a:avLst/>
          </a:prstGeom>
          <a:noFill/>
          <a:ln w="63500" algn="ctr">
            <a:solidFill>
              <a:srgbClr val="273764"/>
            </a:solidFill>
            <a:round/>
            <a:headEnd/>
            <a:tailEnd/>
          </a:ln>
        </p:spPr>
      </p:cxn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739200" y="547200"/>
            <a:ext cx="10837112" cy="857251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lang="en-US" noProof="0" dirty="0"/>
            </a:lvl1pPr>
          </a:lstStyle>
          <a:p>
            <a:pPr lvl="0"/>
            <a:r>
              <a:rPr lang="en-US" noProof="0" dirty="0"/>
              <a:t>Title of your slide</a:t>
            </a:r>
          </a:p>
        </p:txBody>
      </p:sp>
    </p:spTree>
    <p:extLst>
      <p:ext uri="{BB962C8B-B14F-4D97-AF65-F5344CB8AC3E}">
        <p14:creationId xmlns:p14="http://schemas.microsoft.com/office/powerpoint/2010/main" val="40472261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95927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81218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4" y="1366211"/>
            <a:ext cx="3211629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63295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732946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hapter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ctrTitle" hasCustomPrompt="1"/>
          </p:nvPr>
        </p:nvSpPr>
        <p:spPr>
          <a:xfrm>
            <a:off x="4414761" y="1744490"/>
            <a:ext cx="6870097" cy="2636151"/>
          </a:xfrm>
          <a:prstGeom prst="rect">
            <a:avLst/>
          </a:prstGeom>
        </p:spPr>
        <p:txBody>
          <a:bodyPr lIns="0" tIns="0" rIns="0" bIns="0" anchor="ctr" anchorCtr="0">
            <a:normAutofit/>
          </a:bodyPr>
          <a:lstStyle>
            <a:lvl1pPr>
              <a:defRPr lang="en-US" sz="6400" cap="small" baseline="0" noProof="0" dirty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noProof="0" dirty="0"/>
              <a:t>TITLE OF YOUR CHAPTER COMES HERE</a:t>
            </a:r>
          </a:p>
        </p:txBody>
      </p:sp>
      <p:pic>
        <p:nvPicPr>
          <p:cNvPr id="14" name="Imag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685" y="1366211"/>
            <a:ext cx="3211628" cy="3383680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2851102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slideLayout" Target="../slideLayouts/slideLayout41.xml"/><Relationship Id="rId3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36.x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slideLayout" Target="../slideLayouts/slideLayout40.xml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slideLayout" Target="../slideLayouts/slideLayout35.xml"/><Relationship Id="rId29" Type="http://schemas.openxmlformats.org/officeDocument/2006/relationships/image" Target="../media/image1.jpeg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slideLayout" Target="../slideLayouts/slideLayout38.xml"/><Relationship Id="rId28" Type="http://schemas.openxmlformats.org/officeDocument/2006/relationships/image" Target="../media/image19.png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slideLayout" Target="../slideLayouts/slideLayout37.xml"/><Relationship Id="rId27" Type="http://schemas.openxmlformats.org/officeDocument/2006/relationships/theme" Target="../theme/theme2.xml"/><Relationship Id="rId30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 userDrawn="1"/>
        </p:nvSpPr>
        <p:spPr bwMode="auto">
          <a:xfrm>
            <a:off x="278400" y="270094"/>
            <a:ext cx="11635201" cy="5633665"/>
          </a:xfrm>
          <a:prstGeom prst="rect">
            <a:avLst/>
          </a:prstGeom>
          <a:solidFill>
            <a:srgbClr val="27376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21920" tIns="60960" rIns="121920" bIns="6096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121917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200" b="0" i="0" u="none" strike="noStrike" cap="none" normalizeH="0" baseline="-25000">
              <a:ln>
                <a:noFill/>
              </a:ln>
              <a:solidFill>
                <a:schemeClr val="tx1"/>
              </a:solidFill>
              <a:effectLst/>
              <a:latin typeface="Times"/>
            </a:endParaRPr>
          </a:p>
        </p:txBody>
      </p:sp>
      <p:cxnSp>
        <p:nvCxnSpPr>
          <p:cNvPr id="17" name="Connecteur droit 16"/>
          <p:cNvCxnSpPr/>
          <p:nvPr userDrawn="1"/>
        </p:nvCxnSpPr>
        <p:spPr bwMode="auto">
          <a:xfrm>
            <a:off x="5856416" y="6219884"/>
            <a:ext cx="0" cy="3488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7376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181" y="6226359"/>
            <a:ext cx="1579419" cy="32173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043" y="6224446"/>
            <a:ext cx="615999" cy="374431"/>
          </a:xfrm>
          <a:prstGeom prst="rect">
            <a:avLst/>
          </a:prstGeom>
        </p:spPr>
      </p:pic>
      <p:sp>
        <p:nvSpPr>
          <p:cNvPr id="3" name="MSIPCMContentMarking" descr="{&quot;HashCode&quot;:-1720176052,&quot;Placement&quot;:&quot;Footer&quot;,&quot;Top&quot;:519.343,&quot;Left&quot;:0.0,&quot;SlideWidth&quot;:960,&quot;SlideHeight&quot;:540}">
            <a:extLst>
              <a:ext uri="{FF2B5EF4-FFF2-40B4-BE49-F238E27FC236}">
                <a16:creationId xmlns:a16="http://schemas.microsoft.com/office/drawing/2014/main" id="{CBC75F63-B2DB-4AD4-843C-03FD1D8AA6A9}"/>
              </a:ext>
            </a:extLst>
          </p:cNvPr>
          <p:cNvSpPr txBox="1"/>
          <p:nvPr userDrawn="1"/>
        </p:nvSpPr>
        <p:spPr bwMode="auto">
          <a:xfrm>
            <a:off x="0" y="6595656"/>
            <a:ext cx="7277709" cy="26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FIRMENICH INTERNAL - All information contained in this document is confidential. Disclosure to unauthorized parties is not allowed.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52796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702" r:id="rId15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4272"/>
          </a:solidFill>
          <a:latin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4272"/>
          </a:solidFill>
          <a:latin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4272"/>
          </a:solidFill>
          <a:latin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4272"/>
          </a:solidFill>
          <a:latin typeface="Arial" charset="0"/>
        </a:defRPr>
      </a:lvl9pPr>
    </p:titleStyle>
    <p:bodyStyle>
      <a:lvl1pPr marL="251878" indent="-251878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itchFamily="2" charset="2"/>
        <a:buChar char="§"/>
        <a:defRPr sz="2133" baseline="0">
          <a:solidFill>
            <a:schemeClr val="tx1"/>
          </a:solidFill>
          <a:latin typeface="+mn-lt"/>
          <a:ea typeface="+mn-ea"/>
          <a:cs typeface="+mn-cs"/>
        </a:defRPr>
      </a:lvl1pPr>
      <a:lvl2pPr marL="1136622" indent="-380990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anose="05000000000000000000" pitchFamily="2" charset="2"/>
        <a:buChar char="§"/>
        <a:defRPr sz="2133" baseline="0">
          <a:solidFill>
            <a:schemeClr val="tx1"/>
          </a:solidFill>
          <a:latin typeface="+mn-lt"/>
        </a:defRPr>
      </a:lvl2pPr>
      <a:lvl3pPr marL="1695408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anose="05000000000000000000" pitchFamily="2" charset="2"/>
        <a:buChar char="§"/>
        <a:defRPr sz="2133" baseline="0">
          <a:solidFill>
            <a:schemeClr val="tx1"/>
          </a:solidFill>
          <a:latin typeface="+mn-lt"/>
        </a:defRPr>
      </a:lvl3pPr>
      <a:lvl4pPr marL="2254194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anose="05000000000000000000" pitchFamily="2" charset="2"/>
        <a:buChar char="§"/>
        <a:defRPr sz="2133" baseline="0">
          <a:solidFill>
            <a:schemeClr val="tx1"/>
          </a:solidFill>
          <a:latin typeface="+mn-lt"/>
        </a:defRPr>
      </a:lvl4pPr>
      <a:lvl5pPr marL="2812980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anose="05000000000000000000" pitchFamily="2" charset="2"/>
        <a:buChar char="§"/>
        <a:defRPr sz="2133" baseline="0">
          <a:solidFill>
            <a:schemeClr val="tx1"/>
          </a:solidFill>
          <a:latin typeface="+mn-lt"/>
        </a:defRPr>
      </a:lvl5pPr>
      <a:lvl6pPr marL="3422565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Char char="-"/>
        <a:defRPr sz="2133">
          <a:solidFill>
            <a:srgbClr val="004272"/>
          </a:solidFill>
          <a:latin typeface="+mn-lt"/>
        </a:defRPr>
      </a:lvl6pPr>
      <a:lvl7pPr marL="4032150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Char char="-"/>
        <a:defRPr sz="2133">
          <a:solidFill>
            <a:srgbClr val="004272"/>
          </a:solidFill>
          <a:latin typeface="+mn-lt"/>
        </a:defRPr>
      </a:lvl7pPr>
      <a:lvl8pPr marL="4641735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Char char="-"/>
        <a:defRPr sz="2133">
          <a:solidFill>
            <a:srgbClr val="004272"/>
          </a:solidFill>
          <a:latin typeface="+mn-lt"/>
        </a:defRPr>
      </a:lvl8pPr>
      <a:lvl9pPr marL="5251319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Char char="-"/>
        <a:defRPr sz="2133">
          <a:solidFill>
            <a:srgbClr val="004272"/>
          </a:solidFill>
          <a:latin typeface="+mn-lt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01" y="273277"/>
            <a:ext cx="11642265" cy="5630484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39200" y="547200"/>
            <a:ext cx="10945216" cy="855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Title of your slide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9201" y="1447800"/>
            <a:ext cx="10945217" cy="4455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1</a:t>
            </a:r>
          </a:p>
          <a:p>
            <a:pPr lvl="1"/>
            <a:r>
              <a:rPr lang="fr-FR" dirty="0"/>
              <a:t>Put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 – </a:t>
            </a:r>
            <a:r>
              <a:rPr lang="fr-FR" dirty="0" err="1"/>
              <a:t>level</a:t>
            </a:r>
            <a:r>
              <a:rPr lang="fr-FR" dirty="0"/>
              <a:t> 2</a:t>
            </a:r>
          </a:p>
          <a:p>
            <a:pPr lvl="2"/>
            <a:r>
              <a:rPr lang="en-US" dirty="0"/>
              <a:t>Put your text – level 3</a:t>
            </a:r>
          </a:p>
          <a:p>
            <a:pPr lvl="3"/>
            <a:r>
              <a:rPr lang="en-US" dirty="0"/>
              <a:t>Put your text – level 4</a:t>
            </a:r>
          </a:p>
          <a:p>
            <a:pPr lvl="4"/>
            <a:r>
              <a:rPr lang="en-US" dirty="0"/>
              <a:t>Put your text – level 5</a:t>
            </a:r>
          </a:p>
        </p:txBody>
      </p:sp>
      <p:sp>
        <p:nvSpPr>
          <p:cNvPr id="21" name="Rectangle 20"/>
          <p:cNvSpPr/>
          <p:nvPr userDrawn="1"/>
        </p:nvSpPr>
        <p:spPr>
          <a:xfrm>
            <a:off x="5424715" y="6120191"/>
            <a:ext cx="1342571" cy="58057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cxnSp>
        <p:nvCxnSpPr>
          <p:cNvPr id="24" name="Connecteur droit 23"/>
          <p:cNvCxnSpPr/>
          <p:nvPr userDrawn="1"/>
        </p:nvCxnSpPr>
        <p:spPr bwMode="auto">
          <a:xfrm>
            <a:off x="5856416" y="6219884"/>
            <a:ext cx="0" cy="34881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273764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5" name="Rectangle 24"/>
          <p:cNvSpPr>
            <a:spLocks noChangeArrowheads="1"/>
          </p:cNvSpPr>
          <p:nvPr userDrawn="1"/>
        </p:nvSpPr>
        <p:spPr bwMode="auto">
          <a:xfrm>
            <a:off x="5135893" y="6220708"/>
            <a:ext cx="754945" cy="368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0" hangingPunct="0">
              <a:lnSpc>
                <a:spcPct val="90000"/>
              </a:lnSpc>
              <a:defRPr/>
            </a:pPr>
            <a:fld id="{E4CB7384-6906-42A2-8237-122558DCB929}" type="slidenum">
              <a:rPr lang="fr-FR" sz="1400" b="1" baseline="0" smtClean="0">
                <a:solidFill>
                  <a:schemeClr val="tx1"/>
                </a:solidFill>
                <a:latin typeface="+mn-lt"/>
                <a:cs typeface="+mn-cs"/>
              </a:rPr>
              <a:pPr algn="r" eaLnBrk="0" hangingPunct="0">
                <a:lnSpc>
                  <a:spcPct val="90000"/>
                </a:lnSpc>
                <a:defRPr/>
              </a:pPr>
              <a:t>‹#›</a:t>
            </a:fld>
            <a:endParaRPr lang="fr-FR" sz="1400" b="1" baseline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181" y="6226359"/>
            <a:ext cx="1579419" cy="321733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043" y="6224446"/>
            <a:ext cx="615999" cy="374431"/>
          </a:xfrm>
          <a:prstGeom prst="rect">
            <a:avLst/>
          </a:prstGeom>
        </p:spPr>
      </p:pic>
      <p:sp>
        <p:nvSpPr>
          <p:cNvPr id="2" name="MSIPCMContentMarking" descr="{&quot;HashCode&quot;:-1720176052,&quot;Placement&quot;:&quot;Footer&quot;,&quot;Top&quot;:519.343,&quot;Left&quot;:0.0,&quot;SlideWidth&quot;:960,&quot;SlideHeight&quot;:540}">
            <a:extLst>
              <a:ext uri="{FF2B5EF4-FFF2-40B4-BE49-F238E27FC236}">
                <a16:creationId xmlns:a16="http://schemas.microsoft.com/office/drawing/2014/main" id="{6FF67590-79E3-46FD-A9E7-3AC7FC01BBF7}"/>
              </a:ext>
            </a:extLst>
          </p:cNvPr>
          <p:cNvSpPr txBox="1"/>
          <p:nvPr userDrawn="1"/>
        </p:nvSpPr>
        <p:spPr bwMode="auto">
          <a:xfrm>
            <a:off x="0" y="6595656"/>
            <a:ext cx="7277709" cy="262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ctr" anchorCtr="1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FIRMENICH INTERNAL - All information contained in this document is confidential. Disclosure to unauthorized parties is not allowed.</a:t>
            </a:r>
            <a:endParaRPr kumimoji="0" lang="en-US" sz="1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36362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  <p:sldLayoutId id="2147483696" r:id="rId21"/>
    <p:sldLayoutId id="2147483697" r:id="rId22"/>
    <p:sldLayoutId id="2147483698" r:id="rId23"/>
    <p:sldLayoutId id="2147483699" r:id="rId24"/>
    <p:sldLayoutId id="2147483700" r:id="rId25"/>
    <p:sldLayoutId id="2147483701" r:id="rId2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267" b="1" cap="small" baseline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267" b="1">
          <a:solidFill>
            <a:schemeClr val="tx1"/>
          </a:solidFill>
          <a:latin typeface="Arial" charset="0"/>
        </a:defRPr>
      </a:lvl5pPr>
      <a:lvl6pPr marL="609585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4272"/>
          </a:solidFill>
          <a:latin typeface="Arial" charset="0"/>
        </a:defRPr>
      </a:lvl6pPr>
      <a:lvl7pPr marL="1219170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4272"/>
          </a:solidFill>
          <a:latin typeface="Arial" charset="0"/>
        </a:defRPr>
      </a:lvl7pPr>
      <a:lvl8pPr marL="1828754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4272"/>
          </a:solidFill>
          <a:latin typeface="Arial" charset="0"/>
        </a:defRPr>
      </a:lvl8pPr>
      <a:lvl9pPr marL="2438339" algn="l" rtl="0" eaLnBrk="1" fontAlgn="base" hangingPunct="1">
        <a:spcBef>
          <a:spcPct val="0"/>
        </a:spcBef>
        <a:spcAft>
          <a:spcPct val="0"/>
        </a:spcAft>
        <a:defRPr sz="4267" b="1">
          <a:solidFill>
            <a:srgbClr val="004272"/>
          </a:solidFill>
          <a:latin typeface="Arial" charset="0"/>
        </a:defRPr>
      </a:lvl9pPr>
    </p:titleStyle>
    <p:bodyStyle>
      <a:lvl1pPr marL="380990" indent="-380990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anose="05000000000000000000" pitchFamily="2" charset="2"/>
        <a:buChar char="§"/>
        <a:defRPr sz="2133" baseline="0">
          <a:solidFill>
            <a:schemeClr val="tx1"/>
          </a:solidFill>
          <a:latin typeface="+mn-lt"/>
          <a:ea typeface="+mn-ea"/>
          <a:cs typeface="+mn-cs"/>
        </a:defRPr>
      </a:lvl1pPr>
      <a:lvl2pPr marL="1136622" indent="-380990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anose="05000000000000000000" pitchFamily="2" charset="2"/>
        <a:buChar char="§"/>
        <a:defRPr sz="2133" baseline="0">
          <a:solidFill>
            <a:schemeClr val="tx1"/>
          </a:solidFill>
          <a:latin typeface="+mn-lt"/>
        </a:defRPr>
      </a:lvl2pPr>
      <a:lvl3pPr marL="1771606" indent="-380990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anose="05000000000000000000" pitchFamily="2" charset="2"/>
        <a:buChar char="§"/>
        <a:defRPr sz="2133" baseline="0">
          <a:solidFill>
            <a:schemeClr val="tx1"/>
          </a:solidFill>
          <a:latin typeface="+mn-lt"/>
        </a:defRPr>
      </a:lvl3pPr>
      <a:lvl4pPr marL="2330392" indent="-380990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anose="05000000000000000000" pitchFamily="2" charset="2"/>
        <a:buChar char="§"/>
        <a:defRPr sz="2133" baseline="0">
          <a:solidFill>
            <a:schemeClr val="tx1"/>
          </a:solidFill>
          <a:latin typeface="+mn-lt"/>
        </a:defRPr>
      </a:lvl4pPr>
      <a:lvl5pPr marL="2889178" indent="-380990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Font typeface="Wingdings" panose="05000000000000000000" pitchFamily="2" charset="2"/>
        <a:buChar char="§"/>
        <a:defRPr sz="2133" baseline="0">
          <a:solidFill>
            <a:schemeClr val="tx1"/>
          </a:solidFill>
          <a:latin typeface="+mn-lt"/>
        </a:defRPr>
      </a:lvl5pPr>
      <a:lvl6pPr marL="3422565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Char char="-"/>
        <a:defRPr sz="2133">
          <a:solidFill>
            <a:srgbClr val="004272"/>
          </a:solidFill>
          <a:latin typeface="+mn-lt"/>
        </a:defRPr>
      </a:lvl6pPr>
      <a:lvl7pPr marL="4032150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Char char="-"/>
        <a:defRPr sz="2133">
          <a:solidFill>
            <a:srgbClr val="004272"/>
          </a:solidFill>
          <a:latin typeface="+mn-lt"/>
        </a:defRPr>
      </a:lvl7pPr>
      <a:lvl8pPr marL="4641735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Char char="-"/>
        <a:defRPr sz="2133">
          <a:solidFill>
            <a:srgbClr val="004272"/>
          </a:solidFill>
          <a:latin typeface="+mn-lt"/>
        </a:defRPr>
      </a:lvl8pPr>
      <a:lvl9pPr marL="5251319" indent="-304792" algn="l" rtl="0" eaLnBrk="1" fontAlgn="base" hangingPunct="1">
        <a:spcBef>
          <a:spcPct val="30000"/>
        </a:spcBef>
        <a:spcAft>
          <a:spcPct val="30000"/>
        </a:spcAft>
        <a:buClr>
          <a:srgbClr val="004272"/>
        </a:buClr>
        <a:buChar char="-"/>
        <a:defRPr sz="2133">
          <a:solidFill>
            <a:srgbClr val="004272"/>
          </a:solidFill>
          <a:latin typeface="+mn-lt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4.jp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err="1"/>
              <a:t>Knowledge</a:t>
            </a:r>
            <a:r>
              <a:rPr lang="fr-FR" dirty="0"/>
              <a:t> Management at Firmenich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 err="1"/>
              <a:t>Presentation</a:t>
            </a:r>
            <a:r>
              <a:rPr lang="fr-FR" dirty="0"/>
              <a:t> to SNUG </a:t>
            </a:r>
            <a:r>
              <a:rPr lang="fr-FR" dirty="0" err="1"/>
              <a:t>members</a:t>
            </a:r>
            <a:endParaRPr lang="fr-FR" dirty="0"/>
          </a:p>
          <a:p>
            <a:r>
              <a:rPr lang="fr-FR" dirty="0"/>
              <a:t>CERN </a:t>
            </a:r>
          </a:p>
          <a:p>
            <a:r>
              <a:rPr lang="fr-FR" dirty="0" err="1"/>
              <a:t>November</a:t>
            </a:r>
            <a:r>
              <a:rPr lang="fr-FR" dirty="0"/>
              <a:t> 2022</a:t>
            </a:r>
          </a:p>
        </p:txBody>
      </p:sp>
    </p:spTree>
    <p:extLst>
      <p:ext uri="{BB962C8B-B14F-4D97-AF65-F5344CB8AC3E}">
        <p14:creationId xmlns:p14="http://schemas.microsoft.com/office/powerpoint/2010/main" val="2239541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5488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D74522-8BB9-4D94-9BDA-9AF190AEA5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200" y="547200"/>
            <a:ext cx="10837112" cy="857251"/>
          </a:xfrm>
        </p:spPr>
        <p:txBody>
          <a:bodyPr wrap="square" anchor="ctr">
            <a:normAutofit/>
          </a:bodyPr>
          <a:lstStyle/>
          <a:p>
            <a:r>
              <a:rPr lang="fr-CH" dirty="0"/>
              <a:t>Agenda</a:t>
            </a:r>
          </a:p>
        </p:txBody>
      </p:sp>
      <p:graphicFrame>
        <p:nvGraphicFramePr>
          <p:cNvPr id="6" name="Text Placeholder 3">
            <a:extLst>
              <a:ext uri="{FF2B5EF4-FFF2-40B4-BE49-F238E27FC236}">
                <a16:creationId xmlns:a16="http://schemas.microsoft.com/office/drawing/2014/main" id="{390E895A-A5DD-42E8-9002-1972D81E79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39523438"/>
              </p:ext>
            </p:extLst>
          </p:nvPr>
        </p:nvGraphicFramePr>
        <p:xfrm>
          <a:off x="957211" y="1617209"/>
          <a:ext cx="10313763" cy="4000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52446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A picture containing text, shelf, book, library&#10;&#10;Description automatically generated">
            <a:extLst>
              <a:ext uri="{FF2B5EF4-FFF2-40B4-BE49-F238E27FC236}">
                <a16:creationId xmlns:a16="http://schemas.microsoft.com/office/drawing/2014/main" id="{EB0E8971-5FDB-4938-A653-8906C76DE08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775" y="1726671"/>
            <a:ext cx="5283200" cy="3522133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3A39C0FE-144F-424D-8E23-123DDB6E3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200" y="547200"/>
            <a:ext cx="10837112" cy="857251"/>
          </a:xfrm>
        </p:spPr>
        <p:txBody>
          <a:bodyPr wrap="square" anchor="ctr">
            <a:normAutofit/>
          </a:bodyPr>
          <a:lstStyle/>
          <a:p>
            <a:r>
              <a:rPr lang="fr-CH" dirty="0"/>
              <a:t>Process </a:t>
            </a:r>
            <a:r>
              <a:rPr lang="fr-CH" dirty="0" err="1"/>
              <a:t>presentation</a:t>
            </a:r>
            <a:r>
              <a:rPr lang="fr-CH" dirty="0"/>
              <a:t> and </a:t>
            </a:r>
            <a:r>
              <a:rPr lang="fr-CH" dirty="0" err="1"/>
              <a:t>definition</a:t>
            </a:r>
            <a:endParaRPr lang="fr-CH" dirty="0"/>
          </a:p>
        </p:txBody>
      </p:sp>
      <p:graphicFrame>
        <p:nvGraphicFramePr>
          <p:cNvPr id="8" name="Text Placeholder 5">
            <a:extLst>
              <a:ext uri="{FF2B5EF4-FFF2-40B4-BE49-F238E27FC236}">
                <a16:creationId xmlns:a16="http://schemas.microsoft.com/office/drawing/2014/main" id="{5CBE7E0A-083F-4361-0B47-1A4A76BB7D7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64020559"/>
              </p:ext>
            </p:extLst>
          </p:nvPr>
        </p:nvGraphicFramePr>
        <p:xfrm>
          <a:off x="6165315" y="1488001"/>
          <a:ext cx="5400643" cy="40001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686198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A39C0FE-144F-424D-8E23-123DDB6E3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Process </a:t>
            </a:r>
            <a:r>
              <a:rPr lang="fr-CH" dirty="0" err="1"/>
              <a:t>presentation</a:t>
            </a:r>
            <a:r>
              <a:rPr lang="fr-CH" dirty="0"/>
              <a:t> and </a:t>
            </a:r>
            <a:r>
              <a:rPr lang="fr-CH" dirty="0" err="1"/>
              <a:t>definition</a:t>
            </a:r>
            <a:endParaRPr lang="fr-CH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07599725-4993-4104-BDA5-E0C24E40BC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583" y="1272339"/>
            <a:ext cx="7536833" cy="4633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844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E46A2F-CE3B-4BD1-BDE1-19EBEE4C3F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9200" y="547200"/>
            <a:ext cx="10837112" cy="857251"/>
          </a:xfrm>
        </p:spPr>
        <p:txBody>
          <a:bodyPr wrap="square"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fr-CH" sz="2300" baseline="0" dirty="0"/>
              <a:t>Process Critical </a:t>
            </a:r>
            <a:r>
              <a:rPr lang="fr-CH" sz="2300" baseline="0" dirty="0" err="1"/>
              <a:t>Success</a:t>
            </a:r>
            <a:r>
              <a:rPr lang="fr-CH" sz="2300" baseline="0" dirty="0"/>
              <a:t> </a:t>
            </a:r>
            <a:r>
              <a:rPr lang="fr-CH" sz="2300" baseline="0" dirty="0" err="1"/>
              <a:t>Factors</a:t>
            </a:r>
            <a:r>
              <a:rPr lang="fr-CH" sz="2300" baseline="0" dirty="0"/>
              <a:t> and Key Performance </a:t>
            </a:r>
            <a:r>
              <a:rPr lang="fr-CH" sz="2300" baseline="0" dirty="0" err="1"/>
              <a:t>Indicators</a:t>
            </a:r>
            <a:endParaRPr lang="fr-CH" sz="2300" dirty="0"/>
          </a:p>
        </p:txBody>
      </p:sp>
      <p:graphicFrame>
        <p:nvGraphicFramePr>
          <p:cNvPr id="12" name="Text Placeholder 2">
            <a:extLst>
              <a:ext uri="{FF2B5EF4-FFF2-40B4-BE49-F238E27FC236}">
                <a16:creationId xmlns:a16="http://schemas.microsoft.com/office/drawing/2014/main" id="{83D7DD7D-5E55-AF33-DBF3-3815DB60D4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93241466"/>
              </p:ext>
            </p:extLst>
          </p:nvPr>
        </p:nvGraphicFramePr>
        <p:xfrm>
          <a:off x="749300" y="1219065"/>
          <a:ext cx="10752418" cy="39117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14E3692-BC53-49FD-9B88-F96F995CD9F3}"/>
              </a:ext>
            </a:extLst>
          </p:cNvPr>
          <p:cNvSpPr txBox="1"/>
          <p:nvPr/>
        </p:nvSpPr>
        <p:spPr bwMode="auto">
          <a:xfrm>
            <a:off x="330288" y="4495092"/>
            <a:ext cx="18170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r-CH" sz="1100" dirty="0">
                <a:solidFill>
                  <a:srgbClr val="FF0000"/>
                </a:solidFill>
              </a:rPr>
              <a:t>Benchmark </a:t>
            </a:r>
            <a:r>
              <a:rPr lang="fr-CH" sz="1100" dirty="0" err="1">
                <a:solidFill>
                  <a:srgbClr val="FF0000"/>
                </a:solidFill>
              </a:rPr>
              <a:t>missing</a:t>
            </a:r>
            <a:r>
              <a:rPr lang="fr-CH" sz="1100" dirty="0">
                <a:solidFill>
                  <a:srgbClr val="FF0000"/>
                </a:solidFill>
              </a:rPr>
              <a:t> to </a:t>
            </a:r>
            <a:r>
              <a:rPr lang="fr-CH" sz="1100" dirty="0" err="1">
                <a:solidFill>
                  <a:srgbClr val="FF0000"/>
                </a:solidFill>
              </a:rPr>
              <a:t>define</a:t>
            </a:r>
            <a:r>
              <a:rPr lang="fr-CH" sz="1100" dirty="0">
                <a:solidFill>
                  <a:srgbClr val="FF0000"/>
                </a:solidFill>
              </a:rPr>
              <a:t> a right </a:t>
            </a:r>
            <a:r>
              <a:rPr lang="fr-CH" sz="1100" dirty="0" err="1">
                <a:solidFill>
                  <a:srgbClr val="FF0000"/>
                </a:solidFill>
              </a:rPr>
              <a:t>target</a:t>
            </a:r>
            <a:endParaRPr lang="fr-CH" sz="11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AF083C-B670-42F7-81B9-FCF707A642CC}"/>
              </a:ext>
            </a:extLst>
          </p:cNvPr>
          <p:cNvSpPr txBox="1"/>
          <p:nvPr/>
        </p:nvSpPr>
        <p:spPr bwMode="auto">
          <a:xfrm>
            <a:off x="10074987" y="3429000"/>
            <a:ext cx="1750149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CH" sz="1100" dirty="0">
                <a:solidFill>
                  <a:srgbClr val="FF0000"/>
                </a:solidFill>
              </a:rPr>
              <a:t>Survey </a:t>
            </a:r>
            <a:r>
              <a:rPr lang="fr-CH" sz="1100" dirty="0" err="1">
                <a:solidFill>
                  <a:srgbClr val="FF0000"/>
                </a:solidFill>
              </a:rPr>
              <a:t>under</a:t>
            </a:r>
            <a:r>
              <a:rPr lang="fr-CH" sz="1100" dirty="0">
                <a:solidFill>
                  <a:srgbClr val="FF0000"/>
                </a:solidFill>
              </a:rPr>
              <a:t> construction – To </a:t>
            </a:r>
            <a:r>
              <a:rPr lang="fr-CH" sz="1100" dirty="0" err="1">
                <a:solidFill>
                  <a:srgbClr val="FF0000"/>
                </a:solidFill>
              </a:rPr>
              <a:t>be</a:t>
            </a:r>
            <a:r>
              <a:rPr lang="fr-CH" sz="1100" dirty="0">
                <a:solidFill>
                  <a:srgbClr val="FF0000"/>
                </a:solidFill>
              </a:rPr>
              <a:t> </a:t>
            </a:r>
            <a:r>
              <a:rPr lang="fr-CH" sz="1100" dirty="0" err="1">
                <a:solidFill>
                  <a:srgbClr val="FF0000"/>
                </a:solidFill>
              </a:rPr>
              <a:t>launched</a:t>
            </a:r>
            <a:r>
              <a:rPr lang="fr-CH" sz="1100" dirty="0">
                <a:solidFill>
                  <a:srgbClr val="FF0000"/>
                </a:solidFill>
              </a:rPr>
              <a:t> </a:t>
            </a:r>
            <a:r>
              <a:rPr lang="fr-CH" sz="1100" dirty="0" err="1">
                <a:solidFill>
                  <a:srgbClr val="FF0000"/>
                </a:solidFill>
              </a:rPr>
              <a:t>before</a:t>
            </a:r>
            <a:r>
              <a:rPr lang="fr-CH" sz="1100" dirty="0">
                <a:solidFill>
                  <a:srgbClr val="FF0000"/>
                </a:solidFill>
              </a:rPr>
              <a:t> the end of </a:t>
            </a:r>
            <a:r>
              <a:rPr lang="fr-CH" sz="1100" dirty="0" err="1">
                <a:solidFill>
                  <a:srgbClr val="FF0000"/>
                </a:solidFill>
              </a:rPr>
              <a:t>this</a:t>
            </a:r>
            <a:r>
              <a:rPr lang="fr-CH" sz="1100" dirty="0">
                <a:solidFill>
                  <a:srgbClr val="FF0000"/>
                </a:solidFill>
              </a:rPr>
              <a:t> </a:t>
            </a:r>
            <a:r>
              <a:rPr lang="fr-CH" sz="1100" dirty="0" err="1">
                <a:solidFill>
                  <a:srgbClr val="FF0000"/>
                </a:solidFill>
              </a:rPr>
              <a:t>calendar</a:t>
            </a:r>
            <a:r>
              <a:rPr lang="fr-CH" sz="1100" dirty="0">
                <a:solidFill>
                  <a:srgbClr val="FF0000"/>
                </a:solidFill>
              </a:rPr>
              <a:t> </a:t>
            </a:r>
            <a:r>
              <a:rPr lang="fr-CH" sz="1100" dirty="0" err="1">
                <a:solidFill>
                  <a:srgbClr val="FF0000"/>
                </a:solidFill>
              </a:rPr>
              <a:t>year</a:t>
            </a:r>
            <a:endParaRPr lang="fr-CH" sz="11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F23DB71-0CEE-45D2-BAE1-C85CE57F9F51}"/>
              </a:ext>
            </a:extLst>
          </p:cNvPr>
          <p:cNvSpPr txBox="1"/>
          <p:nvPr/>
        </p:nvSpPr>
        <p:spPr bwMode="auto">
          <a:xfrm>
            <a:off x="5294001" y="5208048"/>
            <a:ext cx="214007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CH" sz="1100" dirty="0">
                <a:solidFill>
                  <a:srgbClr val="FF0000"/>
                </a:solidFill>
              </a:rPr>
              <a:t>T</a:t>
            </a:r>
            <a:r>
              <a:rPr lang="fr-CH" sz="1100" dirty="0" err="1">
                <a:solidFill>
                  <a:srgbClr val="FF0000"/>
                </a:solidFill>
              </a:rPr>
              <a:t>echnical</a:t>
            </a:r>
            <a:r>
              <a:rPr lang="fr-CH" sz="1100" dirty="0">
                <a:solidFill>
                  <a:srgbClr val="FF0000"/>
                </a:solidFill>
              </a:rPr>
              <a:t> issue in </a:t>
            </a:r>
            <a:r>
              <a:rPr lang="fr-CH" sz="1100" dirty="0" err="1">
                <a:solidFill>
                  <a:srgbClr val="FF0000"/>
                </a:solidFill>
              </a:rPr>
              <a:t>defining</a:t>
            </a:r>
            <a:r>
              <a:rPr lang="fr-CH" sz="1100" dirty="0">
                <a:solidFill>
                  <a:srgbClr val="FF0000"/>
                </a:solidFill>
              </a:rPr>
              <a:t> the percentage of the </a:t>
            </a:r>
            <a:r>
              <a:rPr lang="fr-CH" sz="1100" dirty="0" err="1">
                <a:solidFill>
                  <a:srgbClr val="FF0000"/>
                </a:solidFill>
              </a:rPr>
              <a:t>target</a:t>
            </a:r>
            <a:endParaRPr lang="fr-CH" sz="1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377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5BB0E36-EA9B-45AB-992E-2223088B1AC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sz="2000" dirty="0" err="1"/>
              <a:t>Knowledge</a:t>
            </a:r>
            <a:r>
              <a:rPr lang="fr-CH" sz="2000" dirty="0"/>
              <a:t> by state</a:t>
            </a:r>
          </a:p>
          <a:p>
            <a:pPr lvl="1"/>
            <a:r>
              <a:rPr lang="fr-CH" sz="1800" dirty="0"/>
              <a:t>Items by state</a:t>
            </a:r>
          </a:p>
          <a:p>
            <a:pPr lvl="1"/>
            <a:r>
              <a:rPr lang="fr-CH" sz="1800" dirty="0"/>
              <a:t>Items out of </a:t>
            </a:r>
            <a:r>
              <a:rPr lang="fr-CH" sz="1800" dirty="0" err="1"/>
              <a:t>review</a:t>
            </a:r>
            <a:endParaRPr lang="fr-CH" sz="1800" dirty="0"/>
          </a:p>
          <a:p>
            <a:pPr lvl="1"/>
            <a:r>
              <a:rPr lang="fr-CH" sz="1800" dirty="0"/>
              <a:t>Items </a:t>
            </a:r>
            <a:r>
              <a:rPr lang="fr-CH" sz="1800" dirty="0" err="1"/>
              <a:t>published</a:t>
            </a:r>
            <a:endParaRPr lang="fr-CH" sz="1800" dirty="0"/>
          </a:p>
          <a:p>
            <a:r>
              <a:rPr lang="fr-CH" sz="2000" dirty="0" err="1"/>
              <a:t>Publishing</a:t>
            </a:r>
            <a:r>
              <a:rPr lang="fr-CH" sz="2000" dirty="0"/>
              <a:t> time</a:t>
            </a:r>
          </a:p>
          <a:p>
            <a:pPr lvl="1"/>
            <a:r>
              <a:rPr lang="fr-CH" sz="1800" dirty="0"/>
              <a:t>Time to </a:t>
            </a:r>
            <a:r>
              <a:rPr lang="fr-CH" sz="1800" dirty="0" err="1"/>
              <a:t>publish</a:t>
            </a:r>
            <a:r>
              <a:rPr lang="fr-CH" sz="1800" dirty="0"/>
              <a:t> articles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2B19AD-6E11-4C63-A5E4-AC139EB2701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fr-CH" sz="2000" dirty="0" err="1"/>
              <a:t>Published</a:t>
            </a:r>
            <a:r>
              <a:rPr lang="fr-CH" sz="2000" dirty="0"/>
              <a:t> articles</a:t>
            </a:r>
          </a:p>
          <a:p>
            <a:pPr lvl="1"/>
            <a:r>
              <a:rPr lang="fr-CH" sz="1800" dirty="0"/>
              <a:t>Articles </a:t>
            </a:r>
            <a:r>
              <a:rPr lang="fr-CH" sz="1800" dirty="0" err="1"/>
              <a:t>published</a:t>
            </a:r>
            <a:r>
              <a:rPr lang="fr-CH" sz="1800" dirty="0"/>
              <a:t> (by audience, by </a:t>
            </a:r>
            <a:r>
              <a:rPr lang="fr-CH" sz="1800" dirty="0" err="1"/>
              <a:t>month</a:t>
            </a:r>
            <a:r>
              <a:rPr lang="fr-CH" sz="1800" dirty="0"/>
              <a:t>)</a:t>
            </a:r>
          </a:p>
          <a:p>
            <a:pPr lvl="1"/>
            <a:r>
              <a:rPr lang="fr-CH" sz="1800" dirty="0"/>
              <a:t>New articles vs new versions</a:t>
            </a:r>
          </a:p>
          <a:p>
            <a:pPr lvl="1"/>
            <a:r>
              <a:rPr lang="fr-CH" sz="1800" dirty="0" err="1"/>
              <a:t>Viewed</a:t>
            </a:r>
            <a:r>
              <a:rPr lang="fr-CH" sz="1800" dirty="0"/>
              <a:t> articles compare to </a:t>
            </a:r>
            <a:r>
              <a:rPr lang="fr-CH" sz="1800" dirty="0" err="1"/>
              <a:t>published</a:t>
            </a:r>
            <a:r>
              <a:rPr lang="fr-CH" sz="1800" dirty="0"/>
              <a:t> articles</a:t>
            </a:r>
          </a:p>
          <a:p>
            <a:pPr lvl="1"/>
            <a:r>
              <a:rPr lang="fr-CH" sz="1800" dirty="0"/>
              <a:t>Time to manage feedbacks</a:t>
            </a:r>
          </a:p>
          <a:p>
            <a:pPr lvl="1"/>
            <a:r>
              <a:rPr lang="fr-CH" sz="1800" dirty="0"/>
              <a:t>Articles </a:t>
            </a:r>
            <a:r>
              <a:rPr lang="fr-CH" sz="1800" dirty="0" err="1"/>
              <a:t>reviewed</a:t>
            </a:r>
            <a:r>
              <a:rPr lang="fr-CH" sz="1800" dirty="0"/>
              <a:t> in time</a:t>
            </a:r>
          </a:p>
          <a:p>
            <a:r>
              <a:rPr lang="fr-CH" sz="2000" dirty="0"/>
              <a:t>Content usage</a:t>
            </a:r>
          </a:p>
          <a:p>
            <a:pPr lvl="1"/>
            <a:r>
              <a:rPr lang="fr-CH" sz="1800" dirty="0" err="1"/>
              <a:t>Searches</a:t>
            </a:r>
            <a:r>
              <a:rPr lang="fr-CH" sz="1800" dirty="0"/>
              <a:t> compare to </a:t>
            </a:r>
            <a:r>
              <a:rPr lang="fr-CH" sz="1800" dirty="0" err="1"/>
              <a:t>views</a:t>
            </a:r>
            <a:endParaRPr lang="fr-CH" sz="1800" dirty="0"/>
          </a:p>
          <a:p>
            <a:pPr lvl="1"/>
            <a:r>
              <a:rPr lang="fr-CH" sz="1800" dirty="0"/>
              <a:t>Feedbacks and Ratings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3CC8538-3602-4919-8D12-8C67CE88C6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What</a:t>
            </a:r>
            <a:r>
              <a:rPr lang="fr-CH" dirty="0"/>
              <a:t> me </a:t>
            </a:r>
            <a:r>
              <a:rPr lang="fr-CH" dirty="0" err="1"/>
              <a:t>measure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791599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17D27C-0C85-46E1-B173-8B96FE76D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and specific features at Firmenich</a:t>
            </a:r>
            <a:br>
              <a:rPr lang="en-US" dirty="0"/>
            </a:br>
            <a:endParaRPr lang="fr-CH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AD5E11-2E2D-47BC-AD56-2DA99B0152C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9198" y="1990024"/>
            <a:ext cx="10735625" cy="3272258"/>
          </a:xfrm>
        </p:spPr>
        <p:txBody>
          <a:bodyPr numCol="2"/>
          <a:lstStyle/>
          <a:p>
            <a:r>
              <a:rPr lang="fr-CH" dirty="0" err="1"/>
              <a:t>Categorization</a:t>
            </a:r>
            <a:endParaRPr lang="fr-CH" dirty="0"/>
          </a:p>
          <a:p>
            <a:r>
              <a:rPr lang="fr-CH" dirty="0"/>
              <a:t>Data classification </a:t>
            </a:r>
          </a:p>
          <a:p>
            <a:r>
              <a:rPr lang="fr-CH" dirty="0"/>
              <a:t>Main audience</a:t>
            </a:r>
          </a:p>
          <a:p>
            <a:r>
              <a:rPr lang="fr-CH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Last </a:t>
            </a:r>
            <a:r>
              <a:rPr lang="fr-CH" i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status</a:t>
            </a:r>
            <a:r>
              <a:rPr lang="fr-CH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change</a:t>
            </a:r>
          </a:p>
          <a:p>
            <a:r>
              <a:rPr lang="fr-CH" i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Technical</a:t>
            </a:r>
            <a:r>
              <a:rPr lang="fr-CH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lang="fr-CH" i="1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review</a:t>
            </a:r>
            <a:r>
              <a:rPr lang="fr-CH" i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 start</a:t>
            </a:r>
          </a:p>
          <a:p>
            <a:r>
              <a:rPr lang="fr-CH" dirty="0"/>
              <a:t>Next </a:t>
            </a:r>
            <a:r>
              <a:rPr lang="fr-CH" dirty="0" err="1"/>
              <a:t>review</a:t>
            </a:r>
            <a:r>
              <a:rPr lang="fr-CH" dirty="0"/>
              <a:t> </a:t>
            </a:r>
            <a:r>
              <a:rPr lang="fr-CH" dirty="0" err="1"/>
              <a:t>required</a:t>
            </a:r>
            <a:endParaRPr lang="fr-CH" dirty="0"/>
          </a:p>
          <a:p>
            <a:r>
              <a:rPr lang="fr-CH" dirty="0"/>
              <a:t>3 </a:t>
            </a:r>
            <a:r>
              <a:rPr lang="fr-CH" dirty="0" err="1"/>
              <a:t>reminders</a:t>
            </a:r>
            <a:r>
              <a:rPr lang="fr-CH" dirty="0"/>
              <a:t> and </a:t>
            </a:r>
            <a:r>
              <a:rPr lang="fr-CH" dirty="0" err="1"/>
              <a:t>deletion</a:t>
            </a:r>
            <a:endParaRPr lang="fr-CH" dirty="0"/>
          </a:p>
          <a:p>
            <a:r>
              <a:rPr lang="fr-CH" dirty="0" err="1"/>
              <a:t>Monthly</a:t>
            </a:r>
            <a:r>
              <a:rPr lang="fr-CH" dirty="0"/>
              <a:t> notification on non </a:t>
            </a:r>
            <a:r>
              <a:rPr lang="fr-CH" dirty="0" err="1"/>
              <a:t>updated</a:t>
            </a:r>
            <a:r>
              <a:rPr lang="fr-CH" dirty="0"/>
              <a:t> </a:t>
            </a:r>
            <a:r>
              <a:rPr lang="fr-CH" dirty="0" err="1"/>
              <a:t>KBs</a:t>
            </a:r>
            <a:endParaRPr lang="fr-CH" dirty="0"/>
          </a:p>
          <a:p>
            <a:r>
              <a:rPr lang="fr-CH" dirty="0"/>
              <a:t>Relationship </a:t>
            </a:r>
            <a:r>
              <a:rPr lang="fr-CH" dirty="0" err="1"/>
              <a:t>with</a:t>
            </a:r>
            <a:r>
              <a:rPr lang="fr-CH" dirty="0"/>
              <a:t> service management </a:t>
            </a:r>
            <a:r>
              <a:rPr lang="fr-CH" dirty="0" err="1"/>
              <a:t>lifecycle</a:t>
            </a:r>
            <a:endParaRPr lang="fr-CH" dirty="0"/>
          </a:p>
          <a:p>
            <a:r>
              <a:rPr lang="fr-CH" dirty="0" err="1"/>
              <a:t>Using</a:t>
            </a:r>
            <a:r>
              <a:rPr lang="fr-CH" dirty="0"/>
              <a:t> PA for </a:t>
            </a:r>
            <a:r>
              <a:rPr lang="fr-CH" dirty="0" err="1"/>
              <a:t>reporting</a:t>
            </a:r>
            <a:endParaRPr lang="fr-CH" dirty="0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49546143-114C-4431-A2B9-98BABAE739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537" y="2197698"/>
            <a:ext cx="935361" cy="91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282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D355B-C798-4C3F-AB2C-064F02CEC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Knowledge</a:t>
            </a:r>
            <a:r>
              <a:rPr lang="fr-CH" dirty="0"/>
              <a:t> Base promotion </a:t>
            </a:r>
            <a:r>
              <a:rPr lang="fr-CH"/>
              <a:t>and challenges</a:t>
            </a:r>
            <a:endParaRPr lang="fr-CH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809754-00E5-4230-8E82-E155A8E76B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9200" y="1963134"/>
            <a:ext cx="10837112" cy="4032448"/>
          </a:xfrm>
        </p:spPr>
        <p:txBody>
          <a:bodyPr/>
          <a:lstStyle/>
          <a:p>
            <a:r>
              <a:rPr lang="fr-CH" sz="2000" dirty="0"/>
              <a:t>One shot promo</a:t>
            </a:r>
          </a:p>
          <a:p>
            <a:r>
              <a:rPr lang="fr-CH" sz="2000" dirty="0" err="1"/>
              <a:t>Onboarding</a:t>
            </a:r>
            <a:r>
              <a:rPr lang="fr-CH" sz="2000" dirty="0"/>
              <a:t> - </a:t>
            </a:r>
            <a:r>
              <a:rPr lang="fr-CH" sz="2000" dirty="0" err="1"/>
              <a:t>eLearning</a:t>
            </a:r>
            <a:endParaRPr lang="fr-CH" sz="2000" dirty="0"/>
          </a:p>
          <a:p>
            <a:r>
              <a:rPr lang="fr-CH" sz="2000" dirty="0" err="1"/>
              <a:t>Lack</a:t>
            </a:r>
            <a:r>
              <a:rPr lang="fr-CH" sz="2000" dirty="0"/>
              <a:t> of management support</a:t>
            </a:r>
          </a:p>
          <a:p>
            <a:r>
              <a:rPr lang="fr-CH" sz="2000" dirty="0" err="1"/>
              <a:t>Two</a:t>
            </a:r>
            <a:r>
              <a:rPr lang="fr-CH" sz="2000" dirty="0"/>
              <a:t> population: «KB is important» versus «</a:t>
            </a:r>
            <a:r>
              <a:rPr lang="fr-CH" sz="2000" dirty="0" err="1"/>
              <a:t>I’ll</a:t>
            </a:r>
            <a:r>
              <a:rPr lang="fr-CH" sz="2000" dirty="0"/>
              <a:t> do </a:t>
            </a:r>
            <a:r>
              <a:rPr lang="fr-CH" sz="2000" dirty="0" err="1"/>
              <a:t>when</a:t>
            </a:r>
            <a:r>
              <a:rPr lang="fr-CH" sz="2000" dirty="0"/>
              <a:t> I have time»</a:t>
            </a:r>
          </a:p>
          <a:p>
            <a:r>
              <a:rPr lang="fr-CH" sz="2000" dirty="0"/>
              <a:t>ITIL certification</a:t>
            </a:r>
          </a:p>
          <a:p>
            <a:pPr lvl="1"/>
            <a:r>
              <a:rPr lang="fr-CH" sz="2000" dirty="0" err="1"/>
              <a:t>Then</a:t>
            </a:r>
            <a:r>
              <a:rPr lang="fr-CH" sz="2000" dirty="0"/>
              <a:t> 85% </a:t>
            </a:r>
            <a:r>
              <a:rPr lang="fr-CH" sz="2000" dirty="0" err="1"/>
              <a:t>certified</a:t>
            </a:r>
            <a:r>
              <a:rPr lang="fr-CH" sz="2000" dirty="0"/>
              <a:t> and </a:t>
            </a:r>
            <a:r>
              <a:rPr lang="fr-CH" sz="2000" dirty="0" err="1"/>
              <a:t>Now</a:t>
            </a:r>
            <a:r>
              <a:rPr lang="fr-CH" sz="2000" dirty="0"/>
              <a:t> 65% </a:t>
            </a:r>
            <a:r>
              <a:rPr lang="fr-CH" sz="2000" dirty="0" err="1"/>
              <a:t>certified</a:t>
            </a:r>
            <a:r>
              <a:rPr lang="fr-CH" sz="2000" dirty="0"/>
              <a:t> </a:t>
            </a:r>
            <a:r>
              <a:rPr lang="fr-CH" sz="2000" dirty="0">
                <a:sym typeface="Symbol" panose="05050102010706020507" pitchFamily="18" charset="2"/>
              </a:rPr>
              <a:t> </a:t>
            </a:r>
            <a:r>
              <a:rPr lang="fr-CH" sz="2000" dirty="0" err="1">
                <a:sym typeface="Symbol" panose="05050102010706020507" pitchFamily="18" charset="2"/>
              </a:rPr>
              <a:t>this</a:t>
            </a:r>
            <a:r>
              <a:rPr lang="fr-CH" sz="2000" dirty="0">
                <a:sym typeface="Symbol" panose="05050102010706020507" pitchFamily="18" charset="2"/>
              </a:rPr>
              <a:t> leads to communication issues </a:t>
            </a:r>
            <a:r>
              <a:rPr lang="fr-CH" sz="2000" dirty="0" err="1">
                <a:sym typeface="Symbol" panose="05050102010706020507" pitchFamily="18" charset="2"/>
              </a:rPr>
              <a:t>regarding</a:t>
            </a:r>
            <a:r>
              <a:rPr lang="fr-CH" sz="2000" dirty="0">
                <a:sym typeface="Symbol" panose="05050102010706020507" pitchFamily="18" charset="2"/>
              </a:rPr>
              <a:t> process </a:t>
            </a:r>
            <a:r>
              <a:rPr lang="fr-CH" sz="2000" dirty="0" err="1">
                <a:sym typeface="Symbol" panose="05050102010706020507" pitchFamily="18" charset="2"/>
              </a:rPr>
              <a:t>maturity</a:t>
            </a:r>
            <a:endParaRPr lang="fr-CH" sz="2000" dirty="0"/>
          </a:p>
          <a:p>
            <a:pPr marL="0" indent="0" algn="ctr">
              <a:buNone/>
            </a:pPr>
            <a:r>
              <a:rPr lang="fr-CH" sz="2400" i="1" dirty="0">
                <a:highlight>
                  <a:srgbClr val="FFFF00"/>
                </a:highlight>
              </a:rPr>
              <a:t>YOU – </a:t>
            </a:r>
            <a:r>
              <a:rPr lang="fr-CH" sz="2400" i="1" dirty="0" err="1">
                <a:highlight>
                  <a:srgbClr val="FFFF00"/>
                </a:highlight>
              </a:rPr>
              <a:t>what</a:t>
            </a:r>
            <a:r>
              <a:rPr lang="fr-CH" sz="2400" i="1" dirty="0">
                <a:highlight>
                  <a:srgbClr val="FFFF00"/>
                </a:highlight>
              </a:rPr>
              <a:t> / how do </a:t>
            </a:r>
            <a:r>
              <a:rPr lang="fr-CH" sz="2400" i="1" dirty="0" err="1">
                <a:highlight>
                  <a:srgbClr val="FFFF00"/>
                </a:highlight>
              </a:rPr>
              <a:t>you</a:t>
            </a:r>
            <a:r>
              <a:rPr lang="fr-CH" sz="2400" i="1" dirty="0">
                <a:highlight>
                  <a:srgbClr val="FFFF00"/>
                </a:highlight>
              </a:rPr>
              <a:t> do?</a:t>
            </a:r>
          </a:p>
        </p:txBody>
      </p:sp>
    </p:spTree>
    <p:extLst>
      <p:ext uri="{BB962C8B-B14F-4D97-AF65-F5344CB8AC3E}">
        <p14:creationId xmlns:p14="http://schemas.microsoft.com/office/powerpoint/2010/main" val="26703347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D74522-8BB9-4D94-9BDA-9AF190AEA5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wrap="square" anchor="ctr">
            <a:normAutofit/>
          </a:bodyPr>
          <a:lstStyle/>
          <a:p>
            <a:r>
              <a:rPr lang="fr-CH" dirty="0"/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1778387617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-A">
  <a:themeElements>
    <a:clrScheme name="Firmencih">
      <a:dk1>
        <a:srgbClr val="1A4074"/>
      </a:dk1>
      <a:lt1>
        <a:sysClr val="window" lastClr="FFFFFF"/>
      </a:lt1>
      <a:dk2>
        <a:srgbClr val="A0A5A9"/>
      </a:dk2>
      <a:lt2>
        <a:srgbClr val="4C575F"/>
      </a:lt2>
      <a:accent1>
        <a:srgbClr val="7A9E1A"/>
      </a:accent1>
      <a:accent2>
        <a:srgbClr val="3CA6A9"/>
      </a:accent2>
      <a:accent3>
        <a:srgbClr val="9311E2"/>
      </a:accent3>
      <a:accent4>
        <a:srgbClr val="D7003A"/>
      </a:accent4>
      <a:accent5>
        <a:srgbClr val="E95D0F"/>
      </a:accent5>
      <a:accent6>
        <a:srgbClr val="D4D600"/>
      </a:accent6>
      <a:hlink>
        <a:srgbClr val="D4D600"/>
      </a:hlink>
      <a:folHlink>
        <a:srgbClr val="954F72"/>
      </a:folHlink>
    </a:clrScheme>
    <a:fontScheme name="Nouvelle pré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kern="0" cap="none" spc="0" normalizeH="0" baseline="0" noProof="0" dirty="0" smtClean="0">
            <a:ln>
              <a:noFill/>
            </a:ln>
            <a:solidFill>
              <a:srgbClr val="05315E"/>
            </a:solidFill>
            <a:effectLst/>
            <a:uLnTx/>
            <a:uFillTx/>
            <a:latin typeface="Arial"/>
            <a:ea typeface="+mj-ea"/>
            <a:cs typeface="+mj-cs"/>
          </a:defRPr>
        </a:defPPr>
      </a:lstStyle>
    </a:tx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PLATE-B">
  <a:themeElements>
    <a:clrScheme name="Firmencih">
      <a:dk1>
        <a:srgbClr val="1A4074"/>
      </a:dk1>
      <a:lt1>
        <a:sysClr val="window" lastClr="FFFFFF"/>
      </a:lt1>
      <a:dk2>
        <a:srgbClr val="A0A5A9"/>
      </a:dk2>
      <a:lt2>
        <a:srgbClr val="4C575F"/>
      </a:lt2>
      <a:accent1>
        <a:srgbClr val="7A9E1A"/>
      </a:accent1>
      <a:accent2>
        <a:srgbClr val="3CA6A9"/>
      </a:accent2>
      <a:accent3>
        <a:srgbClr val="9311E2"/>
      </a:accent3>
      <a:accent4>
        <a:srgbClr val="D7003A"/>
      </a:accent4>
      <a:accent5>
        <a:srgbClr val="E95D0F"/>
      </a:accent5>
      <a:accent6>
        <a:srgbClr val="D4D600"/>
      </a:accent6>
      <a:hlink>
        <a:srgbClr val="D4D600"/>
      </a:hlink>
      <a:folHlink>
        <a:srgbClr val="954F72"/>
      </a:folHlink>
    </a:clrScheme>
    <a:fontScheme name="Nouvelle pré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Times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anchor="b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kern="0" cap="none" spc="0" normalizeH="0" baseline="0" noProof="0" dirty="0" smtClean="0">
            <a:ln>
              <a:noFill/>
            </a:ln>
            <a:solidFill>
              <a:srgbClr val="05315E"/>
            </a:solidFill>
            <a:effectLst/>
            <a:uLnTx/>
            <a:uFillTx/>
            <a:latin typeface="Arial"/>
            <a:ea typeface="+mj-ea"/>
            <a:cs typeface="+mj-cs"/>
          </a:defRPr>
        </a:defPPr>
      </a:lstStyle>
    </a:txDef>
  </a:objectDefaults>
  <a:extraClrSchemeLst>
    <a:extraClrScheme>
      <a:clrScheme name="Nouvelle pré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ouvelle pré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ouvelle pré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dc793d44-6547-4e58-96d0-5813b5d1dd6f}" enabled="1" method="Privileged" siteId="{b916a61a-fff3-4b5d-8ec6-f41e65b9fbc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36048</TotalTime>
  <Words>1305</Words>
  <Application>Microsoft Office PowerPoint</Application>
  <PresentationFormat>Widescreen</PresentationFormat>
  <Paragraphs>113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Times</vt:lpstr>
      <vt:lpstr>Wingdings</vt:lpstr>
      <vt:lpstr>TEMPLATE-A</vt:lpstr>
      <vt:lpstr>TEMPLATE-B</vt:lpstr>
      <vt:lpstr>PowerPoint Presentation</vt:lpstr>
      <vt:lpstr>Agenda</vt:lpstr>
      <vt:lpstr>Process presentation and definition</vt:lpstr>
      <vt:lpstr>Process presentation and definition</vt:lpstr>
      <vt:lpstr>Process Critical Success Factors and Key Performance Indicators</vt:lpstr>
      <vt:lpstr>What me measure</vt:lpstr>
      <vt:lpstr>Tips and specific features at Firmenich </vt:lpstr>
      <vt:lpstr>Knowledge Base promotion and challenges</vt:lpstr>
      <vt:lpstr>Questions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Angela CUSTODIO</dc:creator>
  <cp:lastModifiedBy>Angela CUSTODIO</cp:lastModifiedBy>
  <cp:revision>97</cp:revision>
  <dcterms:created xsi:type="dcterms:W3CDTF">2021-01-06T17:07:19Z</dcterms:created>
  <dcterms:modified xsi:type="dcterms:W3CDTF">2022-11-11T13:56:02Z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dc793d44-6547-4e58-96d0-5813b5d1dd6f_Enabled">
    <vt:lpwstr>true</vt:lpwstr>
  </property>
  <property fmtid="{D5CDD505-2E9C-101B-9397-08002B2CF9AE}" pid="3" name="MSIP_Label_dc793d44-6547-4e58-96d0-5813b5d1dd6f_SetDate">
    <vt:lpwstr>2022-02-11T16:11:31Z</vt:lpwstr>
  </property>
  <property fmtid="{D5CDD505-2E9C-101B-9397-08002B2CF9AE}" pid="4" name="MSIP_Label_dc793d44-6547-4e58-96d0-5813b5d1dd6f_Method">
    <vt:lpwstr>Privileged</vt:lpwstr>
  </property>
  <property fmtid="{D5CDD505-2E9C-101B-9397-08002B2CF9AE}" pid="5" name="MSIP_Label_dc793d44-6547-4e58-96d0-5813b5d1dd6f_Name">
    <vt:lpwstr>Internal</vt:lpwstr>
  </property>
  <property fmtid="{D5CDD505-2E9C-101B-9397-08002B2CF9AE}" pid="6" name="MSIP_Label_dc793d44-6547-4e58-96d0-5813b5d1dd6f_SiteId">
    <vt:lpwstr>b916a61a-fff3-4b5d-8ec6-f41e65b9fbca</vt:lpwstr>
  </property>
  <property fmtid="{D5CDD505-2E9C-101B-9397-08002B2CF9AE}" pid="7" name="MSIP_Label_dc793d44-6547-4e58-96d0-5813b5d1dd6f_ActionId">
    <vt:lpwstr>f2a82222-6f65-4530-b656-d8ae332b410b</vt:lpwstr>
  </property>
  <property fmtid="{D5CDD505-2E9C-101B-9397-08002B2CF9AE}" pid="8" name="MSIP_Label_dc793d44-6547-4e58-96d0-5813b5d1dd6f_ContentBits">
    <vt:lpwstr>2</vt:lpwstr>
  </property>
</Properties>
</file>