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40271-D541-40D0-B65E-A361DAD06EE1}" type="datetimeFigureOut">
              <a:rPr lang="fr-FR" smtClean="0"/>
              <a:t>08/11/2022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BA4-9C14-43F3-AC89-9DFB46AE4E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981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40271-D541-40D0-B65E-A361DAD06EE1}" type="datetimeFigureOut">
              <a:rPr lang="fr-FR" smtClean="0"/>
              <a:t>08/11/2022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BA4-9C14-43F3-AC89-9DFB46AE4E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6016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40271-D541-40D0-B65E-A361DAD06EE1}" type="datetimeFigureOut">
              <a:rPr lang="fr-FR" smtClean="0"/>
              <a:t>08/11/2022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BA4-9C14-43F3-AC89-9DFB46AE4E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7908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40271-D541-40D0-B65E-A361DAD06EE1}" type="datetimeFigureOut">
              <a:rPr lang="fr-FR" smtClean="0"/>
              <a:t>08/11/2022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BA4-9C14-43F3-AC89-9DFB46AE4E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385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40271-D541-40D0-B65E-A361DAD06EE1}" type="datetimeFigureOut">
              <a:rPr lang="fr-FR" smtClean="0"/>
              <a:t>08/11/2022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BA4-9C14-43F3-AC89-9DFB46AE4E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511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40271-D541-40D0-B65E-A361DAD06EE1}" type="datetimeFigureOut">
              <a:rPr lang="fr-FR" smtClean="0"/>
              <a:t>08/11/2022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BA4-9C14-43F3-AC89-9DFB46AE4E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203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40271-D541-40D0-B65E-A361DAD06EE1}" type="datetimeFigureOut">
              <a:rPr lang="fr-FR" smtClean="0"/>
              <a:t>08/11/2022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BA4-9C14-43F3-AC89-9DFB46AE4E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0958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40271-D541-40D0-B65E-A361DAD06EE1}" type="datetimeFigureOut">
              <a:rPr lang="fr-FR" smtClean="0"/>
              <a:t>08/11/2022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BA4-9C14-43F3-AC89-9DFB46AE4E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201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40271-D541-40D0-B65E-A361DAD06EE1}" type="datetimeFigureOut">
              <a:rPr lang="fr-FR" smtClean="0"/>
              <a:t>08/11/2022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BA4-9C14-43F3-AC89-9DFB46AE4E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0336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40271-D541-40D0-B65E-A361DAD06EE1}" type="datetimeFigureOut">
              <a:rPr lang="fr-FR" smtClean="0"/>
              <a:t>08/11/2022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BA4-9C14-43F3-AC89-9DFB46AE4E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3887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40271-D541-40D0-B65E-A361DAD06EE1}" type="datetimeFigureOut">
              <a:rPr lang="fr-FR" smtClean="0"/>
              <a:t>08/11/2022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C8BA4-9C14-43F3-AC89-9DFB46AE4E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1581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40271-D541-40D0-B65E-A361DAD06EE1}" type="datetimeFigureOut">
              <a:rPr lang="fr-FR" smtClean="0"/>
              <a:t>08/11/2022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C8BA4-9C14-43F3-AC89-9DFB46AE4E0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295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CERN Knowledge </a:t>
            </a:r>
            <a:r>
              <a:rPr lang="en-GB" dirty="0" smtClean="0"/>
              <a:t>base	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Quality </a:t>
            </a:r>
            <a:r>
              <a:rPr lang="en-GB" dirty="0" smtClean="0"/>
              <a:t>controls</a:t>
            </a:r>
            <a:endParaRPr lang="fr-FR" dirty="0"/>
          </a:p>
          <a:p>
            <a:r>
              <a:rPr lang="en-GB" dirty="0" smtClean="0"/>
              <a:t>Isabel Fernandez, SCE-SMS</a:t>
            </a:r>
          </a:p>
          <a:p>
            <a:r>
              <a:rPr lang="en-GB" dirty="0" smtClean="0"/>
              <a:t>Knowledge Base KPIs workshop</a:t>
            </a:r>
          </a:p>
          <a:p>
            <a:r>
              <a:rPr lang="en-GB" smtClean="0"/>
              <a:t>The 10</a:t>
            </a:r>
            <a:r>
              <a:rPr lang="en-GB" baseline="30000" smtClean="0"/>
              <a:t>th</a:t>
            </a:r>
            <a:r>
              <a:rPr lang="en-GB" smtClean="0"/>
              <a:t> of November, 2022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9330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KB quality controls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Information is valid, up-to-date</a:t>
            </a:r>
          </a:p>
          <a:p>
            <a:r>
              <a:rPr lang="en-GB" dirty="0" smtClean="0"/>
              <a:t>Information is useful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9957" y="2531144"/>
            <a:ext cx="2352675" cy="1924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1479" y="1518110"/>
            <a:ext cx="1274597" cy="94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3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KB articles with </a:t>
            </a:r>
            <a:r>
              <a:rPr lang="en-GB" dirty="0" smtClean="0">
                <a:solidFill>
                  <a:schemeClr val="accent6"/>
                </a:solidFill>
              </a:rPr>
              <a:t>valid information</a:t>
            </a:r>
            <a:endParaRPr lang="fr-FR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</a:rPr>
              <a:t>Review articles content</a:t>
            </a:r>
            <a:r>
              <a:rPr lang="en-GB" dirty="0" smtClean="0"/>
              <a:t>: </a:t>
            </a:r>
          </a:p>
          <a:p>
            <a:pPr lvl="1"/>
            <a:r>
              <a:rPr lang="en-GB" dirty="0" smtClean="0">
                <a:solidFill>
                  <a:schemeClr val="accent6"/>
                </a:solidFill>
              </a:rPr>
              <a:t>Notifications</a:t>
            </a:r>
            <a:r>
              <a:rPr lang="en-GB" dirty="0" smtClean="0"/>
              <a:t> send to the responsible(functional managers</a:t>
            </a:r>
            <a:r>
              <a:rPr lang="en-GB" dirty="0" smtClean="0"/>
              <a:t>) and team </a:t>
            </a:r>
            <a:r>
              <a:rPr lang="en-GB" dirty="0" smtClean="0"/>
              <a:t>with instructions on how to update the content or retire the article:</a:t>
            </a:r>
          </a:p>
          <a:p>
            <a:pPr lvl="2"/>
            <a:r>
              <a:rPr lang="en-GB" dirty="0" smtClean="0"/>
              <a:t>Validity is expiring</a:t>
            </a:r>
          </a:p>
          <a:p>
            <a:pPr lvl="2"/>
            <a:r>
              <a:rPr lang="en-GB" dirty="0" smtClean="0"/>
              <a:t>Validity warning</a:t>
            </a:r>
          </a:p>
          <a:p>
            <a:pPr lvl="2"/>
            <a:r>
              <a:rPr lang="en-GB" dirty="0" smtClean="0"/>
              <a:t>Pending review: articles are reviewed once a year</a:t>
            </a:r>
          </a:p>
          <a:p>
            <a:pPr lvl="1"/>
            <a:r>
              <a:rPr lang="en-GB" dirty="0" smtClean="0">
                <a:solidFill>
                  <a:schemeClr val="accent6"/>
                </a:solidFill>
              </a:rPr>
              <a:t>Dashboard</a:t>
            </a:r>
            <a:r>
              <a:rPr lang="en-GB" dirty="0" smtClean="0"/>
              <a:t> to follow articles ‘last updates’, expiration date, users feedback and views</a:t>
            </a:r>
          </a:p>
          <a:p>
            <a:r>
              <a:rPr lang="en-GB" dirty="0" smtClean="0">
                <a:solidFill>
                  <a:schemeClr val="accent6"/>
                </a:solidFill>
              </a:rPr>
              <a:t>Broken links and images</a:t>
            </a:r>
            <a:r>
              <a:rPr lang="en-GB" dirty="0" smtClean="0"/>
              <a:t>: notification sent to Knowledge managers </a:t>
            </a:r>
          </a:p>
          <a:p>
            <a:pPr lvl="1"/>
            <a:endParaRPr lang="fr-FR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715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KB articles with </a:t>
            </a:r>
            <a:r>
              <a:rPr lang="en-GB" dirty="0" smtClean="0">
                <a:solidFill>
                  <a:schemeClr val="accent2"/>
                </a:solidFill>
              </a:rPr>
              <a:t>useful information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Dashboard to follow up users' feedback and views</a:t>
            </a:r>
          </a:p>
          <a:p>
            <a:pPr lvl="1"/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787" y="2322512"/>
            <a:ext cx="8578215" cy="4360545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301" y="5952331"/>
            <a:ext cx="758542" cy="71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32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</a:rPr>
              <a:t>Knowledge Base dashboard for ITIL users (supporters and managers)</a:t>
            </a:r>
            <a:endParaRPr lang="fr-FR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1825625"/>
            <a:ext cx="5715000" cy="4729163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71952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126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CERN Knowledge base </vt:lpstr>
      <vt:lpstr>KB quality controls</vt:lpstr>
      <vt:lpstr>KB articles with valid information</vt:lpstr>
      <vt:lpstr>KB articles with useful information</vt:lpstr>
      <vt:lpstr>Knowledge Base dashboard for ITIL users (supporters and managers)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Knowledge base</dc:title>
  <dc:creator>Isabel Fernandez Gonzalez</dc:creator>
  <cp:lastModifiedBy>Isabel Fernandez Gonzalez</cp:lastModifiedBy>
  <cp:revision>21</cp:revision>
  <dcterms:created xsi:type="dcterms:W3CDTF">2022-11-07T10:45:20Z</dcterms:created>
  <dcterms:modified xsi:type="dcterms:W3CDTF">2022-11-08T08:41:33Z</dcterms:modified>
</cp:coreProperties>
</file>