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01" r:id="rId5"/>
    <p:sldId id="287" r:id="rId6"/>
    <p:sldId id="358" r:id="rId7"/>
    <p:sldId id="353" r:id="rId8"/>
    <p:sldId id="356" r:id="rId9"/>
    <p:sldId id="355" r:id="rId10"/>
    <p:sldId id="359" r:id="rId11"/>
    <p:sldId id="352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57" autoAdjust="0"/>
  </p:normalViewPr>
  <p:slideViewPr>
    <p:cSldViewPr showGuides="1">
      <p:cViewPr varScale="1">
        <p:scale>
          <a:sx n="86" d="100"/>
          <a:sy n="86" d="100"/>
        </p:scale>
        <p:origin x="562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3194"/>
    </p:cViewPr>
  </p:sorterViewPr>
  <p:notesViewPr>
    <p:cSldViewPr showGuides="1">
      <p:cViewPr>
        <p:scale>
          <a:sx n="80" d="100"/>
          <a:sy n="80" d="100"/>
        </p:scale>
        <p:origin x="3918" y="21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409528" y="251520"/>
            <a:ext cx="29718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/>
            </a:lvl1pPr>
          </a:lstStyle>
          <a:p>
            <a:endParaRPr lang="de-DE" sz="1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908800" y="8676456"/>
            <a:ext cx="72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pPr algn="l"/>
            <a:fld id="{5320D358-F853-4E66-A71E-3A9A01236113}" type="datetimeFigureOut">
              <a:rPr lang="de-DE" sz="1000" smtClean="0"/>
              <a:pPr algn="l"/>
              <a:t>09.11.2022</a:t>
            </a:fld>
            <a:endParaRPr lang="de-DE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701328" y="8676456"/>
            <a:ext cx="468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/>
            </a:lvl1pPr>
          </a:lstStyle>
          <a:p>
            <a:endParaRPr lang="de-DE" sz="1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76672" y="8685213"/>
            <a:ext cx="36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/>
            </a:lvl1pPr>
          </a:lstStyle>
          <a:p>
            <a:pPr algn="l"/>
            <a:fld id="{E5BBCCF6-F8A8-4C49-BF3D-CA1AA74CA975}" type="slidenum">
              <a:rPr lang="de-DE" sz="1000" smtClean="0"/>
              <a:pPr algn="l"/>
              <a:t>‹#›</a:t>
            </a:fld>
            <a:endParaRPr lang="de-DE" sz="1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8D4223-8A2D-4163-820B-908A21E709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76672" y="251520"/>
            <a:ext cx="342000" cy="46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86119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pos="302" userDrawn="1">
          <p15:clr>
            <a:srgbClr val="F26B43"/>
          </p15:clr>
        </p15:guide>
        <p15:guide id="2" pos="402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6672" y="611560"/>
            <a:ext cx="5904000" cy="3321000"/>
          </a:xfrm>
          <a:prstGeom prst="rect">
            <a:avLst/>
          </a:prstGeom>
          <a:noFill/>
          <a:ln w="6350">
            <a:solidFill>
              <a:schemeClr val="accent6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76672" y="4139952"/>
            <a:ext cx="5904000" cy="432000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8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51520"/>
            <a:ext cx="29718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/>
            </a:lvl1pPr>
          </a:lstStyle>
          <a:p>
            <a:endParaRPr lang="de-DE" sz="1000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quarter" idx="1"/>
          </p:nvPr>
        </p:nvSpPr>
        <p:spPr>
          <a:xfrm>
            <a:off x="908800" y="8676456"/>
            <a:ext cx="72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/>
            </a:lvl1pPr>
          </a:lstStyle>
          <a:p>
            <a:fld id="{5320D358-F853-4E66-A71E-3A9A01236113}" type="datetimeFigureOut">
              <a:rPr lang="de-DE" sz="1000" smtClean="0"/>
              <a:pPr/>
              <a:t>09.11.2022</a:t>
            </a:fld>
            <a:endParaRPr lang="de-DE" sz="1000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4"/>
          </p:nvPr>
        </p:nvSpPr>
        <p:spPr>
          <a:xfrm>
            <a:off x="1700808" y="8676456"/>
            <a:ext cx="468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/>
            </a:lvl1pPr>
          </a:lstStyle>
          <a:p>
            <a:endParaRPr lang="de-DE" sz="1000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5"/>
          </p:nvPr>
        </p:nvSpPr>
        <p:spPr>
          <a:xfrm>
            <a:off x="476672" y="8685213"/>
            <a:ext cx="360000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/>
            </a:lvl1pPr>
          </a:lstStyle>
          <a:p>
            <a:fld id="{E5BBCCF6-F8A8-4C49-BF3D-CA1AA74CA975}" type="slidenum">
              <a:rPr lang="de-DE" sz="1000" smtClean="0"/>
              <a:pPr/>
              <a:t>‹#›</a:t>
            </a:fld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846198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10000"/>
      </a:lnSpc>
      <a:spcBef>
        <a:spcPts val="400"/>
      </a:spcBef>
      <a:spcAft>
        <a:spcPts val="400"/>
      </a:spcAft>
      <a:defRPr sz="1200" b="0" kern="1200">
        <a:solidFill>
          <a:schemeClr val="tx1"/>
        </a:solidFill>
        <a:latin typeface="+mn-lt"/>
        <a:ea typeface="+mn-ea"/>
        <a:cs typeface="+mn-cs"/>
      </a:defRPr>
    </a:lvl1pPr>
    <a:lvl2pPr marL="144000" indent="-144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88000" indent="-144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Symbol" panose="05050102010706020507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432000" indent="-144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Symbol" panose="05050102010706020507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576000" indent="-144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Symbol" panose="05050102010706020507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576000" indent="-144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Symbol" panose="05050102010706020507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576000" indent="-144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Symbol" panose="05050102010706020507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576000" indent="-144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Symbol" panose="05050102010706020507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576000" indent="-144000" algn="l" defTabSz="914400" rtl="0" eaLnBrk="1" latinLnBrk="0" hangingPunct="1">
      <a:lnSpc>
        <a:spcPct val="110000"/>
      </a:lnSpc>
      <a:spcBef>
        <a:spcPts val="100"/>
      </a:spcBef>
      <a:spcAft>
        <a:spcPts val="100"/>
      </a:spcAft>
      <a:buFont typeface="Symbol" panose="05050102010706020507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pos="302" userDrawn="1">
          <p15:clr>
            <a:srgbClr val="F26B43"/>
          </p15:clr>
        </p15:guide>
        <p15:guide id="2" pos="4021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8">
            <a:extLst>
              <a:ext uri="{FF2B5EF4-FFF2-40B4-BE49-F238E27FC236}">
                <a16:creationId xmlns:a16="http://schemas.microsoft.com/office/drawing/2014/main" id="{4CAA1A37-9204-4A25-9054-31917E42559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solidFill>
            <a:srgbClr val="DDE3E7"/>
          </a:solidFill>
        </p:spPr>
        <p:txBody>
          <a:bodyPr lIns="9432000" rIns="504000" b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latin typeface="+mn-lt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pPr lvl="0"/>
            <a:r>
              <a:rPr lang="en-GB" dirty="0"/>
              <a:t>To add a picture, please right click the image placeholder and bring it to front.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You can now insert a picture by clicking on the placeholder image icon. Then click the Reset button on the Home menu tab to send the picture to background.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CDB9E957-3F55-4CEB-ABFA-916F4BB161AA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263352" y="5120522"/>
            <a:ext cx="234000" cy="1260806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1199456" y="333375"/>
            <a:ext cx="8208000" cy="3239002"/>
          </a:xfrm>
        </p:spPr>
        <p:txBody>
          <a:bodyPr tIns="0" bIns="0" anchor="b"/>
          <a:lstStyle>
            <a:lvl1pPr algn="l">
              <a:lnSpc>
                <a:spcPct val="90000"/>
              </a:lnSpc>
              <a:defRPr sz="6600" b="1" i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199456" y="3716313"/>
            <a:ext cx="8208000" cy="720000"/>
          </a:xfrm>
        </p:spPr>
        <p:txBody>
          <a:bodyPr/>
          <a:lstStyle>
            <a:lvl1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GB" dirty="0"/>
              <a:t>Click to edit subline</a:t>
            </a:r>
          </a:p>
          <a:p>
            <a:pPr lvl="1"/>
            <a:r>
              <a:rPr lang="en-GB" dirty="0"/>
              <a:t>Level 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82FBF00-184A-445D-86C9-C33582C6762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6E9A991-EE31-4DB7-89CA-2351FF7823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5697252"/>
            <a:ext cx="8208912" cy="684076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9pPr>
          </a:lstStyle>
          <a:p>
            <a:r>
              <a:rPr lang="en-GB" dirty="0"/>
              <a:t>Security classification | C2 General</a:t>
            </a:r>
          </a:p>
        </p:txBody>
      </p:sp>
    </p:spTree>
    <p:extLst>
      <p:ext uri="{BB962C8B-B14F-4D97-AF65-F5344CB8AC3E}">
        <p14:creationId xmlns:p14="http://schemas.microsoft.com/office/powerpoint/2010/main" val="30316951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| Lightasse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8">
            <a:extLst>
              <a:ext uri="{FF2B5EF4-FFF2-40B4-BE49-F238E27FC236}">
                <a16:creationId xmlns:a16="http://schemas.microsoft.com/office/drawing/2014/main" id="{CE7B1563-5D62-2B4A-A285-6201DD4732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" r="174"/>
          <a:stretch/>
        </p:blipFill>
        <p:spPr>
          <a:xfrm>
            <a:off x="-10633" y="-14959"/>
            <a:ext cx="12202633" cy="688791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1484313"/>
            <a:ext cx="8208000" cy="2160711"/>
          </a:xfrm>
        </p:spPr>
        <p:txBody>
          <a:bodyPr lIns="0" tIns="0" bIns="50400" anchor="b"/>
          <a:lstStyle>
            <a:lvl1pPr>
              <a:lnSpc>
                <a:spcPct val="90000"/>
              </a:lnSpc>
              <a:defRPr sz="4400" b="1" spc="-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Divider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 bwMode="black">
          <a:xfrm>
            <a:off x="1200026" y="3717032"/>
            <a:ext cx="8208000" cy="1872556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Optional short description of the current chapter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 rot="16200000">
            <a:off x="-1645334" y="3392999"/>
            <a:ext cx="4105278" cy="2879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1B7AA768-3EFA-9E49-8B08-862400B248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43898130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Lightasse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:a16="http://schemas.microsoft.com/office/drawing/2014/main" id="{045BC056-A5FF-944B-91B3-103B063878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19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1199456" y="333375"/>
            <a:ext cx="8208000" cy="3238922"/>
          </a:xfrm>
        </p:spPr>
        <p:txBody>
          <a:bodyPr tIns="0" bIns="0" anchor="b"/>
          <a:lstStyle>
            <a:lvl1pPr algn="l">
              <a:lnSpc>
                <a:spcPct val="90000"/>
              </a:lnSpc>
              <a:defRPr sz="6600" b="1" i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199456" y="3716313"/>
            <a:ext cx="8208912" cy="720000"/>
          </a:xfrm>
        </p:spPr>
        <p:txBody>
          <a:bodyPr/>
          <a:lstStyle>
            <a:lvl1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Click to edit subline</a:t>
            </a:r>
          </a:p>
          <a:p>
            <a:pPr lvl="1"/>
            <a:r>
              <a:rPr lang="en-GB" dirty="0"/>
              <a:t>Level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34DA4C0F-BD57-42EC-AEC7-91D38369F6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5697252"/>
            <a:ext cx="8208912" cy="684076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9pPr>
          </a:lstStyle>
          <a:p>
            <a:r>
              <a:rPr lang="en-GB" dirty="0"/>
              <a:t>Security classification | C2 internal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3DDB53C2-D7F1-6A44-81AC-AAC78A0798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3C9FAAF2-D889-8B40-B78C-D1900C733A0C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263352" y="5120522"/>
            <a:ext cx="234000" cy="1260806"/>
          </a:xfr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716005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| Lightasse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496D34CA-4052-454F-AD89-2E3F4B55D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19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1484313"/>
            <a:ext cx="8208000" cy="2160711"/>
          </a:xfrm>
        </p:spPr>
        <p:txBody>
          <a:bodyPr lIns="0" tIns="0" bIns="50400" anchor="b"/>
          <a:lstStyle>
            <a:lvl1pPr>
              <a:lnSpc>
                <a:spcPct val="90000"/>
              </a:lnSpc>
              <a:defRPr sz="4400" b="1" spc="-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Divider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 bwMode="black">
          <a:xfrm>
            <a:off x="1200026" y="3717032"/>
            <a:ext cx="8208000" cy="1872556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Optional short description of the current chapter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 rot="16200000">
            <a:off x="-1645334" y="3392999"/>
            <a:ext cx="4105278" cy="2879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3EEDBB0-9128-0745-8585-ABFDE1693CF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08978491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Lightasse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89EE3C3C-8F56-8E47-A304-1C268A319C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3" r="11504" b="7600"/>
          <a:stretch/>
        </p:blipFill>
        <p:spPr bwMode="black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1199456" y="333375"/>
            <a:ext cx="8208000" cy="3238922"/>
          </a:xfrm>
        </p:spPr>
        <p:txBody>
          <a:bodyPr tIns="0" bIns="0" anchor="b"/>
          <a:lstStyle>
            <a:lvl1pPr algn="l">
              <a:lnSpc>
                <a:spcPct val="90000"/>
              </a:lnSpc>
              <a:defRPr sz="6600" b="1" i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199456" y="3716313"/>
            <a:ext cx="8208912" cy="720000"/>
          </a:xfrm>
        </p:spPr>
        <p:txBody>
          <a:bodyPr/>
          <a:lstStyle>
            <a:lvl1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Click to edit subline</a:t>
            </a:r>
          </a:p>
          <a:p>
            <a:pPr lvl="1"/>
            <a:r>
              <a:rPr lang="en-GB" dirty="0"/>
              <a:t>Level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34DA4C0F-BD57-42EC-AEC7-91D38369F6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5697252"/>
            <a:ext cx="8208912" cy="684076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9pPr>
          </a:lstStyle>
          <a:p>
            <a:r>
              <a:rPr lang="en-GB" dirty="0"/>
              <a:t>Security classification | C2 internal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DB1AB62-FCF2-E74E-8D02-C1398574F2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E30DBD0D-21B1-2C49-8278-65DF027AACD6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263352" y="5120522"/>
            <a:ext cx="234000" cy="1260806"/>
          </a:xfr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67895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| Lightasse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9ACD3B24-6CC5-2645-BCB3-59734B682F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black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1484313"/>
            <a:ext cx="8208000" cy="2160711"/>
          </a:xfrm>
        </p:spPr>
        <p:txBody>
          <a:bodyPr lIns="0" tIns="0" bIns="50400" anchor="b"/>
          <a:lstStyle>
            <a:lvl1pPr>
              <a:lnSpc>
                <a:spcPct val="90000"/>
              </a:lnSpc>
              <a:defRPr sz="4400" b="1" spc="-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Divider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 bwMode="black">
          <a:xfrm>
            <a:off x="1200026" y="3717032"/>
            <a:ext cx="8208000" cy="1872556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Optional short description of the current chapter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909C870-C0FE-264C-BE07-F0C1629595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 rot="16200000">
            <a:off x="-1645334" y="3392999"/>
            <a:ext cx="4105278" cy="2879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</p:spTree>
    <p:extLst>
      <p:ext uri="{BB962C8B-B14F-4D97-AF65-F5344CB8AC3E}">
        <p14:creationId xmlns:p14="http://schemas.microsoft.com/office/powerpoint/2010/main" val="3128086291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Lightasse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89EE3C3C-8F56-8E47-A304-1C268A319C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black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1199456" y="333375"/>
            <a:ext cx="8208000" cy="3238922"/>
          </a:xfrm>
        </p:spPr>
        <p:txBody>
          <a:bodyPr tIns="0" bIns="0" anchor="b"/>
          <a:lstStyle>
            <a:lvl1pPr algn="l">
              <a:lnSpc>
                <a:spcPct val="90000"/>
              </a:lnSpc>
              <a:defRPr sz="6600" b="1" i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199456" y="3716313"/>
            <a:ext cx="8208912" cy="720000"/>
          </a:xfrm>
        </p:spPr>
        <p:txBody>
          <a:bodyPr/>
          <a:lstStyle>
            <a:lvl1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Click to edit subline</a:t>
            </a:r>
          </a:p>
          <a:p>
            <a:pPr lvl="1"/>
            <a:r>
              <a:rPr lang="en-GB" dirty="0"/>
              <a:t>Level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34DA4C0F-BD57-42EC-AEC7-91D38369F6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5697252"/>
            <a:ext cx="8208912" cy="684076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9pPr>
          </a:lstStyle>
          <a:p>
            <a:r>
              <a:rPr lang="en-GB" dirty="0"/>
              <a:t>Security classification | C2 internal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C94A9891-677A-6143-97DE-B0B38B5C55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4D38FD94-6BD4-3945-A850-AF5C075D628C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263352" y="5120522"/>
            <a:ext cx="234000" cy="1260806"/>
          </a:xfr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51623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| Lightasse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8">
            <a:extLst>
              <a:ext uri="{FF2B5EF4-FFF2-40B4-BE49-F238E27FC236}">
                <a16:creationId xmlns:a16="http://schemas.microsoft.com/office/drawing/2014/main" id="{9ACD3B24-6CC5-2645-BCB3-59734B682F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black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1484313"/>
            <a:ext cx="8208000" cy="2160711"/>
          </a:xfrm>
        </p:spPr>
        <p:txBody>
          <a:bodyPr lIns="0" tIns="0" bIns="50400" anchor="b"/>
          <a:lstStyle>
            <a:lvl1pPr>
              <a:lnSpc>
                <a:spcPct val="90000"/>
              </a:lnSpc>
              <a:defRPr sz="4400" b="1" spc="-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Divider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 bwMode="black">
          <a:xfrm>
            <a:off x="1200026" y="3717032"/>
            <a:ext cx="8208000" cy="1872556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Optional short description of the current chapter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1C8B5DE3-DB4C-0743-A9A3-DC191061585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 rot="16200000">
            <a:off x="-1645334" y="3392999"/>
            <a:ext cx="4105278" cy="2879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</p:spTree>
    <p:extLst>
      <p:ext uri="{BB962C8B-B14F-4D97-AF65-F5344CB8AC3E}">
        <p14:creationId xmlns:p14="http://schemas.microsoft.com/office/powerpoint/2010/main" val="2641604840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ing |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black">
          <a:xfrm>
            <a:off x="1199456" y="1484784"/>
            <a:ext cx="5112000" cy="4896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pPr lvl="5"/>
            <a:r>
              <a:rPr lang="en-GB" dirty="0"/>
              <a:t>Level 6</a:t>
            </a:r>
          </a:p>
          <a:p>
            <a:pPr lvl="6"/>
            <a:r>
              <a:rPr lang="en-GB" dirty="0"/>
              <a:t>Level 7</a:t>
            </a:r>
          </a:p>
          <a:p>
            <a:pPr lvl="7"/>
            <a:r>
              <a:rPr lang="en-GB" dirty="0"/>
              <a:t>Level 8</a:t>
            </a:r>
          </a:p>
          <a:p>
            <a:pPr lvl="8"/>
            <a:r>
              <a:rPr lang="en-GB" dirty="0"/>
              <a:t>Level 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 rot="16200000">
            <a:off x="-1645334" y="3392999"/>
            <a:ext cx="4105278" cy="287903"/>
          </a:xfrm>
        </p:spPr>
        <p:txBody>
          <a:bodyPr/>
          <a:lstStyle/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8FF9B0DE-3FEB-4AA0-B465-B80EF7C1333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332656"/>
            <a:ext cx="10512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edit title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56772B1F-B86A-452C-8BEE-2355B59EA550}"/>
              </a:ext>
            </a:extLst>
          </p:cNvPr>
          <p:cNvSpPr>
            <a:spLocks noGrp="1"/>
          </p:cNvSpPr>
          <p:nvPr>
            <p:ph idx="16" hasCustomPrompt="1"/>
          </p:nvPr>
        </p:nvSpPr>
        <p:spPr bwMode="black">
          <a:xfrm>
            <a:off x="6600056" y="1484784"/>
            <a:ext cx="5112000" cy="4896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pPr lvl="5"/>
            <a:r>
              <a:rPr lang="en-GB" dirty="0"/>
              <a:t>Level 6</a:t>
            </a:r>
          </a:p>
          <a:p>
            <a:pPr lvl="6"/>
            <a:r>
              <a:rPr lang="en-GB" dirty="0"/>
              <a:t>Level 7</a:t>
            </a:r>
          </a:p>
          <a:p>
            <a:pPr lvl="7"/>
            <a:r>
              <a:rPr lang="en-GB" dirty="0"/>
              <a:t>Level 8</a:t>
            </a:r>
          </a:p>
          <a:p>
            <a:pPr lvl="8"/>
            <a:r>
              <a:rPr lang="en-GB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2348761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 userDrawn="1">
          <p15:clr>
            <a:srgbClr val="547EBF"/>
          </p15:clr>
        </p15:guide>
        <p15:guide id="2" pos="4158" userDrawn="1">
          <p15:clr>
            <a:srgbClr val="547EB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ing | Conten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black">
          <a:xfrm>
            <a:off x="1199456" y="1483940"/>
            <a:ext cx="5112000" cy="4896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pPr lvl="5"/>
            <a:r>
              <a:rPr lang="en-GB" dirty="0"/>
              <a:t>Level 6</a:t>
            </a:r>
          </a:p>
          <a:p>
            <a:pPr lvl="6"/>
            <a:r>
              <a:rPr lang="en-GB" dirty="0"/>
              <a:t>Level 7</a:t>
            </a:r>
          </a:p>
          <a:p>
            <a:pPr lvl="7"/>
            <a:r>
              <a:rPr lang="en-GB" dirty="0"/>
              <a:t>Level 8</a:t>
            </a:r>
          </a:p>
          <a:p>
            <a:pPr lvl="8"/>
            <a:r>
              <a:rPr lang="en-GB" dirty="0"/>
              <a:t>Level 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8FF9B0DE-3FEB-4AA0-B465-B80EF7C1333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332656"/>
            <a:ext cx="5112000" cy="720000"/>
          </a:xfrm>
        </p:spPr>
        <p:txBody>
          <a:bodyPr tIns="28800"/>
          <a:lstStyle>
            <a:lvl1pPr>
              <a:defRPr/>
            </a:lvl1pPr>
          </a:lstStyle>
          <a:p>
            <a:r>
              <a:rPr lang="en-GB" dirty="0"/>
              <a:t>Click to edit title</a:t>
            </a:r>
          </a:p>
        </p:txBody>
      </p:sp>
      <p:sp>
        <p:nvSpPr>
          <p:cNvPr id="14" name="Bildplatzhalter 8">
            <a:extLst>
              <a:ext uri="{FF2B5EF4-FFF2-40B4-BE49-F238E27FC236}">
                <a16:creationId xmlns:a16="http://schemas.microsoft.com/office/drawing/2014/main" id="{09E298D1-1B8A-48BA-B429-C8DD2EAF64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6600825" y="0"/>
            <a:ext cx="5591175" cy="6858000"/>
          </a:xfrm>
          <a:solidFill>
            <a:srgbClr val="DDE3E7"/>
          </a:solidFill>
        </p:spPr>
        <p:txBody>
          <a:bodyPr bIns="8640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" b="0">
                <a:latin typeface="+mn-lt"/>
              </a:defRPr>
            </a:lvl1pPr>
          </a:lstStyle>
          <a:p>
            <a:r>
              <a:rPr lang="en-GB" dirty="0"/>
              <a:t>Click icon </a:t>
            </a:r>
            <a:br>
              <a:rPr lang="en-GB" dirty="0"/>
            </a:br>
            <a:r>
              <a:rPr lang="en-GB" dirty="0"/>
              <a:t>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98696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976" userDrawn="1">
          <p15:clr>
            <a:srgbClr val="547EBF"/>
          </p15:clr>
        </p15:guide>
        <p15:guide id="3" pos="4158" userDrawn="1">
          <p15:clr>
            <a:srgbClr val="547EB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|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black">
          <a:xfrm>
            <a:off x="1199455" y="3716610"/>
            <a:ext cx="10512000" cy="266514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pPr lvl="4"/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8FF9B0DE-3FEB-4AA0-B465-B80EF7C1333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2348880"/>
            <a:ext cx="10512000" cy="1224136"/>
          </a:xfrm>
        </p:spPr>
        <p:txBody>
          <a:bodyPr bIns="28800" anchor="b"/>
          <a:lstStyle>
            <a:lvl1pPr>
              <a:lnSpc>
                <a:spcPct val="90000"/>
              </a:lnSpc>
              <a:defRPr sz="3200" spc="-50" baseline="0">
                <a:latin typeface="+mj-lt"/>
              </a:defRPr>
            </a:lvl1pPr>
          </a:lstStyle>
          <a:p>
            <a:r>
              <a:rPr lang="en-GB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185509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547EBF"/>
          </p15:clr>
        </p15:guide>
        <p15:guide id="2" orient="horz" pos="2341" userDrawn="1">
          <p15:clr>
            <a:srgbClr val="547EB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der Picture | Neg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8AD34517-CBDF-6842-9CB8-AD74FB885EA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solidFill>
            <a:srgbClr val="DDE3E7"/>
          </a:solidFill>
        </p:spPr>
        <p:txBody>
          <a:bodyPr lIns="9432000" rIns="504000" b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latin typeface="+mn-lt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pPr lvl="0"/>
            <a:r>
              <a:rPr lang="en-GB" dirty="0"/>
              <a:t>To add a picture, please right click the image placeholder and bring it to front.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You can now insert a picture by clicking on the placeholder image icon. Then click the Reset button on the Home menu tab to send the picture to background.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1484313"/>
            <a:ext cx="8208000" cy="2160711"/>
          </a:xfrm>
        </p:spPr>
        <p:txBody>
          <a:bodyPr lIns="0" tIns="0" bIns="50400" anchor="b"/>
          <a:lstStyle>
            <a:lvl1pPr>
              <a:lnSpc>
                <a:spcPct val="90000"/>
              </a:lnSpc>
              <a:defRPr sz="4400" b="1" spc="-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Divider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 bwMode="black">
          <a:xfrm>
            <a:off x="1200026" y="3717032"/>
            <a:ext cx="8208000" cy="1872556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Optional short description of the current chapter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 rot="16200000">
            <a:off x="-1645334" y="3392999"/>
            <a:ext cx="4105278" cy="2879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1B7AA768-3EFA-9E49-8B08-862400B248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00877943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|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black">
          <a:xfrm>
            <a:off x="1199456" y="3716610"/>
            <a:ext cx="5112000" cy="266514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0"/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8FF9B0DE-3FEB-4AA0-B465-B80EF7C1333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 bwMode="black">
          <a:xfrm>
            <a:off x="1199458" y="2348880"/>
            <a:ext cx="5112000" cy="1223714"/>
          </a:xfrm>
        </p:spPr>
        <p:txBody>
          <a:bodyPr bIns="28800" anchor="b"/>
          <a:lstStyle>
            <a:lvl1pPr>
              <a:lnSpc>
                <a:spcPct val="90000"/>
              </a:lnSpc>
              <a:defRPr sz="3200" spc="-50" baseline="0">
                <a:latin typeface="+mj-lt"/>
              </a:defRPr>
            </a:lvl1pPr>
          </a:lstStyle>
          <a:p>
            <a:r>
              <a:rPr lang="en-GB" dirty="0"/>
              <a:t>Click to edit title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61ED10A-0495-4A89-BA52-79C00234B56E}"/>
              </a:ext>
            </a:extLst>
          </p:cNvPr>
          <p:cNvSpPr>
            <a:spLocks noGrp="1"/>
          </p:cNvSpPr>
          <p:nvPr>
            <p:ph idx="16" hasCustomPrompt="1"/>
          </p:nvPr>
        </p:nvSpPr>
        <p:spPr bwMode="gray">
          <a:xfrm>
            <a:off x="6600825" y="0"/>
            <a:ext cx="5591175" cy="6858000"/>
          </a:xfrm>
          <a:noFill/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6517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547EBF"/>
          </p15:clr>
        </p15:guide>
        <p15:guide id="2" pos="3976" userDrawn="1">
          <p15:clr>
            <a:srgbClr val="547EBF"/>
          </p15:clr>
        </p15:guide>
        <p15:guide id="3" pos="4158" userDrawn="1">
          <p15:clr>
            <a:srgbClr val="547EBF"/>
          </p15:clr>
        </p15:guide>
        <p15:guide id="4" orient="horz" pos="2337" userDrawn="1">
          <p15:clr>
            <a:srgbClr val="547EB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| Conten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8">
            <a:extLst>
              <a:ext uri="{FF2B5EF4-FFF2-40B4-BE49-F238E27FC236}">
                <a16:creationId xmlns:a16="http://schemas.microsoft.com/office/drawing/2014/main" id="{2E310726-F0F9-435D-B724-F278EC72901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1199456" y="0"/>
            <a:ext cx="4536504" cy="6858000"/>
          </a:xfrm>
          <a:solidFill>
            <a:srgbClr val="DDE3E7"/>
          </a:solidFill>
        </p:spPr>
        <p:txBody>
          <a:bodyPr bIns="8640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" b="0">
                <a:latin typeface="+mn-lt"/>
              </a:defRPr>
            </a:lvl1pPr>
          </a:lstStyle>
          <a:p>
            <a:r>
              <a:rPr lang="en-GB" dirty="0"/>
              <a:t>Click icon </a:t>
            </a:r>
            <a:br>
              <a:rPr lang="en-GB" dirty="0"/>
            </a:br>
            <a:r>
              <a:rPr lang="en-GB" dirty="0"/>
              <a:t>to add picture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black">
          <a:xfrm>
            <a:off x="6600056" y="3716610"/>
            <a:ext cx="5112000" cy="266514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8FF9B0DE-3FEB-4AA0-B465-B80EF7C1333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 bwMode="black">
          <a:xfrm>
            <a:off x="6600057" y="2348880"/>
            <a:ext cx="5112000" cy="1223714"/>
          </a:xfrm>
        </p:spPr>
        <p:txBody>
          <a:bodyPr bIns="28800" anchor="b"/>
          <a:lstStyle>
            <a:lvl1pPr>
              <a:lnSpc>
                <a:spcPct val="90000"/>
              </a:lnSpc>
              <a:defRPr sz="3200" spc="-50" baseline="0">
                <a:latin typeface="+mj-lt"/>
              </a:defRPr>
            </a:lvl1pPr>
          </a:lstStyle>
          <a:p>
            <a:r>
              <a:rPr lang="en-GB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046646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547EBF"/>
          </p15:clr>
        </p15:guide>
        <p15:guide id="2" pos="4158" userDrawn="1">
          <p15:clr>
            <a:srgbClr val="547EBF"/>
          </p15:clr>
        </p15:guide>
        <p15:guide id="3" pos="3613">
          <p15:clr>
            <a:srgbClr val="547EBF"/>
          </p15:clr>
        </p15:guide>
        <p15:guide id="4" orient="horz" pos="2341" userDrawn="1">
          <p15:clr>
            <a:srgbClr val="547EB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8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  <a:solidFill>
            <a:srgbClr val="DDE3E7"/>
          </a:solidFill>
        </p:spPr>
        <p:txBody>
          <a:bodyPr bIns="864000"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000" b="0">
                <a:latin typeface="+mn-lt"/>
              </a:defRPr>
            </a:lvl1pPr>
          </a:lstStyle>
          <a:p>
            <a:r>
              <a:rPr lang="en-GB" dirty="0"/>
              <a:t>Click icon </a:t>
            </a:r>
            <a:br>
              <a:rPr lang="en-GB" dirty="0"/>
            </a:br>
            <a:r>
              <a:rPr lang="en-GB" dirty="0"/>
              <a:t>to add picture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FF9B0DE-3FEB-4AA0-B465-B80EF7C133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3C7B15AF-35F6-4342-BFFD-60CEF2991A6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55600" y="360000"/>
            <a:ext cx="342000" cy="4608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C0A1EC-77F3-4323-93F3-DA7A757DE2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1199456" y="3933056"/>
            <a:ext cx="5183882" cy="1656000"/>
          </a:xfrm>
        </p:spPr>
        <p:txBody>
          <a:bodyPr tIns="0"/>
          <a:lstStyle>
            <a:lvl1pPr>
              <a:lnSpc>
                <a:spcPct val="90000"/>
              </a:lnSpc>
              <a:defRPr sz="3200"/>
            </a:lvl1pPr>
          </a:lstStyle>
          <a:p>
            <a:pPr lvl="0"/>
            <a:r>
              <a:rPr lang="en-GB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39845153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2">
            <a:extLst>
              <a:ext uri="{FF2B5EF4-FFF2-40B4-BE49-F238E27FC236}">
                <a16:creationId xmlns:a16="http://schemas.microsoft.com/office/drawing/2014/main" id="{31CCA9A7-7392-474F-A97C-4FFD1536D6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28" r="-3007"/>
          <a:stretch/>
        </p:blipFill>
        <p:spPr>
          <a:xfrm>
            <a:off x="1203657" y="0"/>
            <a:ext cx="4640315" cy="6858000"/>
          </a:xfrm>
          <a:prstGeom prst="rect">
            <a:avLst/>
          </a:prstGeom>
          <a:ln>
            <a:noFill/>
          </a:ln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FF9B0DE-3FEB-4AA0-B465-B80EF7C133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5D46F054-5B83-4656-A174-AFA2194CAC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199456" y="1484313"/>
            <a:ext cx="5112000" cy="4897437"/>
          </a:xfrm>
        </p:spPr>
        <p:txBody>
          <a:bodyPr lIns="21600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pPr lvl="5"/>
            <a:r>
              <a:rPr lang="en-GB" dirty="0"/>
              <a:t>Level 6</a:t>
            </a:r>
          </a:p>
          <a:p>
            <a:pPr lvl="6"/>
            <a:r>
              <a:rPr lang="en-GB" dirty="0"/>
              <a:t>Level 7</a:t>
            </a:r>
          </a:p>
          <a:p>
            <a:pPr lvl="7"/>
            <a:r>
              <a:rPr lang="en-GB" dirty="0"/>
              <a:t>Level 8</a:t>
            </a:r>
          </a:p>
          <a:p>
            <a:pPr lvl="8"/>
            <a:r>
              <a:rPr lang="en-GB" dirty="0"/>
              <a:t>Level 9</a:t>
            </a:r>
          </a:p>
        </p:txBody>
      </p:sp>
    </p:spTree>
    <p:extLst>
      <p:ext uri="{BB962C8B-B14F-4D97-AF65-F5344CB8AC3E}">
        <p14:creationId xmlns:p14="http://schemas.microsoft.com/office/powerpoint/2010/main" val="1812349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 userDrawn="1">
          <p15:clr>
            <a:srgbClr val="547EB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|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72BFDC-25B3-4B53-8F94-0FA71FB9C711}"/>
              </a:ext>
            </a:extLst>
          </p:cNvPr>
          <p:cNvSpPr/>
          <p:nvPr userDrawn="1"/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96BEA9E-AA8A-4009-9F77-9A844B1639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199456" y="1484313"/>
            <a:ext cx="5112000" cy="48974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pPr lvl="5"/>
            <a:r>
              <a:rPr lang="en-GB" dirty="0"/>
              <a:t>Level 6</a:t>
            </a:r>
          </a:p>
          <a:p>
            <a:pPr lvl="6"/>
            <a:r>
              <a:rPr lang="en-GB" dirty="0"/>
              <a:t>Level 7</a:t>
            </a:r>
          </a:p>
          <a:p>
            <a:pPr lvl="7"/>
            <a:r>
              <a:rPr lang="en-GB" dirty="0"/>
              <a:t>Level 8</a:t>
            </a:r>
          </a:p>
          <a:p>
            <a:pPr lvl="8"/>
            <a:r>
              <a:rPr lang="en-GB" dirty="0"/>
              <a:t>Level 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8744BB-555F-45E2-92B2-3298A462DB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55600" y="360000"/>
            <a:ext cx="342000" cy="46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3118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6" userDrawn="1">
          <p15:clr>
            <a:srgbClr val="547EB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8FF9B0DE-3FEB-4AA0-B465-B80EF7C1333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 bwMode="black">
          <a:xfrm>
            <a:off x="1199455" y="332656"/>
            <a:ext cx="10512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3444071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 |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72BFDC-25B3-4B53-8F94-0FA71FB9C711}"/>
              </a:ext>
            </a:extLst>
          </p:cNvPr>
          <p:cNvSpPr/>
          <p:nvPr userDrawn="1"/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3E6DB4-7ADC-4B55-8AD8-3BA360268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title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9F3D12-0829-4466-A8F8-35405B4F1E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55600" y="360000"/>
            <a:ext cx="342000" cy="46216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B94C8E0-E39E-40CF-9F7E-CFC728DE0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5518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 | Dark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72BFDC-25B3-4B53-8F94-0FA71FB9C711}"/>
              </a:ext>
            </a:extLst>
          </p:cNvPr>
          <p:cNvSpPr/>
          <p:nvPr userDrawn="1"/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rgbClr val="33333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5E00E-D6FB-4E33-8601-E8BA89784C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title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0442036-1C04-47BC-98AD-23710B5C32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55600" y="360000"/>
            <a:ext cx="342000" cy="46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93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8FF9B0DE-3FEB-4AA0-B465-B80EF7C1333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51661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black">
          <a:xfrm>
            <a:off x="1199456" y="1484784"/>
            <a:ext cx="10512000" cy="4896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pPr lvl="5"/>
            <a:r>
              <a:rPr lang="en-GB" dirty="0"/>
              <a:t>Level 6</a:t>
            </a:r>
          </a:p>
          <a:p>
            <a:pPr lvl="6"/>
            <a:r>
              <a:rPr lang="en-GB" dirty="0"/>
              <a:t>Level 7</a:t>
            </a:r>
          </a:p>
          <a:p>
            <a:pPr lvl="7"/>
            <a:r>
              <a:rPr lang="en-GB" dirty="0"/>
              <a:t>Level 8</a:t>
            </a:r>
          </a:p>
          <a:p>
            <a:pPr lvl="8"/>
            <a:r>
              <a:rPr lang="en-GB" dirty="0"/>
              <a:t>Level 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black">
          <a:xfrm rot="16200000">
            <a:off x="-1645334" y="3392999"/>
            <a:ext cx="4105278" cy="287903"/>
          </a:xfrm>
        </p:spPr>
        <p:txBody>
          <a:bodyPr/>
          <a:lstStyle/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8FF9B0DE-3FEB-4AA0-B465-B80EF7C1333D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332656"/>
            <a:ext cx="10512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2721002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8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solidFill>
            <a:srgbClr val="DDE3E7"/>
          </a:solidFill>
        </p:spPr>
        <p:txBody>
          <a:bodyPr lIns="9432000" rIns="504000" b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latin typeface="+mn-lt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pPr lvl="0"/>
            <a:r>
              <a:rPr lang="en-GB" dirty="0"/>
              <a:t>To add a picture, please right click the image placeholder and bring it to front.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You can now insert a picture by clicking on the placeholder image icon. Then click the Reset button on the Home menu tab to send the picture to background.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CDB9E957-3F55-4CEB-ABFA-916F4BB161AA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263352" y="5120522"/>
            <a:ext cx="234000" cy="1260806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1199456" y="333375"/>
            <a:ext cx="8208000" cy="3239002"/>
          </a:xfrm>
        </p:spPr>
        <p:txBody>
          <a:bodyPr tIns="0" bIns="0" anchor="b"/>
          <a:lstStyle>
            <a:lvl1pPr algn="l">
              <a:lnSpc>
                <a:spcPct val="90000"/>
              </a:lnSpc>
              <a:defRPr sz="6600" b="1" i="0" spc="-150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199456" y="3716313"/>
            <a:ext cx="8208000" cy="720000"/>
          </a:xfrm>
        </p:spPr>
        <p:txBody>
          <a:bodyPr/>
          <a:lstStyle>
            <a:lvl1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Click to edit subline</a:t>
            </a:r>
          </a:p>
          <a:p>
            <a:pPr lvl="1"/>
            <a:r>
              <a:rPr lang="en-GB" dirty="0"/>
              <a:t>Level 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82FBF00-184A-445D-86C9-C33582C6762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E1DE48AB-B208-4189-8089-DC7BC55579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5697252"/>
            <a:ext cx="8208912" cy="684076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9pPr>
          </a:lstStyle>
          <a:p>
            <a:r>
              <a:rPr lang="en-GB" dirty="0"/>
              <a:t>Security classification | C2 internal</a:t>
            </a:r>
          </a:p>
        </p:txBody>
      </p:sp>
    </p:spTree>
    <p:extLst>
      <p:ext uri="{BB962C8B-B14F-4D97-AF65-F5344CB8AC3E}">
        <p14:creationId xmlns:p14="http://schemas.microsoft.com/office/powerpoint/2010/main" val="28699346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d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8AD34517-CBDF-6842-9CB8-AD74FB885EA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1999" cy="6858000"/>
          </a:xfrm>
          <a:solidFill>
            <a:srgbClr val="DDE3E7"/>
          </a:solidFill>
        </p:spPr>
        <p:txBody>
          <a:bodyPr lIns="9432000" rIns="504000" bIns="0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0">
                <a:latin typeface="+mn-lt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3pPr>
            <a:lvl4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4pPr>
            <a:lvl5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5pPr>
            <a:lvl6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6pPr>
            <a:lvl7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7pPr>
            <a:lvl8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8pPr>
            <a:lvl9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/>
            </a:lvl9pPr>
          </a:lstStyle>
          <a:p>
            <a:pPr lvl="0"/>
            <a:r>
              <a:rPr lang="en-GB" dirty="0"/>
              <a:t>To add a picture, please right click the image placeholder and bring it to front. </a:t>
            </a:r>
            <a:br>
              <a:rPr lang="en-GB" dirty="0"/>
            </a:br>
            <a:br>
              <a:rPr lang="en-GB" dirty="0"/>
            </a:br>
            <a:r>
              <a:rPr lang="en-GB" dirty="0"/>
              <a:t>You can now insert a picture by clicking on the placeholder image icon. Then click the Reset button on the Home menu tab to send the picture to background.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1484313"/>
            <a:ext cx="8208000" cy="2160711"/>
          </a:xfrm>
        </p:spPr>
        <p:txBody>
          <a:bodyPr lIns="0" tIns="0" bIns="50400" anchor="b"/>
          <a:lstStyle>
            <a:lvl1pPr>
              <a:lnSpc>
                <a:spcPct val="90000"/>
              </a:lnSpc>
              <a:defRPr sz="4400" b="1" spc="-50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GB" dirty="0"/>
              <a:t>Divider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 bwMode="black">
          <a:xfrm>
            <a:off x="1200026" y="3717032"/>
            <a:ext cx="8208000" cy="1872556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5pPr>
            <a:lvl6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Optional short description of the current chapter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 rot="16200000">
            <a:off x="-1645334" y="3392999"/>
            <a:ext cx="4105278" cy="28790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FF9B0DE-3FEB-4AA0-B465-B80EF7C1333D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1B7AA768-3EFA-9E49-8B08-862400B248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74490255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|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172BFDC-25B3-4B53-8F94-0FA71FB9C711}"/>
              </a:ext>
            </a:extLst>
          </p:cNvPr>
          <p:cNvSpPr/>
          <p:nvPr userDrawn="1"/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1199456" y="1484313"/>
            <a:ext cx="8208000" cy="2160711"/>
          </a:xfrm>
        </p:spPr>
        <p:txBody>
          <a:bodyPr tIns="0" bIns="50400" anchor="b"/>
          <a:lstStyle>
            <a:lvl1pPr>
              <a:lnSpc>
                <a:spcPct val="90000"/>
              </a:lnSpc>
              <a:defRPr sz="4400" b="1" spc="-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Divider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 bwMode="gray">
          <a:xfrm>
            <a:off x="1200026" y="3717032"/>
            <a:ext cx="8208000" cy="187220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9pPr>
          </a:lstStyle>
          <a:p>
            <a:r>
              <a:rPr lang="en-GB" dirty="0"/>
              <a:t>Optional short description of the current chapter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05E948-0429-4BA5-BE6A-0FB567FE17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55600" y="360000"/>
            <a:ext cx="342000" cy="46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824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Lightasse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8">
            <a:extLst>
              <a:ext uri="{FF2B5EF4-FFF2-40B4-BE49-F238E27FC236}">
                <a16:creationId xmlns:a16="http://schemas.microsoft.com/office/drawing/2014/main" id="{A5D06466-37E8-A541-BD44-51D13553AE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" b="51"/>
          <a:stretch/>
        </p:blipFill>
        <p:spPr>
          <a:xfrm>
            <a:off x="-10634" y="-23915"/>
            <a:ext cx="12202634" cy="688791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86059A4-B4DD-7841-85DA-EC324B6ACC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3352" y="367172"/>
            <a:ext cx="342900" cy="4699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1199456" y="333375"/>
            <a:ext cx="8208000" cy="3238922"/>
          </a:xfrm>
        </p:spPr>
        <p:txBody>
          <a:bodyPr tIns="0" bIns="0" anchor="b"/>
          <a:lstStyle>
            <a:lvl1pPr algn="l">
              <a:lnSpc>
                <a:spcPct val="90000"/>
              </a:lnSpc>
              <a:defRPr sz="6600" b="1" i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199456" y="3716313"/>
            <a:ext cx="8208912" cy="720000"/>
          </a:xfrm>
        </p:spPr>
        <p:txBody>
          <a:bodyPr/>
          <a:lstStyle>
            <a:lvl1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Click to edit subline</a:t>
            </a:r>
          </a:p>
          <a:p>
            <a:pPr lvl="1"/>
            <a:r>
              <a:rPr lang="en-GB" dirty="0"/>
              <a:t>Level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34DA4C0F-BD57-42EC-AEC7-91D38369F6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5697252"/>
            <a:ext cx="8208912" cy="684076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9pPr>
          </a:lstStyle>
          <a:p>
            <a:r>
              <a:rPr lang="en-GB" dirty="0"/>
              <a:t>Security classification | C2 internal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BCF91B52-A72B-2D43-8B52-083430A825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4D16CCE-5E8D-E542-BAF5-C79E8EE12E5C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263352" y="5120522"/>
            <a:ext cx="234000" cy="1260806"/>
          </a:xfr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411842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| Lightasse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8">
            <a:extLst>
              <a:ext uri="{FF2B5EF4-FFF2-40B4-BE49-F238E27FC236}">
                <a16:creationId xmlns:a16="http://schemas.microsoft.com/office/drawing/2014/main" id="{CE7B1563-5D62-2B4A-A285-6201DD4732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" b="51"/>
          <a:stretch/>
        </p:blipFill>
        <p:spPr>
          <a:xfrm>
            <a:off x="-10633" y="-14959"/>
            <a:ext cx="12202633" cy="688791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black">
          <a:xfrm>
            <a:off x="1199456" y="1484313"/>
            <a:ext cx="8208000" cy="2160711"/>
          </a:xfrm>
        </p:spPr>
        <p:txBody>
          <a:bodyPr lIns="0" tIns="0" bIns="50400" anchor="b"/>
          <a:lstStyle>
            <a:lvl1pPr>
              <a:lnSpc>
                <a:spcPct val="90000"/>
              </a:lnSpc>
              <a:defRPr sz="4400" b="1" spc="-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Divider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 bwMode="black">
          <a:xfrm>
            <a:off x="1200026" y="3717032"/>
            <a:ext cx="8208000" cy="1872556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4pPr>
            <a:lvl5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5pPr>
            <a:lvl6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Optional short description of the current chapter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gray">
          <a:xfrm rot="16200000">
            <a:off x="-1645334" y="3392999"/>
            <a:ext cx="4105278" cy="2879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F9B0DE-3FEB-4AA0-B465-B80EF7C1333D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1B7AA768-3EFA-9E49-8B08-862400B248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11114494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Lightasse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8">
            <a:extLst>
              <a:ext uri="{FF2B5EF4-FFF2-40B4-BE49-F238E27FC236}">
                <a16:creationId xmlns:a16="http://schemas.microsoft.com/office/drawing/2014/main" id="{A5D06466-37E8-A541-BD44-51D13553AE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" r="174"/>
          <a:stretch/>
        </p:blipFill>
        <p:spPr>
          <a:xfrm>
            <a:off x="-10634" y="-23915"/>
            <a:ext cx="12202634" cy="688791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86059A4-B4DD-7841-85DA-EC324B6ACC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3352" y="367172"/>
            <a:ext cx="342900" cy="4699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black">
          <a:xfrm>
            <a:off x="1199456" y="333375"/>
            <a:ext cx="8208000" cy="3238922"/>
          </a:xfrm>
        </p:spPr>
        <p:txBody>
          <a:bodyPr tIns="0" bIns="0" anchor="b"/>
          <a:lstStyle>
            <a:lvl1pPr algn="l">
              <a:lnSpc>
                <a:spcPct val="90000"/>
              </a:lnSpc>
              <a:defRPr sz="6600" b="1" i="0" spc="-15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dirty="0"/>
              <a:t>Click to edit title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1199456" y="3716313"/>
            <a:ext cx="8208912" cy="720000"/>
          </a:xfrm>
        </p:spPr>
        <p:txBody>
          <a:bodyPr/>
          <a:lstStyle>
            <a:lvl1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1pPr>
            <a:lvl2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1"/>
                </a:solidFill>
                <a:latin typeface="+mn-lt"/>
              </a:defRPr>
            </a:lvl2pPr>
            <a:lvl3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3pPr>
            <a:lvl4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4pPr>
            <a:lvl5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5pPr>
            <a:lvl6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6pPr>
            <a:lvl7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7pPr>
            <a:lvl8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8pPr>
            <a:lvl9pPr marL="0" indent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000" b="0" spc="-50" baseline="0">
                <a:solidFill>
                  <a:schemeClr val="bg2"/>
                </a:solidFill>
                <a:latin typeface="+mn-lt"/>
              </a:defRPr>
            </a:lvl9pPr>
          </a:lstStyle>
          <a:p>
            <a:r>
              <a:rPr lang="en-GB" dirty="0"/>
              <a:t>Click to edit subline</a:t>
            </a:r>
          </a:p>
          <a:p>
            <a:pPr lvl="1"/>
            <a:r>
              <a:rPr lang="en-GB" dirty="0"/>
              <a:t>Level 2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34DA4C0F-BD57-42EC-AEC7-91D38369F65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5697252"/>
            <a:ext cx="8208912" cy="684076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</a:defRPr>
            </a:lvl9pPr>
          </a:lstStyle>
          <a:p>
            <a:r>
              <a:rPr lang="en-GB" dirty="0"/>
              <a:t>Security classification | C2 internal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BCF91B52-A72B-2D43-8B52-083430A825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55600" y="360000"/>
            <a:ext cx="342000" cy="460800"/>
          </a:xfr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4D16CCE-5E8D-E542-BAF5-C79E8EE12E5C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263352" y="5120522"/>
            <a:ext cx="234000" cy="1260806"/>
          </a:xfr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8pPr>
            <a:lvl9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solidFill>
                  <a:schemeClr val="bg1"/>
                </a:solidFill>
              </a:defRPr>
            </a:lvl9pPr>
          </a:lstStyle>
          <a:p>
            <a:pPr lvl="0"/>
            <a:r>
              <a:rPr lang="de-CH"/>
              <a:t>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283278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black">
          <a:xfrm>
            <a:off x="1200150" y="332656"/>
            <a:ext cx="10512000" cy="720000"/>
          </a:xfrm>
          <a:prstGeom prst="rect">
            <a:avLst/>
          </a:prstGeom>
        </p:spPr>
        <p:txBody>
          <a:bodyPr vert="horz" lIns="0" tIns="28800" rIns="0" bIns="0" rtlCol="0" anchor="t">
            <a:noAutofit/>
          </a:bodyPr>
          <a:lstStyle/>
          <a:p>
            <a:r>
              <a:rPr lang="en-GB" dirty="0"/>
              <a:t>Click to edit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black">
          <a:xfrm>
            <a:off x="1200150" y="1484015"/>
            <a:ext cx="10512000" cy="48973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/>
              <a:t>Click to edit text. Use the buttons “Increase List Level” and “Decrease List Level” for copytext or bullet levels.</a:t>
            </a:r>
          </a:p>
          <a:p>
            <a:pPr lvl="1"/>
            <a:r>
              <a:rPr lang="en-GB" dirty="0"/>
              <a:t>Level 2</a:t>
            </a:r>
          </a:p>
          <a:p>
            <a:pPr lvl="2"/>
            <a:r>
              <a:rPr lang="en-GB" dirty="0"/>
              <a:t>Level 3</a:t>
            </a:r>
          </a:p>
          <a:p>
            <a:pPr lvl="3"/>
            <a:r>
              <a:rPr lang="en-GB" dirty="0"/>
              <a:t>Level 4</a:t>
            </a:r>
          </a:p>
          <a:p>
            <a:pPr lvl="4"/>
            <a:r>
              <a:rPr lang="en-GB" dirty="0"/>
              <a:t>Level 5</a:t>
            </a:r>
          </a:p>
          <a:p>
            <a:pPr lvl="5"/>
            <a:r>
              <a:rPr lang="en-GB" dirty="0"/>
              <a:t>Level 6</a:t>
            </a:r>
          </a:p>
          <a:p>
            <a:pPr lvl="6"/>
            <a:r>
              <a:rPr lang="en-GB" dirty="0"/>
              <a:t>Level 7</a:t>
            </a:r>
          </a:p>
          <a:p>
            <a:pPr lvl="7"/>
            <a:r>
              <a:rPr lang="en-GB" dirty="0"/>
              <a:t>Level 8</a:t>
            </a:r>
          </a:p>
          <a:p>
            <a:pPr lvl="8"/>
            <a:r>
              <a:rPr lang="en-GB" dirty="0"/>
              <a:t>Level 9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black">
          <a:xfrm rot="16200000">
            <a:off x="-1645271" y="3392999"/>
            <a:ext cx="4105278" cy="28790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Author, Date, Presentation title, C2 General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black">
          <a:xfrm flipH="1">
            <a:off x="191344" y="6093336"/>
            <a:ext cx="432048" cy="360000"/>
          </a:xfrm>
          <a:prstGeom prst="rect">
            <a:avLst/>
          </a:prstGeom>
        </p:spPr>
        <p:txBody>
          <a:bodyPr vert="horz" lIns="0" tIns="0" rIns="0" bIns="14400" rtlCol="0" anchor="b">
            <a:noAutofit/>
          </a:bodyPr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fld id="{8FF9B0DE-3FEB-4AA0-B465-B80EF7C1333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5EAD1F8-D385-4F7B-B8F3-539267025C3B}"/>
              </a:ext>
            </a:extLst>
          </p:cNvPr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55600" y="360000"/>
            <a:ext cx="342000" cy="462162"/>
          </a:xfrm>
          <a:prstGeom prst="rect">
            <a:avLst/>
          </a:prstGeom>
        </p:spPr>
      </p:pic>
      <p:grpSp>
        <p:nvGrpSpPr>
          <p:cNvPr id="22" name="Gruppieren 24">
            <a:extLst>
              <a:ext uri="{FF2B5EF4-FFF2-40B4-BE49-F238E27FC236}">
                <a16:creationId xmlns:a16="http://schemas.microsoft.com/office/drawing/2014/main" id="{312B57C8-CC79-40AA-8AA4-6CB66F54872B}"/>
              </a:ext>
            </a:extLst>
          </p:cNvPr>
          <p:cNvGrpSpPr/>
          <p:nvPr userDrawn="1"/>
        </p:nvGrpSpPr>
        <p:grpSpPr bwMode="gray">
          <a:xfrm>
            <a:off x="-168688" y="404664"/>
            <a:ext cx="72000" cy="5976664"/>
            <a:chOff x="-456728" y="404664"/>
            <a:chExt cx="216000" cy="5976664"/>
          </a:xfrm>
        </p:grpSpPr>
        <p:cxnSp>
          <p:nvCxnSpPr>
            <p:cNvPr id="26" name="Gerader Verbinder 22">
              <a:extLst>
                <a:ext uri="{FF2B5EF4-FFF2-40B4-BE49-F238E27FC236}">
                  <a16:creationId xmlns:a16="http://schemas.microsoft.com/office/drawing/2014/main" id="{CA530E4D-6A1D-440A-A92A-58B79E86CAA4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-456728" y="40466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r Verbinder 23">
              <a:extLst>
                <a:ext uri="{FF2B5EF4-FFF2-40B4-BE49-F238E27FC236}">
                  <a16:creationId xmlns:a16="http://schemas.microsoft.com/office/drawing/2014/main" id="{41000BC1-4CED-4E84-B948-0C3FBB61C61C}"/>
                </a:ext>
              </a:extLst>
            </p:cNvPr>
            <p:cNvCxnSpPr/>
            <p:nvPr userDrawn="1"/>
          </p:nvCxnSpPr>
          <p:spPr bwMode="gray">
            <a:xfrm>
              <a:off x="-456728" y="6381328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2">
              <a:extLst>
                <a:ext uri="{FF2B5EF4-FFF2-40B4-BE49-F238E27FC236}">
                  <a16:creationId xmlns:a16="http://schemas.microsoft.com/office/drawing/2014/main" id="{A5C6A947-9107-449C-B734-B1EBC6B45977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-456728" y="1484784"/>
              <a:ext cx="216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uppieren 20">
            <a:extLst>
              <a:ext uri="{FF2B5EF4-FFF2-40B4-BE49-F238E27FC236}">
                <a16:creationId xmlns:a16="http://schemas.microsoft.com/office/drawing/2014/main" id="{C68B8BB5-A052-4302-8C36-A7347B54D093}"/>
              </a:ext>
            </a:extLst>
          </p:cNvPr>
          <p:cNvGrpSpPr/>
          <p:nvPr userDrawn="1"/>
        </p:nvGrpSpPr>
        <p:grpSpPr bwMode="black">
          <a:xfrm>
            <a:off x="1199456" y="-171400"/>
            <a:ext cx="10513168" cy="72000"/>
            <a:chOff x="1199456" y="-243408"/>
            <a:chExt cx="10513168" cy="216000"/>
          </a:xfrm>
        </p:grpSpPr>
        <p:cxnSp>
          <p:nvCxnSpPr>
            <p:cNvPr id="31" name="Gerader Verbinder 12">
              <a:extLst>
                <a:ext uri="{FF2B5EF4-FFF2-40B4-BE49-F238E27FC236}">
                  <a16:creationId xmlns:a16="http://schemas.microsoft.com/office/drawing/2014/main" id="{0BBDD4DC-2F5E-4921-A28A-16256894A83A}"/>
                </a:ext>
              </a:extLst>
            </p:cNvPr>
            <p:cNvCxnSpPr/>
            <p:nvPr userDrawn="1"/>
          </p:nvCxnSpPr>
          <p:spPr bwMode="black">
            <a:xfrm>
              <a:off x="1199456" y="-243408"/>
              <a:ext cx="0" cy="21600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13">
              <a:extLst>
                <a:ext uri="{FF2B5EF4-FFF2-40B4-BE49-F238E27FC236}">
                  <a16:creationId xmlns:a16="http://schemas.microsoft.com/office/drawing/2014/main" id="{387E5392-44DA-4D9C-9F10-E50075FC9154}"/>
                </a:ext>
              </a:extLst>
            </p:cNvPr>
            <p:cNvCxnSpPr/>
            <p:nvPr userDrawn="1"/>
          </p:nvCxnSpPr>
          <p:spPr bwMode="black">
            <a:xfrm>
              <a:off x="4511824" y="-243408"/>
              <a:ext cx="0" cy="216000"/>
            </a:xfrm>
            <a:prstGeom prst="line">
              <a:avLst/>
            </a:prstGeom>
            <a:ln w="63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14">
              <a:extLst>
                <a:ext uri="{FF2B5EF4-FFF2-40B4-BE49-F238E27FC236}">
                  <a16:creationId xmlns:a16="http://schemas.microsoft.com/office/drawing/2014/main" id="{038593D0-2B60-40E3-93F2-262F8CC888AA}"/>
                </a:ext>
              </a:extLst>
            </p:cNvPr>
            <p:cNvCxnSpPr/>
            <p:nvPr userDrawn="1"/>
          </p:nvCxnSpPr>
          <p:spPr bwMode="black">
            <a:xfrm>
              <a:off x="4799856" y="-243408"/>
              <a:ext cx="0" cy="216000"/>
            </a:xfrm>
            <a:prstGeom prst="line">
              <a:avLst/>
            </a:prstGeom>
            <a:ln w="63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r Verbinder 15">
              <a:extLst>
                <a:ext uri="{FF2B5EF4-FFF2-40B4-BE49-F238E27FC236}">
                  <a16:creationId xmlns:a16="http://schemas.microsoft.com/office/drawing/2014/main" id="{8953402E-258F-4450-AB76-4174CBC5B640}"/>
                </a:ext>
              </a:extLst>
            </p:cNvPr>
            <p:cNvCxnSpPr/>
            <p:nvPr userDrawn="1"/>
          </p:nvCxnSpPr>
          <p:spPr bwMode="black">
            <a:xfrm>
              <a:off x="6312024" y="-243408"/>
              <a:ext cx="0" cy="21600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16">
              <a:extLst>
                <a:ext uri="{FF2B5EF4-FFF2-40B4-BE49-F238E27FC236}">
                  <a16:creationId xmlns:a16="http://schemas.microsoft.com/office/drawing/2014/main" id="{E0A7F052-1C09-4A7C-9370-039CD8902FFA}"/>
                </a:ext>
              </a:extLst>
            </p:cNvPr>
            <p:cNvCxnSpPr/>
            <p:nvPr userDrawn="1"/>
          </p:nvCxnSpPr>
          <p:spPr bwMode="black">
            <a:xfrm>
              <a:off x="6600056" y="-243408"/>
              <a:ext cx="0" cy="21600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r Verbinder 17">
              <a:extLst>
                <a:ext uri="{FF2B5EF4-FFF2-40B4-BE49-F238E27FC236}">
                  <a16:creationId xmlns:a16="http://schemas.microsoft.com/office/drawing/2014/main" id="{CAC11A3C-8D30-4CD1-A9F1-01713888DC5B}"/>
                </a:ext>
              </a:extLst>
            </p:cNvPr>
            <p:cNvCxnSpPr/>
            <p:nvPr userDrawn="1"/>
          </p:nvCxnSpPr>
          <p:spPr bwMode="black">
            <a:xfrm>
              <a:off x="8112224" y="-243408"/>
              <a:ext cx="0" cy="216000"/>
            </a:xfrm>
            <a:prstGeom prst="line">
              <a:avLst/>
            </a:prstGeom>
            <a:ln w="63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18">
              <a:extLst>
                <a:ext uri="{FF2B5EF4-FFF2-40B4-BE49-F238E27FC236}">
                  <a16:creationId xmlns:a16="http://schemas.microsoft.com/office/drawing/2014/main" id="{1561F3C7-9D7D-4E3B-BD9E-A0E0CCC1BB4D}"/>
                </a:ext>
              </a:extLst>
            </p:cNvPr>
            <p:cNvCxnSpPr/>
            <p:nvPr userDrawn="1"/>
          </p:nvCxnSpPr>
          <p:spPr bwMode="black">
            <a:xfrm>
              <a:off x="8400256" y="-243408"/>
              <a:ext cx="0" cy="216000"/>
            </a:xfrm>
            <a:prstGeom prst="line">
              <a:avLst/>
            </a:prstGeom>
            <a:ln w="63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19">
              <a:extLst>
                <a:ext uri="{FF2B5EF4-FFF2-40B4-BE49-F238E27FC236}">
                  <a16:creationId xmlns:a16="http://schemas.microsoft.com/office/drawing/2014/main" id="{3DB0CF6B-3782-471C-855D-AC7156B1FC4C}"/>
                </a:ext>
              </a:extLst>
            </p:cNvPr>
            <p:cNvCxnSpPr/>
            <p:nvPr userDrawn="1"/>
          </p:nvCxnSpPr>
          <p:spPr bwMode="black">
            <a:xfrm>
              <a:off x="11712624" y="-243408"/>
              <a:ext cx="0" cy="21600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r Verbinder 13">
              <a:extLst>
                <a:ext uri="{FF2B5EF4-FFF2-40B4-BE49-F238E27FC236}">
                  <a16:creationId xmlns:a16="http://schemas.microsoft.com/office/drawing/2014/main" id="{2E9AEC7D-A7E2-4653-9EA9-1D23D8079F01}"/>
                </a:ext>
              </a:extLst>
            </p:cNvPr>
            <p:cNvCxnSpPr/>
            <p:nvPr userDrawn="1"/>
          </p:nvCxnSpPr>
          <p:spPr bwMode="black">
            <a:xfrm>
              <a:off x="3611724" y="-243408"/>
              <a:ext cx="0" cy="21600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14">
              <a:extLst>
                <a:ext uri="{FF2B5EF4-FFF2-40B4-BE49-F238E27FC236}">
                  <a16:creationId xmlns:a16="http://schemas.microsoft.com/office/drawing/2014/main" id="{8E8724AC-A11A-4D85-9E2A-D4FF98B41AEB}"/>
                </a:ext>
              </a:extLst>
            </p:cNvPr>
            <p:cNvCxnSpPr/>
            <p:nvPr userDrawn="1"/>
          </p:nvCxnSpPr>
          <p:spPr bwMode="black">
            <a:xfrm>
              <a:off x="3899756" y="-243408"/>
              <a:ext cx="0" cy="21600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17">
              <a:extLst>
                <a:ext uri="{FF2B5EF4-FFF2-40B4-BE49-F238E27FC236}">
                  <a16:creationId xmlns:a16="http://schemas.microsoft.com/office/drawing/2014/main" id="{EA29EE29-0A4A-4211-91D5-77203B3EF25D}"/>
                </a:ext>
              </a:extLst>
            </p:cNvPr>
            <p:cNvCxnSpPr/>
            <p:nvPr userDrawn="1"/>
          </p:nvCxnSpPr>
          <p:spPr bwMode="black">
            <a:xfrm>
              <a:off x="9012324" y="-243408"/>
              <a:ext cx="0" cy="21600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18">
              <a:extLst>
                <a:ext uri="{FF2B5EF4-FFF2-40B4-BE49-F238E27FC236}">
                  <a16:creationId xmlns:a16="http://schemas.microsoft.com/office/drawing/2014/main" id="{64CF9FB5-CE38-42DD-A4E5-AD6CCCFD7CE3}"/>
                </a:ext>
              </a:extLst>
            </p:cNvPr>
            <p:cNvCxnSpPr/>
            <p:nvPr userDrawn="1"/>
          </p:nvCxnSpPr>
          <p:spPr bwMode="black">
            <a:xfrm>
              <a:off x="9300356" y="-243408"/>
              <a:ext cx="0" cy="216000"/>
            </a:xfrm>
            <a:prstGeom prst="line">
              <a:avLst/>
            </a:prstGeom>
            <a:ln w="63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9861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25" r:id="rId2"/>
    <p:sldLayoutId id="2147483714" r:id="rId3"/>
    <p:sldLayoutId id="2147483712" r:id="rId4"/>
    <p:sldLayoutId id="2147483726" r:id="rId5"/>
    <p:sldLayoutId id="214748368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686" r:id="rId17"/>
    <p:sldLayoutId id="2147483687" r:id="rId18"/>
    <p:sldLayoutId id="2147483688" r:id="rId19"/>
    <p:sldLayoutId id="2147483689" r:id="rId20"/>
    <p:sldLayoutId id="2147483690" r:id="rId21"/>
    <p:sldLayoutId id="2147483691" r:id="rId22"/>
    <p:sldLayoutId id="2147483692" r:id="rId23"/>
    <p:sldLayoutId id="2147483682" r:id="rId24"/>
    <p:sldLayoutId id="2147483693" r:id="rId25"/>
    <p:sldLayoutId id="2147483667" r:id="rId26"/>
    <p:sldLayoutId id="2147483695" r:id="rId27"/>
    <p:sldLayoutId id="2147483694" r:id="rId28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Font typeface="TheSans Swisscom Light" panose="020B030004030306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Font typeface="TheSans Swisscom Light" panose="020B030004030306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Font typeface="TheSans Swisscom Light" panose="020B030004030306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900000" indent="-180000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Font typeface="TheSans Swisscom Light" panose="020B030004030306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80000" indent="-180000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Font typeface="TheSans Swisscom Light" panose="020B030004030306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60000" indent="-180000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Font typeface="TheSans Swisscom Light" panose="020B030004030306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40000" indent="-180000" algn="l" defTabSz="914400" rtl="0" eaLnBrk="1" latinLnBrk="0" hangingPunct="1">
        <a:lnSpc>
          <a:spcPct val="110000"/>
        </a:lnSpc>
        <a:spcBef>
          <a:spcPts val="200"/>
        </a:spcBef>
        <a:spcAft>
          <a:spcPts val="200"/>
        </a:spcAft>
        <a:buFont typeface="TheSans Swisscom Light" panose="020B030004030306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56" userDrawn="1">
          <p15:clr>
            <a:srgbClr val="547EBF"/>
          </p15:clr>
        </p15:guide>
        <p15:guide id="5" pos="7378" userDrawn="1">
          <p15:clr>
            <a:srgbClr val="547EBF"/>
          </p15:clr>
        </p15:guide>
        <p15:guide id="11" orient="horz" pos="4020" userDrawn="1">
          <p15:clr>
            <a:srgbClr val="547EBF"/>
          </p15:clr>
        </p15:guide>
        <p15:guide id="14" orient="horz" pos="935" userDrawn="1">
          <p15:clr>
            <a:srgbClr val="547EBF"/>
          </p15:clr>
        </p15:guide>
        <p15:guide id="15" orient="horz" pos="255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platzhalter 5">
            <a:extLst>
              <a:ext uri="{FF2B5EF4-FFF2-40B4-BE49-F238E27FC236}">
                <a16:creationId xmlns:a16="http://schemas.microsoft.com/office/drawing/2014/main" id="{53740883-5411-4564-A3C7-29268A6321B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F973FEBD-00D1-4A34-AA7D-09538559432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D89276F0-8D31-4CEF-A6D0-F1BAB651D0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KM at Swisscom</a:t>
            </a:r>
          </a:p>
        </p:txBody>
      </p:sp>
      <p:sp>
        <p:nvSpPr>
          <p:cNvPr id="9" name="Untertitel 8">
            <a:extLst>
              <a:ext uri="{FF2B5EF4-FFF2-40B4-BE49-F238E27FC236}">
                <a16:creationId xmlns:a16="http://schemas.microsoft.com/office/drawing/2014/main" id="{AB5D0C42-9EB4-4422-BD11-9E7C005709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plan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KB </a:t>
            </a:r>
            <a:r>
              <a:rPr lang="de-DE" dirty="0" err="1"/>
              <a:t>articles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ServiceNow on-</a:t>
            </a:r>
            <a:r>
              <a:rPr lang="de-DE" dirty="0" err="1"/>
              <a:t>premise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 </a:t>
            </a:r>
            <a:r>
              <a:rPr lang="de-DE" dirty="0" err="1"/>
              <a:t>documentation</a:t>
            </a:r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69371979-423B-457A-9896-09B21E8FF8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822EA04D-BE73-4E90-9745-CBAF58C9AD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Security </a:t>
            </a:r>
            <a:r>
              <a:rPr lang="de-DE" dirty="0" err="1"/>
              <a:t>classification</a:t>
            </a:r>
            <a:r>
              <a:rPr lang="de-DE" dirty="0"/>
              <a:t> | C1 Public</a:t>
            </a:r>
          </a:p>
        </p:txBody>
      </p:sp>
    </p:spTree>
    <p:extLst>
      <p:ext uri="{BB962C8B-B14F-4D97-AF65-F5344CB8AC3E}">
        <p14:creationId xmlns:p14="http://schemas.microsoft.com/office/powerpoint/2010/main" val="293519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ABAB1A0-A03A-4C47-8E46-387B4C95A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0647" y="1988840"/>
            <a:ext cx="5112000" cy="3240711"/>
          </a:xfrm>
        </p:spPr>
        <p:txBody>
          <a:bodyPr>
            <a:noAutofit/>
          </a:bodyPr>
          <a:lstStyle/>
          <a:p>
            <a:endParaRPr lang="en-US" sz="1800" dirty="0"/>
          </a:p>
          <a:p>
            <a:pPr marL="465750" lvl="1" indent="-285750"/>
            <a:r>
              <a:rPr lang="en-US" sz="1800" dirty="0"/>
              <a:t>Who am I?</a:t>
            </a:r>
          </a:p>
          <a:p>
            <a:pPr marL="465750" lvl="1" indent="-285750"/>
            <a:r>
              <a:rPr lang="en-US" sz="1800" dirty="0"/>
              <a:t>Introduction to Swisscom</a:t>
            </a:r>
          </a:p>
          <a:p>
            <a:pPr marL="465750" lvl="1" indent="-285750"/>
            <a:r>
              <a:rPr lang="en-US" sz="1800" dirty="0"/>
              <a:t>ServiceNow at Swisscom</a:t>
            </a:r>
          </a:p>
          <a:p>
            <a:pPr marL="645750" lvl="2" indent="-285750"/>
            <a:r>
              <a:rPr lang="en-US" sz="1800" dirty="0"/>
              <a:t>ServiceNow on-premise</a:t>
            </a:r>
          </a:p>
          <a:p>
            <a:pPr marL="645750" lvl="2" indent="-285750"/>
            <a:r>
              <a:rPr lang="en-US" sz="1800" dirty="0"/>
              <a:t>Current infrastructure</a:t>
            </a:r>
          </a:p>
          <a:p>
            <a:pPr marL="465750" lvl="1" indent="-285750"/>
            <a:r>
              <a:rPr lang="en-US" sz="1800" dirty="0"/>
              <a:t>Knowledge Management at Swisscom ServiceNow infrastructure</a:t>
            </a:r>
          </a:p>
          <a:p>
            <a:pPr marL="645750" lvl="2" indent="-285750"/>
            <a:r>
              <a:rPr lang="en-US" sz="1800" dirty="0"/>
              <a:t>Future vision</a:t>
            </a:r>
          </a:p>
          <a:p>
            <a:pPr marL="285750" indent="-285750"/>
            <a:endParaRPr lang="en-US" sz="1800" dirty="0"/>
          </a:p>
          <a:p>
            <a:pPr marL="465750" lvl="1" indent="-285750"/>
            <a:endParaRPr lang="en-GB" sz="18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C09C2C-7B13-40CA-BAB7-6DEC6425E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1645271" y="3392999"/>
            <a:ext cx="4105278" cy="287903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Iban Eguia Moraza, 10.11.2022, KBs at Swisscom, C1 Public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FDD468-BE2F-447D-BE1C-AE99A470C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1344" y="6093336"/>
            <a:ext cx="432048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8FF9B0DE-3FEB-4AA0-B465-B80EF7C1333D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1CC9C78-2B19-41B7-9039-4C3C6946E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6" y="332656"/>
            <a:ext cx="5112000" cy="720000"/>
          </a:xfrm>
        </p:spPr>
        <p:txBody>
          <a:bodyPr anchor="t">
            <a:normAutofit/>
          </a:bodyPr>
          <a:lstStyle/>
          <a:p>
            <a:r>
              <a:rPr lang="en-US" dirty="0"/>
              <a:t>Agenda</a:t>
            </a:r>
            <a:endParaRPr lang="en-GB" dirty="0"/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F2789C5-FEC1-4610-8556-EF8B38C11D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570" y="3536950"/>
            <a:ext cx="5591175" cy="1607462"/>
          </a:xfrm>
          <a:prstGeom prst="rect">
            <a:avLst/>
          </a:prstGeom>
          <a:noFill/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73E4F042-DA77-4E47-9781-35AEBBCA2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984" y="1797755"/>
            <a:ext cx="5736348" cy="223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61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ABAB1A0-A03A-4C47-8E46-387B4C95A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65750" lvl="1" indent="-285750"/>
            <a:r>
              <a:rPr lang="en-US" sz="1800" b="1" dirty="0"/>
              <a:t>Name:</a:t>
            </a:r>
            <a:r>
              <a:rPr lang="en-US" sz="1800" dirty="0"/>
              <a:t> Iban Eguia Moraza</a:t>
            </a:r>
          </a:p>
          <a:p>
            <a:pPr marL="465750" lvl="1" indent="-285750"/>
            <a:r>
              <a:rPr lang="en-US" sz="1800" b="1" dirty="0"/>
              <a:t>Employer:</a:t>
            </a:r>
            <a:r>
              <a:rPr lang="en-US" sz="1800" dirty="0"/>
              <a:t> Swisscom (Schweiz) AG</a:t>
            </a:r>
          </a:p>
          <a:p>
            <a:pPr marL="465750" lvl="1" indent="-285750"/>
            <a:r>
              <a:rPr lang="en-US" sz="1800" b="1" dirty="0"/>
              <a:t>Department:</a:t>
            </a:r>
            <a:r>
              <a:rPr lang="en-US" sz="1800" dirty="0"/>
              <a:t> IT Network &amp; Infrastructure</a:t>
            </a:r>
          </a:p>
          <a:p>
            <a:pPr marL="465750" lvl="1" indent="-285750"/>
            <a:r>
              <a:rPr lang="en-US" sz="1800" b="1" dirty="0"/>
              <a:t>Contact: </a:t>
            </a:r>
            <a:r>
              <a:rPr lang="en-US" sz="1800" dirty="0"/>
              <a:t>Iban.EguiaMoraza@swisscom.com</a:t>
            </a:r>
          </a:p>
          <a:p>
            <a:pPr marL="465750" lvl="1" indent="-285750"/>
            <a:endParaRPr lang="en-US" sz="1800" dirty="0"/>
          </a:p>
          <a:p>
            <a:pPr marL="465750" lvl="1" indent="-285750"/>
            <a:r>
              <a:rPr lang="en-US" sz="1800" b="1" dirty="0"/>
              <a:t>What do I do?</a:t>
            </a:r>
          </a:p>
          <a:p>
            <a:pPr marL="645750" lvl="2" indent="-285750"/>
            <a:r>
              <a:rPr lang="en-US" sz="1800" dirty="0"/>
              <a:t>ServiceNow on-premise infrastructure security specialist</a:t>
            </a:r>
          </a:p>
          <a:p>
            <a:pPr marL="645750" lvl="2" indent="-285750"/>
            <a:r>
              <a:rPr lang="en-US" sz="1800" dirty="0"/>
              <a:t>ServiceNow on-premise infrastructure team leader</a:t>
            </a:r>
          </a:p>
          <a:p>
            <a:pPr marL="645750" lvl="2" indent="-285750"/>
            <a:r>
              <a:rPr lang="en-US" sz="1800" dirty="0"/>
              <a:t>Main ServiceNow developer of our on-premise infrastructure management instance</a:t>
            </a:r>
          </a:p>
          <a:p>
            <a:pPr marL="645750" lvl="2" indent="-285750"/>
            <a:endParaRPr lang="en-US" sz="1800" dirty="0"/>
          </a:p>
          <a:p>
            <a:pPr marL="285750" indent="-285750"/>
            <a:endParaRPr lang="en-US" sz="1800" dirty="0"/>
          </a:p>
          <a:p>
            <a:pPr marL="465750" lvl="1" indent="-285750"/>
            <a:endParaRPr lang="en-GB" sz="18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C09C2C-7B13-40CA-BAB7-6DEC6425E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Iban Eguia Moraza, 10.11.2022, KBs at Swisscom, C1 Public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FDD468-BE2F-447D-BE1C-AE99A470C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8FF9B0DE-3FEB-4AA0-B465-B80EF7C1333D}" type="slidenum">
              <a:rPr lang="en-GB" smtClean="0"/>
              <a:pPr>
                <a:spcAft>
                  <a:spcPts val="600"/>
                </a:spcAft>
              </a:pPr>
              <a:t>3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1CC9C78-2B19-41B7-9039-4C3C6946E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Who am I?</a:t>
            </a:r>
            <a:endParaRPr lang="en-GB" dirty="0"/>
          </a:p>
        </p:txBody>
      </p:sp>
      <p:pic>
        <p:nvPicPr>
          <p:cNvPr id="7" name="Content Placeholder 6" descr="A person wearing a pink shirt&#10;&#10;Description automatically generated with medium confidence">
            <a:extLst>
              <a:ext uri="{FF2B5EF4-FFF2-40B4-BE49-F238E27FC236}">
                <a16:creationId xmlns:a16="http://schemas.microsoft.com/office/drawing/2014/main" id="{410939B3-C903-4EAB-8C1A-5B0FE9097A96}"/>
              </a:ext>
            </a:extLst>
          </p:cNvPr>
          <p:cNvPicPr>
            <a:picLocks noGrp="1" noChangeAspect="1"/>
          </p:cNvPicPr>
          <p:nvPr>
            <p:ph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224" y="1412776"/>
            <a:ext cx="1792565" cy="2304727"/>
          </a:xfrm>
        </p:spPr>
      </p:pic>
    </p:spTree>
    <p:extLst>
      <p:ext uri="{BB962C8B-B14F-4D97-AF65-F5344CB8AC3E}">
        <p14:creationId xmlns:p14="http://schemas.microsoft.com/office/powerpoint/2010/main" val="730512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94FC6B7-7754-4EF8-B211-126CB079447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0" y="0"/>
            <a:ext cx="12192000" cy="6858000"/>
          </a:xfrm>
          <a:noFill/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4F5421-1427-4BD0-A8D9-A713EA097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1645271" y="3392999"/>
            <a:ext cx="4105278" cy="287903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Author, Date, Presentation title, C2 General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3BD5B-A9E3-46E3-906B-1C5BFA8B1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1344" y="6093336"/>
            <a:ext cx="432048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8FF9B0DE-3FEB-4AA0-B465-B80EF7C1333D}" type="slidenum">
              <a:rPr lang="en-GB" smtClean="0"/>
              <a:pPr>
                <a:spcAft>
                  <a:spcPts val="600"/>
                </a:spcAft>
              </a:pPr>
              <a:t>4</a:t>
            </a:fld>
            <a:endParaRPr lang="en-GB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1D2E0C5E-E84D-9104-E217-C655AE033CC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5600" y="360000"/>
            <a:ext cx="342000" cy="46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623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ABAB1A0-A03A-4C47-8E46-387B4C95A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Services</a:t>
            </a:r>
          </a:p>
          <a:p>
            <a:pPr marL="465750" lvl="1" indent="-285750"/>
            <a:r>
              <a:rPr lang="en-US" dirty="0"/>
              <a:t>Swisscom is a ServiceNow implementation and hosting partner</a:t>
            </a:r>
          </a:p>
          <a:p>
            <a:pPr marL="465750" lvl="1" indent="-285750"/>
            <a:r>
              <a:rPr lang="en-US" dirty="0"/>
              <a:t>We offer consulting and hosting services</a:t>
            </a:r>
          </a:p>
          <a:p>
            <a:pPr marL="465750" lvl="1" indent="-285750"/>
            <a:r>
              <a:rPr lang="en-US" dirty="0"/>
              <a:t>Internal &amp; external ServiceNow instances</a:t>
            </a:r>
          </a:p>
          <a:p>
            <a:pPr marL="465750" lvl="1" indent="-285750"/>
            <a:r>
              <a:rPr lang="en-US" dirty="0"/>
              <a:t>On-premise and in the ServiceNow cloud</a:t>
            </a:r>
          </a:p>
          <a:p>
            <a:pPr marL="465750" lvl="1" indent="-285750"/>
            <a:r>
              <a:rPr lang="en-US" dirty="0"/>
              <a:t>Enhanced back-ups (30 days)</a:t>
            </a:r>
          </a:p>
          <a:p>
            <a:pPr marL="645750" lvl="2" indent="-285750"/>
            <a:r>
              <a:rPr lang="en-US" dirty="0"/>
              <a:t>2-hour "mess recovery"</a:t>
            </a:r>
          </a:p>
          <a:p>
            <a:pPr marL="465750" lvl="1" indent="-285750"/>
            <a:r>
              <a:rPr lang="en-US" dirty="0"/>
              <a:t>N-2 contract (yes, it exists, even if ServiceNow says otherwise)</a:t>
            </a:r>
          </a:p>
          <a:p>
            <a:pPr marL="465750" lvl="1" indent="-285750"/>
            <a:r>
              <a:rPr lang="en-US" dirty="0"/>
              <a:t>Tailored support &amp; help for upgrades, clones… If the needs are complex, we can do them manually</a:t>
            </a:r>
          </a:p>
          <a:p>
            <a:pPr marL="285750" indent="-285750"/>
            <a:endParaRPr lang="en-US" dirty="0"/>
          </a:p>
          <a:p>
            <a:pPr marL="465750" lvl="1" indent="-285750"/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C09C2C-7B13-40CA-BAB7-6DEC6425E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Iban Eguia Moraza, 10.11.2022, KBs at Swisscom, C1 Public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FDD468-BE2F-447D-BE1C-AE99A470C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8FF9B0DE-3FEB-4AA0-B465-B80EF7C1333D}" type="slidenum">
              <a:rPr lang="en-GB" smtClean="0"/>
              <a:pPr>
                <a:spcAft>
                  <a:spcPts val="600"/>
                </a:spcAft>
              </a:pPr>
              <a:t>5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1CC9C78-2B19-41B7-9039-4C3C6946E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ServiceNow at Swisscom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F3488-2758-4A3B-8812-6CB82FC804D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b="1" dirty="0"/>
              <a:t>Why on premise?</a:t>
            </a:r>
          </a:p>
          <a:p>
            <a:pPr marL="465750" lvl="1" indent="-285750"/>
            <a:r>
              <a:rPr lang="en-GB" dirty="0"/>
              <a:t>Your data stays in Switzerland</a:t>
            </a:r>
          </a:p>
          <a:p>
            <a:pPr marL="645750" lvl="2" indent="-285750"/>
            <a:r>
              <a:rPr lang="en-GB" dirty="0"/>
              <a:t>No data is transmitted to ServiceNow, a US company – a requirement for many</a:t>
            </a:r>
          </a:p>
          <a:p>
            <a:pPr marL="645750" lvl="2" indent="-285750"/>
            <a:r>
              <a:rPr lang="en-GB" dirty="0"/>
              <a:t>Enhanced reliability and performance in top-notch </a:t>
            </a:r>
            <a:r>
              <a:rPr lang="en-GB" dirty="0" err="1"/>
              <a:t>datacenters</a:t>
            </a:r>
            <a:r>
              <a:rPr lang="en-GB" dirty="0"/>
              <a:t>, with real-time cross-</a:t>
            </a:r>
            <a:r>
              <a:rPr lang="en-GB" dirty="0" err="1"/>
              <a:t>datacenter</a:t>
            </a:r>
            <a:r>
              <a:rPr lang="en-GB" dirty="0"/>
              <a:t> replication.</a:t>
            </a:r>
          </a:p>
          <a:p>
            <a:pPr marL="465750" lvl="1" indent="-285750"/>
            <a:r>
              <a:rPr lang="en-GB" dirty="0"/>
              <a:t>Options to</a:t>
            </a:r>
          </a:p>
          <a:p>
            <a:pPr marL="645750" lvl="2" indent="-285750"/>
            <a:r>
              <a:rPr lang="en-GB" dirty="0"/>
              <a:t>Share a very secure, highly performant server cluster</a:t>
            </a:r>
          </a:p>
          <a:p>
            <a:pPr marL="645750" lvl="2" indent="-285750"/>
            <a:r>
              <a:rPr lang="en-GB" dirty="0"/>
              <a:t>Share a military-grade, high security server cluster, with extra security options if needed</a:t>
            </a:r>
          </a:p>
          <a:p>
            <a:pPr marL="645750" lvl="2" indent="-285750"/>
            <a:r>
              <a:rPr lang="en-GB" dirty="0"/>
              <a:t>Dedicated server cluster</a:t>
            </a:r>
          </a:p>
          <a:p>
            <a:pPr marL="465750" lvl="1" indent="-285750"/>
            <a:r>
              <a:rPr lang="en-GB" dirty="0"/>
              <a:t>Infrastructure support + application consulting combined</a:t>
            </a:r>
          </a:p>
        </p:txBody>
      </p:sp>
    </p:spTree>
    <p:extLst>
      <p:ext uri="{BB962C8B-B14F-4D97-AF65-F5344CB8AC3E}">
        <p14:creationId xmlns:p14="http://schemas.microsoft.com/office/powerpoint/2010/main" val="1010680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ABAB1A0-A03A-4C47-8E46-387B4C95A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/>
            <a:r>
              <a:rPr lang="en-US" b="1" dirty="0"/>
              <a:t>Data centers</a:t>
            </a:r>
          </a:p>
          <a:p>
            <a:pPr marL="465750" lvl="1" indent="-285750"/>
            <a:r>
              <a:rPr lang="en-US" dirty="0"/>
              <a:t>2 data centers, physically separated</a:t>
            </a:r>
          </a:p>
          <a:p>
            <a:pPr marL="465750" lvl="1" indent="-285750"/>
            <a:r>
              <a:rPr lang="en-US" dirty="0"/>
              <a:t>Direct Swisscom connection for low latency</a:t>
            </a:r>
          </a:p>
          <a:p>
            <a:pPr marL="465750" lvl="1" indent="-285750"/>
            <a:r>
              <a:rPr lang="en-US" dirty="0"/>
              <a:t>Database &amp; application node clustering in bare-metal hardware for performance</a:t>
            </a:r>
          </a:p>
          <a:p>
            <a:pPr marL="465750" lvl="1" indent="-285750"/>
            <a:r>
              <a:rPr lang="en-US" dirty="0"/>
              <a:t>High security:</a:t>
            </a:r>
          </a:p>
          <a:p>
            <a:pPr marL="645750" lvl="2" indent="-285750"/>
            <a:r>
              <a:rPr lang="en-US" dirty="0"/>
              <a:t>Option to separate DBs in a separate network</a:t>
            </a:r>
          </a:p>
          <a:p>
            <a:pPr marL="645750" lvl="2" indent="-285750"/>
            <a:r>
              <a:rPr lang="en-US" dirty="0"/>
              <a:t>Option to do TLS bridging</a:t>
            </a:r>
          </a:p>
          <a:p>
            <a:pPr marL="645750" lvl="2" indent="-285750"/>
            <a:r>
              <a:rPr lang="en-US" dirty="0"/>
              <a:t>Swisscom, military-grade firewall</a:t>
            </a:r>
          </a:p>
          <a:p>
            <a:pPr marL="465750" lvl="1" indent="-285750"/>
            <a:r>
              <a:rPr lang="en-US" dirty="0"/>
              <a:t>High privacy:</a:t>
            </a:r>
          </a:p>
          <a:p>
            <a:pPr marL="645750" lvl="2" indent="-285750"/>
            <a:r>
              <a:rPr lang="en-US" dirty="0"/>
              <a:t>All connectivity to ServiceNow blocked</a:t>
            </a:r>
          </a:p>
          <a:p>
            <a:pPr marL="645750" lvl="2" indent="-285750"/>
            <a:r>
              <a:rPr lang="en-US" dirty="0"/>
              <a:t>Infrastructure only accessible from inside Switzerland</a:t>
            </a:r>
          </a:p>
          <a:p>
            <a:pPr marL="465750" lvl="1" indent="-285750"/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C09C2C-7B13-40CA-BAB7-6DEC6425E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Iban Eguia Moraza, 10.11.2022, KBs at Swisscom, C1 Public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FDD468-BE2F-447D-BE1C-AE99A470C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8FF9B0DE-3FEB-4AA0-B465-B80EF7C1333D}" type="slidenum">
              <a:rPr lang="en-GB" smtClean="0"/>
              <a:pPr>
                <a:spcAft>
                  <a:spcPts val="600"/>
                </a:spcAft>
              </a:pPr>
              <a:t>6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1CC9C78-2B19-41B7-9039-4C3C6946E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Infrastructure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F3488-2758-4A3B-8812-6CB82FC804D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b="1" dirty="0"/>
              <a:t>ServiceNow instances</a:t>
            </a:r>
          </a:p>
          <a:p>
            <a:pPr marL="465750" lvl="1" indent="-285750"/>
            <a:r>
              <a:rPr lang="en-US" dirty="0"/>
              <a:t>Around 100 on-premise instances (as of today)</a:t>
            </a:r>
          </a:p>
          <a:p>
            <a:pPr marL="645750" lvl="2" indent="-285750"/>
            <a:r>
              <a:rPr lang="en-US" dirty="0"/>
              <a:t>Internal &amp; external customers</a:t>
            </a:r>
          </a:p>
          <a:p>
            <a:pPr marL="645750" lvl="2" indent="-285750"/>
            <a:r>
              <a:rPr lang="en-US" dirty="0"/>
              <a:t>Peripheral systems: PDF, Machine Learning, anti-virus…</a:t>
            </a:r>
          </a:p>
          <a:p>
            <a:pPr marL="465750" lvl="1" indent="-285750"/>
            <a:r>
              <a:rPr lang="en-US" dirty="0"/>
              <a:t>&gt;250 databases (as of today)</a:t>
            </a:r>
          </a:p>
          <a:p>
            <a:pPr marL="465750" lvl="1" indent="-285750"/>
            <a:r>
              <a:rPr lang="en-US" dirty="0"/>
              <a:t>&gt;100 servers</a:t>
            </a:r>
          </a:p>
          <a:p>
            <a:pPr marL="465750" lvl="1" indent="-285750"/>
            <a:r>
              <a:rPr lang="en-US" dirty="0"/>
              <a:t>Around 40 instances in the ServiceNow cloud</a:t>
            </a:r>
          </a:p>
          <a:p>
            <a:pPr marL="465750" lvl="1" indent="-285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11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ABAB1A0-A03A-4C47-8E46-387B4C95A4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/>
            <a:r>
              <a:rPr lang="en-US" b="1" dirty="0"/>
              <a:t>Current set-up</a:t>
            </a:r>
          </a:p>
          <a:p>
            <a:pPr marL="465750" lvl="1" indent="-285750"/>
            <a:r>
              <a:rPr lang="en-US" dirty="0"/>
              <a:t>Confluence wiki</a:t>
            </a:r>
          </a:p>
          <a:p>
            <a:pPr marL="645750" lvl="2" indent="-285750"/>
            <a:r>
              <a:rPr lang="en-US" dirty="0"/>
              <a:t>One wiki per product / section</a:t>
            </a:r>
          </a:p>
          <a:p>
            <a:pPr marL="645750" lvl="2" indent="-285750"/>
            <a:r>
              <a:rPr lang="en-US" dirty="0"/>
              <a:t>Global search</a:t>
            </a:r>
          </a:p>
          <a:p>
            <a:pPr marL="645750" lvl="2" indent="-285750"/>
            <a:r>
              <a:rPr lang="en-US" dirty="0"/>
              <a:t>Likes &amp; comments</a:t>
            </a:r>
          </a:p>
          <a:p>
            <a:pPr marL="645750" lvl="2" indent="-285750"/>
            <a:r>
              <a:rPr lang="en-US" dirty="0"/>
              <a:t>Internal translation</a:t>
            </a:r>
          </a:p>
          <a:p>
            <a:pPr marL="465750" lvl="1" indent="-285750"/>
            <a:r>
              <a:rPr lang="en-US" dirty="0"/>
              <a:t>Internal PDF / docs</a:t>
            </a:r>
          </a:p>
          <a:p>
            <a:pPr lvl="1" indent="0">
              <a:buNone/>
            </a:pPr>
            <a:endParaRPr lang="en-US" dirty="0"/>
          </a:p>
          <a:p>
            <a:pPr marL="465750" lvl="1" indent="-285750"/>
            <a:r>
              <a:rPr lang="en-US" dirty="0"/>
              <a:t>We also have customer instances using KB articles:</a:t>
            </a:r>
          </a:p>
          <a:p>
            <a:pPr marL="645750" lvl="2" indent="-285750"/>
            <a:r>
              <a:rPr lang="en-US" dirty="0"/>
              <a:t>Customer support &amp; Sales instances have Knowledge Bases</a:t>
            </a:r>
          </a:p>
          <a:p>
            <a:pPr marL="645750" lvl="2" indent="-285750"/>
            <a:r>
              <a:rPr lang="en-US" dirty="0"/>
              <a:t>Embedded search in cases / incidents for supporters</a:t>
            </a:r>
          </a:p>
          <a:p>
            <a:pPr marL="645750" lvl="2" indent="-285750"/>
            <a:r>
              <a:rPr lang="en-US" dirty="0"/>
              <a:t>Supporters handle the creation and maintenance of the Knowledge Base</a:t>
            </a:r>
          </a:p>
          <a:p>
            <a:pPr marL="645750" lvl="2" indent="-285750"/>
            <a:endParaRPr lang="en-US" dirty="0"/>
          </a:p>
          <a:p>
            <a:pPr marL="465750" lvl="1" indent="-285750"/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C09C2C-7B13-40CA-BAB7-6DEC6425E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Iban Eguia Moraza, 10.11.2022, KBs at Swisscom, C1 Public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FDD468-BE2F-447D-BE1C-AE99A470C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8FF9B0DE-3FEB-4AA0-B465-B80EF7C1333D}" type="slidenum">
              <a:rPr lang="en-GB" smtClean="0"/>
              <a:pPr>
                <a:spcAft>
                  <a:spcPts val="600"/>
                </a:spcAft>
              </a:pPr>
              <a:t>7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1CC9C78-2B19-41B7-9039-4C3C6946E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Knowledge Management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1F3488-2758-4A3B-8812-6CB82FC804D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b="1" dirty="0"/>
              <a:t>Challenges</a:t>
            </a:r>
          </a:p>
          <a:p>
            <a:pPr marL="465750" lvl="1" indent="-285750"/>
            <a:r>
              <a:rPr lang="en-US" dirty="0"/>
              <a:t>Finding documentation</a:t>
            </a:r>
          </a:p>
          <a:p>
            <a:pPr marL="465750" lvl="1" indent="-285750"/>
            <a:r>
              <a:rPr lang="en-US" dirty="0"/>
              <a:t>Updating all the documentation when processes change</a:t>
            </a:r>
          </a:p>
          <a:p>
            <a:pPr marL="465750" lvl="1" indent="-285750"/>
            <a:r>
              <a:rPr lang="en-US" dirty="0"/>
              <a:t>Updating linked documentation</a:t>
            </a:r>
          </a:p>
          <a:p>
            <a:pPr marL="465750" lvl="1" indent="-285750"/>
            <a:r>
              <a:rPr lang="en-US" dirty="0"/>
              <a:t>Relating documentation to process triggers (Change Request, Incident…)</a:t>
            </a:r>
          </a:p>
          <a:p>
            <a:endParaRPr lang="en-US" b="1" dirty="0"/>
          </a:p>
          <a:p>
            <a:r>
              <a:rPr lang="en-US" b="1" dirty="0"/>
              <a:t>How do we envision the future?</a:t>
            </a:r>
          </a:p>
          <a:p>
            <a:pPr marL="465750" lvl="1" indent="-285750"/>
            <a:r>
              <a:rPr lang="en-US" dirty="0"/>
              <a:t>Knowledge base for infrastructure</a:t>
            </a:r>
          </a:p>
          <a:p>
            <a:pPr marL="645750" lvl="2" indent="-285750"/>
            <a:r>
              <a:rPr lang="en-US" dirty="0"/>
              <a:t>In our management ServiceNow instance</a:t>
            </a:r>
          </a:p>
          <a:p>
            <a:pPr marL="465750" lvl="1" indent="-285750"/>
            <a:r>
              <a:rPr lang="en-US" dirty="0"/>
              <a:t>Auto KB search in Change Requests &amp; Incidents</a:t>
            </a:r>
          </a:p>
          <a:p>
            <a:pPr marL="465750" lvl="1" indent="-285750"/>
            <a:r>
              <a:rPr lang="en-US" dirty="0"/>
              <a:t>Learning from you how to manage stalling articles</a:t>
            </a:r>
          </a:p>
          <a:p>
            <a:pPr marL="465750" lvl="1" indent="-285750"/>
            <a:endParaRPr lang="en-US" dirty="0"/>
          </a:p>
          <a:p>
            <a:pPr marL="465750" lvl="1" indent="-285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67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3F1536-9632-44E0-BC0A-4536F384B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Iban Eguia Moraza, 10.11.2022, KBs at Swisscom, C1 Public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4AE1F9-D728-4698-A82E-66AF7DFBC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9B0DE-3FEB-4AA0-B465-B80EF7C1333D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1E923D-E87F-47F7-90A2-5B50152259B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b="1" dirty="0"/>
              <a:t>Contact information</a:t>
            </a:r>
          </a:p>
          <a:p>
            <a:r>
              <a:rPr lang="en-GB" dirty="0"/>
              <a:t>Swisscom (Schweiz) AG</a:t>
            </a:r>
            <a:br>
              <a:rPr lang="en-GB" dirty="0"/>
            </a:br>
            <a:r>
              <a:rPr lang="en-GB" dirty="0"/>
              <a:t>INI-DOS-CSA</a:t>
            </a:r>
            <a:br>
              <a:rPr lang="en-GB" dirty="0"/>
            </a:br>
            <a:r>
              <a:rPr lang="en-GB" dirty="0"/>
              <a:t>Iban Eguia Moraza</a:t>
            </a:r>
            <a:br>
              <a:rPr lang="en-GB" dirty="0"/>
            </a:br>
            <a:r>
              <a:rPr lang="en-GB" dirty="0" err="1"/>
              <a:t>Ey</a:t>
            </a:r>
            <a:r>
              <a:rPr lang="en-GB" dirty="0"/>
              <a:t> 10</a:t>
            </a:r>
            <a:br>
              <a:rPr lang="en-GB" dirty="0"/>
            </a:br>
            <a:r>
              <a:rPr lang="en-GB" dirty="0"/>
              <a:t>3063 Ittigen</a:t>
            </a:r>
          </a:p>
          <a:p>
            <a:r>
              <a:rPr lang="en-GB" dirty="0"/>
              <a:t>+41 58 221 09 40</a:t>
            </a:r>
            <a:br>
              <a:rPr lang="en-GB" dirty="0"/>
            </a:br>
            <a:r>
              <a:rPr lang="en-GB" dirty="0"/>
              <a:t>Iban.EguiaMoraza@swisscom.com</a:t>
            </a:r>
          </a:p>
        </p:txBody>
      </p:sp>
    </p:spTree>
    <p:extLst>
      <p:ext uri="{BB962C8B-B14F-4D97-AF65-F5344CB8AC3E}">
        <p14:creationId xmlns:p14="http://schemas.microsoft.com/office/powerpoint/2010/main" val="3817888474"/>
      </p:ext>
    </p:extLst>
  </p:cSld>
  <p:clrMapOvr>
    <a:masterClrMapping/>
  </p:clrMapOvr>
</p:sld>
</file>

<file path=ppt/theme/theme1.xml><?xml version="1.0" encoding="utf-8"?>
<a:theme xmlns:a="http://schemas.openxmlformats.org/drawingml/2006/main" name="Swisscom Master 16:9">
  <a:themeElements>
    <a:clrScheme name="Swisscom Office">
      <a:dk1>
        <a:srgbClr val="333333"/>
      </a:dk1>
      <a:lt1>
        <a:sysClr val="window" lastClr="FFFFFF"/>
      </a:lt1>
      <a:dk2>
        <a:srgbClr val="DD1122"/>
      </a:dk2>
      <a:lt2>
        <a:srgbClr val="001155"/>
      </a:lt2>
      <a:accent1>
        <a:srgbClr val="001155"/>
      </a:accent1>
      <a:accent2>
        <a:srgbClr val="11AAFF"/>
      </a:accent2>
      <a:accent3>
        <a:srgbClr val="0851DA"/>
      </a:accent3>
      <a:accent4>
        <a:srgbClr val="5C5C5C"/>
      </a:accent4>
      <a:accent5>
        <a:srgbClr val="858585"/>
      </a:accent5>
      <a:accent6>
        <a:srgbClr val="C1C1C1"/>
      </a:accent6>
      <a:hlink>
        <a:srgbClr val="11AAFF"/>
      </a:hlink>
      <a:folHlink>
        <a:srgbClr val="333333"/>
      </a:folHlink>
    </a:clrScheme>
    <a:fontScheme name="Benutzerdefiniert 6">
      <a:majorFont>
        <a:latin typeface="TheSans Swisscom Light"/>
        <a:ea typeface=""/>
        <a:cs typeface=""/>
      </a:majorFont>
      <a:minorFont>
        <a:latin typeface="TheSans Swisscom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bg1"/>
        </a:solidFill>
        <a:ln w="6350">
          <a:solidFill>
            <a:schemeClr val="tx1"/>
          </a:solidFill>
        </a:ln>
      </a:spPr>
      <a:bodyPr rtlCol="0" anchor="ctr"/>
      <a:lstStyle>
        <a:defPPr algn="ctr">
          <a:lnSpc>
            <a:spcPct val="110000"/>
          </a:lnSpc>
          <a:defRPr sz="16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/>
      <a:bodyPr vert="horz" wrap="none" lIns="0" tIns="0" rIns="0" bIns="0" rtlCol="0">
        <a:noAutofit/>
      </a:bodyPr>
      <a:lstStyle>
        <a:defPPr marL="180000" indent="-180000" algn="l">
          <a:lnSpc>
            <a:spcPct val="110000"/>
          </a:lnSpc>
          <a:buFont typeface="Arial" panose="020B0604020202020204" pitchFamily="34" charset="0"/>
          <a:buChar char="•"/>
          <a:defRPr sz="1600" dirty="0"/>
        </a:defPPr>
      </a:lstStyle>
    </a:txDef>
  </a:objectDefaults>
  <a:extraClrSchemeLst/>
  <a:custClrLst>
    <a:custClr name="Pink">
      <a:srgbClr val="E61E64"/>
    </a:custClr>
    <a:custClr name="Orchid">
      <a:srgbClr val="A63297"/>
    </a:custClr>
    <a:custClr name="Iris">
      <a:srgbClr val="5944C6"/>
    </a:custClr>
    <a:custClr name="Dark Blue">
      <a:srgbClr val="1781E3"/>
    </a:custClr>
    <a:custClr name="Turquoise">
      <a:srgbClr val="0EABA9"/>
    </a:custClr>
    <a:custClr name="Aluminium">
      <a:srgbClr val="DDE3E7"/>
    </a:custClr>
    <a:custClr name="Horizon">
      <a:srgbClr val="EEF3F6"/>
    </a:custClr>
  </a:custClrLst>
  <a:extLst>
    <a:ext uri="{05A4C25C-085E-4340-85A3-A5531E510DB2}">
      <thm15:themeFamily xmlns:thm15="http://schemas.microsoft.com/office/thememl/2012/main" name="Präsentation_Master_EN" id="{81752152-F563-4A44-AC68-064990862156}" vid="{A9AB2AB0-0097-C440-95D5-4E255CC60192}"/>
    </a:ext>
  </a:extLst>
</a:theme>
</file>

<file path=ppt/theme/theme2.xml><?xml version="1.0" encoding="utf-8"?>
<a:theme xmlns:a="http://schemas.openxmlformats.org/drawingml/2006/main" name="Office">
  <a:themeElements>
    <a:clrScheme name="Swisscom Office">
      <a:dk1>
        <a:srgbClr val="333333"/>
      </a:dk1>
      <a:lt1>
        <a:sysClr val="window" lastClr="FFFFFF"/>
      </a:lt1>
      <a:dk2>
        <a:srgbClr val="DD1122"/>
      </a:dk2>
      <a:lt2>
        <a:srgbClr val="001155"/>
      </a:lt2>
      <a:accent1>
        <a:srgbClr val="001155"/>
      </a:accent1>
      <a:accent2>
        <a:srgbClr val="11AAFF"/>
      </a:accent2>
      <a:accent3>
        <a:srgbClr val="0851DA"/>
      </a:accent3>
      <a:accent4>
        <a:srgbClr val="5C5C5C"/>
      </a:accent4>
      <a:accent5>
        <a:srgbClr val="858585"/>
      </a:accent5>
      <a:accent6>
        <a:srgbClr val="C1C1C1"/>
      </a:accent6>
      <a:hlink>
        <a:srgbClr val="11AAFF"/>
      </a:hlink>
      <a:folHlink>
        <a:srgbClr val="333333"/>
      </a:folHlink>
    </a:clrScheme>
    <a:fontScheme name="Swisscom">
      <a:majorFont>
        <a:latin typeface="TheSans Swisscom"/>
        <a:ea typeface=""/>
        <a:cs typeface=""/>
      </a:majorFont>
      <a:minorFont>
        <a:latin typeface="TheSans Swisscom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Swisscom Office">
      <a:dk1>
        <a:srgbClr val="333333"/>
      </a:dk1>
      <a:lt1>
        <a:sysClr val="window" lastClr="FFFFFF"/>
      </a:lt1>
      <a:dk2>
        <a:srgbClr val="DD1122"/>
      </a:dk2>
      <a:lt2>
        <a:srgbClr val="001155"/>
      </a:lt2>
      <a:accent1>
        <a:srgbClr val="001155"/>
      </a:accent1>
      <a:accent2>
        <a:srgbClr val="1781E3"/>
      </a:accent2>
      <a:accent3>
        <a:srgbClr val="11AAFF"/>
      </a:accent3>
      <a:accent4>
        <a:srgbClr val="5C5C5C"/>
      </a:accent4>
      <a:accent5>
        <a:srgbClr val="858585"/>
      </a:accent5>
      <a:accent6>
        <a:srgbClr val="C1C1C1"/>
      </a:accent6>
      <a:hlink>
        <a:srgbClr val="11AAFF"/>
      </a:hlink>
      <a:folHlink>
        <a:srgbClr val="333333"/>
      </a:folHlink>
    </a:clrScheme>
    <a:fontScheme name="Swisscom">
      <a:majorFont>
        <a:latin typeface="TheSans Swisscom"/>
        <a:ea typeface=""/>
        <a:cs typeface=""/>
      </a:majorFont>
      <a:minorFont>
        <a:latin typeface="TheSans Swisscom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esch_x00e4_ftsbereich xmlns="69439e43-afc8-4ec6-ab7b-052a6a676487">Swisscom</Gesch_x00e4_ftsbereich>
    <Sprache xmlns="69439e43-afc8-4ec6-ab7b-052a6a676487">EN</Sprach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0C5700BE01FDF4C89645B0BF14905FA" ma:contentTypeVersion="6" ma:contentTypeDescription="Ein neues Dokument erstellen." ma:contentTypeScope="" ma:versionID="d176e7bf3394d1efba7919ad0ba5a7d1">
  <xsd:schema xmlns:xsd="http://www.w3.org/2001/XMLSchema" xmlns:xs="http://www.w3.org/2001/XMLSchema" xmlns:p="http://schemas.microsoft.com/office/2006/metadata/properties" xmlns:ns2="69439e43-afc8-4ec6-ab7b-052a6a676487" xmlns:ns3="ccb3d7fd-25f2-4554-ae72-fc3c763a9cca" targetNamespace="http://schemas.microsoft.com/office/2006/metadata/properties" ma:root="true" ma:fieldsID="abe480fc4ce461debc37d995bc59fc28" ns2:_="" ns3:_="">
    <xsd:import namespace="69439e43-afc8-4ec6-ab7b-052a6a676487"/>
    <xsd:import namespace="ccb3d7fd-25f2-4554-ae72-fc3c763a9cca"/>
    <xsd:element name="properties">
      <xsd:complexType>
        <xsd:sequence>
          <xsd:element name="documentManagement">
            <xsd:complexType>
              <xsd:all>
                <xsd:element ref="ns2:Sprache" minOccurs="0"/>
                <xsd:element ref="ns2:Gesch_x00e4_ftsbereich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439e43-afc8-4ec6-ab7b-052a6a676487" elementFormDefault="qualified">
    <xsd:import namespace="http://schemas.microsoft.com/office/2006/documentManagement/types"/>
    <xsd:import namespace="http://schemas.microsoft.com/office/infopath/2007/PartnerControls"/>
    <xsd:element name="Sprache" ma:index="8" nillable="true" ma:displayName="Sprache" ma:format="Dropdown" ma:internalName="Sprache">
      <xsd:simpleType>
        <xsd:restriction base="dms:Choice">
          <xsd:enumeration value="DE"/>
          <xsd:enumeration value="EN"/>
          <xsd:enumeration value="FR"/>
          <xsd:enumeration value="IT"/>
        </xsd:restriction>
      </xsd:simpleType>
    </xsd:element>
    <xsd:element name="Gesch_x00e4_ftsbereich" ma:index="9" nillable="true" ma:displayName="Geschäftsbereich" ma:format="Dropdown" ma:internalName="Gesch_x00e4_ftsbereich">
      <xsd:simpleType>
        <xsd:restriction base="dms:Choice">
          <xsd:enumeration value="Billag"/>
          <xsd:enumeration value="Broadcast"/>
          <xsd:enumeration value="Cablex"/>
          <xsd:enumeration value="Directories"/>
          <xsd:enumeration value="Sicap"/>
          <xsd:enumeration value="Swisscom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b3d7fd-25f2-4554-ae72-fc3c763a9cc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63D0394-6FDE-4E11-BE2A-FB0E72066D10}">
  <ds:schemaRefs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purl.org/dc/elements/1.1/"/>
    <ds:schemaRef ds:uri="ccb3d7fd-25f2-4554-ae72-fc3c763a9cca"/>
    <ds:schemaRef ds:uri="http://schemas.openxmlformats.org/package/2006/metadata/core-properties"/>
    <ds:schemaRef ds:uri="69439e43-afc8-4ec6-ab7b-052a6a676487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A89C47D-F731-488B-A2D8-F04A92E697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8441748-1497-429B-989A-CE3176A6B0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439e43-afc8-4ec6-ab7b-052a6a676487"/>
    <ds:schemaRef ds:uri="ccb3d7fd-25f2-4554-ae72-fc3c763a9cc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11_Presentation</Template>
  <TotalTime>0</TotalTime>
  <Words>582</Words>
  <Application>Microsoft Office PowerPoint</Application>
  <PresentationFormat>Widescreen</PresentationFormat>
  <Paragraphs>102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Symbol</vt:lpstr>
      <vt:lpstr>TheSans Swisscom Light</vt:lpstr>
      <vt:lpstr>Swisscom Master 16:9</vt:lpstr>
      <vt:lpstr>KM at Swisscom</vt:lpstr>
      <vt:lpstr>Agenda</vt:lpstr>
      <vt:lpstr>Who am I?</vt:lpstr>
      <vt:lpstr>PowerPoint Presentation</vt:lpstr>
      <vt:lpstr>ServiceNow at Swisscom</vt:lpstr>
      <vt:lpstr>Infrastructure</vt:lpstr>
      <vt:lpstr>Knowledge Management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Eguia Moraza Iban, INI-DOS-CSA</dc:creator>
  <dc:description/>
  <cp:lastModifiedBy>Eguia Moraza Iban, INI-DOS-CSA</cp:lastModifiedBy>
  <cp:revision>10</cp:revision>
  <dcterms:created xsi:type="dcterms:W3CDTF">2022-11-09T15:41:22Z</dcterms:created>
  <dcterms:modified xsi:type="dcterms:W3CDTF">2022-11-10T13:42:08Z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0x01010050C5700BE01FDF4C89645B0BF14905FA</vt:lpwstr>
  </property>
  <property fmtid="{D5CDD505-2E9C-101B-9397-08002B2CF9AE}" pid="3" name="MSIP_Label_9a4cb258-af8d-4e3f-806a-24a942bf843e_Enabled">
    <vt:lpwstr>true</vt:lpwstr>
  </property>
  <property fmtid="{D5CDD505-2E9C-101B-9397-08002B2CF9AE}" pid="4" name="MSIP_Label_9a4cb258-af8d-4e3f-806a-24a942bf843e_SetDate">
    <vt:lpwstr>2022-11-10T13:42:08Z</vt:lpwstr>
  </property>
  <property fmtid="{D5CDD505-2E9C-101B-9397-08002B2CF9AE}" pid="5" name="MSIP_Label_9a4cb258-af8d-4e3f-806a-24a942bf843e_Method">
    <vt:lpwstr>Privileged</vt:lpwstr>
  </property>
  <property fmtid="{D5CDD505-2E9C-101B-9397-08002B2CF9AE}" pid="6" name="MSIP_Label_9a4cb258-af8d-4e3f-806a-24a942bf843e_Name">
    <vt:lpwstr>C1 Public</vt:lpwstr>
  </property>
  <property fmtid="{D5CDD505-2E9C-101B-9397-08002B2CF9AE}" pid="7" name="MSIP_Label_9a4cb258-af8d-4e3f-806a-24a942bf843e_SiteId">
    <vt:lpwstr>364e5b87-c1c7-420d-9bee-c35d19b557a1</vt:lpwstr>
  </property>
  <property fmtid="{D5CDD505-2E9C-101B-9397-08002B2CF9AE}" pid="8" name="MSIP_Label_9a4cb258-af8d-4e3f-806a-24a942bf843e_ActionId">
    <vt:lpwstr>61bebfec-4b03-4768-a2e8-ea8e221c14f3</vt:lpwstr>
  </property>
  <property fmtid="{D5CDD505-2E9C-101B-9397-08002B2CF9AE}" pid="9" name="MSIP_Label_9a4cb258-af8d-4e3f-806a-24a942bf843e_ContentBits">
    <vt:lpwstr>0</vt:lpwstr>
  </property>
  <property fmtid="{D5CDD505-2E9C-101B-9397-08002B2CF9AE}" pid="10" name="Sensitivity">
    <vt:lpwstr>C1 Public</vt:lpwstr>
  </property>
</Properties>
</file>