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DISCOVER – Set the agenda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Break-out groups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32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DISCOVER – Set the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2022-11-24T17:04:05Z</dcterms:modified>
</cp:coreProperties>
</file>