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DEVELOP – Collect inputs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Break-out groups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7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7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DEVELOP – Collect inputs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2022-11-24T17:04:25Z</dcterms:modified>
</cp:coreProperties>
</file>