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73"/>
    <p:restoredTop sz="94686"/>
  </p:normalViewPr>
  <p:slideViewPr>
    <p:cSldViewPr snapToGrid="0" snapToObjects="1">
      <p:cViewPr varScale="1">
        <p:scale>
          <a:sx n="203" d="100"/>
          <a:sy n="203" d="100"/>
        </p:scale>
        <p:origin x="176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A91476-0B38-F94E-90FC-EF21E01FC79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08393E-DEA0-DC41-B3A9-9AAD16C64D3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2D3D2E-D81F-FC40-89BE-C06A5DD3251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DDCFFF0-1278-2E4E-9096-9C0185DBABD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92BE43D-10C7-D547-9AB1-22216AE19D9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372FB20-886A-C048-B30E-5F19DD2AA76D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2C7418-FE0A-0549-831A-97BE17ADCB9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3ABC83-F0BD-4344-BFD7-BD45BE377D8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A964-CFB7-1642-9681-76208E924AF4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7709-B5B3-1145-A7D2-3364D1B2E26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2C885-53F6-A54E-9B0C-D5B576455432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7B1-88C9-7C4D-AB4A-77B2A898B1B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8416-6320-C64C-8AC4-5F9CBCDC758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BE81-43AE-3F45-B174-9787BDBFA05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891-DB8E-584B-8BBD-AE74406C090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EBF2-ECFC-F345-BF2B-CD913CA1B6C6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E262-64F3-F349-9FDD-8C666EEB0CB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58F5-C9BB-7A45-94FD-2B50134C55EC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E97306-A461-E443-BB88-5528A6EE54C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ECO Group Meeting - Nov2022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F9E727-02C5-AFEE-BEF8-528D043DB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DELIVER – Report back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4D454-186E-62C1-9EE6-08D78B5D9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Plenary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B44F12-718E-F56B-729B-0995107F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08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DELIVER – Report back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Ana Godinho</dc:creator>
  <cp:lastModifiedBy>Ana Godinho</cp:lastModifiedBy>
  <cp:revision>33</cp:revision>
  <dcterms:created xsi:type="dcterms:W3CDTF">2022-11-06T13:46:09Z</dcterms:created>
  <dcterms:modified xsi:type="dcterms:W3CDTF">2022-11-24T17:05:44Z</dcterms:modified>
</cp:coreProperties>
</file>