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9" r:id="rId2"/>
  </p:sldMasterIdLst>
  <p:notesMasterIdLst>
    <p:notesMasterId r:id="rId29"/>
  </p:notesMasterIdLst>
  <p:handoutMasterIdLst>
    <p:handoutMasterId r:id="rId30"/>
  </p:handoutMasterIdLst>
  <p:sldIdLst>
    <p:sldId id="256" r:id="rId3"/>
    <p:sldId id="364" r:id="rId4"/>
    <p:sldId id="387" r:id="rId5"/>
    <p:sldId id="382" r:id="rId6"/>
    <p:sldId id="383" r:id="rId7"/>
    <p:sldId id="384" r:id="rId8"/>
    <p:sldId id="385" r:id="rId9"/>
    <p:sldId id="386" r:id="rId10"/>
    <p:sldId id="379" r:id="rId11"/>
    <p:sldId id="267" r:id="rId12"/>
    <p:sldId id="268" r:id="rId13"/>
    <p:sldId id="274" r:id="rId14"/>
    <p:sldId id="282" r:id="rId15"/>
    <p:sldId id="277" r:id="rId16"/>
    <p:sldId id="270" r:id="rId17"/>
    <p:sldId id="283" r:id="rId18"/>
    <p:sldId id="284" r:id="rId19"/>
    <p:sldId id="380" r:id="rId20"/>
    <p:sldId id="285" r:id="rId21"/>
    <p:sldId id="289" r:id="rId22"/>
    <p:sldId id="286" r:id="rId23"/>
    <p:sldId id="290" r:id="rId24"/>
    <p:sldId id="271" r:id="rId25"/>
    <p:sldId id="291" r:id="rId26"/>
    <p:sldId id="381" r:id="rId27"/>
    <p:sldId id="272" r:id="rId28"/>
  </p:sldIdLst>
  <p:sldSz cx="9144000" cy="5143500" type="screen16x9"/>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E76725"/>
    <a:srgbClr val="62FFE6"/>
    <a:srgbClr val="04BAD1"/>
    <a:srgbClr val="4CA0B8"/>
    <a:srgbClr val="9AFFCC"/>
    <a:srgbClr val="BAFFBD"/>
    <a:srgbClr val="99FFCC"/>
    <a:srgbClr val="FFCC99"/>
    <a:srgbClr val="4584C9"/>
    <a:srgbClr val="B95B9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18" autoAdjust="0"/>
    <p:restoredTop sz="93469"/>
  </p:normalViewPr>
  <p:slideViewPr>
    <p:cSldViewPr snapToGrid="0" snapToObjects="1">
      <p:cViewPr varScale="1">
        <p:scale>
          <a:sx n="159" d="100"/>
          <a:sy n="159" d="100"/>
        </p:scale>
        <p:origin x="1064" y="184"/>
      </p:cViewPr>
      <p:guideLst>
        <p:guide orient="horz" pos="1620"/>
        <p:guide pos="2880"/>
      </p:guideLst>
    </p:cSldViewPr>
  </p:slid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BAD90E7-D5CA-C241-8A52-947CA6D2102E}" type="datetimeFigureOut">
              <a:rPr lang="en-US" smtClean="0"/>
              <a:t>10/28/22</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23FAAB91-BCBF-5047-A2AE-2821CC66445B}" type="slidenum">
              <a:rPr lang="en-US" smtClean="0"/>
              <a:t>‹#›</a:t>
            </a:fld>
            <a:endParaRPr lang="en-US"/>
          </a:p>
        </p:txBody>
      </p:sp>
    </p:spTree>
    <p:extLst>
      <p:ext uri="{BB962C8B-B14F-4D97-AF65-F5344CB8AC3E}">
        <p14:creationId xmlns:p14="http://schemas.microsoft.com/office/powerpoint/2010/main" val="35044955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8E77B6D-0DB2-40D5-909E-255647E893C4}" type="datetimeFigureOut">
              <a:rPr lang="en-GB" smtClean="0"/>
              <a:t>28/10/2022</a:t>
            </a:fld>
            <a:endParaRPr lang="en-GB"/>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6463"/>
            <a:ext cx="5438775" cy="44672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C477B0DA-F4B5-4A1F-BD2D-9FBBF29E4763}" type="slidenum">
              <a:rPr lang="en-GB" smtClean="0"/>
              <a:t>‹#›</a:t>
            </a:fld>
            <a:endParaRPr lang="en-GB"/>
          </a:p>
        </p:txBody>
      </p:sp>
    </p:spTree>
    <p:extLst>
      <p:ext uri="{BB962C8B-B14F-4D97-AF65-F5344CB8AC3E}">
        <p14:creationId xmlns:p14="http://schemas.microsoft.com/office/powerpoint/2010/main" val="3447808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B9897B9E-46BD-88D2-AE5C-8A8ED9CED02C}"/>
              </a:ext>
            </a:extLst>
          </p:cNvPr>
          <p:cNvSpPr>
            <a:spLocks noGrp="1" noRot="1" noChangeAspect="1" noChangeArrowheads="1" noTextEdit="1"/>
          </p:cNvSpPr>
          <p:nvPr>
            <p:ph type="sldImg"/>
          </p:nvPr>
        </p:nvSpPr>
        <p:spPr bwMode="auto">
          <a:xfrm>
            <a:off x="-138113" y="579438"/>
            <a:ext cx="6923088" cy="3895725"/>
          </a:xfrm>
          <a:prstGeom prst="rect">
            <a:avLst/>
          </a:prstGeom>
          <a:solidFill>
            <a:srgbClr val="FFFFFF"/>
          </a:solidFill>
          <a:ln>
            <a:solidFill>
              <a:srgbClr val="000000"/>
            </a:solidFill>
            <a:miter lim="800000"/>
            <a:headEnd/>
            <a:tailEnd/>
          </a:ln>
        </p:spPr>
      </p:sp>
      <p:sp>
        <p:nvSpPr>
          <p:cNvPr id="25603" name="Rectangle 3">
            <a:extLst>
              <a:ext uri="{FF2B5EF4-FFF2-40B4-BE49-F238E27FC236}">
                <a16:creationId xmlns:a16="http://schemas.microsoft.com/office/drawing/2014/main" id="{11E23771-75AF-A5F7-AB14-736449D54860}"/>
              </a:ext>
            </a:extLst>
          </p:cNvPr>
          <p:cNvSpPr>
            <a:spLocks noGrp="1" noChangeArrowheads="1"/>
          </p:cNvSpPr>
          <p:nvPr>
            <p:ph type="body" idx="1"/>
          </p:nvPr>
        </p:nvSpPr>
        <p:spPr bwMode="auto">
          <a:xfrm>
            <a:off x="885825" y="4641850"/>
            <a:ext cx="4873625" cy="4402138"/>
          </a:xfrm>
          <a:prstGeom prst="rect">
            <a:avLst/>
          </a:prstGeom>
          <a:solidFill>
            <a:srgbClr val="FFFFFF"/>
          </a:solidFill>
          <a:ln>
            <a:solidFill>
              <a:srgbClr val="000000"/>
            </a:solidFill>
            <a:miter lim="800000"/>
            <a:headEnd/>
            <a:tailEnd/>
          </a:ln>
        </p:spPr>
        <p:txBody>
          <a:bodyPr lIns="86493" tIns="43247" rIns="86493" bIns="43247"/>
          <a:lstStyle/>
          <a:p>
            <a:pPr defTabSz="914400"/>
            <a:endParaRPr lang="en-CH" altLang="en-CH">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477B0DA-F4B5-4A1F-BD2D-9FBBF29E4763}" type="slidenum">
              <a:rPr lang="en-GB" smtClean="0"/>
              <a:t>6</a:t>
            </a:fld>
            <a:endParaRPr lang="en-GB"/>
          </a:p>
        </p:txBody>
      </p:sp>
    </p:spTree>
    <p:extLst>
      <p:ext uri="{BB962C8B-B14F-4D97-AF65-F5344CB8AC3E}">
        <p14:creationId xmlns:p14="http://schemas.microsoft.com/office/powerpoint/2010/main" val="1690115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C66FD0D6-E865-7EF6-A7E9-A46EE1DA359C}"/>
              </a:ext>
            </a:extLst>
          </p:cNvPr>
          <p:cNvSpPr>
            <a:spLocks noGrp="1" noRot="1" noChangeAspect="1" noChangeArrowheads="1" noTextEdit="1"/>
          </p:cNvSpPr>
          <p:nvPr>
            <p:ph type="sldImg"/>
          </p:nvPr>
        </p:nvSpPr>
        <p:spPr>
          <a:ln/>
        </p:spPr>
      </p:sp>
      <p:sp>
        <p:nvSpPr>
          <p:cNvPr id="136195" name="Rectangle 3">
            <a:extLst>
              <a:ext uri="{FF2B5EF4-FFF2-40B4-BE49-F238E27FC236}">
                <a16:creationId xmlns:a16="http://schemas.microsoft.com/office/drawing/2014/main" id="{A082D661-78B5-AF4A-07C9-5FAB85195D56}"/>
              </a:ext>
            </a:extLst>
          </p:cNvPr>
          <p:cNvSpPr>
            <a:spLocks noGrp="1" noChangeArrowheads="1"/>
          </p:cNvSpPr>
          <p:nvPr>
            <p:ph type="body" idx="1"/>
          </p:nvPr>
        </p:nvSpPr>
        <p:spPr/>
        <p:txBody>
          <a:bodyPr/>
          <a:lstStyle/>
          <a:p>
            <a:r>
              <a:rPr lang="en-US" altLang="en-CH"/>
              <a:t>Inner left lay cable was unstable with a coil rejection rate of ~25% due to popped strands causing turn – turn shorts.  </a:t>
            </a:r>
            <a:r>
              <a:rPr lang="en-US" altLang="en-CH">
                <a:sym typeface="Wingdings" pitchFamily="2" charset="2"/>
              </a:rPr>
              <a:t> Buy billet w/ left twist strand.</a:t>
            </a:r>
            <a:endParaRPr lang="en-US" altLang="en-CH"/>
          </a:p>
          <a:p>
            <a:r>
              <a:rPr lang="en-US" altLang="en-CH"/>
              <a:t>Conductor can’t be any larger as it goes unstable.</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12000" y="1636247"/>
            <a:ext cx="2520000" cy="1871006"/>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649468" y="4759326"/>
            <a:ext cx="2133600" cy="273844"/>
          </a:xfrm>
          <a:prstGeom prst="rect">
            <a:avLst/>
          </a:prstGeom>
        </p:spPr>
        <p:txBody>
          <a:bodyPr vert="horz" lIns="91440" tIns="45720" rIns="91440" bIns="45720" rtlCol="0" anchor="ctr"/>
          <a:lstStyle>
            <a:lvl1pPr algn="l">
              <a:defRPr sz="675">
                <a:solidFill>
                  <a:schemeClr val="tx1">
                    <a:tint val="75000"/>
                  </a:schemeClr>
                </a:solidFill>
              </a:defRPr>
            </a:lvl1pPr>
          </a:lstStyle>
          <a:p>
            <a:r>
              <a:rPr lang="de-CH"/>
              <a:t>28 Oct 2022</a:t>
            </a:r>
            <a:endParaRPr lang="en-US" dirty="0"/>
          </a:p>
        </p:txBody>
      </p:sp>
      <p:sp>
        <p:nvSpPr>
          <p:cNvPr id="3" name="Footer Placeholder 2"/>
          <p:cNvSpPr>
            <a:spLocks noGrp="1"/>
          </p:cNvSpPr>
          <p:nvPr>
            <p:ph type="ftr" sz="quarter" idx="3"/>
          </p:nvPr>
        </p:nvSpPr>
        <p:spPr>
          <a:xfrm>
            <a:off x="2888289" y="4751389"/>
            <a:ext cx="28956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M. Karppinen</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35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050"/>
            </a:lvl1pPr>
            <a:lvl2pPr>
              <a:buNone/>
              <a:defRPr sz="900"/>
            </a:lvl2pPr>
            <a:lvl3pPr>
              <a:buNone/>
              <a:defRPr sz="750"/>
            </a:lvl3pPr>
            <a:lvl4pPr>
              <a:buNone/>
              <a:defRPr sz="675"/>
            </a:lvl4pPr>
            <a:lvl5pPr>
              <a:buNone/>
              <a:defRPr sz="675"/>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857500"/>
          </a:xfrm>
        </p:spPr>
        <p:txBody>
          <a:bodyPr/>
          <a:lstStyle>
            <a:lvl1pPr>
              <a:buClr>
                <a:schemeClr val="tx2"/>
              </a:buClr>
              <a:defRPr sz="2100"/>
            </a:lvl1pPr>
            <a:lvl2pPr>
              <a:buClr>
                <a:schemeClr val="tx2"/>
              </a:buClr>
              <a:defRPr sz="1800"/>
            </a:lvl2pPr>
            <a:lvl3pPr>
              <a:buClr>
                <a:schemeClr val="tx2"/>
              </a:buClr>
              <a:defRPr sz="1650"/>
            </a:lvl3pPr>
            <a:lvl4pPr>
              <a:buClr>
                <a:schemeClr val="tx2"/>
              </a:buClr>
              <a:defRPr sz="1500"/>
            </a:lvl4pPr>
            <a:lvl5pPr>
              <a:buClr>
                <a:schemeClr val="tx2"/>
              </a:buClr>
              <a:defRPr sz="15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5" name="Date Placeholder 1"/>
          <p:cNvSpPr>
            <a:spLocks noGrp="1"/>
          </p:cNvSpPr>
          <p:nvPr>
            <p:ph type="dt" sz="half" idx="10"/>
          </p:nvPr>
        </p:nvSpPr>
        <p:spPr>
          <a:xfrm>
            <a:off x="700268" y="4767263"/>
            <a:ext cx="2133600" cy="273844"/>
          </a:xfrm>
          <a:prstGeom prst="rect">
            <a:avLst/>
          </a:prstGeom>
        </p:spPr>
        <p:txBody>
          <a:bodyPr vert="horz" lIns="91440" tIns="45720" rIns="91440" bIns="45720" rtlCol="0" anchor="ctr"/>
          <a:lstStyle>
            <a:lvl1pPr algn="l">
              <a:defRPr sz="675">
                <a:solidFill>
                  <a:schemeClr val="tx1">
                    <a:tint val="75000"/>
                  </a:schemeClr>
                </a:solidFill>
              </a:defRPr>
            </a:lvl1pPr>
          </a:lstStyle>
          <a:p>
            <a:r>
              <a:rPr lang="de-CH"/>
              <a:t>28 Oct 2022</a:t>
            </a:r>
            <a:endParaRPr lang="en-US" dirty="0"/>
          </a:p>
        </p:txBody>
      </p:sp>
      <p:sp>
        <p:nvSpPr>
          <p:cNvPr id="6" name="Footer Placeholder 2"/>
          <p:cNvSpPr>
            <a:spLocks noGrp="1"/>
          </p:cNvSpPr>
          <p:nvPr>
            <p:ph type="ftr" sz="quarter" idx="3"/>
          </p:nvPr>
        </p:nvSpPr>
        <p:spPr>
          <a:xfrm>
            <a:off x="2947556" y="4767263"/>
            <a:ext cx="28956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M. Karppinen</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165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24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900"/>
            </a:lvl1pPr>
            <a:lvl2pPr>
              <a:buFontTx/>
              <a:buNone/>
              <a:defRPr sz="900"/>
            </a:lvl2pPr>
            <a:lvl3pPr>
              <a:buFontTx/>
              <a:buNone/>
              <a:defRPr sz="750"/>
            </a:lvl3pPr>
            <a:lvl4pPr>
              <a:buFontTx/>
              <a:buNone/>
              <a:defRPr sz="675"/>
            </a:lvl4pPr>
            <a:lvl5pPr>
              <a:buFontTx/>
              <a:buNone/>
              <a:defRPr sz="675"/>
            </a:lvl5pPr>
          </a:lstStyle>
          <a:p>
            <a:pPr lvl="0" eaLnBrk="1" latinLnBrk="0" hangingPunct="1"/>
            <a:r>
              <a:rPr kumimoji="0" lang="fr-CH"/>
              <a:t>Click to edit Master text styles</a:t>
            </a:r>
          </a:p>
        </p:txBody>
      </p:sp>
      <p:sp>
        <p:nvSpPr>
          <p:cNvPr id="5"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675">
                <a:solidFill>
                  <a:schemeClr val="tx1">
                    <a:tint val="75000"/>
                  </a:schemeClr>
                </a:solidFill>
              </a:defRPr>
            </a:lvl1pPr>
          </a:lstStyle>
          <a:p>
            <a:r>
              <a:rPr lang="de-CH"/>
              <a:t>28 Oct 2022</a:t>
            </a:r>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M. Karppinen</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675">
                <a:solidFill>
                  <a:schemeClr val="tx1">
                    <a:tint val="75000"/>
                  </a:schemeClr>
                </a:solidFill>
              </a:defRPr>
            </a:lvl1pPr>
          </a:lstStyle>
          <a:p>
            <a:r>
              <a:rPr lang="de-CH"/>
              <a:t>28 Oct 2022</a:t>
            </a:r>
            <a:endParaRPr lang="en-US" dirty="0"/>
          </a:p>
        </p:txBody>
      </p:sp>
      <p:sp>
        <p:nvSpPr>
          <p:cNvPr id="5"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M. Karppinen</a:t>
            </a:r>
            <a:endParaRPr lang="en-US" dirty="0"/>
          </a:p>
        </p:txBody>
      </p:sp>
      <p:sp>
        <p:nvSpPr>
          <p:cNvPr id="6"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05979"/>
            <a:ext cx="2057400" cy="4388644"/>
          </a:xfrm>
        </p:spPr>
        <p:txBody>
          <a:bodyPr vert="eaVert"/>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a:xfrm>
            <a:off x="457200" y="205979"/>
            <a:ext cx="6019800" cy="4388644"/>
          </a:xfrm>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675">
                <a:solidFill>
                  <a:schemeClr val="tx1">
                    <a:tint val="75000"/>
                  </a:schemeClr>
                </a:solidFill>
              </a:defRPr>
            </a:lvl1pPr>
          </a:lstStyle>
          <a:p>
            <a:r>
              <a:rPr lang="de-CH"/>
              <a:t>28 Oct 2022</a:t>
            </a:r>
            <a:endParaRPr lang="en-US" dirty="0"/>
          </a:p>
        </p:txBody>
      </p:sp>
      <p:sp>
        <p:nvSpPr>
          <p:cNvPr id="5"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M. Karppinen</a:t>
            </a:r>
            <a:endParaRPr lang="en-US" dirty="0"/>
          </a:p>
        </p:txBody>
      </p:sp>
      <p:sp>
        <p:nvSpPr>
          <p:cNvPr id="6"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2027463"/>
            <a:ext cx="1172455" cy="110028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C7049-EA1A-1910-FF2F-4C69B39127D2}"/>
              </a:ext>
            </a:extLst>
          </p:cNvPr>
          <p:cNvSpPr>
            <a:spLocks noGrp="1"/>
          </p:cNvSpPr>
          <p:nvPr>
            <p:ph type="ctrTitle"/>
          </p:nvPr>
        </p:nvSpPr>
        <p:spPr>
          <a:xfrm>
            <a:off x="1143000" y="841772"/>
            <a:ext cx="6858000" cy="1790700"/>
          </a:xfrm>
        </p:spPr>
        <p:txBody>
          <a:bodyPr anchor="b"/>
          <a:lstStyle>
            <a:lvl1pPr algn="ctr">
              <a:defRPr sz="4500"/>
            </a:lvl1pPr>
          </a:lstStyle>
          <a:p>
            <a:r>
              <a:rPr lang="en-GB"/>
              <a:t>Click to edit Master title style</a:t>
            </a:r>
          </a:p>
        </p:txBody>
      </p:sp>
      <p:sp>
        <p:nvSpPr>
          <p:cNvPr id="3" name="Subtitle 2">
            <a:extLst>
              <a:ext uri="{FF2B5EF4-FFF2-40B4-BE49-F238E27FC236}">
                <a16:creationId xmlns:a16="http://schemas.microsoft.com/office/drawing/2014/main" id="{415DD7DA-46DB-1DC3-639B-032370A4CBE2}"/>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p>
        </p:txBody>
      </p:sp>
      <p:sp>
        <p:nvSpPr>
          <p:cNvPr id="4" name="Date Placeholder 3">
            <a:extLst>
              <a:ext uri="{FF2B5EF4-FFF2-40B4-BE49-F238E27FC236}">
                <a16:creationId xmlns:a16="http://schemas.microsoft.com/office/drawing/2014/main" id="{E4F4E460-EA18-C412-2999-9998419D0C9C}"/>
              </a:ext>
            </a:extLst>
          </p:cNvPr>
          <p:cNvSpPr>
            <a:spLocks noGrp="1"/>
          </p:cNvSpPr>
          <p:nvPr>
            <p:ph type="dt" sz="half" idx="10"/>
          </p:nvPr>
        </p:nvSpPr>
        <p:spPr/>
        <p:txBody>
          <a:bodyPr/>
          <a:lstStyle>
            <a:lvl1pPr>
              <a:defRPr/>
            </a:lvl1pPr>
          </a:lstStyle>
          <a:p>
            <a:r>
              <a:rPr lang="de-CH" altLang="en-CH"/>
              <a:t>28 Oct 2022</a:t>
            </a:r>
            <a:endParaRPr lang="en-US" altLang="en-CH"/>
          </a:p>
        </p:txBody>
      </p:sp>
      <p:sp>
        <p:nvSpPr>
          <p:cNvPr id="5" name="Footer Placeholder 4">
            <a:extLst>
              <a:ext uri="{FF2B5EF4-FFF2-40B4-BE49-F238E27FC236}">
                <a16:creationId xmlns:a16="http://schemas.microsoft.com/office/drawing/2014/main" id="{0500E4C5-8564-E70E-E4FF-2784020B0A78}"/>
              </a:ext>
            </a:extLst>
          </p:cNvPr>
          <p:cNvSpPr>
            <a:spLocks noGrp="1"/>
          </p:cNvSpPr>
          <p:nvPr>
            <p:ph type="ftr" sz="quarter" idx="11"/>
          </p:nvPr>
        </p:nvSpPr>
        <p:spPr/>
        <p:txBody>
          <a:bodyPr/>
          <a:lstStyle>
            <a:lvl1pPr algn="l">
              <a:defRPr/>
            </a:lvl1pPr>
          </a:lstStyle>
          <a:p>
            <a:r>
              <a:rPr lang="en-US" altLang="en-CH"/>
              <a:t>M. Karppinen</a:t>
            </a:r>
          </a:p>
        </p:txBody>
      </p:sp>
      <p:sp>
        <p:nvSpPr>
          <p:cNvPr id="6" name="Slide Number Placeholder 5">
            <a:extLst>
              <a:ext uri="{FF2B5EF4-FFF2-40B4-BE49-F238E27FC236}">
                <a16:creationId xmlns:a16="http://schemas.microsoft.com/office/drawing/2014/main" id="{C6C30AE0-DC2A-9A61-267B-0411F07A9066}"/>
              </a:ext>
            </a:extLst>
          </p:cNvPr>
          <p:cNvSpPr>
            <a:spLocks noGrp="1"/>
          </p:cNvSpPr>
          <p:nvPr>
            <p:ph type="sldNum" sz="quarter" idx="12"/>
          </p:nvPr>
        </p:nvSpPr>
        <p:spPr/>
        <p:txBody>
          <a:bodyPr/>
          <a:lstStyle>
            <a:lvl1pPr>
              <a:defRPr/>
            </a:lvl1pPr>
          </a:lstStyle>
          <a:p>
            <a:fld id="{C1B35EB4-9C2D-D04C-8A02-B5EFE89EB199}" type="slidenum">
              <a:rPr lang="en-US" altLang="en-CH"/>
              <a:pPr/>
              <a:t>‹#›</a:t>
            </a:fld>
            <a:endParaRPr lang="en-US" altLang="en-CH" sz="1050"/>
          </a:p>
        </p:txBody>
      </p:sp>
    </p:spTree>
    <p:extLst>
      <p:ext uri="{BB962C8B-B14F-4D97-AF65-F5344CB8AC3E}">
        <p14:creationId xmlns:p14="http://schemas.microsoft.com/office/powerpoint/2010/main" val="1707352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77EF0-8243-A40B-4ABA-B04E7EE28B74}"/>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44BA2376-5330-A30B-68B8-8B19B3D4801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68AA36A-7C5E-CC11-DE5B-8234C1A90C90}"/>
              </a:ext>
            </a:extLst>
          </p:cNvPr>
          <p:cNvSpPr>
            <a:spLocks noGrp="1"/>
          </p:cNvSpPr>
          <p:nvPr>
            <p:ph type="dt" sz="half" idx="10"/>
          </p:nvPr>
        </p:nvSpPr>
        <p:spPr/>
        <p:txBody>
          <a:bodyPr/>
          <a:lstStyle>
            <a:lvl1pPr>
              <a:defRPr/>
            </a:lvl1pPr>
          </a:lstStyle>
          <a:p>
            <a:r>
              <a:rPr lang="de-CH" altLang="en-CH"/>
              <a:t>28 Oct 2022</a:t>
            </a:r>
            <a:endParaRPr lang="en-US" altLang="en-CH"/>
          </a:p>
        </p:txBody>
      </p:sp>
      <p:sp>
        <p:nvSpPr>
          <p:cNvPr id="5" name="Footer Placeholder 4">
            <a:extLst>
              <a:ext uri="{FF2B5EF4-FFF2-40B4-BE49-F238E27FC236}">
                <a16:creationId xmlns:a16="http://schemas.microsoft.com/office/drawing/2014/main" id="{05FA9AC0-396E-8AC5-E85F-31AF9E955ABC}"/>
              </a:ext>
            </a:extLst>
          </p:cNvPr>
          <p:cNvSpPr>
            <a:spLocks noGrp="1"/>
          </p:cNvSpPr>
          <p:nvPr>
            <p:ph type="ftr" sz="quarter" idx="11"/>
          </p:nvPr>
        </p:nvSpPr>
        <p:spPr/>
        <p:txBody>
          <a:bodyPr/>
          <a:lstStyle>
            <a:lvl1pPr algn="l">
              <a:defRPr/>
            </a:lvl1pPr>
          </a:lstStyle>
          <a:p>
            <a:r>
              <a:rPr lang="en-US" altLang="en-CH"/>
              <a:t>M. Karppinen</a:t>
            </a:r>
          </a:p>
        </p:txBody>
      </p:sp>
      <p:sp>
        <p:nvSpPr>
          <p:cNvPr id="6" name="Slide Number Placeholder 5">
            <a:extLst>
              <a:ext uri="{FF2B5EF4-FFF2-40B4-BE49-F238E27FC236}">
                <a16:creationId xmlns:a16="http://schemas.microsoft.com/office/drawing/2014/main" id="{7AEF64F2-0866-09E3-0F18-8CFF9816B5F9}"/>
              </a:ext>
            </a:extLst>
          </p:cNvPr>
          <p:cNvSpPr>
            <a:spLocks noGrp="1"/>
          </p:cNvSpPr>
          <p:nvPr>
            <p:ph type="sldNum" sz="quarter" idx="12"/>
          </p:nvPr>
        </p:nvSpPr>
        <p:spPr/>
        <p:txBody>
          <a:bodyPr/>
          <a:lstStyle>
            <a:lvl1pPr>
              <a:defRPr/>
            </a:lvl1pPr>
          </a:lstStyle>
          <a:p>
            <a:fld id="{4E271A4A-FDB2-5446-984A-2F225E45A5F0}" type="slidenum">
              <a:rPr lang="en-US" altLang="en-CH"/>
              <a:pPr/>
              <a:t>‹#›</a:t>
            </a:fld>
            <a:endParaRPr lang="en-US" altLang="en-CH" sz="1050"/>
          </a:p>
        </p:txBody>
      </p:sp>
    </p:spTree>
    <p:extLst>
      <p:ext uri="{BB962C8B-B14F-4D97-AF65-F5344CB8AC3E}">
        <p14:creationId xmlns:p14="http://schemas.microsoft.com/office/powerpoint/2010/main" val="29856375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31371-3024-81E4-4E01-B07D1F6BB846}"/>
              </a:ext>
            </a:extLst>
          </p:cNvPr>
          <p:cNvSpPr>
            <a:spLocks noGrp="1"/>
          </p:cNvSpPr>
          <p:nvPr>
            <p:ph type="title"/>
          </p:nvPr>
        </p:nvSpPr>
        <p:spPr>
          <a:xfrm>
            <a:off x="623888" y="1282304"/>
            <a:ext cx="7886700" cy="2139553"/>
          </a:xfrm>
        </p:spPr>
        <p:txBody>
          <a:bodyPr anchor="b"/>
          <a:lstStyle>
            <a:lvl1pPr>
              <a:defRPr sz="4500"/>
            </a:lvl1pPr>
          </a:lstStyle>
          <a:p>
            <a:r>
              <a:rPr lang="en-GB"/>
              <a:t>Click to edit Master title style</a:t>
            </a:r>
          </a:p>
        </p:txBody>
      </p:sp>
      <p:sp>
        <p:nvSpPr>
          <p:cNvPr id="3" name="Text Placeholder 2">
            <a:extLst>
              <a:ext uri="{FF2B5EF4-FFF2-40B4-BE49-F238E27FC236}">
                <a16:creationId xmlns:a16="http://schemas.microsoft.com/office/drawing/2014/main" id="{205CB70C-A736-1EA9-44FA-E4CAFD3B9644}"/>
              </a:ext>
            </a:extLst>
          </p:cNvPr>
          <p:cNvSpPr>
            <a:spLocks noGrp="1"/>
          </p:cNvSpPr>
          <p:nvPr>
            <p:ph type="body" idx="1"/>
          </p:nvPr>
        </p:nvSpPr>
        <p:spPr>
          <a:xfrm>
            <a:off x="623888" y="3442098"/>
            <a:ext cx="7886700" cy="1125140"/>
          </a:xfrm>
        </p:spPr>
        <p:txBody>
          <a:bodyPr/>
          <a:lstStyle>
            <a:lvl1pPr marL="0" indent="0">
              <a:buNone/>
              <a:defRPr sz="1800"/>
            </a:lvl1pPr>
            <a:lvl2pPr marL="342900" indent="0">
              <a:buNone/>
              <a:defRPr sz="1500"/>
            </a:lvl2pPr>
            <a:lvl3pPr marL="685800" indent="0">
              <a:buNone/>
              <a:defRPr sz="135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a:r>
              <a:rPr lang="en-GB"/>
              <a:t>Click to edit Master text styles</a:t>
            </a:r>
          </a:p>
        </p:txBody>
      </p:sp>
      <p:sp>
        <p:nvSpPr>
          <p:cNvPr id="4" name="Date Placeholder 3">
            <a:extLst>
              <a:ext uri="{FF2B5EF4-FFF2-40B4-BE49-F238E27FC236}">
                <a16:creationId xmlns:a16="http://schemas.microsoft.com/office/drawing/2014/main" id="{890FBEA7-5670-67B1-5FBA-22264534F8F1}"/>
              </a:ext>
            </a:extLst>
          </p:cNvPr>
          <p:cNvSpPr>
            <a:spLocks noGrp="1"/>
          </p:cNvSpPr>
          <p:nvPr>
            <p:ph type="dt" sz="half" idx="10"/>
          </p:nvPr>
        </p:nvSpPr>
        <p:spPr/>
        <p:txBody>
          <a:bodyPr/>
          <a:lstStyle>
            <a:lvl1pPr>
              <a:defRPr/>
            </a:lvl1pPr>
          </a:lstStyle>
          <a:p>
            <a:r>
              <a:rPr lang="de-CH" altLang="en-CH"/>
              <a:t>28 Oct 2022</a:t>
            </a:r>
            <a:endParaRPr lang="en-US" altLang="en-CH"/>
          </a:p>
        </p:txBody>
      </p:sp>
      <p:sp>
        <p:nvSpPr>
          <p:cNvPr id="5" name="Footer Placeholder 4">
            <a:extLst>
              <a:ext uri="{FF2B5EF4-FFF2-40B4-BE49-F238E27FC236}">
                <a16:creationId xmlns:a16="http://schemas.microsoft.com/office/drawing/2014/main" id="{7A5B7A47-9CCE-2819-BF86-37C6D625372A}"/>
              </a:ext>
            </a:extLst>
          </p:cNvPr>
          <p:cNvSpPr>
            <a:spLocks noGrp="1"/>
          </p:cNvSpPr>
          <p:nvPr>
            <p:ph type="ftr" sz="quarter" idx="11"/>
          </p:nvPr>
        </p:nvSpPr>
        <p:spPr/>
        <p:txBody>
          <a:bodyPr/>
          <a:lstStyle>
            <a:lvl1pPr algn="l">
              <a:defRPr/>
            </a:lvl1pPr>
          </a:lstStyle>
          <a:p>
            <a:r>
              <a:rPr lang="en-US" altLang="en-CH"/>
              <a:t>M. Karppinen</a:t>
            </a:r>
          </a:p>
        </p:txBody>
      </p:sp>
      <p:sp>
        <p:nvSpPr>
          <p:cNvPr id="6" name="Slide Number Placeholder 5">
            <a:extLst>
              <a:ext uri="{FF2B5EF4-FFF2-40B4-BE49-F238E27FC236}">
                <a16:creationId xmlns:a16="http://schemas.microsoft.com/office/drawing/2014/main" id="{7C4417B7-002C-E468-BECB-51E9F3EBF917}"/>
              </a:ext>
            </a:extLst>
          </p:cNvPr>
          <p:cNvSpPr>
            <a:spLocks noGrp="1"/>
          </p:cNvSpPr>
          <p:nvPr>
            <p:ph type="sldNum" sz="quarter" idx="12"/>
          </p:nvPr>
        </p:nvSpPr>
        <p:spPr/>
        <p:txBody>
          <a:bodyPr/>
          <a:lstStyle>
            <a:lvl1pPr>
              <a:defRPr/>
            </a:lvl1pPr>
          </a:lstStyle>
          <a:p>
            <a:fld id="{C5374BAF-F636-E445-9357-EEBA76BE6E69}" type="slidenum">
              <a:rPr lang="en-US" altLang="en-CH"/>
              <a:pPr/>
              <a:t>‹#›</a:t>
            </a:fld>
            <a:endParaRPr lang="en-US" altLang="en-CH" sz="1050"/>
          </a:p>
        </p:txBody>
      </p:sp>
    </p:spTree>
    <p:extLst>
      <p:ext uri="{BB962C8B-B14F-4D97-AF65-F5344CB8AC3E}">
        <p14:creationId xmlns:p14="http://schemas.microsoft.com/office/powerpoint/2010/main" val="5289137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808A4-19B9-5A63-65A5-76AE72812BC3}"/>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614E515-596A-ECE0-F709-B88EB76ED59B}"/>
              </a:ext>
            </a:extLst>
          </p:cNvPr>
          <p:cNvSpPr>
            <a:spLocks noGrp="1"/>
          </p:cNvSpPr>
          <p:nvPr>
            <p:ph sz="half" idx="1"/>
          </p:nvPr>
        </p:nvSpPr>
        <p:spPr>
          <a:xfrm>
            <a:off x="382588" y="1393032"/>
            <a:ext cx="4114800" cy="335041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FE00029D-A9AB-3A42-4535-A127BF297D3A}"/>
              </a:ext>
            </a:extLst>
          </p:cNvPr>
          <p:cNvSpPr>
            <a:spLocks noGrp="1"/>
          </p:cNvSpPr>
          <p:nvPr>
            <p:ph sz="half" idx="2"/>
          </p:nvPr>
        </p:nvSpPr>
        <p:spPr>
          <a:xfrm>
            <a:off x="4649788" y="1393032"/>
            <a:ext cx="4114800" cy="335041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F05D13A0-941F-0B37-4F7C-907E59775592}"/>
              </a:ext>
            </a:extLst>
          </p:cNvPr>
          <p:cNvSpPr>
            <a:spLocks noGrp="1"/>
          </p:cNvSpPr>
          <p:nvPr>
            <p:ph type="dt" sz="half" idx="10"/>
          </p:nvPr>
        </p:nvSpPr>
        <p:spPr/>
        <p:txBody>
          <a:bodyPr/>
          <a:lstStyle>
            <a:lvl1pPr>
              <a:defRPr/>
            </a:lvl1pPr>
          </a:lstStyle>
          <a:p>
            <a:r>
              <a:rPr lang="de-CH" altLang="en-CH"/>
              <a:t>28 Oct 2022</a:t>
            </a:r>
            <a:endParaRPr lang="en-US" altLang="en-CH"/>
          </a:p>
        </p:txBody>
      </p:sp>
      <p:sp>
        <p:nvSpPr>
          <p:cNvPr id="6" name="Footer Placeholder 5">
            <a:extLst>
              <a:ext uri="{FF2B5EF4-FFF2-40B4-BE49-F238E27FC236}">
                <a16:creationId xmlns:a16="http://schemas.microsoft.com/office/drawing/2014/main" id="{F8050553-0A33-1B47-1AC1-C1E271B5A386}"/>
              </a:ext>
            </a:extLst>
          </p:cNvPr>
          <p:cNvSpPr>
            <a:spLocks noGrp="1"/>
          </p:cNvSpPr>
          <p:nvPr>
            <p:ph type="ftr" sz="quarter" idx="11"/>
          </p:nvPr>
        </p:nvSpPr>
        <p:spPr/>
        <p:txBody>
          <a:bodyPr/>
          <a:lstStyle>
            <a:lvl1pPr algn="l">
              <a:defRPr/>
            </a:lvl1pPr>
          </a:lstStyle>
          <a:p>
            <a:r>
              <a:rPr lang="en-US" altLang="en-CH"/>
              <a:t>M. Karppinen</a:t>
            </a:r>
          </a:p>
        </p:txBody>
      </p:sp>
      <p:sp>
        <p:nvSpPr>
          <p:cNvPr id="7" name="Slide Number Placeholder 6">
            <a:extLst>
              <a:ext uri="{FF2B5EF4-FFF2-40B4-BE49-F238E27FC236}">
                <a16:creationId xmlns:a16="http://schemas.microsoft.com/office/drawing/2014/main" id="{B2261632-F7CC-BB82-C873-B54ACFEBF54F}"/>
              </a:ext>
            </a:extLst>
          </p:cNvPr>
          <p:cNvSpPr>
            <a:spLocks noGrp="1"/>
          </p:cNvSpPr>
          <p:nvPr>
            <p:ph type="sldNum" sz="quarter" idx="12"/>
          </p:nvPr>
        </p:nvSpPr>
        <p:spPr/>
        <p:txBody>
          <a:bodyPr/>
          <a:lstStyle>
            <a:lvl1pPr>
              <a:defRPr/>
            </a:lvl1pPr>
          </a:lstStyle>
          <a:p>
            <a:fld id="{0BBAF775-D300-804C-87C2-26664343C913}" type="slidenum">
              <a:rPr lang="en-US" altLang="en-CH"/>
              <a:pPr/>
              <a:t>‹#›</a:t>
            </a:fld>
            <a:endParaRPr lang="en-US" altLang="en-CH" sz="1050"/>
          </a:p>
        </p:txBody>
      </p:sp>
    </p:spTree>
    <p:extLst>
      <p:ext uri="{BB962C8B-B14F-4D97-AF65-F5344CB8AC3E}">
        <p14:creationId xmlns:p14="http://schemas.microsoft.com/office/powerpoint/2010/main" val="898665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2027463"/>
            <a:ext cx="1172455" cy="110028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AE688-A90B-99C7-7E1D-9F5B560B8D9A}"/>
              </a:ext>
            </a:extLst>
          </p:cNvPr>
          <p:cNvSpPr>
            <a:spLocks noGrp="1"/>
          </p:cNvSpPr>
          <p:nvPr>
            <p:ph type="title"/>
          </p:nvPr>
        </p:nvSpPr>
        <p:spPr>
          <a:xfrm>
            <a:off x="630238" y="273844"/>
            <a:ext cx="7886700" cy="994172"/>
          </a:xfrm>
        </p:spPr>
        <p:txBody>
          <a:bodyPr/>
          <a:lstStyle/>
          <a:p>
            <a:r>
              <a:rPr lang="en-GB"/>
              <a:t>Click to edit Master title style</a:t>
            </a:r>
          </a:p>
        </p:txBody>
      </p:sp>
      <p:sp>
        <p:nvSpPr>
          <p:cNvPr id="3" name="Text Placeholder 2">
            <a:extLst>
              <a:ext uri="{FF2B5EF4-FFF2-40B4-BE49-F238E27FC236}">
                <a16:creationId xmlns:a16="http://schemas.microsoft.com/office/drawing/2014/main" id="{F5674A03-AAD4-F1CE-DCFC-5503F7384434}"/>
              </a:ext>
            </a:extLst>
          </p:cNvPr>
          <p:cNvSpPr>
            <a:spLocks noGrp="1"/>
          </p:cNvSpPr>
          <p:nvPr>
            <p:ph type="body" idx="1"/>
          </p:nvPr>
        </p:nvSpPr>
        <p:spPr>
          <a:xfrm>
            <a:off x="630239" y="1260872"/>
            <a:ext cx="3868737"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a:extLst>
              <a:ext uri="{FF2B5EF4-FFF2-40B4-BE49-F238E27FC236}">
                <a16:creationId xmlns:a16="http://schemas.microsoft.com/office/drawing/2014/main" id="{509FC61E-7A6B-935B-3689-76B0261D8123}"/>
              </a:ext>
            </a:extLst>
          </p:cNvPr>
          <p:cNvSpPr>
            <a:spLocks noGrp="1"/>
          </p:cNvSpPr>
          <p:nvPr>
            <p:ph sz="half" idx="2"/>
          </p:nvPr>
        </p:nvSpPr>
        <p:spPr>
          <a:xfrm>
            <a:off x="630239" y="1878806"/>
            <a:ext cx="3868737"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54F247F-110F-B123-A2BC-90BC87C8DFBE}"/>
              </a:ext>
            </a:extLst>
          </p:cNvPr>
          <p:cNvSpPr>
            <a:spLocks noGrp="1"/>
          </p:cNvSpPr>
          <p:nvPr>
            <p:ph type="body" sz="quarter" idx="3"/>
          </p:nvPr>
        </p:nvSpPr>
        <p:spPr>
          <a:xfrm>
            <a:off x="4629150" y="1260872"/>
            <a:ext cx="3887788"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a:extLst>
              <a:ext uri="{FF2B5EF4-FFF2-40B4-BE49-F238E27FC236}">
                <a16:creationId xmlns:a16="http://schemas.microsoft.com/office/drawing/2014/main" id="{5BE86443-BEEB-FCA2-032A-2C294FB7ACDA}"/>
              </a:ext>
            </a:extLst>
          </p:cNvPr>
          <p:cNvSpPr>
            <a:spLocks noGrp="1"/>
          </p:cNvSpPr>
          <p:nvPr>
            <p:ph sz="quarter" idx="4"/>
          </p:nvPr>
        </p:nvSpPr>
        <p:spPr>
          <a:xfrm>
            <a:off x="4629150" y="1878806"/>
            <a:ext cx="3887788"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89F9CAF1-1B58-8E53-29F7-31E1D5AE7DDA}"/>
              </a:ext>
            </a:extLst>
          </p:cNvPr>
          <p:cNvSpPr>
            <a:spLocks noGrp="1"/>
          </p:cNvSpPr>
          <p:nvPr>
            <p:ph type="dt" sz="half" idx="10"/>
          </p:nvPr>
        </p:nvSpPr>
        <p:spPr/>
        <p:txBody>
          <a:bodyPr/>
          <a:lstStyle>
            <a:lvl1pPr>
              <a:defRPr/>
            </a:lvl1pPr>
          </a:lstStyle>
          <a:p>
            <a:r>
              <a:rPr lang="de-CH" altLang="en-CH"/>
              <a:t>28 Oct 2022</a:t>
            </a:r>
            <a:endParaRPr lang="en-US" altLang="en-CH"/>
          </a:p>
        </p:txBody>
      </p:sp>
      <p:sp>
        <p:nvSpPr>
          <p:cNvPr id="8" name="Footer Placeholder 7">
            <a:extLst>
              <a:ext uri="{FF2B5EF4-FFF2-40B4-BE49-F238E27FC236}">
                <a16:creationId xmlns:a16="http://schemas.microsoft.com/office/drawing/2014/main" id="{F9ED4EAD-70DF-B59F-8F7B-AC0CDC73553C}"/>
              </a:ext>
            </a:extLst>
          </p:cNvPr>
          <p:cNvSpPr>
            <a:spLocks noGrp="1"/>
          </p:cNvSpPr>
          <p:nvPr>
            <p:ph type="ftr" sz="quarter" idx="11"/>
          </p:nvPr>
        </p:nvSpPr>
        <p:spPr/>
        <p:txBody>
          <a:bodyPr/>
          <a:lstStyle>
            <a:lvl1pPr algn="l">
              <a:defRPr/>
            </a:lvl1pPr>
          </a:lstStyle>
          <a:p>
            <a:r>
              <a:rPr lang="en-US" altLang="en-CH"/>
              <a:t>M. Karppinen</a:t>
            </a:r>
          </a:p>
        </p:txBody>
      </p:sp>
      <p:sp>
        <p:nvSpPr>
          <p:cNvPr id="9" name="Slide Number Placeholder 8">
            <a:extLst>
              <a:ext uri="{FF2B5EF4-FFF2-40B4-BE49-F238E27FC236}">
                <a16:creationId xmlns:a16="http://schemas.microsoft.com/office/drawing/2014/main" id="{C8016C07-877C-1F00-0337-6019C0E659A7}"/>
              </a:ext>
            </a:extLst>
          </p:cNvPr>
          <p:cNvSpPr>
            <a:spLocks noGrp="1"/>
          </p:cNvSpPr>
          <p:nvPr>
            <p:ph type="sldNum" sz="quarter" idx="12"/>
          </p:nvPr>
        </p:nvSpPr>
        <p:spPr/>
        <p:txBody>
          <a:bodyPr/>
          <a:lstStyle>
            <a:lvl1pPr>
              <a:defRPr/>
            </a:lvl1pPr>
          </a:lstStyle>
          <a:p>
            <a:fld id="{22806F01-3167-1B41-A3F5-6B980B120F43}" type="slidenum">
              <a:rPr lang="en-US" altLang="en-CH"/>
              <a:pPr/>
              <a:t>‹#›</a:t>
            </a:fld>
            <a:endParaRPr lang="en-US" altLang="en-CH" sz="1050"/>
          </a:p>
        </p:txBody>
      </p:sp>
    </p:spTree>
    <p:extLst>
      <p:ext uri="{BB962C8B-B14F-4D97-AF65-F5344CB8AC3E}">
        <p14:creationId xmlns:p14="http://schemas.microsoft.com/office/powerpoint/2010/main" val="29172575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B3F4E-B296-E631-7949-DA87CCF543C5}"/>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C923DFB6-7663-825A-7972-A483752E9C00}"/>
              </a:ext>
            </a:extLst>
          </p:cNvPr>
          <p:cNvSpPr>
            <a:spLocks noGrp="1"/>
          </p:cNvSpPr>
          <p:nvPr>
            <p:ph type="dt" sz="half" idx="10"/>
          </p:nvPr>
        </p:nvSpPr>
        <p:spPr/>
        <p:txBody>
          <a:bodyPr/>
          <a:lstStyle>
            <a:lvl1pPr>
              <a:defRPr/>
            </a:lvl1pPr>
          </a:lstStyle>
          <a:p>
            <a:r>
              <a:rPr lang="de-CH" altLang="en-CH"/>
              <a:t>28 Oct 2022</a:t>
            </a:r>
            <a:endParaRPr lang="en-US" altLang="en-CH"/>
          </a:p>
        </p:txBody>
      </p:sp>
      <p:sp>
        <p:nvSpPr>
          <p:cNvPr id="4" name="Footer Placeholder 3">
            <a:extLst>
              <a:ext uri="{FF2B5EF4-FFF2-40B4-BE49-F238E27FC236}">
                <a16:creationId xmlns:a16="http://schemas.microsoft.com/office/drawing/2014/main" id="{7750C6D0-394A-A367-AD76-9DAF7EE5C31F}"/>
              </a:ext>
            </a:extLst>
          </p:cNvPr>
          <p:cNvSpPr>
            <a:spLocks noGrp="1"/>
          </p:cNvSpPr>
          <p:nvPr>
            <p:ph type="ftr" sz="quarter" idx="11"/>
          </p:nvPr>
        </p:nvSpPr>
        <p:spPr/>
        <p:txBody>
          <a:bodyPr/>
          <a:lstStyle>
            <a:lvl1pPr algn="l">
              <a:defRPr/>
            </a:lvl1pPr>
          </a:lstStyle>
          <a:p>
            <a:r>
              <a:rPr lang="en-US" altLang="en-CH"/>
              <a:t>M. Karppinen</a:t>
            </a:r>
          </a:p>
        </p:txBody>
      </p:sp>
      <p:sp>
        <p:nvSpPr>
          <p:cNvPr id="5" name="Slide Number Placeholder 4">
            <a:extLst>
              <a:ext uri="{FF2B5EF4-FFF2-40B4-BE49-F238E27FC236}">
                <a16:creationId xmlns:a16="http://schemas.microsoft.com/office/drawing/2014/main" id="{E67A398B-7A04-96A3-A515-EAB8D8CCB5AF}"/>
              </a:ext>
            </a:extLst>
          </p:cNvPr>
          <p:cNvSpPr>
            <a:spLocks noGrp="1"/>
          </p:cNvSpPr>
          <p:nvPr>
            <p:ph type="sldNum" sz="quarter" idx="12"/>
          </p:nvPr>
        </p:nvSpPr>
        <p:spPr/>
        <p:txBody>
          <a:bodyPr/>
          <a:lstStyle>
            <a:lvl1pPr>
              <a:defRPr/>
            </a:lvl1pPr>
          </a:lstStyle>
          <a:p>
            <a:fld id="{2B1EF356-2752-204F-806D-4B1762FB399E}" type="slidenum">
              <a:rPr lang="en-US" altLang="en-CH"/>
              <a:pPr/>
              <a:t>‹#›</a:t>
            </a:fld>
            <a:endParaRPr lang="en-US" altLang="en-CH" sz="1050"/>
          </a:p>
        </p:txBody>
      </p:sp>
    </p:spTree>
    <p:extLst>
      <p:ext uri="{BB962C8B-B14F-4D97-AF65-F5344CB8AC3E}">
        <p14:creationId xmlns:p14="http://schemas.microsoft.com/office/powerpoint/2010/main" val="39091478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A51F8F-0B02-EBCE-9EF6-2208FB57CD9C}"/>
              </a:ext>
            </a:extLst>
          </p:cNvPr>
          <p:cNvSpPr>
            <a:spLocks noGrp="1"/>
          </p:cNvSpPr>
          <p:nvPr>
            <p:ph type="dt" sz="half" idx="10"/>
          </p:nvPr>
        </p:nvSpPr>
        <p:spPr/>
        <p:txBody>
          <a:bodyPr/>
          <a:lstStyle>
            <a:lvl1pPr>
              <a:defRPr/>
            </a:lvl1pPr>
          </a:lstStyle>
          <a:p>
            <a:r>
              <a:rPr lang="de-CH" altLang="en-CH"/>
              <a:t>28 Oct 2022</a:t>
            </a:r>
            <a:endParaRPr lang="en-US" altLang="en-CH"/>
          </a:p>
        </p:txBody>
      </p:sp>
      <p:sp>
        <p:nvSpPr>
          <p:cNvPr id="3" name="Footer Placeholder 2">
            <a:extLst>
              <a:ext uri="{FF2B5EF4-FFF2-40B4-BE49-F238E27FC236}">
                <a16:creationId xmlns:a16="http://schemas.microsoft.com/office/drawing/2014/main" id="{653F3756-943E-8AC8-CA2B-EE61676DB4FB}"/>
              </a:ext>
            </a:extLst>
          </p:cNvPr>
          <p:cNvSpPr>
            <a:spLocks noGrp="1"/>
          </p:cNvSpPr>
          <p:nvPr>
            <p:ph type="ftr" sz="quarter" idx="11"/>
          </p:nvPr>
        </p:nvSpPr>
        <p:spPr/>
        <p:txBody>
          <a:bodyPr/>
          <a:lstStyle>
            <a:lvl1pPr algn="l">
              <a:defRPr/>
            </a:lvl1pPr>
          </a:lstStyle>
          <a:p>
            <a:r>
              <a:rPr lang="en-US" altLang="en-CH"/>
              <a:t>M. Karppinen</a:t>
            </a:r>
          </a:p>
        </p:txBody>
      </p:sp>
      <p:sp>
        <p:nvSpPr>
          <p:cNvPr id="4" name="Slide Number Placeholder 3">
            <a:extLst>
              <a:ext uri="{FF2B5EF4-FFF2-40B4-BE49-F238E27FC236}">
                <a16:creationId xmlns:a16="http://schemas.microsoft.com/office/drawing/2014/main" id="{64ED6103-4300-6C70-30FA-921544F152CD}"/>
              </a:ext>
            </a:extLst>
          </p:cNvPr>
          <p:cNvSpPr>
            <a:spLocks noGrp="1"/>
          </p:cNvSpPr>
          <p:nvPr>
            <p:ph type="sldNum" sz="quarter" idx="12"/>
          </p:nvPr>
        </p:nvSpPr>
        <p:spPr/>
        <p:txBody>
          <a:bodyPr/>
          <a:lstStyle>
            <a:lvl1pPr>
              <a:defRPr/>
            </a:lvl1pPr>
          </a:lstStyle>
          <a:p>
            <a:fld id="{8960DE11-8EE3-D24C-AF3C-B6DDF13F94B3}" type="slidenum">
              <a:rPr lang="en-US" altLang="en-CH"/>
              <a:pPr/>
              <a:t>‹#›</a:t>
            </a:fld>
            <a:endParaRPr lang="en-US" altLang="en-CH" sz="1050"/>
          </a:p>
        </p:txBody>
      </p:sp>
    </p:spTree>
    <p:extLst>
      <p:ext uri="{BB962C8B-B14F-4D97-AF65-F5344CB8AC3E}">
        <p14:creationId xmlns:p14="http://schemas.microsoft.com/office/powerpoint/2010/main" val="26575326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7C555-72F9-7A17-79B5-D0305C461BD7}"/>
              </a:ext>
            </a:extLst>
          </p:cNvPr>
          <p:cNvSpPr>
            <a:spLocks noGrp="1"/>
          </p:cNvSpPr>
          <p:nvPr>
            <p:ph type="title"/>
          </p:nvPr>
        </p:nvSpPr>
        <p:spPr>
          <a:xfrm>
            <a:off x="630239" y="342900"/>
            <a:ext cx="2949575" cy="1200150"/>
          </a:xfrm>
        </p:spPr>
        <p:txBody>
          <a:bodyPr anchor="b"/>
          <a:lstStyle>
            <a:lvl1pPr>
              <a:defRPr sz="2400"/>
            </a:lvl1pPr>
          </a:lstStyle>
          <a:p>
            <a:r>
              <a:rPr lang="en-GB"/>
              <a:t>Click to edit Master title style</a:t>
            </a:r>
          </a:p>
        </p:txBody>
      </p:sp>
      <p:sp>
        <p:nvSpPr>
          <p:cNvPr id="3" name="Content Placeholder 2">
            <a:extLst>
              <a:ext uri="{FF2B5EF4-FFF2-40B4-BE49-F238E27FC236}">
                <a16:creationId xmlns:a16="http://schemas.microsoft.com/office/drawing/2014/main" id="{6F6CF6B1-3962-0122-F59E-3E7BFA181AA4}"/>
              </a:ext>
            </a:extLst>
          </p:cNvPr>
          <p:cNvSpPr>
            <a:spLocks noGrp="1"/>
          </p:cNvSpPr>
          <p:nvPr>
            <p:ph idx="1"/>
          </p:nvPr>
        </p:nvSpPr>
        <p:spPr>
          <a:xfrm>
            <a:off x="3887788"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29A34964-6793-A41F-2462-757D8D286FBD}"/>
              </a:ext>
            </a:extLst>
          </p:cNvPr>
          <p:cNvSpPr>
            <a:spLocks noGrp="1"/>
          </p:cNvSpPr>
          <p:nvPr>
            <p:ph type="body" sz="half" idx="2"/>
          </p:nvPr>
        </p:nvSpPr>
        <p:spPr>
          <a:xfrm>
            <a:off x="630239" y="1543050"/>
            <a:ext cx="2949575"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2DE3943C-EEF2-6471-6599-F0D9D67D2B64}"/>
              </a:ext>
            </a:extLst>
          </p:cNvPr>
          <p:cNvSpPr>
            <a:spLocks noGrp="1"/>
          </p:cNvSpPr>
          <p:nvPr>
            <p:ph type="dt" sz="half" idx="10"/>
          </p:nvPr>
        </p:nvSpPr>
        <p:spPr/>
        <p:txBody>
          <a:bodyPr/>
          <a:lstStyle>
            <a:lvl1pPr>
              <a:defRPr/>
            </a:lvl1pPr>
          </a:lstStyle>
          <a:p>
            <a:r>
              <a:rPr lang="de-CH" altLang="en-CH"/>
              <a:t>28 Oct 2022</a:t>
            </a:r>
            <a:endParaRPr lang="en-US" altLang="en-CH"/>
          </a:p>
        </p:txBody>
      </p:sp>
      <p:sp>
        <p:nvSpPr>
          <p:cNvPr id="6" name="Footer Placeholder 5">
            <a:extLst>
              <a:ext uri="{FF2B5EF4-FFF2-40B4-BE49-F238E27FC236}">
                <a16:creationId xmlns:a16="http://schemas.microsoft.com/office/drawing/2014/main" id="{EE85E01A-8E67-3E1D-F6B5-89F4BEAB7542}"/>
              </a:ext>
            </a:extLst>
          </p:cNvPr>
          <p:cNvSpPr>
            <a:spLocks noGrp="1"/>
          </p:cNvSpPr>
          <p:nvPr>
            <p:ph type="ftr" sz="quarter" idx="11"/>
          </p:nvPr>
        </p:nvSpPr>
        <p:spPr/>
        <p:txBody>
          <a:bodyPr/>
          <a:lstStyle>
            <a:lvl1pPr algn="l">
              <a:defRPr/>
            </a:lvl1pPr>
          </a:lstStyle>
          <a:p>
            <a:r>
              <a:rPr lang="en-US" altLang="en-CH"/>
              <a:t>M. Karppinen</a:t>
            </a:r>
          </a:p>
        </p:txBody>
      </p:sp>
      <p:sp>
        <p:nvSpPr>
          <p:cNvPr id="7" name="Slide Number Placeholder 6">
            <a:extLst>
              <a:ext uri="{FF2B5EF4-FFF2-40B4-BE49-F238E27FC236}">
                <a16:creationId xmlns:a16="http://schemas.microsoft.com/office/drawing/2014/main" id="{E4CA5C50-2107-6C4D-F228-7202F348AC02}"/>
              </a:ext>
            </a:extLst>
          </p:cNvPr>
          <p:cNvSpPr>
            <a:spLocks noGrp="1"/>
          </p:cNvSpPr>
          <p:nvPr>
            <p:ph type="sldNum" sz="quarter" idx="12"/>
          </p:nvPr>
        </p:nvSpPr>
        <p:spPr/>
        <p:txBody>
          <a:bodyPr/>
          <a:lstStyle>
            <a:lvl1pPr>
              <a:defRPr/>
            </a:lvl1pPr>
          </a:lstStyle>
          <a:p>
            <a:fld id="{1FE26A97-A781-C74A-B95C-E4CB40541D67}" type="slidenum">
              <a:rPr lang="en-US" altLang="en-CH"/>
              <a:pPr/>
              <a:t>‹#›</a:t>
            </a:fld>
            <a:endParaRPr lang="en-US" altLang="en-CH" sz="1050"/>
          </a:p>
        </p:txBody>
      </p:sp>
    </p:spTree>
    <p:extLst>
      <p:ext uri="{BB962C8B-B14F-4D97-AF65-F5344CB8AC3E}">
        <p14:creationId xmlns:p14="http://schemas.microsoft.com/office/powerpoint/2010/main" val="892434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D4BCB-89C6-7A6C-E78C-9EBB57BBFABD}"/>
              </a:ext>
            </a:extLst>
          </p:cNvPr>
          <p:cNvSpPr>
            <a:spLocks noGrp="1"/>
          </p:cNvSpPr>
          <p:nvPr>
            <p:ph type="title"/>
          </p:nvPr>
        </p:nvSpPr>
        <p:spPr>
          <a:xfrm>
            <a:off x="630239" y="342900"/>
            <a:ext cx="2949575" cy="1200150"/>
          </a:xfrm>
        </p:spPr>
        <p:txBody>
          <a:bodyPr anchor="b"/>
          <a:lstStyle>
            <a:lvl1pPr>
              <a:defRPr sz="2400"/>
            </a:lvl1pPr>
          </a:lstStyle>
          <a:p>
            <a:r>
              <a:rPr lang="en-GB"/>
              <a:t>Click to edit Master title style</a:t>
            </a:r>
          </a:p>
        </p:txBody>
      </p:sp>
      <p:sp>
        <p:nvSpPr>
          <p:cNvPr id="3" name="Picture Placeholder 2">
            <a:extLst>
              <a:ext uri="{FF2B5EF4-FFF2-40B4-BE49-F238E27FC236}">
                <a16:creationId xmlns:a16="http://schemas.microsoft.com/office/drawing/2014/main" id="{BBAB8E5A-A7ED-9ACE-F136-0CFA71DD9605}"/>
              </a:ext>
            </a:extLst>
          </p:cNvPr>
          <p:cNvSpPr>
            <a:spLocks noGrp="1"/>
          </p:cNvSpPr>
          <p:nvPr>
            <p:ph type="pic" idx="1"/>
          </p:nvPr>
        </p:nvSpPr>
        <p:spPr>
          <a:xfrm>
            <a:off x="3887788"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EB0B6806-8E0D-B8C2-3AC0-3B604EFA2F84}"/>
              </a:ext>
            </a:extLst>
          </p:cNvPr>
          <p:cNvSpPr>
            <a:spLocks noGrp="1"/>
          </p:cNvSpPr>
          <p:nvPr>
            <p:ph type="body" sz="half" idx="2"/>
          </p:nvPr>
        </p:nvSpPr>
        <p:spPr>
          <a:xfrm>
            <a:off x="630239" y="1543050"/>
            <a:ext cx="2949575"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47F9847A-5F54-38E9-921F-D2363EDC1ECE}"/>
              </a:ext>
            </a:extLst>
          </p:cNvPr>
          <p:cNvSpPr>
            <a:spLocks noGrp="1"/>
          </p:cNvSpPr>
          <p:nvPr>
            <p:ph type="dt" sz="half" idx="10"/>
          </p:nvPr>
        </p:nvSpPr>
        <p:spPr/>
        <p:txBody>
          <a:bodyPr/>
          <a:lstStyle>
            <a:lvl1pPr>
              <a:defRPr/>
            </a:lvl1pPr>
          </a:lstStyle>
          <a:p>
            <a:r>
              <a:rPr lang="de-CH" altLang="en-CH"/>
              <a:t>28 Oct 2022</a:t>
            </a:r>
            <a:endParaRPr lang="en-US" altLang="en-CH"/>
          </a:p>
        </p:txBody>
      </p:sp>
      <p:sp>
        <p:nvSpPr>
          <p:cNvPr id="6" name="Footer Placeholder 5">
            <a:extLst>
              <a:ext uri="{FF2B5EF4-FFF2-40B4-BE49-F238E27FC236}">
                <a16:creationId xmlns:a16="http://schemas.microsoft.com/office/drawing/2014/main" id="{BE513F66-1E1F-3842-8368-E3FB7BFD4522}"/>
              </a:ext>
            </a:extLst>
          </p:cNvPr>
          <p:cNvSpPr>
            <a:spLocks noGrp="1"/>
          </p:cNvSpPr>
          <p:nvPr>
            <p:ph type="ftr" sz="quarter" idx="11"/>
          </p:nvPr>
        </p:nvSpPr>
        <p:spPr/>
        <p:txBody>
          <a:bodyPr/>
          <a:lstStyle>
            <a:lvl1pPr algn="l">
              <a:defRPr/>
            </a:lvl1pPr>
          </a:lstStyle>
          <a:p>
            <a:r>
              <a:rPr lang="en-US" altLang="en-CH"/>
              <a:t>M. Karppinen</a:t>
            </a:r>
          </a:p>
        </p:txBody>
      </p:sp>
      <p:sp>
        <p:nvSpPr>
          <p:cNvPr id="7" name="Slide Number Placeholder 6">
            <a:extLst>
              <a:ext uri="{FF2B5EF4-FFF2-40B4-BE49-F238E27FC236}">
                <a16:creationId xmlns:a16="http://schemas.microsoft.com/office/drawing/2014/main" id="{FE7584C6-8E44-9A97-4DDD-E0122EE2A63E}"/>
              </a:ext>
            </a:extLst>
          </p:cNvPr>
          <p:cNvSpPr>
            <a:spLocks noGrp="1"/>
          </p:cNvSpPr>
          <p:nvPr>
            <p:ph type="sldNum" sz="quarter" idx="12"/>
          </p:nvPr>
        </p:nvSpPr>
        <p:spPr/>
        <p:txBody>
          <a:bodyPr/>
          <a:lstStyle>
            <a:lvl1pPr>
              <a:defRPr/>
            </a:lvl1pPr>
          </a:lstStyle>
          <a:p>
            <a:fld id="{C418785D-E19C-C84D-B066-CE3F7E222481}" type="slidenum">
              <a:rPr lang="en-US" altLang="en-CH"/>
              <a:pPr/>
              <a:t>‹#›</a:t>
            </a:fld>
            <a:endParaRPr lang="en-US" altLang="en-CH" sz="1050"/>
          </a:p>
        </p:txBody>
      </p:sp>
    </p:spTree>
    <p:extLst>
      <p:ext uri="{BB962C8B-B14F-4D97-AF65-F5344CB8AC3E}">
        <p14:creationId xmlns:p14="http://schemas.microsoft.com/office/powerpoint/2010/main" val="36163902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2AE70-8CEC-586C-0046-DF701D9BC583}"/>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39175367-59EA-1943-CC31-4E2D6CA976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4CECE464-4D04-398C-B93E-CB3A84224E0C}"/>
              </a:ext>
            </a:extLst>
          </p:cNvPr>
          <p:cNvSpPr>
            <a:spLocks noGrp="1"/>
          </p:cNvSpPr>
          <p:nvPr>
            <p:ph type="dt" sz="half" idx="10"/>
          </p:nvPr>
        </p:nvSpPr>
        <p:spPr/>
        <p:txBody>
          <a:bodyPr/>
          <a:lstStyle>
            <a:lvl1pPr>
              <a:defRPr/>
            </a:lvl1pPr>
          </a:lstStyle>
          <a:p>
            <a:r>
              <a:rPr lang="de-CH" altLang="en-CH"/>
              <a:t>28 Oct 2022</a:t>
            </a:r>
            <a:endParaRPr lang="en-US" altLang="en-CH"/>
          </a:p>
        </p:txBody>
      </p:sp>
      <p:sp>
        <p:nvSpPr>
          <p:cNvPr id="5" name="Footer Placeholder 4">
            <a:extLst>
              <a:ext uri="{FF2B5EF4-FFF2-40B4-BE49-F238E27FC236}">
                <a16:creationId xmlns:a16="http://schemas.microsoft.com/office/drawing/2014/main" id="{0D304F25-C3C8-0A1F-EC71-5AB673AFF2D1}"/>
              </a:ext>
            </a:extLst>
          </p:cNvPr>
          <p:cNvSpPr>
            <a:spLocks noGrp="1"/>
          </p:cNvSpPr>
          <p:nvPr>
            <p:ph type="ftr" sz="quarter" idx="11"/>
          </p:nvPr>
        </p:nvSpPr>
        <p:spPr/>
        <p:txBody>
          <a:bodyPr/>
          <a:lstStyle>
            <a:lvl1pPr algn="l">
              <a:defRPr/>
            </a:lvl1pPr>
          </a:lstStyle>
          <a:p>
            <a:r>
              <a:rPr lang="en-US" altLang="en-CH"/>
              <a:t>M. Karppinen</a:t>
            </a:r>
          </a:p>
        </p:txBody>
      </p:sp>
      <p:sp>
        <p:nvSpPr>
          <p:cNvPr id="6" name="Slide Number Placeholder 5">
            <a:extLst>
              <a:ext uri="{FF2B5EF4-FFF2-40B4-BE49-F238E27FC236}">
                <a16:creationId xmlns:a16="http://schemas.microsoft.com/office/drawing/2014/main" id="{7D4EE661-2437-E644-7FF8-950787D9E5F2}"/>
              </a:ext>
            </a:extLst>
          </p:cNvPr>
          <p:cNvSpPr>
            <a:spLocks noGrp="1"/>
          </p:cNvSpPr>
          <p:nvPr>
            <p:ph type="sldNum" sz="quarter" idx="12"/>
          </p:nvPr>
        </p:nvSpPr>
        <p:spPr/>
        <p:txBody>
          <a:bodyPr/>
          <a:lstStyle>
            <a:lvl1pPr>
              <a:defRPr/>
            </a:lvl1pPr>
          </a:lstStyle>
          <a:p>
            <a:fld id="{815A3E31-64E7-CB42-AE03-3949CB170180}" type="slidenum">
              <a:rPr lang="en-US" altLang="en-CH"/>
              <a:pPr/>
              <a:t>‹#›</a:t>
            </a:fld>
            <a:endParaRPr lang="en-US" altLang="en-CH" sz="1050"/>
          </a:p>
        </p:txBody>
      </p:sp>
    </p:spTree>
    <p:extLst>
      <p:ext uri="{BB962C8B-B14F-4D97-AF65-F5344CB8AC3E}">
        <p14:creationId xmlns:p14="http://schemas.microsoft.com/office/powerpoint/2010/main" val="23446854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CC4CCE-DE26-2CC2-132A-02BB0DE39506}"/>
              </a:ext>
            </a:extLst>
          </p:cNvPr>
          <p:cNvSpPr>
            <a:spLocks noGrp="1"/>
          </p:cNvSpPr>
          <p:nvPr>
            <p:ph type="title" orient="vert"/>
          </p:nvPr>
        </p:nvSpPr>
        <p:spPr>
          <a:xfrm>
            <a:off x="6669088" y="1017985"/>
            <a:ext cx="2095500" cy="3725465"/>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026FEC4F-6FD8-4D1B-1539-13E38C3E8DAA}"/>
              </a:ext>
            </a:extLst>
          </p:cNvPr>
          <p:cNvSpPr>
            <a:spLocks noGrp="1"/>
          </p:cNvSpPr>
          <p:nvPr>
            <p:ph type="body" orient="vert" idx="1"/>
          </p:nvPr>
        </p:nvSpPr>
        <p:spPr>
          <a:xfrm>
            <a:off x="381000" y="1017985"/>
            <a:ext cx="6135688" cy="372546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CEB7A946-F984-CE20-45B7-BF3A57AD0F32}"/>
              </a:ext>
            </a:extLst>
          </p:cNvPr>
          <p:cNvSpPr>
            <a:spLocks noGrp="1"/>
          </p:cNvSpPr>
          <p:nvPr>
            <p:ph type="dt" sz="half" idx="10"/>
          </p:nvPr>
        </p:nvSpPr>
        <p:spPr/>
        <p:txBody>
          <a:bodyPr/>
          <a:lstStyle>
            <a:lvl1pPr>
              <a:defRPr/>
            </a:lvl1pPr>
          </a:lstStyle>
          <a:p>
            <a:r>
              <a:rPr lang="de-CH" altLang="en-CH"/>
              <a:t>28 Oct 2022</a:t>
            </a:r>
            <a:endParaRPr lang="en-US" altLang="en-CH"/>
          </a:p>
        </p:txBody>
      </p:sp>
      <p:sp>
        <p:nvSpPr>
          <p:cNvPr id="5" name="Footer Placeholder 4">
            <a:extLst>
              <a:ext uri="{FF2B5EF4-FFF2-40B4-BE49-F238E27FC236}">
                <a16:creationId xmlns:a16="http://schemas.microsoft.com/office/drawing/2014/main" id="{5EC1160D-A38A-B314-90AE-2936EE05774D}"/>
              </a:ext>
            </a:extLst>
          </p:cNvPr>
          <p:cNvSpPr>
            <a:spLocks noGrp="1"/>
          </p:cNvSpPr>
          <p:nvPr>
            <p:ph type="ftr" sz="quarter" idx="11"/>
          </p:nvPr>
        </p:nvSpPr>
        <p:spPr/>
        <p:txBody>
          <a:bodyPr/>
          <a:lstStyle>
            <a:lvl1pPr algn="l">
              <a:defRPr/>
            </a:lvl1pPr>
          </a:lstStyle>
          <a:p>
            <a:r>
              <a:rPr lang="en-US" altLang="en-CH"/>
              <a:t>M. Karppinen</a:t>
            </a:r>
          </a:p>
        </p:txBody>
      </p:sp>
      <p:sp>
        <p:nvSpPr>
          <p:cNvPr id="6" name="Slide Number Placeholder 5">
            <a:extLst>
              <a:ext uri="{FF2B5EF4-FFF2-40B4-BE49-F238E27FC236}">
                <a16:creationId xmlns:a16="http://schemas.microsoft.com/office/drawing/2014/main" id="{EFD58960-7B5E-FBC1-B526-DD988F5BB63C}"/>
              </a:ext>
            </a:extLst>
          </p:cNvPr>
          <p:cNvSpPr>
            <a:spLocks noGrp="1"/>
          </p:cNvSpPr>
          <p:nvPr>
            <p:ph type="sldNum" sz="quarter" idx="12"/>
          </p:nvPr>
        </p:nvSpPr>
        <p:spPr/>
        <p:txBody>
          <a:bodyPr/>
          <a:lstStyle>
            <a:lvl1pPr>
              <a:defRPr/>
            </a:lvl1pPr>
          </a:lstStyle>
          <a:p>
            <a:fld id="{DFCFBDF5-D309-5442-8CDF-57FBE80D7BD4}" type="slidenum">
              <a:rPr lang="en-US" altLang="en-CH"/>
              <a:pPr/>
              <a:t>‹#›</a:t>
            </a:fld>
            <a:endParaRPr lang="en-US" altLang="en-CH" sz="1050"/>
          </a:p>
        </p:txBody>
      </p:sp>
    </p:spTree>
    <p:extLst>
      <p:ext uri="{BB962C8B-B14F-4D97-AF65-F5344CB8AC3E}">
        <p14:creationId xmlns:p14="http://schemas.microsoft.com/office/powerpoint/2010/main" val="315626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1626750"/>
            <a:ext cx="2520000" cy="189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53090" y="2158702"/>
            <a:ext cx="1221946" cy="115188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lvl1pPr>
              <a:buClr>
                <a:schemeClr val="tx2"/>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4" name="Date Placeholder 1"/>
          <p:cNvSpPr>
            <a:spLocks noGrp="1"/>
          </p:cNvSpPr>
          <p:nvPr>
            <p:ph type="dt" sz="half" idx="2"/>
          </p:nvPr>
        </p:nvSpPr>
        <p:spPr>
          <a:xfrm>
            <a:off x="691802" y="4767263"/>
            <a:ext cx="2133600" cy="273844"/>
          </a:xfrm>
          <a:prstGeom prst="rect">
            <a:avLst/>
          </a:prstGeom>
        </p:spPr>
        <p:txBody>
          <a:bodyPr vert="horz" lIns="91440" tIns="45720" rIns="91440" bIns="45720" rtlCol="0" anchor="ctr"/>
          <a:lstStyle>
            <a:lvl1pPr algn="l">
              <a:defRPr sz="675">
                <a:solidFill>
                  <a:schemeClr val="tx1">
                    <a:tint val="75000"/>
                  </a:schemeClr>
                </a:solidFill>
              </a:defRPr>
            </a:lvl1pPr>
          </a:lstStyle>
          <a:p>
            <a:r>
              <a:rPr lang="de-CH"/>
              <a:t>28 Oct 2022</a:t>
            </a:r>
            <a:endParaRPr lang="en-US" dirty="0"/>
          </a:p>
        </p:txBody>
      </p:sp>
      <p:sp>
        <p:nvSpPr>
          <p:cNvPr id="5" name="Footer Placeholder 2"/>
          <p:cNvSpPr>
            <a:spLocks noGrp="1"/>
          </p:cNvSpPr>
          <p:nvPr>
            <p:ph type="ftr" sz="quarter" idx="3"/>
          </p:nvPr>
        </p:nvSpPr>
        <p:spPr>
          <a:xfrm>
            <a:off x="3122827" y="4750859"/>
            <a:ext cx="28956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M. Karppinen</a:t>
            </a:r>
            <a:endParaRPr lang="en-US" dirty="0"/>
          </a:p>
        </p:txBody>
      </p:sp>
      <p:sp>
        <p:nvSpPr>
          <p:cNvPr id="6"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759535" y="4759326"/>
            <a:ext cx="2133600" cy="273844"/>
          </a:xfrm>
          <a:prstGeom prst="rect">
            <a:avLst/>
          </a:prstGeom>
        </p:spPr>
        <p:txBody>
          <a:bodyPr vert="horz" lIns="91440" tIns="45720" rIns="91440" bIns="45720" rtlCol="0" anchor="ctr"/>
          <a:lstStyle>
            <a:lvl1pPr algn="l">
              <a:defRPr sz="675">
                <a:solidFill>
                  <a:schemeClr val="tx1">
                    <a:tint val="75000"/>
                  </a:schemeClr>
                </a:solidFill>
              </a:defRPr>
            </a:lvl1pPr>
          </a:lstStyle>
          <a:p>
            <a:r>
              <a:rPr lang="de-CH"/>
              <a:t>28 Oct 2022</a:t>
            </a:r>
            <a:endParaRPr lang="en-US" dirty="0"/>
          </a:p>
        </p:txBody>
      </p:sp>
      <p:sp>
        <p:nvSpPr>
          <p:cNvPr id="5" name="Footer Placeholder 2"/>
          <p:cNvSpPr>
            <a:spLocks noGrp="1"/>
          </p:cNvSpPr>
          <p:nvPr>
            <p:ph type="ftr" sz="quarter" idx="3"/>
          </p:nvPr>
        </p:nvSpPr>
        <p:spPr>
          <a:xfrm>
            <a:off x="3116992" y="4759326"/>
            <a:ext cx="28956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M. Karppinen</a:t>
            </a:r>
            <a:endParaRPr lang="en-US" dirty="0"/>
          </a:p>
        </p:txBody>
      </p:sp>
      <p:sp>
        <p:nvSpPr>
          <p:cNvPr id="6"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394472"/>
          </a:xfrm>
        </p:spPr>
        <p:txBody>
          <a:bodyPr/>
          <a:lstStyle>
            <a:lvl1pPr>
              <a:buClr>
                <a:schemeClr val="tx2"/>
              </a:buClr>
              <a:defRPr sz="1950"/>
            </a:lvl1pPr>
            <a:lvl2pPr>
              <a:buClr>
                <a:schemeClr val="tx2"/>
              </a:buClr>
              <a:defRPr sz="1650"/>
            </a:lvl2pPr>
            <a:lvl3pPr>
              <a:buClr>
                <a:schemeClr val="tx2"/>
              </a:buClr>
              <a:defRPr sz="1500"/>
            </a:lvl3pPr>
            <a:lvl4pPr>
              <a:buClr>
                <a:schemeClr val="tx2"/>
              </a:buClr>
              <a:defRPr sz="1350"/>
            </a:lvl4pPr>
            <a:lvl5pPr>
              <a:buClr>
                <a:schemeClr val="tx2"/>
              </a:buClr>
              <a:defRPr sz="135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4" name="Espace réservé du contenu 3"/>
          <p:cNvSpPr>
            <a:spLocks noGrp="1"/>
          </p:cNvSpPr>
          <p:nvPr>
            <p:ph sz="half" idx="2"/>
          </p:nvPr>
        </p:nvSpPr>
        <p:spPr>
          <a:xfrm>
            <a:off x="4267200" y="1200151"/>
            <a:ext cx="3657600" cy="3394472"/>
          </a:xfrm>
        </p:spPr>
        <p:txBody>
          <a:bodyPr/>
          <a:lstStyle>
            <a:lvl1pPr>
              <a:buClr>
                <a:schemeClr val="tx2"/>
              </a:buClr>
              <a:defRPr sz="1950"/>
            </a:lvl1pPr>
            <a:lvl2pPr>
              <a:buClr>
                <a:schemeClr val="tx2"/>
              </a:buClr>
              <a:defRPr sz="1650"/>
            </a:lvl2pPr>
            <a:lvl3pPr>
              <a:buClr>
                <a:schemeClr val="tx2"/>
              </a:buClr>
              <a:defRPr sz="1500"/>
            </a:lvl3pPr>
            <a:lvl4pPr>
              <a:buClr>
                <a:schemeClr val="tx2"/>
              </a:buClr>
              <a:defRPr sz="1350"/>
            </a:lvl4pPr>
            <a:lvl5pPr>
              <a:buClr>
                <a:schemeClr val="tx2"/>
              </a:buClr>
              <a:defRPr sz="135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5" name="Date Placeholder 1"/>
          <p:cNvSpPr>
            <a:spLocks noGrp="1"/>
          </p:cNvSpPr>
          <p:nvPr>
            <p:ph type="dt" sz="half" idx="10"/>
          </p:nvPr>
        </p:nvSpPr>
        <p:spPr>
          <a:xfrm>
            <a:off x="691802" y="4750859"/>
            <a:ext cx="2133600" cy="273844"/>
          </a:xfrm>
          <a:prstGeom prst="rect">
            <a:avLst/>
          </a:prstGeom>
        </p:spPr>
        <p:txBody>
          <a:bodyPr vert="horz" lIns="91440" tIns="45720" rIns="91440" bIns="45720" rtlCol="0" anchor="ctr"/>
          <a:lstStyle>
            <a:lvl1pPr algn="l">
              <a:defRPr sz="675">
                <a:solidFill>
                  <a:schemeClr val="tx1">
                    <a:tint val="75000"/>
                  </a:schemeClr>
                </a:solidFill>
              </a:defRPr>
            </a:lvl1pPr>
          </a:lstStyle>
          <a:p>
            <a:r>
              <a:rPr lang="de-CH"/>
              <a:t>28 Oct 2022</a:t>
            </a:r>
            <a:endParaRPr lang="en-US" dirty="0"/>
          </a:p>
        </p:txBody>
      </p:sp>
      <p:sp>
        <p:nvSpPr>
          <p:cNvPr id="6" name="Footer Placeholder 2"/>
          <p:cNvSpPr>
            <a:spLocks noGrp="1"/>
          </p:cNvSpPr>
          <p:nvPr>
            <p:ph type="ftr" sz="quarter" idx="3"/>
          </p:nvPr>
        </p:nvSpPr>
        <p:spPr>
          <a:xfrm>
            <a:off x="2905222" y="4731545"/>
            <a:ext cx="28956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M. Karppinen</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3826475"/>
            <a:ext cx="4040188" cy="628650"/>
          </a:xfrm>
        </p:spPr>
        <p:txBody>
          <a:bodyPr anchor="t"/>
          <a:lstStyle>
            <a:lvl1pPr marL="0" indent="0">
              <a:buNone/>
              <a:defRPr sz="1800" b="1">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6" y="3826475"/>
            <a:ext cx="4041775" cy="628650"/>
          </a:xfrm>
        </p:spPr>
        <p:txBody>
          <a:bodyPr anchor="t"/>
          <a:lstStyle>
            <a:lvl1pPr marL="0" indent="0">
              <a:buNone/>
              <a:defRPr sz="1800" b="1">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buClr>
                <a:schemeClr val="tx2"/>
              </a:buClr>
              <a:defRPr sz="1800"/>
            </a:lvl1pPr>
            <a:lvl2pPr>
              <a:buClr>
                <a:schemeClr val="tx2"/>
              </a:buClr>
              <a:defRPr sz="1500"/>
            </a:lvl2pPr>
            <a:lvl3pPr>
              <a:buClr>
                <a:schemeClr val="tx2"/>
              </a:buClr>
              <a:defRPr sz="1350"/>
            </a:lvl3pPr>
            <a:lvl4pPr>
              <a:buClr>
                <a:schemeClr val="tx2"/>
              </a:buClr>
              <a:defRPr sz="1200"/>
            </a:lvl4pPr>
            <a:lvl5pPr>
              <a:buClr>
                <a:schemeClr val="tx2"/>
              </a:buClr>
              <a:defRPr sz="12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buClr>
                <a:schemeClr val="tx2"/>
              </a:buClr>
              <a:defRPr sz="1800"/>
            </a:lvl1pPr>
            <a:lvl2pPr>
              <a:buClr>
                <a:schemeClr val="tx2"/>
              </a:buClr>
              <a:defRPr sz="1500"/>
            </a:lvl2pPr>
            <a:lvl3pPr>
              <a:buClr>
                <a:schemeClr val="tx2"/>
              </a:buClr>
              <a:defRPr sz="1350"/>
            </a:lvl3pPr>
            <a:lvl4pPr>
              <a:buClr>
                <a:schemeClr val="tx2"/>
              </a:buClr>
              <a:defRPr sz="1200"/>
            </a:lvl4pPr>
            <a:lvl5pPr>
              <a:buClr>
                <a:schemeClr val="tx2"/>
              </a:buClr>
              <a:defRPr sz="12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7" name="Date Placeholder 1"/>
          <p:cNvSpPr>
            <a:spLocks noGrp="1"/>
          </p:cNvSpPr>
          <p:nvPr>
            <p:ph type="dt" sz="half" idx="10"/>
          </p:nvPr>
        </p:nvSpPr>
        <p:spPr>
          <a:xfrm>
            <a:off x="734135" y="4767263"/>
            <a:ext cx="2133600" cy="273844"/>
          </a:xfrm>
          <a:prstGeom prst="rect">
            <a:avLst/>
          </a:prstGeom>
        </p:spPr>
        <p:txBody>
          <a:bodyPr vert="horz" lIns="91440" tIns="45720" rIns="91440" bIns="45720" rtlCol="0" anchor="ctr"/>
          <a:lstStyle>
            <a:lvl1pPr algn="l">
              <a:defRPr sz="675">
                <a:solidFill>
                  <a:schemeClr val="tx1">
                    <a:tint val="75000"/>
                  </a:schemeClr>
                </a:solidFill>
              </a:defRPr>
            </a:lvl1pPr>
          </a:lstStyle>
          <a:p>
            <a:r>
              <a:rPr lang="de-CH"/>
              <a:t>28 Oct 2022</a:t>
            </a:r>
            <a:endParaRPr lang="en-US" dirty="0"/>
          </a:p>
        </p:txBody>
      </p:sp>
      <p:sp>
        <p:nvSpPr>
          <p:cNvPr id="8" name="Footer Placeholder 2"/>
          <p:cNvSpPr>
            <a:spLocks noGrp="1"/>
          </p:cNvSpPr>
          <p:nvPr>
            <p:ph type="ftr" sz="quarter" idx="11"/>
          </p:nvPr>
        </p:nvSpPr>
        <p:spPr>
          <a:xfrm>
            <a:off x="2867735" y="4767263"/>
            <a:ext cx="28956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M. Karppinen</a:t>
            </a:r>
            <a:endParaRPr lang="en-US" dirty="0"/>
          </a:p>
        </p:txBody>
      </p:sp>
      <p:sp>
        <p:nvSpPr>
          <p:cNvPr id="9"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05740"/>
            <a:ext cx="7470648" cy="857250"/>
          </a:xfrm>
        </p:spPr>
        <p:txBody>
          <a:bodyPr anchor="ctr"/>
          <a:lstStyle>
            <a:lvl1pPr algn="l">
              <a:defRPr sz="3450"/>
            </a:lvl1pPr>
          </a:lstStyle>
          <a:p>
            <a:r>
              <a:rPr kumimoji="0" lang="fr-CH"/>
              <a:t>Click to edit Master title style</a:t>
            </a:r>
            <a:endParaRPr kumimoji="0" lang="en-US"/>
          </a:p>
        </p:txBody>
      </p:sp>
      <p:sp>
        <p:nvSpPr>
          <p:cNvPr id="3" name="Date Placeholder 1"/>
          <p:cNvSpPr>
            <a:spLocks noGrp="1"/>
          </p:cNvSpPr>
          <p:nvPr>
            <p:ph type="dt" sz="half" idx="2"/>
          </p:nvPr>
        </p:nvSpPr>
        <p:spPr>
          <a:xfrm>
            <a:off x="691802" y="4776259"/>
            <a:ext cx="2133600" cy="273844"/>
          </a:xfrm>
          <a:prstGeom prst="rect">
            <a:avLst/>
          </a:prstGeom>
        </p:spPr>
        <p:txBody>
          <a:bodyPr vert="horz" lIns="91440" tIns="45720" rIns="91440" bIns="45720" rtlCol="0" anchor="ctr"/>
          <a:lstStyle>
            <a:lvl1pPr algn="l">
              <a:defRPr sz="675">
                <a:solidFill>
                  <a:schemeClr val="tx1">
                    <a:tint val="75000"/>
                  </a:schemeClr>
                </a:solidFill>
              </a:defRPr>
            </a:lvl1pPr>
          </a:lstStyle>
          <a:p>
            <a:r>
              <a:rPr lang="de-CH"/>
              <a:t>28 Oct 2022</a:t>
            </a:r>
            <a:endParaRPr lang="en-US" dirty="0"/>
          </a:p>
        </p:txBody>
      </p:sp>
      <p:sp>
        <p:nvSpPr>
          <p:cNvPr id="4" name="Footer Placeholder 2"/>
          <p:cNvSpPr>
            <a:spLocks noGrp="1"/>
          </p:cNvSpPr>
          <p:nvPr>
            <p:ph type="ftr" sz="quarter" idx="3"/>
          </p:nvPr>
        </p:nvSpPr>
        <p:spPr>
          <a:xfrm>
            <a:off x="2930623" y="4767263"/>
            <a:ext cx="2895600" cy="273844"/>
          </a:xfrm>
          <a:prstGeom prst="rect">
            <a:avLst/>
          </a:prstGeom>
        </p:spPr>
        <p:txBody>
          <a:bodyPr vert="horz" lIns="91440" tIns="45720" rIns="91440" bIns="45720" rtlCol="0" anchor="ctr"/>
          <a:lstStyle>
            <a:lvl1pPr algn="ctr">
              <a:defRPr sz="675">
                <a:solidFill>
                  <a:schemeClr val="tx1">
                    <a:tint val="75000"/>
                  </a:schemeClr>
                </a:solidFill>
              </a:defRPr>
            </a:lvl1pPr>
          </a:lstStyle>
          <a:p>
            <a:r>
              <a:rPr lang="en-US"/>
              <a:t>M. Karppinen</a:t>
            </a:r>
            <a:endParaRPr lang="en-US" dirty="0"/>
          </a:p>
        </p:txBody>
      </p:sp>
      <p:sp>
        <p:nvSpPr>
          <p:cNvPr id="5"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oleObject" Target="../embeddings/oleObject1.bin"/><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6854" cy="3500566"/>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0" y="4618247"/>
            <a:ext cx="9144000" cy="530402"/>
          </a:xfrm>
          <a:prstGeom prst="rect">
            <a:avLst/>
          </a:prstGeom>
        </p:spPr>
      </p:pic>
      <p:sp>
        <p:nvSpPr>
          <p:cNvPr id="2" name="Date Placeholder 1"/>
          <p:cNvSpPr>
            <a:spLocks noGrp="1"/>
          </p:cNvSpPr>
          <p:nvPr>
            <p:ph type="dt" sz="half" idx="2"/>
          </p:nvPr>
        </p:nvSpPr>
        <p:spPr>
          <a:xfrm>
            <a:off x="708735" y="4767263"/>
            <a:ext cx="2133600" cy="273844"/>
          </a:xfrm>
          <a:prstGeom prst="rect">
            <a:avLst/>
          </a:prstGeom>
        </p:spPr>
        <p:txBody>
          <a:bodyPr vert="horz" lIns="91440" tIns="45720" rIns="91440" bIns="45720" rtlCol="0" anchor="ctr"/>
          <a:lstStyle>
            <a:lvl1pPr algn="l">
              <a:defRPr sz="675">
                <a:solidFill>
                  <a:schemeClr val="tx1">
                    <a:tint val="75000"/>
                  </a:schemeClr>
                </a:solidFill>
              </a:defRPr>
            </a:lvl1pPr>
          </a:lstStyle>
          <a:p>
            <a:r>
              <a:rPr lang="de-CH"/>
              <a:t>28 Oct 2022</a:t>
            </a:r>
            <a:endParaRPr lang="en-US" dirty="0"/>
          </a:p>
        </p:txBody>
      </p:sp>
      <p:sp>
        <p:nvSpPr>
          <p:cNvPr id="3" name="Footer Placeholder 2"/>
          <p:cNvSpPr>
            <a:spLocks noGrp="1"/>
          </p:cNvSpPr>
          <p:nvPr>
            <p:ph type="ftr" sz="quarter" idx="3"/>
          </p:nvPr>
        </p:nvSpPr>
        <p:spPr>
          <a:xfrm>
            <a:off x="2913689" y="4767263"/>
            <a:ext cx="2895600" cy="273844"/>
          </a:xfrm>
          <a:prstGeom prst="rect">
            <a:avLst/>
          </a:prstGeom>
        </p:spPr>
        <p:txBody>
          <a:bodyPr vert="horz" lIns="91440" tIns="45720" rIns="91440" bIns="45720" rtlCol="0" anchor="ctr"/>
          <a:lstStyle>
            <a:lvl1pPr algn="ctr">
              <a:defRPr sz="750">
                <a:solidFill>
                  <a:schemeClr val="tx1">
                    <a:tint val="75000"/>
                  </a:schemeClr>
                </a:solidFill>
              </a:defRPr>
            </a:lvl1pPr>
          </a:lstStyle>
          <a:p>
            <a:r>
              <a:rPr lang="en-US"/>
              <a:t>M. Karppinen</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Lst>
  <p:hf hdr="0"/>
  <p:txStyles>
    <p:titleStyle>
      <a:lvl1pPr algn="l" rtl="0" eaLnBrk="1" latinLnBrk="0" hangingPunct="1">
        <a:spcBef>
          <a:spcPct val="0"/>
        </a:spcBef>
        <a:buNone/>
        <a:defRPr kumimoji="0" sz="3450" kern="1200">
          <a:solidFill>
            <a:schemeClr val="tx1"/>
          </a:solidFill>
          <a:latin typeface="+mj-lt"/>
          <a:ea typeface="+mj-ea"/>
          <a:cs typeface="+mj-cs"/>
        </a:defRPr>
      </a:lvl1pPr>
    </p:titleStyle>
    <p:bodyStyle>
      <a:lvl1pPr marL="370332" indent="-342900" algn="l" rtl="0" eaLnBrk="1" latinLnBrk="0" hangingPunct="1">
        <a:spcBef>
          <a:spcPct val="20000"/>
        </a:spcBef>
        <a:buClr>
          <a:schemeClr val="accent1"/>
        </a:buClr>
        <a:buSzPct val="80000"/>
        <a:buFont typeface="Arial"/>
        <a:buChar char="•"/>
        <a:defRPr kumimoji="0" sz="2250" kern="1200">
          <a:solidFill>
            <a:schemeClr val="tx1"/>
          </a:solidFill>
          <a:latin typeface="+mn-lt"/>
          <a:ea typeface="+mn-ea"/>
          <a:cs typeface="+mn-cs"/>
        </a:defRPr>
      </a:lvl1pPr>
      <a:lvl2pPr marL="678942" indent="-342900" algn="l" rtl="0" eaLnBrk="1" latinLnBrk="0" hangingPunct="1">
        <a:spcBef>
          <a:spcPct val="20000"/>
        </a:spcBef>
        <a:buClr>
          <a:schemeClr val="accent1"/>
        </a:buClr>
        <a:buSzPct val="90000"/>
        <a:buFont typeface="Arial"/>
        <a:buChar char="•"/>
        <a:defRPr kumimoji="0" sz="1950" kern="1200">
          <a:solidFill>
            <a:schemeClr val="tx1"/>
          </a:solidFill>
          <a:latin typeface="+mn-lt"/>
          <a:ea typeface="+mn-ea"/>
          <a:cs typeface="+mn-cs"/>
        </a:defRPr>
      </a:lvl2pPr>
      <a:lvl3pPr marL="819531" indent="-257175"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038987" indent="-257175" algn="l" rtl="0" eaLnBrk="1" latinLnBrk="0" hangingPunct="1">
        <a:spcBef>
          <a:spcPct val="20000"/>
        </a:spcBef>
        <a:buClr>
          <a:schemeClr val="accent3"/>
        </a:buClr>
        <a:buSzPct val="90000"/>
        <a:buFont typeface="Arial"/>
        <a:buChar char="•"/>
        <a:defRPr kumimoji="0" sz="1500" kern="1200">
          <a:solidFill>
            <a:schemeClr val="tx1"/>
          </a:solidFill>
          <a:latin typeface="+mn-lt"/>
          <a:ea typeface="+mn-ea"/>
          <a:cs typeface="+mn-cs"/>
        </a:defRPr>
      </a:lvl4pPr>
      <a:lvl5pPr marL="1237869" indent="-257175" algn="l" rtl="0" eaLnBrk="1" latinLnBrk="0" hangingPunct="1">
        <a:spcBef>
          <a:spcPct val="20000"/>
        </a:spcBef>
        <a:buClr>
          <a:schemeClr val="accent4"/>
        </a:buClr>
        <a:buSzPct val="100000"/>
        <a:buFont typeface="Arial"/>
        <a:buChar char="•"/>
        <a:defRPr kumimoji="0" sz="1500" kern="1200">
          <a:solidFill>
            <a:schemeClr val="tx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CF27684-4C5C-7DFC-09F9-4CA82987FDB8}"/>
              </a:ext>
            </a:extLst>
          </p:cNvPr>
          <p:cNvSpPr>
            <a:spLocks noGrp="1" noChangeArrowheads="1"/>
          </p:cNvSpPr>
          <p:nvPr>
            <p:ph type="title"/>
          </p:nvPr>
        </p:nvSpPr>
        <p:spPr bwMode="auto">
          <a:xfrm>
            <a:off x="381000" y="1017985"/>
            <a:ext cx="8382000" cy="310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ctr" anchorCtr="0" compatLnSpc="1">
            <a:prstTxWarp prst="textNoShape">
              <a:avLst/>
            </a:prstTxWarp>
          </a:bodyPr>
          <a:lstStyle/>
          <a:p>
            <a:pPr lvl="0"/>
            <a:r>
              <a:rPr lang="en-US" altLang="en-CH"/>
              <a:t>Click to edit Master title style</a:t>
            </a:r>
          </a:p>
        </p:txBody>
      </p:sp>
      <p:sp>
        <p:nvSpPr>
          <p:cNvPr id="1027" name="Rectangle 3">
            <a:extLst>
              <a:ext uri="{FF2B5EF4-FFF2-40B4-BE49-F238E27FC236}">
                <a16:creationId xmlns:a16="http://schemas.microsoft.com/office/drawing/2014/main" id="{BF372042-0FEE-D8A9-3656-E2A3D0525B17}"/>
              </a:ext>
            </a:extLst>
          </p:cNvPr>
          <p:cNvSpPr>
            <a:spLocks noGrp="1" noChangeArrowheads="1"/>
          </p:cNvSpPr>
          <p:nvPr>
            <p:ph type="body" idx="1"/>
          </p:nvPr>
        </p:nvSpPr>
        <p:spPr bwMode="auto">
          <a:xfrm>
            <a:off x="382588" y="1393032"/>
            <a:ext cx="8382000" cy="3350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en-CH"/>
              <a:t>Click to edit Master text styles</a:t>
            </a:r>
          </a:p>
          <a:p>
            <a:pPr lvl="1"/>
            <a:r>
              <a:rPr lang="en-US" altLang="en-CH"/>
              <a:t>Second level</a:t>
            </a:r>
          </a:p>
          <a:p>
            <a:pPr lvl="2"/>
            <a:r>
              <a:rPr lang="en-US" altLang="en-CH"/>
              <a:t>Third level</a:t>
            </a:r>
          </a:p>
          <a:p>
            <a:pPr lvl="3"/>
            <a:r>
              <a:rPr lang="en-US" altLang="en-CH"/>
              <a:t>Fourth level</a:t>
            </a:r>
          </a:p>
          <a:p>
            <a:pPr lvl="4"/>
            <a:r>
              <a:rPr lang="en-US" altLang="en-CH"/>
              <a:t>Fifth level</a:t>
            </a:r>
          </a:p>
        </p:txBody>
      </p:sp>
      <p:sp>
        <p:nvSpPr>
          <p:cNvPr id="1028" name="Rectangle 4">
            <a:extLst>
              <a:ext uri="{FF2B5EF4-FFF2-40B4-BE49-F238E27FC236}">
                <a16:creationId xmlns:a16="http://schemas.microsoft.com/office/drawing/2014/main" id="{CFA293D2-9305-76E9-8D43-FB555FF72ED2}"/>
              </a:ext>
            </a:extLst>
          </p:cNvPr>
          <p:cNvSpPr>
            <a:spLocks noChangeArrowheads="1"/>
          </p:cNvSpPr>
          <p:nvPr/>
        </p:nvSpPr>
        <p:spPr bwMode="auto">
          <a:xfrm>
            <a:off x="2820989" y="572691"/>
            <a:ext cx="5864225" cy="34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866" tIns="33338" rIns="67866" bIns="33338">
            <a:spAutoFit/>
          </a:bodyPr>
          <a:lstStyle/>
          <a:p>
            <a:pPr algn="r">
              <a:spcBef>
                <a:spcPct val="50000"/>
              </a:spcBef>
            </a:pPr>
            <a:r>
              <a:rPr lang="en-US" altLang="en-CH" sz="1800" i="1">
                <a:solidFill>
                  <a:schemeClr val="accent2"/>
                </a:solidFill>
                <a:latin typeface="Bookman Old Style" panose="02050604050505020204" pitchFamily="18" charset="0"/>
              </a:rPr>
              <a:t>brookhaven</a:t>
            </a:r>
            <a:r>
              <a:rPr lang="en-US" altLang="en-CH" sz="1800" b="1" i="1">
                <a:solidFill>
                  <a:schemeClr val="accent2"/>
                </a:solidFill>
                <a:latin typeface="Bookman Old Style" panose="02050604050505020204" pitchFamily="18" charset="0"/>
              </a:rPr>
              <a:t> - fermilab - </a:t>
            </a:r>
            <a:r>
              <a:rPr lang="en-US" altLang="en-CH" sz="1800" i="1">
                <a:solidFill>
                  <a:schemeClr val="accent2"/>
                </a:solidFill>
                <a:latin typeface="Bookman Old Style" panose="02050604050505020204" pitchFamily="18" charset="0"/>
              </a:rPr>
              <a:t>berkeley</a:t>
            </a:r>
          </a:p>
        </p:txBody>
      </p:sp>
      <p:sp>
        <p:nvSpPr>
          <p:cNvPr id="1029" name="Rectangle 5">
            <a:extLst>
              <a:ext uri="{FF2B5EF4-FFF2-40B4-BE49-F238E27FC236}">
                <a16:creationId xmlns:a16="http://schemas.microsoft.com/office/drawing/2014/main" id="{FFD18B24-D258-E348-E8AE-D0340F250ED6}"/>
              </a:ext>
            </a:extLst>
          </p:cNvPr>
          <p:cNvSpPr>
            <a:spLocks noChangeArrowheads="1"/>
          </p:cNvSpPr>
          <p:nvPr/>
        </p:nvSpPr>
        <p:spPr bwMode="auto">
          <a:xfrm>
            <a:off x="1906589" y="286942"/>
            <a:ext cx="6854825" cy="34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866" tIns="33338" rIns="67866" bIns="33338">
            <a:spAutoFit/>
          </a:bodyPr>
          <a:lstStyle>
            <a:lvl1pPr marL="450850">
              <a:defRPr sz="2400">
                <a:solidFill>
                  <a:schemeClr val="tx1"/>
                </a:solidFill>
                <a:latin typeface="Times New Roman" panose="02020603050405020304" pitchFamily="18" charset="0"/>
              </a:defRPr>
            </a:lvl1pPr>
            <a:lvl2pPr marL="565150">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a:spcBef>
                <a:spcPct val="50000"/>
              </a:spcBef>
            </a:pPr>
            <a:r>
              <a:rPr lang="en-US" altLang="en-CH" sz="1800" b="1" u="sng">
                <a:solidFill>
                  <a:srgbClr val="FF0000"/>
                </a:solidFill>
                <a:latin typeface="Bookman Old Style" panose="02050604050505020204" pitchFamily="18" charset="0"/>
              </a:rPr>
              <a:t>US LHC ACCELERATOR PROJECT</a:t>
            </a:r>
            <a:r>
              <a:rPr lang="en-US" altLang="en-CH" sz="1500" b="1" u="sng">
                <a:latin typeface="Bookman Old Style" panose="02050604050505020204" pitchFamily="18" charset="0"/>
              </a:rPr>
              <a:t>                               </a:t>
            </a:r>
          </a:p>
        </p:txBody>
      </p:sp>
      <p:sp>
        <p:nvSpPr>
          <p:cNvPr id="1030" name="Rectangle 6">
            <a:extLst>
              <a:ext uri="{FF2B5EF4-FFF2-40B4-BE49-F238E27FC236}">
                <a16:creationId xmlns:a16="http://schemas.microsoft.com/office/drawing/2014/main" id="{BA3D3657-FDBC-03E1-CBEF-8F2A90A30635}"/>
              </a:ext>
            </a:extLst>
          </p:cNvPr>
          <p:cNvSpPr>
            <a:spLocks noChangeArrowheads="1"/>
          </p:cNvSpPr>
          <p:nvPr/>
        </p:nvSpPr>
        <p:spPr bwMode="auto">
          <a:xfrm>
            <a:off x="381000" y="171450"/>
            <a:ext cx="8382000" cy="8001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350"/>
          </a:p>
        </p:txBody>
      </p:sp>
      <p:sp>
        <p:nvSpPr>
          <p:cNvPr id="1032" name="Rectangle 8">
            <a:extLst>
              <a:ext uri="{FF2B5EF4-FFF2-40B4-BE49-F238E27FC236}">
                <a16:creationId xmlns:a16="http://schemas.microsoft.com/office/drawing/2014/main" id="{2A999E1B-34AE-A5BA-49D9-5FF4D0EE2C0B}"/>
              </a:ext>
            </a:extLst>
          </p:cNvPr>
          <p:cNvSpPr>
            <a:spLocks noGrp="1" noChangeArrowheads="1"/>
          </p:cNvSpPr>
          <p:nvPr>
            <p:ph type="dt" sz="half" idx="2"/>
          </p:nvPr>
        </p:nvSpPr>
        <p:spPr bwMode="auto">
          <a:xfrm>
            <a:off x="685800" y="4800600"/>
            <a:ext cx="2057400" cy="235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tabLst>
                <a:tab pos="1285875" algn="r"/>
              </a:tabLst>
              <a:defRPr sz="750"/>
            </a:lvl1pPr>
          </a:lstStyle>
          <a:p>
            <a:r>
              <a:rPr lang="de-CH" altLang="en-CH"/>
              <a:t>28 Oct 2022</a:t>
            </a:r>
            <a:endParaRPr lang="en-US" altLang="en-CH"/>
          </a:p>
        </p:txBody>
      </p:sp>
      <p:sp>
        <p:nvSpPr>
          <p:cNvPr id="1033" name="Rectangle 9">
            <a:extLst>
              <a:ext uri="{FF2B5EF4-FFF2-40B4-BE49-F238E27FC236}">
                <a16:creationId xmlns:a16="http://schemas.microsoft.com/office/drawing/2014/main" id="{2F887159-A87D-E530-3C41-8E70D3876DC2}"/>
              </a:ext>
            </a:extLst>
          </p:cNvPr>
          <p:cNvSpPr>
            <a:spLocks noGrp="1" noChangeArrowheads="1"/>
          </p:cNvSpPr>
          <p:nvPr>
            <p:ph type="ftr" sz="quarter" idx="3"/>
          </p:nvPr>
        </p:nvSpPr>
        <p:spPr bwMode="auto">
          <a:xfrm>
            <a:off x="3124200" y="4800600"/>
            <a:ext cx="3048000" cy="235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750"/>
            </a:lvl1pPr>
          </a:lstStyle>
          <a:p>
            <a:pPr algn="l"/>
            <a:r>
              <a:rPr lang="en-US" altLang="en-CH"/>
              <a:t>M. Karppinen</a:t>
            </a:r>
          </a:p>
        </p:txBody>
      </p:sp>
      <p:sp>
        <p:nvSpPr>
          <p:cNvPr id="1034" name="Rectangle 10">
            <a:extLst>
              <a:ext uri="{FF2B5EF4-FFF2-40B4-BE49-F238E27FC236}">
                <a16:creationId xmlns:a16="http://schemas.microsoft.com/office/drawing/2014/main" id="{29AD2564-74BF-BDC6-0CEF-81431F8A537E}"/>
              </a:ext>
            </a:extLst>
          </p:cNvPr>
          <p:cNvSpPr>
            <a:spLocks noGrp="1" noChangeArrowheads="1"/>
          </p:cNvSpPr>
          <p:nvPr>
            <p:ph type="sldNum" sz="quarter" idx="4"/>
          </p:nvPr>
        </p:nvSpPr>
        <p:spPr bwMode="auto">
          <a:xfrm>
            <a:off x="6553200" y="4800600"/>
            <a:ext cx="1905000" cy="235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750"/>
            </a:lvl1pPr>
          </a:lstStyle>
          <a:p>
            <a:fld id="{C4CAC156-7133-5F49-BCEA-C434344BB22C}" type="slidenum">
              <a:rPr lang="en-US" altLang="en-CH"/>
              <a:pPr/>
              <a:t>‹#›</a:t>
            </a:fld>
            <a:endParaRPr lang="en-US" altLang="en-CH" sz="1050"/>
          </a:p>
        </p:txBody>
      </p:sp>
      <p:grpSp>
        <p:nvGrpSpPr>
          <p:cNvPr id="1042" name="Group 18">
            <a:extLst>
              <a:ext uri="{FF2B5EF4-FFF2-40B4-BE49-F238E27FC236}">
                <a16:creationId xmlns:a16="http://schemas.microsoft.com/office/drawing/2014/main" id="{3A84FF71-379A-AE8A-0C19-7F0081AA26D7}"/>
              </a:ext>
            </a:extLst>
          </p:cNvPr>
          <p:cNvGrpSpPr>
            <a:grpSpLocks noChangeAspect="1"/>
          </p:cNvGrpSpPr>
          <p:nvPr/>
        </p:nvGrpSpPr>
        <p:grpSpPr bwMode="auto">
          <a:xfrm>
            <a:off x="401638" y="184547"/>
            <a:ext cx="914400" cy="684609"/>
            <a:chOff x="576" y="1872"/>
            <a:chExt cx="10512" cy="9936"/>
          </a:xfrm>
        </p:grpSpPr>
        <p:graphicFrame>
          <p:nvGraphicFramePr>
            <p:cNvPr id="1043" name="Object 19">
              <a:extLst>
                <a:ext uri="{FF2B5EF4-FFF2-40B4-BE49-F238E27FC236}">
                  <a16:creationId xmlns:a16="http://schemas.microsoft.com/office/drawing/2014/main" id="{A4FB3803-B639-4A39-800C-BED0F060EB58}"/>
                </a:ext>
              </a:extLst>
            </p:cNvPr>
            <p:cNvGraphicFramePr>
              <a:graphicFrameLocks noChangeAspect="1"/>
            </p:cNvGraphicFramePr>
            <p:nvPr/>
          </p:nvGraphicFramePr>
          <p:xfrm>
            <a:off x="576" y="1872"/>
            <a:ext cx="10512" cy="9936"/>
          </p:xfrm>
          <a:graphic>
            <a:graphicData uri="http://schemas.openxmlformats.org/presentationml/2006/ole">
              <mc:AlternateContent xmlns:mc="http://schemas.openxmlformats.org/markup-compatibility/2006">
                <mc:Choice xmlns:v="urn:schemas-microsoft-com:vml" Requires="v">
                  <p:oleObj name="Bitmap Image" r:id="rId13" imgW="9652000" imgH="9271000" progId="Paint.Picture">
                    <p:embed/>
                  </p:oleObj>
                </mc:Choice>
                <mc:Fallback>
                  <p:oleObj name="Bitmap Image" r:id="rId13" imgW="9652000" imgH="9271000" progId="Paint.Picture">
                    <p:embed/>
                    <p:pic>
                      <p:nvPicPr>
                        <p:cNvPr id="1043" name="Object 19">
                          <a:extLst>
                            <a:ext uri="{FF2B5EF4-FFF2-40B4-BE49-F238E27FC236}">
                              <a16:creationId xmlns:a16="http://schemas.microsoft.com/office/drawing/2014/main" id="{A4FB3803-B639-4A39-800C-BED0F060EB58}"/>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76" y="1872"/>
                          <a:ext cx="10512" cy="9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44" name="AutoShape 20">
              <a:extLst>
                <a:ext uri="{FF2B5EF4-FFF2-40B4-BE49-F238E27FC236}">
                  <a16:creationId xmlns:a16="http://schemas.microsoft.com/office/drawing/2014/main" id="{99DDFB79-926A-994E-6000-B6F981DE81FC}"/>
                </a:ext>
              </a:extLst>
            </p:cNvPr>
            <p:cNvSpPr>
              <a:spLocks noChangeAspect="1" noChangeArrowheads="1"/>
            </p:cNvSpPr>
            <p:nvPr/>
          </p:nvSpPr>
          <p:spPr bwMode="auto">
            <a:xfrm>
              <a:off x="3312" y="4464"/>
              <a:ext cx="1152" cy="1152"/>
            </a:xfrm>
            <a:prstGeom prst="star5">
              <a:avLst/>
            </a:prstGeom>
            <a:solidFill>
              <a:srgbClr val="000000"/>
            </a:solidFill>
            <a:ln w="9525">
              <a:solidFill>
                <a:srgbClr val="000000"/>
              </a:solidFill>
              <a:miter lim="800000"/>
              <a:headEnd/>
              <a:tailEnd/>
            </a:ln>
          </p:spPr>
          <p:txBody>
            <a:bodyPr/>
            <a:lstStyle/>
            <a:p>
              <a:endParaRPr lang="en-GB" sz="1350"/>
            </a:p>
          </p:txBody>
        </p:sp>
        <p:sp>
          <p:nvSpPr>
            <p:cNvPr id="1045" name="AutoShape 21">
              <a:extLst>
                <a:ext uri="{FF2B5EF4-FFF2-40B4-BE49-F238E27FC236}">
                  <a16:creationId xmlns:a16="http://schemas.microsoft.com/office/drawing/2014/main" id="{7F837933-3573-87F9-7A04-A8140B3168AB}"/>
                </a:ext>
              </a:extLst>
            </p:cNvPr>
            <p:cNvSpPr>
              <a:spLocks noChangeAspect="1" noChangeArrowheads="1"/>
            </p:cNvSpPr>
            <p:nvPr/>
          </p:nvSpPr>
          <p:spPr bwMode="auto">
            <a:xfrm>
              <a:off x="5904" y="3600"/>
              <a:ext cx="1152" cy="1152"/>
            </a:xfrm>
            <a:prstGeom prst="star5">
              <a:avLst/>
            </a:prstGeom>
            <a:solidFill>
              <a:srgbClr val="000000"/>
            </a:solidFill>
            <a:ln w="9525">
              <a:solidFill>
                <a:srgbClr val="000000"/>
              </a:solidFill>
              <a:miter lim="800000"/>
              <a:headEnd/>
              <a:tailEnd/>
            </a:ln>
          </p:spPr>
          <p:txBody>
            <a:bodyPr/>
            <a:lstStyle/>
            <a:p>
              <a:endParaRPr lang="en-GB" sz="1350"/>
            </a:p>
          </p:txBody>
        </p:sp>
        <p:sp>
          <p:nvSpPr>
            <p:cNvPr id="1046" name="AutoShape 22">
              <a:extLst>
                <a:ext uri="{FF2B5EF4-FFF2-40B4-BE49-F238E27FC236}">
                  <a16:creationId xmlns:a16="http://schemas.microsoft.com/office/drawing/2014/main" id="{A47986F3-FF30-E9B3-2055-E3DDE41373F7}"/>
                </a:ext>
              </a:extLst>
            </p:cNvPr>
            <p:cNvSpPr>
              <a:spLocks noChangeAspect="1" noChangeArrowheads="1"/>
            </p:cNvSpPr>
            <p:nvPr/>
          </p:nvSpPr>
          <p:spPr bwMode="auto">
            <a:xfrm>
              <a:off x="3168" y="9360"/>
              <a:ext cx="1152" cy="1152"/>
            </a:xfrm>
            <a:prstGeom prst="star5">
              <a:avLst/>
            </a:prstGeom>
            <a:solidFill>
              <a:srgbClr val="000000"/>
            </a:solidFill>
            <a:ln w="9525">
              <a:solidFill>
                <a:srgbClr val="000000"/>
              </a:solidFill>
              <a:miter lim="800000"/>
              <a:headEnd/>
              <a:tailEnd/>
            </a:ln>
          </p:spPr>
          <p:txBody>
            <a:bodyPr/>
            <a:lstStyle/>
            <a:p>
              <a:endParaRPr lang="en-GB" sz="1350"/>
            </a:p>
          </p:txBody>
        </p:sp>
        <p:sp>
          <p:nvSpPr>
            <p:cNvPr id="1047" name="AutoShape 23">
              <a:extLst>
                <a:ext uri="{FF2B5EF4-FFF2-40B4-BE49-F238E27FC236}">
                  <a16:creationId xmlns:a16="http://schemas.microsoft.com/office/drawing/2014/main" id="{EC862D79-B238-0975-B9A8-6DED4F9166B0}"/>
                </a:ext>
              </a:extLst>
            </p:cNvPr>
            <p:cNvSpPr>
              <a:spLocks noChangeAspect="1" noChangeArrowheads="1"/>
            </p:cNvSpPr>
            <p:nvPr/>
          </p:nvSpPr>
          <p:spPr bwMode="auto">
            <a:xfrm>
              <a:off x="5760" y="10512"/>
              <a:ext cx="1152" cy="1152"/>
            </a:xfrm>
            <a:prstGeom prst="star5">
              <a:avLst/>
            </a:prstGeom>
            <a:solidFill>
              <a:srgbClr val="000000"/>
            </a:solidFill>
            <a:ln w="9525">
              <a:solidFill>
                <a:srgbClr val="000000"/>
              </a:solidFill>
              <a:miter lim="800000"/>
              <a:headEnd/>
              <a:tailEnd/>
            </a:ln>
          </p:spPr>
          <p:txBody>
            <a:bodyPr/>
            <a:lstStyle/>
            <a:p>
              <a:endParaRPr lang="en-GB" sz="1350"/>
            </a:p>
          </p:txBody>
        </p:sp>
        <p:sp>
          <p:nvSpPr>
            <p:cNvPr id="1048" name="AutoShape 24">
              <a:extLst>
                <a:ext uri="{FF2B5EF4-FFF2-40B4-BE49-F238E27FC236}">
                  <a16:creationId xmlns:a16="http://schemas.microsoft.com/office/drawing/2014/main" id="{9A2F9BA8-060D-DA86-D311-2323DC9C21DB}"/>
                </a:ext>
              </a:extLst>
            </p:cNvPr>
            <p:cNvSpPr>
              <a:spLocks noChangeAspect="1" noChangeArrowheads="1"/>
            </p:cNvSpPr>
            <p:nvPr/>
          </p:nvSpPr>
          <p:spPr bwMode="auto">
            <a:xfrm>
              <a:off x="8208" y="9648"/>
              <a:ext cx="1152" cy="1152"/>
            </a:xfrm>
            <a:prstGeom prst="star5">
              <a:avLst/>
            </a:prstGeom>
            <a:solidFill>
              <a:srgbClr val="000000"/>
            </a:solidFill>
            <a:ln w="9525">
              <a:solidFill>
                <a:srgbClr val="000000"/>
              </a:solidFill>
              <a:miter lim="800000"/>
              <a:headEnd/>
              <a:tailEnd/>
            </a:ln>
          </p:spPr>
          <p:txBody>
            <a:bodyPr/>
            <a:lstStyle/>
            <a:p>
              <a:endParaRPr lang="en-GB" sz="1350"/>
            </a:p>
          </p:txBody>
        </p:sp>
      </p:grpSp>
    </p:spTree>
    <p:extLst>
      <p:ext uri="{BB962C8B-B14F-4D97-AF65-F5344CB8AC3E}">
        <p14:creationId xmlns:p14="http://schemas.microsoft.com/office/powerpoint/2010/main" val="320247247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hf hdr="0"/>
  <p:txStyles>
    <p:titleStyle>
      <a:lvl1pPr algn="ctr" rtl="0" eaLnBrk="0" fontAlgn="base" hangingPunct="0">
        <a:spcBef>
          <a:spcPct val="0"/>
        </a:spcBef>
        <a:spcAft>
          <a:spcPct val="0"/>
        </a:spcAft>
        <a:defRPr sz="1500" kern="1200">
          <a:solidFill>
            <a:schemeClr val="tx2"/>
          </a:solidFill>
          <a:latin typeface="+mj-lt"/>
          <a:ea typeface="+mj-ea"/>
          <a:cs typeface="+mj-cs"/>
        </a:defRPr>
      </a:lvl1pPr>
      <a:lvl2pPr algn="ctr" rtl="0" eaLnBrk="0" fontAlgn="base" hangingPunct="0">
        <a:spcBef>
          <a:spcPct val="0"/>
        </a:spcBef>
        <a:spcAft>
          <a:spcPct val="0"/>
        </a:spcAft>
        <a:defRPr sz="1500">
          <a:solidFill>
            <a:schemeClr val="tx2"/>
          </a:solidFill>
          <a:latin typeface="Times New Roman" panose="02020603050405020304" pitchFamily="18" charset="0"/>
        </a:defRPr>
      </a:lvl2pPr>
      <a:lvl3pPr algn="ctr" rtl="0" eaLnBrk="0" fontAlgn="base" hangingPunct="0">
        <a:spcBef>
          <a:spcPct val="0"/>
        </a:spcBef>
        <a:spcAft>
          <a:spcPct val="0"/>
        </a:spcAft>
        <a:defRPr sz="1500">
          <a:solidFill>
            <a:schemeClr val="tx2"/>
          </a:solidFill>
          <a:latin typeface="Times New Roman" panose="02020603050405020304" pitchFamily="18" charset="0"/>
        </a:defRPr>
      </a:lvl3pPr>
      <a:lvl4pPr algn="ctr" rtl="0" eaLnBrk="0" fontAlgn="base" hangingPunct="0">
        <a:spcBef>
          <a:spcPct val="0"/>
        </a:spcBef>
        <a:spcAft>
          <a:spcPct val="0"/>
        </a:spcAft>
        <a:defRPr sz="1500">
          <a:solidFill>
            <a:schemeClr val="tx2"/>
          </a:solidFill>
          <a:latin typeface="Times New Roman" panose="02020603050405020304" pitchFamily="18" charset="0"/>
        </a:defRPr>
      </a:lvl4pPr>
      <a:lvl5pPr algn="ctr" rtl="0" eaLnBrk="0" fontAlgn="base" hangingPunct="0">
        <a:spcBef>
          <a:spcPct val="0"/>
        </a:spcBef>
        <a:spcAft>
          <a:spcPct val="0"/>
        </a:spcAft>
        <a:defRPr sz="1500">
          <a:solidFill>
            <a:schemeClr val="tx2"/>
          </a:solidFill>
          <a:latin typeface="Times New Roman" panose="02020603050405020304" pitchFamily="18" charset="0"/>
        </a:defRPr>
      </a:lvl5pPr>
      <a:lvl6pPr marL="342900" algn="ctr" rtl="0" eaLnBrk="0" fontAlgn="base" hangingPunct="0">
        <a:spcBef>
          <a:spcPct val="0"/>
        </a:spcBef>
        <a:spcAft>
          <a:spcPct val="0"/>
        </a:spcAft>
        <a:defRPr sz="1500">
          <a:solidFill>
            <a:schemeClr val="tx2"/>
          </a:solidFill>
          <a:latin typeface="Times New Roman" panose="02020603050405020304" pitchFamily="18" charset="0"/>
        </a:defRPr>
      </a:lvl6pPr>
      <a:lvl7pPr marL="685800" algn="ctr" rtl="0" eaLnBrk="0" fontAlgn="base" hangingPunct="0">
        <a:spcBef>
          <a:spcPct val="0"/>
        </a:spcBef>
        <a:spcAft>
          <a:spcPct val="0"/>
        </a:spcAft>
        <a:defRPr sz="1500">
          <a:solidFill>
            <a:schemeClr val="tx2"/>
          </a:solidFill>
          <a:latin typeface="Times New Roman" panose="02020603050405020304" pitchFamily="18" charset="0"/>
        </a:defRPr>
      </a:lvl7pPr>
      <a:lvl8pPr marL="1028700" algn="ctr" rtl="0" eaLnBrk="0" fontAlgn="base" hangingPunct="0">
        <a:spcBef>
          <a:spcPct val="0"/>
        </a:spcBef>
        <a:spcAft>
          <a:spcPct val="0"/>
        </a:spcAft>
        <a:defRPr sz="1500">
          <a:solidFill>
            <a:schemeClr val="tx2"/>
          </a:solidFill>
          <a:latin typeface="Times New Roman" panose="02020603050405020304" pitchFamily="18" charset="0"/>
        </a:defRPr>
      </a:lvl8pPr>
      <a:lvl9pPr marL="1371600" algn="ctr" rtl="0" eaLnBrk="0" fontAlgn="base" hangingPunct="0">
        <a:spcBef>
          <a:spcPct val="0"/>
        </a:spcBef>
        <a:spcAft>
          <a:spcPct val="0"/>
        </a:spcAft>
        <a:defRPr sz="1500">
          <a:solidFill>
            <a:schemeClr val="tx2"/>
          </a:solidFill>
          <a:latin typeface="Times New Roman" panose="02020603050405020304" pitchFamily="18" charset="0"/>
        </a:defRPr>
      </a:lvl9pPr>
    </p:titleStyle>
    <p:bodyStyle>
      <a:lvl1pPr marL="257175" indent="-257175" algn="l" rtl="0" eaLnBrk="0" fontAlgn="base" hangingPunct="0">
        <a:spcBef>
          <a:spcPct val="20000"/>
        </a:spcBef>
        <a:spcAft>
          <a:spcPct val="0"/>
        </a:spcAft>
        <a:defRPr kern="1200">
          <a:solidFill>
            <a:schemeClr val="tx1"/>
          </a:solidFill>
          <a:latin typeface="+mn-lt"/>
          <a:ea typeface="+mn-ea"/>
          <a:cs typeface="+mn-cs"/>
        </a:defRPr>
      </a:lvl1pPr>
      <a:lvl2pPr marL="557213" indent="-214313" algn="l" rtl="0" eaLnBrk="0" fontAlgn="base" hangingPunct="0">
        <a:spcBef>
          <a:spcPct val="20000"/>
        </a:spcBef>
        <a:spcAft>
          <a:spcPct val="0"/>
        </a:spcAft>
        <a:defRPr sz="1200" kern="1200">
          <a:solidFill>
            <a:schemeClr val="tx1"/>
          </a:solidFill>
          <a:latin typeface="+mn-lt"/>
          <a:ea typeface="+mn-ea"/>
          <a:cs typeface="+mn-cs"/>
        </a:defRPr>
      </a:lvl2pPr>
      <a:lvl3pPr marL="857250" indent="-171450" algn="l" rtl="0" eaLnBrk="0" fontAlgn="base" hangingPunct="0">
        <a:spcBef>
          <a:spcPct val="20000"/>
        </a:spcBef>
        <a:spcAft>
          <a:spcPct val="0"/>
        </a:spcAft>
        <a:defRPr sz="1200" kern="1200">
          <a:solidFill>
            <a:schemeClr val="tx1"/>
          </a:solidFill>
          <a:latin typeface="+mn-lt"/>
          <a:ea typeface="+mn-ea"/>
          <a:cs typeface="+mn-cs"/>
        </a:defRPr>
      </a:lvl3pPr>
      <a:lvl4pPr marL="1200150" indent="-171450" algn="l" rtl="0" eaLnBrk="0" fontAlgn="base" hangingPunct="0">
        <a:spcBef>
          <a:spcPct val="20000"/>
        </a:spcBef>
        <a:spcAft>
          <a:spcPct val="0"/>
        </a:spcAft>
        <a:defRPr sz="1050" kern="1200">
          <a:solidFill>
            <a:schemeClr val="tx1"/>
          </a:solidFill>
          <a:latin typeface="+mn-lt"/>
          <a:ea typeface="+mn-ea"/>
          <a:cs typeface="+mn-cs"/>
        </a:defRPr>
      </a:lvl4pPr>
      <a:lvl5pPr marL="1543050" indent="-171450" algn="l" rtl="0" eaLnBrk="0" fontAlgn="base" hangingPunct="0">
        <a:spcBef>
          <a:spcPct val="20000"/>
        </a:spcBef>
        <a:spcAft>
          <a:spcPct val="0"/>
        </a:spcAft>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CH"/>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26.png"/><Relationship Id="rId7" Type="http://schemas.openxmlformats.org/officeDocument/2006/relationships/image" Target="../media/image28.png"/><Relationship Id="rId2" Type="http://schemas.openxmlformats.org/officeDocument/2006/relationships/oleObject" Target="../embeddings/oleObject5.bin"/><Relationship Id="rId1" Type="http://schemas.openxmlformats.org/officeDocument/2006/relationships/slideLayout" Target="../slideLayouts/slideLayout16.xml"/><Relationship Id="rId6" Type="http://schemas.openxmlformats.org/officeDocument/2006/relationships/oleObject" Target="../embeddings/oleObject7.bin"/><Relationship Id="rId5" Type="http://schemas.openxmlformats.org/officeDocument/2006/relationships/image" Target="../media/image27.png"/><Relationship Id="rId4" Type="http://schemas.openxmlformats.org/officeDocument/2006/relationships/oleObject" Target="../embeddings/oleObject6.bin"/><Relationship Id="rId9"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image" Target="../media/image30.emf"/><Relationship Id="rId5" Type="http://schemas.openxmlformats.org/officeDocument/2006/relationships/oleObject" Target="../embeddings/oleObject10.bin"/><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oleObject" Target="../embeddings/oleObject11.bin"/><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oleObject" Target="../embeddings/oleObject12.bin"/><Relationship Id="rId1" Type="http://schemas.openxmlformats.org/officeDocument/2006/relationships/slideLayout" Target="../slideLayouts/slideLayout17.xml"/><Relationship Id="rId5" Type="http://schemas.openxmlformats.org/officeDocument/2006/relationships/image" Target="../media/image33.jpeg"/><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oleObject" Target="../embeddings/oleObject13.bin"/><Relationship Id="rId1" Type="http://schemas.openxmlformats.org/officeDocument/2006/relationships/slideLayout" Target="../slideLayouts/slideLayout17.xml"/><Relationship Id="rId5" Type="http://schemas.openxmlformats.org/officeDocument/2006/relationships/image" Target="../media/image35.emf"/><Relationship Id="rId4" Type="http://schemas.openxmlformats.org/officeDocument/2006/relationships/image" Target="../media/image34.emf"/></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oleObject" Target="../embeddings/oleObject14.bin"/><Relationship Id="rId1" Type="http://schemas.openxmlformats.org/officeDocument/2006/relationships/slideLayout" Target="../slideLayouts/slideLayout17.xml"/><Relationship Id="rId6" Type="http://schemas.openxmlformats.org/officeDocument/2006/relationships/image" Target="../media/image37.emf"/><Relationship Id="rId5" Type="http://schemas.openxmlformats.org/officeDocument/2006/relationships/image" Target="../media/image36.emf"/><Relationship Id="rId4" Type="http://schemas.openxmlformats.org/officeDocument/2006/relationships/oleObject" Target="../embeddings/oleObject15.bin"/></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oleObject" Target="../embeddings/oleObject16.bin"/><Relationship Id="rId1" Type="http://schemas.openxmlformats.org/officeDocument/2006/relationships/slideLayout" Target="../slideLayouts/slideLayout17.xml"/><Relationship Id="rId5" Type="http://schemas.openxmlformats.org/officeDocument/2006/relationships/image" Target="../media/image38.emf"/><Relationship Id="rId4" Type="http://schemas.openxmlformats.org/officeDocument/2006/relationships/oleObject" Target="../embeddings/oleObject17.bin"/></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oleObject" Target="../embeddings/oleObject18.bin"/><Relationship Id="rId1" Type="http://schemas.openxmlformats.org/officeDocument/2006/relationships/slideLayout" Target="../slideLayouts/slideLayout17.xml"/><Relationship Id="rId4" Type="http://schemas.openxmlformats.org/officeDocument/2006/relationships/image" Target="../media/image39.emf"/></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oleObject" Target="../embeddings/oleObject19.bin"/><Relationship Id="rId1" Type="http://schemas.openxmlformats.org/officeDocument/2006/relationships/slideLayout" Target="../slideLayouts/slideLayout17.xml"/><Relationship Id="rId5" Type="http://schemas.openxmlformats.org/officeDocument/2006/relationships/image" Target="../media/image40.png"/><Relationship Id="rId4" Type="http://schemas.openxmlformats.org/officeDocument/2006/relationships/oleObject" Target="../embeddings/oleObject20.bin"/></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oleObject" Target="../embeddings/oleObject21.bin"/><Relationship Id="rId1" Type="http://schemas.openxmlformats.org/officeDocument/2006/relationships/slideLayout" Target="../slideLayouts/slideLayout17.xml"/><Relationship Id="rId4" Type="http://schemas.openxmlformats.org/officeDocument/2006/relationships/image" Target="../media/image41.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oleObject" Target="../embeddings/oleObject22.bin"/><Relationship Id="rId1" Type="http://schemas.openxmlformats.org/officeDocument/2006/relationships/slideLayout" Target="../slideLayouts/slideLayout17.xml"/><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oleObject" Target="../embeddings/oleObject23.bin"/><Relationship Id="rId1" Type="http://schemas.openxmlformats.org/officeDocument/2006/relationships/slideLayout" Target="../slideLayouts/slideLayout17.xml"/><Relationship Id="rId5" Type="http://schemas.openxmlformats.org/officeDocument/2006/relationships/image" Target="../media/image44.png"/><Relationship Id="rId4" Type="http://schemas.openxmlformats.org/officeDocument/2006/relationships/image" Target="../media/image43.emf"/></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oleObject" Target="../embeddings/oleObject24.bin"/><Relationship Id="rId1" Type="http://schemas.openxmlformats.org/officeDocument/2006/relationships/slideLayout" Target="../slideLayouts/slideLayout17.xml"/><Relationship Id="rId5" Type="http://schemas.openxmlformats.org/officeDocument/2006/relationships/image" Target="../media/image46.emf"/><Relationship Id="rId4" Type="http://schemas.openxmlformats.org/officeDocument/2006/relationships/image" Target="../media/image45.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image" Target="../media/image47.png"/><Relationship Id="rId1" Type="http://schemas.openxmlformats.org/officeDocument/2006/relationships/slideLayout" Target="../slideLayouts/slideLayout17.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oleObject" Target="../embeddings/oleObject26.bin"/><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9.xml"/><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9.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9.jpeg"/><Relationship Id="rId7"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oleObject" Target="../embeddings/oleObject3.bin"/><Relationship Id="rId5" Type="http://schemas.openxmlformats.org/officeDocument/2006/relationships/image" Target="../media/image20.emf"/><Relationship Id="rId4" Type="http://schemas.openxmlformats.org/officeDocument/2006/relationships/oleObject" Target="../embeddings/oleObject2.bin"/><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2BA53-1180-134E-9073-723C484D9E59}"/>
              </a:ext>
            </a:extLst>
          </p:cNvPr>
          <p:cNvSpPr>
            <a:spLocks noGrp="1"/>
          </p:cNvSpPr>
          <p:nvPr>
            <p:ph type="title"/>
          </p:nvPr>
        </p:nvSpPr>
        <p:spPr>
          <a:xfrm>
            <a:off x="431800" y="1886864"/>
            <a:ext cx="8126413" cy="1369772"/>
          </a:xfrm>
        </p:spPr>
        <p:txBody>
          <a:bodyPr>
            <a:normAutofit/>
          </a:bodyPr>
          <a:lstStyle/>
          <a:p>
            <a:pPr algn="ctr"/>
            <a:r>
              <a:rPr lang="en-GB" dirty="0"/>
              <a:t>Some Construction Characteristics of the Inner Triplet Quadrupoles</a:t>
            </a:r>
            <a:endParaRPr lang="en-CH" dirty="0"/>
          </a:p>
        </p:txBody>
      </p:sp>
      <p:sp>
        <p:nvSpPr>
          <p:cNvPr id="3" name="Text Placeholder 2">
            <a:extLst>
              <a:ext uri="{FF2B5EF4-FFF2-40B4-BE49-F238E27FC236}">
                <a16:creationId xmlns:a16="http://schemas.microsoft.com/office/drawing/2014/main" id="{188574EF-BD38-F840-BBC8-6955DA8025BF}"/>
              </a:ext>
            </a:extLst>
          </p:cNvPr>
          <p:cNvSpPr>
            <a:spLocks noGrp="1"/>
          </p:cNvSpPr>
          <p:nvPr>
            <p:ph type="body" idx="1"/>
          </p:nvPr>
        </p:nvSpPr>
        <p:spPr/>
        <p:txBody>
          <a:bodyPr/>
          <a:lstStyle/>
          <a:p>
            <a:r>
              <a:rPr lang="en-GB" dirty="0"/>
              <a:t>Inner Triplet Task Force 28 Oct 2022</a:t>
            </a:r>
          </a:p>
          <a:p>
            <a:endParaRPr lang="en-GB" dirty="0"/>
          </a:p>
          <a:p>
            <a:endParaRPr lang="en-CH" dirty="0"/>
          </a:p>
        </p:txBody>
      </p:sp>
      <p:sp>
        <p:nvSpPr>
          <p:cNvPr id="4" name="TextBox 3">
            <a:extLst>
              <a:ext uri="{FF2B5EF4-FFF2-40B4-BE49-F238E27FC236}">
                <a16:creationId xmlns:a16="http://schemas.microsoft.com/office/drawing/2014/main" id="{4CB7F330-C155-F84F-A004-C76001B83473}"/>
              </a:ext>
            </a:extLst>
          </p:cNvPr>
          <p:cNvSpPr txBox="1"/>
          <p:nvPr/>
        </p:nvSpPr>
        <p:spPr>
          <a:xfrm>
            <a:off x="3844827" y="4059239"/>
            <a:ext cx="1300357" cy="507831"/>
          </a:xfrm>
          <a:prstGeom prst="rect">
            <a:avLst/>
          </a:prstGeom>
          <a:noFill/>
        </p:spPr>
        <p:txBody>
          <a:bodyPr wrap="none" rtlCol="0">
            <a:spAutoFit/>
          </a:bodyPr>
          <a:lstStyle/>
          <a:p>
            <a:pPr algn="ctr"/>
            <a:r>
              <a:rPr lang="en-CH" sz="1350" dirty="0"/>
              <a:t>M. Karppinen</a:t>
            </a:r>
          </a:p>
          <a:p>
            <a:pPr algn="ctr"/>
            <a:r>
              <a:rPr lang="en-CH" sz="1350" dirty="0"/>
              <a:t>TE-MSC-NCM</a:t>
            </a:r>
          </a:p>
        </p:txBody>
      </p:sp>
      <p:sp>
        <p:nvSpPr>
          <p:cNvPr id="5" name="TextBox 4">
            <a:extLst>
              <a:ext uri="{FF2B5EF4-FFF2-40B4-BE49-F238E27FC236}">
                <a16:creationId xmlns:a16="http://schemas.microsoft.com/office/drawing/2014/main" id="{377C91A2-9CC1-163E-B707-5D898E6180BE}"/>
              </a:ext>
            </a:extLst>
          </p:cNvPr>
          <p:cNvSpPr txBox="1"/>
          <p:nvPr/>
        </p:nvSpPr>
        <p:spPr>
          <a:xfrm>
            <a:off x="3056722" y="2943383"/>
            <a:ext cx="3159904" cy="923330"/>
          </a:xfrm>
          <a:prstGeom prst="rect">
            <a:avLst/>
          </a:prstGeom>
          <a:noFill/>
        </p:spPr>
        <p:txBody>
          <a:bodyPr wrap="none" rtlCol="0">
            <a:spAutoFit/>
          </a:bodyPr>
          <a:lstStyle/>
          <a:p>
            <a:pPr algn="ctr"/>
            <a:r>
              <a:rPr lang="en-GB" dirty="0"/>
              <a:t>Based on material from </a:t>
            </a:r>
          </a:p>
          <a:p>
            <a:pPr algn="ctr"/>
            <a:r>
              <a:rPr lang="en-GB" dirty="0"/>
              <a:t>F. </a:t>
            </a:r>
            <a:r>
              <a:rPr lang="en-GB" dirty="0" err="1"/>
              <a:t>Nobrega</a:t>
            </a:r>
            <a:r>
              <a:rPr lang="en-GB" dirty="0"/>
              <a:t>, J. Kerby (FNAL) </a:t>
            </a:r>
          </a:p>
          <a:p>
            <a:pPr algn="ctr"/>
            <a:r>
              <a:rPr lang="en-GB" dirty="0"/>
              <a:t>A. Yamamoto (KEK)</a:t>
            </a:r>
          </a:p>
        </p:txBody>
      </p:sp>
      <p:sp>
        <p:nvSpPr>
          <p:cNvPr id="6" name="Date Placeholder 5">
            <a:extLst>
              <a:ext uri="{FF2B5EF4-FFF2-40B4-BE49-F238E27FC236}">
                <a16:creationId xmlns:a16="http://schemas.microsoft.com/office/drawing/2014/main" id="{8C5770D2-E723-8FA0-1F43-C7E0B6D5E395}"/>
              </a:ext>
            </a:extLst>
          </p:cNvPr>
          <p:cNvSpPr>
            <a:spLocks noGrp="1"/>
          </p:cNvSpPr>
          <p:nvPr>
            <p:ph type="dt" sz="half" idx="2"/>
          </p:nvPr>
        </p:nvSpPr>
        <p:spPr/>
        <p:txBody>
          <a:bodyPr/>
          <a:lstStyle/>
          <a:p>
            <a:r>
              <a:rPr lang="de-CH"/>
              <a:t>28 Oct 2022</a:t>
            </a:r>
            <a:endParaRPr lang="en-US" dirty="0"/>
          </a:p>
        </p:txBody>
      </p:sp>
      <p:sp>
        <p:nvSpPr>
          <p:cNvPr id="7" name="Footer Placeholder 6">
            <a:extLst>
              <a:ext uri="{FF2B5EF4-FFF2-40B4-BE49-F238E27FC236}">
                <a16:creationId xmlns:a16="http://schemas.microsoft.com/office/drawing/2014/main" id="{768AE9D0-34A4-8D5E-178E-4C52EF4A69F3}"/>
              </a:ext>
            </a:extLst>
          </p:cNvPr>
          <p:cNvSpPr>
            <a:spLocks noGrp="1"/>
          </p:cNvSpPr>
          <p:nvPr>
            <p:ph type="ftr" sz="quarter" idx="3"/>
          </p:nvPr>
        </p:nvSpPr>
        <p:spPr/>
        <p:txBody>
          <a:bodyPr/>
          <a:lstStyle/>
          <a:p>
            <a:r>
              <a:rPr lang="en-US"/>
              <a:t>M. Karppinen</a:t>
            </a:r>
            <a:endParaRPr lang="en-US" dirty="0"/>
          </a:p>
        </p:txBody>
      </p:sp>
      <p:sp>
        <p:nvSpPr>
          <p:cNvPr id="8" name="Slide Number Placeholder 7">
            <a:extLst>
              <a:ext uri="{FF2B5EF4-FFF2-40B4-BE49-F238E27FC236}">
                <a16:creationId xmlns:a16="http://schemas.microsoft.com/office/drawing/2014/main" id="{BDE4CE6D-9D76-BCE9-CE4F-EAD55A65DA89}"/>
              </a:ext>
            </a:extLst>
          </p:cNvPr>
          <p:cNvSpPr>
            <a:spLocks noGrp="1"/>
          </p:cNvSpPr>
          <p:nvPr>
            <p:ph type="sldNum" sz="quarter" idx="4"/>
          </p:nvPr>
        </p:nvSpPr>
        <p:spPr/>
        <p:txBody>
          <a:bodyPr/>
          <a:lstStyle/>
          <a:p>
            <a:fld id="{17918391-D411-FE40-AAD7-861AE5233E0E}" type="slidenum">
              <a:rPr lang="en-US" smtClean="0"/>
              <a:pPr/>
              <a:t>1</a:t>
            </a:fld>
            <a:endParaRPr lang="en-US" dirty="0"/>
          </a:p>
        </p:txBody>
      </p:sp>
    </p:spTree>
    <p:extLst>
      <p:ext uri="{BB962C8B-B14F-4D97-AF65-F5344CB8AC3E}">
        <p14:creationId xmlns:p14="http://schemas.microsoft.com/office/powerpoint/2010/main" val="42065477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3CF98C23-7D43-C4CD-A407-662E695F82C8}"/>
              </a:ext>
            </a:extLst>
          </p:cNvPr>
          <p:cNvSpPr>
            <a:spLocks noGrp="1" noChangeArrowheads="1"/>
          </p:cNvSpPr>
          <p:nvPr>
            <p:ph type="ctrTitle"/>
          </p:nvPr>
        </p:nvSpPr>
        <p:spPr>
          <a:xfrm>
            <a:off x="1714500" y="1314450"/>
            <a:ext cx="5829300" cy="1428750"/>
          </a:xfrm>
        </p:spPr>
        <p:txBody>
          <a:bodyPr anchor="ctr"/>
          <a:lstStyle/>
          <a:p>
            <a:r>
              <a:rPr lang="en-US" altLang="en-CH" sz="1800"/>
              <a:t>Prototype Magnet Design</a:t>
            </a:r>
            <a:br>
              <a:rPr lang="en-US" altLang="en-CH" sz="1800"/>
            </a:br>
            <a:r>
              <a:rPr lang="en-US" altLang="en-CH" sz="1500" i="1"/>
              <a:t>Fred Nobrega</a:t>
            </a:r>
            <a:br>
              <a:rPr lang="en-US" altLang="en-CH" sz="1500" i="1"/>
            </a:br>
            <a:br>
              <a:rPr lang="en-US" altLang="en-CH" sz="1200" i="1"/>
            </a:br>
            <a:r>
              <a:rPr lang="en-US" altLang="en-CH" sz="1350"/>
              <a:t>MQXB Engineering Design Review</a:t>
            </a:r>
            <a:br>
              <a:rPr lang="en-US" altLang="en-CH" sz="1350"/>
            </a:br>
            <a:r>
              <a:rPr lang="en-US" altLang="en-CH" sz="1200" i="1"/>
              <a:t>16 March 2000</a:t>
            </a:r>
            <a:endParaRPr lang="en-US" altLang="en-CH" sz="1500"/>
          </a:p>
        </p:txBody>
      </p:sp>
      <p:sp>
        <p:nvSpPr>
          <p:cNvPr id="41987" name="Rectangle 3">
            <a:extLst>
              <a:ext uri="{FF2B5EF4-FFF2-40B4-BE49-F238E27FC236}">
                <a16:creationId xmlns:a16="http://schemas.microsoft.com/office/drawing/2014/main" id="{BE73F32C-59C8-6BF5-0126-5F61008B6578}"/>
              </a:ext>
            </a:extLst>
          </p:cNvPr>
          <p:cNvSpPr>
            <a:spLocks noGrp="1" noChangeArrowheads="1"/>
          </p:cNvSpPr>
          <p:nvPr>
            <p:ph type="subTitle" idx="1"/>
          </p:nvPr>
        </p:nvSpPr>
        <p:spPr>
          <a:xfrm>
            <a:off x="4114800" y="2800350"/>
            <a:ext cx="2571750" cy="1600200"/>
          </a:xfrm>
        </p:spPr>
        <p:txBody>
          <a:bodyPr/>
          <a:lstStyle/>
          <a:p>
            <a:pPr algn="l"/>
            <a:r>
              <a:rPr lang="en-US" altLang="en-CH" sz="1200"/>
              <a:t>Cable</a:t>
            </a:r>
          </a:p>
          <a:p>
            <a:pPr algn="l"/>
            <a:endParaRPr lang="en-US" altLang="en-CH" sz="1200"/>
          </a:p>
          <a:p>
            <a:pPr algn="l"/>
            <a:r>
              <a:rPr lang="en-US" altLang="en-CH" sz="1200"/>
              <a:t>Coils</a:t>
            </a:r>
          </a:p>
          <a:p>
            <a:pPr algn="l"/>
            <a:endParaRPr lang="en-US" altLang="en-CH" sz="1200"/>
          </a:p>
          <a:p>
            <a:pPr algn="l"/>
            <a:r>
              <a:rPr lang="en-US" altLang="en-CH" sz="1200"/>
              <a:t>Collar-Coil Assembly</a:t>
            </a:r>
          </a:p>
          <a:p>
            <a:pPr algn="l"/>
            <a:endParaRPr lang="en-US" altLang="en-CH" sz="1200"/>
          </a:p>
          <a:p>
            <a:pPr algn="l"/>
            <a:r>
              <a:rPr lang="en-US" altLang="en-CH" sz="1200"/>
              <a:t>Cold Mass Final Assembly</a:t>
            </a:r>
            <a:endParaRPr lang="en-US" altLang="en-CH" sz="1050"/>
          </a:p>
        </p:txBody>
      </p:sp>
      <p:graphicFrame>
        <p:nvGraphicFramePr>
          <p:cNvPr id="41995" name="Object 11">
            <a:extLst>
              <a:ext uri="{FF2B5EF4-FFF2-40B4-BE49-F238E27FC236}">
                <a16:creationId xmlns:a16="http://schemas.microsoft.com/office/drawing/2014/main" id="{2962C481-4D9F-2018-92EC-C5FE363F668D}"/>
              </a:ext>
            </a:extLst>
          </p:cNvPr>
          <p:cNvGraphicFramePr>
            <a:graphicFrameLocks noChangeAspect="1"/>
          </p:cNvGraphicFramePr>
          <p:nvPr/>
        </p:nvGraphicFramePr>
        <p:xfrm>
          <a:off x="3770710" y="2743200"/>
          <a:ext cx="344090" cy="330994"/>
        </p:xfrm>
        <a:graphic>
          <a:graphicData uri="http://schemas.openxmlformats.org/presentationml/2006/ole">
            <mc:AlternateContent xmlns:mc="http://schemas.openxmlformats.org/markup-compatibility/2006">
              <mc:Choice xmlns:v="urn:schemas-microsoft-com:vml" Requires="v">
                <p:oleObj name="Image" r:id="rId2" imgW="1028700" imgH="990600" progId="PSP5.Image">
                  <p:embed/>
                </p:oleObj>
              </mc:Choice>
              <mc:Fallback>
                <p:oleObj name="Image" r:id="rId2" imgW="1028700" imgH="990600" progId="PSP5.Image">
                  <p:embed/>
                  <p:pic>
                    <p:nvPicPr>
                      <p:cNvPr id="41995" name="Object 11">
                        <a:extLst>
                          <a:ext uri="{FF2B5EF4-FFF2-40B4-BE49-F238E27FC236}">
                            <a16:creationId xmlns:a16="http://schemas.microsoft.com/office/drawing/2014/main" id="{2962C481-4D9F-2018-92EC-C5FE363F66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0710" y="2743200"/>
                        <a:ext cx="344090" cy="330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996" name="Object 12">
            <a:extLst>
              <a:ext uri="{FF2B5EF4-FFF2-40B4-BE49-F238E27FC236}">
                <a16:creationId xmlns:a16="http://schemas.microsoft.com/office/drawing/2014/main" id="{715B40B4-2E34-03DC-FAAF-9D247FD738F8}"/>
              </a:ext>
            </a:extLst>
          </p:cNvPr>
          <p:cNvGraphicFramePr>
            <a:graphicFrameLocks noChangeAspect="1"/>
          </p:cNvGraphicFramePr>
          <p:nvPr/>
        </p:nvGraphicFramePr>
        <p:xfrm>
          <a:off x="3771900" y="3200400"/>
          <a:ext cx="342900" cy="342900"/>
        </p:xfrm>
        <a:graphic>
          <a:graphicData uri="http://schemas.openxmlformats.org/presentationml/2006/ole">
            <mc:AlternateContent xmlns:mc="http://schemas.openxmlformats.org/markup-compatibility/2006">
              <mc:Choice xmlns:v="urn:schemas-microsoft-com:vml" Requires="v">
                <p:oleObj name="Image" r:id="rId4" imgW="1003300" imgH="1003300" progId="PSP5.Image">
                  <p:embed/>
                </p:oleObj>
              </mc:Choice>
              <mc:Fallback>
                <p:oleObj name="Image" r:id="rId4" imgW="1003300" imgH="1003300" progId="PSP5.Image">
                  <p:embed/>
                  <p:pic>
                    <p:nvPicPr>
                      <p:cNvPr id="41996" name="Object 12">
                        <a:extLst>
                          <a:ext uri="{FF2B5EF4-FFF2-40B4-BE49-F238E27FC236}">
                            <a16:creationId xmlns:a16="http://schemas.microsoft.com/office/drawing/2014/main" id="{715B40B4-2E34-03DC-FAAF-9D247FD738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71900" y="3200400"/>
                        <a:ext cx="3429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997" name="Object 13">
            <a:extLst>
              <a:ext uri="{FF2B5EF4-FFF2-40B4-BE49-F238E27FC236}">
                <a16:creationId xmlns:a16="http://schemas.microsoft.com/office/drawing/2014/main" id="{995452B6-A115-606B-005A-812006F9DA74}"/>
              </a:ext>
            </a:extLst>
          </p:cNvPr>
          <p:cNvGraphicFramePr>
            <a:graphicFrameLocks noChangeAspect="1"/>
          </p:cNvGraphicFramePr>
          <p:nvPr/>
        </p:nvGraphicFramePr>
        <p:xfrm>
          <a:off x="3771900" y="4123135"/>
          <a:ext cx="342900" cy="334565"/>
        </p:xfrm>
        <a:graphic>
          <a:graphicData uri="http://schemas.openxmlformats.org/presentationml/2006/ole">
            <mc:AlternateContent xmlns:mc="http://schemas.openxmlformats.org/markup-compatibility/2006">
              <mc:Choice xmlns:v="urn:schemas-microsoft-com:vml" Requires="v">
                <p:oleObj name="Image" r:id="rId6" imgW="1028700" imgH="1003300" progId="PSP5.Image">
                  <p:embed/>
                </p:oleObj>
              </mc:Choice>
              <mc:Fallback>
                <p:oleObj name="Image" r:id="rId6" imgW="1028700" imgH="1003300" progId="PSP5.Image">
                  <p:embed/>
                  <p:pic>
                    <p:nvPicPr>
                      <p:cNvPr id="41997" name="Object 13">
                        <a:extLst>
                          <a:ext uri="{FF2B5EF4-FFF2-40B4-BE49-F238E27FC236}">
                            <a16:creationId xmlns:a16="http://schemas.microsoft.com/office/drawing/2014/main" id="{995452B6-A115-606B-005A-812006F9DA7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71900" y="4123135"/>
                        <a:ext cx="342900" cy="334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998" name="Object 14">
            <a:extLst>
              <a:ext uri="{FF2B5EF4-FFF2-40B4-BE49-F238E27FC236}">
                <a16:creationId xmlns:a16="http://schemas.microsoft.com/office/drawing/2014/main" id="{8B295267-E45A-4FF8-8899-48C6F790D3D7}"/>
              </a:ext>
            </a:extLst>
          </p:cNvPr>
          <p:cNvGraphicFramePr>
            <a:graphicFrameLocks noChangeAspect="1"/>
          </p:cNvGraphicFramePr>
          <p:nvPr/>
        </p:nvGraphicFramePr>
        <p:xfrm>
          <a:off x="3771900" y="3662362"/>
          <a:ext cx="342900" cy="338138"/>
        </p:xfrm>
        <a:graphic>
          <a:graphicData uri="http://schemas.openxmlformats.org/presentationml/2006/ole">
            <mc:AlternateContent xmlns:mc="http://schemas.openxmlformats.org/markup-compatibility/2006">
              <mc:Choice xmlns:v="urn:schemas-microsoft-com:vml" Requires="v">
                <p:oleObj name="Image" r:id="rId8" imgW="1028700" imgH="1016000" progId="PSP5.Image">
                  <p:embed/>
                </p:oleObj>
              </mc:Choice>
              <mc:Fallback>
                <p:oleObj name="Image" r:id="rId8" imgW="1028700" imgH="1016000" progId="PSP5.Image">
                  <p:embed/>
                  <p:pic>
                    <p:nvPicPr>
                      <p:cNvPr id="41998" name="Object 14">
                        <a:extLst>
                          <a:ext uri="{FF2B5EF4-FFF2-40B4-BE49-F238E27FC236}">
                            <a16:creationId xmlns:a16="http://schemas.microsoft.com/office/drawing/2014/main" id="{8B295267-E45A-4FF8-8899-48C6F790D3D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71900" y="3662362"/>
                        <a:ext cx="342900"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F5270C69-6702-6115-E12D-BD5028EBCB88}"/>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6BB85D64-8CA8-F9D7-403A-4D57F1B5861B}"/>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8EF8409D-2618-1C31-A11D-C9D0F974BE23}"/>
              </a:ext>
            </a:extLst>
          </p:cNvPr>
          <p:cNvSpPr>
            <a:spLocks noGrp="1"/>
          </p:cNvSpPr>
          <p:nvPr>
            <p:ph type="sldNum" sz="quarter" idx="12"/>
          </p:nvPr>
        </p:nvSpPr>
        <p:spPr/>
        <p:txBody>
          <a:bodyPr/>
          <a:lstStyle/>
          <a:p>
            <a:pPr defTabSz="685800" eaLnBrk="0" fontAlgn="base" hangingPunct="0">
              <a:spcBef>
                <a:spcPct val="0"/>
              </a:spcBef>
              <a:spcAft>
                <a:spcPct val="0"/>
              </a:spcAft>
            </a:pPr>
            <a:fld id="{6BB731AE-C7B8-CF4F-9C64-1869FAB8DE1E}"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11</a:t>
            </a:fld>
            <a:endParaRPr lang="en-US" altLang="en-CH" sz="1050">
              <a:solidFill>
                <a:srgbClr val="000000"/>
              </a:solidFill>
              <a:latin typeface="Times New Roman" panose="02020603050405020304" pitchFamily="18" charset="0"/>
            </a:endParaRPr>
          </a:p>
        </p:txBody>
      </p:sp>
      <p:graphicFrame>
        <p:nvGraphicFramePr>
          <p:cNvPr id="103428" name="Object 4">
            <a:extLst>
              <a:ext uri="{FF2B5EF4-FFF2-40B4-BE49-F238E27FC236}">
                <a16:creationId xmlns:a16="http://schemas.microsoft.com/office/drawing/2014/main" id="{62C6612B-5225-CED7-C84A-798482A7E0A0}"/>
              </a:ext>
            </a:extLst>
          </p:cNvPr>
          <p:cNvGraphicFramePr>
            <a:graphicFrameLocks noChangeAspect="1"/>
          </p:cNvGraphicFramePr>
          <p:nvPr/>
        </p:nvGraphicFramePr>
        <p:xfrm>
          <a:off x="3486150" y="1040607"/>
          <a:ext cx="344091" cy="330994"/>
        </p:xfrm>
        <a:graphic>
          <a:graphicData uri="http://schemas.openxmlformats.org/presentationml/2006/ole">
            <mc:AlternateContent xmlns:mc="http://schemas.openxmlformats.org/markup-compatibility/2006">
              <mc:Choice xmlns:v="urn:schemas-microsoft-com:vml" Requires="v">
                <p:oleObj name="Image" r:id="rId3" imgW="1028700" imgH="990600" progId="PSP5.Image">
                  <p:embed/>
                </p:oleObj>
              </mc:Choice>
              <mc:Fallback>
                <p:oleObj name="Image" r:id="rId3" imgW="1028700" imgH="990600" progId="PSP5.Image">
                  <p:embed/>
                  <p:pic>
                    <p:nvPicPr>
                      <p:cNvPr id="103428" name="Object 4">
                        <a:extLst>
                          <a:ext uri="{FF2B5EF4-FFF2-40B4-BE49-F238E27FC236}">
                            <a16:creationId xmlns:a16="http://schemas.microsoft.com/office/drawing/2014/main" id="{62C6612B-5225-CED7-C84A-798482A7E0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6150" y="1040607"/>
                        <a:ext cx="344091" cy="330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429" name="Object 5">
            <a:extLst>
              <a:ext uri="{FF2B5EF4-FFF2-40B4-BE49-F238E27FC236}">
                <a16:creationId xmlns:a16="http://schemas.microsoft.com/office/drawing/2014/main" id="{47D89158-2D97-3DED-7BA7-0CF16783F627}"/>
              </a:ext>
            </a:extLst>
          </p:cNvPr>
          <p:cNvGraphicFramePr>
            <a:graphicFrameLocks noChangeAspect="1"/>
          </p:cNvGraphicFramePr>
          <p:nvPr>
            <p:extLst>
              <p:ext uri="{D42A27DB-BD31-4B8C-83A1-F6EECF244321}">
                <p14:modId xmlns:p14="http://schemas.microsoft.com/office/powerpoint/2010/main" val="3134079878"/>
              </p:ext>
            </p:extLst>
          </p:nvPr>
        </p:nvGraphicFramePr>
        <p:xfrm>
          <a:off x="302700" y="1550194"/>
          <a:ext cx="3698991" cy="1227535"/>
        </p:xfrm>
        <a:graphic>
          <a:graphicData uri="http://schemas.openxmlformats.org/presentationml/2006/ole">
            <mc:AlternateContent xmlns:mc="http://schemas.openxmlformats.org/markup-compatibility/2006">
              <mc:Choice xmlns:v="urn:schemas-microsoft-com:vml" Requires="v">
                <p:oleObj name="Picture" r:id="rId5" imgW="24803100" imgH="8229600" progId="Word.Picture.8">
                  <p:embed/>
                </p:oleObj>
              </mc:Choice>
              <mc:Fallback>
                <p:oleObj name="Picture" r:id="rId5" imgW="24803100" imgH="8229600" progId="Word.Picture.8">
                  <p:embed/>
                  <p:pic>
                    <p:nvPicPr>
                      <p:cNvPr id="103429" name="Object 5">
                        <a:extLst>
                          <a:ext uri="{FF2B5EF4-FFF2-40B4-BE49-F238E27FC236}">
                            <a16:creationId xmlns:a16="http://schemas.microsoft.com/office/drawing/2014/main" id="{47D89158-2D97-3DED-7BA7-0CF16783F6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2700" y="1550194"/>
                        <a:ext cx="3698991" cy="1227535"/>
                      </a:xfrm>
                      <a:prstGeom prst="rect">
                        <a:avLst/>
                      </a:prstGeom>
                      <a:noFill/>
                      <a:ln>
                        <a:noFill/>
                      </a:ln>
                      <a:effectLst/>
                    </p:spPr>
                  </p:pic>
                </p:oleObj>
              </mc:Fallback>
            </mc:AlternateContent>
          </a:graphicData>
        </a:graphic>
      </p:graphicFrame>
      <p:sp>
        <p:nvSpPr>
          <p:cNvPr id="103435" name="Rectangle 11">
            <a:extLst>
              <a:ext uri="{FF2B5EF4-FFF2-40B4-BE49-F238E27FC236}">
                <a16:creationId xmlns:a16="http://schemas.microsoft.com/office/drawing/2014/main" id="{2560801F-5E80-1C52-6947-81C626CB3DDC}"/>
              </a:ext>
            </a:extLst>
          </p:cNvPr>
          <p:cNvSpPr>
            <a:spLocks noGrp="1" noChangeArrowheads="1"/>
          </p:cNvSpPr>
          <p:nvPr>
            <p:ph type="title"/>
          </p:nvPr>
        </p:nvSpPr>
        <p:spPr>
          <a:xfrm>
            <a:off x="1428750" y="1028700"/>
            <a:ext cx="6286500" cy="310754"/>
          </a:xfrm>
        </p:spPr>
        <p:txBody>
          <a:bodyPr/>
          <a:lstStyle/>
          <a:p>
            <a:r>
              <a:rPr lang="en-US" altLang="en-CH"/>
              <a:t>Cable Parameters</a:t>
            </a:r>
          </a:p>
        </p:txBody>
      </p:sp>
      <p:sp>
        <p:nvSpPr>
          <p:cNvPr id="103438" name="Text Box 14">
            <a:extLst>
              <a:ext uri="{FF2B5EF4-FFF2-40B4-BE49-F238E27FC236}">
                <a16:creationId xmlns:a16="http://schemas.microsoft.com/office/drawing/2014/main" id="{A3860FEA-95B1-6833-98CF-06E4A905C4DE}"/>
              </a:ext>
            </a:extLst>
          </p:cNvPr>
          <p:cNvSpPr txBox="1">
            <a:spLocks noChangeArrowheads="1"/>
          </p:cNvSpPr>
          <p:nvPr/>
        </p:nvSpPr>
        <p:spPr bwMode="auto">
          <a:xfrm>
            <a:off x="378618" y="3036094"/>
            <a:ext cx="3843338"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685800" eaLnBrk="0" fontAlgn="base" hangingPunct="0">
              <a:spcBef>
                <a:spcPct val="0"/>
              </a:spcBef>
              <a:spcAft>
                <a:spcPct val="0"/>
              </a:spcAft>
              <a:buFontTx/>
              <a:buChar char="•"/>
            </a:pPr>
            <a:r>
              <a:rPr lang="en-US" altLang="en-CH" sz="1000" dirty="0">
                <a:solidFill>
                  <a:srgbClr val="000000"/>
                </a:solidFill>
                <a:latin typeface="Times New Roman" panose="02020603050405020304" pitchFamily="18" charset="0"/>
              </a:rPr>
              <a:t>  Inner cable size changed 6, 8, 12 </a:t>
            </a:r>
            <a:r>
              <a:rPr lang="en-US" altLang="en-CH" sz="1000" dirty="0">
                <a:solidFill>
                  <a:srgbClr val="000000"/>
                </a:solidFill>
                <a:latin typeface="Symbol" pitchFamily="2" charset="2"/>
              </a:rPr>
              <a:t>m</a:t>
            </a:r>
            <a:r>
              <a:rPr lang="en-US" altLang="en-CH" sz="1000" dirty="0">
                <a:solidFill>
                  <a:srgbClr val="000000"/>
                </a:solidFill>
                <a:latin typeface="Times New Roman" panose="02020603050405020304" pitchFamily="18" charset="0"/>
              </a:rPr>
              <a:t>m respectively</a:t>
            </a:r>
          </a:p>
          <a:p>
            <a:pPr defTabSz="685800" eaLnBrk="0" fontAlgn="base" hangingPunct="0">
              <a:spcBef>
                <a:spcPct val="0"/>
              </a:spcBef>
              <a:spcAft>
                <a:spcPct val="0"/>
              </a:spcAft>
              <a:buFontTx/>
              <a:buChar char="•"/>
            </a:pPr>
            <a:r>
              <a:rPr lang="en-US" altLang="en-CH" sz="1000" dirty="0">
                <a:solidFill>
                  <a:srgbClr val="000000"/>
                </a:solidFill>
                <a:latin typeface="Times New Roman" panose="02020603050405020304" pitchFamily="18" charset="0"/>
              </a:rPr>
              <a:t>  Keystone angle changed from 0.9771</a:t>
            </a:r>
            <a:r>
              <a:rPr lang="en-US" altLang="en-CH" sz="1000" dirty="0">
                <a:solidFill>
                  <a:srgbClr val="000000"/>
                </a:solidFill>
                <a:latin typeface="Symbol" pitchFamily="2" charset="2"/>
              </a:rPr>
              <a:t>°</a:t>
            </a:r>
            <a:r>
              <a:rPr lang="en-US" altLang="en-CH" sz="1000" dirty="0">
                <a:solidFill>
                  <a:srgbClr val="000000"/>
                </a:solidFill>
                <a:latin typeface="Times New Roman" panose="02020603050405020304" pitchFamily="18" charset="0"/>
              </a:rPr>
              <a:t> </a:t>
            </a:r>
          </a:p>
          <a:p>
            <a:pPr defTabSz="685800" eaLnBrk="0" fontAlgn="base" hangingPunct="0">
              <a:spcBef>
                <a:spcPct val="0"/>
              </a:spcBef>
              <a:spcAft>
                <a:spcPct val="0"/>
              </a:spcAft>
              <a:buFontTx/>
              <a:buChar char="•"/>
            </a:pPr>
            <a:r>
              <a:rPr lang="en-US" altLang="en-CH" sz="1000" dirty="0">
                <a:solidFill>
                  <a:srgbClr val="000000"/>
                </a:solidFill>
                <a:latin typeface="Times New Roman" panose="02020603050405020304" pitchFamily="18" charset="0"/>
              </a:rPr>
              <a:t>  # of inner strands decreased to 37</a:t>
            </a:r>
          </a:p>
          <a:p>
            <a:pPr defTabSz="685800" eaLnBrk="0" fontAlgn="base" hangingPunct="0">
              <a:spcBef>
                <a:spcPct val="0"/>
              </a:spcBef>
              <a:spcAft>
                <a:spcPct val="0"/>
              </a:spcAft>
              <a:buFontTx/>
              <a:buChar char="•"/>
            </a:pPr>
            <a:r>
              <a:rPr lang="en-US" altLang="en-CH" sz="1000" dirty="0">
                <a:solidFill>
                  <a:srgbClr val="000000"/>
                </a:solidFill>
                <a:latin typeface="Times New Roman" panose="02020603050405020304" pitchFamily="18" charset="0"/>
              </a:rPr>
              <a:t> Inner left lay cable was unstable with a coil rejection rate of ~25% due to popped strands causing turn – turn shorts.</a:t>
            </a:r>
          </a:p>
          <a:p>
            <a:pPr defTabSz="685800" eaLnBrk="0" fontAlgn="base" hangingPunct="0">
              <a:spcBef>
                <a:spcPct val="0"/>
              </a:spcBef>
              <a:spcAft>
                <a:spcPct val="0"/>
              </a:spcAft>
            </a:pPr>
            <a:r>
              <a:rPr lang="en-US" altLang="en-CH" sz="1000" dirty="0">
                <a:solidFill>
                  <a:srgbClr val="000000"/>
                </a:solidFill>
                <a:latin typeface="Times New Roman" panose="02020603050405020304" pitchFamily="18" charset="0"/>
                <a:sym typeface="Wingdings" pitchFamily="2" charset="2"/>
              </a:rPr>
              <a:t> Bought billet w/ left twist strand.</a:t>
            </a:r>
          </a:p>
          <a:p>
            <a:pPr defTabSz="685800" eaLnBrk="0" fontAlgn="base" hangingPunct="0">
              <a:spcBef>
                <a:spcPct val="0"/>
              </a:spcBef>
              <a:spcAft>
                <a:spcPct val="0"/>
              </a:spcAft>
              <a:buFontTx/>
              <a:buChar char="•"/>
            </a:pPr>
            <a:endParaRPr lang="en-US" altLang="en-CH" sz="1000" dirty="0">
              <a:solidFill>
                <a:srgbClr val="000000"/>
              </a:solidFill>
              <a:latin typeface="Times New Roman" panose="02020603050405020304" pitchFamily="18" charset="0"/>
            </a:endParaRPr>
          </a:p>
        </p:txBody>
      </p:sp>
      <p:pic>
        <p:nvPicPr>
          <p:cNvPr id="6" name="Picture 5">
            <a:extLst>
              <a:ext uri="{FF2B5EF4-FFF2-40B4-BE49-F238E27FC236}">
                <a16:creationId xmlns:a16="http://schemas.microsoft.com/office/drawing/2014/main" id="{B05FAFE7-C3ED-A07C-6D77-D76C69DB8596}"/>
              </a:ext>
            </a:extLst>
          </p:cNvPr>
          <p:cNvPicPr>
            <a:picLocks noChangeAspect="1"/>
          </p:cNvPicPr>
          <p:nvPr/>
        </p:nvPicPr>
        <p:blipFill>
          <a:blip r:embed="rId7"/>
          <a:stretch>
            <a:fillRect/>
          </a:stretch>
        </p:blipFill>
        <p:spPr>
          <a:xfrm>
            <a:off x="4221956" y="1499527"/>
            <a:ext cx="4897050" cy="287244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BDFAF39-D260-B32B-8B82-69BEBA197207}"/>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CA819CCF-27C8-9A0D-D379-15195D1C518A}"/>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7CA955C8-9E71-D3F7-A644-6810F7D257B5}"/>
              </a:ext>
            </a:extLst>
          </p:cNvPr>
          <p:cNvSpPr>
            <a:spLocks noGrp="1"/>
          </p:cNvSpPr>
          <p:nvPr>
            <p:ph type="sldNum" sz="quarter" idx="12"/>
          </p:nvPr>
        </p:nvSpPr>
        <p:spPr/>
        <p:txBody>
          <a:bodyPr/>
          <a:lstStyle/>
          <a:p>
            <a:pPr defTabSz="685800" eaLnBrk="0" fontAlgn="base" hangingPunct="0">
              <a:spcBef>
                <a:spcPct val="0"/>
              </a:spcBef>
              <a:spcAft>
                <a:spcPct val="0"/>
              </a:spcAft>
            </a:pPr>
            <a:fld id="{B781206B-6918-E240-B488-2D69181B3836}"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12</a:t>
            </a:fld>
            <a:endParaRPr lang="en-US" altLang="en-CH" sz="1050">
              <a:solidFill>
                <a:srgbClr val="000000"/>
              </a:solidFill>
              <a:latin typeface="Times New Roman" panose="02020603050405020304" pitchFamily="18" charset="0"/>
            </a:endParaRPr>
          </a:p>
        </p:txBody>
      </p:sp>
      <p:sp>
        <p:nvSpPr>
          <p:cNvPr id="110594" name="Rectangle 2">
            <a:extLst>
              <a:ext uri="{FF2B5EF4-FFF2-40B4-BE49-F238E27FC236}">
                <a16:creationId xmlns:a16="http://schemas.microsoft.com/office/drawing/2014/main" id="{BE3283EB-33E8-593D-CAEA-BE54B3BECB0B}"/>
              </a:ext>
            </a:extLst>
          </p:cNvPr>
          <p:cNvSpPr>
            <a:spLocks noGrp="1" noChangeArrowheads="1"/>
          </p:cNvSpPr>
          <p:nvPr>
            <p:ph type="title"/>
          </p:nvPr>
        </p:nvSpPr>
        <p:spPr/>
        <p:txBody>
          <a:bodyPr/>
          <a:lstStyle/>
          <a:p>
            <a:r>
              <a:rPr lang="en-US" altLang="en-CH"/>
              <a:t>Cable Insulation</a:t>
            </a:r>
          </a:p>
        </p:txBody>
      </p:sp>
      <p:sp>
        <p:nvSpPr>
          <p:cNvPr id="110595" name="Rectangle 3">
            <a:extLst>
              <a:ext uri="{FF2B5EF4-FFF2-40B4-BE49-F238E27FC236}">
                <a16:creationId xmlns:a16="http://schemas.microsoft.com/office/drawing/2014/main" id="{A8D7FC0F-5871-2963-63B2-55B5B39BB514}"/>
              </a:ext>
            </a:extLst>
          </p:cNvPr>
          <p:cNvSpPr>
            <a:spLocks noGrp="1" noChangeArrowheads="1"/>
          </p:cNvSpPr>
          <p:nvPr>
            <p:ph type="body" idx="1"/>
          </p:nvPr>
        </p:nvSpPr>
        <p:spPr>
          <a:xfrm>
            <a:off x="1428750" y="1488281"/>
            <a:ext cx="6286500" cy="3121819"/>
          </a:xfrm>
        </p:spPr>
        <p:txBody>
          <a:bodyPr/>
          <a:lstStyle/>
          <a:p>
            <a:pPr>
              <a:buFontTx/>
              <a:buChar char="•"/>
            </a:pPr>
            <a:r>
              <a:rPr lang="en-US" altLang="en-CH" dirty="0"/>
              <a:t>Insulation design optimized over the course of the model magnet program.</a:t>
            </a:r>
          </a:p>
          <a:p>
            <a:pPr>
              <a:buFontTx/>
              <a:buChar char="•"/>
            </a:pPr>
            <a:endParaRPr lang="en-US" altLang="en-CH" dirty="0"/>
          </a:p>
          <a:p>
            <a:pPr>
              <a:buFontTx/>
              <a:buChar char="•"/>
            </a:pPr>
            <a:r>
              <a:rPr lang="en-US" altLang="en-CH" dirty="0"/>
              <a:t>Inner cable:  25 </a:t>
            </a:r>
            <a:r>
              <a:rPr lang="en-US" altLang="en-CH" dirty="0" err="1">
                <a:cs typeface="Times New Roman" panose="02020603050405020304" pitchFamily="18" charset="0"/>
              </a:rPr>
              <a:t>μm</a:t>
            </a:r>
            <a:r>
              <a:rPr lang="en-US" altLang="en-CH" dirty="0"/>
              <a:t> x 9.5mm Kapton w/ 58% overlap surrounded by 50 </a:t>
            </a:r>
            <a:r>
              <a:rPr lang="en-US" altLang="en-CH" dirty="0" err="1">
                <a:cs typeface="Times New Roman" panose="02020603050405020304" pitchFamily="18" charset="0"/>
              </a:rPr>
              <a:t>μm</a:t>
            </a:r>
            <a:r>
              <a:rPr lang="en-US" altLang="en-CH" dirty="0"/>
              <a:t> x 9.5mm w/2mm gaps using QIX </a:t>
            </a:r>
            <a:r>
              <a:rPr lang="en-US" altLang="en-CH" dirty="0">
                <a:sym typeface="Wingdings" pitchFamily="2" charset="2"/>
              </a:rPr>
              <a:t></a:t>
            </a:r>
            <a:r>
              <a:rPr lang="en-US" altLang="en-CH" dirty="0"/>
              <a:t> Kapton w/ a polyimide-epoxy adhesive.</a:t>
            </a:r>
          </a:p>
          <a:p>
            <a:pPr>
              <a:buFontTx/>
              <a:buChar char="•"/>
            </a:pPr>
            <a:endParaRPr lang="en-US" altLang="en-CH" dirty="0"/>
          </a:p>
          <a:p>
            <a:pPr>
              <a:buFontTx/>
              <a:buChar char="•"/>
            </a:pPr>
            <a:r>
              <a:rPr lang="en-US" altLang="en-CH" dirty="0"/>
              <a:t>Outer cable:  25 </a:t>
            </a:r>
            <a:r>
              <a:rPr lang="en-US" altLang="en-CH" dirty="0" err="1">
                <a:cs typeface="Times New Roman" panose="02020603050405020304" pitchFamily="18" charset="0"/>
              </a:rPr>
              <a:t>μm</a:t>
            </a:r>
            <a:r>
              <a:rPr lang="en-US" altLang="en-CH" dirty="0"/>
              <a:t> x 9.5mm Kapton w/ 48% overlap surrounded by 25 </a:t>
            </a:r>
            <a:r>
              <a:rPr lang="en-US" altLang="en-CH" dirty="0" err="1">
                <a:cs typeface="Times New Roman" panose="02020603050405020304" pitchFamily="18" charset="0"/>
              </a:rPr>
              <a:t>μm</a:t>
            </a:r>
            <a:r>
              <a:rPr lang="en-US" altLang="en-CH" dirty="0"/>
              <a:t> x 9.5mm w/46% overlap using QIX </a:t>
            </a:r>
            <a:r>
              <a:rPr lang="en-US" altLang="en-CH" dirty="0">
                <a:sym typeface="Wingdings" pitchFamily="2" charset="2"/>
              </a:rPr>
              <a:t></a:t>
            </a:r>
            <a:r>
              <a:rPr lang="en-US" altLang="en-CH" dirty="0"/>
              <a:t> Kapton w/ a polyimide-epoxy adhesive.</a:t>
            </a:r>
          </a:p>
          <a:p>
            <a:endParaRPr lang="en-US" altLang="en-CH" dirty="0"/>
          </a:p>
        </p:txBody>
      </p:sp>
      <p:graphicFrame>
        <p:nvGraphicFramePr>
          <p:cNvPr id="110596" name="Object 4">
            <a:extLst>
              <a:ext uri="{FF2B5EF4-FFF2-40B4-BE49-F238E27FC236}">
                <a16:creationId xmlns:a16="http://schemas.microsoft.com/office/drawing/2014/main" id="{0E4CC8E4-2BFB-C265-059E-5D0EFF46F32C}"/>
              </a:ext>
            </a:extLst>
          </p:cNvPr>
          <p:cNvGraphicFramePr>
            <a:graphicFrameLocks noChangeAspect="1"/>
          </p:cNvGraphicFramePr>
          <p:nvPr/>
        </p:nvGraphicFramePr>
        <p:xfrm>
          <a:off x="3543300" y="1028700"/>
          <a:ext cx="344091" cy="330994"/>
        </p:xfrm>
        <a:graphic>
          <a:graphicData uri="http://schemas.openxmlformats.org/presentationml/2006/ole">
            <mc:AlternateContent xmlns:mc="http://schemas.openxmlformats.org/markup-compatibility/2006">
              <mc:Choice xmlns:v="urn:schemas-microsoft-com:vml" Requires="v">
                <p:oleObj name="Image" r:id="rId2" imgW="1028700" imgH="990600" progId="PSP5.Image">
                  <p:embed/>
                </p:oleObj>
              </mc:Choice>
              <mc:Fallback>
                <p:oleObj name="Image" r:id="rId2" imgW="1028700" imgH="990600" progId="PSP5.Image">
                  <p:embed/>
                  <p:pic>
                    <p:nvPicPr>
                      <p:cNvPr id="110596" name="Object 4">
                        <a:extLst>
                          <a:ext uri="{FF2B5EF4-FFF2-40B4-BE49-F238E27FC236}">
                            <a16:creationId xmlns:a16="http://schemas.microsoft.com/office/drawing/2014/main" id="{0E4CC8E4-2BFB-C265-059E-5D0EFF46F3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3300" y="1028700"/>
                        <a:ext cx="344091" cy="330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extBox 4">
            <a:extLst>
              <a:ext uri="{FF2B5EF4-FFF2-40B4-BE49-F238E27FC236}">
                <a16:creationId xmlns:a16="http://schemas.microsoft.com/office/drawing/2014/main" id="{1443FE10-1D81-C411-BD2F-A819DFAA334C}"/>
              </a:ext>
            </a:extLst>
          </p:cNvPr>
          <p:cNvSpPr txBox="1"/>
          <p:nvPr/>
        </p:nvSpPr>
        <p:spPr>
          <a:xfrm>
            <a:off x="7299754" y="256401"/>
            <a:ext cx="1387046" cy="276999"/>
          </a:xfrm>
          <a:prstGeom prst="rect">
            <a:avLst/>
          </a:prstGeom>
          <a:noFill/>
          <a:ln>
            <a:solidFill>
              <a:schemeClr val="accent2">
                <a:lumMod val="60000"/>
                <a:lumOff val="40000"/>
              </a:schemeClr>
            </a:solidFill>
          </a:ln>
        </p:spPr>
        <p:txBody>
          <a:bodyPr wrap="none" rtlCol="0">
            <a:spAutoFit/>
          </a:bodyPr>
          <a:lstStyle/>
          <a:p>
            <a:r>
              <a:rPr lang="en-GB" sz="1200" i="1" dirty="0"/>
              <a:t>F. </a:t>
            </a:r>
            <a:r>
              <a:rPr lang="en-GB" sz="1200" i="1" dirty="0" err="1"/>
              <a:t>Nobrega</a:t>
            </a:r>
            <a:r>
              <a:rPr lang="en-GB" sz="1200" i="1" dirty="0"/>
              <a:t> (FNAL)</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D32D9BE2-C03A-35ED-290C-65CA8061EA37}"/>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82308408-9AC2-D9AA-D8C1-EC341B58FBF8}"/>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BDD3F40B-B7EF-C7F3-FC14-597921CFD64A}"/>
              </a:ext>
            </a:extLst>
          </p:cNvPr>
          <p:cNvSpPr>
            <a:spLocks noGrp="1"/>
          </p:cNvSpPr>
          <p:nvPr>
            <p:ph type="sldNum" sz="quarter" idx="12"/>
          </p:nvPr>
        </p:nvSpPr>
        <p:spPr/>
        <p:txBody>
          <a:bodyPr/>
          <a:lstStyle/>
          <a:p>
            <a:pPr defTabSz="685800" eaLnBrk="0" fontAlgn="base" hangingPunct="0">
              <a:spcBef>
                <a:spcPct val="0"/>
              </a:spcBef>
              <a:spcAft>
                <a:spcPct val="0"/>
              </a:spcAft>
            </a:pPr>
            <a:fld id="{42FCC3E9-2A3D-8441-A21F-B4A8DD15C852}"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13</a:t>
            </a:fld>
            <a:endParaRPr lang="en-US" altLang="en-CH" sz="1050">
              <a:solidFill>
                <a:srgbClr val="000000"/>
              </a:solidFill>
              <a:latin typeface="Times New Roman" panose="02020603050405020304" pitchFamily="18" charset="0"/>
            </a:endParaRPr>
          </a:p>
        </p:txBody>
      </p:sp>
      <p:sp>
        <p:nvSpPr>
          <p:cNvPr id="120834" name="Rectangle 2">
            <a:extLst>
              <a:ext uri="{FF2B5EF4-FFF2-40B4-BE49-F238E27FC236}">
                <a16:creationId xmlns:a16="http://schemas.microsoft.com/office/drawing/2014/main" id="{28C18E53-F958-4AC6-B419-F50D53D59D1D}"/>
              </a:ext>
            </a:extLst>
          </p:cNvPr>
          <p:cNvSpPr>
            <a:spLocks noGrp="1" noChangeArrowheads="1"/>
          </p:cNvSpPr>
          <p:nvPr>
            <p:ph type="title"/>
          </p:nvPr>
        </p:nvSpPr>
        <p:spPr>
          <a:xfrm>
            <a:off x="685800" y="1018554"/>
            <a:ext cx="8382000" cy="310753"/>
          </a:xfrm>
        </p:spPr>
        <p:txBody>
          <a:bodyPr/>
          <a:lstStyle/>
          <a:p>
            <a:r>
              <a:rPr lang="en-US" altLang="en-CH"/>
              <a:t>Coil End Design</a:t>
            </a:r>
          </a:p>
        </p:txBody>
      </p:sp>
      <p:graphicFrame>
        <p:nvGraphicFramePr>
          <p:cNvPr id="120836" name="Object 4">
            <a:extLst>
              <a:ext uri="{FF2B5EF4-FFF2-40B4-BE49-F238E27FC236}">
                <a16:creationId xmlns:a16="http://schemas.microsoft.com/office/drawing/2014/main" id="{C77FFF8A-F3CB-FDE8-0FF6-BB079FDCEF9A}"/>
              </a:ext>
            </a:extLst>
          </p:cNvPr>
          <p:cNvGraphicFramePr>
            <a:graphicFrameLocks noChangeAspect="1"/>
          </p:cNvGraphicFramePr>
          <p:nvPr>
            <p:extLst>
              <p:ext uri="{D42A27DB-BD31-4B8C-83A1-F6EECF244321}">
                <p14:modId xmlns:p14="http://schemas.microsoft.com/office/powerpoint/2010/main" val="3559038042"/>
              </p:ext>
            </p:extLst>
          </p:nvPr>
        </p:nvGraphicFramePr>
        <p:xfrm>
          <a:off x="3848100" y="1029269"/>
          <a:ext cx="342900" cy="342900"/>
        </p:xfrm>
        <a:graphic>
          <a:graphicData uri="http://schemas.openxmlformats.org/presentationml/2006/ole">
            <mc:AlternateContent xmlns:mc="http://schemas.openxmlformats.org/markup-compatibility/2006">
              <mc:Choice xmlns:v="urn:schemas-microsoft-com:vml" Requires="v">
                <p:oleObj name="Image" r:id="rId2" imgW="1003300" imgH="1003300" progId="PSP5.Image">
                  <p:embed/>
                </p:oleObj>
              </mc:Choice>
              <mc:Fallback>
                <p:oleObj name="Image" r:id="rId2" imgW="1003300" imgH="1003300" progId="PSP5.Image">
                  <p:embed/>
                  <p:pic>
                    <p:nvPicPr>
                      <p:cNvPr id="120836" name="Object 4">
                        <a:extLst>
                          <a:ext uri="{FF2B5EF4-FFF2-40B4-BE49-F238E27FC236}">
                            <a16:creationId xmlns:a16="http://schemas.microsoft.com/office/drawing/2014/main" id="{C77FFF8A-F3CB-FDE8-0FF6-BB079FDCEF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8100" y="1029269"/>
                        <a:ext cx="3429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0862" name="Rectangle 30">
            <a:extLst>
              <a:ext uri="{FF2B5EF4-FFF2-40B4-BE49-F238E27FC236}">
                <a16:creationId xmlns:a16="http://schemas.microsoft.com/office/drawing/2014/main" id="{875D260B-B2E6-78D4-1689-F4C0B5C56A09}"/>
              </a:ext>
            </a:extLst>
          </p:cNvPr>
          <p:cNvSpPr>
            <a:spLocks noChangeArrowheads="1"/>
          </p:cNvSpPr>
          <p:nvPr/>
        </p:nvSpPr>
        <p:spPr bwMode="auto">
          <a:xfrm>
            <a:off x="4602956" y="1971108"/>
            <a:ext cx="3900487" cy="1848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7866" tIns="33338" rIns="67866" bIns="33338"/>
          <a:lstStyle>
            <a:lvl1pPr marL="342900" indent="-342900">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257175" indent="-257175" defTabSz="685800" eaLnBrk="0" fontAlgn="base" hangingPunct="0">
              <a:spcBef>
                <a:spcPct val="20000"/>
              </a:spcBef>
              <a:spcAft>
                <a:spcPct val="0"/>
              </a:spcAft>
              <a:buFontTx/>
              <a:buChar char="•"/>
            </a:pPr>
            <a:r>
              <a:rPr lang="en-US" altLang="en-CH" sz="1400" dirty="0">
                <a:solidFill>
                  <a:srgbClr val="000000"/>
                </a:solidFill>
                <a:cs typeface="Times New Roman" panose="02020603050405020304" pitchFamily="18" charset="0"/>
              </a:rPr>
              <a:t>Ends optimized to minimize physical length, peak field and integrated harmonics</a:t>
            </a:r>
          </a:p>
          <a:p>
            <a:pPr marL="257175" indent="-257175" defTabSz="685800" eaLnBrk="0" fontAlgn="base" hangingPunct="0">
              <a:spcBef>
                <a:spcPct val="20000"/>
              </a:spcBef>
              <a:spcAft>
                <a:spcPct val="0"/>
              </a:spcAft>
              <a:buFontTx/>
              <a:buChar char="•"/>
            </a:pPr>
            <a:r>
              <a:rPr lang="en-US" altLang="en-CH" sz="1400" dirty="0">
                <a:solidFill>
                  <a:srgbClr val="000000"/>
                </a:solidFill>
                <a:cs typeface="Times New Roman" panose="02020603050405020304" pitchFamily="18" charset="0"/>
              </a:rPr>
              <a:t>Internal Splice</a:t>
            </a:r>
          </a:p>
          <a:p>
            <a:pPr marL="257175" indent="-257175" defTabSz="685800" eaLnBrk="0" fontAlgn="base" hangingPunct="0">
              <a:spcBef>
                <a:spcPct val="20000"/>
              </a:spcBef>
              <a:spcAft>
                <a:spcPct val="0"/>
              </a:spcAft>
              <a:buFontTx/>
              <a:buChar char="•"/>
            </a:pPr>
            <a:r>
              <a:rPr lang="en-US" altLang="en-CH" sz="1400" dirty="0">
                <a:solidFill>
                  <a:srgbClr val="000000"/>
                </a:solidFill>
                <a:cs typeface="Times New Roman" panose="02020603050405020304" pitchFamily="18" charset="0"/>
              </a:rPr>
              <a:t>G-11CR end part material- structural and radiation resistance</a:t>
            </a:r>
          </a:p>
          <a:p>
            <a:pPr marL="257175" indent="-257175" defTabSz="685800" eaLnBrk="0" fontAlgn="base" hangingPunct="0">
              <a:spcBef>
                <a:spcPct val="20000"/>
              </a:spcBef>
              <a:spcAft>
                <a:spcPct val="0"/>
              </a:spcAft>
              <a:buFontTx/>
              <a:buChar char="•"/>
            </a:pPr>
            <a:r>
              <a:rPr lang="en-US" altLang="en-CH" sz="1400" dirty="0">
                <a:solidFill>
                  <a:srgbClr val="000000"/>
                </a:solidFill>
                <a:cs typeface="Times New Roman" panose="02020603050405020304" pitchFamily="18" charset="0"/>
              </a:rPr>
              <a:t>5 block end design for improved mechanical support</a:t>
            </a:r>
          </a:p>
        </p:txBody>
      </p:sp>
      <p:pic>
        <p:nvPicPr>
          <p:cNvPr id="120864" name="Picture 32">
            <a:extLst>
              <a:ext uri="{FF2B5EF4-FFF2-40B4-BE49-F238E27FC236}">
                <a16:creationId xmlns:a16="http://schemas.microsoft.com/office/drawing/2014/main" id="{CE2D3C87-C05E-50B1-2C19-5F108B09DA7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3750" t="25000" b="18750"/>
          <a:stretch/>
        </p:blipFill>
        <p:spPr bwMode="auto">
          <a:xfrm>
            <a:off x="382198" y="1058329"/>
            <a:ext cx="3321842" cy="1848542"/>
          </a:xfrm>
          <a:prstGeom prst="rect">
            <a:avLst/>
          </a:prstGeom>
          <a:noFill/>
          <a:extLst>
            <a:ext uri="{909E8E84-426E-40DD-AFC4-6F175D3DCCD1}">
              <a14:hiddenFill xmlns:a14="http://schemas.microsoft.com/office/drawing/2010/main">
                <a:solidFill>
                  <a:srgbClr val="FFFFFF"/>
                </a:solidFill>
              </a14:hiddenFill>
            </a:ext>
          </a:extLst>
        </p:spPr>
      </p:pic>
      <p:pic>
        <p:nvPicPr>
          <p:cNvPr id="120865" name="Picture 33">
            <a:extLst>
              <a:ext uri="{FF2B5EF4-FFF2-40B4-BE49-F238E27FC236}">
                <a16:creationId xmlns:a16="http://schemas.microsoft.com/office/drawing/2014/main" id="{D4590E5D-5574-C2FE-FCDA-287737A4AC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21750" b="18750"/>
          <a:stretch>
            <a:fillRect/>
          </a:stretch>
        </p:blipFill>
        <p:spPr bwMode="auto">
          <a:xfrm>
            <a:off x="385771" y="2989658"/>
            <a:ext cx="3321843" cy="1687467"/>
          </a:xfrm>
          <a:prstGeom prst="rect">
            <a:avLst/>
          </a:prstGeom>
          <a:noFill/>
          <a:extLst>
            <a:ext uri="{909E8E84-426E-40DD-AFC4-6F175D3DCCD1}">
              <a14:hiddenFill xmlns:a14="http://schemas.microsoft.com/office/drawing/2010/main">
                <a:solidFill>
                  <a:srgbClr val="FFFFFF"/>
                </a:solidFill>
              </a14:hiddenFill>
            </a:ext>
          </a:extLst>
        </p:spPr>
      </p:pic>
      <p:sp>
        <p:nvSpPr>
          <p:cNvPr id="120866" name="Text Box 34">
            <a:extLst>
              <a:ext uri="{FF2B5EF4-FFF2-40B4-BE49-F238E27FC236}">
                <a16:creationId xmlns:a16="http://schemas.microsoft.com/office/drawing/2014/main" id="{A560CBFA-63C2-5B6A-AC75-3D363CECD034}"/>
              </a:ext>
            </a:extLst>
          </p:cNvPr>
          <p:cNvSpPr txBox="1">
            <a:spLocks noChangeArrowheads="1"/>
          </p:cNvSpPr>
          <p:nvPr/>
        </p:nvSpPr>
        <p:spPr bwMode="auto">
          <a:xfrm>
            <a:off x="700095" y="1083617"/>
            <a:ext cx="1779654"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eaLnBrk="0" fontAlgn="base" hangingPunct="0">
              <a:spcBef>
                <a:spcPct val="0"/>
              </a:spcBef>
              <a:spcAft>
                <a:spcPct val="0"/>
              </a:spcAft>
            </a:pPr>
            <a:r>
              <a:rPr lang="en-US" altLang="en-CH" sz="1050" b="1" dirty="0">
                <a:solidFill>
                  <a:srgbClr val="000000"/>
                </a:solidFill>
                <a:latin typeface="Times New Roman" panose="02020603050405020304" pitchFamily="18" charset="0"/>
              </a:rPr>
              <a:t>Cured Lead End Inner Coil</a:t>
            </a:r>
          </a:p>
        </p:txBody>
      </p:sp>
      <p:sp>
        <p:nvSpPr>
          <p:cNvPr id="120867" name="Text Box 35">
            <a:extLst>
              <a:ext uri="{FF2B5EF4-FFF2-40B4-BE49-F238E27FC236}">
                <a16:creationId xmlns:a16="http://schemas.microsoft.com/office/drawing/2014/main" id="{EB44405F-0153-0BAA-966B-94F0C62D5473}"/>
              </a:ext>
            </a:extLst>
          </p:cNvPr>
          <p:cNvSpPr txBox="1">
            <a:spLocks noChangeArrowheads="1"/>
          </p:cNvSpPr>
          <p:nvPr/>
        </p:nvSpPr>
        <p:spPr bwMode="auto">
          <a:xfrm>
            <a:off x="700095" y="3024113"/>
            <a:ext cx="1800493"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eaLnBrk="0" fontAlgn="base" hangingPunct="0">
              <a:spcBef>
                <a:spcPct val="0"/>
              </a:spcBef>
              <a:spcAft>
                <a:spcPct val="0"/>
              </a:spcAft>
            </a:pPr>
            <a:r>
              <a:rPr lang="en-US" altLang="en-CH" sz="1050" b="1" dirty="0">
                <a:solidFill>
                  <a:srgbClr val="000000"/>
                </a:solidFill>
                <a:latin typeface="Times New Roman" panose="02020603050405020304" pitchFamily="18" charset="0"/>
              </a:rPr>
              <a:t>Cured Lead End Outer Coil</a:t>
            </a:r>
          </a:p>
        </p:txBody>
      </p:sp>
      <p:sp>
        <p:nvSpPr>
          <p:cNvPr id="7" name="TextBox 6">
            <a:extLst>
              <a:ext uri="{FF2B5EF4-FFF2-40B4-BE49-F238E27FC236}">
                <a16:creationId xmlns:a16="http://schemas.microsoft.com/office/drawing/2014/main" id="{1D9928DD-82AA-0C08-5D86-7C11D8C9EDDA}"/>
              </a:ext>
            </a:extLst>
          </p:cNvPr>
          <p:cNvSpPr txBox="1"/>
          <p:nvPr/>
        </p:nvSpPr>
        <p:spPr>
          <a:xfrm>
            <a:off x="7299754" y="242113"/>
            <a:ext cx="1387046" cy="276999"/>
          </a:xfrm>
          <a:prstGeom prst="rect">
            <a:avLst/>
          </a:prstGeom>
          <a:noFill/>
          <a:ln>
            <a:solidFill>
              <a:schemeClr val="accent2">
                <a:lumMod val="60000"/>
                <a:lumOff val="40000"/>
              </a:schemeClr>
            </a:solidFill>
          </a:ln>
        </p:spPr>
        <p:txBody>
          <a:bodyPr wrap="none" rtlCol="0">
            <a:spAutoFit/>
          </a:bodyPr>
          <a:lstStyle/>
          <a:p>
            <a:r>
              <a:rPr lang="en-GB" sz="1200" i="1" dirty="0"/>
              <a:t>F. </a:t>
            </a:r>
            <a:r>
              <a:rPr lang="en-GB" sz="1200" i="1" dirty="0" err="1"/>
              <a:t>Nobrega</a:t>
            </a:r>
            <a:r>
              <a:rPr lang="en-GB" sz="1200" i="1" dirty="0"/>
              <a:t> (FNAL)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727CC16C-88DD-B1F0-0BB3-DC17B30BB362}"/>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8B3B5A14-7EAC-BFF1-42DF-83A33B075E7A}"/>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0ED5D269-7471-FE32-7D2B-56F7515737A5}"/>
              </a:ext>
            </a:extLst>
          </p:cNvPr>
          <p:cNvSpPr>
            <a:spLocks noGrp="1"/>
          </p:cNvSpPr>
          <p:nvPr>
            <p:ph type="sldNum" sz="quarter" idx="12"/>
          </p:nvPr>
        </p:nvSpPr>
        <p:spPr/>
        <p:txBody>
          <a:bodyPr/>
          <a:lstStyle/>
          <a:p>
            <a:pPr defTabSz="685800" eaLnBrk="0" fontAlgn="base" hangingPunct="0">
              <a:spcBef>
                <a:spcPct val="0"/>
              </a:spcBef>
              <a:spcAft>
                <a:spcPct val="0"/>
              </a:spcAft>
            </a:pPr>
            <a:fld id="{6EF4BA2D-07F6-7841-9096-46F2A4CFEC7E}"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14</a:t>
            </a:fld>
            <a:endParaRPr lang="en-US" altLang="en-CH" sz="1050">
              <a:solidFill>
                <a:srgbClr val="000000"/>
              </a:solidFill>
              <a:latin typeface="Times New Roman" panose="02020603050405020304" pitchFamily="18" charset="0"/>
            </a:endParaRPr>
          </a:p>
        </p:txBody>
      </p:sp>
      <p:sp>
        <p:nvSpPr>
          <p:cNvPr id="115714" name="Rectangle 2">
            <a:extLst>
              <a:ext uri="{FF2B5EF4-FFF2-40B4-BE49-F238E27FC236}">
                <a16:creationId xmlns:a16="http://schemas.microsoft.com/office/drawing/2014/main" id="{3940F6A5-295E-8801-C5AC-DF0B8768985E}"/>
              </a:ext>
            </a:extLst>
          </p:cNvPr>
          <p:cNvSpPr>
            <a:spLocks noGrp="1" noChangeArrowheads="1"/>
          </p:cNvSpPr>
          <p:nvPr>
            <p:ph type="title"/>
          </p:nvPr>
        </p:nvSpPr>
        <p:spPr/>
        <p:txBody>
          <a:bodyPr/>
          <a:lstStyle/>
          <a:p>
            <a:r>
              <a:rPr lang="en-US" altLang="en-CH" dirty="0"/>
              <a:t>Coil Size and Length Specifications</a:t>
            </a:r>
          </a:p>
        </p:txBody>
      </p:sp>
      <p:graphicFrame>
        <p:nvGraphicFramePr>
          <p:cNvPr id="115716" name="Object 4">
            <a:extLst>
              <a:ext uri="{FF2B5EF4-FFF2-40B4-BE49-F238E27FC236}">
                <a16:creationId xmlns:a16="http://schemas.microsoft.com/office/drawing/2014/main" id="{C6EDA3C3-276E-D89C-39F8-B50CCCA2512E}"/>
              </a:ext>
            </a:extLst>
          </p:cNvPr>
          <p:cNvGraphicFramePr>
            <a:graphicFrameLocks noChangeAspect="1"/>
          </p:cNvGraphicFramePr>
          <p:nvPr/>
        </p:nvGraphicFramePr>
        <p:xfrm>
          <a:off x="2800350" y="1028700"/>
          <a:ext cx="342900" cy="342900"/>
        </p:xfrm>
        <a:graphic>
          <a:graphicData uri="http://schemas.openxmlformats.org/presentationml/2006/ole">
            <mc:AlternateContent xmlns:mc="http://schemas.openxmlformats.org/markup-compatibility/2006">
              <mc:Choice xmlns:v="urn:schemas-microsoft-com:vml" Requires="v">
                <p:oleObj name="Image" r:id="rId2" imgW="1003300" imgH="1003300" progId="PSP5.Image">
                  <p:embed/>
                </p:oleObj>
              </mc:Choice>
              <mc:Fallback>
                <p:oleObj name="Image" r:id="rId2" imgW="1003300" imgH="1003300" progId="PSP5.Image">
                  <p:embed/>
                  <p:pic>
                    <p:nvPicPr>
                      <p:cNvPr id="115716" name="Object 4">
                        <a:extLst>
                          <a:ext uri="{FF2B5EF4-FFF2-40B4-BE49-F238E27FC236}">
                            <a16:creationId xmlns:a16="http://schemas.microsoft.com/office/drawing/2014/main" id="{C6EDA3C3-276E-D89C-39F8-B50CCCA251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1028700"/>
                        <a:ext cx="3429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15726" name="Group 14">
            <a:extLst>
              <a:ext uri="{FF2B5EF4-FFF2-40B4-BE49-F238E27FC236}">
                <a16:creationId xmlns:a16="http://schemas.microsoft.com/office/drawing/2014/main" id="{34B65DF2-1991-976D-D3B8-21BBF3EA9299}"/>
              </a:ext>
            </a:extLst>
          </p:cNvPr>
          <p:cNvGrpSpPr>
            <a:grpSpLocks/>
          </p:cNvGrpSpPr>
          <p:nvPr/>
        </p:nvGrpSpPr>
        <p:grpSpPr bwMode="auto">
          <a:xfrm>
            <a:off x="451593" y="2077640"/>
            <a:ext cx="3371716" cy="1497763"/>
            <a:chOff x="-2" y="478"/>
            <a:chExt cx="3150" cy="1060"/>
          </a:xfrm>
        </p:grpSpPr>
        <p:grpSp>
          <p:nvGrpSpPr>
            <p:cNvPr id="115724" name="Group 12">
              <a:extLst>
                <a:ext uri="{FF2B5EF4-FFF2-40B4-BE49-F238E27FC236}">
                  <a16:creationId xmlns:a16="http://schemas.microsoft.com/office/drawing/2014/main" id="{E5DCE601-26FE-A91E-D44C-AFECDACF2A7A}"/>
                </a:ext>
              </a:extLst>
            </p:cNvPr>
            <p:cNvGrpSpPr>
              <a:grpSpLocks/>
            </p:cNvGrpSpPr>
            <p:nvPr/>
          </p:nvGrpSpPr>
          <p:grpSpPr bwMode="auto">
            <a:xfrm>
              <a:off x="0" y="480"/>
              <a:ext cx="3146" cy="1056"/>
              <a:chOff x="0" y="480"/>
              <a:chExt cx="3146" cy="1056"/>
            </a:xfrm>
          </p:grpSpPr>
          <p:grpSp>
            <p:nvGrpSpPr>
              <p:cNvPr id="115721" name="Group 9">
                <a:extLst>
                  <a:ext uri="{FF2B5EF4-FFF2-40B4-BE49-F238E27FC236}">
                    <a16:creationId xmlns:a16="http://schemas.microsoft.com/office/drawing/2014/main" id="{D664CBB7-5924-95A9-3860-51143C735B53}"/>
                  </a:ext>
                </a:extLst>
              </p:cNvPr>
              <p:cNvGrpSpPr>
                <a:grpSpLocks/>
              </p:cNvGrpSpPr>
              <p:nvPr/>
            </p:nvGrpSpPr>
            <p:grpSpPr bwMode="auto">
              <a:xfrm>
                <a:off x="0" y="480"/>
                <a:ext cx="3146" cy="384"/>
                <a:chOff x="0" y="480"/>
                <a:chExt cx="3146" cy="384"/>
              </a:xfrm>
            </p:grpSpPr>
            <p:sp>
              <p:nvSpPr>
                <p:cNvPr id="115718" name="Rectangle 6">
                  <a:extLst>
                    <a:ext uri="{FF2B5EF4-FFF2-40B4-BE49-F238E27FC236}">
                      <a16:creationId xmlns:a16="http://schemas.microsoft.com/office/drawing/2014/main" id="{DCACB0FA-8DD5-1C14-AEAF-1020A3EF7902}"/>
                    </a:ext>
                  </a:extLst>
                </p:cNvPr>
                <p:cNvSpPr>
                  <a:spLocks noChangeArrowheads="1"/>
                </p:cNvSpPr>
                <p:nvPr/>
              </p:nvSpPr>
              <p:spPr bwMode="auto">
                <a:xfrm>
                  <a:off x="43" y="480"/>
                  <a:ext cx="3060"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eaLnBrk="0" fontAlgn="base" hangingPunct="0">
                    <a:spcBef>
                      <a:spcPct val="0"/>
                    </a:spcBef>
                    <a:spcAft>
                      <a:spcPct val="0"/>
                    </a:spcAft>
                  </a:pPr>
                  <a:r>
                    <a:rPr lang="en-US" altLang="en-CH">
                      <a:solidFill>
                        <a:srgbClr val="000000"/>
                      </a:solidFill>
                      <a:latin typeface="Times New Roman" panose="02020603050405020304" pitchFamily="18" charset="0"/>
                      <a:cs typeface="Times New Roman" panose="02020603050405020304" pitchFamily="18" charset="0"/>
                    </a:rPr>
                    <a:t>Coil Size Specifications</a:t>
                  </a:r>
                  <a:endParaRPr lang="en-US" altLang="en-CH" sz="4400">
                    <a:solidFill>
                      <a:srgbClr val="000000"/>
                    </a:solidFill>
                    <a:latin typeface="Times New Roman" panose="02020603050405020304" pitchFamily="18" charset="0"/>
                  </a:endParaRPr>
                </a:p>
              </p:txBody>
            </p:sp>
            <p:sp>
              <p:nvSpPr>
                <p:cNvPr id="115720" name="Rectangle 8">
                  <a:extLst>
                    <a:ext uri="{FF2B5EF4-FFF2-40B4-BE49-F238E27FC236}">
                      <a16:creationId xmlns:a16="http://schemas.microsoft.com/office/drawing/2014/main" id="{178571FF-68B1-D84B-162B-2CA16D0CD358}"/>
                    </a:ext>
                  </a:extLst>
                </p:cNvPr>
                <p:cNvSpPr>
                  <a:spLocks noChangeArrowheads="1"/>
                </p:cNvSpPr>
                <p:nvPr/>
              </p:nvSpPr>
              <p:spPr bwMode="auto">
                <a:xfrm>
                  <a:off x="0" y="480"/>
                  <a:ext cx="3146"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85800" eaLnBrk="0" fontAlgn="base" hangingPunct="0">
                    <a:spcBef>
                      <a:spcPct val="0"/>
                    </a:spcBef>
                    <a:spcAft>
                      <a:spcPct val="0"/>
                    </a:spcAft>
                  </a:pPr>
                  <a:endParaRPr lang="en-GB" sz="1400">
                    <a:solidFill>
                      <a:srgbClr val="000000"/>
                    </a:solidFill>
                    <a:latin typeface="Times New Roman" panose="02020603050405020304" pitchFamily="18" charset="0"/>
                  </a:endParaRPr>
                </a:p>
              </p:txBody>
            </p:sp>
          </p:grpSp>
          <p:grpSp>
            <p:nvGrpSpPr>
              <p:cNvPr id="115723" name="Group 11">
                <a:extLst>
                  <a:ext uri="{FF2B5EF4-FFF2-40B4-BE49-F238E27FC236}">
                    <a16:creationId xmlns:a16="http://schemas.microsoft.com/office/drawing/2014/main" id="{A57DA27A-C337-1E24-4503-04A14F82D296}"/>
                  </a:ext>
                </a:extLst>
              </p:cNvPr>
              <p:cNvGrpSpPr>
                <a:grpSpLocks/>
              </p:cNvGrpSpPr>
              <p:nvPr/>
            </p:nvGrpSpPr>
            <p:grpSpPr bwMode="auto">
              <a:xfrm>
                <a:off x="0" y="864"/>
                <a:ext cx="3146" cy="672"/>
                <a:chOff x="0" y="864"/>
                <a:chExt cx="3146" cy="672"/>
              </a:xfrm>
            </p:grpSpPr>
            <p:sp>
              <p:nvSpPr>
                <p:cNvPr id="115719" name="Rectangle 7">
                  <a:extLst>
                    <a:ext uri="{FF2B5EF4-FFF2-40B4-BE49-F238E27FC236}">
                      <a16:creationId xmlns:a16="http://schemas.microsoft.com/office/drawing/2014/main" id="{EFF63CFE-EFE7-F6EE-2E8E-E4F26B1AFAD7}"/>
                    </a:ext>
                  </a:extLst>
                </p:cNvPr>
                <p:cNvSpPr>
                  <a:spLocks noChangeArrowheads="1"/>
                </p:cNvSpPr>
                <p:nvPr/>
              </p:nvSpPr>
              <p:spPr bwMode="auto">
                <a:xfrm>
                  <a:off x="43" y="864"/>
                  <a:ext cx="3060" cy="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defTabSz="685800" eaLnBrk="0" fontAlgn="base" hangingPunct="0">
                    <a:spcBef>
                      <a:spcPct val="0"/>
                    </a:spcBef>
                    <a:spcAft>
                      <a:spcPct val="0"/>
                    </a:spcAft>
                  </a:pPr>
                  <a:r>
                    <a:rPr lang="en-US" altLang="en-CH" sz="1400">
                      <a:solidFill>
                        <a:srgbClr val="000000"/>
                      </a:solidFill>
                      <a:latin typeface="Times New Roman" panose="02020603050405020304" pitchFamily="18" charset="0"/>
                      <a:cs typeface="Times New Roman" panose="02020603050405020304" pitchFamily="18" charset="0"/>
                    </a:rPr>
                    <a:t>Inner coil size:  275 um +/- 50um</a:t>
                  </a:r>
                </a:p>
                <a:p>
                  <a:pPr algn="ctr" defTabSz="685800" eaLnBrk="0" fontAlgn="base" hangingPunct="0">
                    <a:spcBef>
                      <a:spcPct val="0"/>
                    </a:spcBef>
                    <a:spcAft>
                      <a:spcPct val="0"/>
                    </a:spcAft>
                  </a:pPr>
                  <a:r>
                    <a:rPr lang="en-US" altLang="en-CH" sz="1400">
                      <a:solidFill>
                        <a:srgbClr val="000000"/>
                      </a:solidFill>
                      <a:latin typeface="Times New Roman" panose="02020603050405020304" pitchFamily="18" charset="0"/>
                      <a:cs typeface="Times New Roman" panose="02020603050405020304" pitchFamily="18" charset="0"/>
                    </a:rPr>
                    <a:t>Inner coil MOE:  9Gpa +/- 1GPa</a:t>
                  </a:r>
                </a:p>
                <a:p>
                  <a:pPr algn="ctr" defTabSz="685800" eaLnBrk="0" fontAlgn="base" hangingPunct="0">
                    <a:spcBef>
                      <a:spcPct val="0"/>
                    </a:spcBef>
                    <a:spcAft>
                      <a:spcPct val="0"/>
                    </a:spcAft>
                  </a:pPr>
                  <a:r>
                    <a:rPr lang="en-US" altLang="en-CH" sz="1400">
                      <a:solidFill>
                        <a:srgbClr val="000000"/>
                      </a:solidFill>
                      <a:latin typeface="Times New Roman" panose="02020603050405020304" pitchFamily="18" charset="0"/>
                      <a:cs typeface="Times New Roman" panose="02020603050405020304" pitchFamily="18" charset="0"/>
                    </a:rPr>
                    <a:t>Outer coil size:  275um +/- 50um.</a:t>
                  </a:r>
                </a:p>
                <a:p>
                  <a:pPr algn="ctr" defTabSz="685800" eaLnBrk="0" fontAlgn="base" hangingPunct="0">
                    <a:spcBef>
                      <a:spcPct val="0"/>
                    </a:spcBef>
                    <a:spcAft>
                      <a:spcPct val="0"/>
                    </a:spcAft>
                  </a:pPr>
                  <a:r>
                    <a:rPr lang="en-US" altLang="en-CH" sz="1400">
                      <a:solidFill>
                        <a:srgbClr val="000000"/>
                      </a:solidFill>
                      <a:latin typeface="Times New Roman" panose="02020603050405020304" pitchFamily="18" charset="0"/>
                      <a:cs typeface="Times New Roman" panose="02020603050405020304" pitchFamily="18" charset="0"/>
                    </a:rPr>
                    <a:t>Outer coil MOE:  9Gpa +/- 1 GPa</a:t>
                  </a:r>
                </a:p>
                <a:p>
                  <a:pPr algn="ctr" defTabSz="685800" eaLnBrk="0" fontAlgn="base" hangingPunct="0">
                    <a:spcBef>
                      <a:spcPct val="0"/>
                    </a:spcBef>
                    <a:spcAft>
                      <a:spcPct val="0"/>
                    </a:spcAft>
                  </a:pPr>
                  <a:endParaRPr lang="en-US" altLang="en-CH" sz="3600">
                    <a:solidFill>
                      <a:srgbClr val="000000"/>
                    </a:solidFill>
                    <a:latin typeface="Times New Roman" panose="02020603050405020304" pitchFamily="18" charset="0"/>
                  </a:endParaRPr>
                </a:p>
              </p:txBody>
            </p:sp>
            <p:sp>
              <p:nvSpPr>
                <p:cNvPr id="115722" name="Rectangle 10">
                  <a:extLst>
                    <a:ext uri="{FF2B5EF4-FFF2-40B4-BE49-F238E27FC236}">
                      <a16:creationId xmlns:a16="http://schemas.microsoft.com/office/drawing/2014/main" id="{29E3DECA-1DF3-7AAF-11E0-BFA73024DF72}"/>
                    </a:ext>
                  </a:extLst>
                </p:cNvPr>
                <p:cNvSpPr>
                  <a:spLocks noChangeArrowheads="1"/>
                </p:cNvSpPr>
                <p:nvPr/>
              </p:nvSpPr>
              <p:spPr bwMode="auto">
                <a:xfrm>
                  <a:off x="0" y="864"/>
                  <a:ext cx="3146" cy="672"/>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85800" eaLnBrk="0" fontAlgn="base" hangingPunct="0">
                    <a:spcBef>
                      <a:spcPct val="0"/>
                    </a:spcBef>
                    <a:spcAft>
                      <a:spcPct val="0"/>
                    </a:spcAft>
                  </a:pPr>
                  <a:endParaRPr lang="en-GB" sz="1400">
                    <a:solidFill>
                      <a:srgbClr val="000000"/>
                    </a:solidFill>
                    <a:latin typeface="Times New Roman" panose="02020603050405020304" pitchFamily="18" charset="0"/>
                  </a:endParaRPr>
                </a:p>
              </p:txBody>
            </p:sp>
          </p:grpSp>
        </p:grpSp>
        <p:sp>
          <p:nvSpPr>
            <p:cNvPr id="115725" name="Rectangle 13">
              <a:extLst>
                <a:ext uri="{FF2B5EF4-FFF2-40B4-BE49-F238E27FC236}">
                  <a16:creationId xmlns:a16="http://schemas.microsoft.com/office/drawing/2014/main" id="{EFBC6D17-9829-3E08-529A-BCBEFC4B2744}"/>
                </a:ext>
              </a:extLst>
            </p:cNvPr>
            <p:cNvSpPr>
              <a:spLocks noChangeArrowheads="1"/>
            </p:cNvSpPr>
            <p:nvPr/>
          </p:nvSpPr>
          <p:spPr bwMode="auto">
            <a:xfrm>
              <a:off x="-2" y="478"/>
              <a:ext cx="3150" cy="1060"/>
            </a:xfrm>
            <a:prstGeom prst="rect">
              <a:avLst/>
            </a:prstGeom>
            <a:noFill/>
            <a:ln w="6350">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85800" eaLnBrk="0" fontAlgn="base" hangingPunct="0">
                <a:spcBef>
                  <a:spcPct val="0"/>
                </a:spcBef>
                <a:spcAft>
                  <a:spcPct val="0"/>
                </a:spcAft>
              </a:pPr>
              <a:endParaRPr lang="en-GB" sz="1400">
                <a:solidFill>
                  <a:srgbClr val="000000"/>
                </a:solidFill>
                <a:latin typeface="Times New Roman" panose="02020603050405020304" pitchFamily="18" charset="0"/>
              </a:endParaRPr>
            </a:p>
          </p:txBody>
        </p:sp>
      </p:grpSp>
      <p:grpSp>
        <p:nvGrpSpPr>
          <p:cNvPr id="115728" name="Group 16">
            <a:extLst>
              <a:ext uri="{FF2B5EF4-FFF2-40B4-BE49-F238E27FC236}">
                <a16:creationId xmlns:a16="http://schemas.microsoft.com/office/drawing/2014/main" id="{80E14260-D298-DE54-0E8E-AF523086D426}"/>
              </a:ext>
            </a:extLst>
          </p:cNvPr>
          <p:cNvGrpSpPr>
            <a:grpSpLocks/>
          </p:cNvGrpSpPr>
          <p:nvPr/>
        </p:nvGrpSpPr>
        <p:grpSpPr bwMode="auto">
          <a:xfrm>
            <a:off x="4451748" y="1371600"/>
            <a:ext cx="3549253" cy="3339703"/>
            <a:chOff x="-54" y="1104"/>
            <a:chExt cx="2982" cy="2805"/>
          </a:xfrm>
        </p:grpSpPr>
        <p:pic>
          <p:nvPicPr>
            <p:cNvPr id="115729" name="Picture 17">
              <a:extLst>
                <a:ext uri="{FF2B5EF4-FFF2-40B4-BE49-F238E27FC236}">
                  <a16:creationId xmlns:a16="http://schemas.microsoft.com/office/drawing/2014/main" id="{F57353E7-E937-53A7-DF6E-AD2F2586F5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584" t="15634" b="18762"/>
            <a:stretch>
              <a:fillRect/>
            </a:stretch>
          </p:blipFill>
          <p:spPr bwMode="auto">
            <a:xfrm>
              <a:off x="-54" y="2688"/>
              <a:ext cx="2982" cy="1200"/>
            </a:xfrm>
            <a:prstGeom prst="rect">
              <a:avLst/>
            </a:prstGeom>
            <a:noFill/>
            <a:extLst>
              <a:ext uri="{909E8E84-426E-40DD-AFC4-6F175D3DCCD1}">
                <a14:hiddenFill xmlns:a14="http://schemas.microsoft.com/office/drawing/2010/main">
                  <a:solidFill>
                    <a:srgbClr val="FFFFFF"/>
                  </a:solidFill>
                </a14:hiddenFill>
              </a:ext>
            </a:extLst>
          </p:spPr>
        </p:pic>
        <p:pic>
          <p:nvPicPr>
            <p:cNvPr id="115730" name="Picture 18">
              <a:extLst>
                <a:ext uri="{FF2B5EF4-FFF2-40B4-BE49-F238E27FC236}">
                  <a16:creationId xmlns:a16="http://schemas.microsoft.com/office/drawing/2014/main" id="{6F5432B5-46CB-75FF-798F-E4394670EB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4584" t="14589" b="18967"/>
            <a:stretch>
              <a:fillRect/>
            </a:stretch>
          </p:blipFill>
          <p:spPr bwMode="auto">
            <a:xfrm>
              <a:off x="42" y="1200"/>
              <a:ext cx="2886" cy="1260"/>
            </a:xfrm>
            <a:prstGeom prst="rect">
              <a:avLst/>
            </a:prstGeom>
            <a:noFill/>
            <a:extLst>
              <a:ext uri="{909E8E84-426E-40DD-AFC4-6F175D3DCCD1}">
                <a14:hiddenFill xmlns:a14="http://schemas.microsoft.com/office/drawing/2010/main">
                  <a:solidFill>
                    <a:srgbClr val="FFFFFF"/>
                  </a:solidFill>
                </a14:hiddenFill>
              </a:ext>
            </a:extLst>
          </p:spPr>
        </p:pic>
        <p:sp>
          <p:nvSpPr>
            <p:cNvPr id="115731" name="Text Box 19">
              <a:extLst>
                <a:ext uri="{FF2B5EF4-FFF2-40B4-BE49-F238E27FC236}">
                  <a16:creationId xmlns:a16="http://schemas.microsoft.com/office/drawing/2014/main" id="{197AF933-3837-C90A-699F-23BE901FB1A8}"/>
                </a:ext>
              </a:extLst>
            </p:cNvPr>
            <p:cNvSpPr txBox="1">
              <a:spLocks noChangeArrowheads="1"/>
            </p:cNvSpPr>
            <p:nvPr/>
          </p:nvSpPr>
          <p:spPr bwMode="auto">
            <a:xfrm>
              <a:off x="1536" y="1104"/>
              <a:ext cx="816"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r>
                <a:rPr lang="en-US" altLang="en-CH" sz="675">
                  <a:solidFill>
                    <a:srgbClr val="FF0000"/>
                  </a:solidFill>
                  <a:latin typeface="Times New Roman" panose="02020603050405020304" pitchFamily="18" charset="0"/>
                </a:rPr>
                <a:t>(5231mm for MQXB)</a:t>
              </a:r>
            </a:p>
          </p:txBody>
        </p:sp>
        <p:sp>
          <p:nvSpPr>
            <p:cNvPr id="115732" name="Text Box 20">
              <a:extLst>
                <a:ext uri="{FF2B5EF4-FFF2-40B4-BE49-F238E27FC236}">
                  <a16:creationId xmlns:a16="http://schemas.microsoft.com/office/drawing/2014/main" id="{FF6DA7BB-A957-72E4-1512-BDF3C9B0830D}"/>
                </a:ext>
              </a:extLst>
            </p:cNvPr>
            <p:cNvSpPr txBox="1">
              <a:spLocks noChangeArrowheads="1"/>
            </p:cNvSpPr>
            <p:nvPr/>
          </p:nvSpPr>
          <p:spPr bwMode="auto">
            <a:xfrm>
              <a:off x="1488" y="2592"/>
              <a:ext cx="816"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r>
                <a:rPr lang="en-US" altLang="en-CH" sz="675">
                  <a:solidFill>
                    <a:srgbClr val="FF0000"/>
                  </a:solidFill>
                  <a:latin typeface="Times New Roman" panose="02020603050405020304" pitchFamily="18" charset="0"/>
                </a:rPr>
                <a:t>(5231mm for MQXB)</a:t>
              </a:r>
            </a:p>
          </p:txBody>
        </p:sp>
        <p:sp>
          <p:nvSpPr>
            <p:cNvPr id="115733" name="Text Box 21">
              <a:extLst>
                <a:ext uri="{FF2B5EF4-FFF2-40B4-BE49-F238E27FC236}">
                  <a16:creationId xmlns:a16="http://schemas.microsoft.com/office/drawing/2014/main" id="{D27F6240-EF29-8DE2-F416-7AB0E2574B3B}"/>
                </a:ext>
              </a:extLst>
            </p:cNvPr>
            <p:cNvSpPr txBox="1">
              <a:spLocks noChangeArrowheads="1"/>
            </p:cNvSpPr>
            <p:nvPr/>
          </p:nvSpPr>
          <p:spPr bwMode="auto">
            <a:xfrm>
              <a:off x="1104" y="2352"/>
              <a:ext cx="864"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r>
                <a:rPr lang="en-US" altLang="en-CH" sz="675">
                  <a:solidFill>
                    <a:srgbClr val="FF0000"/>
                  </a:solidFill>
                  <a:latin typeface="Times New Roman" panose="02020603050405020304" pitchFamily="18" charset="0"/>
                </a:rPr>
                <a:t>(5613 mm for MQXB)</a:t>
              </a:r>
            </a:p>
          </p:txBody>
        </p:sp>
        <p:sp>
          <p:nvSpPr>
            <p:cNvPr id="115734" name="Rectangle 22">
              <a:extLst>
                <a:ext uri="{FF2B5EF4-FFF2-40B4-BE49-F238E27FC236}">
                  <a16:creationId xmlns:a16="http://schemas.microsoft.com/office/drawing/2014/main" id="{9F2D9EC5-C666-2A93-5C38-F9010A47516C}"/>
                </a:ext>
              </a:extLst>
            </p:cNvPr>
            <p:cNvSpPr>
              <a:spLocks noChangeArrowheads="1"/>
            </p:cNvSpPr>
            <p:nvPr/>
          </p:nvSpPr>
          <p:spPr bwMode="auto">
            <a:xfrm>
              <a:off x="1056" y="3744"/>
              <a:ext cx="822" cy="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eaLnBrk="0" fontAlgn="base" hangingPunct="0">
                <a:spcBef>
                  <a:spcPct val="0"/>
                </a:spcBef>
                <a:spcAft>
                  <a:spcPct val="0"/>
                </a:spcAft>
              </a:pPr>
              <a:r>
                <a:rPr lang="en-US" altLang="en-CH" sz="675">
                  <a:solidFill>
                    <a:srgbClr val="FF0000"/>
                  </a:solidFill>
                  <a:latin typeface="Times New Roman" panose="02020603050405020304" pitchFamily="18" charset="0"/>
                </a:rPr>
                <a:t>(5613 mm for MQXB)</a:t>
              </a:r>
            </a:p>
          </p:txBody>
        </p:sp>
      </p:grpSp>
      <p:sp>
        <p:nvSpPr>
          <p:cNvPr id="115735" name="Rectangle 23">
            <a:extLst>
              <a:ext uri="{FF2B5EF4-FFF2-40B4-BE49-F238E27FC236}">
                <a16:creationId xmlns:a16="http://schemas.microsoft.com/office/drawing/2014/main" id="{57A9F749-9DBE-922A-956B-BFEBE5C8C6D2}"/>
              </a:ext>
            </a:extLst>
          </p:cNvPr>
          <p:cNvSpPr>
            <a:spLocks noChangeArrowheads="1"/>
          </p:cNvSpPr>
          <p:nvPr/>
        </p:nvSpPr>
        <p:spPr bwMode="auto">
          <a:xfrm>
            <a:off x="3600451" y="1268016"/>
            <a:ext cx="195919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eaLnBrk="0" fontAlgn="base" hangingPunct="0">
              <a:spcBef>
                <a:spcPct val="0"/>
              </a:spcBef>
              <a:spcAft>
                <a:spcPct val="0"/>
              </a:spcAft>
            </a:pPr>
            <a:r>
              <a:rPr lang="en-US" altLang="en-CH" sz="1350" dirty="0">
                <a:solidFill>
                  <a:srgbClr val="000000"/>
                </a:solidFill>
                <a:latin typeface="Times New Roman" panose="02020603050405020304" pitchFamily="18" charset="0"/>
                <a:cs typeface="Times New Roman" panose="02020603050405020304" pitchFamily="18" charset="0"/>
              </a:rPr>
              <a:t>for Prototype and MQXB</a:t>
            </a:r>
          </a:p>
        </p:txBody>
      </p:sp>
      <p:sp>
        <p:nvSpPr>
          <p:cNvPr id="6" name="TextBox 5">
            <a:extLst>
              <a:ext uri="{FF2B5EF4-FFF2-40B4-BE49-F238E27FC236}">
                <a16:creationId xmlns:a16="http://schemas.microsoft.com/office/drawing/2014/main" id="{DD67434E-9834-97A9-A342-3FB877D7E66B}"/>
              </a:ext>
            </a:extLst>
          </p:cNvPr>
          <p:cNvSpPr txBox="1"/>
          <p:nvPr/>
        </p:nvSpPr>
        <p:spPr>
          <a:xfrm>
            <a:off x="7299754" y="256401"/>
            <a:ext cx="1387046" cy="276999"/>
          </a:xfrm>
          <a:prstGeom prst="rect">
            <a:avLst/>
          </a:prstGeom>
          <a:noFill/>
          <a:ln>
            <a:solidFill>
              <a:schemeClr val="accent2">
                <a:lumMod val="60000"/>
                <a:lumOff val="40000"/>
              </a:schemeClr>
            </a:solidFill>
          </a:ln>
        </p:spPr>
        <p:txBody>
          <a:bodyPr wrap="none" rtlCol="0">
            <a:spAutoFit/>
          </a:bodyPr>
          <a:lstStyle/>
          <a:p>
            <a:r>
              <a:rPr lang="en-GB" sz="1200" i="1" dirty="0"/>
              <a:t>F. </a:t>
            </a:r>
            <a:r>
              <a:rPr lang="en-GB" sz="1200" i="1" dirty="0" err="1"/>
              <a:t>Nobrega</a:t>
            </a:r>
            <a:r>
              <a:rPr lang="en-GB" sz="1200" i="1" dirty="0"/>
              <a:t> (FNAL)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C900D42F-475C-9DFA-2374-7532D9275A63}"/>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C470CC53-ADB5-3823-B66C-0B874F5E45AA}"/>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80A2E15B-D378-B6A8-2263-5433FDF7161A}"/>
              </a:ext>
            </a:extLst>
          </p:cNvPr>
          <p:cNvSpPr>
            <a:spLocks noGrp="1"/>
          </p:cNvSpPr>
          <p:nvPr>
            <p:ph type="sldNum" sz="quarter" idx="12"/>
          </p:nvPr>
        </p:nvSpPr>
        <p:spPr/>
        <p:txBody>
          <a:bodyPr/>
          <a:lstStyle/>
          <a:p>
            <a:pPr defTabSz="685800" eaLnBrk="0" fontAlgn="base" hangingPunct="0">
              <a:spcBef>
                <a:spcPct val="0"/>
              </a:spcBef>
              <a:spcAft>
                <a:spcPct val="0"/>
              </a:spcAft>
            </a:pPr>
            <a:fld id="{7F677696-79CE-DE4E-93CA-B1860576B49E}"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15</a:t>
            </a:fld>
            <a:endParaRPr lang="en-US" altLang="en-CH" sz="1050">
              <a:solidFill>
                <a:srgbClr val="000000"/>
              </a:solidFill>
              <a:latin typeface="Times New Roman" panose="02020603050405020304" pitchFamily="18" charset="0"/>
            </a:endParaRPr>
          </a:p>
        </p:txBody>
      </p:sp>
      <p:sp>
        <p:nvSpPr>
          <p:cNvPr id="105474" name="Rectangle 2">
            <a:extLst>
              <a:ext uri="{FF2B5EF4-FFF2-40B4-BE49-F238E27FC236}">
                <a16:creationId xmlns:a16="http://schemas.microsoft.com/office/drawing/2014/main" id="{FFF4AD0B-6591-9A25-357F-46D016E65485}"/>
              </a:ext>
            </a:extLst>
          </p:cNvPr>
          <p:cNvSpPr>
            <a:spLocks noGrp="1" noChangeArrowheads="1"/>
          </p:cNvSpPr>
          <p:nvPr>
            <p:ph type="title"/>
          </p:nvPr>
        </p:nvSpPr>
        <p:spPr/>
        <p:txBody>
          <a:bodyPr/>
          <a:lstStyle/>
          <a:p>
            <a:r>
              <a:rPr lang="en-US" altLang="en-CH"/>
              <a:t>Collar-Coil Ground Wrap Insulation</a:t>
            </a:r>
          </a:p>
        </p:txBody>
      </p:sp>
      <p:graphicFrame>
        <p:nvGraphicFramePr>
          <p:cNvPr id="105476" name="Object 4">
            <a:extLst>
              <a:ext uri="{FF2B5EF4-FFF2-40B4-BE49-F238E27FC236}">
                <a16:creationId xmlns:a16="http://schemas.microsoft.com/office/drawing/2014/main" id="{AD4C93AD-BF55-F647-F862-91C3A11FE6D3}"/>
              </a:ext>
            </a:extLst>
          </p:cNvPr>
          <p:cNvGraphicFramePr>
            <a:graphicFrameLocks noChangeAspect="1"/>
          </p:cNvGraphicFramePr>
          <p:nvPr/>
        </p:nvGraphicFramePr>
        <p:xfrm>
          <a:off x="2800350" y="1028700"/>
          <a:ext cx="342900" cy="338138"/>
        </p:xfrm>
        <a:graphic>
          <a:graphicData uri="http://schemas.openxmlformats.org/presentationml/2006/ole">
            <mc:AlternateContent xmlns:mc="http://schemas.openxmlformats.org/markup-compatibility/2006">
              <mc:Choice xmlns:v="urn:schemas-microsoft-com:vml" Requires="v">
                <p:oleObj name="Image" r:id="rId2" imgW="1028700" imgH="1016000" progId="PSP5.Image">
                  <p:embed/>
                </p:oleObj>
              </mc:Choice>
              <mc:Fallback>
                <p:oleObj name="Image" r:id="rId2" imgW="1028700" imgH="1016000" progId="PSP5.Image">
                  <p:embed/>
                  <p:pic>
                    <p:nvPicPr>
                      <p:cNvPr id="105476" name="Object 4">
                        <a:extLst>
                          <a:ext uri="{FF2B5EF4-FFF2-40B4-BE49-F238E27FC236}">
                            <a16:creationId xmlns:a16="http://schemas.microsoft.com/office/drawing/2014/main" id="{AD4C93AD-BF55-F647-F862-91C3A11FE6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1028700"/>
                        <a:ext cx="342900"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5477" name="Text Box 5">
            <a:extLst>
              <a:ext uri="{FF2B5EF4-FFF2-40B4-BE49-F238E27FC236}">
                <a16:creationId xmlns:a16="http://schemas.microsoft.com/office/drawing/2014/main" id="{FC0FF722-6DF0-F3B7-CB25-7716F51E64CB}"/>
              </a:ext>
            </a:extLst>
          </p:cNvPr>
          <p:cNvSpPr txBox="1">
            <a:spLocks noChangeArrowheads="1"/>
          </p:cNvSpPr>
          <p:nvPr/>
        </p:nvSpPr>
        <p:spPr bwMode="auto">
          <a:xfrm>
            <a:off x="4800600" y="1657350"/>
            <a:ext cx="2914650" cy="3000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r>
              <a:rPr lang="en-GB" altLang="en-CH" sz="1050" noProof="1">
                <a:solidFill>
                  <a:srgbClr val="000000"/>
                </a:solidFill>
                <a:latin typeface="Times New Roman" panose="02020603050405020304" pitchFamily="18" charset="0"/>
              </a:rPr>
              <a:t>The figure</a:t>
            </a:r>
            <a:r>
              <a:rPr lang="en-US" altLang="en-CH" sz="1050">
                <a:solidFill>
                  <a:srgbClr val="000000"/>
                </a:solidFill>
                <a:latin typeface="Times New Roman" panose="02020603050405020304" pitchFamily="18" charset="0"/>
              </a:rPr>
              <a:t>s</a:t>
            </a:r>
            <a:r>
              <a:rPr lang="en-US" altLang="en-CH" sz="1050" noProof="1">
                <a:solidFill>
                  <a:srgbClr val="000000"/>
                </a:solidFill>
                <a:latin typeface="Times New Roman" panose="02020603050405020304" pitchFamily="18" charset="0"/>
              </a:rPr>
              <a:t> show the coil insulation system </a:t>
            </a:r>
          </a:p>
          <a:p>
            <a:pPr defTabSz="685800" eaLnBrk="0" fontAlgn="base" hangingPunct="0">
              <a:spcBef>
                <a:spcPct val="0"/>
              </a:spcBef>
              <a:spcAft>
                <a:spcPct val="0"/>
              </a:spcAft>
            </a:pPr>
            <a:r>
              <a:rPr lang="en-US" altLang="en-CH" sz="1050" noProof="1">
                <a:solidFill>
                  <a:srgbClr val="000000"/>
                </a:solidFill>
                <a:latin typeface="Times New Roman" panose="02020603050405020304" pitchFamily="18" charset="0"/>
              </a:rPr>
              <a:t>for the first long prototype.  It is not identical </a:t>
            </a:r>
          </a:p>
          <a:p>
            <a:pPr defTabSz="685800" eaLnBrk="0" fontAlgn="base" hangingPunct="0">
              <a:spcBef>
                <a:spcPct val="0"/>
              </a:spcBef>
              <a:spcAft>
                <a:spcPct val="0"/>
              </a:spcAft>
            </a:pPr>
            <a:r>
              <a:rPr lang="en-US" altLang="en-CH" sz="1050" noProof="1">
                <a:solidFill>
                  <a:srgbClr val="000000"/>
                </a:solidFill>
                <a:latin typeface="Times New Roman" panose="02020603050405020304" pitchFamily="18" charset="0"/>
              </a:rPr>
              <a:t>to any of the short models.  It is closest to the </a:t>
            </a:r>
          </a:p>
          <a:p>
            <a:pPr defTabSz="685800" eaLnBrk="0" fontAlgn="base" hangingPunct="0">
              <a:spcBef>
                <a:spcPct val="0"/>
              </a:spcBef>
              <a:spcAft>
                <a:spcPct val="0"/>
              </a:spcAft>
            </a:pPr>
            <a:r>
              <a:rPr lang="en-US" altLang="en-CH" sz="1050" noProof="1">
                <a:solidFill>
                  <a:srgbClr val="000000"/>
                </a:solidFill>
                <a:latin typeface="Times New Roman" panose="02020603050405020304" pitchFamily="18" charset="0"/>
              </a:rPr>
              <a:t>systems </a:t>
            </a:r>
            <a:r>
              <a:rPr lang="en-US" altLang="en-CH" sz="1050">
                <a:solidFill>
                  <a:srgbClr val="000000"/>
                </a:solidFill>
                <a:latin typeface="Times New Roman" panose="02020603050405020304" pitchFamily="18" charset="0"/>
              </a:rPr>
              <a:t>used </a:t>
            </a:r>
            <a:r>
              <a:rPr lang="en-US" altLang="en-CH" sz="1050" noProof="1">
                <a:solidFill>
                  <a:srgbClr val="000000"/>
                </a:solidFill>
                <a:latin typeface="Times New Roman" panose="02020603050405020304" pitchFamily="18" charset="0"/>
              </a:rPr>
              <a:t>for HGQ08 and HGQ09.  The </a:t>
            </a:r>
            <a:endParaRPr lang="en-US" altLang="en-CH" sz="1050">
              <a:solidFill>
                <a:srgbClr val="000000"/>
              </a:solidFill>
              <a:latin typeface="Times New Roman" panose="02020603050405020304" pitchFamily="18" charset="0"/>
            </a:endParaRPr>
          </a:p>
          <a:p>
            <a:pPr defTabSz="685800" eaLnBrk="0" fontAlgn="base" hangingPunct="0">
              <a:spcBef>
                <a:spcPct val="0"/>
              </a:spcBef>
              <a:spcAft>
                <a:spcPct val="0"/>
              </a:spcAft>
            </a:pPr>
            <a:r>
              <a:rPr lang="en-US" altLang="en-CH" sz="1050" noProof="1">
                <a:solidFill>
                  <a:srgbClr val="000000"/>
                </a:solidFill>
                <a:latin typeface="Times New Roman" panose="02020603050405020304" pitchFamily="18" charset="0"/>
              </a:rPr>
              <a:t>differences between the prototype and HGQ08/9 are:</a:t>
            </a:r>
            <a:endParaRPr lang="en-US" altLang="en-CH" sz="1050">
              <a:solidFill>
                <a:srgbClr val="000000"/>
              </a:solidFill>
              <a:latin typeface="Times New Roman" panose="02020603050405020304" pitchFamily="18" charset="0"/>
            </a:endParaRPr>
          </a:p>
          <a:p>
            <a:pPr defTabSz="685800" eaLnBrk="0" fontAlgn="base" hangingPunct="0">
              <a:spcBef>
                <a:spcPct val="0"/>
              </a:spcBef>
              <a:spcAft>
                <a:spcPct val="0"/>
              </a:spcAft>
            </a:pPr>
            <a:endParaRPr lang="en-US" altLang="en-CH" sz="1050" noProof="1">
              <a:solidFill>
                <a:srgbClr val="000000"/>
              </a:solidFill>
              <a:latin typeface="Times New Roman" panose="02020603050405020304" pitchFamily="18" charset="0"/>
            </a:endParaRPr>
          </a:p>
          <a:p>
            <a:pPr defTabSz="685800" eaLnBrk="0" fontAlgn="base" hangingPunct="0">
              <a:spcBef>
                <a:spcPct val="0"/>
              </a:spcBef>
              <a:spcAft>
                <a:spcPct val="0"/>
              </a:spcAft>
            </a:pPr>
            <a:r>
              <a:rPr lang="en-US" altLang="en-CH" sz="1050" noProof="1">
                <a:solidFill>
                  <a:srgbClr val="000000"/>
                </a:solidFill>
                <a:latin typeface="Times New Roman" panose="02020603050405020304" pitchFamily="18" charset="0"/>
                <a:sym typeface="Symbol" pitchFamily="2" charset="2"/>
              </a:rPr>
              <a:t></a:t>
            </a:r>
            <a:r>
              <a:rPr lang="en-US" altLang="en-CH" sz="1050" noProof="1">
                <a:solidFill>
                  <a:srgbClr val="000000"/>
                </a:solidFill>
                <a:latin typeface="Times New Roman" panose="02020603050405020304" pitchFamily="18" charset="0"/>
              </a:rPr>
              <a:t> The HGQ09 system is identical to this one, </a:t>
            </a:r>
          </a:p>
          <a:p>
            <a:pPr defTabSz="685800" eaLnBrk="0" fontAlgn="base" hangingPunct="0">
              <a:spcBef>
                <a:spcPct val="0"/>
              </a:spcBef>
              <a:spcAft>
                <a:spcPct val="0"/>
              </a:spcAft>
            </a:pPr>
            <a:r>
              <a:rPr lang="en-US" altLang="en-CH" sz="1050" noProof="1">
                <a:solidFill>
                  <a:srgbClr val="000000"/>
                </a:solidFill>
                <a:latin typeface="Times New Roman" panose="02020603050405020304" pitchFamily="18" charset="0"/>
              </a:rPr>
              <a:t>except that the “flaps”, on the inner layer of the </a:t>
            </a:r>
          </a:p>
          <a:p>
            <a:pPr defTabSz="685800" eaLnBrk="0" fontAlgn="base" hangingPunct="0">
              <a:spcBef>
                <a:spcPct val="0"/>
              </a:spcBef>
              <a:spcAft>
                <a:spcPct val="0"/>
              </a:spcAft>
            </a:pPr>
            <a:r>
              <a:rPr lang="en-US" altLang="en-CH" sz="1050" noProof="1">
                <a:solidFill>
                  <a:srgbClr val="000000"/>
                </a:solidFill>
                <a:latin typeface="Times New Roman" panose="02020603050405020304" pitchFamily="18" charset="0"/>
              </a:rPr>
              <a:t>inner coil, were not removed on HGQ09, and are </a:t>
            </a:r>
          </a:p>
          <a:p>
            <a:pPr defTabSz="685800" eaLnBrk="0" fontAlgn="base" hangingPunct="0">
              <a:spcBef>
                <a:spcPct val="0"/>
              </a:spcBef>
              <a:spcAft>
                <a:spcPct val="0"/>
              </a:spcAft>
            </a:pPr>
            <a:r>
              <a:rPr lang="en-US" altLang="en-CH" sz="1050" noProof="1">
                <a:solidFill>
                  <a:srgbClr val="000000"/>
                </a:solidFill>
                <a:latin typeface="Times New Roman" panose="02020603050405020304" pitchFamily="18" charset="0"/>
              </a:rPr>
              <a:t>on the prototype.</a:t>
            </a:r>
          </a:p>
          <a:p>
            <a:pPr defTabSz="685800" eaLnBrk="0" fontAlgn="base" hangingPunct="0">
              <a:spcBef>
                <a:spcPct val="0"/>
              </a:spcBef>
              <a:spcAft>
                <a:spcPct val="0"/>
              </a:spcAft>
            </a:pPr>
            <a:endParaRPr lang="en-US" altLang="en-CH" sz="1050" noProof="1">
              <a:solidFill>
                <a:srgbClr val="000000"/>
              </a:solidFill>
              <a:latin typeface="Times New Roman" panose="02020603050405020304" pitchFamily="18" charset="0"/>
            </a:endParaRPr>
          </a:p>
          <a:p>
            <a:pPr defTabSz="685800" eaLnBrk="0" fontAlgn="base" hangingPunct="0">
              <a:spcBef>
                <a:spcPct val="0"/>
              </a:spcBef>
              <a:spcAft>
                <a:spcPct val="0"/>
              </a:spcAft>
            </a:pPr>
            <a:r>
              <a:rPr lang="en-US" altLang="en-CH" sz="1050" noProof="1">
                <a:solidFill>
                  <a:srgbClr val="000000"/>
                </a:solidFill>
                <a:latin typeface="Times New Roman" panose="02020603050405020304" pitchFamily="18" charset="0"/>
                <a:sym typeface="Symbol" pitchFamily="2" charset="2"/>
              </a:rPr>
              <a:t></a:t>
            </a:r>
            <a:r>
              <a:rPr lang="en-US" altLang="en-CH" sz="1050" noProof="1">
                <a:solidFill>
                  <a:srgbClr val="000000"/>
                </a:solidFill>
                <a:latin typeface="Times New Roman" panose="02020603050405020304" pitchFamily="18" charset="0"/>
              </a:rPr>
              <a:t> On HGQ08, the flaps were removed</a:t>
            </a:r>
            <a:r>
              <a:rPr lang="en-US" altLang="en-CH" sz="1050">
                <a:solidFill>
                  <a:srgbClr val="000000"/>
                </a:solidFill>
                <a:latin typeface="Times New Roman" panose="02020603050405020304" pitchFamily="18" charset="0"/>
              </a:rPr>
              <a:t>,</a:t>
            </a:r>
            <a:r>
              <a:rPr lang="en-US" altLang="en-CH" sz="1050" noProof="1">
                <a:solidFill>
                  <a:srgbClr val="000000"/>
                </a:solidFill>
                <a:latin typeface="Times New Roman" panose="02020603050405020304" pitchFamily="18" charset="0"/>
              </a:rPr>
              <a:t> but the strip heater, instead of being 200</a:t>
            </a:r>
            <a:r>
              <a:rPr lang="en-US" altLang="en-CH" sz="1050">
                <a:solidFill>
                  <a:srgbClr val="000000"/>
                </a:solidFill>
                <a:latin typeface="Times New Roman" panose="02020603050405020304" pitchFamily="18" charset="0"/>
              </a:rPr>
              <a:t> </a:t>
            </a:r>
            <a:r>
              <a:rPr lang="en-US" altLang="en-CH" sz="1050">
                <a:solidFill>
                  <a:srgbClr val="000000"/>
                </a:solidFill>
                <a:latin typeface="Symbol" pitchFamily="2" charset="2"/>
              </a:rPr>
              <a:t>m</a:t>
            </a:r>
            <a:r>
              <a:rPr lang="en-US" altLang="en-CH" sz="1050" noProof="1">
                <a:solidFill>
                  <a:srgbClr val="000000"/>
                </a:solidFill>
                <a:latin typeface="Times New Roman" panose="02020603050405020304" pitchFamily="18" charset="0"/>
              </a:rPr>
              <a:t>m thick, was only 125 </a:t>
            </a:r>
            <a:r>
              <a:rPr lang="en-US" altLang="en-CH" sz="1050">
                <a:solidFill>
                  <a:srgbClr val="000000"/>
                </a:solidFill>
                <a:latin typeface="Symbol" pitchFamily="2" charset="2"/>
              </a:rPr>
              <a:t>m</a:t>
            </a:r>
            <a:r>
              <a:rPr lang="en-US" altLang="en-CH" sz="1050" noProof="1">
                <a:solidFill>
                  <a:srgbClr val="000000"/>
                </a:solidFill>
                <a:latin typeface="Times New Roman" panose="02020603050405020304" pitchFamily="18" charset="0"/>
              </a:rPr>
              <a:t>m thick, with a 75 </a:t>
            </a:r>
            <a:r>
              <a:rPr lang="en-US" altLang="en-CH" sz="1050">
                <a:solidFill>
                  <a:srgbClr val="000000"/>
                </a:solidFill>
                <a:latin typeface="Symbol" pitchFamily="2" charset="2"/>
              </a:rPr>
              <a:t>m</a:t>
            </a:r>
            <a:r>
              <a:rPr lang="en-US" altLang="en-CH" sz="1050" noProof="1">
                <a:solidFill>
                  <a:srgbClr val="000000"/>
                </a:solidFill>
                <a:latin typeface="Times New Roman" panose="02020603050405020304" pitchFamily="18" charset="0"/>
              </a:rPr>
              <a:t>m </a:t>
            </a:r>
            <a:r>
              <a:rPr lang="en-US" altLang="en-CH" sz="1050">
                <a:solidFill>
                  <a:srgbClr val="000000"/>
                </a:solidFill>
                <a:latin typeface="Times New Roman" panose="02020603050405020304" pitchFamily="18" charset="0"/>
              </a:rPr>
              <a:t>layer</a:t>
            </a:r>
            <a:r>
              <a:rPr lang="en-US" altLang="en-CH" sz="1050" noProof="1">
                <a:solidFill>
                  <a:srgbClr val="000000"/>
                </a:solidFill>
                <a:latin typeface="Times New Roman" panose="02020603050405020304" pitchFamily="18" charset="0"/>
              </a:rPr>
              <a:t> of </a:t>
            </a:r>
            <a:r>
              <a:rPr lang="en-US" altLang="en-CH" sz="1050">
                <a:solidFill>
                  <a:srgbClr val="000000"/>
                </a:solidFill>
                <a:latin typeface="Times New Roman" panose="02020603050405020304" pitchFamily="18" charset="0"/>
              </a:rPr>
              <a:t>K</a:t>
            </a:r>
            <a:r>
              <a:rPr lang="en-US" altLang="en-CH" sz="1050" noProof="1">
                <a:solidFill>
                  <a:srgbClr val="000000"/>
                </a:solidFill>
                <a:latin typeface="Times New Roman" panose="02020603050405020304" pitchFamily="18" charset="0"/>
              </a:rPr>
              <a:t>apton between the strip heater and the outer coils.  It is identical in all other respects.</a:t>
            </a:r>
          </a:p>
          <a:p>
            <a:pPr defTabSz="685800" eaLnBrk="0" fontAlgn="base" hangingPunct="0">
              <a:spcBef>
                <a:spcPct val="0"/>
              </a:spcBef>
              <a:spcAft>
                <a:spcPct val="0"/>
              </a:spcAft>
            </a:pPr>
            <a:endParaRPr lang="en-US" altLang="en-CH" sz="1050">
              <a:solidFill>
                <a:srgbClr val="000000"/>
              </a:solidFill>
              <a:latin typeface="Times New Roman" panose="02020603050405020304" pitchFamily="18" charset="0"/>
            </a:endParaRPr>
          </a:p>
        </p:txBody>
      </p:sp>
      <p:sp>
        <p:nvSpPr>
          <p:cNvPr id="105481" name="Rectangle 9">
            <a:extLst>
              <a:ext uri="{FF2B5EF4-FFF2-40B4-BE49-F238E27FC236}">
                <a16:creationId xmlns:a16="http://schemas.microsoft.com/office/drawing/2014/main" id="{90344F45-239E-986E-F7AC-D9C0E3BCE483}"/>
              </a:ext>
            </a:extLst>
          </p:cNvPr>
          <p:cNvSpPr>
            <a:spLocks noChangeArrowheads="1"/>
          </p:cNvSpPr>
          <p:nvPr/>
        </p:nvSpPr>
        <p:spPr bwMode="auto">
          <a:xfrm>
            <a:off x="2957513" y="1607344"/>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grpSp>
        <p:nvGrpSpPr>
          <p:cNvPr id="105482" name="Group 10">
            <a:extLst>
              <a:ext uri="{FF2B5EF4-FFF2-40B4-BE49-F238E27FC236}">
                <a16:creationId xmlns:a16="http://schemas.microsoft.com/office/drawing/2014/main" id="{D298E783-406A-911C-5C68-CC2A5D01BF11}"/>
              </a:ext>
            </a:extLst>
          </p:cNvPr>
          <p:cNvGrpSpPr>
            <a:grpSpLocks/>
          </p:cNvGrpSpPr>
          <p:nvPr/>
        </p:nvGrpSpPr>
        <p:grpSpPr bwMode="auto">
          <a:xfrm>
            <a:off x="1485900" y="1358503"/>
            <a:ext cx="3171825" cy="3499247"/>
            <a:chOff x="240" y="1141"/>
            <a:chExt cx="2712" cy="2987"/>
          </a:xfrm>
        </p:grpSpPr>
        <p:graphicFrame>
          <p:nvGraphicFramePr>
            <p:cNvPr id="105475" name="Object 3">
              <a:extLst>
                <a:ext uri="{FF2B5EF4-FFF2-40B4-BE49-F238E27FC236}">
                  <a16:creationId xmlns:a16="http://schemas.microsoft.com/office/drawing/2014/main" id="{1AF2AC0E-37B0-8CA4-7A82-A85C4AD764D1}"/>
                </a:ext>
              </a:extLst>
            </p:cNvPr>
            <p:cNvGraphicFramePr>
              <a:graphicFrameLocks noChangeAspect="1"/>
            </p:cNvGraphicFramePr>
            <p:nvPr>
              <p:extLst>
                <p:ext uri="{D42A27DB-BD31-4B8C-83A1-F6EECF244321}">
                  <p14:modId xmlns:p14="http://schemas.microsoft.com/office/powerpoint/2010/main" val="3262808288"/>
                </p:ext>
              </p:extLst>
            </p:nvPr>
          </p:nvGraphicFramePr>
          <p:xfrm>
            <a:off x="288" y="1141"/>
            <a:ext cx="2638" cy="1547"/>
          </p:xfrm>
          <a:graphic>
            <a:graphicData uri="http://schemas.openxmlformats.org/presentationml/2006/ole">
              <mc:AlternateContent xmlns:mc="http://schemas.openxmlformats.org/markup-compatibility/2006">
                <mc:Choice xmlns:v="urn:schemas-microsoft-com:vml" Requires="v">
                  <p:oleObj name="Document" r:id="rId4" imgW="35267900" imgH="20688300" progId="Word.Document.8">
                    <p:embed/>
                  </p:oleObj>
                </mc:Choice>
                <mc:Fallback>
                  <p:oleObj name="Document" r:id="rId4" imgW="35267900" imgH="20688300" progId="Word.Document.8">
                    <p:embed/>
                    <p:pic>
                      <p:nvPicPr>
                        <p:cNvPr id="105475" name="Object 3">
                          <a:extLst>
                            <a:ext uri="{FF2B5EF4-FFF2-40B4-BE49-F238E27FC236}">
                              <a16:creationId xmlns:a16="http://schemas.microsoft.com/office/drawing/2014/main" id="{1AF2AC0E-37B0-8CA4-7A82-A85C4AD764D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 y="1141"/>
                          <a:ext cx="2638" cy="1547"/>
                        </a:xfrm>
                        <a:prstGeom prst="rect">
                          <a:avLst/>
                        </a:prstGeom>
                      </p:spPr>
                    </p:pic>
                  </p:oleObj>
                </mc:Fallback>
              </mc:AlternateContent>
            </a:graphicData>
          </a:graphic>
        </p:graphicFrame>
        <p:pic>
          <p:nvPicPr>
            <p:cNvPr id="105480" name="Picture 8">
              <a:extLst>
                <a:ext uri="{FF2B5EF4-FFF2-40B4-BE49-F238E27FC236}">
                  <a16:creationId xmlns:a16="http://schemas.microsoft.com/office/drawing/2014/main" id="{0B5E580B-41FF-38DA-DBE4-838A402F9C6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 y="2508"/>
              <a:ext cx="2712" cy="1620"/>
            </a:xfrm>
            <a:prstGeom prst="rect">
              <a:avLst/>
            </a:prstGeom>
            <a:noFill/>
            <a:extLst>
              <a:ext uri="{909E8E84-426E-40DD-AFC4-6F175D3DCCD1}">
                <a14:hiddenFill xmlns:a14="http://schemas.microsoft.com/office/drawing/2010/main">
                  <a:solidFill>
                    <a:srgbClr val="FFFFFF"/>
                  </a:solidFill>
                </a14:hiddenFill>
              </a:ext>
            </a:extLst>
          </p:spPr>
        </p:pic>
      </p:grpSp>
      <p:sp>
        <p:nvSpPr>
          <p:cNvPr id="105478" name="Rectangle 6">
            <a:extLst>
              <a:ext uri="{FF2B5EF4-FFF2-40B4-BE49-F238E27FC236}">
                <a16:creationId xmlns:a16="http://schemas.microsoft.com/office/drawing/2014/main" id="{CCBDFFF7-FAAB-2537-9985-2C229686DC0B}"/>
              </a:ext>
            </a:extLst>
          </p:cNvPr>
          <p:cNvSpPr>
            <a:spLocks noChangeArrowheads="1"/>
          </p:cNvSpPr>
          <p:nvPr/>
        </p:nvSpPr>
        <p:spPr bwMode="auto">
          <a:xfrm>
            <a:off x="1427560" y="1358504"/>
            <a:ext cx="2481770"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eaLnBrk="0" fontAlgn="base" hangingPunct="0">
              <a:spcBef>
                <a:spcPct val="0"/>
              </a:spcBef>
              <a:spcAft>
                <a:spcPct val="0"/>
              </a:spcAft>
            </a:pPr>
            <a:r>
              <a:rPr lang="en-GB" altLang="en-CH" sz="750" noProof="1">
                <a:solidFill>
                  <a:srgbClr val="FF0000"/>
                </a:solidFill>
                <a:latin typeface="Times New Roman" panose="02020603050405020304" pitchFamily="18" charset="0"/>
              </a:rPr>
              <a:t>All layers of kapton are 125 </a:t>
            </a:r>
            <a:r>
              <a:rPr lang="en-US" altLang="en-CH" sz="750">
                <a:solidFill>
                  <a:srgbClr val="FF0000"/>
                </a:solidFill>
                <a:latin typeface="Symbol" pitchFamily="2" charset="2"/>
                <a:cs typeface="Times New Roman" panose="02020603050405020304" pitchFamily="18" charset="0"/>
              </a:rPr>
              <a:t>m</a:t>
            </a:r>
            <a:r>
              <a:rPr lang="en-US" altLang="en-CH" sz="750" noProof="1">
                <a:solidFill>
                  <a:srgbClr val="FF0000"/>
                </a:solidFill>
                <a:latin typeface="Times New Roman" panose="02020603050405020304" pitchFamily="18" charset="0"/>
              </a:rPr>
              <a:t>m unless otherwise specified</a:t>
            </a:r>
            <a:r>
              <a:rPr lang="en-US" altLang="en-CH" sz="750" noProof="1">
                <a:solidFill>
                  <a:srgbClr val="000000"/>
                </a:solidFill>
                <a:latin typeface="Times New Roman" panose="02020603050405020304" pitchFamily="18" charset="0"/>
              </a:rPr>
              <a:t>.</a:t>
            </a:r>
          </a:p>
        </p:txBody>
      </p:sp>
      <p:sp>
        <p:nvSpPr>
          <p:cNvPr id="6" name="TextBox 5">
            <a:extLst>
              <a:ext uri="{FF2B5EF4-FFF2-40B4-BE49-F238E27FC236}">
                <a16:creationId xmlns:a16="http://schemas.microsoft.com/office/drawing/2014/main" id="{98D9D021-FAD7-FCC1-1F24-F4865F1059B6}"/>
              </a:ext>
            </a:extLst>
          </p:cNvPr>
          <p:cNvSpPr txBox="1"/>
          <p:nvPr/>
        </p:nvSpPr>
        <p:spPr>
          <a:xfrm>
            <a:off x="7299754" y="256401"/>
            <a:ext cx="1387046" cy="276999"/>
          </a:xfrm>
          <a:prstGeom prst="rect">
            <a:avLst/>
          </a:prstGeom>
          <a:noFill/>
          <a:ln>
            <a:solidFill>
              <a:schemeClr val="accent2">
                <a:lumMod val="60000"/>
                <a:lumOff val="40000"/>
              </a:schemeClr>
            </a:solidFill>
          </a:ln>
        </p:spPr>
        <p:txBody>
          <a:bodyPr wrap="none" rtlCol="0">
            <a:spAutoFit/>
          </a:bodyPr>
          <a:lstStyle/>
          <a:p>
            <a:r>
              <a:rPr lang="en-GB" sz="1200" i="1" dirty="0"/>
              <a:t>F. </a:t>
            </a:r>
            <a:r>
              <a:rPr lang="en-GB" sz="1200" i="1" dirty="0" err="1"/>
              <a:t>Nobrega</a:t>
            </a:r>
            <a:r>
              <a:rPr lang="en-GB" sz="1200" i="1" dirty="0"/>
              <a:t> (FNAL)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A71A6672-58BA-D2C6-7423-2358862DD6EA}"/>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8645F488-6E6B-A736-E627-28BF6AF04F36}"/>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1B7AD26B-4E73-5DB8-0AAB-0F1E34E01A15}"/>
              </a:ext>
            </a:extLst>
          </p:cNvPr>
          <p:cNvSpPr>
            <a:spLocks noGrp="1"/>
          </p:cNvSpPr>
          <p:nvPr>
            <p:ph type="sldNum" sz="quarter" idx="12"/>
          </p:nvPr>
        </p:nvSpPr>
        <p:spPr/>
        <p:txBody>
          <a:bodyPr/>
          <a:lstStyle/>
          <a:p>
            <a:pPr defTabSz="685800" eaLnBrk="0" fontAlgn="base" hangingPunct="0">
              <a:spcBef>
                <a:spcPct val="0"/>
              </a:spcBef>
              <a:spcAft>
                <a:spcPct val="0"/>
              </a:spcAft>
            </a:pPr>
            <a:fld id="{A22897FC-FDE9-7A4B-BAAD-3B10B678567C}"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16</a:t>
            </a:fld>
            <a:endParaRPr lang="en-US" altLang="en-CH" sz="1050">
              <a:solidFill>
                <a:srgbClr val="000000"/>
              </a:solidFill>
              <a:latin typeface="Times New Roman" panose="02020603050405020304" pitchFamily="18" charset="0"/>
            </a:endParaRPr>
          </a:p>
        </p:txBody>
      </p:sp>
      <p:sp>
        <p:nvSpPr>
          <p:cNvPr id="122882" name="Rectangle 2">
            <a:extLst>
              <a:ext uri="{FF2B5EF4-FFF2-40B4-BE49-F238E27FC236}">
                <a16:creationId xmlns:a16="http://schemas.microsoft.com/office/drawing/2014/main" id="{85A6FF07-5FE7-FD6D-E577-67052C982ABB}"/>
              </a:ext>
            </a:extLst>
          </p:cNvPr>
          <p:cNvSpPr>
            <a:spLocks noGrp="1" noChangeArrowheads="1"/>
          </p:cNvSpPr>
          <p:nvPr>
            <p:ph type="title"/>
          </p:nvPr>
        </p:nvSpPr>
        <p:spPr/>
        <p:txBody>
          <a:bodyPr/>
          <a:lstStyle/>
          <a:p>
            <a:r>
              <a:rPr lang="en-US" altLang="en-CH"/>
              <a:t>Collar-Coil Ground Wrap Insulation (continued)</a:t>
            </a:r>
          </a:p>
        </p:txBody>
      </p:sp>
      <p:graphicFrame>
        <p:nvGraphicFramePr>
          <p:cNvPr id="122883" name="Object 3">
            <a:extLst>
              <a:ext uri="{FF2B5EF4-FFF2-40B4-BE49-F238E27FC236}">
                <a16:creationId xmlns:a16="http://schemas.microsoft.com/office/drawing/2014/main" id="{AF7CE717-1DD7-F058-7C64-B9E12DA4107D}"/>
              </a:ext>
            </a:extLst>
          </p:cNvPr>
          <p:cNvGraphicFramePr>
            <a:graphicFrameLocks noChangeAspect="1"/>
          </p:cNvGraphicFramePr>
          <p:nvPr/>
        </p:nvGraphicFramePr>
        <p:xfrm>
          <a:off x="2343150" y="1028700"/>
          <a:ext cx="342900" cy="338138"/>
        </p:xfrm>
        <a:graphic>
          <a:graphicData uri="http://schemas.openxmlformats.org/presentationml/2006/ole">
            <mc:AlternateContent xmlns:mc="http://schemas.openxmlformats.org/markup-compatibility/2006">
              <mc:Choice xmlns:v="urn:schemas-microsoft-com:vml" Requires="v">
                <p:oleObj name="Image" r:id="rId2" imgW="1028700" imgH="1016000" progId="PSP5.Image">
                  <p:embed/>
                </p:oleObj>
              </mc:Choice>
              <mc:Fallback>
                <p:oleObj name="Image" r:id="rId2" imgW="1028700" imgH="1016000" progId="PSP5.Image">
                  <p:embed/>
                  <p:pic>
                    <p:nvPicPr>
                      <p:cNvPr id="122883" name="Object 3">
                        <a:extLst>
                          <a:ext uri="{FF2B5EF4-FFF2-40B4-BE49-F238E27FC236}">
                            <a16:creationId xmlns:a16="http://schemas.microsoft.com/office/drawing/2014/main" id="{AF7CE717-1DD7-F058-7C64-B9E12DA410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3150" y="1028700"/>
                        <a:ext cx="342900"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2885" name="Rectangle 5">
            <a:extLst>
              <a:ext uri="{FF2B5EF4-FFF2-40B4-BE49-F238E27FC236}">
                <a16:creationId xmlns:a16="http://schemas.microsoft.com/office/drawing/2014/main" id="{F5A480BE-9BBC-25E8-7865-BE6FF6671371}"/>
              </a:ext>
            </a:extLst>
          </p:cNvPr>
          <p:cNvSpPr>
            <a:spLocks noChangeArrowheads="1"/>
          </p:cNvSpPr>
          <p:nvPr/>
        </p:nvSpPr>
        <p:spPr bwMode="auto">
          <a:xfrm>
            <a:off x="2957513" y="1607344"/>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22891" name="Rectangle 11">
            <a:extLst>
              <a:ext uri="{FF2B5EF4-FFF2-40B4-BE49-F238E27FC236}">
                <a16:creationId xmlns:a16="http://schemas.microsoft.com/office/drawing/2014/main" id="{9CA61997-081A-2B70-3E2C-5AE57276883E}"/>
              </a:ext>
            </a:extLst>
          </p:cNvPr>
          <p:cNvSpPr>
            <a:spLocks noChangeArrowheads="1"/>
          </p:cNvSpPr>
          <p:nvPr/>
        </p:nvSpPr>
        <p:spPr bwMode="auto">
          <a:xfrm>
            <a:off x="3289697" y="2043113"/>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graphicFrame>
        <p:nvGraphicFramePr>
          <p:cNvPr id="122890" name="Object 10">
            <a:extLst>
              <a:ext uri="{FF2B5EF4-FFF2-40B4-BE49-F238E27FC236}">
                <a16:creationId xmlns:a16="http://schemas.microsoft.com/office/drawing/2014/main" id="{3177DC4E-B7B2-25DB-DBEB-C0F9366C08C2}"/>
              </a:ext>
            </a:extLst>
          </p:cNvPr>
          <p:cNvGraphicFramePr>
            <a:graphicFrameLocks noChangeAspect="1"/>
          </p:cNvGraphicFramePr>
          <p:nvPr>
            <p:extLst>
              <p:ext uri="{D42A27DB-BD31-4B8C-83A1-F6EECF244321}">
                <p14:modId xmlns:p14="http://schemas.microsoft.com/office/powerpoint/2010/main" val="102016038"/>
              </p:ext>
            </p:extLst>
          </p:nvPr>
        </p:nvGraphicFramePr>
        <p:xfrm>
          <a:off x="254812" y="1645444"/>
          <a:ext cx="4083804" cy="1683574"/>
        </p:xfrm>
        <a:graphic>
          <a:graphicData uri="http://schemas.openxmlformats.org/presentationml/2006/ole">
            <mc:AlternateContent xmlns:mc="http://schemas.openxmlformats.org/markup-compatibility/2006">
              <mc:Choice xmlns:v="urn:schemas-microsoft-com:vml" Requires="v">
                <p:oleObj r:id="rId4" imgW="20510500" imgH="8458200" progId="Word.Picture.8">
                  <p:embed/>
                </p:oleObj>
              </mc:Choice>
              <mc:Fallback>
                <p:oleObj r:id="rId4" imgW="20510500" imgH="8458200" progId="Word.Picture.8">
                  <p:embed/>
                  <p:pic>
                    <p:nvPicPr>
                      <p:cNvPr id="122890" name="Object 10">
                        <a:extLst>
                          <a:ext uri="{FF2B5EF4-FFF2-40B4-BE49-F238E27FC236}">
                            <a16:creationId xmlns:a16="http://schemas.microsoft.com/office/drawing/2014/main" id="{3177DC4E-B7B2-25DB-DBEB-C0F9366C08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25330" b="35461"/>
                      <a:stretch>
                        <a:fillRect/>
                      </a:stretch>
                    </p:blipFill>
                    <p:spPr bwMode="auto">
                      <a:xfrm>
                        <a:off x="254812" y="1645444"/>
                        <a:ext cx="4083804" cy="1683574"/>
                      </a:xfrm>
                      <a:prstGeom prst="rect">
                        <a:avLst/>
                      </a:prstGeom>
                      <a:noFill/>
                    </p:spPr>
                  </p:pic>
                </p:oleObj>
              </mc:Fallback>
            </mc:AlternateContent>
          </a:graphicData>
        </a:graphic>
      </p:graphicFrame>
      <p:sp>
        <p:nvSpPr>
          <p:cNvPr id="122892" name="Rectangle 12">
            <a:extLst>
              <a:ext uri="{FF2B5EF4-FFF2-40B4-BE49-F238E27FC236}">
                <a16:creationId xmlns:a16="http://schemas.microsoft.com/office/drawing/2014/main" id="{D432184B-7E91-566A-C7DA-BE8CCF63D255}"/>
              </a:ext>
            </a:extLst>
          </p:cNvPr>
          <p:cNvSpPr>
            <a:spLocks noChangeArrowheads="1"/>
          </p:cNvSpPr>
          <p:nvPr/>
        </p:nvSpPr>
        <p:spPr bwMode="auto">
          <a:xfrm>
            <a:off x="1143000" y="2422922"/>
            <a:ext cx="268605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CH" altLang="en-CH" sz="2100">
              <a:solidFill>
                <a:srgbClr val="000000"/>
              </a:solidFill>
              <a:latin typeface="Times New Roman" panose="02020603050405020304" pitchFamily="18" charset="0"/>
            </a:endParaRPr>
          </a:p>
        </p:txBody>
      </p:sp>
      <p:sp>
        <p:nvSpPr>
          <p:cNvPr id="122893" name="Rectangle 13">
            <a:extLst>
              <a:ext uri="{FF2B5EF4-FFF2-40B4-BE49-F238E27FC236}">
                <a16:creationId xmlns:a16="http://schemas.microsoft.com/office/drawing/2014/main" id="{4F9CF6D0-CE2F-1BB7-6FE2-389C0580ED19}"/>
              </a:ext>
            </a:extLst>
          </p:cNvPr>
          <p:cNvSpPr>
            <a:spLocks noChangeArrowheads="1"/>
          </p:cNvSpPr>
          <p:nvPr/>
        </p:nvSpPr>
        <p:spPr bwMode="auto">
          <a:xfrm>
            <a:off x="4286249" y="1828799"/>
            <a:ext cx="3871913"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685800" eaLnBrk="0" fontAlgn="base" hangingPunct="0">
              <a:spcBef>
                <a:spcPct val="0"/>
              </a:spcBef>
              <a:spcAft>
                <a:spcPct val="0"/>
              </a:spcAft>
            </a:pPr>
            <a:r>
              <a:rPr lang="en-US" altLang="en-CH" sz="1400" dirty="0">
                <a:solidFill>
                  <a:srgbClr val="000000"/>
                </a:solidFill>
                <a:latin typeface="Times New Roman" panose="02020603050405020304" pitchFamily="18" charset="0"/>
                <a:cs typeface="Times New Roman" panose="02020603050405020304" pitchFamily="18" charset="0"/>
              </a:rPr>
              <a:t>Three layers of Kapton, each 125</a:t>
            </a:r>
            <a:r>
              <a:rPr lang="en-US" altLang="en-CH" sz="1400" dirty="0">
                <a:solidFill>
                  <a:srgbClr val="000000"/>
                </a:solidFill>
                <a:latin typeface="Symbol" pitchFamily="2" charset="2"/>
                <a:cs typeface="Times New Roman" panose="02020603050405020304" pitchFamily="18" charset="0"/>
              </a:rPr>
              <a:t>m</a:t>
            </a:r>
            <a:r>
              <a:rPr lang="en-US" altLang="en-CH" sz="1400" dirty="0">
                <a:solidFill>
                  <a:srgbClr val="000000"/>
                </a:solidFill>
                <a:latin typeface="Times New Roman" panose="02020603050405020304" pitchFamily="18" charset="0"/>
                <a:cs typeface="Times New Roman" panose="02020603050405020304" pitchFamily="18" charset="0"/>
              </a:rPr>
              <a:t>m, cross each pole, covering the inside surface of the collar laminations.   To allow heat flow between the beam tube and the openings between the collars, slots are provided in the Kapton.</a:t>
            </a:r>
          </a:p>
        </p:txBody>
      </p:sp>
      <p:sp>
        <p:nvSpPr>
          <p:cNvPr id="6" name="TextBox 5">
            <a:extLst>
              <a:ext uri="{FF2B5EF4-FFF2-40B4-BE49-F238E27FC236}">
                <a16:creationId xmlns:a16="http://schemas.microsoft.com/office/drawing/2014/main" id="{420EAA98-123A-F71A-23E8-5E2D07555FB0}"/>
              </a:ext>
            </a:extLst>
          </p:cNvPr>
          <p:cNvSpPr txBox="1"/>
          <p:nvPr/>
        </p:nvSpPr>
        <p:spPr>
          <a:xfrm>
            <a:off x="7299754" y="256401"/>
            <a:ext cx="1387046" cy="276999"/>
          </a:xfrm>
          <a:prstGeom prst="rect">
            <a:avLst/>
          </a:prstGeom>
          <a:noFill/>
          <a:ln>
            <a:solidFill>
              <a:schemeClr val="accent2">
                <a:lumMod val="60000"/>
                <a:lumOff val="40000"/>
              </a:schemeClr>
            </a:solidFill>
          </a:ln>
        </p:spPr>
        <p:txBody>
          <a:bodyPr wrap="none" rtlCol="0">
            <a:spAutoFit/>
          </a:bodyPr>
          <a:lstStyle/>
          <a:p>
            <a:r>
              <a:rPr lang="en-GB" sz="1200" i="1" dirty="0"/>
              <a:t>F. </a:t>
            </a:r>
            <a:r>
              <a:rPr lang="en-GB" sz="1200" i="1" dirty="0" err="1"/>
              <a:t>Nobrega</a:t>
            </a:r>
            <a:r>
              <a:rPr lang="en-GB" sz="1200" i="1" dirty="0"/>
              <a:t> (FNAL)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03E793B1-079F-AC27-4253-B6FA9E8D1785}"/>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1685CD2F-5C31-2438-45D0-C49E6E11C922}"/>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F6F74BA4-7716-767F-3F00-06316AA78C25}"/>
              </a:ext>
            </a:extLst>
          </p:cNvPr>
          <p:cNvSpPr>
            <a:spLocks noGrp="1"/>
          </p:cNvSpPr>
          <p:nvPr>
            <p:ph type="sldNum" sz="quarter" idx="12"/>
          </p:nvPr>
        </p:nvSpPr>
        <p:spPr/>
        <p:txBody>
          <a:bodyPr/>
          <a:lstStyle/>
          <a:p>
            <a:pPr defTabSz="685800" eaLnBrk="0" fontAlgn="base" hangingPunct="0">
              <a:spcBef>
                <a:spcPct val="0"/>
              </a:spcBef>
              <a:spcAft>
                <a:spcPct val="0"/>
              </a:spcAft>
            </a:pPr>
            <a:fld id="{026304D7-DDB9-0C44-ADE0-3D14E0A86F61}"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17</a:t>
            </a:fld>
            <a:endParaRPr lang="en-US" altLang="en-CH" sz="1050">
              <a:solidFill>
                <a:srgbClr val="000000"/>
              </a:solidFill>
              <a:latin typeface="Times New Roman" panose="02020603050405020304" pitchFamily="18" charset="0"/>
            </a:endParaRPr>
          </a:p>
        </p:txBody>
      </p:sp>
      <p:sp>
        <p:nvSpPr>
          <p:cNvPr id="123906" name="Rectangle 2">
            <a:extLst>
              <a:ext uri="{FF2B5EF4-FFF2-40B4-BE49-F238E27FC236}">
                <a16:creationId xmlns:a16="http://schemas.microsoft.com/office/drawing/2014/main" id="{EE671337-EE90-765A-A04A-4D9D5756993B}"/>
              </a:ext>
            </a:extLst>
          </p:cNvPr>
          <p:cNvSpPr>
            <a:spLocks noGrp="1" noChangeArrowheads="1"/>
          </p:cNvSpPr>
          <p:nvPr>
            <p:ph type="title"/>
          </p:nvPr>
        </p:nvSpPr>
        <p:spPr/>
        <p:txBody>
          <a:bodyPr/>
          <a:lstStyle/>
          <a:p>
            <a:r>
              <a:rPr lang="en-US" altLang="en-CH"/>
              <a:t>Collar-Coil, Quench Heaters</a:t>
            </a:r>
          </a:p>
        </p:txBody>
      </p:sp>
      <p:graphicFrame>
        <p:nvGraphicFramePr>
          <p:cNvPr id="123907" name="Object 3">
            <a:extLst>
              <a:ext uri="{FF2B5EF4-FFF2-40B4-BE49-F238E27FC236}">
                <a16:creationId xmlns:a16="http://schemas.microsoft.com/office/drawing/2014/main" id="{F0AC5D11-835E-CD4E-07C8-EB2BC2FC5468}"/>
              </a:ext>
            </a:extLst>
          </p:cNvPr>
          <p:cNvGraphicFramePr>
            <a:graphicFrameLocks noChangeAspect="1"/>
          </p:cNvGraphicFramePr>
          <p:nvPr/>
        </p:nvGraphicFramePr>
        <p:xfrm>
          <a:off x="3086100" y="1028700"/>
          <a:ext cx="342900" cy="338138"/>
        </p:xfrm>
        <a:graphic>
          <a:graphicData uri="http://schemas.openxmlformats.org/presentationml/2006/ole">
            <mc:AlternateContent xmlns:mc="http://schemas.openxmlformats.org/markup-compatibility/2006">
              <mc:Choice xmlns:v="urn:schemas-microsoft-com:vml" Requires="v">
                <p:oleObj name="Image" r:id="rId2" imgW="1028700" imgH="1016000" progId="PSP5.Image">
                  <p:embed/>
                </p:oleObj>
              </mc:Choice>
              <mc:Fallback>
                <p:oleObj name="Image" r:id="rId2" imgW="1028700" imgH="1016000" progId="PSP5.Image">
                  <p:embed/>
                  <p:pic>
                    <p:nvPicPr>
                      <p:cNvPr id="123907" name="Object 3">
                        <a:extLst>
                          <a:ext uri="{FF2B5EF4-FFF2-40B4-BE49-F238E27FC236}">
                            <a16:creationId xmlns:a16="http://schemas.microsoft.com/office/drawing/2014/main" id="{F0AC5D11-835E-CD4E-07C8-EB2BC2FC54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6100" y="1028700"/>
                        <a:ext cx="342900"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3908" name="Rectangle 4">
            <a:extLst>
              <a:ext uri="{FF2B5EF4-FFF2-40B4-BE49-F238E27FC236}">
                <a16:creationId xmlns:a16="http://schemas.microsoft.com/office/drawing/2014/main" id="{7CED4399-EC81-DD9C-6170-05142F2872B3}"/>
              </a:ext>
            </a:extLst>
          </p:cNvPr>
          <p:cNvSpPr>
            <a:spLocks noChangeArrowheads="1"/>
          </p:cNvSpPr>
          <p:nvPr/>
        </p:nvSpPr>
        <p:spPr bwMode="auto">
          <a:xfrm>
            <a:off x="2957513" y="1607344"/>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23911" name="Rectangle 7">
            <a:extLst>
              <a:ext uri="{FF2B5EF4-FFF2-40B4-BE49-F238E27FC236}">
                <a16:creationId xmlns:a16="http://schemas.microsoft.com/office/drawing/2014/main" id="{68946CF5-DABF-2435-61CB-EDAE582C91D3}"/>
              </a:ext>
            </a:extLst>
          </p:cNvPr>
          <p:cNvSpPr>
            <a:spLocks noChangeArrowheads="1"/>
          </p:cNvSpPr>
          <p:nvPr/>
        </p:nvSpPr>
        <p:spPr bwMode="auto">
          <a:xfrm>
            <a:off x="1143000" y="2422922"/>
            <a:ext cx="268605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CH" altLang="en-CH" sz="2100">
              <a:solidFill>
                <a:srgbClr val="000000"/>
              </a:solidFill>
              <a:latin typeface="Times New Roman" panose="02020603050405020304" pitchFamily="18" charset="0"/>
            </a:endParaRPr>
          </a:p>
        </p:txBody>
      </p:sp>
      <p:sp>
        <p:nvSpPr>
          <p:cNvPr id="123915" name="Rectangle 11">
            <a:extLst>
              <a:ext uri="{FF2B5EF4-FFF2-40B4-BE49-F238E27FC236}">
                <a16:creationId xmlns:a16="http://schemas.microsoft.com/office/drawing/2014/main" id="{AE9B2B27-B221-F7B6-9633-C22C97B51F18}"/>
              </a:ext>
            </a:extLst>
          </p:cNvPr>
          <p:cNvSpPr>
            <a:spLocks noChangeArrowheads="1"/>
          </p:cNvSpPr>
          <p:nvPr/>
        </p:nvSpPr>
        <p:spPr bwMode="auto">
          <a:xfrm>
            <a:off x="2514600" y="1535906"/>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pic>
        <p:nvPicPr>
          <p:cNvPr id="123914" name="Picture 10">
            <a:extLst>
              <a:ext uri="{FF2B5EF4-FFF2-40B4-BE49-F238E27FC236}">
                <a16:creationId xmlns:a16="http://schemas.microsoft.com/office/drawing/2014/main" id="{6C3E1759-5407-A651-9473-01394389F1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9804" b="19608"/>
          <a:stretch>
            <a:fillRect/>
          </a:stretch>
        </p:blipFill>
        <p:spPr bwMode="auto">
          <a:xfrm>
            <a:off x="1200150" y="1357312"/>
            <a:ext cx="4114800" cy="2071688"/>
          </a:xfrm>
          <a:prstGeom prst="rect">
            <a:avLst/>
          </a:prstGeom>
          <a:noFill/>
          <a:extLst>
            <a:ext uri="{909E8E84-426E-40DD-AFC4-6F175D3DCCD1}">
              <a14:hiddenFill xmlns:a14="http://schemas.microsoft.com/office/drawing/2010/main">
                <a:solidFill>
                  <a:srgbClr val="FFFFFF"/>
                </a:solidFill>
              </a14:hiddenFill>
            </a:ext>
          </a:extLst>
        </p:spPr>
      </p:pic>
      <p:sp>
        <p:nvSpPr>
          <p:cNvPr id="123913" name="Rectangle 9">
            <a:extLst>
              <a:ext uri="{FF2B5EF4-FFF2-40B4-BE49-F238E27FC236}">
                <a16:creationId xmlns:a16="http://schemas.microsoft.com/office/drawing/2014/main" id="{06EF1BB5-D038-0489-AB2E-CC38FA4B0BDD}"/>
              </a:ext>
            </a:extLst>
          </p:cNvPr>
          <p:cNvSpPr>
            <a:spLocks noChangeArrowheads="1"/>
          </p:cNvSpPr>
          <p:nvPr/>
        </p:nvSpPr>
        <p:spPr bwMode="auto">
          <a:xfrm>
            <a:off x="2628900" y="2416969"/>
            <a:ext cx="5200650" cy="2208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lnSpc>
                <a:spcPts val="1125"/>
              </a:lnSpc>
              <a:spcBef>
                <a:spcPct val="0"/>
              </a:spcBef>
              <a:spcAft>
                <a:spcPct val="0"/>
              </a:spcAft>
              <a:buFontTx/>
              <a:buChar char="•"/>
            </a:pPr>
            <a:r>
              <a:rPr lang="en-US" altLang="en-CH" sz="1050">
                <a:solidFill>
                  <a:srgbClr val="000000"/>
                </a:solidFill>
                <a:latin typeface="Times New Roman" panose="02020603050405020304" pitchFamily="18" charset="0"/>
                <a:cs typeface="Times New Roman" panose="02020603050405020304" pitchFamily="18" charset="0"/>
              </a:rPr>
              <a:t>  Each magnet consists of 4 strip heaters packages as shown.  </a:t>
            </a:r>
          </a:p>
          <a:p>
            <a:pPr defTabSz="685800" eaLnBrk="0" fontAlgn="base" hangingPunct="0">
              <a:lnSpc>
                <a:spcPts val="1125"/>
              </a:lnSpc>
              <a:spcBef>
                <a:spcPct val="0"/>
              </a:spcBef>
              <a:spcAft>
                <a:spcPct val="0"/>
              </a:spcAft>
              <a:buFontTx/>
              <a:buChar char="•"/>
            </a:pPr>
            <a:endParaRPr lang="en-US" altLang="en-CH" sz="1050">
              <a:solidFill>
                <a:srgbClr val="000000"/>
              </a:solidFill>
              <a:latin typeface="Times New Roman" panose="02020603050405020304" pitchFamily="18" charset="0"/>
              <a:cs typeface="Times New Roman" panose="02020603050405020304" pitchFamily="18" charset="0"/>
            </a:endParaRPr>
          </a:p>
          <a:p>
            <a:pPr defTabSz="685800" eaLnBrk="0" fontAlgn="base" hangingPunct="0">
              <a:lnSpc>
                <a:spcPts val="1125"/>
              </a:lnSpc>
              <a:spcBef>
                <a:spcPct val="0"/>
              </a:spcBef>
              <a:spcAft>
                <a:spcPct val="0"/>
              </a:spcAft>
              <a:buFontTx/>
              <a:buChar char="•"/>
            </a:pPr>
            <a:r>
              <a:rPr lang="en-US" altLang="en-CH" sz="1050">
                <a:solidFill>
                  <a:srgbClr val="000000"/>
                </a:solidFill>
                <a:latin typeface="Times New Roman" panose="02020603050405020304" pitchFamily="18" charset="0"/>
                <a:cs typeface="Times New Roman" panose="02020603050405020304" pitchFamily="18" charset="0"/>
              </a:rPr>
              <a:t>  Each package consists of two heater strips covering approximately 12 turns of two azimuthally adjacent coils. </a:t>
            </a:r>
          </a:p>
          <a:p>
            <a:pPr defTabSz="685800" eaLnBrk="0" fontAlgn="base" hangingPunct="0">
              <a:lnSpc>
                <a:spcPts val="1125"/>
              </a:lnSpc>
              <a:spcBef>
                <a:spcPct val="0"/>
              </a:spcBef>
              <a:spcAft>
                <a:spcPct val="0"/>
              </a:spcAft>
              <a:buFontTx/>
              <a:buChar char="•"/>
            </a:pPr>
            <a:endParaRPr lang="en-US" altLang="en-CH" sz="1050">
              <a:solidFill>
                <a:srgbClr val="000000"/>
              </a:solidFill>
              <a:latin typeface="Times New Roman" panose="02020603050405020304" pitchFamily="18" charset="0"/>
              <a:cs typeface="Times New Roman" panose="02020603050405020304" pitchFamily="18" charset="0"/>
            </a:endParaRPr>
          </a:p>
          <a:p>
            <a:pPr defTabSz="685800" eaLnBrk="0" fontAlgn="base" hangingPunct="0">
              <a:lnSpc>
                <a:spcPts val="1125"/>
              </a:lnSpc>
              <a:spcBef>
                <a:spcPct val="0"/>
              </a:spcBef>
              <a:spcAft>
                <a:spcPct val="0"/>
              </a:spcAft>
              <a:buFontTx/>
              <a:buChar char="•"/>
            </a:pPr>
            <a:r>
              <a:rPr lang="en-US" altLang="en-CH" sz="1050">
                <a:solidFill>
                  <a:srgbClr val="000000"/>
                </a:solidFill>
                <a:latin typeface="Times New Roman" panose="02020603050405020304" pitchFamily="18" charset="0"/>
                <a:cs typeface="Times New Roman" panose="02020603050405020304" pitchFamily="18" charset="0"/>
              </a:rPr>
              <a:t>  Each element is 25 </a:t>
            </a:r>
            <a:r>
              <a:rPr lang="en-US" altLang="en-CH" sz="1050">
                <a:solidFill>
                  <a:srgbClr val="000000"/>
                </a:solidFill>
                <a:latin typeface="Symbol" pitchFamily="2" charset="2"/>
                <a:cs typeface="Times New Roman" panose="02020603050405020304" pitchFamily="18" charset="0"/>
              </a:rPr>
              <a:t>m</a:t>
            </a:r>
            <a:r>
              <a:rPr lang="en-US" altLang="en-CH" sz="1050">
                <a:solidFill>
                  <a:srgbClr val="000000"/>
                </a:solidFill>
                <a:latin typeface="Times New Roman" panose="02020603050405020304" pitchFamily="18" charset="0"/>
                <a:cs typeface="Times New Roman" panose="02020603050405020304" pitchFamily="18" charset="0"/>
              </a:rPr>
              <a:t>m thick x 15mm wide stainless steel intermittently coated with a thin (4</a:t>
            </a:r>
            <a:r>
              <a:rPr lang="en-US" altLang="en-CH" sz="1050">
                <a:solidFill>
                  <a:srgbClr val="000000"/>
                </a:solidFill>
                <a:latin typeface="Symbol" pitchFamily="2" charset="2"/>
                <a:cs typeface="Times New Roman" panose="02020603050405020304" pitchFamily="18" charset="0"/>
              </a:rPr>
              <a:t>m</a:t>
            </a:r>
            <a:r>
              <a:rPr lang="en-US" altLang="en-CH" sz="1050">
                <a:solidFill>
                  <a:srgbClr val="000000"/>
                </a:solidFill>
                <a:latin typeface="Times New Roman" panose="02020603050405020304" pitchFamily="18" charset="0"/>
                <a:cs typeface="Times New Roman" panose="02020603050405020304" pitchFamily="18" charset="0"/>
              </a:rPr>
              <a:t>m) layer of copper on one side.   The coated areas are 210mm long, alternating with 105mm long areas of bare stainless steel.  </a:t>
            </a:r>
          </a:p>
          <a:p>
            <a:pPr defTabSz="685800" eaLnBrk="0" fontAlgn="base" hangingPunct="0">
              <a:lnSpc>
                <a:spcPts val="1125"/>
              </a:lnSpc>
              <a:spcBef>
                <a:spcPct val="0"/>
              </a:spcBef>
              <a:spcAft>
                <a:spcPct val="0"/>
              </a:spcAft>
              <a:buFontTx/>
              <a:buChar char="•"/>
            </a:pPr>
            <a:endParaRPr lang="en-US" altLang="en-CH" sz="1050">
              <a:solidFill>
                <a:srgbClr val="000000"/>
              </a:solidFill>
              <a:latin typeface="Times New Roman" panose="02020603050405020304" pitchFamily="18" charset="0"/>
              <a:cs typeface="Times New Roman" panose="02020603050405020304" pitchFamily="18" charset="0"/>
            </a:endParaRPr>
          </a:p>
          <a:p>
            <a:pPr defTabSz="685800" eaLnBrk="0" fontAlgn="base" hangingPunct="0">
              <a:lnSpc>
                <a:spcPts val="1125"/>
              </a:lnSpc>
              <a:spcBef>
                <a:spcPct val="0"/>
              </a:spcBef>
              <a:spcAft>
                <a:spcPct val="0"/>
              </a:spcAft>
              <a:buFontTx/>
              <a:buChar char="•"/>
            </a:pPr>
            <a:r>
              <a:rPr lang="en-US" altLang="en-CH" sz="1050">
                <a:solidFill>
                  <a:srgbClr val="000000"/>
                </a:solidFill>
                <a:latin typeface="Times New Roman" panose="02020603050405020304" pitchFamily="18" charset="0"/>
                <a:cs typeface="Times New Roman" panose="02020603050405020304" pitchFamily="18" charset="0"/>
              </a:rPr>
              <a:t>  The stainless steel length corresponds to one transposition pitch.  </a:t>
            </a:r>
          </a:p>
          <a:p>
            <a:pPr defTabSz="685800" eaLnBrk="0" fontAlgn="base" hangingPunct="0">
              <a:lnSpc>
                <a:spcPts val="1125"/>
              </a:lnSpc>
              <a:spcBef>
                <a:spcPct val="0"/>
              </a:spcBef>
              <a:spcAft>
                <a:spcPct val="0"/>
              </a:spcAft>
              <a:buFontTx/>
              <a:buChar char="•"/>
            </a:pPr>
            <a:endParaRPr lang="en-US" altLang="en-CH" sz="1050">
              <a:solidFill>
                <a:srgbClr val="000000"/>
              </a:solidFill>
              <a:latin typeface="Times New Roman" panose="02020603050405020304" pitchFamily="18" charset="0"/>
              <a:cs typeface="Times New Roman" panose="02020603050405020304" pitchFamily="18" charset="0"/>
            </a:endParaRPr>
          </a:p>
          <a:p>
            <a:pPr defTabSz="685800" eaLnBrk="0" fontAlgn="base" hangingPunct="0">
              <a:lnSpc>
                <a:spcPts val="1125"/>
              </a:lnSpc>
              <a:spcBef>
                <a:spcPct val="0"/>
              </a:spcBef>
              <a:spcAft>
                <a:spcPct val="0"/>
              </a:spcAft>
              <a:buFontTx/>
              <a:buChar char="•"/>
            </a:pPr>
            <a:r>
              <a:rPr lang="en-US" altLang="en-CH" sz="1050">
                <a:solidFill>
                  <a:srgbClr val="000000"/>
                </a:solidFill>
                <a:latin typeface="Times New Roman" panose="02020603050405020304" pitchFamily="18" charset="0"/>
                <a:cs typeface="Times New Roman" panose="02020603050405020304" pitchFamily="18" charset="0"/>
              </a:rPr>
              <a:t>  The two strips will be connected in series at the return end of the magnet. </a:t>
            </a:r>
          </a:p>
          <a:p>
            <a:pPr defTabSz="685800" eaLnBrk="0" fontAlgn="base" hangingPunct="0">
              <a:lnSpc>
                <a:spcPts val="1125"/>
              </a:lnSpc>
              <a:spcBef>
                <a:spcPct val="0"/>
              </a:spcBef>
              <a:spcAft>
                <a:spcPct val="0"/>
              </a:spcAft>
              <a:buFontTx/>
              <a:buChar char="•"/>
            </a:pPr>
            <a:r>
              <a:rPr lang="en-US" altLang="en-CH" sz="1050">
                <a:solidFill>
                  <a:srgbClr val="000000"/>
                </a:solidFill>
                <a:latin typeface="Times New Roman" panose="02020603050405020304" pitchFamily="18" charset="0"/>
                <a:cs typeface="Times New Roman" panose="02020603050405020304" pitchFamily="18" charset="0"/>
              </a:rPr>
              <a:t>  The two elements are sandwiched between 100 </a:t>
            </a:r>
            <a:r>
              <a:rPr lang="en-US" altLang="en-CH" sz="1050">
                <a:solidFill>
                  <a:srgbClr val="000000"/>
                </a:solidFill>
                <a:latin typeface="Symbol" pitchFamily="2" charset="2"/>
                <a:cs typeface="Times New Roman" panose="02020603050405020304" pitchFamily="18" charset="0"/>
              </a:rPr>
              <a:t>m</a:t>
            </a:r>
            <a:r>
              <a:rPr lang="en-US" altLang="en-CH" sz="1050">
                <a:solidFill>
                  <a:srgbClr val="000000"/>
                </a:solidFill>
                <a:latin typeface="Times New Roman" panose="02020603050405020304" pitchFamily="18" charset="0"/>
                <a:cs typeface="Times New Roman" panose="02020603050405020304" pitchFamily="18" charset="0"/>
              </a:rPr>
              <a:t>m layers of polyimide film and adhesive. </a:t>
            </a:r>
          </a:p>
          <a:p>
            <a:pPr defTabSz="685800" eaLnBrk="0" fontAlgn="base" hangingPunct="0">
              <a:lnSpc>
                <a:spcPts val="1125"/>
              </a:lnSpc>
              <a:spcBef>
                <a:spcPct val="0"/>
              </a:spcBef>
              <a:spcAft>
                <a:spcPct val="0"/>
              </a:spcAft>
              <a:buFontTx/>
              <a:buChar char="•"/>
            </a:pPr>
            <a:endParaRPr lang="en-US" altLang="en-CH" sz="1050">
              <a:solidFill>
                <a:srgbClr val="000000"/>
              </a:solidFill>
              <a:latin typeface="Times New Roman" panose="02020603050405020304" pitchFamily="18" charset="0"/>
              <a:cs typeface="Times New Roman" panose="02020603050405020304" pitchFamily="18" charset="0"/>
            </a:endParaRPr>
          </a:p>
          <a:p>
            <a:pPr defTabSz="685800" eaLnBrk="0" fontAlgn="base" hangingPunct="0">
              <a:lnSpc>
                <a:spcPts val="1125"/>
              </a:lnSpc>
              <a:spcBef>
                <a:spcPct val="0"/>
              </a:spcBef>
              <a:spcAft>
                <a:spcPct val="0"/>
              </a:spcAft>
              <a:buFontTx/>
              <a:buChar char="•"/>
            </a:pPr>
            <a:r>
              <a:rPr lang="en-US" altLang="en-CH" sz="1050">
                <a:solidFill>
                  <a:srgbClr val="000000"/>
                </a:solidFill>
                <a:latin typeface="Times New Roman" panose="02020603050405020304" pitchFamily="18" charset="0"/>
                <a:cs typeface="Times New Roman" panose="02020603050405020304" pitchFamily="18" charset="0"/>
              </a:rPr>
              <a:t>  Heater assemblies are being supplied by CERN.  </a:t>
            </a:r>
          </a:p>
        </p:txBody>
      </p:sp>
      <p:sp>
        <p:nvSpPr>
          <p:cNvPr id="6" name="TextBox 5">
            <a:extLst>
              <a:ext uri="{FF2B5EF4-FFF2-40B4-BE49-F238E27FC236}">
                <a16:creationId xmlns:a16="http://schemas.microsoft.com/office/drawing/2014/main" id="{BAD97C2A-6C09-3492-A7A4-B89B668BE6D9}"/>
              </a:ext>
            </a:extLst>
          </p:cNvPr>
          <p:cNvSpPr txBox="1"/>
          <p:nvPr/>
        </p:nvSpPr>
        <p:spPr>
          <a:xfrm>
            <a:off x="7299754" y="256401"/>
            <a:ext cx="1387046" cy="276999"/>
          </a:xfrm>
          <a:prstGeom prst="rect">
            <a:avLst/>
          </a:prstGeom>
          <a:noFill/>
          <a:ln>
            <a:solidFill>
              <a:schemeClr val="accent2">
                <a:lumMod val="60000"/>
                <a:lumOff val="40000"/>
              </a:schemeClr>
            </a:solidFill>
          </a:ln>
        </p:spPr>
        <p:txBody>
          <a:bodyPr wrap="none" rtlCol="0">
            <a:spAutoFit/>
          </a:bodyPr>
          <a:lstStyle/>
          <a:p>
            <a:r>
              <a:rPr lang="en-GB" sz="1200" i="1" dirty="0"/>
              <a:t>F. </a:t>
            </a:r>
            <a:r>
              <a:rPr lang="en-GB" sz="1200" i="1" dirty="0" err="1"/>
              <a:t>Nobrega</a:t>
            </a:r>
            <a:r>
              <a:rPr lang="en-GB" sz="1200" i="1" dirty="0"/>
              <a:t> (FNAL)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850E73C-22DA-6AA2-35A7-F713BC66A4CA}"/>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777B3B3F-A986-A246-DF90-94DF541818B5}"/>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8DDA3AD2-76B6-2728-4EAA-AD8E4ACE183C}"/>
              </a:ext>
            </a:extLst>
          </p:cNvPr>
          <p:cNvSpPr>
            <a:spLocks noGrp="1"/>
          </p:cNvSpPr>
          <p:nvPr>
            <p:ph type="sldNum" sz="quarter" idx="12"/>
          </p:nvPr>
        </p:nvSpPr>
        <p:spPr/>
        <p:txBody>
          <a:bodyPr/>
          <a:lstStyle/>
          <a:p>
            <a:pPr defTabSz="685800" eaLnBrk="0" fontAlgn="base" hangingPunct="0">
              <a:spcBef>
                <a:spcPct val="0"/>
              </a:spcBef>
              <a:spcAft>
                <a:spcPct val="0"/>
              </a:spcAft>
            </a:pPr>
            <a:fld id="{338C0194-A9F3-6B4E-AE46-89A6854972AB}"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18</a:t>
            </a:fld>
            <a:endParaRPr lang="en-US" altLang="en-CH" sz="1050">
              <a:solidFill>
                <a:srgbClr val="000000"/>
              </a:solidFill>
              <a:latin typeface="Times New Roman" panose="02020603050405020304" pitchFamily="18" charset="0"/>
            </a:endParaRPr>
          </a:p>
        </p:txBody>
      </p:sp>
      <p:sp>
        <p:nvSpPr>
          <p:cNvPr id="109570" name="Rectangle 2">
            <a:extLst>
              <a:ext uri="{FF2B5EF4-FFF2-40B4-BE49-F238E27FC236}">
                <a16:creationId xmlns:a16="http://schemas.microsoft.com/office/drawing/2014/main" id="{4BB163A3-E5CB-DAE5-CD05-77FEF60042E5}"/>
              </a:ext>
            </a:extLst>
          </p:cNvPr>
          <p:cNvSpPr>
            <a:spLocks noGrp="1" noChangeArrowheads="1"/>
          </p:cNvSpPr>
          <p:nvPr>
            <p:ph type="title"/>
          </p:nvPr>
        </p:nvSpPr>
        <p:spPr/>
        <p:txBody>
          <a:bodyPr/>
          <a:lstStyle/>
          <a:p>
            <a:r>
              <a:rPr lang="en-US" altLang="en-CH" dirty="0"/>
              <a:t>Collar-Coil Assembly, Collar Packs</a:t>
            </a:r>
          </a:p>
        </p:txBody>
      </p:sp>
      <p:graphicFrame>
        <p:nvGraphicFramePr>
          <p:cNvPr id="109572" name="Object 4">
            <a:extLst>
              <a:ext uri="{FF2B5EF4-FFF2-40B4-BE49-F238E27FC236}">
                <a16:creationId xmlns:a16="http://schemas.microsoft.com/office/drawing/2014/main" id="{14CCEE1B-FC40-3A35-8C2C-954386F9FBA9}"/>
              </a:ext>
            </a:extLst>
          </p:cNvPr>
          <p:cNvGraphicFramePr>
            <a:graphicFrameLocks noChangeAspect="1"/>
          </p:cNvGraphicFramePr>
          <p:nvPr/>
        </p:nvGraphicFramePr>
        <p:xfrm>
          <a:off x="2800350" y="1028700"/>
          <a:ext cx="342900" cy="338138"/>
        </p:xfrm>
        <a:graphic>
          <a:graphicData uri="http://schemas.openxmlformats.org/presentationml/2006/ole">
            <mc:AlternateContent xmlns:mc="http://schemas.openxmlformats.org/markup-compatibility/2006">
              <mc:Choice xmlns:v="urn:schemas-microsoft-com:vml" Requires="v">
                <p:oleObj name="Image" r:id="rId2" imgW="1028700" imgH="1016000" progId="PSP5.Image">
                  <p:embed/>
                </p:oleObj>
              </mc:Choice>
              <mc:Fallback>
                <p:oleObj name="Image" r:id="rId2" imgW="1028700" imgH="1016000" progId="PSP5.Image">
                  <p:embed/>
                  <p:pic>
                    <p:nvPicPr>
                      <p:cNvPr id="109572" name="Object 4">
                        <a:extLst>
                          <a:ext uri="{FF2B5EF4-FFF2-40B4-BE49-F238E27FC236}">
                            <a16:creationId xmlns:a16="http://schemas.microsoft.com/office/drawing/2014/main" id="{14CCEE1B-FC40-3A35-8C2C-954386F9FB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350" y="1028700"/>
                        <a:ext cx="342900"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9575" name="Rectangle 7">
            <a:extLst>
              <a:ext uri="{FF2B5EF4-FFF2-40B4-BE49-F238E27FC236}">
                <a16:creationId xmlns:a16="http://schemas.microsoft.com/office/drawing/2014/main" id="{E5FA4129-EE3C-6A88-5E14-FACB5AD73E9F}"/>
              </a:ext>
            </a:extLst>
          </p:cNvPr>
          <p:cNvSpPr>
            <a:spLocks noGrp="1" noChangeArrowheads="1"/>
          </p:cNvSpPr>
          <p:nvPr>
            <p:ph type="body" idx="1"/>
          </p:nvPr>
        </p:nvSpPr>
        <p:spPr>
          <a:xfrm>
            <a:off x="4514849" y="1371600"/>
            <a:ext cx="4536281" cy="3350419"/>
          </a:xfrm>
        </p:spPr>
        <p:txBody>
          <a:bodyPr/>
          <a:lstStyle/>
          <a:p>
            <a:pPr>
              <a:buFontTx/>
              <a:buChar char="•"/>
            </a:pPr>
            <a:r>
              <a:rPr lang="en-US" altLang="en-CH" sz="1600" dirty="0">
                <a:cs typeface="Times New Roman" panose="02020603050405020304" pitchFamily="18" charset="0"/>
              </a:rPr>
              <a:t>The collars are stamped and provide a repeatability from part to part of +/- 15 </a:t>
            </a:r>
            <a:r>
              <a:rPr lang="en-US" altLang="en-CH" sz="1600" dirty="0" err="1">
                <a:cs typeface="Times New Roman" panose="02020603050405020304" pitchFamily="18" charset="0"/>
              </a:rPr>
              <a:t>μm</a:t>
            </a:r>
            <a:r>
              <a:rPr lang="en-US" altLang="en-CH" sz="1600" dirty="0">
                <a:cs typeface="Times New Roman" panose="02020603050405020304" pitchFamily="18" charset="0"/>
              </a:rPr>
              <a:t>.</a:t>
            </a:r>
          </a:p>
          <a:p>
            <a:pPr>
              <a:buFontTx/>
              <a:buChar char="•"/>
            </a:pPr>
            <a:r>
              <a:rPr lang="en-US" altLang="en-CH" sz="1600" dirty="0">
                <a:cs typeface="Times New Roman" panose="02020603050405020304" pitchFamily="18" charset="0"/>
              </a:rPr>
              <a:t>Large and small laminations are alternated, with the small laminations filling the gaps at the pole.   The small laminations strengthen the collar structure longitudinally, and provide continuous azimuthal support for the coil. </a:t>
            </a:r>
          </a:p>
          <a:p>
            <a:pPr>
              <a:buFontTx/>
              <a:buChar char="•"/>
            </a:pPr>
            <a:r>
              <a:rPr lang="en-US" altLang="en-CH" sz="1600" dirty="0">
                <a:cs typeface="Times New Roman" panose="02020603050405020304" pitchFamily="18" charset="0"/>
              </a:rPr>
              <a:t>The introduction of the small lamination allowed the bearing strips, used on earlier short models, to be eliminated.  Magnets HGQ08/9 were built without bearing strips and performed well.  </a:t>
            </a:r>
          </a:p>
        </p:txBody>
      </p:sp>
      <p:graphicFrame>
        <p:nvGraphicFramePr>
          <p:cNvPr id="109576" name="Object 8">
            <a:extLst>
              <a:ext uri="{FF2B5EF4-FFF2-40B4-BE49-F238E27FC236}">
                <a16:creationId xmlns:a16="http://schemas.microsoft.com/office/drawing/2014/main" id="{EC6FDE9B-F399-8200-AE30-7EC249CC1510}"/>
              </a:ext>
            </a:extLst>
          </p:cNvPr>
          <p:cNvGraphicFramePr>
            <a:graphicFrameLocks noChangeAspect="1"/>
          </p:cNvGraphicFramePr>
          <p:nvPr>
            <p:extLst>
              <p:ext uri="{D42A27DB-BD31-4B8C-83A1-F6EECF244321}">
                <p14:modId xmlns:p14="http://schemas.microsoft.com/office/powerpoint/2010/main" val="750674398"/>
              </p:ext>
            </p:extLst>
          </p:nvPr>
        </p:nvGraphicFramePr>
        <p:xfrm>
          <a:off x="381000" y="1445419"/>
          <a:ext cx="3746145" cy="2455069"/>
        </p:xfrm>
        <a:graphic>
          <a:graphicData uri="http://schemas.openxmlformats.org/presentationml/2006/ole">
            <mc:AlternateContent xmlns:mc="http://schemas.openxmlformats.org/markup-compatibility/2006">
              <mc:Choice xmlns:v="urn:schemas-microsoft-com:vml" Requires="v">
                <p:oleObj name="Image" r:id="rId4" imgW="14757400" imgH="9677400" progId="PSP5.Image">
                  <p:embed/>
                </p:oleObj>
              </mc:Choice>
              <mc:Fallback>
                <p:oleObj name="Image" r:id="rId4" imgW="14757400" imgH="9677400" progId="PSP5.Image">
                  <p:embed/>
                  <p:pic>
                    <p:nvPicPr>
                      <p:cNvPr id="109576" name="Object 8">
                        <a:extLst>
                          <a:ext uri="{FF2B5EF4-FFF2-40B4-BE49-F238E27FC236}">
                            <a16:creationId xmlns:a16="http://schemas.microsoft.com/office/drawing/2014/main" id="{EC6FDE9B-F399-8200-AE30-7EC249CC151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445419"/>
                        <a:ext cx="3746145" cy="2455069"/>
                      </a:xfrm>
                      <a:prstGeom prst="rect">
                        <a:avLst/>
                      </a:prstGeom>
                      <a:noFill/>
                      <a:ln>
                        <a:noFill/>
                      </a:ln>
                      <a:effectLst/>
                    </p:spPr>
                  </p:pic>
                </p:oleObj>
              </mc:Fallback>
            </mc:AlternateContent>
          </a:graphicData>
        </a:graphic>
      </p:graphicFrame>
      <p:sp>
        <p:nvSpPr>
          <p:cNvPr id="6" name="TextBox 5">
            <a:extLst>
              <a:ext uri="{FF2B5EF4-FFF2-40B4-BE49-F238E27FC236}">
                <a16:creationId xmlns:a16="http://schemas.microsoft.com/office/drawing/2014/main" id="{71DC8195-4506-36B0-CB7F-AC59911B9612}"/>
              </a:ext>
            </a:extLst>
          </p:cNvPr>
          <p:cNvSpPr txBox="1"/>
          <p:nvPr/>
        </p:nvSpPr>
        <p:spPr>
          <a:xfrm>
            <a:off x="7299754" y="256401"/>
            <a:ext cx="1387046" cy="276999"/>
          </a:xfrm>
          <a:prstGeom prst="rect">
            <a:avLst/>
          </a:prstGeom>
          <a:noFill/>
          <a:ln>
            <a:solidFill>
              <a:schemeClr val="accent2">
                <a:lumMod val="60000"/>
                <a:lumOff val="40000"/>
              </a:schemeClr>
            </a:solidFill>
          </a:ln>
        </p:spPr>
        <p:txBody>
          <a:bodyPr wrap="none" rtlCol="0">
            <a:spAutoFit/>
          </a:bodyPr>
          <a:lstStyle/>
          <a:p>
            <a:r>
              <a:rPr lang="en-GB" sz="1200" i="1" dirty="0"/>
              <a:t>F. </a:t>
            </a:r>
            <a:r>
              <a:rPr lang="en-GB" sz="1200" i="1" dirty="0" err="1"/>
              <a:t>Nobrega</a:t>
            </a:r>
            <a:r>
              <a:rPr lang="en-GB" sz="1200" i="1" dirty="0"/>
              <a:t> (FNAL)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35B0739-72E0-9E87-9FC8-773C3D085F40}"/>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7F81D27C-7EA9-6392-D405-8ECC23E17F0D}"/>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575A80D4-2E22-AA6F-1F49-FC1E840F6CEC}"/>
              </a:ext>
            </a:extLst>
          </p:cNvPr>
          <p:cNvSpPr>
            <a:spLocks noGrp="1"/>
          </p:cNvSpPr>
          <p:nvPr>
            <p:ph type="sldNum" sz="quarter" idx="12"/>
          </p:nvPr>
        </p:nvSpPr>
        <p:spPr/>
        <p:txBody>
          <a:bodyPr/>
          <a:lstStyle/>
          <a:p>
            <a:pPr defTabSz="685800" eaLnBrk="0" fontAlgn="base" hangingPunct="0">
              <a:spcBef>
                <a:spcPct val="0"/>
              </a:spcBef>
              <a:spcAft>
                <a:spcPct val="0"/>
              </a:spcAft>
            </a:pPr>
            <a:fld id="{6C2414B3-F201-0F4D-AAB3-F50619B9148B}"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19</a:t>
            </a:fld>
            <a:endParaRPr lang="en-US" altLang="en-CH" sz="1050">
              <a:solidFill>
                <a:srgbClr val="000000"/>
              </a:solidFill>
              <a:latin typeface="Times New Roman" panose="02020603050405020304" pitchFamily="18" charset="0"/>
            </a:endParaRPr>
          </a:p>
        </p:txBody>
      </p:sp>
      <p:sp>
        <p:nvSpPr>
          <p:cNvPr id="124930" name="Rectangle 2">
            <a:extLst>
              <a:ext uri="{FF2B5EF4-FFF2-40B4-BE49-F238E27FC236}">
                <a16:creationId xmlns:a16="http://schemas.microsoft.com/office/drawing/2014/main" id="{C92697B6-FE34-0635-D199-950DE62E7F3E}"/>
              </a:ext>
            </a:extLst>
          </p:cNvPr>
          <p:cNvSpPr>
            <a:spLocks noGrp="1" noChangeArrowheads="1"/>
          </p:cNvSpPr>
          <p:nvPr>
            <p:ph type="title"/>
          </p:nvPr>
        </p:nvSpPr>
        <p:spPr/>
        <p:txBody>
          <a:bodyPr/>
          <a:lstStyle/>
          <a:p>
            <a:r>
              <a:rPr lang="en-US" altLang="en-CH"/>
              <a:t>Collar-Coil Assembly, Collar Packs (continued)</a:t>
            </a:r>
          </a:p>
        </p:txBody>
      </p:sp>
      <p:graphicFrame>
        <p:nvGraphicFramePr>
          <p:cNvPr id="124931" name="Object 3">
            <a:extLst>
              <a:ext uri="{FF2B5EF4-FFF2-40B4-BE49-F238E27FC236}">
                <a16:creationId xmlns:a16="http://schemas.microsoft.com/office/drawing/2014/main" id="{4B6BEB4A-12B6-AFA8-7464-5B242DA99F22}"/>
              </a:ext>
            </a:extLst>
          </p:cNvPr>
          <p:cNvGraphicFramePr>
            <a:graphicFrameLocks noChangeAspect="1"/>
          </p:cNvGraphicFramePr>
          <p:nvPr/>
        </p:nvGraphicFramePr>
        <p:xfrm>
          <a:off x="2343150" y="1028700"/>
          <a:ext cx="342900" cy="338138"/>
        </p:xfrm>
        <a:graphic>
          <a:graphicData uri="http://schemas.openxmlformats.org/presentationml/2006/ole">
            <mc:AlternateContent xmlns:mc="http://schemas.openxmlformats.org/markup-compatibility/2006">
              <mc:Choice xmlns:v="urn:schemas-microsoft-com:vml" Requires="v">
                <p:oleObj name="Image" r:id="rId2" imgW="1028700" imgH="1016000" progId="PSP5.Image">
                  <p:embed/>
                </p:oleObj>
              </mc:Choice>
              <mc:Fallback>
                <p:oleObj name="Image" r:id="rId2" imgW="1028700" imgH="1016000" progId="PSP5.Image">
                  <p:embed/>
                  <p:pic>
                    <p:nvPicPr>
                      <p:cNvPr id="124931" name="Object 3">
                        <a:extLst>
                          <a:ext uri="{FF2B5EF4-FFF2-40B4-BE49-F238E27FC236}">
                            <a16:creationId xmlns:a16="http://schemas.microsoft.com/office/drawing/2014/main" id="{4B6BEB4A-12B6-AFA8-7464-5B242DA99F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3150" y="1028700"/>
                        <a:ext cx="342900"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4932" name="Rectangle 4">
            <a:extLst>
              <a:ext uri="{FF2B5EF4-FFF2-40B4-BE49-F238E27FC236}">
                <a16:creationId xmlns:a16="http://schemas.microsoft.com/office/drawing/2014/main" id="{6359EC59-19AF-F6C0-FB77-D20C478DC9DB}"/>
              </a:ext>
            </a:extLst>
          </p:cNvPr>
          <p:cNvSpPr>
            <a:spLocks noGrp="1" noChangeArrowheads="1"/>
          </p:cNvSpPr>
          <p:nvPr>
            <p:ph type="body" idx="1"/>
          </p:nvPr>
        </p:nvSpPr>
        <p:spPr>
          <a:xfrm>
            <a:off x="3600450" y="1371601"/>
            <a:ext cx="5464969" cy="2857500"/>
          </a:xfrm>
        </p:spPr>
        <p:txBody>
          <a:bodyPr/>
          <a:lstStyle/>
          <a:p>
            <a:pPr>
              <a:buFontTx/>
              <a:buChar char="•"/>
            </a:pPr>
            <a:r>
              <a:rPr lang="en-US" altLang="en-CH" sz="1600" dirty="0">
                <a:cs typeface="Times New Roman" panose="02020603050405020304" pitchFamily="18" charset="0"/>
              </a:rPr>
              <a:t>The laminations are welded into packs longitudinally in 3 places as shown.  The packs are approximately 4 cm long.</a:t>
            </a:r>
          </a:p>
          <a:p>
            <a:pPr>
              <a:buFontTx/>
              <a:buChar char="•"/>
            </a:pPr>
            <a:r>
              <a:rPr lang="en-US" altLang="en-CH" sz="1600" dirty="0">
                <a:cs typeface="Times New Roman" panose="02020603050405020304" pitchFamily="18" charset="0"/>
              </a:rPr>
              <a:t>Collars are held together using two tapered, full hard phosphor bronze keys per quadrant. Collar packs are constructed with a “large” lamination on each end.  </a:t>
            </a:r>
          </a:p>
          <a:p>
            <a:pPr>
              <a:buFontTx/>
              <a:buChar char="•"/>
            </a:pPr>
            <a:r>
              <a:rPr lang="en-US" altLang="en-CH" sz="1600" dirty="0">
                <a:cs typeface="Times New Roman" panose="02020603050405020304" pitchFamily="18" charset="0"/>
              </a:rPr>
              <a:t>This configuration provides a 1.5  mm gap, where no small lamination appears, in each quadrant, every 4 cm.  </a:t>
            </a:r>
          </a:p>
          <a:p>
            <a:pPr>
              <a:buFontTx/>
              <a:buChar char="•"/>
            </a:pPr>
            <a:r>
              <a:rPr lang="en-US" altLang="en-CH" sz="1600" dirty="0">
                <a:cs typeface="Times New Roman" panose="02020603050405020304" pitchFamily="18" charset="0"/>
              </a:rPr>
              <a:t>This allows heat to pass from the beam tube through slots at the pole in the ground insulation, through the collars, to cooling holes in the yoke.</a:t>
            </a:r>
          </a:p>
        </p:txBody>
      </p:sp>
      <p:sp>
        <p:nvSpPr>
          <p:cNvPr id="124935" name="Rectangle 7">
            <a:extLst>
              <a:ext uri="{FF2B5EF4-FFF2-40B4-BE49-F238E27FC236}">
                <a16:creationId xmlns:a16="http://schemas.microsoft.com/office/drawing/2014/main" id="{E05E9A67-ECD1-4DA5-D5CF-AD131053AB2B}"/>
              </a:ext>
            </a:extLst>
          </p:cNvPr>
          <p:cNvSpPr>
            <a:spLocks noChangeArrowheads="1"/>
          </p:cNvSpPr>
          <p:nvPr/>
        </p:nvSpPr>
        <p:spPr bwMode="auto">
          <a:xfrm>
            <a:off x="3482579" y="1550194"/>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pic>
        <p:nvPicPr>
          <p:cNvPr id="124934" name="Picture 6">
            <a:extLst>
              <a:ext uri="{FF2B5EF4-FFF2-40B4-BE49-F238E27FC236}">
                <a16:creationId xmlns:a16="http://schemas.microsoft.com/office/drawing/2014/main" id="{2A902C73-DDBA-6F83-589A-E7F650FA0B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 y="1550194"/>
            <a:ext cx="2857500" cy="267890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D9AA2AE-2126-246A-1C22-DA643B17AE60}"/>
              </a:ext>
            </a:extLst>
          </p:cNvPr>
          <p:cNvSpPr txBox="1"/>
          <p:nvPr/>
        </p:nvSpPr>
        <p:spPr>
          <a:xfrm>
            <a:off x="7299754" y="256401"/>
            <a:ext cx="1387046" cy="276999"/>
          </a:xfrm>
          <a:prstGeom prst="rect">
            <a:avLst/>
          </a:prstGeom>
          <a:noFill/>
          <a:ln>
            <a:solidFill>
              <a:schemeClr val="accent2">
                <a:lumMod val="60000"/>
                <a:lumOff val="40000"/>
              </a:schemeClr>
            </a:solidFill>
          </a:ln>
        </p:spPr>
        <p:txBody>
          <a:bodyPr wrap="none" rtlCol="0">
            <a:spAutoFit/>
          </a:bodyPr>
          <a:lstStyle/>
          <a:p>
            <a:r>
              <a:rPr lang="en-GB" sz="1200" i="1" dirty="0"/>
              <a:t>F. </a:t>
            </a:r>
            <a:r>
              <a:rPr lang="en-GB" sz="1200" i="1" dirty="0" err="1"/>
              <a:t>Nobrega</a:t>
            </a:r>
            <a:r>
              <a:rPr lang="en-GB" sz="1200" i="1" dirty="0"/>
              <a:t> (FNAL)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0050" name="Rectangle 2">
            <a:extLst>
              <a:ext uri="{FF2B5EF4-FFF2-40B4-BE49-F238E27FC236}">
                <a16:creationId xmlns:a16="http://schemas.microsoft.com/office/drawing/2014/main" id="{47DA2D15-97DD-4960-116F-E6B52B2C954C}"/>
              </a:ext>
            </a:extLst>
          </p:cNvPr>
          <p:cNvSpPr>
            <a:spLocks noGrp="1" noChangeArrowheads="1"/>
          </p:cNvSpPr>
          <p:nvPr>
            <p:ph type="title"/>
          </p:nvPr>
        </p:nvSpPr>
        <p:spPr/>
        <p:txBody>
          <a:bodyPr>
            <a:normAutofit/>
          </a:bodyPr>
          <a:lstStyle/>
          <a:p>
            <a:r>
              <a:rPr lang="en-US" altLang="en-CH" dirty="0">
                <a:effectLst>
                  <a:outerShdw blurRad="38100" dist="38100" dir="2700000" algn="tl">
                    <a:srgbClr val="C0C0C0"/>
                  </a:outerShdw>
                </a:effectLst>
                <a:ea typeface="ＭＳ Ｐゴシック" panose="020B0600070205080204" pitchFamily="34" charset="-128"/>
              </a:rPr>
              <a:t>Inner Triplet Quadrupoles:</a:t>
            </a:r>
          </a:p>
        </p:txBody>
      </p:sp>
      <p:sp>
        <p:nvSpPr>
          <p:cNvPr id="24582" name="Text Box 3">
            <a:extLst>
              <a:ext uri="{FF2B5EF4-FFF2-40B4-BE49-F238E27FC236}">
                <a16:creationId xmlns:a16="http://schemas.microsoft.com/office/drawing/2014/main" id="{C2B9CAC9-D585-62EB-300C-13B03EDDCB11}"/>
              </a:ext>
            </a:extLst>
          </p:cNvPr>
          <p:cNvSpPr txBox="1">
            <a:spLocks noChangeArrowheads="1"/>
          </p:cNvSpPr>
          <p:nvPr/>
        </p:nvSpPr>
        <p:spPr bwMode="auto">
          <a:xfrm>
            <a:off x="5834063" y="4096941"/>
            <a:ext cx="950901"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1050" b="0">
                <a:latin typeface="Times New Roman" panose="02020603050405020304" pitchFamily="18" charset="0"/>
              </a:rPr>
              <a:t>KEK supplied</a:t>
            </a:r>
          </a:p>
        </p:txBody>
      </p:sp>
      <p:sp>
        <p:nvSpPr>
          <p:cNvPr id="24583" name="Text Box 4">
            <a:extLst>
              <a:ext uri="{FF2B5EF4-FFF2-40B4-BE49-F238E27FC236}">
                <a16:creationId xmlns:a16="http://schemas.microsoft.com/office/drawing/2014/main" id="{12994FF8-66C2-4CCC-4642-9ECA628E5DE1}"/>
              </a:ext>
            </a:extLst>
          </p:cNvPr>
          <p:cNvSpPr txBox="1">
            <a:spLocks noChangeArrowheads="1"/>
          </p:cNvSpPr>
          <p:nvPr/>
        </p:nvSpPr>
        <p:spPr bwMode="auto">
          <a:xfrm>
            <a:off x="5772151" y="4343400"/>
            <a:ext cx="1032655"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1050" b="0">
                <a:latin typeface="Times New Roman" panose="02020603050405020304" pitchFamily="18" charset="0"/>
              </a:rPr>
              <a:t>CERN supplied</a:t>
            </a:r>
          </a:p>
        </p:txBody>
      </p:sp>
      <p:sp>
        <p:nvSpPr>
          <p:cNvPr id="24584" name="Rectangle 5">
            <a:extLst>
              <a:ext uri="{FF2B5EF4-FFF2-40B4-BE49-F238E27FC236}">
                <a16:creationId xmlns:a16="http://schemas.microsoft.com/office/drawing/2014/main" id="{25CBA897-13D0-544C-FEB7-85B7C5CCFC10}"/>
              </a:ext>
            </a:extLst>
          </p:cNvPr>
          <p:cNvSpPr>
            <a:spLocks noChangeArrowheads="1"/>
          </p:cNvSpPr>
          <p:nvPr/>
        </p:nvSpPr>
        <p:spPr bwMode="auto">
          <a:xfrm>
            <a:off x="6700838" y="4133850"/>
            <a:ext cx="247650" cy="171450"/>
          </a:xfrm>
          <a:prstGeom prst="rect">
            <a:avLst/>
          </a:prstGeom>
          <a:solidFill>
            <a:srgbClr val="FF99CC"/>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endParaRPr lang="en-CH" altLang="en-CH" sz="1800"/>
          </a:p>
        </p:txBody>
      </p:sp>
      <p:sp>
        <p:nvSpPr>
          <p:cNvPr id="24585" name="Rectangle 6">
            <a:extLst>
              <a:ext uri="{FF2B5EF4-FFF2-40B4-BE49-F238E27FC236}">
                <a16:creationId xmlns:a16="http://schemas.microsoft.com/office/drawing/2014/main" id="{73231C5C-59C4-890B-7153-53C1EC45D8D1}"/>
              </a:ext>
            </a:extLst>
          </p:cNvPr>
          <p:cNvSpPr>
            <a:spLocks noChangeArrowheads="1"/>
          </p:cNvSpPr>
          <p:nvPr/>
        </p:nvSpPr>
        <p:spPr bwMode="auto">
          <a:xfrm>
            <a:off x="6703219" y="4380310"/>
            <a:ext cx="247650" cy="171450"/>
          </a:xfrm>
          <a:prstGeom prst="rect">
            <a:avLst/>
          </a:prstGeom>
          <a:solidFill>
            <a:srgbClr val="CCFFCC"/>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endParaRPr lang="en-CH" altLang="en-CH" sz="1800"/>
          </a:p>
        </p:txBody>
      </p:sp>
      <p:sp>
        <p:nvSpPr>
          <p:cNvPr id="24586" name="Rectangle 7">
            <a:extLst>
              <a:ext uri="{FF2B5EF4-FFF2-40B4-BE49-F238E27FC236}">
                <a16:creationId xmlns:a16="http://schemas.microsoft.com/office/drawing/2014/main" id="{76401E96-55C3-22FC-F629-ADF0468B18F0}"/>
              </a:ext>
            </a:extLst>
          </p:cNvPr>
          <p:cNvSpPr>
            <a:spLocks noChangeArrowheads="1"/>
          </p:cNvSpPr>
          <p:nvPr/>
        </p:nvSpPr>
        <p:spPr bwMode="auto">
          <a:xfrm>
            <a:off x="3831432" y="1983581"/>
            <a:ext cx="669131" cy="795338"/>
          </a:xfrm>
          <a:prstGeom prst="rect">
            <a:avLst/>
          </a:prstGeom>
          <a:solidFill>
            <a:srgbClr val="99CCFF"/>
          </a:solidFill>
          <a:ln w="9525">
            <a:solidFill>
              <a:srgbClr val="000000"/>
            </a:solidFill>
            <a:miter lim="800000"/>
            <a:headEnd/>
            <a:tailEnd/>
          </a:ln>
        </p:spPr>
        <p:txBody>
          <a:bodyPr anchor="ct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1050">
                <a:latin typeface="Times New Roman" panose="02020603050405020304" pitchFamily="18" charset="0"/>
              </a:rPr>
              <a:t> MQXB</a:t>
            </a:r>
          </a:p>
        </p:txBody>
      </p:sp>
      <p:sp>
        <p:nvSpPr>
          <p:cNvPr id="24587" name="Rectangle 8">
            <a:extLst>
              <a:ext uri="{FF2B5EF4-FFF2-40B4-BE49-F238E27FC236}">
                <a16:creationId xmlns:a16="http://schemas.microsoft.com/office/drawing/2014/main" id="{CDE31A21-C53F-DBAA-E5DD-536F456B70F1}"/>
              </a:ext>
            </a:extLst>
          </p:cNvPr>
          <p:cNvSpPr>
            <a:spLocks noChangeArrowheads="1"/>
          </p:cNvSpPr>
          <p:nvPr/>
        </p:nvSpPr>
        <p:spPr bwMode="auto">
          <a:xfrm>
            <a:off x="4872038" y="1983581"/>
            <a:ext cx="667941" cy="795338"/>
          </a:xfrm>
          <a:prstGeom prst="rect">
            <a:avLst/>
          </a:prstGeom>
          <a:solidFill>
            <a:srgbClr val="99CCFF"/>
          </a:solidFill>
          <a:ln w="9525">
            <a:solidFill>
              <a:srgbClr val="000000"/>
            </a:solidFill>
            <a:miter lim="800000"/>
            <a:headEnd/>
            <a:tailEnd/>
          </a:ln>
        </p:spPr>
        <p:txBody>
          <a:bodyPr anchor="ct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1050">
                <a:latin typeface="Times New Roman" panose="02020603050405020304" pitchFamily="18" charset="0"/>
              </a:rPr>
              <a:t> MQXB</a:t>
            </a:r>
          </a:p>
        </p:txBody>
      </p:sp>
      <p:sp>
        <p:nvSpPr>
          <p:cNvPr id="24588" name="Rectangle 9">
            <a:extLst>
              <a:ext uri="{FF2B5EF4-FFF2-40B4-BE49-F238E27FC236}">
                <a16:creationId xmlns:a16="http://schemas.microsoft.com/office/drawing/2014/main" id="{66EFF28C-048D-027F-0A01-503131895BB5}"/>
              </a:ext>
            </a:extLst>
          </p:cNvPr>
          <p:cNvSpPr>
            <a:spLocks noChangeArrowheads="1"/>
          </p:cNvSpPr>
          <p:nvPr/>
        </p:nvSpPr>
        <p:spPr bwMode="auto">
          <a:xfrm>
            <a:off x="6612731" y="1978819"/>
            <a:ext cx="651271" cy="795338"/>
          </a:xfrm>
          <a:prstGeom prst="rect">
            <a:avLst/>
          </a:prstGeom>
          <a:solidFill>
            <a:srgbClr val="FF99CC"/>
          </a:solidFill>
          <a:ln w="9525">
            <a:solidFill>
              <a:srgbClr val="000000"/>
            </a:solidFill>
            <a:miter lim="800000"/>
            <a:headEnd/>
            <a:tailEnd/>
          </a:ln>
        </p:spPr>
        <p:txBody>
          <a:bodyPr anchor="ct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1050">
                <a:latin typeface="Times New Roman" panose="02020603050405020304" pitchFamily="18" charset="0"/>
              </a:rPr>
              <a:t>MQXA</a:t>
            </a:r>
          </a:p>
        </p:txBody>
      </p:sp>
      <p:sp>
        <p:nvSpPr>
          <p:cNvPr id="24589" name="Rectangle 10">
            <a:extLst>
              <a:ext uri="{FF2B5EF4-FFF2-40B4-BE49-F238E27FC236}">
                <a16:creationId xmlns:a16="http://schemas.microsoft.com/office/drawing/2014/main" id="{39507961-33BD-D06B-619E-3FB810704A4F}"/>
              </a:ext>
            </a:extLst>
          </p:cNvPr>
          <p:cNvSpPr>
            <a:spLocks noChangeArrowheads="1"/>
          </p:cNvSpPr>
          <p:nvPr/>
        </p:nvSpPr>
        <p:spPr bwMode="auto">
          <a:xfrm>
            <a:off x="4574382" y="1983581"/>
            <a:ext cx="227410" cy="795338"/>
          </a:xfrm>
          <a:prstGeom prst="rect">
            <a:avLst/>
          </a:prstGeom>
          <a:solidFill>
            <a:srgbClr val="CCFFCC"/>
          </a:solidFill>
          <a:ln w="9525">
            <a:solidFill>
              <a:srgbClr val="000000"/>
            </a:solidFill>
            <a:miter lim="800000"/>
            <a:headEnd/>
            <a:tailEnd/>
          </a:ln>
        </p:spPr>
        <p:txBody>
          <a:bodyPr tIns="0" rIns="0" bIns="0" anchor="ct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1050">
                <a:latin typeface="Times New Roman" panose="02020603050405020304" pitchFamily="18" charset="0"/>
              </a:rPr>
              <a:t>MCBX</a:t>
            </a:r>
          </a:p>
        </p:txBody>
      </p:sp>
      <p:sp>
        <p:nvSpPr>
          <p:cNvPr id="24590" name="Rectangle 11">
            <a:extLst>
              <a:ext uri="{FF2B5EF4-FFF2-40B4-BE49-F238E27FC236}">
                <a16:creationId xmlns:a16="http://schemas.microsoft.com/office/drawing/2014/main" id="{4CB5063B-DF29-CCC9-D643-6EE59647CA74}"/>
              </a:ext>
            </a:extLst>
          </p:cNvPr>
          <p:cNvSpPr>
            <a:spLocks noChangeArrowheads="1"/>
          </p:cNvSpPr>
          <p:nvPr/>
        </p:nvSpPr>
        <p:spPr bwMode="auto">
          <a:xfrm>
            <a:off x="6338888" y="2001441"/>
            <a:ext cx="227410" cy="795338"/>
          </a:xfrm>
          <a:prstGeom prst="rect">
            <a:avLst/>
          </a:prstGeom>
          <a:solidFill>
            <a:srgbClr val="CCFFCC"/>
          </a:solidFill>
          <a:ln w="9525">
            <a:solidFill>
              <a:srgbClr val="000000"/>
            </a:solidFill>
            <a:miter lim="800000"/>
            <a:headEnd/>
            <a:tailEnd/>
          </a:ln>
        </p:spPr>
        <p:txBody>
          <a:bodyPr tIns="0" rIns="0" bIns="0" anchor="ct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1050">
                <a:latin typeface="Times New Roman" panose="02020603050405020304" pitchFamily="18" charset="0"/>
              </a:rPr>
              <a:t>MCBX</a:t>
            </a:r>
          </a:p>
        </p:txBody>
      </p:sp>
      <p:sp>
        <p:nvSpPr>
          <p:cNvPr id="24591" name="Rectangle 12">
            <a:extLst>
              <a:ext uri="{FF2B5EF4-FFF2-40B4-BE49-F238E27FC236}">
                <a16:creationId xmlns:a16="http://schemas.microsoft.com/office/drawing/2014/main" id="{DC5E9C48-9F6D-280A-AD50-23BE3814C0C8}"/>
              </a:ext>
            </a:extLst>
          </p:cNvPr>
          <p:cNvSpPr>
            <a:spLocks noChangeArrowheads="1"/>
          </p:cNvSpPr>
          <p:nvPr/>
        </p:nvSpPr>
        <p:spPr bwMode="auto">
          <a:xfrm>
            <a:off x="7355682" y="2184798"/>
            <a:ext cx="222647" cy="411956"/>
          </a:xfrm>
          <a:prstGeom prst="rect">
            <a:avLst/>
          </a:prstGeom>
          <a:solidFill>
            <a:srgbClr val="CCFFCC"/>
          </a:solidFill>
          <a:ln w="9525">
            <a:solidFill>
              <a:srgbClr val="000000"/>
            </a:solidFill>
            <a:miter lim="800000"/>
            <a:headEnd/>
            <a:tailEnd/>
          </a:ln>
        </p:spPr>
        <p:txBody>
          <a:bodyPr tIns="0" rIns="0" bIns="0"/>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900" b="0">
                <a:latin typeface="Times New Roman" panose="02020603050405020304" pitchFamily="18" charset="0"/>
              </a:rPr>
              <a:t>B</a:t>
            </a:r>
          </a:p>
          <a:p>
            <a:r>
              <a:rPr lang="en-US" altLang="en-CH" sz="900" b="0">
                <a:latin typeface="Times New Roman" panose="02020603050405020304" pitchFamily="18" charset="0"/>
              </a:rPr>
              <a:t>PM</a:t>
            </a:r>
            <a:endParaRPr lang="en-US" altLang="en-CH" sz="1800" b="0">
              <a:latin typeface="Times New Roman" panose="02020603050405020304" pitchFamily="18" charset="0"/>
            </a:endParaRPr>
          </a:p>
        </p:txBody>
      </p:sp>
      <p:sp>
        <p:nvSpPr>
          <p:cNvPr id="24592" name="Rectangle 13">
            <a:extLst>
              <a:ext uri="{FF2B5EF4-FFF2-40B4-BE49-F238E27FC236}">
                <a16:creationId xmlns:a16="http://schemas.microsoft.com/office/drawing/2014/main" id="{B09E72F6-B274-5D12-56CB-34515B9EA5D5}"/>
              </a:ext>
            </a:extLst>
          </p:cNvPr>
          <p:cNvSpPr>
            <a:spLocks noChangeArrowheads="1"/>
          </p:cNvSpPr>
          <p:nvPr/>
        </p:nvSpPr>
        <p:spPr bwMode="auto">
          <a:xfrm>
            <a:off x="3459957" y="2189560"/>
            <a:ext cx="227410" cy="411956"/>
          </a:xfrm>
          <a:prstGeom prst="rect">
            <a:avLst/>
          </a:prstGeom>
          <a:solidFill>
            <a:srgbClr val="CCFFCC"/>
          </a:solidFill>
          <a:ln w="9525">
            <a:solidFill>
              <a:srgbClr val="000000"/>
            </a:solidFill>
            <a:miter lim="800000"/>
            <a:headEnd/>
            <a:tailEnd/>
          </a:ln>
        </p:spPr>
        <p:txBody>
          <a:bodyPr tIns="0" rIns="0" bIns="0"/>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900" b="0">
                <a:latin typeface="Times New Roman" panose="02020603050405020304" pitchFamily="18" charset="0"/>
              </a:rPr>
              <a:t>B</a:t>
            </a:r>
          </a:p>
          <a:p>
            <a:r>
              <a:rPr lang="en-US" altLang="en-CH" sz="900" b="0">
                <a:latin typeface="Times New Roman" panose="02020603050405020304" pitchFamily="18" charset="0"/>
              </a:rPr>
              <a:t>PM</a:t>
            </a:r>
            <a:endParaRPr lang="en-US" altLang="en-CH" sz="1800" b="0">
              <a:latin typeface="Times New Roman" panose="02020603050405020304" pitchFamily="18" charset="0"/>
            </a:endParaRPr>
          </a:p>
        </p:txBody>
      </p:sp>
      <p:sp>
        <p:nvSpPr>
          <p:cNvPr id="24593" name="AutoShape 14">
            <a:extLst>
              <a:ext uri="{FF2B5EF4-FFF2-40B4-BE49-F238E27FC236}">
                <a16:creationId xmlns:a16="http://schemas.microsoft.com/office/drawing/2014/main" id="{A2033E6E-E1AA-ED65-9643-535A816B6CC0}"/>
              </a:ext>
            </a:extLst>
          </p:cNvPr>
          <p:cNvSpPr>
            <a:spLocks noChangeArrowheads="1"/>
          </p:cNvSpPr>
          <p:nvPr/>
        </p:nvSpPr>
        <p:spPr bwMode="auto">
          <a:xfrm>
            <a:off x="3720704" y="1957387"/>
            <a:ext cx="1931194" cy="844154"/>
          </a:xfrm>
          <a:prstGeom prst="roundRect">
            <a:avLst>
              <a:gd name="adj" fmla="val 14264"/>
            </a:avLst>
          </a:prstGeom>
          <a:noFill/>
          <a:ln w="19050">
            <a:solidFill>
              <a:srgbClr val="0000FF"/>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endParaRPr lang="en-CH" altLang="en-CH" sz="1800"/>
          </a:p>
        </p:txBody>
      </p:sp>
      <p:sp>
        <p:nvSpPr>
          <p:cNvPr id="24594" name="AutoShape 15">
            <a:extLst>
              <a:ext uri="{FF2B5EF4-FFF2-40B4-BE49-F238E27FC236}">
                <a16:creationId xmlns:a16="http://schemas.microsoft.com/office/drawing/2014/main" id="{5A69DCE5-9450-4A07-A512-CDE2E5BE0695}"/>
              </a:ext>
            </a:extLst>
          </p:cNvPr>
          <p:cNvSpPr>
            <a:spLocks noChangeArrowheads="1"/>
          </p:cNvSpPr>
          <p:nvPr/>
        </p:nvSpPr>
        <p:spPr bwMode="auto">
          <a:xfrm>
            <a:off x="6230542" y="1952625"/>
            <a:ext cx="1088231" cy="844154"/>
          </a:xfrm>
          <a:prstGeom prst="roundRect">
            <a:avLst>
              <a:gd name="adj" fmla="val 14264"/>
            </a:avLst>
          </a:prstGeom>
          <a:noFill/>
          <a:ln w="19050">
            <a:solidFill>
              <a:srgbClr val="0000FF"/>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endParaRPr lang="en-CH" altLang="en-CH" sz="1800"/>
          </a:p>
        </p:txBody>
      </p:sp>
      <p:sp>
        <p:nvSpPr>
          <p:cNvPr id="24595" name="Text Box 16">
            <a:extLst>
              <a:ext uri="{FF2B5EF4-FFF2-40B4-BE49-F238E27FC236}">
                <a16:creationId xmlns:a16="http://schemas.microsoft.com/office/drawing/2014/main" id="{A9E3CDE3-D55F-7DA9-D688-C3601FB75F71}"/>
              </a:ext>
            </a:extLst>
          </p:cNvPr>
          <p:cNvSpPr txBox="1">
            <a:spLocks noChangeArrowheads="1"/>
          </p:cNvSpPr>
          <p:nvPr/>
        </p:nvSpPr>
        <p:spPr bwMode="auto">
          <a:xfrm>
            <a:off x="4351735" y="2806304"/>
            <a:ext cx="669131" cy="205978"/>
          </a:xfrm>
          <a:prstGeom prst="rect">
            <a:avLst/>
          </a:prstGeom>
          <a:solidFill>
            <a:srgbClr val="FFFFFF"/>
          </a:solidFill>
          <a:ln w="19050">
            <a:solidFill>
              <a:srgbClr val="0000FF"/>
            </a:solidFill>
            <a:prstDash val="dash"/>
            <a:miter lim="800000"/>
            <a:headEnd/>
            <a:tailEnd/>
          </a:ln>
        </p:spPr>
        <p:txBody>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a:r>
              <a:rPr lang="en-US" altLang="en-CH" sz="900" b="0">
                <a:latin typeface="Times New Roman" panose="02020603050405020304" pitchFamily="18" charset="0"/>
              </a:rPr>
              <a:t>LMQXC</a:t>
            </a:r>
          </a:p>
        </p:txBody>
      </p:sp>
      <p:sp>
        <p:nvSpPr>
          <p:cNvPr id="24596" name="Text Box 17">
            <a:extLst>
              <a:ext uri="{FF2B5EF4-FFF2-40B4-BE49-F238E27FC236}">
                <a16:creationId xmlns:a16="http://schemas.microsoft.com/office/drawing/2014/main" id="{8A4A91CF-7A83-C252-2786-77BB5BC24A46}"/>
              </a:ext>
            </a:extLst>
          </p:cNvPr>
          <p:cNvSpPr txBox="1">
            <a:spLocks noChangeArrowheads="1"/>
          </p:cNvSpPr>
          <p:nvPr/>
        </p:nvSpPr>
        <p:spPr bwMode="auto">
          <a:xfrm>
            <a:off x="6463904" y="2801541"/>
            <a:ext cx="669131" cy="205978"/>
          </a:xfrm>
          <a:prstGeom prst="rect">
            <a:avLst/>
          </a:prstGeom>
          <a:solidFill>
            <a:srgbClr val="FFFFFF"/>
          </a:solidFill>
          <a:ln w="19050">
            <a:solidFill>
              <a:srgbClr val="0000FF"/>
            </a:solidFill>
            <a:prstDash val="dash"/>
            <a:miter lim="800000"/>
            <a:headEnd/>
            <a:tailEnd/>
          </a:ln>
        </p:spPr>
        <p:txBody>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a:r>
              <a:rPr lang="en-US" altLang="en-CH" sz="900" b="0">
                <a:latin typeface="Times New Roman" panose="02020603050405020304" pitchFamily="18" charset="0"/>
              </a:rPr>
              <a:t>LMQXA</a:t>
            </a:r>
          </a:p>
        </p:txBody>
      </p:sp>
      <p:sp>
        <p:nvSpPr>
          <p:cNvPr id="24597" name="Line 18">
            <a:extLst>
              <a:ext uri="{FF2B5EF4-FFF2-40B4-BE49-F238E27FC236}">
                <a16:creationId xmlns:a16="http://schemas.microsoft.com/office/drawing/2014/main" id="{372081F7-B45C-33AC-D57C-1195FA28C746}"/>
              </a:ext>
            </a:extLst>
          </p:cNvPr>
          <p:cNvSpPr>
            <a:spLocks noChangeShapeType="1"/>
          </p:cNvSpPr>
          <p:nvPr/>
        </p:nvSpPr>
        <p:spPr bwMode="auto">
          <a:xfrm>
            <a:off x="3692129" y="3081338"/>
            <a:ext cx="1996678" cy="0"/>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598" name="Line 19">
            <a:extLst>
              <a:ext uri="{FF2B5EF4-FFF2-40B4-BE49-F238E27FC236}">
                <a16:creationId xmlns:a16="http://schemas.microsoft.com/office/drawing/2014/main" id="{D7C62CD0-6188-A806-5B58-45B85368F540}"/>
              </a:ext>
            </a:extLst>
          </p:cNvPr>
          <p:cNvSpPr>
            <a:spLocks noChangeShapeType="1"/>
          </p:cNvSpPr>
          <p:nvPr/>
        </p:nvSpPr>
        <p:spPr bwMode="auto">
          <a:xfrm>
            <a:off x="6204347" y="1841897"/>
            <a:ext cx="1151334" cy="0"/>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599" name="Line 20">
            <a:extLst>
              <a:ext uri="{FF2B5EF4-FFF2-40B4-BE49-F238E27FC236}">
                <a16:creationId xmlns:a16="http://schemas.microsoft.com/office/drawing/2014/main" id="{689848D1-28B9-D630-8208-17E3753E1578}"/>
              </a:ext>
            </a:extLst>
          </p:cNvPr>
          <p:cNvSpPr>
            <a:spLocks noChangeShapeType="1"/>
          </p:cNvSpPr>
          <p:nvPr/>
        </p:nvSpPr>
        <p:spPr bwMode="auto">
          <a:xfrm>
            <a:off x="6204347" y="3076575"/>
            <a:ext cx="1151334" cy="0"/>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600" name="Line 21">
            <a:extLst>
              <a:ext uri="{FF2B5EF4-FFF2-40B4-BE49-F238E27FC236}">
                <a16:creationId xmlns:a16="http://schemas.microsoft.com/office/drawing/2014/main" id="{F113E509-C0EA-28AD-B5A4-E5EFFA2870CB}"/>
              </a:ext>
            </a:extLst>
          </p:cNvPr>
          <p:cNvSpPr>
            <a:spLocks noChangeShapeType="1"/>
          </p:cNvSpPr>
          <p:nvPr/>
        </p:nvSpPr>
        <p:spPr bwMode="auto">
          <a:xfrm>
            <a:off x="3695701" y="1846660"/>
            <a:ext cx="1993106" cy="0"/>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601" name="Line 22">
            <a:extLst>
              <a:ext uri="{FF2B5EF4-FFF2-40B4-BE49-F238E27FC236}">
                <a16:creationId xmlns:a16="http://schemas.microsoft.com/office/drawing/2014/main" id="{24CF69D3-F1C3-2D31-592A-693C047507B6}"/>
              </a:ext>
            </a:extLst>
          </p:cNvPr>
          <p:cNvSpPr>
            <a:spLocks noChangeShapeType="1"/>
          </p:cNvSpPr>
          <p:nvPr/>
        </p:nvSpPr>
        <p:spPr bwMode="auto">
          <a:xfrm>
            <a:off x="3695700" y="1846660"/>
            <a:ext cx="0" cy="1234678"/>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602" name="Line 23">
            <a:extLst>
              <a:ext uri="{FF2B5EF4-FFF2-40B4-BE49-F238E27FC236}">
                <a16:creationId xmlns:a16="http://schemas.microsoft.com/office/drawing/2014/main" id="{4E6809CA-33E9-FAC3-110F-DBDED7661D91}"/>
              </a:ext>
            </a:extLst>
          </p:cNvPr>
          <p:cNvSpPr>
            <a:spLocks noChangeShapeType="1"/>
          </p:cNvSpPr>
          <p:nvPr/>
        </p:nvSpPr>
        <p:spPr bwMode="auto">
          <a:xfrm>
            <a:off x="6204347" y="1841898"/>
            <a:ext cx="0" cy="1234678"/>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603" name="Line 24">
            <a:extLst>
              <a:ext uri="{FF2B5EF4-FFF2-40B4-BE49-F238E27FC236}">
                <a16:creationId xmlns:a16="http://schemas.microsoft.com/office/drawing/2014/main" id="{9C4FB4A3-7D38-B836-4340-D7302F676DAC}"/>
              </a:ext>
            </a:extLst>
          </p:cNvPr>
          <p:cNvSpPr>
            <a:spLocks noChangeShapeType="1"/>
          </p:cNvSpPr>
          <p:nvPr/>
        </p:nvSpPr>
        <p:spPr bwMode="auto">
          <a:xfrm>
            <a:off x="7355681" y="1841898"/>
            <a:ext cx="0" cy="1234678"/>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604" name="Line 25">
            <a:extLst>
              <a:ext uri="{FF2B5EF4-FFF2-40B4-BE49-F238E27FC236}">
                <a16:creationId xmlns:a16="http://schemas.microsoft.com/office/drawing/2014/main" id="{80B7093C-D4C8-C266-0952-1AF96B064FE2}"/>
              </a:ext>
            </a:extLst>
          </p:cNvPr>
          <p:cNvSpPr>
            <a:spLocks noChangeShapeType="1"/>
          </p:cNvSpPr>
          <p:nvPr/>
        </p:nvSpPr>
        <p:spPr bwMode="auto">
          <a:xfrm>
            <a:off x="5688806" y="1846660"/>
            <a:ext cx="0" cy="1234678"/>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605" name="Text Box 26">
            <a:extLst>
              <a:ext uri="{FF2B5EF4-FFF2-40B4-BE49-F238E27FC236}">
                <a16:creationId xmlns:a16="http://schemas.microsoft.com/office/drawing/2014/main" id="{F58E9A75-B51C-8934-49A2-2027FA84F183}"/>
              </a:ext>
            </a:extLst>
          </p:cNvPr>
          <p:cNvSpPr txBox="1">
            <a:spLocks noChangeArrowheads="1"/>
          </p:cNvSpPr>
          <p:nvPr/>
        </p:nvSpPr>
        <p:spPr bwMode="auto">
          <a:xfrm>
            <a:off x="7052073" y="3508773"/>
            <a:ext cx="891778" cy="205978"/>
          </a:xfrm>
          <a:prstGeom prst="rect">
            <a:avLst/>
          </a:prstGeom>
          <a:solidFill>
            <a:srgbClr val="FFFFFF"/>
          </a:solidFill>
          <a:ln w="22225">
            <a:solidFill>
              <a:srgbClr val="008000"/>
            </a:solidFill>
            <a:miter lim="800000"/>
            <a:headEnd/>
            <a:tailEnd/>
          </a:ln>
        </p:spPr>
        <p:txBody>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a:r>
              <a:rPr lang="en-US" altLang="en-CH" sz="900">
                <a:latin typeface="Times New Roman" panose="02020603050405020304" pitchFamily="18" charset="0"/>
              </a:rPr>
              <a:t>To IP  </a:t>
            </a:r>
            <a:r>
              <a:rPr lang="en-US" altLang="en-CH" sz="900" noProof="1">
                <a:latin typeface="Times New Roman" panose="02020603050405020304" pitchFamily="18" charset="0"/>
                <a:sym typeface="Wingdings" pitchFamily="2" charset="2"/>
              </a:rPr>
              <a:t></a:t>
            </a:r>
            <a:endParaRPr lang="en-US" altLang="en-CH" sz="900">
              <a:latin typeface="Times New Roman" panose="02020603050405020304" pitchFamily="18" charset="0"/>
            </a:endParaRPr>
          </a:p>
        </p:txBody>
      </p:sp>
      <p:sp>
        <p:nvSpPr>
          <p:cNvPr id="24606" name="Text Box 27">
            <a:extLst>
              <a:ext uri="{FF2B5EF4-FFF2-40B4-BE49-F238E27FC236}">
                <a16:creationId xmlns:a16="http://schemas.microsoft.com/office/drawing/2014/main" id="{A4EAA9A9-3DC3-85EA-AFFC-875AFC8780DA}"/>
              </a:ext>
            </a:extLst>
          </p:cNvPr>
          <p:cNvSpPr txBox="1">
            <a:spLocks noChangeArrowheads="1"/>
          </p:cNvSpPr>
          <p:nvPr/>
        </p:nvSpPr>
        <p:spPr bwMode="auto">
          <a:xfrm>
            <a:off x="4427935" y="1600200"/>
            <a:ext cx="669131" cy="205979"/>
          </a:xfrm>
          <a:prstGeom prst="rect">
            <a:avLst/>
          </a:prstGeom>
          <a:solidFill>
            <a:srgbClr val="FFFFFF"/>
          </a:solidFill>
          <a:ln w="22225">
            <a:solidFill>
              <a:srgbClr val="FF6600"/>
            </a:solidFill>
            <a:miter lim="800000"/>
            <a:headEnd/>
            <a:tailEnd/>
          </a:ln>
        </p:spPr>
        <p:txBody>
          <a:bodyPr anchor="ct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a:r>
              <a:rPr lang="en-US" altLang="en-CH" sz="1200">
                <a:latin typeface="Times New Roman" panose="02020603050405020304" pitchFamily="18" charset="0"/>
              </a:rPr>
              <a:t>Q2</a:t>
            </a:r>
          </a:p>
        </p:txBody>
      </p:sp>
      <p:sp>
        <p:nvSpPr>
          <p:cNvPr id="24607" name="Line 29">
            <a:extLst>
              <a:ext uri="{FF2B5EF4-FFF2-40B4-BE49-F238E27FC236}">
                <a16:creationId xmlns:a16="http://schemas.microsoft.com/office/drawing/2014/main" id="{CDA2417E-1468-C10D-9882-416BEF331C28}"/>
              </a:ext>
            </a:extLst>
          </p:cNvPr>
          <p:cNvSpPr>
            <a:spLocks noChangeShapeType="1"/>
          </p:cNvSpPr>
          <p:nvPr/>
        </p:nvSpPr>
        <p:spPr bwMode="auto">
          <a:xfrm>
            <a:off x="3151585" y="1841897"/>
            <a:ext cx="535781" cy="4763"/>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24608" name="Line 30">
            <a:extLst>
              <a:ext uri="{FF2B5EF4-FFF2-40B4-BE49-F238E27FC236}">
                <a16:creationId xmlns:a16="http://schemas.microsoft.com/office/drawing/2014/main" id="{6CADD5B4-F253-680D-775A-4E164DB57AD3}"/>
              </a:ext>
            </a:extLst>
          </p:cNvPr>
          <p:cNvSpPr>
            <a:spLocks noChangeShapeType="1"/>
          </p:cNvSpPr>
          <p:nvPr/>
        </p:nvSpPr>
        <p:spPr bwMode="auto">
          <a:xfrm>
            <a:off x="3161110" y="3081337"/>
            <a:ext cx="534590" cy="4763"/>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24609" name="Line 31">
            <a:extLst>
              <a:ext uri="{FF2B5EF4-FFF2-40B4-BE49-F238E27FC236}">
                <a16:creationId xmlns:a16="http://schemas.microsoft.com/office/drawing/2014/main" id="{FAB389A8-B975-9F8F-4924-BC8961E34450}"/>
              </a:ext>
            </a:extLst>
          </p:cNvPr>
          <p:cNvSpPr>
            <a:spLocks noChangeShapeType="1"/>
          </p:cNvSpPr>
          <p:nvPr/>
        </p:nvSpPr>
        <p:spPr bwMode="auto">
          <a:xfrm>
            <a:off x="5688807" y="1846660"/>
            <a:ext cx="535781" cy="4763"/>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24610" name="Line 32">
            <a:extLst>
              <a:ext uri="{FF2B5EF4-FFF2-40B4-BE49-F238E27FC236}">
                <a16:creationId xmlns:a16="http://schemas.microsoft.com/office/drawing/2014/main" id="{30A5A69D-2D4B-3CB2-5604-4198024A366D}"/>
              </a:ext>
            </a:extLst>
          </p:cNvPr>
          <p:cNvSpPr>
            <a:spLocks noChangeShapeType="1"/>
          </p:cNvSpPr>
          <p:nvPr/>
        </p:nvSpPr>
        <p:spPr bwMode="auto">
          <a:xfrm>
            <a:off x="5688807" y="3081337"/>
            <a:ext cx="535781" cy="4763"/>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24611" name="Line 33">
            <a:extLst>
              <a:ext uri="{FF2B5EF4-FFF2-40B4-BE49-F238E27FC236}">
                <a16:creationId xmlns:a16="http://schemas.microsoft.com/office/drawing/2014/main" id="{E6176084-6493-4899-3EFE-B39876474B2A}"/>
              </a:ext>
            </a:extLst>
          </p:cNvPr>
          <p:cNvSpPr>
            <a:spLocks noChangeShapeType="1"/>
          </p:cNvSpPr>
          <p:nvPr/>
        </p:nvSpPr>
        <p:spPr bwMode="auto">
          <a:xfrm flipV="1">
            <a:off x="7375922" y="3064669"/>
            <a:ext cx="532209" cy="4763"/>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24612" name="Line 34">
            <a:extLst>
              <a:ext uri="{FF2B5EF4-FFF2-40B4-BE49-F238E27FC236}">
                <a16:creationId xmlns:a16="http://schemas.microsoft.com/office/drawing/2014/main" id="{EDC1FDB6-6468-7F9A-196B-24A329AC7A29}"/>
              </a:ext>
            </a:extLst>
          </p:cNvPr>
          <p:cNvSpPr>
            <a:spLocks noChangeShapeType="1"/>
          </p:cNvSpPr>
          <p:nvPr/>
        </p:nvSpPr>
        <p:spPr bwMode="auto">
          <a:xfrm>
            <a:off x="7375922" y="1864519"/>
            <a:ext cx="532209" cy="4763"/>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24613" name="Line 35">
            <a:extLst>
              <a:ext uri="{FF2B5EF4-FFF2-40B4-BE49-F238E27FC236}">
                <a16:creationId xmlns:a16="http://schemas.microsoft.com/office/drawing/2014/main" id="{1AA46E93-6507-E795-4E9A-ABFBB044498C}"/>
              </a:ext>
            </a:extLst>
          </p:cNvPr>
          <p:cNvSpPr>
            <a:spLocks noChangeShapeType="1"/>
          </p:cNvSpPr>
          <p:nvPr/>
        </p:nvSpPr>
        <p:spPr bwMode="auto">
          <a:xfrm>
            <a:off x="1028701" y="1828800"/>
            <a:ext cx="335756" cy="4763"/>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24614" name="Line 36">
            <a:extLst>
              <a:ext uri="{FF2B5EF4-FFF2-40B4-BE49-F238E27FC236}">
                <a16:creationId xmlns:a16="http://schemas.microsoft.com/office/drawing/2014/main" id="{AE5F14E4-D92C-949D-259B-ADAB9922AE09}"/>
              </a:ext>
            </a:extLst>
          </p:cNvPr>
          <p:cNvSpPr>
            <a:spLocks noChangeShapeType="1"/>
          </p:cNvSpPr>
          <p:nvPr/>
        </p:nvSpPr>
        <p:spPr bwMode="auto">
          <a:xfrm>
            <a:off x="1078707" y="3081337"/>
            <a:ext cx="335756" cy="4763"/>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24615" name="Line 37">
            <a:extLst>
              <a:ext uri="{FF2B5EF4-FFF2-40B4-BE49-F238E27FC236}">
                <a16:creationId xmlns:a16="http://schemas.microsoft.com/office/drawing/2014/main" id="{BB594CA5-A599-2B71-049F-6B52BE9DD575}"/>
              </a:ext>
            </a:extLst>
          </p:cNvPr>
          <p:cNvSpPr>
            <a:spLocks noChangeShapeType="1"/>
          </p:cNvSpPr>
          <p:nvPr/>
        </p:nvSpPr>
        <p:spPr bwMode="auto">
          <a:xfrm>
            <a:off x="7892654" y="1856185"/>
            <a:ext cx="0" cy="1234678"/>
          </a:xfrm>
          <a:prstGeom prst="line">
            <a:avLst/>
          </a:prstGeom>
          <a:noFill/>
          <a:ln w="19050">
            <a:solidFill>
              <a:srgbClr val="FF00FF"/>
            </a:solidFill>
            <a:round/>
            <a:headEnd/>
            <a:tailEnd/>
          </a:ln>
          <a:extLst>
            <a:ext uri="{909E8E84-426E-40DD-AFC4-6F175D3DCCD1}">
              <a14:hiddenFill xmlns:a14="http://schemas.microsoft.com/office/drawing/2010/main">
                <a:noFill/>
              </a14:hiddenFill>
            </a:ext>
          </a:extLst>
        </p:spPr>
        <p:txBody>
          <a:bodyPr wrap="none" anchor="ctr"/>
          <a:lstStyle/>
          <a:p>
            <a:endParaRPr lang="en-GB" sz="1350"/>
          </a:p>
        </p:txBody>
      </p:sp>
      <p:sp>
        <p:nvSpPr>
          <p:cNvPr id="24616" name="Rectangle 38">
            <a:extLst>
              <a:ext uri="{FF2B5EF4-FFF2-40B4-BE49-F238E27FC236}">
                <a16:creationId xmlns:a16="http://schemas.microsoft.com/office/drawing/2014/main" id="{489FDEC7-0822-9B53-04BC-EC1340058105}"/>
              </a:ext>
            </a:extLst>
          </p:cNvPr>
          <p:cNvSpPr>
            <a:spLocks noChangeArrowheads="1"/>
          </p:cNvSpPr>
          <p:nvPr/>
        </p:nvSpPr>
        <p:spPr bwMode="auto">
          <a:xfrm>
            <a:off x="6705600" y="3889772"/>
            <a:ext cx="247650" cy="171450"/>
          </a:xfrm>
          <a:prstGeom prst="rect">
            <a:avLst/>
          </a:prstGeom>
          <a:solidFill>
            <a:srgbClr val="99CCFF"/>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endParaRPr lang="en-CH" altLang="en-CH" sz="1800"/>
          </a:p>
        </p:txBody>
      </p:sp>
      <p:sp>
        <p:nvSpPr>
          <p:cNvPr id="24617" name="Text Box 39">
            <a:extLst>
              <a:ext uri="{FF2B5EF4-FFF2-40B4-BE49-F238E27FC236}">
                <a16:creationId xmlns:a16="http://schemas.microsoft.com/office/drawing/2014/main" id="{AEB7FEA5-34AE-0DC6-C76A-8FE20A42B69C}"/>
              </a:ext>
            </a:extLst>
          </p:cNvPr>
          <p:cNvSpPr txBox="1">
            <a:spLocks noChangeArrowheads="1"/>
          </p:cNvSpPr>
          <p:nvPr/>
        </p:nvSpPr>
        <p:spPr bwMode="auto">
          <a:xfrm>
            <a:off x="5782867" y="3852863"/>
            <a:ext cx="102624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1050" b="0">
                <a:latin typeface="Times New Roman" panose="02020603050405020304" pitchFamily="18" charset="0"/>
              </a:rPr>
              <a:t>FNAL supplied</a:t>
            </a:r>
          </a:p>
        </p:txBody>
      </p:sp>
      <p:sp>
        <p:nvSpPr>
          <p:cNvPr id="24618" name="Text Box 40">
            <a:extLst>
              <a:ext uri="{FF2B5EF4-FFF2-40B4-BE49-F238E27FC236}">
                <a16:creationId xmlns:a16="http://schemas.microsoft.com/office/drawing/2014/main" id="{BAF8E1C5-3D3F-647F-DD66-96B1D274A964}"/>
              </a:ext>
            </a:extLst>
          </p:cNvPr>
          <p:cNvSpPr txBox="1">
            <a:spLocks noChangeArrowheads="1"/>
          </p:cNvSpPr>
          <p:nvPr/>
        </p:nvSpPr>
        <p:spPr bwMode="auto">
          <a:xfrm>
            <a:off x="4394598" y="3138488"/>
            <a:ext cx="550151" cy="230832"/>
          </a:xfrm>
          <a:prstGeom prst="rect">
            <a:avLst/>
          </a:prstGeom>
          <a:solidFill>
            <a:srgbClr val="CCFFCC"/>
          </a:solidFill>
          <a:ln w="12700">
            <a:solidFill>
              <a:schemeClr val="tx1"/>
            </a:solidFill>
            <a:miter lim="800000"/>
            <a:headEnd type="none" w="sm" len="sm"/>
            <a:tailEnd type="none" w="sm" len="sm"/>
          </a:ln>
        </p:spPr>
        <p:txBody>
          <a:bodyPr wrap="none">
            <a:spAutoFit/>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900">
                <a:latin typeface="Times New Roman" panose="02020603050405020304" pitchFamily="18" charset="0"/>
              </a:rPr>
              <a:t>A1 / B1</a:t>
            </a:r>
          </a:p>
        </p:txBody>
      </p:sp>
      <p:sp>
        <p:nvSpPr>
          <p:cNvPr id="24619" name="Text Box 41">
            <a:extLst>
              <a:ext uri="{FF2B5EF4-FFF2-40B4-BE49-F238E27FC236}">
                <a16:creationId xmlns:a16="http://schemas.microsoft.com/office/drawing/2014/main" id="{72E3B03D-4445-0B5B-E13B-23AF25FC8F7B}"/>
              </a:ext>
            </a:extLst>
          </p:cNvPr>
          <p:cNvSpPr txBox="1">
            <a:spLocks noChangeArrowheads="1"/>
          </p:cNvSpPr>
          <p:nvPr/>
        </p:nvSpPr>
        <p:spPr bwMode="auto">
          <a:xfrm>
            <a:off x="6175773" y="3138488"/>
            <a:ext cx="550151" cy="230832"/>
          </a:xfrm>
          <a:prstGeom prst="rect">
            <a:avLst/>
          </a:prstGeom>
          <a:solidFill>
            <a:srgbClr val="CCFFCC"/>
          </a:solidFill>
          <a:ln w="12700">
            <a:solidFill>
              <a:schemeClr val="tx1"/>
            </a:solidFill>
            <a:miter lim="800000"/>
            <a:headEnd type="none" w="sm" len="sm"/>
            <a:tailEnd type="none" w="sm" len="sm"/>
          </a:ln>
        </p:spPr>
        <p:txBody>
          <a:bodyPr wrap="none">
            <a:spAutoFit/>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900">
                <a:latin typeface="Times New Roman" panose="02020603050405020304" pitchFamily="18" charset="0"/>
              </a:rPr>
              <a:t>A1 / B1</a:t>
            </a:r>
          </a:p>
        </p:txBody>
      </p:sp>
      <p:sp>
        <p:nvSpPr>
          <p:cNvPr id="24620" name="Rectangle 44">
            <a:extLst>
              <a:ext uri="{FF2B5EF4-FFF2-40B4-BE49-F238E27FC236}">
                <a16:creationId xmlns:a16="http://schemas.microsoft.com/office/drawing/2014/main" id="{BD5DCD2C-C743-FD69-C076-773B56363486}"/>
              </a:ext>
            </a:extLst>
          </p:cNvPr>
          <p:cNvSpPr>
            <a:spLocks noChangeArrowheads="1"/>
          </p:cNvSpPr>
          <p:nvPr/>
        </p:nvSpPr>
        <p:spPr bwMode="auto">
          <a:xfrm>
            <a:off x="2176463" y="1974056"/>
            <a:ext cx="670322" cy="795338"/>
          </a:xfrm>
          <a:prstGeom prst="rect">
            <a:avLst/>
          </a:prstGeom>
          <a:solidFill>
            <a:srgbClr val="FF99CC"/>
          </a:solidFill>
          <a:ln w="9525">
            <a:solidFill>
              <a:srgbClr val="000000"/>
            </a:solidFill>
            <a:miter lim="800000"/>
            <a:headEnd/>
            <a:tailEnd/>
          </a:ln>
        </p:spPr>
        <p:txBody>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a:endParaRPr lang="en-US" altLang="en-CH" sz="1800">
              <a:latin typeface="Times New Roman" panose="02020603050405020304" pitchFamily="18" charset="0"/>
            </a:endParaRPr>
          </a:p>
          <a:p>
            <a:pPr algn="ctr"/>
            <a:r>
              <a:rPr lang="en-US" altLang="en-CH" sz="1050">
                <a:latin typeface="Times New Roman" panose="02020603050405020304" pitchFamily="18" charset="0"/>
              </a:rPr>
              <a:t>MQXA</a:t>
            </a:r>
          </a:p>
        </p:txBody>
      </p:sp>
      <p:sp>
        <p:nvSpPr>
          <p:cNvPr id="24621" name="Rectangle 45">
            <a:extLst>
              <a:ext uri="{FF2B5EF4-FFF2-40B4-BE49-F238E27FC236}">
                <a16:creationId xmlns:a16="http://schemas.microsoft.com/office/drawing/2014/main" id="{6ED39B35-32FF-C8F3-E405-9A7F6E7FF80C}"/>
              </a:ext>
            </a:extLst>
          </p:cNvPr>
          <p:cNvSpPr>
            <a:spLocks noChangeArrowheads="1"/>
          </p:cNvSpPr>
          <p:nvPr/>
        </p:nvSpPr>
        <p:spPr bwMode="auto">
          <a:xfrm>
            <a:off x="1879997" y="1974056"/>
            <a:ext cx="227409" cy="795338"/>
          </a:xfrm>
          <a:prstGeom prst="rect">
            <a:avLst/>
          </a:prstGeom>
          <a:solidFill>
            <a:srgbClr val="CCFFCC"/>
          </a:solidFill>
          <a:ln w="9525">
            <a:solidFill>
              <a:srgbClr val="000000"/>
            </a:solidFill>
            <a:miter lim="800000"/>
            <a:headEnd/>
            <a:tailEnd/>
          </a:ln>
        </p:spPr>
        <p:txBody>
          <a:bodyPr tIns="0" rIns="0" bIns="0"/>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1050">
                <a:latin typeface="Times New Roman" panose="02020603050405020304" pitchFamily="18" charset="0"/>
              </a:rPr>
              <a:t>MCBXA</a:t>
            </a:r>
          </a:p>
        </p:txBody>
      </p:sp>
      <p:sp>
        <p:nvSpPr>
          <p:cNvPr id="24622" name="Rectangle 46">
            <a:extLst>
              <a:ext uri="{FF2B5EF4-FFF2-40B4-BE49-F238E27FC236}">
                <a16:creationId xmlns:a16="http://schemas.microsoft.com/office/drawing/2014/main" id="{DF436216-7438-0DFD-CA69-87E7B33467C9}"/>
              </a:ext>
            </a:extLst>
          </p:cNvPr>
          <p:cNvSpPr>
            <a:spLocks noChangeArrowheads="1"/>
          </p:cNvSpPr>
          <p:nvPr/>
        </p:nvSpPr>
        <p:spPr bwMode="auto">
          <a:xfrm>
            <a:off x="2919413" y="1974056"/>
            <a:ext cx="227410" cy="795338"/>
          </a:xfrm>
          <a:prstGeom prst="rect">
            <a:avLst/>
          </a:prstGeom>
          <a:solidFill>
            <a:srgbClr val="CCFFCC"/>
          </a:solidFill>
          <a:ln w="9525">
            <a:solidFill>
              <a:schemeClr val="hlink"/>
            </a:solidFill>
            <a:miter lim="800000"/>
            <a:headEnd/>
            <a:tailEnd/>
          </a:ln>
        </p:spPr>
        <p:txBody>
          <a:bodyPr tIns="0" rIns="0" bIns="0" anchor="ct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1050">
                <a:solidFill>
                  <a:schemeClr val="hlink"/>
                </a:solidFill>
                <a:latin typeface="Times New Roman" panose="02020603050405020304" pitchFamily="18" charset="0"/>
              </a:rPr>
              <a:t>MQ</a:t>
            </a:r>
          </a:p>
          <a:p>
            <a:r>
              <a:rPr lang="en-US" altLang="en-CH" sz="1050">
                <a:solidFill>
                  <a:schemeClr val="hlink"/>
                </a:solidFill>
                <a:latin typeface="Times New Roman" panose="02020603050405020304" pitchFamily="18" charset="0"/>
              </a:rPr>
              <a:t>S</a:t>
            </a:r>
          </a:p>
          <a:p>
            <a:r>
              <a:rPr lang="en-US" altLang="en-CH" sz="1050">
                <a:solidFill>
                  <a:schemeClr val="hlink"/>
                </a:solidFill>
                <a:latin typeface="Times New Roman" panose="02020603050405020304" pitchFamily="18" charset="0"/>
              </a:rPr>
              <a:t>X</a:t>
            </a:r>
          </a:p>
        </p:txBody>
      </p:sp>
      <p:sp>
        <p:nvSpPr>
          <p:cNvPr id="24623" name="AutoShape 47">
            <a:extLst>
              <a:ext uri="{FF2B5EF4-FFF2-40B4-BE49-F238E27FC236}">
                <a16:creationId xmlns:a16="http://schemas.microsoft.com/office/drawing/2014/main" id="{528029B8-4DB2-D62D-44A4-6B5319013DAC}"/>
              </a:ext>
            </a:extLst>
          </p:cNvPr>
          <p:cNvSpPr>
            <a:spLocks noChangeArrowheads="1"/>
          </p:cNvSpPr>
          <p:nvPr/>
        </p:nvSpPr>
        <p:spPr bwMode="auto">
          <a:xfrm>
            <a:off x="1473994" y="1947862"/>
            <a:ext cx="1782366" cy="844154"/>
          </a:xfrm>
          <a:prstGeom prst="roundRect">
            <a:avLst>
              <a:gd name="adj" fmla="val 14264"/>
            </a:avLst>
          </a:prstGeom>
          <a:noFill/>
          <a:ln w="19050">
            <a:solidFill>
              <a:srgbClr val="0000FF"/>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endParaRPr lang="en-CH" altLang="en-CH" sz="1800"/>
          </a:p>
        </p:txBody>
      </p:sp>
      <p:sp>
        <p:nvSpPr>
          <p:cNvPr id="24624" name="Text Box 48">
            <a:extLst>
              <a:ext uri="{FF2B5EF4-FFF2-40B4-BE49-F238E27FC236}">
                <a16:creationId xmlns:a16="http://schemas.microsoft.com/office/drawing/2014/main" id="{7DB45EBF-6316-E108-C09A-366EB2571482}"/>
              </a:ext>
            </a:extLst>
          </p:cNvPr>
          <p:cNvSpPr txBox="1">
            <a:spLocks noChangeArrowheads="1"/>
          </p:cNvSpPr>
          <p:nvPr/>
        </p:nvSpPr>
        <p:spPr bwMode="auto">
          <a:xfrm>
            <a:off x="2176463" y="2796779"/>
            <a:ext cx="670322" cy="205978"/>
          </a:xfrm>
          <a:prstGeom prst="rect">
            <a:avLst/>
          </a:prstGeom>
          <a:solidFill>
            <a:srgbClr val="FFFFFF"/>
          </a:solidFill>
          <a:ln w="19050">
            <a:solidFill>
              <a:srgbClr val="0000FF"/>
            </a:solidFill>
            <a:prstDash val="dash"/>
            <a:miter lim="800000"/>
            <a:headEnd/>
            <a:tailEnd/>
          </a:ln>
        </p:spPr>
        <p:txBody>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a:r>
              <a:rPr lang="en-US" altLang="en-CH" sz="900" b="0">
                <a:latin typeface="Times New Roman" panose="02020603050405020304" pitchFamily="18" charset="0"/>
              </a:rPr>
              <a:t>LMQXB</a:t>
            </a:r>
          </a:p>
        </p:txBody>
      </p:sp>
      <p:sp>
        <p:nvSpPr>
          <p:cNvPr id="24625" name="Line 49">
            <a:extLst>
              <a:ext uri="{FF2B5EF4-FFF2-40B4-BE49-F238E27FC236}">
                <a16:creationId xmlns:a16="http://schemas.microsoft.com/office/drawing/2014/main" id="{2B6A4AD4-0500-FE33-3B8E-784F7A5836A7}"/>
              </a:ext>
            </a:extLst>
          </p:cNvPr>
          <p:cNvSpPr>
            <a:spLocks noChangeShapeType="1"/>
          </p:cNvSpPr>
          <p:nvPr/>
        </p:nvSpPr>
        <p:spPr bwMode="auto">
          <a:xfrm>
            <a:off x="1364456" y="1828800"/>
            <a:ext cx="1981200" cy="0"/>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626" name="Line 50">
            <a:extLst>
              <a:ext uri="{FF2B5EF4-FFF2-40B4-BE49-F238E27FC236}">
                <a16:creationId xmlns:a16="http://schemas.microsoft.com/office/drawing/2014/main" id="{A0114363-60C6-CD22-BE4A-30345E0546AB}"/>
              </a:ext>
            </a:extLst>
          </p:cNvPr>
          <p:cNvSpPr>
            <a:spLocks noChangeShapeType="1"/>
          </p:cNvSpPr>
          <p:nvPr/>
        </p:nvSpPr>
        <p:spPr bwMode="auto">
          <a:xfrm>
            <a:off x="1365647" y="3084910"/>
            <a:ext cx="1999059" cy="0"/>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627" name="Line 51">
            <a:extLst>
              <a:ext uri="{FF2B5EF4-FFF2-40B4-BE49-F238E27FC236}">
                <a16:creationId xmlns:a16="http://schemas.microsoft.com/office/drawing/2014/main" id="{B3E3F356-E371-609C-0F59-1214FB6C5FDD}"/>
              </a:ext>
            </a:extLst>
          </p:cNvPr>
          <p:cNvSpPr>
            <a:spLocks noChangeShapeType="1"/>
          </p:cNvSpPr>
          <p:nvPr/>
        </p:nvSpPr>
        <p:spPr bwMode="auto">
          <a:xfrm>
            <a:off x="1365647" y="1812131"/>
            <a:ext cx="0" cy="1234679"/>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628" name="Line 52">
            <a:extLst>
              <a:ext uri="{FF2B5EF4-FFF2-40B4-BE49-F238E27FC236}">
                <a16:creationId xmlns:a16="http://schemas.microsoft.com/office/drawing/2014/main" id="{67E91A2C-666F-99D9-57D5-6A4BB8680256}"/>
              </a:ext>
            </a:extLst>
          </p:cNvPr>
          <p:cNvSpPr>
            <a:spLocks noChangeShapeType="1"/>
          </p:cNvSpPr>
          <p:nvPr/>
        </p:nvSpPr>
        <p:spPr bwMode="auto">
          <a:xfrm flipH="1">
            <a:off x="3364706" y="1828800"/>
            <a:ext cx="0" cy="1243013"/>
          </a:xfrm>
          <a:prstGeom prst="line">
            <a:avLst/>
          </a:prstGeom>
          <a:noFill/>
          <a:ln w="22225">
            <a:solidFill>
              <a:srgbClr val="008000"/>
            </a:solidFill>
            <a:round/>
            <a:headEnd/>
            <a:tailEnd/>
          </a:ln>
          <a:extLst>
            <a:ext uri="{909E8E84-426E-40DD-AFC4-6F175D3DCCD1}">
              <a14:hiddenFill xmlns:a14="http://schemas.microsoft.com/office/drawing/2010/main">
                <a:noFill/>
              </a14:hiddenFill>
            </a:ext>
          </a:extLst>
        </p:spPr>
        <p:txBody>
          <a:bodyPr/>
          <a:lstStyle/>
          <a:p>
            <a:endParaRPr lang="en-GB" sz="1350"/>
          </a:p>
        </p:txBody>
      </p:sp>
      <p:sp>
        <p:nvSpPr>
          <p:cNvPr id="24629" name="Rectangle 53">
            <a:extLst>
              <a:ext uri="{FF2B5EF4-FFF2-40B4-BE49-F238E27FC236}">
                <a16:creationId xmlns:a16="http://schemas.microsoft.com/office/drawing/2014/main" id="{A74AF8A7-6335-05E5-D24C-13E18A220152}"/>
              </a:ext>
            </a:extLst>
          </p:cNvPr>
          <p:cNvSpPr>
            <a:spLocks noChangeArrowheads="1"/>
          </p:cNvSpPr>
          <p:nvPr/>
        </p:nvSpPr>
        <p:spPr bwMode="auto">
          <a:xfrm>
            <a:off x="1582342" y="1974056"/>
            <a:ext cx="269081" cy="810816"/>
          </a:xfrm>
          <a:prstGeom prst="rect">
            <a:avLst/>
          </a:prstGeom>
          <a:solidFill>
            <a:srgbClr val="CCFFCC"/>
          </a:solidFill>
          <a:ln w="9525">
            <a:solidFill>
              <a:schemeClr val="hlink"/>
            </a:solidFill>
            <a:miter lim="800000"/>
            <a:headEnd/>
            <a:tailEnd/>
          </a:ln>
        </p:spPr>
        <p:txBody>
          <a:bodyPr tIns="0" rIns="0" bIns="0"/>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1050">
                <a:solidFill>
                  <a:schemeClr val="hlink"/>
                </a:solidFill>
                <a:latin typeface="Times New Roman" panose="02020603050405020304" pitchFamily="18" charset="0"/>
              </a:rPr>
              <a:t>MC </a:t>
            </a:r>
          </a:p>
          <a:p>
            <a:r>
              <a:rPr lang="en-US" altLang="en-CH" sz="1050">
                <a:solidFill>
                  <a:schemeClr val="hlink"/>
                </a:solidFill>
                <a:latin typeface="Times New Roman" panose="02020603050405020304" pitchFamily="18" charset="0"/>
              </a:rPr>
              <a:t>S O</a:t>
            </a:r>
          </a:p>
          <a:p>
            <a:r>
              <a:rPr lang="en-US" altLang="en-CH" sz="1050">
                <a:solidFill>
                  <a:schemeClr val="hlink"/>
                </a:solidFill>
                <a:latin typeface="Times New Roman" panose="02020603050405020304" pitchFamily="18" charset="0"/>
              </a:rPr>
              <a:t>X </a:t>
            </a:r>
          </a:p>
        </p:txBody>
      </p:sp>
      <p:sp>
        <p:nvSpPr>
          <p:cNvPr id="24630" name="Text Box 55">
            <a:extLst>
              <a:ext uri="{FF2B5EF4-FFF2-40B4-BE49-F238E27FC236}">
                <a16:creationId xmlns:a16="http://schemas.microsoft.com/office/drawing/2014/main" id="{2530B0E3-911E-EA4C-AB17-61D38E95E306}"/>
              </a:ext>
            </a:extLst>
          </p:cNvPr>
          <p:cNvSpPr txBox="1">
            <a:spLocks noChangeArrowheads="1"/>
          </p:cNvSpPr>
          <p:nvPr/>
        </p:nvSpPr>
        <p:spPr bwMode="auto">
          <a:xfrm>
            <a:off x="1906191" y="1543050"/>
            <a:ext cx="809625" cy="205979"/>
          </a:xfrm>
          <a:prstGeom prst="rect">
            <a:avLst/>
          </a:prstGeom>
          <a:solidFill>
            <a:srgbClr val="FFFFFF"/>
          </a:solidFill>
          <a:ln w="22225">
            <a:solidFill>
              <a:srgbClr val="FF6600"/>
            </a:solidFill>
            <a:miter lim="800000"/>
            <a:headEnd/>
            <a:tailEnd/>
          </a:ln>
        </p:spPr>
        <p:txBody>
          <a:bodyPr anchor="ct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a:r>
              <a:rPr lang="en-US" altLang="en-CH" sz="1200">
                <a:latin typeface="Times New Roman" panose="02020603050405020304" pitchFamily="18" charset="0"/>
              </a:rPr>
              <a:t>Q3</a:t>
            </a:r>
          </a:p>
        </p:txBody>
      </p:sp>
      <p:sp>
        <p:nvSpPr>
          <p:cNvPr id="24631" name="Text Box 56">
            <a:extLst>
              <a:ext uri="{FF2B5EF4-FFF2-40B4-BE49-F238E27FC236}">
                <a16:creationId xmlns:a16="http://schemas.microsoft.com/office/drawing/2014/main" id="{6C304E5D-3F4A-2ADD-7892-EC5B5BF2348E}"/>
              </a:ext>
            </a:extLst>
          </p:cNvPr>
          <p:cNvSpPr txBox="1">
            <a:spLocks noChangeArrowheads="1"/>
          </p:cNvSpPr>
          <p:nvPr/>
        </p:nvSpPr>
        <p:spPr bwMode="auto">
          <a:xfrm>
            <a:off x="1744267" y="3133725"/>
            <a:ext cx="550151" cy="369332"/>
          </a:xfrm>
          <a:prstGeom prst="rect">
            <a:avLst/>
          </a:prstGeom>
          <a:solidFill>
            <a:srgbClr val="CCFFCC"/>
          </a:solidFill>
          <a:ln w="12700">
            <a:solidFill>
              <a:schemeClr val="tx1"/>
            </a:solidFill>
            <a:miter lim="800000"/>
            <a:headEnd type="none" w="sm" len="sm"/>
            <a:tailEnd type="none" w="sm" len="sm"/>
          </a:ln>
        </p:spPr>
        <p:txBody>
          <a:bodyPr wrap="none">
            <a:spAutoFit/>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900">
                <a:latin typeface="Times New Roman" panose="02020603050405020304" pitchFamily="18" charset="0"/>
              </a:rPr>
              <a:t>A1 / B1</a:t>
            </a:r>
          </a:p>
          <a:p>
            <a:r>
              <a:rPr lang="en-US" altLang="en-CH" sz="900">
                <a:latin typeface="Times New Roman" panose="02020603050405020304" pitchFamily="18" charset="0"/>
              </a:rPr>
              <a:t>B6 / B3</a:t>
            </a:r>
          </a:p>
        </p:txBody>
      </p:sp>
      <p:sp>
        <p:nvSpPr>
          <p:cNvPr id="24632" name="Text Box 57">
            <a:extLst>
              <a:ext uri="{FF2B5EF4-FFF2-40B4-BE49-F238E27FC236}">
                <a16:creationId xmlns:a16="http://schemas.microsoft.com/office/drawing/2014/main" id="{50118F4F-97E6-A576-05C7-49655232E3A3}"/>
              </a:ext>
            </a:extLst>
          </p:cNvPr>
          <p:cNvSpPr txBox="1">
            <a:spLocks noChangeArrowheads="1"/>
          </p:cNvSpPr>
          <p:nvPr/>
        </p:nvSpPr>
        <p:spPr bwMode="auto">
          <a:xfrm>
            <a:off x="933451" y="3133725"/>
            <a:ext cx="780983" cy="230832"/>
          </a:xfrm>
          <a:prstGeom prst="rect">
            <a:avLst/>
          </a:prstGeom>
          <a:solidFill>
            <a:srgbClr val="CCFFCC"/>
          </a:solidFill>
          <a:ln w="12700">
            <a:solidFill>
              <a:schemeClr val="tx1"/>
            </a:solidFill>
            <a:miter lim="800000"/>
            <a:headEnd type="none" w="sm" len="sm"/>
            <a:tailEnd type="none" w="sm" len="sm"/>
          </a:ln>
        </p:spPr>
        <p:txBody>
          <a:bodyPr wrap="none">
            <a:spAutoFit/>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900">
                <a:latin typeface="Times New Roman" panose="02020603050405020304" pitchFamily="18" charset="0"/>
              </a:rPr>
              <a:t>B4 / A4 / A3</a:t>
            </a:r>
          </a:p>
        </p:txBody>
      </p:sp>
      <p:sp>
        <p:nvSpPr>
          <p:cNvPr id="24633" name="Text Box 58">
            <a:extLst>
              <a:ext uri="{FF2B5EF4-FFF2-40B4-BE49-F238E27FC236}">
                <a16:creationId xmlns:a16="http://schemas.microsoft.com/office/drawing/2014/main" id="{C3D1F287-934D-349E-F690-1AC3E749F517}"/>
              </a:ext>
            </a:extLst>
          </p:cNvPr>
          <p:cNvSpPr txBox="1">
            <a:spLocks noChangeArrowheads="1"/>
          </p:cNvSpPr>
          <p:nvPr/>
        </p:nvSpPr>
        <p:spPr bwMode="auto">
          <a:xfrm>
            <a:off x="3039666" y="3133725"/>
            <a:ext cx="325730" cy="230832"/>
          </a:xfrm>
          <a:prstGeom prst="rect">
            <a:avLst/>
          </a:prstGeom>
          <a:solidFill>
            <a:srgbClr val="CCFFCC"/>
          </a:solidFill>
          <a:ln w="12700">
            <a:solidFill>
              <a:schemeClr val="tx1"/>
            </a:solidFill>
            <a:miter lim="800000"/>
            <a:headEnd type="none" w="sm" len="sm"/>
            <a:tailEnd type="none" w="sm" len="sm"/>
          </a:ln>
        </p:spPr>
        <p:txBody>
          <a:bodyPr wrap="none">
            <a:spAutoFit/>
          </a:bodyP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r>
              <a:rPr lang="en-US" altLang="en-CH" sz="900">
                <a:latin typeface="Times New Roman" panose="02020603050405020304" pitchFamily="18" charset="0"/>
              </a:rPr>
              <a:t>A2</a:t>
            </a:r>
          </a:p>
        </p:txBody>
      </p:sp>
      <p:sp>
        <p:nvSpPr>
          <p:cNvPr id="24634" name="Text Box 27">
            <a:extLst>
              <a:ext uri="{FF2B5EF4-FFF2-40B4-BE49-F238E27FC236}">
                <a16:creationId xmlns:a16="http://schemas.microsoft.com/office/drawing/2014/main" id="{C04DB4A0-0018-A520-6C3E-47942A2C2155}"/>
              </a:ext>
            </a:extLst>
          </p:cNvPr>
          <p:cNvSpPr txBox="1">
            <a:spLocks noChangeArrowheads="1"/>
          </p:cNvSpPr>
          <p:nvPr/>
        </p:nvSpPr>
        <p:spPr bwMode="auto">
          <a:xfrm>
            <a:off x="6457951" y="1600200"/>
            <a:ext cx="669131" cy="205979"/>
          </a:xfrm>
          <a:prstGeom prst="rect">
            <a:avLst/>
          </a:prstGeom>
          <a:solidFill>
            <a:srgbClr val="FFFFFF"/>
          </a:solidFill>
          <a:ln w="22225">
            <a:solidFill>
              <a:srgbClr val="FF6600"/>
            </a:solidFill>
            <a:miter lim="800000"/>
            <a:headEnd/>
            <a:tailEnd/>
          </a:ln>
        </p:spPr>
        <p:txBody>
          <a:bodyPr anchor="ctr"/>
          <a:lstStyle>
            <a:lvl1pPr>
              <a:defRPr sz="2400" b="1">
                <a:solidFill>
                  <a:schemeClr val="tx1"/>
                </a:solidFill>
                <a:latin typeface="Arial" panose="020B0604020202020204" pitchFamily="34" charset="0"/>
                <a:ea typeface="ＭＳ Ｐゴシック" panose="020B0600070205080204" pitchFamily="34" charset="-128"/>
              </a:defRPr>
            </a:lvl1pPr>
            <a:lvl2pPr marL="37931725" indent="-37474525">
              <a:defRPr sz="2400" b="1">
                <a:solidFill>
                  <a:schemeClr val="tx1"/>
                </a:solidFill>
                <a:latin typeface="Arial" panose="020B0604020202020204" pitchFamily="34" charset="0"/>
                <a:ea typeface="ＭＳ Ｐゴシック" panose="020B0600070205080204" pitchFamily="34" charset="-128"/>
              </a:defRPr>
            </a:lvl2pPr>
            <a:lvl3pPr>
              <a:defRPr sz="2400" b="1">
                <a:solidFill>
                  <a:schemeClr val="tx1"/>
                </a:solidFill>
                <a:latin typeface="Arial" panose="020B0604020202020204" pitchFamily="34" charset="0"/>
                <a:ea typeface="ＭＳ Ｐゴシック" panose="020B0600070205080204" pitchFamily="34" charset="-128"/>
              </a:defRPr>
            </a:lvl3pPr>
            <a:lvl4pPr>
              <a:defRPr sz="2400" b="1">
                <a:solidFill>
                  <a:schemeClr val="tx1"/>
                </a:solidFill>
                <a:latin typeface="Arial" panose="020B0604020202020204" pitchFamily="34" charset="0"/>
                <a:ea typeface="ＭＳ Ｐゴシック" panose="020B0600070205080204" pitchFamily="34" charset="-128"/>
              </a:defRPr>
            </a:lvl4pPr>
            <a:lvl5pPr>
              <a:defRPr sz="2400" b="1">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a:r>
              <a:rPr lang="en-US" altLang="en-CH" sz="1200">
                <a:latin typeface="Times New Roman" panose="02020603050405020304" pitchFamily="18" charset="0"/>
              </a:rPr>
              <a:t>Q1</a:t>
            </a:r>
          </a:p>
        </p:txBody>
      </p:sp>
      <p:sp>
        <p:nvSpPr>
          <p:cNvPr id="2" name="Date Placeholder 3">
            <a:extLst>
              <a:ext uri="{FF2B5EF4-FFF2-40B4-BE49-F238E27FC236}">
                <a16:creationId xmlns:a16="http://schemas.microsoft.com/office/drawing/2014/main" id="{455126B6-A6C9-BAB7-A8B8-B97F51CD25C7}"/>
              </a:ext>
            </a:extLst>
          </p:cNvPr>
          <p:cNvSpPr>
            <a:spLocks noGrp="1"/>
          </p:cNvSpPr>
          <p:nvPr>
            <p:ph type="dt" sz="half" idx="2"/>
          </p:nvPr>
        </p:nvSpPr>
        <p:spPr>
          <a:xfrm>
            <a:off x="751068" y="4767263"/>
            <a:ext cx="2133600" cy="273844"/>
          </a:xfrm>
        </p:spPr>
        <p:txBody>
          <a:bodyPr/>
          <a:lstStyle/>
          <a:p>
            <a:r>
              <a:rPr lang="de-CH"/>
              <a:t>28 Oct 2022</a:t>
            </a:r>
            <a:endParaRPr lang="en-US" dirty="0"/>
          </a:p>
        </p:txBody>
      </p:sp>
      <p:sp>
        <p:nvSpPr>
          <p:cNvPr id="3" name="Footer Placeholder 4">
            <a:extLst>
              <a:ext uri="{FF2B5EF4-FFF2-40B4-BE49-F238E27FC236}">
                <a16:creationId xmlns:a16="http://schemas.microsoft.com/office/drawing/2014/main" id="{EFCBC418-F286-2158-8BFE-71E2F992A619}"/>
              </a:ext>
            </a:extLst>
          </p:cNvPr>
          <p:cNvSpPr>
            <a:spLocks noGrp="1"/>
          </p:cNvSpPr>
          <p:nvPr>
            <p:ph type="ftr" sz="quarter" idx="3"/>
          </p:nvPr>
        </p:nvSpPr>
        <p:spPr>
          <a:xfrm>
            <a:off x="3124198" y="4767263"/>
            <a:ext cx="2895600" cy="273844"/>
          </a:xfrm>
        </p:spPr>
        <p:txBody>
          <a:bodyPr/>
          <a:lstStyle/>
          <a:p>
            <a:r>
              <a:rPr lang="en-US" dirty="0"/>
              <a:t>M. Karppinen</a:t>
            </a:r>
          </a:p>
        </p:txBody>
      </p:sp>
      <p:sp>
        <p:nvSpPr>
          <p:cNvPr id="4" name="Slide Number Placeholder 5">
            <a:extLst>
              <a:ext uri="{FF2B5EF4-FFF2-40B4-BE49-F238E27FC236}">
                <a16:creationId xmlns:a16="http://schemas.microsoft.com/office/drawing/2014/main" id="{D15CFF79-3CD4-55BE-2B4B-F6D04F49DBDA}"/>
              </a:ext>
            </a:extLst>
          </p:cNvPr>
          <p:cNvSpPr>
            <a:spLocks noGrp="1"/>
          </p:cNvSpPr>
          <p:nvPr>
            <p:ph type="sldNum" sz="quarter" idx="4"/>
          </p:nvPr>
        </p:nvSpPr>
        <p:spPr>
          <a:xfrm>
            <a:off x="8185376" y="4767263"/>
            <a:ext cx="501424" cy="273844"/>
          </a:xfrm>
        </p:spPr>
        <p:txBody>
          <a:bodyPr/>
          <a:lstStyle/>
          <a:p>
            <a:fld id="{17918391-D411-FE40-AAD7-861AE5233E0E}"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C5E99571-9A72-21F9-7967-54E5D040E262}"/>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9F0A82FB-23A0-8E3E-583D-C6CF6F18ACED}"/>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DE0955DE-39A9-EAF0-2950-37FC6E82EA1A}"/>
              </a:ext>
            </a:extLst>
          </p:cNvPr>
          <p:cNvSpPr>
            <a:spLocks noGrp="1"/>
          </p:cNvSpPr>
          <p:nvPr>
            <p:ph type="sldNum" sz="quarter" idx="12"/>
          </p:nvPr>
        </p:nvSpPr>
        <p:spPr/>
        <p:txBody>
          <a:bodyPr/>
          <a:lstStyle/>
          <a:p>
            <a:pPr defTabSz="685800" eaLnBrk="0" fontAlgn="base" hangingPunct="0">
              <a:spcBef>
                <a:spcPct val="0"/>
              </a:spcBef>
              <a:spcAft>
                <a:spcPct val="0"/>
              </a:spcAft>
            </a:pPr>
            <a:fld id="{E1A6405B-43A7-4B4C-92C3-38D1D35D45E8}"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20</a:t>
            </a:fld>
            <a:endParaRPr lang="en-US" altLang="en-CH" sz="1050">
              <a:solidFill>
                <a:srgbClr val="000000"/>
              </a:solidFill>
              <a:latin typeface="Times New Roman" panose="02020603050405020304" pitchFamily="18" charset="0"/>
            </a:endParaRPr>
          </a:p>
        </p:txBody>
      </p:sp>
      <p:sp>
        <p:nvSpPr>
          <p:cNvPr id="129026" name="Rectangle 3074">
            <a:extLst>
              <a:ext uri="{FF2B5EF4-FFF2-40B4-BE49-F238E27FC236}">
                <a16:creationId xmlns:a16="http://schemas.microsoft.com/office/drawing/2014/main" id="{FF372B20-0DDC-70C0-448D-C5B3B16304BE}"/>
              </a:ext>
            </a:extLst>
          </p:cNvPr>
          <p:cNvSpPr>
            <a:spLocks noGrp="1" noChangeArrowheads="1"/>
          </p:cNvSpPr>
          <p:nvPr>
            <p:ph type="title"/>
          </p:nvPr>
        </p:nvSpPr>
        <p:spPr/>
        <p:txBody>
          <a:bodyPr/>
          <a:lstStyle/>
          <a:p>
            <a:r>
              <a:rPr lang="en-US" altLang="en-CH"/>
              <a:t>Collar-Coil Warm Prestress (continued)</a:t>
            </a:r>
          </a:p>
        </p:txBody>
      </p:sp>
      <p:graphicFrame>
        <p:nvGraphicFramePr>
          <p:cNvPr id="129027" name="Object 3075">
            <a:extLst>
              <a:ext uri="{FF2B5EF4-FFF2-40B4-BE49-F238E27FC236}">
                <a16:creationId xmlns:a16="http://schemas.microsoft.com/office/drawing/2014/main" id="{029BEBE4-2577-E129-1D49-BCF6FC648973}"/>
              </a:ext>
            </a:extLst>
          </p:cNvPr>
          <p:cNvGraphicFramePr>
            <a:graphicFrameLocks noChangeAspect="1"/>
          </p:cNvGraphicFramePr>
          <p:nvPr/>
        </p:nvGraphicFramePr>
        <p:xfrm>
          <a:off x="2686050" y="1028700"/>
          <a:ext cx="342900" cy="338138"/>
        </p:xfrm>
        <a:graphic>
          <a:graphicData uri="http://schemas.openxmlformats.org/presentationml/2006/ole">
            <mc:AlternateContent xmlns:mc="http://schemas.openxmlformats.org/markup-compatibility/2006">
              <mc:Choice xmlns:v="urn:schemas-microsoft-com:vml" Requires="v">
                <p:oleObj name="Image" r:id="rId2" imgW="1028700" imgH="1016000" progId="PSP5.Image">
                  <p:embed/>
                </p:oleObj>
              </mc:Choice>
              <mc:Fallback>
                <p:oleObj name="Image" r:id="rId2" imgW="1028700" imgH="1016000" progId="PSP5.Image">
                  <p:embed/>
                  <p:pic>
                    <p:nvPicPr>
                      <p:cNvPr id="129027" name="Object 3075">
                        <a:extLst>
                          <a:ext uri="{FF2B5EF4-FFF2-40B4-BE49-F238E27FC236}">
                            <a16:creationId xmlns:a16="http://schemas.microsoft.com/office/drawing/2014/main" id="{029BEBE4-2577-E129-1D49-BCF6FC6489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6050" y="1028700"/>
                        <a:ext cx="342900"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9028" name="Rectangle 3076">
            <a:extLst>
              <a:ext uri="{FF2B5EF4-FFF2-40B4-BE49-F238E27FC236}">
                <a16:creationId xmlns:a16="http://schemas.microsoft.com/office/drawing/2014/main" id="{4F2FCF41-CE5C-8995-4B82-B0F92E309D62}"/>
              </a:ext>
            </a:extLst>
          </p:cNvPr>
          <p:cNvSpPr>
            <a:spLocks noChangeArrowheads="1"/>
          </p:cNvSpPr>
          <p:nvPr/>
        </p:nvSpPr>
        <p:spPr bwMode="auto">
          <a:xfrm>
            <a:off x="3482579" y="1550194"/>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29029" name="Rectangle 3077">
            <a:extLst>
              <a:ext uri="{FF2B5EF4-FFF2-40B4-BE49-F238E27FC236}">
                <a16:creationId xmlns:a16="http://schemas.microsoft.com/office/drawing/2014/main" id="{9312C00A-31AB-89C8-7362-B35F7509A22D}"/>
              </a:ext>
            </a:extLst>
          </p:cNvPr>
          <p:cNvSpPr>
            <a:spLocks noChangeArrowheads="1"/>
          </p:cNvSpPr>
          <p:nvPr/>
        </p:nvSpPr>
        <p:spPr bwMode="auto">
          <a:xfrm>
            <a:off x="4511193" y="1617538"/>
            <a:ext cx="4348162" cy="280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685800" eaLnBrk="0" fontAlgn="base" hangingPunct="0">
              <a:spcBef>
                <a:spcPct val="0"/>
              </a:spcBef>
              <a:spcAft>
                <a:spcPct val="0"/>
              </a:spcAft>
              <a:buFontTx/>
              <a:buChar char="•"/>
            </a:pPr>
            <a:r>
              <a:rPr lang="en-US" altLang="en-CH" sz="1600" dirty="0">
                <a:solidFill>
                  <a:srgbClr val="000000"/>
                </a:solidFill>
                <a:latin typeface="Times New Roman" panose="02020603050405020304" pitchFamily="18" charset="0"/>
                <a:cs typeface="Times New Roman" panose="02020603050405020304" pitchFamily="18" charset="0"/>
              </a:rPr>
              <a:t>  Preload estimates from the various methods are in sufficient agreement to allow us to make an estimate of coil pressure. Prestress targets for long magnets are chosen as 75+/- 20 MPa (Cap, FEA) for inner and outer coils. </a:t>
            </a:r>
          </a:p>
          <a:p>
            <a:pPr defTabSz="685800" eaLnBrk="0" fontAlgn="base" hangingPunct="0">
              <a:spcBef>
                <a:spcPct val="0"/>
              </a:spcBef>
              <a:spcAft>
                <a:spcPct val="0"/>
              </a:spcAft>
              <a:buFontTx/>
              <a:buChar char="•"/>
            </a:pPr>
            <a:endParaRPr lang="en-US" altLang="en-CH" sz="1600" dirty="0">
              <a:solidFill>
                <a:srgbClr val="000000"/>
              </a:solidFill>
              <a:latin typeface="Times New Roman" panose="02020603050405020304" pitchFamily="18" charset="0"/>
              <a:cs typeface="Times New Roman" panose="02020603050405020304" pitchFamily="18" charset="0"/>
            </a:endParaRPr>
          </a:p>
          <a:p>
            <a:pPr defTabSz="685800" eaLnBrk="0" fontAlgn="base" hangingPunct="0">
              <a:spcBef>
                <a:spcPct val="0"/>
              </a:spcBef>
              <a:spcAft>
                <a:spcPct val="0"/>
              </a:spcAft>
              <a:buFontTx/>
              <a:buChar char="•"/>
            </a:pPr>
            <a:r>
              <a:rPr lang="en-US" altLang="en-CH" sz="1600" dirty="0">
                <a:solidFill>
                  <a:srgbClr val="000000"/>
                </a:solidFill>
                <a:latin typeface="Times New Roman" panose="02020603050405020304" pitchFamily="18" charset="0"/>
                <a:cs typeface="Times New Roman" panose="02020603050405020304" pitchFamily="18" charset="0"/>
              </a:rPr>
              <a:t>  Prestress verified by instrumentation packs and collar deflection measurements for P1 and P2.</a:t>
            </a:r>
          </a:p>
          <a:p>
            <a:pPr defTabSz="685800" eaLnBrk="0" fontAlgn="base" hangingPunct="0">
              <a:spcBef>
                <a:spcPct val="0"/>
              </a:spcBef>
              <a:spcAft>
                <a:spcPct val="0"/>
              </a:spcAft>
              <a:buFontTx/>
              <a:buChar char="•"/>
            </a:pPr>
            <a:endParaRPr lang="en-US" altLang="en-CH" sz="1600" dirty="0">
              <a:solidFill>
                <a:srgbClr val="000000"/>
              </a:solidFill>
              <a:latin typeface="Times New Roman" panose="02020603050405020304" pitchFamily="18" charset="0"/>
              <a:cs typeface="Times New Roman" panose="02020603050405020304" pitchFamily="18" charset="0"/>
            </a:endParaRPr>
          </a:p>
          <a:p>
            <a:pPr defTabSz="685800" eaLnBrk="0" fontAlgn="base" hangingPunct="0">
              <a:spcBef>
                <a:spcPct val="0"/>
              </a:spcBef>
              <a:spcAft>
                <a:spcPct val="0"/>
              </a:spcAft>
              <a:buFontTx/>
              <a:buChar char="•"/>
            </a:pPr>
            <a:r>
              <a:rPr lang="en-US" altLang="en-CH" sz="1600" dirty="0">
                <a:solidFill>
                  <a:srgbClr val="000000"/>
                </a:solidFill>
                <a:latin typeface="Times New Roman" panose="02020603050405020304" pitchFamily="18" charset="0"/>
                <a:cs typeface="Times New Roman" panose="02020603050405020304" pitchFamily="18" charset="0"/>
              </a:rPr>
              <a:t>  Prestress for MQXB verified by collar deflection measurements only.</a:t>
            </a:r>
          </a:p>
        </p:txBody>
      </p:sp>
      <p:pic>
        <p:nvPicPr>
          <p:cNvPr id="129030" name="Picture 3078">
            <a:extLst>
              <a:ext uri="{FF2B5EF4-FFF2-40B4-BE49-F238E27FC236}">
                <a16:creationId xmlns:a16="http://schemas.microsoft.com/office/drawing/2014/main" id="{07065726-505F-9036-F264-09EC8761FF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436" y="1599484"/>
            <a:ext cx="4003535" cy="972266"/>
          </a:xfrm>
          <a:prstGeom prst="rect">
            <a:avLst/>
          </a:prstGeom>
          <a:noFill/>
          <a:extLst>
            <a:ext uri="{909E8E84-426E-40DD-AFC4-6F175D3DCCD1}">
              <a14:hiddenFill xmlns:a14="http://schemas.microsoft.com/office/drawing/2010/main">
                <a:solidFill>
                  <a:srgbClr val="FFFFFF"/>
                </a:solidFill>
              </a14:hiddenFill>
            </a:ext>
          </a:extLst>
        </p:spPr>
      </p:pic>
      <p:sp>
        <p:nvSpPr>
          <p:cNvPr id="129031" name="Rectangle 3079">
            <a:extLst>
              <a:ext uri="{FF2B5EF4-FFF2-40B4-BE49-F238E27FC236}">
                <a16:creationId xmlns:a16="http://schemas.microsoft.com/office/drawing/2014/main" id="{9BD8B4D8-B5AB-E906-F840-F1155000C898}"/>
              </a:ext>
            </a:extLst>
          </p:cNvPr>
          <p:cNvSpPr>
            <a:spLocks noChangeArrowheads="1"/>
          </p:cNvSpPr>
          <p:nvPr/>
        </p:nvSpPr>
        <p:spPr bwMode="auto">
          <a:xfrm>
            <a:off x="2968229" y="2021681"/>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29033" name="Rectangle 3081">
            <a:extLst>
              <a:ext uri="{FF2B5EF4-FFF2-40B4-BE49-F238E27FC236}">
                <a16:creationId xmlns:a16="http://schemas.microsoft.com/office/drawing/2014/main" id="{D7BAABDA-899B-C3F3-FBCC-F6C82BE74C25}"/>
              </a:ext>
            </a:extLst>
          </p:cNvPr>
          <p:cNvSpPr>
            <a:spLocks noChangeArrowheads="1"/>
          </p:cNvSpPr>
          <p:nvPr/>
        </p:nvSpPr>
        <p:spPr bwMode="auto">
          <a:xfrm>
            <a:off x="2968229" y="1871663"/>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29035" name="Rectangle 3083">
            <a:extLst>
              <a:ext uri="{FF2B5EF4-FFF2-40B4-BE49-F238E27FC236}">
                <a16:creationId xmlns:a16="http://schemas.microsoft.com/office/drawing/2014/main" id="{7EAFA39B-793A-E4F4-E387-0A648F60B7DC}"/>
              </a:ext>
            </a:extLst>
          </p:cNvPr>
          <p:cNvSpPr>
            <a:spLocks noChangeArrowheads="1"/>
          </p:cNvSpPr>
          <p:nvPr/>
        </p:nvSpPr>
        <p:spPr bwMode="auto">
          <a:xfrm>
            <a:off x="3196829" y="2121694"/>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grpSp>
        <p:nvGrpSpPr>
          <p:cNvPr id="129046" name="Group 3094">
            <a:extLst>
              <a:ext uri="{FF2B5EF4-FFF2-40B4-BE49-F238E27FC236}">
                <a16:creationId xmlns:a16="http://schemas.microsoft.com/office/drawing/2014/main" id="{E4006D4E-8994-64E7-6245-6F1BE9DB6C7D}"/>
              </a:ext>
            </a:extLst>
          </p:cNvPr>
          <p:cNvGrpSpPr>
            <a:grpSpLocks/>
          </p:cNvGrpSpPr>
          <p:nvPr/>
        </p:nvGrpSpPr>
        <p:grpSpPr bwMode="auto">
          <a:xfrm>
            <a:off x="282436" y="2836738"/>
            <a:ext cx="4010957" cy="1948413"/>
            <a:chOff x="-2" y="382"/>
            <a:chExt cx="3632" cy="1252"/>
          </a:xfrm>
        </p:grpSpPr>
        <p:grpSp>
          <p:nvGrpSpPr>
            <p:cNvPr id="129044" name="Group 3092">
              <a:extLst>
                <a:ext uri="{FF2B5EF4-FFF2-40B4-BE49-F238E27FC236}">
                  <a16:creationId xmlns:a16="http://schemas.microsoft.com/office/drawing/2014/main" id="{A8607228-3D51-A999-7ED7-C854D2D099B6}"/>
                </a:ext>
              </a:extLst>
            </p:cNvPr>
            <p:cNvGrpSpPr>
              <a:grpSpLocks/>
            </p:cNvGrpSpPr>
            <p:nvPr/>
          </p:nvGrpSpPr>
          <p:grpSpPr bwMode="auto">
            <a:xfrm>
              <a:off x="0" y="384"/>
              <a:ext cx="3628" cy="1248"/>
              <a:chOff x="0" y="384"/>
              <a:chExt cx="3628" cy="1248"/>
            </a:xfrm>
          </p:grpSpPr>
          <p:grpSp>
            <p:nvGrpSpPr>
              <p:cNvPr id="129041" name="Group 3089">
                <a:extLst>
                  <a:ext uri="{FF2B5EF4-FFF2-40B4-BE49-F238E27FC236}">
                    <a16:creationId xmlns:a16="http://schemas.microsoft.com/office/drawing/2014/main" id="{AB051A34-D2F8-AE11-AE5D-99E54F5C0712}"/>
                  </a:ext>
                </a:extLst>
              </p:cNvPr>
              <p:cNvGrpSpPr>
                <a:grpSpLocks/>
              </p:cNvGrpSpPr>
              <p:nvPr/>
            </p:nvGrpSpPr>
            <p:grpSpPr bwMode="auto">
              <a:xfrm>
                <a:off x="0" y="384"/>
                <a:ext cx="3628" cy="384"/>
                <a:chOff x="0" y="384"/>
                <a:chExt cx="3628" cy="384"/>
              </a:xfrm>
            </p:grpSpPr>
            <p:sp>
              <p:nvSpPr>
                <p:cNvPr id="129038" name="Rectangle 3086">
                  <a:extLst>
                    <a:ext uri="{FF2B5EF4-FFF2-40B4-BE49-F238E27FC236}">
                      <a16:creationId xmlns:a16="http://schemas.microsoft.com/office/drawing/2014/main" id="{BE93F5B0-27CC-50CD-D393-9EB8772C7178}"/>
                    </a:ext>
                  </a:extLst>
                </p:cNvPr>
                <p:cNvSpPr>
                  <a:spLocks noChangeArrowheads="1"/>
                </p:cNvSpPr>
                <p:nvPr/>
              </p:nvSpPr>
              <p:spPr bwMode="auto">
                <a:xfrm>
                  <a:off x="43" y="384"/>
                  <a:ext cx="3542"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85800" eaLnBrk="0" fontAlgn="base" hangingPunct="0">
                    <a:spcBef>
                      <a:spcPct val="0"/>
                    </a:spcBef>
                    <a:spcAft>
                      <a:spcPct val="0"/>
                    </a:spcAft>
                  </a:pPr>
                  <a:r>
                    <a:rPr lang="en-US" altLang="en-CH" sz="1200">
                      <a:solidFill>
                        <a:srgbClr val="000000"/>
                      </a:solidFill>
                      <a:latin typeface="Times New Roman" panose="02020603050405020304" pitchFamily="18" charset="0"/>
                      <a:cs typeface="Times New Roman" panose="02020603050405020304" pitchFamily="18" charset="0"/>
                    </a:rPr>
                    <a:t>  LHC IR MQXB Prototype Collared Coil Specifications</a:t>
                  </a:r>
                  <a:endParaRPr lang="en-US" altLang="en-CH" sz="1200">
                    <a:solidFill>
                      <a:srgbClr val="000000"/>
                    </a:solidFill>
                    <a:latin typeface="Times New Roman" panose="02020603050405020304" pitchFamily="18" charset="0"/>
                  </a:endParaRPr>
                </a:p>
              </p:txBody>
            </p:sp>
            <p:sp>
              <p:nvSpPr>
                <p:cNvPr id="129040" name="Rectangle 3088">
                  <a:extLst>
                    <a:ext uri="{FF2B5EF4-FFF2-40B4-BE49-F238E27FC236}">
                      <a16:creationId xmlns:a16="http://schemas.microsoft.com/office/drawing/2014/main" id="{29F9335D-4EF2-B36E-1270-3D722D1BE0BD}"/>
                    </a:ext>
                  </a:extLst>
                </p:cNvPr>
                <p:cNvSpPr>
                  <a:spLocks noChangeArrowheads="1"/>
                </p:cNvSpPr>
                <p:nvPr/>
              </p:nvSpPr>
              <p:spPr bwMode="auto">
                <a:xfrm>
                  <a:off x="0" y="384"/>
                  <a:ext cx="3628"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85800" eaLnBrk="0" fontAlgn="base" hangingPunct="0">
                    <a:spcBef>
                      <a:spcPct val="0"/>
                    </a:spcBef>
                    <a:spcAft>
                      <a:spcPct val="0"/>
                    </a:spcAft>
                  </a:pPr>
                  <a:endParaRPr lang="en-GB" sz="1200">
                    <a:solidFill>
                      <a:srgbClr val="000000"/>
                    </a:solidFill>
                    <a:latin typeface="Times New Roman" panose="02020603050405020304" pitchFamily="18" charset="0"/>
                  </a:endParaRPr>
                </a:p>
              </p:txBody>
            </p:sp>
          </p:grpSp>
          <p:grpSp>
            <p:nvGrpSpPr>
              <p:cNvPr id="129043" name="Group 3091">
                <a:extLst>
                  <a:ext uri="{FF2B5EF4-FFF2-40B4-BE49-F238E27FC236}">
                    <a16:creationId xmlns:a16="http://schemas.microsoft.com/office/drawing/2014/main" id="{923A124F-2DB2-1844-E4F6-EE30139EA7C6}"/>
                  </a:ext>
                </a:extLst>
              </p:cNvPr>
              <p:cNvGrpSpPr>
                <a:grpSpLocks/>
              </p:cNvGrpSpPr>
              <p:nvPr/>
            </p:nvGrpSpPr>
            <p:grpSpPr bwMode="auto">
              <a:xfrm>
                <a:off x="0" y="768"/>
                <a:ext cx="3628" cy="864"/>
                <a:chOff x="0" y="768"/>
                <a:chExt cx="3628" cy="864"/>
              </a:xfrm>
            </p:grpSpPr>
            <p:sp>
              <p:nvSpPr>
                <p:cNvPr id="129039" name="Rectangle 3087">
                  <a:extLst>
                    <a:ext uri="{FF2B5EF4-FFF2-40B4-BE49-F238E27FC236}">
                      <a16:creationId xmlns:a16="http://schemas.microsoft.com/office/drawing/2014/main" id="{A980B3C6-7D36-A6B4-C187-5B2CB7287C14}"/>
                    </a:ext>
                  </a:extLst>
                </p:cNvPr>
                <p:cNvSpPr>
                  <a:spLocks noChangeArrowheads="1"/>
                </p:cNvSpPr>
                <p:nvPr/>
              </p:nvSpPr>
              <p:spPr bwMode="auto">
                <a:xfrm>
                  <a:off x="43" y="768"/>
                  <a:ext cx="3542" cy="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85800" eaLnBrk="0" fontAlgn="base" hangingPunct="0">
                    <a:spcBef>
                      <a:spcPct val="0"/>
                    </a:spcBef>
                    <a:spcAft>
                      <a:spcPct val="0"/>
                    </a:spcAft>
                  </a:pPr>
                  <a:r>
                    <a:rPr lang="en-US" altLang="en-CH" sz="900" dirty="0">
                      <a:solidFill>
                        <a:srgbClr val="000000"/>
                      </a:solidFill>
                      <a:latin typeface="Times New Roman" panose="02020603050405020304" pitchFamily="18" charset="0"/>
                      <a:cs typeface="Times New Roman" panose="02020603050405020304" pitchFamily="18" charset="0"/>
                    </a:rPr>
                    <a:t>Collar Material:  </a:t>
                  </a:r>
                  <a:r>
                    <a:rPr lang="en-US" altLang="en-CH" sz="900" dirty="0" err="1">
                      <a:solidFill>
                        <a:srgbClr val="000000"/>
                      </a:solidFill>
                      <a:latin typeface="Times New Roman" panose="02020603050405020304" pitchFamily="18" charset="0"/>
                      <a:cs typeface="Times New Roman" panose="02020603050405020304" pitchFamily="18" charset="0"/>
                    </a:rPr>
                    <a:t>Nitronic</a:t>
                  </a:r>
                  <a:r>
                    <a:rPr lang="en-US" altLang="en-CH" sz="900" dirty="0">
                      <a:solidFill>
                        <a:srgbClr val="000000"/>
                      </a:solidFill>
                      <a:latin typeface="Times New Roman" panose="02020603050405020304" pitchFamily="18" charset="0"/>
                      <a:cs typeface="Times New Roman" panose="02020603050405020304" pitchFamily="18" charset="0"/>
                    </a:rPr>
                    <a:t> 40 Stainless Steel, Minimum yield strength  655 MPa </a:t>
                  </a:r>
                </a:p>
                <a:p>
                  <a:pPr defTabSz="685800" eaLnBrk="0" fontAlgn="base" hangingPunct="0">
                    <a:spcBef>
                      <a:spcPct val="0"/>
                    </a:spcBef>
                    <a:spcAft>
                      <a:spcPct val="0"/>
                    </a:spcAft>
                  </a:pPr>
                  <a:r>
                    <a:rPr lang="en-US" altLang="en-CH" sz="900" dirty="0">
                      <a:solidFill>
                        <a:srgbClr val="000000"/>
                      </a:solidFill>
                      <a:latin typeface="Times New Roman" panose="02020603050405020304" pitchFamily="18" charset="0"/>
                      <a:cs typeface="Times New Roman" panose="02020603050405020304" pitchFamily="18" charset="0"/>
                    </a:rPr>
                    <a:t> </a:t>
                  </a:r>
                </a:p>
                <a:p>
                  <a:pPr defTabSz="685800" eaLnBrk="0" fontAlgn="base" hangingPunct="0">
                    <a:spcBef>
                      <a:spcPct val="0"/>
                    </a:spcBef>
                    <a:spcAft>
                      <a:spcPct val="0"/>
                    </a:spcAft>
                  </a:pPr>
                  <a:r>
                    <a:rPr lang="en-US" altLang="en-CH" sz="900" dirty="0">
                      <a:solidFill>
                        <a:srgbClr val="000000"/>
                      </a:solidFill>
                      <a:latin typeface="Times New Roman" panose="02020603050405020304" pitchFamily="18" charset="0"/>
                      <a:cs typeface="Times New Roman" panose="02020603050405020304" pitchFamily="18" charset="0"/>
                    </a:rPr>
                    <a:t>Collar radial deflection, Midplane:  Maximum 140 </a:t>
                  </a:r>
                  <a:r>
                    <a:rPr lang="en-US" altLang="en-CH" sz="900" dirty="0">
                      <a:solidFill>
                        <a:srgbClr val="000000"/>
                      </a:solidFill>
                      <a:latin typeface="Symbol" pitchFamily="2" charset="2"/>
                      <a:cs typeface="Times New Roman" panose="02020603050405020304" pitchFamily="18" charset="0"/>
                    </a:rPr>
                    <a:t>m</a:t>
                  </a:r>
                  <a:r>
                    <a:rPr lang="en-US" altLang="en-CH" sz="900" dirty="0">
                      <a:solidFill>
                        <a:srgbClr val="000000"/>
                      </a:solidFill>
                      <a:latin typeface="Times New Roman" panose="02020603050405020304" pitchFamily="18" charset="0"/>
                      <a:cs typeface="Times New Roman" panose="02020603050405020304" pitchFamily="18" charset="0"/>
                    </a:rPr>
                    <a:t>m,  Minimum 100 </a:t>
                  </a:r>
                  <a:r>
                    <a:rPr lang="en-US" altLang="en-CH" sz="900" dirty="0">
                      <a:solidFill>
                        <a:srgbClr val="000000"/>
                      </a:solidFill>
                      <a:latin typeface="Symbol" pitchFamily="2" charset="2"/>
                      <a:cs typeface="Times New Roman" panose="02020603050405020304" pitchFamily="18" charset="0"/>
                    </a:rPr>
                    <a:t>m</a:t>
                  </a:r>
                  <a:r>
                    <a:rPr lang="en-US" altLang="en-CH" sz="900" dirty="0">
                      <a:solidFill>
                        <a:srgbClr val="000000"/>
                      </a:solidFill>
                      <a:latin typeface="Times New Roman" panose="02020603050405020304" pitchFamily="18" charset="0"/>
                      <a:cs typeface="Times New Roman" panose="02020603050405020304" pitchFamily="18" charset="0"/>
                    </a:rPr>
                    <a:t>m</a:t>
                  </a:r>
                </a:p>
                <a:p>
                  <a:pPr defTabSz="685800" eaLnBrk="0" fontAlgn="base" hangingPunct="0">
                    <a:spcBef>
                      <a:spcPct val="0"/>
                    </a:spcBef>
                    <a:spcAft>
                      <a:spcPct val="0"/>
                    </a:spcAft>
                  </a:pPr>
                  <a:r>
                    <a:rPr lang="en-US" altLang="en-CH" sz="900" dirty="0">
                      <a:solidFill>
                        <a:srgbClr val="000000"/>
                      </a:solidFill>
                      <a:latin typeface="Times New Roman" panose="02020603050405020304" pitchFamily="18" charset="0"/>
                      <a:cs typeface="Times New Roman" panose="02020603050405020304" pitchFamily="18" charset="0"/>
                    </a:rPr>
                    <a:t>Collar radial deflection, Pole:   Maximum 180 </a:t>
                  </a:r>
                  <a:r>
                    <a:rPr lang="en-US" altLang="en-CH" sz="900" dirty="0">
                      <a:solidFill>
                        <a:srgbClr val="000000"/>
                      </a:solidFill>
                      <a:latin typeface="Symbol" pitchFamily="2" charset="2"/>
                      <a:cs typeface="Times New Roman" panose="02020603050405020304" pitchFamily="18" charset="0"/>
                    </a:rPr>
                    <a:t>m</a:t>
                  </a:r>
                  <a:r>
                    <a:rPr lang="en-US" altLang="en-CH" sz="900" dirty="0">
                      <a:solidFill>
                        <a:srgbClr val="000000"/>
                      </a:solidFill>
                      <a:latin typeface="Times New Roman" panose="02020603050405020304" pitchFamily="18" charset="0"/>
                      <a:cs typeface="Times New Roman" panose="02020603050405020304" pitchFamily="18" charset="0"/>
                    </a:rPr>
                    <a:t>m,  Minimum 100 </a:t>
                  </a:r>
                  <a:r>
                    <a:rPr lang="en-US" altLang="en-CH" sz="900" dirty="0">
                      <a:solidFill>
                        <a:srgbClr val="000000"/>
                      </a:solidFill>
                      <a:latin typeface="Symbol" pitchFamily="2" charset="2"/>
                      <a:cs typeface="Times New Roman" panose="02020603050405020304" pitchFamily="18" charset="0"/>
                    </a:rPr>
                    <a:t>m</a:t>
                  </a:r>
                  <a:r>
                    <a:rPr lang="en-US" altLang="en-CH" sz="900" dirty="0">
                      <a:solidFill>
                        <a:srgbClr val="000000"/>
                      </a:solidFill>
                      <a:latin typeface="Times New Roman" panose="02020603050405020304" pitchFamily="18" charset="0"/>
                      <a:cs typeface="Times New Roman" panose="02020603050405020304" pitchFamily="18" charset="0"/>
                    </a:rPr>
                    <a:t>m</a:t>
                  </a:r>
                </a:p>
                <a:p>
                  <a:pPr defTabSz="685800" eaLnBrk="0" fontAlgn="base" hangingPunct="0">
                    <a:spcBef>
                      <a:spcPct val="0"/>
                    </a:spcBef>
                    <a:spcAft>
                      <a:spcPct val="0"/>
                    </a:spcAft>
                  </a:pPr>
                  <a:r>
                    <a:rPr lang="en-US" altLang="en-CH" sz="900" dirty="0">
                      <a:solidFill>
                        <a:srgbClr val="000000"/>
                      </a:solidFill>
                      <a:latin typeface="Times New Roman" panose="02020603050405020304" pitchFamily="18" charset="0"/>
                      <a:cs typeface="Times New Roman" panose="02020603050405020304" pitchFamily="18" charset="0"/>
                    </a:rPr>
                    <a:t> </a:t>
                  </a:r>
                </a:p>
                <a:p>
                  <a:pPr defTabSz="685800" eaLnBrk="0" fontAlgn="base" hangingPunct="0">
                    <a:spcBef>
                      <a:spcPct val="0"/>
                    </a:spcBef>
                    <a:spcAft>
                      <a:spcPct val="0"/>
                    </a:spcAft>
                  </a:pPr>
                  <a:r>
                    <a:rPr lang="en-US" altLang="en-CH" sz="900" dirty="0">
                      <a:solidFill>
                        <a:srgbClr val="000000"/>
                      </a:solidFill>
                      <a:latin typeface="Times New Roman" panose="02020603050405020304" pitchFamily="18" charset="0"/>
                      <a:cs typeface="Times New Roman" panose="02020603050405020304" pitchFamily="18" charset="0"/>
                    </a:rPr>
                    <a:t>End can outside radial deflection, Maximum 150</a:t>
                  </a:r>
                  <a:r>
                    <a:rPr lang="en-US" altLang="en-CH" sz="900" dirty="0">
                      <a:solidFill>
                        <a:srgbClr val="000000"/>
                      </a:solidFill>
                      <a:latin typeface="Symbol" pitchFamily="2" charset="2"/>
                      <a:cs typeface="Times New Roman" panose="02020603050405020304" pitchFamily="18" charset="0"/>
                    </a:rPr>
                    <a:t>m</a:t>
                  </a:r>
                  <a:r>
                    <a:rPr lang="en-US" altLang="en-CH" sz="900" dirty="0">
                      <a:solidFill>
                        <a:srgbClr val="000000"/>
                      </a:solidFill>
                      <a:latin typeface="Times New Roman" panose="02020603050405020304" pitchFamily="18" charset="0"/>
                      <a:cs typeface="Times New Roman" panose="02020603050405020304" pitchFamily="18" charset="0"/>
                    </a:rPr>
                    <a:t>m, Minimum 125 </a:t>
                  </a:r>
                  <a:r>
                    <a:rPr lang="en-US" altLang="en-CH" sz="900" dirty="0">
                      <a:solidFill>
                        <a:srgbClr val="000000"/>
                      </a:solidFill>
                      <a:latin typeface="Symbol" pitchFamily="2" charset="2"/>
                      <a:cs typeface="Times New Roman" panose="02020603050405020304" pitchFamily="18" charset="0"/>
                    </a:rPr>
                    <a:t>m</a:t>
                  </a:r>
                  <a:r>
                    <a:rPr lang="en-US" altLang="en-CH" sz="900" dirty="0">
                      <a:solidFill>
                        <a:srgbClr val="000000"/>
                      </a:solidFill>
                      <a:latin typeface="Times New Roman" panose="02020603050405020304" pitchFamily="18" charset="0"/>
                      <a:cs typeface="Times New Roman" panose="02020603050405020304" pitchFamily="18" charset="0"/>
                    </a:rPr>
                    <a:t>m</a:t>
                  </a:r>
                </a:p>
              </p:txBody>
            </p:sp>
            <p:sp>
              <p:nvSpPr>
                <p:cNvPr id="129042" name="Rectangle 3090">
                  <a:extLst>
                    <a:ext uri="{FF2B5EF4-FFF2-40B4-BE49-F238E27FC236}">
                      <a16:creationId xmlns:a16="http://schemas.microsoft.com/office/drawing/2014/main" id="{9090CE45-3CE9-5F83-D3C1-A0C35984E939}"/>
                    </a:ext>
                  </a:extLst>
                </p:cNvPr>
                <p:cNvSpPr>
                  <a:spLocks noChangeArrowheads="1"/>
                </p:cNvSpPr>
                <p:nvPr/>
              </p:nvSpPr>
              <p:spPr bwMode="auto">
                <a:xfrm>
                  <a:off x="0" y="768"/>
                  <a:ext cx="3628" cy="864"/>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85800" eaLnBrk="0" fontAlgn="base" hangingPunct="0">
                    <a:spcBef>
                      <a:spcPct val="0"/>
                    </a:spcBef>
                    <a:spcAft>
                      <a:spcPct val="0"/>
                    </a:spcAft>
                  </a:pPr>
                  <a:endParaRPr lang="en-GB" sz="1200">
                    <a:solidFill>
                      <a:srgbClr val="000000"/>
                    </a:solidFill>
                    <a:latin typeface="Times New Roman" panose="02020603050405020304" pitchFamily="18" charset="0"/>
                  </a:endParaRPr>
                </a:p>
              </p:txBody>
            </p:sp>
          </p:grpSp>
        </p:grpSp>
        <p:sp>
          <p:nvSpPr>
            <p:cNvPr id="129045" name="Rectangle 3093">
              <a:extLst>
                <a:ext uri="{FF2B5EF4-FFF2-40B4-BE49-F238E27FC236}">
                  <a16:creationId xmlns:a16="http://schemas.microsoft.com/office/drawing/2014/main" id="{2DF73DA0-00F7-6EC9-189D-2EDE46A3D1DA}"/>
                </a:ext>
              </a:extLst>
            </p:cNvPr>
            <p:cNvSpPr>
              <a:spLocks noChangeArrowheads="1"/>
            </p:cNvSpPr>
            <p:nvPr/>
          </p:nvSpPr>
          <p:spPr bwMode="auto">
            <a:xfrm>
              <a:off x="-2" y="382"/>
              <a:ext cx="3632" cy="1252"/>
            </a:xfrm>
            <a:prstGeom prst="rect">
              <a:avLst/>
            </a:prstGeom>
            <a:noFill/>
            <a:ln w="6350">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685800" eaLnBrk="0" fontAlgn="base" hangingPunct="0">
                <a:spcBef>
                  <a:spcPct val="0"/>
                </a:spcBef>
                <a:spcAft>
                  <a:spcPct val="0"/>
                </a:spcAft>
              </a:pPr>
              <a:endParaRPr lang="en-GB" sz="1200">
                <a:solidFill>
                  <a:srgbClr val="000000"/>
                </a:solidFill>
                <a:latin typeface="Times New Roman" panose="02020603050405020304" pitchFamily="18" charset="0"/>
              </a:endParaRPr>
            </a:p>
          </p:txBody>
        </p:sp>
      </p:grpSp>
      <p:sp>
        <p:nvSpPr>
          <p:cNvPr id="6" name="TextBox 5">
            <a:extLst>
              <a:ext uri="{FF2B5EF4-FFF2-40B4-BE49-F238E27FC236}">
                <a16:creationId xmlns:a16="http://schemas.microsoft.com/office/drawing/2014/main" id="{DF7BDA2F-0609-06E0-936A-EF992C168542}"/>
              </a:ext>
            </a:extLst>
          </p:cNvPr>
          <p:cNvSpPr txBox="1"/>
          <p:nvPr/>
        </p:nvSpPr>
        <p:spPr>
          <a:xfrm>
            <a:off x="7299754" y="256401"/>
            <a:ext cx="1387046" cy="276999"/>
          </a:xfrm>
          <a:prstGeom prst="rect">
            <a:avLst/>
          </a:prstGeom>
          <a:noFill/>
          <a:ln>
            <a:solidFill>
              <a:schemeClr val="accent2">
                <a:lumMod val="60000"/>
                <a:lumOff val="40000"/>
              </a:schemeClr>
            </a:solidFill>
          </a:ln>
        </p:spPr>
        <p:txBody>
          <a:bodyPr wrap="none" rtlCol="0">
            <a:spAutoFit/>
          </a:bodyPr>
          <a:lstStyle/>
          <a:p>
            <a:r>
              <a:rPr lang="en-GB" sz="1200" i="1" dirty="0"/>
              <a:t>F. </a:t>
            </a:r>
            <a:r>
              <a:rPr lang="en-GB" sz="1200" i="1" dirty="0" err="1"/>
              <a:t>Nobrega</a:t>
            </a:r>
            <a:r>
              <a:rPr lang="en-GB" sz="1200" i="1" dirty="0"/>
              <a:t> (FNAL)</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9ABEC0AB-5470-8295-3C7A-76062D1ECBE4}"/>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8B8148FD-7F50-72C1-A98C-ADEF9191AF78}"/>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00C15B94-F029-461A-B98A-8FB8B9BAC5E1}"/>
              </a:ext>
            </a:extLst>
          </p:cNvPr>
          <p:cNvSpPr>
            <a:spLocks noGrp="1"/>
          </p:cNvSpPr>
          <p:nvPr>
            <p:ph type="sldNum" sz="quarter" idx="12"/>
          </p:nvPr>
        </p:nvSpPr>
        <p:spPr/>
        <p:txBody>
          <a:bodyPr/>
          <a:lstStyle/>
          <a:p>
            <a:pPr defTabSz="685800" eaLnBrk="0" fontAlgn="base" hangingPunct="0">
              <a:spcBef>
                <a:spcPct val="0"/>
              </a:spcBef>
              <a:spcAft>
                <a:spcPct val="0"/>
              </a:spcAft>
            </a:pPr>
            <a:fld id="{E6D439CE-85A8-3E49-B1CD-9B6B4ACDA46B}"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21</a:t>
            </a:fld>
            <a:endParaRPr lang="en-US" altLang="en-CH" sz="1050">
              <a:solidFill>
                <a:srgbClr val="000000"/>
              </a:solidFill>
              <a:latin typeface="Times New Roman" panose="02020603050405020304" pitchFamily="18" charset="0"/>
            </a:endParaRPr>
          </a:p>
        </p:txBody>
      </p:sp>
      <p:sp>
        <p:nvSpPr>
          <p:cNvPr id="125954" name="Rectangle 2">
            <a:extLst>
              <a:ext uri="{FF2B5EF4-FFF2-40B4-BE49-F238E27FC236}">
                <a16:creationId xmlns:a16="http://schemas.microsoft.com/office/drawing/2014/main" id="{059A68D4-E6E8-420E-C9FE-07F6E8522BB8}"/>
              </a:ext>
            </a:extLst>
          </p:cNvPr>
          <p:cNvSpPr>
            <a:spLocks noGrp="1" noChangeArrowheads="1"/>
          </p:cNvSpPr>
          <p:nvPr>
            <p:ph type="title"/>
          </p:nvPr>
        </p:nvSpPr>
        <p:spPr/>
        <p:txBody>
          <a:bodyPr/>
          <a:lstStyle/>
          <a:p>
            <a:r>
              <a:rPr lang="en-US" altLang="en-CH"/>
              <a:t>Collar-Coil Assembly, End Collets</a:t>
            </a:r>
          </a:p>
        </p:txBody>
      </p:sp>
      <p:graphicFrame>
        <p:nvGraphicFramePr>
          <p:cNvPr id="125955" name="Object 3">
            <a:extLst>
              <a:ext uri="{FF2B5EF4-FFF2-40B4-BE49-F238E27FC236}">
                <a16:creationId xmlns:a16="http://schemas.microsoft.com/office/drawing/2014/main" id="{D4E8B305-522A-0D46-7C5C-0309605E1D82}"/>
              </a:ext>
            </a:extLst>
          </p:cNvPr>
          <p:cNvGraphicFramePr>
            <a:graphicFrameLocks noChangeAspect="1"/>
          </p:cNvGraphicFramePr>
          <p:nvPr/>
        </p:nvGraphicFramePr>
        <p:xfrm>
          <a:off x="2857500" y="1028700"/>
          <a:ext cx="342900" cy="338138"/>
        </p:xfrm>
        <a:graphic>
          <a:graphicData uri="http://schemas.openxmlformats.org/presentationml/2006/ole">
            <mc:AlternateContent xmlns:mc="http://schemas.openxmlformats.org/markup-compatibility/2006">
              <mc:Choice xmlns:v="urn:schemas-microsoft-com:vml" Requires="v">
                <p:oleObj name="Image" r:id="rId2" imgW="1028700" imgH="1016000" progId="PSP5.Image">
                  <p:embed/>
                </p:oleObj>
              </mc:Choice>
              <mc:Fallback>
                <p:oleObj name="Image" r:id="rId2" imgW="1028700" imgH="1016000" progId="PSP5.Image">
                  <p:embed/>
                  <p:pic>
                    <p:nvPicPr>
                      <p:cNvPr id="125955" name="Object 3">
                        <a:extLst>
                          <a:ext uri="{FF2B5EF4-FFF2-40B4-BE49-F238E27FC236}">
                            <a16:creationId xmlns:a16="http://schemas.microsoft.com/office/drawing/2014/main" id="{D4E8B305-522A-0D46-7C5C-0309605E1D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0" y="1028700"/>
                        <a:ext cx="342900"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5957" name="Rectangle 5">
            <a:extLst>
              <a:ext uri="{FF2B5EF4-FFF2-40B4-BE49-F238E27FC236}">
                <a16:creationId xmlns:a16="http://schemas.microsoft.com/office/drawing/2014/main" id="{A45A0E72-136B-0D71-2C59-9749C4D14071}"/>
              </a:ext>
            </a:extLst>
          </p:cNvPr>
          <p:cNvSpPr>
            <a:spLocks noChangeArrowheads="1"/>
          </p:cNvSpPr>
          <p:nvPr/>
        </p:nvSpPr>
        <p:spPr bwMode="auto">
          <a:xfrm>
            <a:off x="3482579" y="1550194"/>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25960" name="Rectangle 8">
            <a:extLst>
              <a:ext uri="{FF2B5EF4-FFF2-40B4-BE49-F238E27FC236}">
                <a16:creationId xmlns:a16="http://schemas.microsoft.com/office/drawing/2014/main" id="{4C012B17-4CEC-4AD7-1FD3-F484FF90FE7E}"/>
              </a:ext>
            </a:extLst>
          </p:cNvPr>
          <p:cNvSpPr>
            <a:spLocks noChangeArrowheads="1"/>
          </p:cNvSpPr>
          <p:nvPr/>
        </p:nvSpPr>
        <p:spPr bwMode="auto">
          <a:xfrm>
            <a:off x="2900363" y="1507331"/>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25962" name="Rectangle 10">
            <a:extLst>
              <a:ext uri="{FF2B5EF4-FFF2-40B4-BE49-F238E27FC236}">
                <a16:creationId xmlns:a16="http://schemas.microsoft.com/office/drawing/2014/main" id="{9F6752A2-565A-EC03-1688-9DE31E8C7921}"/>
              </a:ext>
            </a:extLst>
          </p:cNvPr>
          <p:cNvSpPr>
            <a:spLocks noChangeArrowheads="1"/>
          </p:cNvSpPr>
          <p:nvPr/>
        </p:nvSpPr>
        <p:spPr bwMode="auto">
          <a:xfrm>
            <a:off x="2900363" y="1507331"/>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pic>
        <p:nvPicPr>
          <p:cNvPr id="125961" name="Picture 9">
            <a:extLst>
              <a:ext uri="{FF2B5EF4-FFF2-40B4-BE49-F238E27FC236}">
                <a16:creationId xmlns:a16="http://schemas.microsoft.com/office/drawing/2014/main" id="{1062D252-3CCF-A67E-E53E-541C59E787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9636" b="16060"/>
          <a:stretch>
            <a:fillRect/>
          </a:stretch>
        </p:blipFill>
        <p:spPr bwMode="auto">
          <a:xfrm>
            <a:off x="424896" y="1939841"/>
            <a:ext cx="4425419" cy="2817896"/>
          </a:xfrm>
          <a:prstGeom prst="rect">
            <a:avLst/>
          </a:prstGeom>
          <a:noFill/>
          <a:extLst>
            <a:ext uri="{909E8E84-426E-40DD-AFC4-6F175D3DCCD1}">
              <a14:hiddenFill xmlns:a14="http://schemas.microsoft.com/office/drawing/2010/main">
                <a:solidFill>
                  <a:srgbClr val="FFFFFF"/>
                </a:solidFill>
              </a14:hiddenFill>
            </a:ext>
          </a:extLst>
        </p:spPr>
      </p:pic>
      <p:pic>
        <p:nvPicPr>
          <p:cNvPr id="125963" name="Picture 11">
            <a:extLst>
              <a:ext uri="{FF2B5EF4-FFF2-40B4-BE49-F238E27FC236}">
                <a16:creationId xmlns:a16="http://schemas.microsoft.com/office/drawing/2014/main" id="{0878658D-4C93-CF6A-B63F-BD2506FEEB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4313" y="1039981"/>
            <a:ext cx="1650205" cy="1666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5956" name="Rectangle 4">
            <a:extLst>
              <a:ext uri="{FF2B5EF4-FFF2-40B4-BE49-F238E27FC236}">
                <a16:creationId xmlns:a16="http://schemas.microsoft.com/office/drawing/2014/main" id="{77BA27A9-8EB2-5075-8833-DF2C2595FA05}"/>
              </a:ext>
            </a:extLst>
          </p:cNvPr>
          <p:cNvSpPr>
            <a:spLocks noGrp="1" noChangeArrowheads="1"/>
          </p:cNvSpPr>
          <p:nvPr>
            <p:ph type="body" idx="1"/>
          </p:nvPr>
        </p:nvSpPr>
        <p:spPr>
          <a:xfrm>
            <a:off x="4743450" y="1371600"/>
            <a:ext cx="4300538" cy="3350419"/>
          </a:xfrm>
        </p:spPr>
        <p:txBody>
          <a:bodyPr/>
          <a:lstStyle/>
          <a:p>
            <a:pPr>
              <a:buFontTx/>
              <a:buChar char="•"/>
            </a:pPr>
            <a:r>
              <a:rPr lang="en-US" altLang="en-CH" sz="1600" dirty="0">
                <a:cs typeface="Times New Roman" panose="02020603050405020304" pitchFamily="18" charset="0"/>
              </a:rPr>
              <a:t>Measurements of the stressed and un-stressed end can diameter and tests with pressure sensitive film (Fuji film) confirmed FEA predictions.  From this the appropriate amount of radial shim needed in the end regions was determined, which resulted in end can radial deflections of 125-150 </a:t>
            </a:r>
            <a:r>
              <a:rPr lang="en-US" altLang="en-CH" sz="1600" dirty="0">
                <a:latin typeface="Symbol" pitchFamily="2" charset="2"/>
                <a:cs typeface="Times New Roman" panose="02020603050405020304" pitchFamily="18" charset="0"/>
              </a:rPr>
              <a:t>m</a:t>
            </a:r>
            <a:r>
              <a:rPr lang="en-US" altLang="en-CH" sz="1600" dirty="0">
                <a:cs typeface="Times New Roman" panose="02020603050405020304" pitchFamily="18" charset="0"/>
              </a:rPr>
              <a:t>m.</a:t>
            </a:r>
          </a:p>
          <a:p>
            <a:pPr>
              <a:buFontTx/>
              <a:buChar char="•"/>
            </a:pPr>
            <a:endParaRPr lang="en-US" altLang="en-CH" sz="1600" dirty="0">
              <a:cs typeface="Times New Roman" panose="02020603050405020304" pitchFamily="18" charset="0"/>
            </a:endParaRPr>
          </a:p>
          <a:p>
            <a:pPr>
              <a:buFontTx/>
              <a:buChar char="•"/>
            </a:pPr>
            <a:r>
              <a:rPr lang="en-US" altLang="en-CH" sz="1600" dirty="0">
                <a:cs typeface="Times New Roman" panose="02020603050405020304" pitchFamily="18" charset="0"/>
              </a:rPr>
              <a:t>The desired prestress range at the transition region from straight section to the ends is 75-90 MPa.</a:t>
            </a:r>
          </a:p>
        </p:txBody>
      </p:sp>
      <p:sp>
        <p:nvSpPr>
          <p:cNvPr id="6" name="TextBox 5">
            <a:extLst>
              <a:ext uri="{FF2B5EF4-FFF2-40B4-BE49-F238E27FC236}">
                <a16:creationId xmlns:a16="http://schemas.microsoft.com/office/drawing/2014/main" id="{4F3D33E3-A234-FCD5-C89B-49D1AB6E2125}"/>
              </a:ext>
            </a:extLst>
          </p:cNvPr>
          <p:cNvSpPr txBox="1"/>
          <p:nvPr/>
        </p:nvSpPr>
        <p:spPr>
          <a:xfrm>
            <a:off x="7299754" y="256401"/>
            <a:ext cx="1387046" cy="276999"/>
          </a:xfrm>
          <a:prstGeom prst="rect">
            <a:avLst/>
          </a:prstGeom>
          <a:noFill/>
          <a:ln>
            <a:solidFill>
              <a:schemeClr val="accent2">
                <a:lumMod val="60000"/>
                <a:lumOff val="40000"/>
              </a:schemeClr>
            </a:solidFill>
          </a:ln>
        </p:spPr>
        <p:txBody>
          <a:bodyPr wrap="none" rtlCol="0">
            <a:spAutoFit/>
          </a:bodyPr>
          <a:lstStyle/>
          <a:p>
            <a:r>
              <a:rPr lang="en-GB" sz="1200" i="1" dirty="0"/>
              <a:t>F. </a:t>
            </a:r>
            <a:r>
              <a:rPr lang="en-GB" sz="1200" i="1" dirty="0" err="1"/>
              <a:t>Nobrega</a:t>
            </a:r>
            <a:r>
              <a:rPr lang="en-GB" sz="1200" i="1" dirty="0"/>
              <a:t> (FNAL)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78DA397A-EF80-C0C8-2BF2-8EBEB90EC517}"/>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19B8C43C-B6C9-BD23-EF79-9A9EFDEB1AEA}"/>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39595794-1F15-5B19-F08B-3A9E1F0F4787}"/>
              </a:ext>
            </a:extLst>
          </p:cNvPr>
          <p:cNvSpPr>
            <a:spLocks noGrp="1"/>
          </p:cNvSpPr>
          <p:nvPr>
            <p:ph type="sldNum" sz="quarter" idx="12"/>
          </p:nvPr>
        </p:nvSpPr>
        <p:spPr/>
        <p:txBody>
          <a:bodyPr/>
          <a:lstStyle/>
          <a:p>
            <a:pPr defTabSz="685800" eaLnBrk="0" fontAlgn="base" hangingPunct="0">
              <a:spcBef>
                <a:spcPct val="0"/>
              </a:spcBef>
              <a:spcAft>
                <a:spcPct val="0"/>
              </a:spcAft>
            </a:pPr>
            <a:fld id="{B2787C58-A1B6-5A45-96FD-35FFFBFC6C46}"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22</a:t>
            </a:fld>
            <a:endParaRPr lang="en-US" altLang="en-CH" sz="1050">
              <a:solidFill>
                <a:srgbClr val="000000"/>
              </a:solidFill>
              <a:latin typeface="Times New Roman" panose="02020603050405020304" pitchFamily="18" charset="0"/>
            </a:endParaRPr>
          </a:p>
        </p:txBody>
      </p:sp>
      <p:graphicFrame>
        <p:nvGraphicFramePr>
          <p:cNvPr id="130051" name="Object 3">
            <a:extLst>
              <a:ext uri="{FF2B5EF4-FFF2-40B4-BE49-F238E27FC236}">
                <a16:creationId xmlns:a16="http://schemas.microsoft.com/office/drawing/2014/main" id="{9B1EBE14-1F71-9F10-EC1C-AAE864C0D8A6}"/>
              </a:ext>
            </a:extLst>
          </p:cNvPr>
          <p:cNvGraphicFramePr>
            <a:graphicFrameLocks noChangeAspect="1"/>
          </p:cNvGraphicFramePr>
          <p:nvPr/>
        </p:nvGraphicFramePr>
        <p:xfrm>
          <a:off x="2571750" y="1028700"/>
          <a:ext cx="342900" cy="334566"/>
        </p:xfrm>
        <a:graphic>
          <a:graphicData uri="http://schemas.openxmlformats.org/presentationml/2006/ole">
            <mc:AlternateContent xmlns:mc="http://schemas.openxmlformats.org/markup-compatibility/2006">
              <mc:Choice xmlns:v="urn:schemas-microsoft-com:vml" Requires="v">
                <p:oleObj name="Image" r:id="rId2" imgW="1028700" imgH="1003300" progId="PSP5.Image">
                  <p:embed/>
                </p:oleObj>
              </mc:Choice>
              <mc:Fallback>
                <p:oleObj name="Image" r:id="rId2" imgW="1028700" imgH="1003300" progId="PSP5.Image">
                  <p:embed/>
                  <p:pic>
                    <p:nvPicPr>
                      <p:cNvPr id="130051" name="Object 3">
                        <a:extLst>
                          <a:ext uri="{FF2B5EF4-FFF2-40B4-BE49-F238E27FC236}">
                            <a16:creationId xmlns:a16="http://schemas.microsoft.com/office/drawing/2014/main" id="{9B1EBE14-1F71-9F10-EC1C-AAE864C0D8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1750" y="1028700"/>
                        <a:ext cx="342900" cy="334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0054" name="Rectangle 6">
            <a:extLst>
              <a:ext uri="{FF2B5EF4-FFF2-40B4-BE49-F238E27FC236}">
                <a16:creationId xmlns:a16="http://schemas.microsoft.com/office/drawing/2014/main" id="{EAD33DDC-55CB-3394-9FDA-FC7F81D4F6D5}"/>
              </a:ext>
            </a:extLst>
          </p:cNvPr>
          <p:cNvSpPr>
            <a:spLocks noGrp="1" noChangeArrowheads="1"/>
          </p:cNvSpPr>
          <p:nvPr>
            <p:ph type="title"/>
          </p:nvPr>
        </p:nvSpPr>
        <p:spPr/>
        <p:txBody>
          <a:bodyPr/>
          <a:lstStyle/>
          <a:p>
            <a:r>
              <a:rPr lang="en-US" altLang="en-CH"/>
              <a:t>Cold Mass Final Assembly, End Restraint</a:t>
            </a:r>
          </a:p>
        </p:txBody>
      </p:sp>
      <p:sp>
        <p:nvSpPr>
          <p:cNvPr id="130058" name="Rectangle 10">
            <a:extLst>
              <a:ext uri="{FF2B5EF4-FFF2-40B4-BE49-F238E27FC236}">
                <a16:creationId xmlns:a16="http://schemas.microsoft.com/office/drawing/2014/main" id="{35DC2481-CA2F-9461-0412-5019EF24CBF0}"/>
              </a:ext>
            </a:extLst>
          </p:cNvPr>
          <p:cNvSpPr>
            <a:spLocks noChangeArrowheads="1"/>
          </p:cNvSpPr>
          <p:nvPr/>
        </p:nvSpPr>
        <p:spPr bwMode="auto">
          <a:xfrm>
            <a:off x="1485900" y="2800350"/>
            <a:ext cx="6000750" cy="1869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171450" indent="-171450" defTabSz="685800" eaLnBrk="0" fontAlgn="base" hangingPunct="0">
              <a:spcBef>
                <a:spcPct val="0"/>
              </a:spcBef>
              <a:spcAft>
                <a:spcPct val="0"/>
              </a:spcAft>
              <a:buFont typeface="Arial" panose="020B0604020202020204" pitchFamily="34" charset="0"/>
              <a:buChar char="•"/>
            </a:pPr>
            <a:r>
              <a:rPr lang="en-US" altLang="en-CH" sz="1050" dirty="0">
                <a:solidFill>
                  <a:srgbClr val="000000"/>
                </a:solidFill>
                <a:latin typeface="Times New Roman" panose="02020603050405020304" pitchFamily="18" charset="0"/>
                <a:cs typeface="Times New Roman" panose="02020603050405020304" pitchFamily="18" charset="0"/>
              </a:rPr>
              <a:t>Starting from magnet HGQ-05, the collared coil assembly was secured axially to the end plate using load bolts. Calculations and experiments were conducted in order to verify that the end cans do not slip off the ends of the coils during the axial loading of the collared coil assembly. The figure above shows the axial loading mechanism used to load the collared coil assembly.</a:t>
            </a:r>
          </a:p>
          <a:p>
            <a:pPr marL="171450" indent="-171450" defTabSz="685800" eaLnBrk="0" fontAlgn="base" hangingPunct="0">
              <a:spcBef>
                <a:spcPct val="0"/>
              </a:spcBef>
              <a:spcAft>
                <a:spcPct val="0"/>
              </a:spcAft>
              <a:buFont typeface="Arial" panose="020B0604020202020204" pitchFamily="34" charset="0"/>
              <a:buChar char="•"/>
            </a:pPr>
            <a:endParaRPr lang="en-US" altLang="en-CH" sz="1050" dirty="0">
              <a:solidFill>
                <a:srgbClr val="000000"/>
              </a:solidFill>
              <a:latin typeface="Times New Roman" panose="02020603050405020304" pitchFamily="18" charset="0"/>
              <a:cs typeface="Times New Roman" panose="02020603050405020304" pitchFamily="18" charset="0"/>
            </a:endParaRPr>
          </a:p>
          <a:p>
            <a:pPr marL="171450" indent="-171450" defTabSz="685800" eaLnBrk="0" fontAlgn="base" hangingPunct="0">
              <a:spcBef>
                <a:spcPct val="0"/>
              </a:spcBef>
              <a:spcAft>
                <a:spcPct val="0"/>
              </a:spcAft>
              <a:buFont typeface="Arial" panose="020B0604020202020204" pitchFamily="34" charset="0"/>
              <a:buChar char="•"/>
            </a:pPr>
            <a:r>
              <a:rPr lang="en-US" altLang="en-CH" sz="1050" dirty="0">
                <a:solidFill>
                  <a:srgbClr val="000000"/>
                </a:solidFill>
                <a:latin typeface="Times New Roman" panose="02020603050405020304" pitchFamily="18" charset="0"/>
                <a:cs typeface="Times New Roman" panose="02020603050405020304" pitchFamily="18" charset="0"/>
              </a:rPr>
              <a:t>An aluminum ring is bolted to the aluminum end can at both the lead and non-lead ends.  Load bolts are used to axially tie the collared coil assembly to the end plate through the aluminum ring.  Gaps between coil end-saddles and pusher plate are filled with “green putty” to provide a uniform transfer of load to the coils from the end bullets.  </a:t>
            </a:r>
          </a:p>
          <a:p>
            <a:pPr marL="171450" indent="-171450" defTabSz="685800" eaLnBrk="0" fontAlgn="base" hangingPunct="0">
              <a:spcBef>
                <a:spcPct val="0"/>
              </a:spcBef>
              <a:spcAft>
                <a:spcPct val="0"/>
              </a:spcAft>
              <a:buFont typeface="Arial" panose="020B0604020202020204" pitchFamily="34" charset="0"/>
              <a:buChar char="•"/>
            </a:pPr>
            <a:endParaRPr lang="en-US" altLang="en-CH" sz="1050" dirty="0">
              <a:solidFill>
                <a:srgbClr val="000000"/>
              </a:solidFill>
              <a:latin typeface="Times New Roman" panose="02020603050405020304" pitchFamily="18" charset="0"/>
              <a:cs typeface="Times New Roman" panose="02020603050405020304" pitchFamily="18" charset="0"/>
            </a:endParaRPr>
          </a:p>
          <a:p>
            <a:pPr marL="171450" indent="-171450" defTabSz="685800" eaLnBrk="0" fontAlgn="base" hangingPunct="0">
              <a:spcBef>
                <a:spcPct val="0"/>
              </a:spcBef>
              <a:spcAft>
                <a:spcPct val="0"/>
              </a:spcAft>
              <a:buFont typeface="Arial" panose="020B0604020202020204" pitchFamily="34" charset="0"/>
              <a:buChar char="•"/>
            </a:pPr>
            <a:r>
              <a:rPr lang="en-US" altLang="en-CH" sz="1050" dirty="0">
                <a:solidFill>
                  <a:srgbClr val="000000"/>
                </a:solidFill>
                <a:latin typeface="Times New Roman" panose="02020603050405020304" pitchFamily="18" charset="0"/>
                <a:cs typeface="Times New Roman" panose="02020603050405020304" pitchFamily="18" charset="0"/>
              </a:rPr>
              <a:t>A force of  9.8 </a:t>
            </a:r>
            <a:r>
              <a:rPr lang="en-US" altLang="en-CH" sz="1050" dirty="0" err="1">
                <a:solidFill>
                  <a:srgbClr val="000000"/>
                </a:solidFill>
                <a:latin typeface="Times New Roman" panose="02020603050405020304" pitchFamily="18" charset="0"/>
                <a:cs typeface="Times New Roman" panose="02020603050405020304" pitchFamily="18" charset="0"/>
              </a:rPr>
              <a:t>kN</a:t>
            </a:r>
            <a:r>
              <a:rPr lang="en-US" altLang="en-CH" sz="1050" dirty="0">
                <a:solidFill>
                  <a:srgbClr val="000000"/>
                </a:solidFill>
                <a:latin typeface="Times New Roman" panose="02020603050405020304" pitchFamily="18" charset="0"/>
                <a:cs typeface="Times New Roman" panose="02020603050405020304" pitchFamily="18" charset="0"/>
              </a:rPr>
              <a:t> (2,200 lbs.) is applied to each bullet at both the lead and non-lead end of the magnet.</a:t>
            </a:r>
            <a:endParaRPr lang="en-US" altLang="en-CH" sz="1050" dirty="0">
              <a:solidFill>
                <a:srgbClr val="000000"/>
              </a:solidFill>
              <a:latin typeface="Times New Roman" panose="02020603050405020304" pitchFamily="18" charset="0"/>
            </a:endParaRPr>
          </a:p>
        </p:txBody>
      </p:sp>
      <p:sp>
        <p:nvSpPr>
          <p:cNvPr id="130060" name="Freeform 12">
            <a:extLst>
              <a:ext uri="{FF2B5EF4-FFF2-40B4-BE49-F238E27FC236}">
                <a16:creationId xmlns:a16="http://schemas.microsoft.com/office/drawing/2014/main" id="{81AA9E59-51F1-2828-867B-E959F89C270C}"/>
              </a:ext>
            </a:extLst>
          </p:cNvPr>
          <p:cNvSpPr>
            <a:spLocks/>
          </p:cNvSpPr>
          <p:nvPr/>
        </p:nvSpPr>
        <p:spPr bwMode="auto">
          <a:xfrm>
            <a:off x="3014663" y="1746648"/>
            <a:ext cx="103585" cy="678656"/>
          </a:xfrm>
          <a:custGeom>
            <a:avLst/>
            <a:gdLst>
              <a:gd name="T0" fmla="*/ 0 w 87"/>
              <a:gd name="T1" fmla="*/ 0 h 570"/>
              <a:gd name="T2" fmla="*/ 59 w 87"/>
              <a:gd name="T3" fmla="*/ 0 h 570"/>
              <a:gd name="T4" fmla="*/ 59 w 87"/>
              <a:gd name="T5" fmla="*/ 32 h 570"/>
              <a:gd name="T6" fmla="*/ 87 w 87"/>
              <a:gd name="T7" fmla="*/ 32 h 570"/>
              <a:gd name="T8" fmla="*/ 87 w 87"/>
              <a:gd name="T9" fmla="*/ 541 h 570"/>
              <a:gd name="T10" fmla="*/ 59 w 87"/>
              <a:gd name="T11" fmla="*/ 541 h 570"/>
              <a:gd name="T12" fmla="*/ 59 w 87"/>
              <a:gd name="T13" fmla="*/ 570 h 570"/>
              <a:gd name="T14" fmla="*/ 0 w 87"/>
              <a:gd name="T15" fmla="*/ 570 h 570"/>
              <a:gd name="T16" fmla="*/ 0 w 87"/>
              <a:gd name="T17"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570">
                <a:moveTo>
                  <a:pt x="0" y="0"/>
                </a:moveTo>
                <a:lnTo>
                  <a:pt x="59" y="0"/>
                </a:lnTo>
                <a:lnTo>
                  <a:pt x="59" y="32"/>
                </a:lnTo>
                <a:lnTo>
                  <a:pt x="87" y="32"/>
                </a:lnTo>
                <a:lnTo>
                  <a:pt x="87" y="541"/>
                </a:lnTo>
                <a:lnTo>
                  <a:pt x="59" y="541"/>
                </a:lnTo>
                <a:lnTo>
                  <a:pt x="59" y="570"/>
                </a:lnTo>
                <a:lnTo>
                  <a:pt x="0" y="570"/>
                </a:lnTo>
                <a:lnTo>
                  <a:pt x="0" y="0"/>
                </a:lnTo>
                <a:close/>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061" name="Rectangle 13">
            <a:extLst>
              <a:ext uri="{FF2B5EF4-FFF2-40B4-BE49-F238E27FC236}">
                <a16:creationId xmlns:a16="http://schemas.microsoft.com/office/drawing/2014/main" id="{357EFACE-5224-BD32-0192-D274C5FD208A}"/>
              </a:ext>
            </a:extLst>
          </p:cNvPr>
          <p:cNvSpPr>
            <a:spLocks noChangeArrowheads="1"/>
          </p:cNvSpPr>
          <p:nvPr/>
        </p:nvSpPr>
        <p:spPr bwMode="auto">
          <a:xfrm>
            <a:off x="3215878" y="1934766"/>
            <a:ext cx="2594372" cy="308372"/>
          </a:xfrm>
          <a:prstGeom prst="rect">
            <a:avLst/>
          </a:prstGeom>
          <a:noFill/>
          <a:ln w="4763">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grpSp>
        <p:nvGrpSpPr>
          <p:cNvPr id="130797" name="Group 749">
            <a:extLst>
              <a:ext uri="{FF2B5EF4-FFF2-40B4-BE49-F238E27FC236}">
                <a16:creationId xmlns:a16="http://schemas.microsoft.com/office/drawing/2014/main" id="{3FBD3AD8-5944-6E63-F7E2-10DCAAC564B2}"/>
              </a:ext>
            </a:extLst>
          </p:cNvPr>
          <p:cNvGrpSpPr>
            <a:grpSpLocks/>
          </p:cNvGrpSpPr>
          <p:nvPr/>
        </p:nvGrpSpPr>
        <p:grpSpPr bwMode="auto">
          <a:xfrm>
            <a:off x="3268266" y="1934766"/>
            <a:ext cx="2495550" cy="310753"/>
            <a:chOff x="1785" y="1625"/>
            <a:chExt cx="2096" cy="261"/>
          </a:xfrm>
        </p:grpSpPr>
        <p:grpSp>
          <p:nvGrpSpPr>
            <p:cNvPr id="130795" name="Group 747">
              <a:extLst>
                <a:ext uri="{FF2B5EF4-FFF2-40B4-BE49-F238E27FC236}">
                  <a16:creationId xmlns:a16="http://schemas.microsoft.com/office/drawing/2014/main" id="{1C558E9D-99DF-BB3C-B31B-9341A3F6E90C}"/>
                </a:ext>
              </a:extLst>
            </p:cNvPr>
            <p:cNvGrpSpPr>
              <a:grpSpLocks/>
            </p:cNvGrpSpPr>
            <p:nvPr/>
          </p:nvGrpSpPr>
          <p:grpSpPr bwMode="auto">
            <a:xfrm>
              <a:off x="1785" y="1625"/>
              <a:ext cx="2096" cy="261"/>
              <a:chOff x="1785" y="1625"/>
              <a:chExt cx="2096" cy="261"/>
            </a:xfrm>
          </p:grpSpPr>
          <p:grpSp>
            <p:nvGrpSpPr>
              <p:cNvPr id="130262" name="Group 214">
                <a:extLst>
                  <a:ext uri="{FF2B5EF4-FFF2-40B4-BE49-F238E27FC236}">
                    <a16:creationId xmlns:a16="http://schemas.microsoft.com/office/drawing/2014/main" id="{CE41B0F9-A0F9-E6C1-A16D-10EB9BDAB709}"/>
                  </a:ext>
                </a:extLst>
              </p:cNvPr>
              <p:cNvGrpSpPr>
                <a:grpSpLocks/>
              </p:cNvGrpSpPr>
              <p:nvPr/>
            </p:nvGrpSpPr>
            <p:grpSpPr bwMode="auto">
              <a:xfrm>
                <a:off x="1785" y="1625"/>
                <a:ext cx="2096" cy="161"/>
                <a:chOff x="1785" y="1625"/>
                <a:chExt cx="2096" cy="161"/>
              </a:xfrm>
            </p:grpSpPr>
            <p:pic>
              <p:nvPicPr>
                <p:cNvPr id="130062" name="Picture 14">
                  <a:extLst>
                    <a:ext uri="{FF2B5EF4-FFF2-40B4-BE49-F238E27FC236}">
                      <a16:creationId xmlns:a16="http://schemas.microsoft.com/office/drawing/2014/main" id="{1033AC25-B823-F04A-F54B-EAA7503E1E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63" name="Picture 15">
                  <a:extLst>
                    <a:ext uri="{FF2B5EF4-FFF2-40B4-BE49-F238E27FC236}">
                      <a16:creationId xmlns:a16="http://schemas.microsoft.com/office/drawing/2014/main" id="{99C79F15-4D5B-8C52-B606-C32AB66348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64" name="Picture 16">
                  <a:extLst>
                    <a:ext uri="{FF2B5EF4-FFF2-40B4-BE49-F238E27FC236}">
                      <a16:creationId xmlns:a16="http://schemas.microsoft.com/office/drawing/2014/main" id="{4ABD4365-0167-E9D2-5203-B062B0EB88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65" name="Picture 17">
                  <a:extLst>
                    <a:ext uri="{FF2B5EF4-FFF2-40B4-BE49-F238E27FC236}">
                      <a16:creationId xmlns:a16="http://schemas.microsoft.com/office/drawing/2014/main" id="{1F029785-6517-357A-9E17-C695BD3F1F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66" name="Picture 18">
                  <a:extLst>
                    <a:ext uri="{FF2B5EF4-FFF2-40B4-BE49-F238E27FC236}">
                      <a16:creationId xmlns:a16="http://schemas.microsoft.com/office/drawing/2014/main" id="{51FDE497-77B8-9AAA-37FC-C0C5BE3851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67" name="Picture 19">
                  <a:extLst>
                    <a:ext uri="{FF2B5EF4-FFF2-40B4-BE49-F238E27FC236}">
                      <a16:creationId xmlns:a16="http://schemas.microsoft.com/office/drawing/2014/main" id="{F8D220F6-84CA-05FE-EDA7-B43CF09304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6"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68" name="Picture 20">
                  <a:extLst>
                    <a:ext uri="{FF2B5EF4-FFF2-40B4-BE49-F238E27FC236}">
                      <a16:creationId xmlns:a16="http://schemas.microsoft.com/office/drawing/2014/main" id="{4FD0BF5F-4C1B-78C2-CDE7-9422501376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69" name="Picture 21">
                  <a:extLst>
                    <a:ext uri="{FF2B5EF4-FFF2-40B4-BE49-F238E27FC236}">
                      <a16:creationId xmlns:a16="http://schemas.microsoft.com/office/drawing/2014/main" id="{A16AAC6C-015C-512D-625E-DC86275B8B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70" name="Picture 22">
                  <a:extLst>
                    <a:ext uri="{FF2B5EF4-FFF2-40B4-BE49-F238E27FC236}">
                      <a16:creationId xmlns:a16="http://schemas.microsoft.com/office/drawing/2014/main" id="{23E355C4-C6CF-2AE3-5653-1D5D2BAA73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7"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71" name="Picture 23">
                  <a:extLst>
                    <a:ext uri="{FF2B5EF4-FFF2-40B4-BE49-F238E27FC236}">
                      <a16:creationId xmlns:a16="http://schemas.microsoft.com/office/drawing/2014/main" id="{A2AFFB2A-4774-4D72-2CDA-C19EE1C2E3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72" name="Picture 24">
                  <a:extLst>
                    <a:ext uri="{FF2B5EF4-FFF2-40B4-BE49-F238E27FC236}">
                      <a16:creationId xmlns:a16="http://schemas.microsoft.com/office/drawing/2014/main" id="{3BADB2D1-61BF-195D-B840-913775C76F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73" name="Picture 25">
                  <a:extLst>
                    <a:ext uri="{FF2B5EF4-FFF2-40B4-BE49-F238E27FC236}">
                      <a16:creationId xmlns:a16="http://schemas.microsoft.com/office/drawing/2014/main" id="{AE87D43B-583B-1F75-6200-E05319EA1D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74" name="Picture 26">
                  <a:extLst>
                    <a:ext uri="{FF2B5EF4-FFF2-40B4-BE49-F238E27FC236}">
                      <a16:creationId xmlns:a16="http://schemas.microsoft.com/office/drawing/2014/main" id="{28BEF7CA-6345-A70E-881B-8C349875CE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75" name="Picture 27">
                  <a:extLst>
                    <a:ext uri="{FF2B5EF4-FFF2-40B4-BE49-F238E27FC236}">
                      <a16:creationId xmlns:a16="http://schemas.microsoft.com/office/drawing/2014/main" id="{EB24090A-26FC-EEBC-568F-9A4ABF06A1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9"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76" name="Picture 28">
                  <a:extLst>
                    <a:ext uri="{FF2B5EF4-FFF2-40B4-BE49-F238E27FC236}">
                      <a16:creationId xmlns:a16="http://schemas.microsoft.com/office/drawing/2014/main" id="{0BE59394-8170-261B-E848-4CCFC32FF2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77" name="Picture 29">
                  <a:extLst>
                    <a:ext uri="{FF2B5EF4-FFF2-40B4-BE49-F238E27FC236}">
                      <a16:creationId xmlns:a16="http://schemas.microsoft.com/office/drawing/2014/main" id="{5A064DCF-BF71-CC85-7532-CA7CAF40FD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9"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78" name="Picture 30">
                  <a:extLst>
                    <a:ext uri="{FF2B5EF4-FFF2-40B4-BE49-F238E27FC236}">
                      <a16:creationId xmlns:a16="http://schemas.microsoft.com/office/drawing/2014/main" id="{F689A570-D996-8036-45D0-57A5EC7BB8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0"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79" name="Picture 31">
                  <a:extLst>
                    <a:ext uri="{FF2B5EF4-FFF2-40B4-BE49-F238E27FC236}">
                      <a16:creationId xmlns:a16="http://schemas.microsoft.com/office/drawing/2014/main" id="{3CB4E401-79FD-F153-83D5-456FF7CF1B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80" name="Picture 32">
                  <a:extLst>
                    <a:ext uri="{FF2B5EF4-FFF2-40B4-BE49-F238E27FC236}">
                      <a16:creationId xmlns:a16="http://schemas.microsoft.com/office/drawing/2014/main" id="{47F5C658-253E-EA98-26A3-969748E75D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81" name="Picture 33">
                  <a:extLst>
                    <a:ext uri="{FF2B5EF4-FFF2-40B4-BE49-F238E27FC236}">
                      <a16:creationId xmlns:a16="http://schemas.microsoft.com/office/drawing/2014/main" id="{EFCBED21-F87D-0BDA-CB92-E874DB3E68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82" name="Picture 34">
                  <a:extLst>
                    <a:ext uri="{FF2B5EF4-FFF2-40B4-BE49-F238E27FC236}">
                      <a16:creationId xmlns:a16="http://schemas.microsoft.com/office/drawing/2014/main" id="{0A5AC789-C183-B628-60B6-32193808A0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83" name="Picture 35">
                  <a:extLst>
                    <a:ext uri="{FF2B5EF4-FFF2-40B4-BE49-F238E27FC236}">
                      <a16:creationId xmlns:a16="http://schemas.microsoft.com/office/drawing/2014/main" id="{873C8858-B1A4-E462-4885-59CF4612D4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1"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84" name="Picture 36">
                  <a:extLst>
                    <a:ext uri="{FF2B5EF4-FFF2-40B4-BE49-F238E27FC236}">
                      <a16:creationId xmlns:a16="http://schemas.microsoft.com/office/drawing/2014/main" id="{28EBC18E-4616-1F00-84E0-59FC0A9E67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2"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85" name="Picture 37">
                  <a:extLst>
                    <a:ext uri="{FF2B5EF4-FFF2-40B4-BE49-F238E27FC236}">
                      <a16:creationId xmlns:a16="http://schemas.microsoft.com/office/drawing/2014/main" id="{79875C4A-F3F2-17F2-03B2-9AC2E71C8F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2"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86" name="Picture 38">
                  <a:extLst>
                    <a:ext uri="{FF2B5EF4-FFF2-40B4-BE49-F238E27FC236}">
                      <a16:creationId xmlns:a16="http://schemas.microsoft.com/office/drawing/2014/main" id="{56A984EF-3146-8FE7-9B26-D490E0FD74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87" name="Picture 39">
                  <a:extLst>
                    <a:ext uri="{FF2B5EF4-FFF2-40B4-BE49-F238E27FC236}">
                      <a16:creationId xmlns:a16="http://schemas.microsoft.com/office/drawing/2014/main" id="{A8AC7787-5BDA-D301-CD51-23EBF7182C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88" name="Picture 40">
                  <a:extLst>
                    <a:ext uri="{FF2B5EF4-FFF2-40B4-BE49-F238E27FC236}">
                      <a16:creationId xmlns:a16="http://schemas.microsoft.com/office/drawing/2014/main" id="{E65E6A68-9C28-1180-C160-401144BE2F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89" name="Picture 41">
                  <a:extLst>
                    <a:ext uri="{FF2B5EF4-FFF2-40B4-BE49-F238E27FC236}">
                      <a16:creationId xmlns:a16="http://schemas.microsoft.com/office/drawing/2014/main" id="{8F865927-56A1-768C-0708-02CFAC96DD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90" name="Picture 42">
                  <a:extLst>
                    <a:ext uri="{FF2B5EF4-FFF2-40B4-BE49-F238E27FC236}">
                      <a16:creationId xmlns:a16="http://schemas.microsoft.com/office/drawing/2014/main" id="{EB2C1B22-6F67-5F4F-05FC-18754FD28D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4"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91" name="Picture 43">
                  <a:extLst>
                    <a:ext uri="{FF2B5EF4-FFF2-40B4-BE49-F238E27FC236}">
                      <a16:creationId xmlns:a16="http://schemas.microsoft.com/office/drawing/2014/main" id="{EFC2805E-6892-5B8A-6655-3303C0DB05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4"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92" name="Picture 44">
                  <a:extLst>
                    <a:ext uri="{FF2B5EF4-FFF2-40B4-BE49-F238E27FC236}">
                      <a16:creationId xmlns:a16="http://schemas.microsoft.com/office/drawing/2014/main" id="{AC49D73F-C31B-E2E2-A056-3FFC7AE566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93" name="Picture 45">
                  <a:extLst>
                    <a:ext uri="{FF2B5EF4-FFF2-40B4-BE49-F238E27FC236}">
                      <a16:creationId xmlns:a16="http://schemas.microsoft.com/office/drawing/2014/main" id="{0927A4D1-1D68-E1D2-EB8E-BE0DC309F8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5"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94" name="Picture 46">
                  <a:extLst>
                    <a:ext uri="{FF2B5EF4-FFF2-40B4-BE49-F238E27FC236}">
                      <a16:creationId xmlns:a16="http://schemas.microsoft.com/office/drawing/2014/main" id="{FA6F8D4F-5C0B-B93A-29B0-317E166FDB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95" name="Picture 47">
                  <a:extLst>
                    <a:ext uri="{FF2B5EF4-FFF2-40B4-BE49-F238E27FC236}">
                      <a16:creationId xmlns:a16="http://schemas.microsoft.com/office/drawing/2014/main" id="{0396354B-0277-980F-F271-4CBE46CCBD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96" name="Picture 48">
                  <a:extLst>
                    <a:ext uri="{FF2B5EF4-FFF2-40B4-BE49-F238E27FC236}">
                      <a16:creationId xmlns:a16="http://schemas.microsoft.com/office/drawing/2014/main" id="{251764D7-C775-C2E4-73CD-3C2D93A40D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97" name="Picture 49">
                  <a:extLst>
                    <a:ext uri="{FF2B5EF4-FFF2-40B4-BE49-F238E27FC236}">
                      <a16:creationId xmlns:a16="http://schemas.microsoft.com/office/drawing/2014/main" id="{63CFF97F-B57C-EB79-9747-391F65D5E7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98" name="Picture 50">
                  <a:extLst>
                    <a:ext uri="{FF2B5EF4-FFF2-40B4-BE49-F238E27FC236}">
                      <a16:creationId xmlns:a16="http://schemas.microsoft.com/office/drawing/2014/main" id="{6001D4C1-E4C2-877B-ABF3-4DE98D738C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99" name="Picture 51">
                  <a:extLst>
                    <a:ext uri="{FF2B5EF4-FFF2-40B4-BE49-F238E27FC236}">
                      <a16:creationId xmlns:a16="http://schemas.microsoft.com/office/drawing/2014/main" id="{AF5EADB0-DB4F-5E1F-5AFA-F1FC0C66AC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00" name="Picture 52">
                  <a:extLst>
                    <a:ext uri="{FF2B5EF4-FFF2-40B4-BE49-F238E27FC236}">
                      <a16:creationId xmlns:a16="http://schemas.microsoft.com/office/drawing/2014/main" id="{4247795A-09C4-84D8-CBF8-D6EA74ED5D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01" name="Picture 53">
                  <a:extLst>
                    <a:ext uri="{FF2B5EF4-FFF2-40B4-BE49-F238E27FC236}">
                      <a16:creationId xmlns:a16="http://schemas.microsoft.com/office/drawing/2014/main" id="{D3BBC92D-1C3F-75B4-7743-CC2E1D2FD9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02" name="Picture 54">
                  <a:extLst>
                    <a:ext uri="{FF2B5EF4-FFF2-40B4-BE49-F238E27FC236}">
                      <a16:creationId xmlns:a16="http://schemas.microsoft.com/office/drawing/2014/main" id="{31AB3DC7-4189-435D-CE87-FAB3D415A1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03" name="Picture 55">
                  <a:extLst>
                    <a:ext uri="{FF2B5EF4-FFF2-40B4-BE49-F238E27FC236}">
                      <a16:creationId xmlns:a16="http://schemas.microsoft.com/office/drawing/2014/main" id="{484AD790-C227-9FBA-D61A-6F64CCE847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8"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04" name="Picture 56">
                  <a:extLst>
                    <a:ext uri="{FF2B5EF4-FFF2-40B4-BE49-F238E27FC236}">
                      <a16:creationId xmlns:a16="http://schemas.microsoft.com/office/drawing/2014/main" id="{C16B5C25-9D1D-B1FE-08AA-F4CA974579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05" name="Picture 57">
                  <a:extLst>
                    <a:ext uri="{FF2B5EF4-FFF2-40B4-BE49-F238E27FC236}">
                      <a16:creationId xmlns:a16="http://schemas.microsoft.com/office/drawing/2014/main" id="{317133A9-BB78-84CD-1BCB-E4378D0F38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8"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06" name="Picture 58">
                  <a:extLst>
                    <a:ext uri="{FF2B5EF4-FFF2-40B4-BE49-F238E27FC236}">
                      <a16:creationId xmlns:a16="http://schemas.microsoft.com/office/drawing/2014/main" id="{01DDABA1-6B3D-4C6B-B7D3-4AC57C2F3C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07" name="Picture 59">
                  <a:extLst>
                    <a:ext uri="{FF2B5EF4-FFF2-40B4-BE49-F238E27FC236}">
                      <a16:creationId xmlns:a16="http://schemas.microsoft.com/office/drawing/2014/main" id="{28647C2D-B66B-109D-0ACC-2A6863805C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08" name="Picture 60">
                  <a:extLst>
                    <a:ext uri="{FF2B5EF4-FFF2-40B4-BE49-F238E27FC236}">
                      <a16:creationId xmlns:a16="http://schemas.microsoft.com/office/drawing/2014/main" id="{45849CF2-FB3B-DAB9-80CD-9DF6FA782B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09" name="Picture 61">
                  <a:extLst>
                    <a:ext uri="{FF2B5EF4-FFF2-40B4-BE49-F238E27FC236}">
                      <a16:creationId xmlns:a16="http://schemas.microsoft.com/office/drawing/2014/main" id="{6137F2C3-7EC9-9004-C9CF-86D670A48C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0"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10" name="Picture 62">
                  <a:extLst>
                    <a:ext uri="{FF2B5EF4-FFF2-40B4-BE49-F238E27FC236}">
                      <a16:creationId xmlns:a16="http://schemas.microsoft.com/office/drawing/2014/main" id="{3A42EC09-C9E6-EA90-0088-B48D91947C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11" name="Picture 63">
                  <a:extLst>
                    <a:ext uri="{FF2B5EF4-FFF2-40B4-BE49-F238E27FC236}">
                      <a16:creationId xmlns:a16="http://schemas.microsoft.com/office/drawing/2014/main" id="{52C26955-BA77-B9E3-E08B-4037F34F45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0"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12" name="Picture 64">
                  <a:extLst>
                    <a:ext uri="{FF2B5EF4-FFF2-40B4-BE49-F238E27FC236}">
                      <a16:creationId xmlns:a16="http://schemas.microsoft.com/office/drawing/2014/main" id="{E962BC05-3E4E-2E17-C80F-BB721F4863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1"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13" name="Picture 65">
                  <a:extLst>
                    <a:ext uri="{FF2B5EF4-FFF2-40B4-BE49-F238E27FC236}">
                      <a16:creationId xmlns:a16="http://schemas.microsoft.com/office/drawing/2014/main" id="{17B6296D-9B78-59D5-ABC1-7BC0CCBBF5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14" name="Picture 66">
                  <a:extLst>
                    <a:ext uri="{FF2B5EF4-FFF2-40B4-BE49-F238E27FC236}">
                      <a16:creationId xmlns:a16="http://schemas.microsoft.com/office/drawing/2014/main" id="{FFDE4DAD-4853-A156-6C34-A46E2FEDB3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15" name="Picture 67">
                  <a:extLst>
                    <a:ext uri="{FF2B5EF4-FFF2-40B4-BE49-F238E27FC236}">
                      <a16:creationId xmlns:a16="http://schemas.microsoft.com/office/drawing/2014/main" id="{25D8C5D0-FD2C-B0CE-0896-236426ADDB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16" name="Picture 68">
                  <a:extLst>
                    <a:ext uri="{FF2B5EF4-FFF2-40B4-BE49-F238E27FC236}">
                      <a16:creationId xmlns:a16="http://schemas.microsoft.com/office/drawing/2014/main" id="{0B6E951A-EC94-14EE-AE23-ACF55103A3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17" name="Picture 69">
                  <a:extLst>
                    <a:ext uri="{FF2B5EF4-FFF2-40B4-BE49-F238E27FC236}">
                      <a16:creationId xmlns:a16="http://schemas.microsoft.com/office/drawing/2014/main" id="{EE2B85D9-1A5F-45D4-F039-2CA1FDFDE0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18" name="Picture 70">
                  <a:extLst>
                    <a:ext uri="{FF2B5EF4-FFF2-40B4-BE49-F238E27FC236}">
                      <a16:creationId xmlns:a16="http://schemas.microsoft.com/office/drawing/2014/main" id="{4A632602-2D04-E9A0-461C-AC7AA0D956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19" name="Picture 71">
                  <a:extLst>
                    <a:ext uri="{FF2B5EF4-FFF2-40B4-BE49-F238E27FC236}">
                      <a16:creationId xmlns:a16="http://schemas.microsoft.com/office/drawing/2014/main" id="{317113DB-7414-21C9-1C21-E7366AE131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6"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20" name="Picture 72">
                  <a:extLst>
                    <a:ext uri="{FF2B5EF4-FFF2-40B4-BE49-F238E27FC236}">
                      <a16:creationId xmlns:a16="http://schemas.microsoft.com/office/drawing/2014/main" id="{DF1E9874-E068-8A8C-2168-F004B37825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21" name="Picture 73">
                  <a:extLst>
                    <a:ext uri="{FF2B5EF4-FFF2-40B4-BE49-F238E27FC236}">
                      <a16:creationId xmlns:a16="http://schemas.microsoft.com/office/drawing/2014/main" id="{27E70515-CBD7-9C77-9514-E1F953F850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22" name="Picture 74">
                  <a:extLst>
                    <a:ext uri="{FF2B5EF4-FFF2-40B4-BE49-F238E27FC236}">
                      <a16:creationId xmlns:a16="http://schemas.microsoft.com/office/drawing/2014/main" id="{3B47A2B6-F163-3DD6-30DB-17F6E27D3D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7"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23" name="Picture 75">
                  <a:extLst>
                    <a:ext uri="{FF2B5EF4-FFF2-40B4-BE49-F238E27FC236}">
                      <a16:creationId xmlns:a16="http://schemas.microsoft.com/office/drawing/2014/main" id="{C388C872-0B74-0574-A1E5-5C9CC6EDC8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24" name="Picture 76">
                  <a:extLst>
                    <a:ext uri="{FF2B5EF4-FFF2-40B4-BE49-F238E27FC236}">
                      <a16:creationId xmlns:a16="http://schemas.microsoft.com/office/drawing/2014/main" id="{1EB3A0E6-871F-056F-4B90-8CA7E28A27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25" name="Picture 77">
                  <a:extLst>
                    <a:ext uri="{FF2B5EF4-FFF2-40B4-BE49-F238E27FC236}">
                      <a16:creationId xmlns:a16="http://schemas.microsoft.com/office/drawing/2014/main" id="{22FE4D57-DB22-6080-71C5-685CCAF171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26" name="Picture 78">
                  <a:extLst>
                    <a:ext uri="{FF2B5EF4-FFF2-40B4-BE49-F238E27FC236}">
                      <a16:creationId xmlns:a16="http://schemas.microsoft.com/office/drawing/2014/main" id="{E1B8857E-BD7F-9B94-979A-6E076DDEDC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27" name="Picture 79">
                  <a:extLst>
                    <a:ext uri="{FF2B5EF4-FFF2-40B4-BE49-F238E27FC236}">
                      <a16:creationId xmlns:a16="http://schemas.microsoft.com/office/drawing/2014/main" id="{1F985177-B31A-427C-0111-5D4FC174B6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9"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28" name="Picture 80">
                  <a:extLst>
                    <a:ext uri="{FF2B5EF4-FFF2-40B4-BE49-F238E27FC236}">
                      <a16:creationId xmlns:a16="http://schemas.microsoft.com/office/drawing/2014/main" id="{AC9BFCFE-A813-4375-81F5-8DE2AB6077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29" name="Picture 81">
                  <a:extLst>
                    <a:ext uri="{FF2B5EF4-FFF2-40B4-BE49-F238E27FC236}">
                      <a16:creationId xmlns:a16="http://schemas.microsoft.com/office/drawing/2014/main" id="{268E618F-0C18-9EE0-56D0-10ED9C6A4C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9"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30" name="Picture 82">
                  <a:extLst>
                    <a:ext uri="{FF2B5EF4-FFF2-40B4-BE49-F238E27FC236}">
                      <a16:creationId xmlns:a16="http://schemas.microsoft.com/office/drawing/2014/main" id="{FAD97D47-F6FD-CB43-E7C4-F545418668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0"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31" name="Picture 83">
                  <a:extLst>
                    <a:ext uri="{FF2B5EF4-FFF2-40B4-BE49-F238E27FC236}">
                      <a16:creationId xmlns:a16="http://schemas.microsoft.com/office/drawing/2014/main" id="{9B473864-78AD-7315-DD64-D47EA896A6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32" name="Picture 84">
                  <a:extLst>
                    <a:ext uri="{FF2B5EF4-FFF2-40B4-BE49-F238E27FC236}">
                      <a16:creationId xmlns:a16="http://schemas.microsoft.com/office/drawing/2014/main" id="{F66E07EC-878D-7D80-5188-9B7066581D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33" name="Picture 85">
                  <a:extLst>
                    <a:ext uri="{FF2B5EF4-FFF2-40B4-BE49-F238E27FC236}">
                      <a16:creationId xmlns:a16="http://schemas.microsoft.com/office/drawing/2014/main" id="{5E2DB651-6B03-5CF9-DD94-6D252EC12D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34" name="Picture 86">
                  <a:extLst>
                    <a:ext uri="{FF2B5EF4-FFF2-40B4-BE49-F238E27FC236}">
                      <a16:creationId xmlns:a16="http://schemas.microsoft.com/office/drawing/2014/main" id="{D86B85DB-519F-50B6-D3BB-A0ACD337B7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35" name="Picture 87">
                  <a:extLst>
                    <a:ext uri="{FF2B5EF4-FFF2-40B4-BE49-F238E27FC236}">
                      <a16:creationId xmlns:a16="http://schemas.microsoft.com/office/drawing/2014/main" id="{A188E48E-331A-E4F7-E7E1-917138E053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1"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36" name="Picture 88">
                  <a:extLst>
                    <a:ext uri="{FF2B5EF4-FFF2-40B4-BE49-F238E27FC236}">
                      <a16:creationId xmlns:a16="http://schemas.microsoft.com/office/drawing/2014/main" id="{A3D244C7-9BF1-F933-3631-E07A046631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2"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37" name="Picture 89">
                  <a:extLst>
                    <a:ext uri="{FF2B5EF4-FFF2-40B4-BE49-F238E27FC236}">
                      <a16:creationId xmlns:a16="http://schemas.microsoft.com/office/drawing/2014/main" id="{AF5889DB-8187-1DCA-9508-F0675130A3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2"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38" name="Picture 90">
                  <a:extLst>
                    <a:ext uri="{FF2B5EF4-FFF2-40B4-BE49-F238E27FC236}">
                      <a16:creationId xmlns:a16="http://schemas.microsoft.com/office/drawing/2014/main" id="{E03E4547-23FE-8126-47BB-81D5A23AB6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39" name="Picture 91">
                  <a:extLst>
                    <a:ext uri="{FF2B5EF4-FFF2-40B4-BE49-F238E27FC236}">
                      <a16:creationId xmlns:a16="http://schemas.microsoft.com/office/drawing/2014/main" id="{3C1717EA-1E23-B35F-D699-FE5D288688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40" name="Picture 92">
                  <a:extLst>
                    <a:ext uri="{FF2B5EF4-FFF2-40B4-BE49-F238E27FC236}">
                      <a16:creationId xmlns:a16="http://schemas.microsoft.com/office/drawing/2014/main" id="{5C43E397-4373-06CB-6D80-B3D94451C4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41" name="Picture 93">
                  <a:extLst>
                    <a:ext uri="{FF2B5EF4-FFF2-40B4-BE49-F238E27FC236}">
                      <a16:creationId xmlns:a16="http://schemas.microsoft.com/office/drawing/2014/main" id="{EB908720-0200-005A-D9BB-1726EB4ED0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42" name="Picture 94">
                  <a:extLst>
                    <a:ext uri="{FF2B5EF4-FFF2-40B4-BE49-F238E27FC236}">
                      <a16:creationId xmlns:a16="http://schemas.microsoft.com/office/drawing/2014/main" id="{E4BFC4C6-F630-D9D9-D9E6-9647012D67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4"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43" name="Picture 95">
                  <a:extLst>
                    <a:ext uri="{FF2B5EF4-FFF2-40B4-BE49-F238E27FC236}">
                      <a16:creationId xmlns:a16="http://schemas.microsoft.com/office/drawing/2014/main" id="{DD603F9B-7783-1D68-CE16-DBCF436782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4"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44" name="Picture 96">
                  <a:extLst>
                    <a:ext uri="{FF2B5EF4-FFF2-40B4-BE49-F238E27FC236}">
                      <a16:creationId xmlns:a16="http://schemas.microsoft.com/office/drawing/2014/main" id="{07CBFCA5-12E7-2493-BD5E-343867084B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45" name="Picture 97">
                  <a:extLst>
                    <a:ext uri="{FF2B5EF4-FFF2-40B4-BE49-F238E27FC236}">
                      <a16:creationId xmlns:a16="http://schemas.microsoft.com/office/drawing/2014/main" id="{228FB02C-9AAC-D6C5-3B40-4A2EF339DA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5"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46" name="Picture 98">
                  <a:extLst>
                    <a:ext uri="{FF2B5EF4-FFF2-40B4-BE49-F238E27FC236}">
                      <a16:creationId xmlns:a16="http://schemas.microsoft.com/office/drawing/2014/main" id="{B30DCF4E-487C-0CEC-B621-12E219AD1B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47" name="Picture 99">
                  <a:extLst>
                    <a:ext uri="{FF2B5EF4-FFF2-40B4-BE49-F238E27FC236}">
                      <a16:creationId xmlns:a16="http://schemas.microsoft.com/office/drawing/2014/main" id="{2654C580-217A-0EBE-0851-FE62A40608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48" name="Picture 100">
                  <a:extLst>
                    <a:ext uri="{FF2B5EF4-FFF2-40B4-BE49-F238E27FC236}">
                      <a16:creationId xmlns:a16="http://schemas.microsoft.com/office/drawing/2014/main" id="{099F8EB6-8CB9-84AE-4186-F10A3D8020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49" name="Picture 101">
                  <a:extLst>
                    <a:ext uri="{FF2B5EF4-FFF2-40B4-BE49-F238E27FC236}">
                      <a16:creationId xmlns:a16="http://schemas.microsoft.com/office/drawing/2014/main" id="{E7456214-E787-ED6C-9B5B-4587504EB9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50" name="Picture 102">
                  <a:extLst>
                    <a:ext uri="{FF2B5EF4-FFF2-40B4-BE49-F238E27FC236}">
                      <a16:creationId xmlns:a16="http://schemas.microsoft.com/office/drawing/2014/main" id="{1C8B1A70-0C21-125B-2473-40FE638A3F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51" name="Picture 103">
                  <a:extLst>
                    <a:ext uri="{FF2B5EF4-FFF2-40B4-BE49-F238E27FC236}">
                      <a16:creationId xmlns:a16="http://schemas.microsoft.com/office/drawing/2014/main" id="{3781C056-347C-2179-5976-1A8194D442A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52" name="Picture 104">
                  <a:extLst>
                    <a:ext uri="{FF2B5EF4-FFF2-40B4-BE49-F238E27FC236}">
                      <a16:creationId xmlns:a16="http://schemas.microsoft.com/office/drawing/2014/main" id="{8C8AFFC5-4125-AD65-8BC4-E64F9AE747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53" name="Picture 105">
                  <a:extLst>
                    <a:ext uri="{FF2B5EF4-FFF2-40B4-BE49-F238E27FC236}">
                      <a16:creationId xmlns:a16="http://schemas.microsoft.com/office/drawing/2014/main" id="{B411A904-3EF0-8D01-87AF-6A240A2737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54" name="Picture 106">
                  <a:extLst>
                    <a:ext uri="{FF2B5EF4-FFF2-40B4-BE49-F238E27FC236}">
                      <a16:creationId xmlns:a16="http://schemas.microsoft.com/office/drawing/2014/main" id="{777CC0AC-9EBA-A7AF-D25F-04C2811B58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55" name="Picture 107">
                  <a:extLst>
                    <a:ext uri="{FF2B5EF4-FFF2-40B4-BE49-F238E27FC236}">
                      <a16:creationId xmlns:a16="http://schemas.microsoft.com/office/drawing/2014/main" id="{5E9B8039-BEE4-A7B0-962E-C41EBBE2B5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8"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56" name="Picture 108">
                  <a:extLst>
                    <a:ext uri="{FF2B5EF4-FFF2-40B4-BE49-F238E27FC236}">
                      <a16:creationId xmlns:a16="http://schemas.microsoft.com/office/drawing/2014/main" id="{1877B9B7-F179-4D1E-4976-B69451D4EB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57" name="Picture 109">
                  <a:extLst>
                    <a:ext uri="{FF2B5EF4-FFF2-40B4-BE49-F238E27FC236}">
                      <a16:creationId xmlns:a16="http://schemas.microsoft.com/office/drawing/2014/main" id="{B368391C-9E20-21F7-ACFC-E9804BB021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8"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58" name="Picture 110">
                  <a:extLst>
                    <a:ext uri="{FF2B5EF4-FFF2-40B4-BE49-F238E27FC236}">
                      <a16:creationId xmlns:a16="http://schemas.microsoft.com/office/drawing/2014/main" id="{130CE0C2-2BFE-B040-7AF0-325BC966A8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59" name="Picture 111">
                  <a:extLst>
                    <a:ext uri="{FF2B5EF4-FFF2-40B4-BE49-F238E27FC236}">
                      <a16:creationId xmlns:a16="http://schemas.microsoft.com/office/drawing/2014/main" id="{C7B427DF-BDA2-8212-0CD7-C9683E9161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60" name="Picture 112">
                  <a:extLst>
                    <a:ext uri="{FF2B5EF4-FFF2-40B4-BE49-F238E27FC236}">
                      <a16:creationId xmlns:a16="http://schemas.microsoft.com/office/drawing/2014/main" id="{E75C2727-628D-C188-C6BF-46ACBA5A6E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61" name="Picture 113">
                  <a:extLst>
                    <a:ext uri="{FF2B5EF4-FFF2-40B4-BE49-F238E27FC236}">
                      <a16:creationId xmlns:a16="http://schemas.microsoft.com/office/drawing/2014/main" id="{C45D1991-13F9-D5C2-2B72-C87F802D9C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0"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62" name="Picture 114">
                  <a:extLst>
                    <a:ext uri="{FF2B5EF4-FFF2-40B4-BE49-F238E27FC236}">
                      <a16:creationId xmlns:a16="http://schemas.microsoft.com/office/drawing/2014/main" id="{483396AB-5F05-4566-814D-E754FEE730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63" name="Picture 115">
                  <a:extLst>
                    <a:ext uri="{FF2B5EF4-FFF2-40B4-BE49-F238E27FC236}">
                      <a16:creationId xmlns:a16="http://schemas.microsoft.com/office/drawing/2014/main" id="{99E3438F-86D4-6519-D449-BCAAB06887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0"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64" name="Picture 116">
                  <a:extLst>
                    <a:ext uri="{FF2B5EF4-FFF2-40B4-BE49-F238E27FC236}">
                      <a16:creationId xmlns:a16="http://schemas.microsoft.com/office/drawing/2014/main" id="{57574550-38B3-61D1-9CB8-B0702603BB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1"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65" name="Picture 117">
                  <a:extLst>
                    <a:ext uri="{FF2B5EF4-FFF2-40B4-BE49-F238E27FC236}">
                      <a16:creationId xmlns:a16="http://schemas.microsoft.com/office/drawing/2014/main" id="{9B2FD84C-D0DC-15FD-714C-8B828D031B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66" name="Picture 118">
                  <a:extLst>
                    <a:ext uri="{FF2B5EF4-FFF2-40B4-BE49-F238E27FC236}">
                      <a16:creationId xmlns:a16="http://schemas.microsoft.com/office/drawing/2014/main" id="{F724B6D7-EBBA-2C43-C2EB-A0BF573FDF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67" name="Picture 119">
                  <a:extLst>
                    <a:ext uri="{FF2B5EF4-FFF2-40B4-BE49-F238E27FC236}">
                      <a16:creationId xmlns:a16="http://schemas.microsoft.com/office/drawing/2014/main" id="{B846320B-6EF5-F895-4373-741BACD70A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68" name="Picture 120">
                  <a:extLst>
                    <a:ext uri="{FF2B5EF4-FFF2-40B4-BE49-F238E27FC236}">
                      <a16:creationId xmlns:a16="http://schemas.microsoft.com/office/drawing/2014/main" id="{6F59C62C-3676-9D7B-E12C-F7D0A62EE8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69" name="Picture 121">
                  <a:extLst>
                    <a:ext uri="{FF2B5EF4-FFF2-40B4-BE49-F238E27FC236}">
                      <a16:creationId xmlns:a16="http://schemas.microsoft.com/office/drawing/2014/main" id="{E1E22FD0-A932-5B0C-4165-A895A8F534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70" name="Picture 122">
                  <a:extLst>
                    <a:ext uri="{FF2B5EF4-FFF2-40B4-BE49-F238E27FC236}">
                      <a16:creationId xmlns:a16="http://schemas.microsoft.com/office/drawing/2014/main" id="{57408F6B-41FE-01DA-D92B-E427401F33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71" name="Picture 123">
                  <a:extLst>
                    <a:ext uri="{FF2B5EF4-FFF2-40B4-BE49-F238E27FC236}">
                      <a16:creationId xmlns:a16="http://schemas.microsoft.com/office/drawing/2014/main" id="{6CE28EF4-D758-353C-D151-854C78CD31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6"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72" name="Picture 124">
                  <a:extLst>
                    <a:ext uri="{FF2B5EF4-FFF2-40B4-BE49-F238E27FC236}">
                      <a16:creationId xmlns:a16="http://schemas.microsoft.com/office/drawing/2014/main" id="{3B04D144-D061-01FF-BDEA-4F5A2E8F9C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73" name="Picture 125">
                  <a:extLst>
                    <a:ext uri="{FF2B5EF4-FFF2-40B4-BE49-F238E27FC236}">
                      <a16:creationId xmlns:a16="http://schemas.microsoft.com/office/drawing/2014/main" id="{52B0684A-E71E-C62D-8A86-4FF9D08624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74" name="Picture 126">
                  <a:extLst>
                    <a:ext uri="{FF2B5EF4-FFF2-40B4-BE49-F238E27FC236}">
                      <a16:creationId xmlns:a16="http://schemas.microsoft.com/office/drawing/2014/main" id="{23E95D90-8894-C408-9D3E-DB87F5F783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7"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75" name="Picture 127">
                  <a:extLst>
                    <a:ext uri="{FF2B5EF4-FFF2-40B4-BE49-F238E27FC236}">
                      <a16:creationId xmlns:a16="http://schemas.microsoft.com/office/drawing/2014/main" id="{96269A1D-FAB6-29F2-C679-419240EF95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76" name="Picture 128">
                  <a:extLst>
                    <a:ext uri="{FF2B5EF4-FFF2-40B4-BE49-F238E27FC236}">
                      <a16:creationId xmlns:a16="http://schemas.microsoft.com/office/drawing/2014/main" id="{5F2F68DB-A2B0-F8E8-A57B-6F1D16E44F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77" name="Picture 129">
                  <a:extLst>
                    <a:ext uri="{FF2B5EF4-FFF2-40B4-BE49-F238E27FC236}">
                      <a16:creationId xmlns:a16="http://schemas.microsoft.com/office/drawing/2014/main" id="{7576D3FA-3DD2-57AC-B50A-07B9050E9A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78" name="Picture 130">
                  <a:extLst>
                    <a:ext uri="{FF2B5EF4-FFF2-40B4-BE49-F238E27FC236}">
                      <a16:creationId xmlns:a16="http://schemas.microsoft.com/office/drawing/2014/main" id="{2B5D5572-9AB0-FEEE-78A3-3D827FCB0E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79" name="Picture 131">
                  <a:extLst>
                    <a:ext uri="{FF2B5EF4-FFF2-40B4-BE49-F238E27FC236}">
                      <a16:creationId xmlns:a16="http://schemas.microsoft.com/office/drawing/2014/main" id="{4C756677-E0B7-98C2-8784-292AFF72E7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9"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80" name="Picture 132">
                  <a:extLst>
                    <a:ext uri="{FF2B5EF4-FFF2-40B4-BE49-F238E27FC236}">
                      <a16:creationId xmlns:a16="http://schemas.microsoft.com/office/drawing/2014/main" id="{82AD1BA2-2C8D-5D2E-FC5D-368339CC8B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81" name="Picture 133">
                  <a:extLst>
                    <a:ext uri="{FF2B5EF4-FFF2-40B4-BE49-F238E27FC236}">
                      <a16:creationId xmlns:a16="http://schemas.microsoft.com/office/drawing/2014/main" id="{DCB68D73-8264-7510-0E24-609D037939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9"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82" name="Picture 134">
                  <a:extLst>
                    <a:ext uri="{FF2B5EF4-FFF2-40B4-BE49-F238E27FC236}">
                      <a16:creationId xmlns:a16="http://schemas.microsoft.com/office/drawing/2014/main" id="{CCFDF5EA-ADDF-3003-E466-FFD6D1AA2B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0"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83" name="Picture 135">
                  <a:extLst>
                    <a:ext uri="{FF2B5EF4-FFF2-40B4-BE49-F238E27FC236}">
                      <a16:creationId xmlns:a16="http://schemas.microsoft.com/office/drawing/2014/main" id="{B5C25026-DF04-1CBB-5D2E-84C18BD15A3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84" name="Picture 136">
                  <a:extLst>
                    <a:ext uri="{FF2B5EF4-FFF2-40B4-BE49-F238E27FC236}">
                      <a16:creationId xmlns:a16="http://schemas.microsoft.com/office/drawing/2014/main" id="{DD644947-BD1C-B2A2-6277-4565DE6E88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85" name="Picture 137">
                  <a:extLst>
                    <a:ext uri="{FF2B5EF4-FFF2-40B4-BE49-F238E27FC236}">
                      <a16:creationId xmlns:a16="http://schemas.microsoft.com/office/drawing/2014/main" id="{B3886BFF-02B5-A069-562E-BE2A329710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86" name="Picture 138">
                  <a:extLst>
                    <a:ext uri="{FF2B5EF4-FFF2-40B4-BE49-F238E27FC236}">
                      <a16:creationId xmlns:a16="http://schemas.microsoft.com/office/drawing/2014/main" id="{0019A34F-5065-FFE2-4509-F5BE93CCB3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87" name="Picture 139">
                  <a:extLst>
                    <a:ext uri="{FF2B5EF4-FFF2-40B4-BE49-F238E27FC236}">
                      <a16:creationId xmlns:a16="http://schemas.microsoft.com/office/drawing/2014/main" id="{739261C7-E7EA-61EA-5E64-661C507794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1"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88" name="Picture 140">
                  <a:extLst>
                    <a:ext uri="{FF2B5EF4-FFF2-40B4-BE49-F238E27FC236}">
                      <a16:creationId xmlns:a16="http://schemas.microsoft.com/office/drawing/2014/main" id="{1E989435-74E3-2DFB-905D-EA6FCE5733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2"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89" name="Picture 141">
                  <a:extLst>
                    <a:ext uri="{FF2B5EF4-FFF2-40B4-BE49-F238E27FC236}">
                      <a16:creationId xmlns:a16="http://schemas.microsoft.com/office/drawing/2014/main" id="{AE0C3A8E-1EFB-7E7C-614F-26FFA9147B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2"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90" name="Picture 142">
                  <a:extLst>
                    <a:ext uri="{FF2B5EF4-FFF2-40B4-BE49-F238E27FC236}">
                      <a16:creationId xmlns:a16="http://schemas.microsoft.com/office/drawing/2014/main" id="{4017C8AC-A9AC-FD72-D699-2B047564BA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91" name="Picture 143">
                  <a:extLst>
                    <a:ext uri="{FF2B5EF4-FFF2-40B4-BE49-F238E27FC236}">
                      <a16:creationId xmlns:a16="http://schemas.microsoft.com/office/drawing/2014/main" id="{BA785201-F95B-DB3A-8135-382E82BC6E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92" name="Picture 144">
                  <a:extLst>
                    <a:ext uri="{FF2B5EF4-FFF2-40B4-BE49-F238E27FC236}">
                      <a16:creationId xmlns:a16="http://schemas.microsoft.com/office/drawing/2014/main" id="{A9C5EE5C-960E-2501-BC8B-524C311BEB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93" name="Picture 145">
                  <a:extLst>
                    <a:ext uri="{FF2B5EF4-FFF2-40B4-BE49-F238E27FC236}">
                      <a16:creationId xmlns:a16="http://schemas.microsoft.com/office/drawing/2014/main" id="{84DD32CC-85A0-1D25-88D8-A192543953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94" name="Picture 146">
                  <a:extLst>
                    <a:ext uri="{FF2B5EF4-FFF2-40B4-BE49-F238E27FC236}">
                      <a16:creationId xmlns:a16="http://schemas.microsoft.com/office/drawing/2014/main" id="{3C251E12-CA2E-0841-7C69-6E30A8C07E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4"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95" name="Picture 147">
                  <a:extLst>
                    <a:ext uri="{FF2B5EF4-FFF2-40B4-BE49-F238E27FC236}">
                      <a16:creationId xmlns:a16="http://schemas.microsoft.com/office/drawing/2014/main" id="{0EC61C03-A638-A23B-5A1C-10F425D4D5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4"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96" name="Picture 148">
                  <a:extLst>
                    <a:ext uri="{FF2B5EF4-FFF2-40B4-BE49-F238E27FC236}">
                      <a16:creationId xmlns:a16="http://schemas.microsoft.com/office/drawing/2014/main" id="{FBF850A8-C56E-B962-E297-14ADFEF216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97" name="Picture 149">
                  <a:extLst>
                    <a:ext uri="{FF2B5EF4-FFF2-40B4-BE49-F238E27FC236}">
                      <a16:creationId xmlns:a16="http://schemas.microsoft.com/office/drawing/2014/main" id="{9C73491F-6250-79F9-8F97-919D7B7A6D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5"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98" name="Picture 150">
                  <a:extLst>
                    <a:ext uri="{FF2B5EF4-FFF2-40B4-BE49-F238E27FC236}">
                      <a16:creationId xmlns:a16="http://schemas.microsoft.com/office/drawing/2014/main" id="{76958BF5-E123-99A9-DAD1-BC3A4999C9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199" name="Picture 151">
                  <a:extLst>
                    <a:ext uri="{FF2B5EF4-FFF2-40B4-BE49-F238E27FC236}">
                      <a16:creationId xmlns:a16="http://schemas.microsoft.com/office/drawing/2014/main" id="{03C771A4-D804-7540-C37E-0A5C8392FF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00" name="Picture 152">
                  <a:extLst>
                    <a:ext uri="{FF2B5EF4-FFF2-40B4-BE49-F238E27FC236}">
                      <a16:creationId xmlns:a16="http://schemas.microsoft.com/office/drawing/2014/main" id="{BC16F967-D104-09E4-A51A-C96C5FD5AB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01" name="Picture 153">
                  <a:extLst>
                    <a:ext uri="{FF2B5EF4-FFF2-40B4-BE49-F238E27FC236}">
                      <a16:creationId xmlns:a16="http://schemas.microsoft.com/office/drawing/2014/main" id="{C869E43F-1892-2A79-2EDE-04B6AF15A9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02" name="Picture 154">
                  <a:extLst>
                    <a:ext uri="{FF2B5EF4-FFF2-40B4-BE49-F238E27FC236}">
                      <a16:creationId xmlns:a16="http://schemas.microsoft.com/office/drawing/2014/main" id="{A80932D5-6C1C-1CE8-B9EA-86FAE5F089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03" name="Picture 155">
                  <a:extLst>
                    <a:ext uri="{FF2B5EF4-FFF2-40B4-BE49-F238E27FC236}">
                      <a16:creationId xmlns:a16="http://schemas.microsoft.com/office/drawing/2014/main" id="{86CD21F4-A696-09DE-7B76-7AD313014C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04" name="Picture 156">
                  <a:extLst>
                    <a:ext uri="{FF2B5EF4-FFF2-40B4-BE49-F238E27FC236}">
                      <a16:creationId xmlns:a16="http://schemas.microsoft.com/office/drawing/2014/main" id="{138CDA8A-D257-1869-1AA4-5C1B2CFECD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05" name="Picture 157">
                  <a:extLst>
                    <a:ext uri="{FF2B5EF4-FFF2-40B4-BE49-F238E27FC236}">
                      <a16:creationId xmlns:a16="http://schemas.microsoft.com/office/drawing/2014/main" id="{EC5B73B7-E679-0BA2-094E-B8DDBF6B95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06" name="Picture 158">
                  <a:extLst>
                    <a:ext uri="{FF2B5EF4-FFF2-40B4-BE49-F238E27FC236}">
                      <a16:creationId xmlns:a16="http://schemas.microsoft.com/office/drawing/2014/main" id="{428B03A5-0F6D-8282-5337-07B029EDE9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07" name="Picture 159">
                  <a:extLst>
                    <a:ext uri="{FF2B5EF4-FFF2-40B4-BE49-F238E27FC236}">
                      <a16:creationId xmlns:a16="http://schemas.microsoft.com/office/drawing/2014/main" id="{F051E002-C1E7-7D4C-830A-901C58A63E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8"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08" name="Picture 160">
                  <a:extLst>
                    <a:ext uri="{FF2B5EF4-FFF2-40B4-BE49-F238E27FC236}">
                      <a16:creationId xmlns:a16="http://schemas.microsoft.com/office/drawing/2014/main" id="{E2E26289-BB7B-4B29-77B4-40706878C4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09" name="Picture 161">
                  <a:extLst>
                    <a:ext uri="{FF2B5EF4-FFF2-40B4-BE49-F238E27FC236}">
                      <a16:creationId xmlns:a16="http://schemas.microsoft.com/office/drawing/2014/main" id="{4EB58305-657A-F3F8-3C5F-C6CB262444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8"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10" name="Picture 162">
                  <a:extLst>
                    <a:ext uri="{FF2B5EF4-FFF2-40B4-BE49-F238E27FC236}">
                      <a16:creationId xmlns:a16="http://schemas.microsoft.com/office/drawing/2014/main" id="{E94AD719-6416-BE0D-1136-2BA51A0EC3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11" name="Picture 163">
                  <a:extLst>
                    <a:ext uri="{FF2B5EF4-FFF2-40B4-BE49-F238E27FC236}">
                      <a16:creationId xmlns:a16="http://schemas.microsoft.com/office/drawing/2014/main" id="{8B423496-7AF4-2678-EF3C-549D721165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12" name="Picture 164">
                  <a:extLst>
                    <a:ext uri="{FF2B5EF4-FFF2-40B4-BE49-F238E27FC236}">
                      <a16:creationId xmlns:a16="http://schemas.microsoft.com/office/drawing/2014/main" id="{9FBDB532-2985-9D11-CDF4-8ED0463137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13" name="Picture 165">
                  <a:extLst>
                    <a:ext uri="{FF2B5EF4-FFF2-40B4-BE49-F238E27FC236}">
                      <a16:creationId xmlns:a16="http://schemas.microsoft.com/office/drawing/2014/main" id="{B9CCF8BA-6947-5666-E70C-669B648ED9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0"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14" name="Picture 166">
                  <a:extLst>
                    <a:ext uri="{FF2B5EF4-FFF2-40B4-BE49-F238E27FC236}">
                      <a16:creationId xmlns:a16="http://schemas.microsoft.com/office/drawing/2014/main" id="{0C141507-2991-F829-5AB8-17D268C5CB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15" name="Picture 167">
                  <a:extLst>
                    <a:ext uri="{FF2B5EF4-FFF2-40B4-BE49-F238E27FC236}">
                      <a16:creationId xmlns:a16="http://schemas.microsoft.com/office/drawing/2014/main" id="{CCA4AFBF-B960-8D23-8EE7-BDD3019A35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0"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16" name="Picture 168">
                  <a:extLst>
                    <a:ext uri="{FF2B5EF4-FFF2-40B4-BE49-F238E27FC236}">
                      <a16:creationId xmlns:a16="http://schemas.microsoft.com/office/drawing/2014/main" id="{66DD942F-BB03-D74A-D8B4-2AB9D78506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1"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17" name="Picture 169">
                  <a:extLst>
                    <a:ext uri="{FF2B5EF4-FFF2-40B4-BE49-F238E27FC236}">
                      <a16:creationId xmlns:a16="http://schemas.microsoft.com/office/drawing/2014/main" id="{17BCFBB6-64D6-121C-18ED-ABA07D3F18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18" name="Picture 170">
                  <a:extLst>
                    <a:ext uri="{FF2B5EF4-FFF2-40B4-BE49-F238E27FC236}">
                      <a16:creationId xmlns:a16="http://schemas.microsoft.com/office/drawing/2014/main" id="{D6B6A3BF-B7FA-706C-D080-7582BAF9DB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19" name="Picture 171">
                  <a:extLst>
                    <a:ext uri="{FF2B5EF4-FFF2-40B4-BE49-F238E27FC236}">
                      <a16:creationId xmlns:a16="http://schemas.microsoft.com/office/drawing/2014/main" id="{B5FC6241-76A9-E40F-A72F-797D03FD65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20" name="Picture 172">
                  <a:extLst>
                    <a:ext uri="{FF2B5EF4-FFF2-40B4-BE49-F238E27FC236}">
                      <a16:creationId xmlns:a16="http://schemas.microsoft.com/office/drawing/2014/main" id="{835A1E26-A1DD-8CCD-FDF7-C9587640C4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21" name="Picture 173">
                  <a:extLst>
                    <a:ext uri="{FF2B5EF4-FFF2-40B4-BE49-F238E27FC236}">
                      <a16:creationId xmlns:a16="http://schemas.microsoft.com/office/drawing/2014/main" id="{BE5A406A-4DAF-1155-853B-0F58B0C025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22" name="Picture 174">
                  <a:extLst>
                    <a:ext uri="{FF2B5EF4-FFF2-40B4-BE49-F238E27FC236}">
                      <a16:creationId xmlns:a16="http://schemas.microsoft.com/office/drawing/2014/main" id="{B17ACA8A-8AE7-ECEB-2F3B-E3A4A8140F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23" name="Picture 175">
                  <a:extLst>
                    <a:ext uri="{FF2B5EF4-FFF2-40B4-BE49-F238E27FC236}">
                      <a16:creationId xmlns:a16="http://schemas.microsoft.com/office/drawing/2014/main" id="{1B035A38-BEE3-5161-204D-CA752C1690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6"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24" name="Picture 176">
                  <a:extLst>
                    <a:ext uri="{FF2B5EF4-FFF2-40B4-BE49-F238E27FC236}">
                      <a16:creationId xmlns:a16="http://schemas.microsoft.com/office/drawing/2014/main" id="{F2793F32-5A91-AE95-F236-113CE1FD49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25" name="Picture 177">
                  <a:extLst>
                    <a:ext uri="{FF2B5EF4-FFF2-40B4-BE49-F238E27FC236}">
                      <a16:creationId xmlns:a16="http://schemas.microsoft.com/office/drawing/2014/main" id="{C1143DAF-7AE6-C2C1-375D-0998D3A555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26" name="Picture 178">
                  <a:extLst>
                    <a:ext uri="{FF2B5EF4-FFF2-40B4-BE49-F238E27FC236}">
                      <a16:creationId xmlns:a16="http://schemas.microsoft.com/office/drawing/2014/main" id="{96BBA8D3-D18E-D491-E64C-F6574A407A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7"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27" name="Picture 179">
                  <a:extLst>
                    <a:ext uri="{FF2B5EF4-FFF2-40B4-BE49-F238E27FC236}">
                      <a16:creationId xmlns:a16="http://schemas.microsoft.com/office/drawing/2014/main" id="{745C8943-89DD-D78D-A4FE-82DDF06F61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28" name="Picture 180">
                  <a:extLst>
                    <a:ext uri="{FF2B5EF4-FFF2-40B4-BE49-F238E27FC236}">
                      <a16:creationId xmlns:a16="http://schemas.microsoft.com/office/drawing/2014/main" id="{DB999C18-F23A-8879-1402-C851F710A4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29" name="Picture 181">
                  <a:extLst>
                    <a:ext uri="{FF2B5EF4-FFF2-40B4-BE49-F238E27FC236}">
                      <a16:creationId xmlns:a16="http://schemas.microsoft.com/office/drawing/2014/main" id="{CDDE9F50-52ED-C770-CCDB-0F3D250A0E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30" name="Picture 182">
                  <a:extLst>
                    <a:ext uri="{FF2B5EF4-FFF2-40B4-BE49-F238E27FC236}">
                      <a16:creationId xmlns:a16="http://schemas.microsoft.com/office/drawing/2014/main" id="{ADB510F0-610E-F203-8CE3-2494D62B78A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31" name="Picture 183">
                  <a:extLst>
                    <a:ext uri="{FF2B5EF4-FFF2-40B4-BE49-F238E27FC236}">
                      <a16:creationId xmlns:a16="http://schemas.microsoft.com/office/drawing/2014/main" id="{AFC8AE64-1475-DEBE-38EC-3F97361F42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9"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32" name="Picture 184">
                  <a:extLst>
                    <a:ext uri="{FF2B5EF4-FFF2-40B4-BE49-F238E27FC236}">
                      <a16:creationId xmlns:a16="http://schemas.microsoft.com/office/drawing/2014/main" id="{58D30F5C-BC98-E17A-5D44-05FF16A790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33" name="Picture 185">
                  <a:extLst>
                    <a:ext uri="{FF2B5EF4-FFF2-40B4-BE49-F238E27FC236}">
                      <a16:creationId xmlns:a16="http://schemas.microsoft.com/office/drawing/2014/main" id="{C9639E13-8D55-1078-D1DF-746A32AAAE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9"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34" name="Picture 186">
                  <a:extLst>
                    <a:ext uri="{FF2B5EF4-FFF2-40B4-BE49-F238E27FC236}">
                      <a16:creationId xmlns:a16="http://schemas.microsoft.com/office/drawing/2014/main" id="{23882E4F-38EF-AE0C-FF11-8C9EC16635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0"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35" name="Picture 187">
                  <a:extLst>
                    <a:ext uri="{FF2B5EF4-FFF2-40B4-BE49-F238E27FC236}">
                      <a16:creationId xmlns:a16="http://schemas.microsoft.com/office/drawing/2014/main" id="{24A8BBDA-3EB6-EE0E-61DC-185B73F897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36" name="Picture 188">
                  <a:extLst>
                    <a:ext uri="{FF2B5EF4-FFF2-40B4-BE49-F238E27FC236}">
                      <a16:creationId xmlns:a16="http://schemas.microsoft.com/office/drawing/2014/main" id="{0ACA7994-7A76-2E80-AE49-65995E51E5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37" name="Picture 189">
                  <a:extLst>
                    <a:ext uri="{FF2B5EF4-FFF2-40B4-BE49-F238E27FC236}">
                      <a16:creationId xmlns:a16="http://schemas.microsoft.com/office/drawing/2014/main" id="{D51856D8-5A1E-6105-FDDA-6016002003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38" name="Picture 190">
                  <a:extLst>
                    <a:ext uri="{FF2B5EF4-FFF2-40B4-BE49-F238E27FC236}">
                      <a16:creationId xmlns:a16="http://schemas.microsoft.com/office/drawing/2014/main" id="{FB508C84-C615-990A-877C-297C56017F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39" name="Picture 191">
                  <a:extLst>
                    <a:ext uri="{FF2B5EF4-FFF2-40B4-BE49-F238E27FC236}">
                      <a16:creationId xmlns:a16="http://schemas.microsoft.com/office/drawing/2014/main" id="{419CDD31-1BB7-472F-2247-CFB062D13D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1"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40" name="Picture 192">
                  <a:extLst>
                    <a:ext uri="{FF2B5EF4-FFF2-40B4-BE49-F238E27FC236}">
                      <a16:creationId xmlns:a16="http://schemas.microsoft.com/office/drawing/2014/main" id="{B2E15E94-FD9E-7FC3-EEBB-981A4BF56D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2"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41" name="Picture 193">
                  <a:extLst>
                    <a:ext uri="{FF2B5EF4-FFF2-40B4-BE49-F238E27FC236}">
                      <a16:creationId xmlns:a16="http://schemas.microsoft.com/office/drawing/2014/main" id="{44D4BBD4-DAC0-470D-8079-18A5E93B90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2"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42" name="Picture 194">
                  <a:extLst>
                    <a:ext uri="{FF2B5EF4-FFF2-40B4-BE49-F238E27FC236}">
                      <a16:creationId xmlns:a16="http://schemas.microsoft.com/office/drawing/2014/main" id="{A21C9047-B988-A34E-A582-5E0D633163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43" name="Picture 195">
                  <a:extLst>
                    <a:ext uri="{FF2B5EF4-FFF2-40B4-BE49-F238E27FC236}">
                      <a16:creationId xmlns:a16="http://schemas.microsoft.com/office/drawing/2014/main" id="{3D3B9660-3146-D40B-8D7E-0BFE0769F3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44" name="Picture 196">
                  <a:extLst>
                    <a:ext uri="{FF2B5EF4-FFF2-40B4-BE49-F238E27FC236}">
                      <a16:creationId xmlns:a16="http://schemas.microsoft.com/office/drawing/2014/main" id="{9BBB7F02-3845-7713-98D9-AD78ACB117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45" name="Picture 197">
                  <a:extLst>
                    <a:ext uri="{FF2B5EF4-FFF2-40B4-BE49-F238E27FC236}">
                      <a16:creationId xmlns:a16="http://schemas.microsoft.com/office/drawing/2014/main" id="{A6577D64-DEF1-FB49-D473-E1E8418AA6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46" name="Picture 198">
                  <a:extLst>
                    <a:ext uri="{FF2B5EF4-FFF2-40B4-BE49-F238E27FC236}">
                      <a16:creationId xmlns:a16="http://schemas.microsoft.com/office/drawing/2014/main" id="{E43005D5-3258-B3EB-0D32-844EE1993C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4"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47" name="Picture 199">
                  <a:extLst>
                    <a:ext uri="{FF2B5EF4-FFF2-40B4-BE49-F238E27FC236}">
                      <a16:creationId xmlns:a16="http://schemas.microsoft.com/office/drawing/2014/main" id="{E48D277D-D566-F7A3-2419-5FF293B677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4"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48" name="Picture 200">
                  <a:extLst>
                    <a:ext uri="{FF2B5EF4-FFF2-40B4-BE49-F238E27FC236}">
                      <a16:creationId xmlns:a16="http://schemas.microsoft.com/office/drawing/2014/main" id="{D0EAC9FB-0C8C-4953-9769-0C1D29E968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49" name="Picture 201">
                  <a:extLst>
                    <a:ext uri="{FF2B5EF4-FFF2-40B4-BE49-F238E27FC236}">
                      <a16:creationId xmlns:a16="http://schemas.microsoft.com/office/drawing/2014/main" id="{FC0BF56E-841E-4F72-957A-CA5E8990D7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5"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50" name="Picture 202">
                  <a:extLst>
                    <a:ext uri="{FF2B5EF4-FFF2-40B4-BE49-F238E27FC236}">
                      <a16:creationId xmlns:a16="http://schemas.microsoft.com/office/drawing/2014/main" id="{70E6284D-A40A-4D51-0A79-A7C9F91B6C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51" name="Picture 203">
                  <a:extLst>
                    <a:ext uri="{FF2B5EF4-FFF2-40B4-BE49-F238E27FC236}">
                      <a16:creationId xmlns:a16="http://schemas.microsoft.com/office/drawing/2014/main" id="{E51E549A-A4F1-4A54-37FE-1FA483AFB6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52" name="Picture 204">
                  <a:extLst>
                    <a:ext uri="{FF2B5EF4-FFF2-40B4-BE49-F238E27FC236}">
                      <a16:creationId xmlns:a16="http://schemas.microsoft.com/office/drawing/2014/main" id="{F10AEFB0-76F4-8549-E912-5778B6FA2E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53" name="Picture 205">
                  <a:extLst>
                    <a:ext uri="{FF2B5EF4-FFF2-40B4-BE49-F238E27FC236}">
                      <a16:creationId xmlns:a16="http://schemas.microsoft.com/office/drawing/2014/main" id="{1C5A1C2F-3496-A3F4-B2C0-7BB1A80D2A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54" name="Picture 206">
                  <a:extLst>
                    <a:ext uri="{FF2B5EF4-FFF2-40B4-BE49-F238E27FC236}">
                      <a16:creationId xmlns:a16="http://schemas.microsoft.com/office/drawing/2014/main" id="{33CC56D0-D7DB-7480-F9E6-971C353E44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55" name="Picture 207">
                  <a:extLst>
                    <a:ext uri="{FF2B5EF4-FFF2-40B4-BE49-F238E27FC236}">
                      <a16:creationId xmlns:a16="http://schemas.microsoft.com/office/drawing/2014/main" id="{E8794187-BBA6-464D-3BDA-AA92F68C05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56" name="Picture 208">
                  <a:extLst>
                    <a:ext uri="{FF2B5EF4-FFF2-40B4-BE49-F238E27FC236}">
                      <a16:creationId xmlns:a16="http://schemas.microsoft.com/office/drawing/2014/main" id="{6C342187-7A2A-9866-B531-9DB9CCB0AA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57" name="Picture 209">
                  <a:extLst>
                    <a:ext uri="{FF2B5EF4-FFF2-40B4-BE49-F238E27FC236}">
                      <a16:creationId xmlns:a16="http://schemas.microsoft.com/office/drawing/2014/main" id="{1CF97380-BE44-267B-3621-C5AF24D2E5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58" name="Picture 210">
                  <a:extLst>
                    <a:ext uri="{FF2B5EF4-FFF2-40B4-BE49-F238E27FC236}">
                      <a16:creationId xmlns:a16="http://schemas.microsoft.com/office/drawing/2014/main" id="{30F1C9D5-A21E-0DEC-7D52-05D3D683CD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59" name="Picture 211">
                  <a:extLst>
                    <a:ext uri="{FF2B5EF4-FFF2-40B4-BE49-F238E27FC236}">
                      <a16:creationId xmlns:a16="http://schemas.microsoft.com/office/drawing/2014/main" id="{5DE04A99-56DF-2FE5-0E26-63FA9618BE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8"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60" name="Picture 212">
                  <a:extLst>
                    <a:ext uri="{FF2B5EF4-FFF2-40B4-BE49-F238E27FC236}">
                      <a16:creationId xmlns:a16="http://schemas.microsoft.com/office/drawing/2014/main" id="{2C551B65-C9EE-4714-D132-A288BCEB2A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61" name="Picture 213">
                  <a:extLst>
                    <a:ext uri="{FF2B5EF4-FFF2-40B4-BE49-F238E27FC236}">
                      <a16:creationId xmlns:a16="http://schemas.microsoft.com/office/drawing/2014/main" id="{BF4A52F4-BD48-BEB0-C235-2E903761AD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8"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0463" name="Group 415">
                <a:extLst>
                  <a:ext uri="{FF2B5EF4-FFF2-40B4-BE49-F238E27FC236}">
                    <a16:creationId xmlns:a16="http://schemas.microsoft.com/office/drawing/2014/main" id="{2D87BA11-C398-5FDD-AD2B-4C6AC4314B1D}"/>
                  </a:ext>
                </a:extLst>
              </p:cNvPr>
              <p:cNvGrpSpPr>
                <a:grpSpLocks/>
              </p:cNvGrpSpPr>
              <p:nvPr/>
            </p:nvGrpSpPr>
            <p:grpSpPr bwMode="auto">
              <a:xfrm>
                <a:off x="1785" y="1625"/>
                <a:ext cx="2096" cy="261"/>
                <a:chOff x="1785" y="1625"/>
                <a:chExt cx="2096" cy="261"/>
              </a:xfrm>
            </p:grpSpPr>
            <p:pic>
              <p:nvPicPr>
                <p:cNvPr id="130263" name="Picture 215">
                  <a:extLst>
                    <a:ext uri="{FF2B5EF4-FFF2-40B4-BE49-F238E27FC236}">
                      <a16:creationId xmlns:a16="http://schemas.microsoft.com/office/drawing/2014/main" id="{7E0DB406-C431-EBA8-FE59-A804A95C78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64" name="Picture 216">
                  <a:extLst>
                    <a:ext uri="{FF2B5EF4-FFF2-40B4-BE49-F238E27FC236}">
                      <a16:creationId xmlns:a16="http://schemas.microsoft.com/office/drawing/2014/main" id="{E4545410-409B-019C-B556-F24D81CA69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65" name="Picture 217">
                  <a:extLst>
                    <a:ext uri="{FF2B5EF4-FFF2-40B4-BE49-F238E27FC236}">
                      <a16:creationId xmlns:a16="http://schemas.microsoft.com/office/drawing/2014/main" id="{AFA952E4-8E61-824D-3F45-1F91D81560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66" name="Picture 218">
                  <a:extLst>
                    <a:ext uri="{FF2B5EF4-FFF2-40B4-BE49-F238E27FC236}">
                      <a16:creationId xmlns:a16="http://schemas.microsoft.com/office/drawing/2014/main" id="{B5739F66-565A-CEC1-F9E4-16CA84EB35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0"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67" name="Picture 219">
                  <a:extLst>
                    <a:ext uri="{FF2B5EF4-FFF2-40B4-BE49-F238E27FC236}">
                      <a16:creationId xmlns:a16="http://schemas.microsoft.com/office/drawing/2014/main" id="{1B7BE580-349A-A301-C02E-CD14019974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68" name="Picture 220">
                  <a:extLst>
                    <a:ext uri="{FF2B5EF4-FFF2-40B4-BE49-F238E27FC236}">
                      <a16:creationId xmlns:a16="http://schemas.microsoft.com/office/drawing/2014/main" id="{CE30D5AF-2BAD-224E-78D5-E344BADF52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0"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69" name="Picture 221">
                  <a:extLst>
                    <a:ext uri="{FF2B5EF4-FFF2-40B4-BE49-F238E27FC236}">
                      <a16:creationId xmlns:a16="http://schemas.microsoft.com/office/drawing/2014/main" id="{CCFFD924-CF8C-50D5-5701-1FF48C568A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1"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70" name="Picture 222">
                  <a:extLst>
                    <a:ext uri="{FF2B5EF4-FFF2-40B4-BE49-F238E27FC236}">
                      <a16:creationId xmlns:a16="http://schemas.microsoft.com/office/drawing/2014/main" id="{790EFFD7-D757-71A6-57EB-F8C1AB724A3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71" name="Picture 223">
                  <a:extLst>
                    <a:ext uri="{FF2B5EF4-FFF2-40B4-BE49-F238E27FC236}">
                      <a16:creationId xmlns:a16="http://schemas.microsoft.com/office/drawing/2014/main" id="{0435D21A-6545-DEB1-7475-134F0CBAFA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72" name="Picture 224">
                  <a:extLst>
                    <a:ext uri="{FF2B5EF4-FFF2-40B4-BE49-F238E27FC236}">
                      <a16:creationId xmlns:a16="http://schemas.microsoft.com/office/drawing/2014/main" id="{2A653976-C69B-3F67-7806-8E8231320C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73" name="Picture 225">
                  <a:extLst>
                    <a:ext uri="{FF2B5EF4-FFF2-40B4-BE49-F238E27FC236}">
                      <a16:creationId xmlns:a16="http://schemas.microsoft.com/office/drawing/2014/main" id="{9185EFBF-B938-0827-0159-D4CE038737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74" name="Picture 226">
                  <a:extLst>
                    <a:ext uri="{FF2B5EF4-FFF2-40B4-BE49-F238E27FC236}">
                      <a16:creationId xmlns:a16="http://schemas.microsoft.com/office/drawing/2014/main" id="{28963B3D-EF28-E672-AC66-DA1823FBF1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75" name="Picture 227">
                  <a:extLst>
                    <a:ext uri="{FF2B5EF4-FFF2-40B4-BE49-F238E27FC236}">
                      <a16:creationId xmlns:a16="http://schemas.microsoft.com/office/drawing/2014/main" id="{E5B1DA6F-29F9-3184-93DE-4650BEFAFC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76" name="Picture 228">
                  <a:extLst>
                    <a:ext uri="{FF2B5EF4-FFF2-40B4-BE49-F238E27FC236}">
                      <a16:creationId xmlns:a16="http://schemas.microsoft.com/office/drawing/2014/main" id="{592EA911-0BA7-53F8-A270-3AF1E6E7C2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6"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77" name="Picture 229">
                  <a:extLst>
                    <a:ext uri="{FF2B5EF4-FFF2-40B4-BE49-F238E27FC236}">
                      <a16:creationId xmlns:a16="http://schemas.microsoft.com/office/drawing/2014/main" id="{1BC2AB22-DB67-E4F0-B70F-0BAD7CEDA6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78" name="Picture 230">
                  <a:extLst>
                    <a:ext uri="{FF2B5EF4-FFF2-40B4-BE49-F238E27FC236}">
                      <a16:creationId xmlns:a16="http://schemas.microsoft.com/office/drawing/2014/main" id="{D2A8C886-E60D-3B39-90D9-4BE6EAAA1D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79" name="Picture 231">
                  <a:extLst>
                    <a:ext uri="{FF2B5EF4-FFF2-40B4-BE49-F238E27FC236}">
                      <a16:creationId xmlns:a16="http://schemas.microsoft.com/office/drawing/2014/main" id="{B4523828-4E51-F4EC-BD01-CC78D5C10F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7"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80" name="Picture 232">
                  <a:extLst>
                    <a:ext uri="{FF2B5EF4-FFF2-40B4-BE49-F238E27FC236}">
                      <a16:creationId xmlns:a16="http://schemas.microsoft.com/office/drawing/2014/main" id="{3A8FC2E9-0A26-0A58-F60E-38D042A7C3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81" name="Picture 233">
                  <a:extLst>
                    <a:ext uri="{FF2B5EF4-FFF2-40B4-BE49-F238E27FC236}">
                      <a16:creationId xmlns:a16="http://schemas.microsoft.com/office/drawing/2014/main" id="{8A17B6BC-3FCE-86D0-7271-A610BDEB86D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82" name="Picture 234">
                  <a:extLst>
                    <a:ext uri="{FF2B5EF4-FFF2-40B4-BE49-F238E27FC236}">
                      <a16:creationId xmlns:a16="http://schemas.microsoft.com/office/drawing/2014/main" id="{47D58C3D-58E0-A989-B6F6-671F7D5B44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83" name="Picture 235">
                  <a:extLst>
                    <a:ext uri="{FF2B5EF4-FFF2-40B4-BE49-F238E27FC236}">
                      <a16:creationId xmlns:a16="http://schemas.microsoft.com/office/drawing/2014/main" id="{7724B11B-8AE5-70EE-0609-D616E4025C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84" name="Picture 236">
                  <a:extLst>
                    <a:ext uri="{FF2B5EF4-FFF2-40B4-BE49-F238E27FC236}">
                      <a16:creationId xmlns:a16="http://schemas.microsoft.com/office/drawing/2014/main" id="{52E0ABB1-DB4C-053E-6E84-8275C8A4C5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9"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85" name="Picture 237">
                  <a:extLst>
                    <a:ext uri="{FF2B5EF4-FFF2-40B4-BE49-F238E27FC236}">
                      <a16:creationId xmlns:a16="http://schemas.microsoft.com/office/drawing/2014/main" id="{0EC7502F-2339-874D-D1ED-8163A13EF8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86" name="Picture 238">
                  <a:extLst>
                    <a:ext uri="{FF2B5EF4-FFF2-40B4-BE49-F238E27FC236}">
                      <a16:creationId xmlns:a16="http://schemas.microsoft.com/office/drawing/2014/main" id="{CFDF8E7D-3A7B-1632-871F-142289AECF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9"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87" name="Picture 239">
                  <a:extLst>
                    <a:ext uri="{FF2B5EF4-FFF2-40B4-BE49-F238E27FC236}">
                      <a16:creationId xmlns:a16="http://schemas.microsoft.com/office/drawing/2014/main" id="{5C5B8660-3E25-C5DF-6D09-AF97AA7EFE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0"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88" name="Picture 240">
                  <a:extLst>
                    <a:ext uri="{FF2B5EF4-FFF2-40B4-BE49-F238E27FC236}">
                      <a16:creationId xmlns:a16="http://schemas.microsoft.com/office/drawing/2014/main" id="{6D204A94-9F60-8C9A-6727-39E2F732FA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89" name="Picture 241">
                  <a:extLst>
                    <a:ext uri="{FF2B5EF4-FFF2-40B4-BE49-F238E27FC236}">
                      <a16:creationId xmlns:a16="http://schemas.microsoft.com/office/drawing/2014/main" id="{244DA46D-636C-E924-CF40-0A8FB9B399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90" name="Picture 242">
                  <a:extLst>
                    <a:ext uri="{FF2B5EF4-FFF2-40B4-BE49-F238E27FC236}">
                      <a16:creationId xmlns:a16="http://schemas.microsoft.com/office/drawing/2014/main" id="{EF1F6607-14C0-EA8B-CA65-BDC7447A91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91" name="Picture 243">
                  <a:extLst>
                    <a:ext uri="{FF2B5EF4-FFF2-40B4-BE49-F238E27FC236}">
                      <a16:creationId xmlns:a16="http://schemas.microsoft.com/office/drawing/2014/main" id="{41D8697E-3714-43F9-B28A-94E44C5CC4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92" name="Picture 244">
                  <a:extLst>
                    <a:ext uri="{FF2B5EF4-FFF2-40B4-BE49-F238E27FC236}">
                      <a16:creationId xmlns:a16="http://schemas.microsoft.com/office/drawing/2014/main" id="{7E750460-2358-33A8-4B80-3792043072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1"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93" name="Picture 245">
                  <a:extLst>
                    <a:ext uri="{FF2B5EF4-FFF2-40B4-BE49-F238E27FC236}">
                      <a16:creationId xmlns:a16="http://schemas.microsoft.com/office/drawing/2014/main" id="{B76FC087-CB61-B9EE-204C-75A7A7AEBF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2"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94" name="Picture 246">
                  <a:extLst>
                    <a:ext uri="{FF2B5EF4-FFF2-40B4-BE49-F238E27FC236}">
                      <a16:creationId xmlns:a16="http://schemas.microsoft.com/office/drawing/2014/main" id="{109CE981-4A42-57D9-B528-395868A3B8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2"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95" name="Picture 247">
                  <a:extLst>
                    <a:ext uri="{FF2B5EF4-FFF2-40B4-BE49-F238E27FC236}">
                      <a16:creationId xmlns:a16="http://schemas.microsoft.com/office/drawing/2014/main" id="{DDB5C4E4-919E-455C-DE12-62C134F333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96" name="Picture 248">
                  <a:extLst>
                    <a:ext uri="{FF2B5EF4-FFF2-40B4-BE49-F238E27FC236}">
                      <a16:creationId xmlns:a16="http://schemas.microsoft.com/office/drawing/2014/main" id="{E8A6110F-9E2A-331A-B5F2-88170A20AC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97" name="Picture 249">
                  <a:extLst>
                    <a:ext uri="{FF2B5EF4-FFF2-40B4-BE49-F238E27FC236}">
                      <a16:creationId xmlns:a16="http://schemas.microsoft.com/office/drawing/2014/main" id="{A4CE0C9D-E359-BD10-CCC1-7849A9DE49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98" name="Picture 250">
                  <a:extLst>
                    <a:ext uri="{FF2B5EF4-FFF2-40B4-BE49-F238E27FC236}">
                      <a16:creationId xmlns:a16="http://schemas.microsoft.com/office/drawing/2014/main" id="{54A7E081-1380-E000-CB84-7B4E08B20E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299" name="Picture 251">
                  <a:extLst>
                    <a:ext uri="{FF2B5EF4-FFF2-40B4-BE49-F238E27FC236}">
                      <a16:creationId xmlns:a16="http://schemas.microsoft.com/office/drawing/2014/main" id="{366D8FD6-A018-EF20-E44E-9B9AF91C13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4"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00" name="Picture 252">
                  <a:extLst>
                    <a:ext uri="{FF2B5EF4-FFF2-40B4-BE49-F238E27FC236}">
                      <a16:creationId xmlns:a16="http://schemas.microsoft.com/office/drawing/2014/main" id="{9A9A533A-8074-5727-2A65-FF6A865BFF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4"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01" name="Picture 253">
                  <a:extLst>
                    <a:ext uri="{FF2B5EF4-FFF2-40B4-BE49-F238E27FC236}">
                      <a16:creationId xmlns:a16="http://schemas.microsoft.com/office/drawing/2014/main" id="{70DE145C-6945-2C4D-4936-337594947F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02" name="Picture 254">
                  <a:extLst>
                    <a:ext uri="{FF2B5EF4-FFF2-40B4-BE49-F238E27FC236}">
                      <a16:creationId xmlns:a16="http://schemas.microsoft.com/office/drawing/2014/main" id="{FCE2227D-E2F1-1B48-D040-CE676EC4EF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5"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03" name="Picture 255">
                  <a:extLst>
                    <a:ext uri="{FF2B5EF4-FFF2-40B4-BE49-F238E27FC236}">
                      <a16:creationId xmlns:a16="http://schemas.microsoft.com/office/drawing/2014/main" id="{951DBF0A-AEAC-4C20-02AB-1CFAFB7CEC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04" name="Picture 256">
                  <a:extLst>
                    <a:ext uri="{FF2B5EF4-FFF2-40B4-BE49-F238E27FC236}">
                      <a16:creationId xmlns:a16="http://schemas.microsoft.com/office/drawing/2014/main" id="{196ED13A-1A9F-14DF-EDD3-6D40C16D3D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05" name="Picture 257">
                  <a:extLst>
                    <a:ext uri="{FF2B5EF4-FFF2-40B4-BE49-F238E27FC236}">
                      <a16:creationId xmlns:a16="http://schemas.microsoft.com/office/drawing/2014/main" id="{8E5B7290-45A0-1F9F-DB00-EE16CC6A3E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06" name="Picture 258">
                  <a:extLst>
                    <a:ext uri="{FF2B5EF4-FFF2-40B4-BE49-F238E27FC236}">
                      <a16:creationId xmlns:a16="http://schemas.microsoft.com/office/drawing/2014/main" id="{8D8C51C6-4CCA-61CF-3B3E-2AF9298B51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07" name="Picture 259">
                  <a:extLst>
                    <a:ext uri="{FF2B5EF4-FFF2-40B4-BE49-F238E27FC236}">
                      <a16:creationId xmlns:a16="http://schemas.microsoft.com/office/drawing/2014/main" id="{5BA637F2-76E4-C773-145F-98B703A502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08" name="Picture 260">
                  <a:extLst>
                    <a:ext uri="{FF2B5EF4-FFF2-40B4-BE49-F238E27FC236}">
                      <a16:creationId xmlns:a16="http://schemas.microsoft.com/office/drawing/2014/main" id="{949744C0-5C4A-3053-40D0-3B37C166B42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09" name="Picture 261">
                  <a:extLst>
                    <a:ext uri="{FF2B5EF4-FFF2-40B4-BE49-F238E27FC236}">
                      <a16:creationId xmlns:a16="http://schemas.microsoft.com/office/drawing/2014/main" id="{57D13669-1FBD-5180-408D-4BFEEA0638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10" name="Picture 262">
                  <a:extLst>
                    <a:ext uri="{FF2B5EF4-FFF2-40B4-BE49-F238E27FC236}">
                      <a16:creationId xmlns:a16="http://schemas.microsoft.com/office/drawing/2014/main" id="{D572982C-7F81-5FC8-D5F7-9E6D9BE86B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11" name="Picture 263">
                  <a:extLst>
                    <a:ext uri="{FF2B5EF4-FFF2-40B4-BE49-F238E27FC236}">
                      <a16:creationId xmlns:a16="http://schemas.microsoft.com/office/drawing/2014/main" id="{C720CCC4-C6E3-689A-A911-4DD6491F1A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12" name="Picture 264">
                  <a:extLst>
                    <a:ext uri="{FF2B5EF4-FFF2-40B4-BE49-F238E27FC236}">
                      <a16:creationId xmlns:a16="http://schemas.microsoft.com/office/drawing/2014/main" id="{0E93A0F7-C2DF-2AAF-C902-3AC35BD1BF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8"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13" name="Picture 265">
                  <a:extLst>
                    <a:ext uri="{FF2B5EF4-FFF2-40B4-BE49-F238E27FC236}">
                      <a16:creationId xmlns:a16="http://schemas.microsoft.com/office/drawing/2014/main" id="{DC1E7DBE-9123-0131-6611-AA23B1E73C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14" name="Picture 266">
                  <a:extLst>
                    <a:ext uri="{FF2B5EF4-FFF2-40B4-BE49-F238E27FC236}">
                      <a16:creationId xmlns:a16="http://schemas.microsoft.com/office/drawing/2014/main" id="{39589754-AA7E-01E2-B5A6-D1B83E7DD6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8"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15" name="Picture 267">
                  <a:extLst>
                    <a:ext uri="{FF2B5EF4-FFF2-40B4-BE49-F238E27FC236}">
                      <a16:creationId xmlns:a16="http://schemas.microsoft.com/office/drawing/2014/main" id="{43F29D99-FCAF-7209-AE0D-1EC064E5B0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16" name="Picture 268">
                  <a:extLst>
                    <a:ext uri="{FF2B5EF4-FFF2-40B4-BE49-F238E27FC236}">
                      <a16:creationId xmlns:a16="http://schemas.microsoft.com/office/drawing/2014/main" id="{88DBCDD6-20B6-6263-9531-2A96829A87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17" name="Picture 269">
                  <a:extLst>
                    <a:ext uri="{FF2B5EF4-FFF2-40B4-BE49-F238E27FC236}">
                      <a16:creationId xmlns:a16="http://schemas.microsoft.com/office/drawing/2014/main" id="{F7D62C39-363B-4FD3-724F-00A0A764C8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18" name="Picture 270">
                  <a:extLst>
                    <a:ext uri="{FF2B5EF4-FFF2-40B4-BE49-F238E27FC236}">
                      <a16:creationId xmlns:a16="http://schemas.microsoft.com/office/drawing/2014/main" id="{ACF830FD-4B50-C89D-79C0-1109D577C9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0"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19" name="Picture 271">
                  <a:extLst>
                    <a:ext uri="{FF2B5EF4-FFF2-40B4-BE49-F238E27FC236}">
                      <a16:creationId xmlns:a16="http://schemas.microsoft.com/office/drawing/2014/main" id="{B67061EA-30A9-1B05-BED3-39B9060AAA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20" name="Picture 272">
                  <a:extLst>
                    <a:ext uri="{FF2B5EF4-FFF2-40B4-BE49-F238E27FC236}">
                      <a16:creationId xmlns:a16="http://schemas.microsoft.com/office/drawing/2014/main" id="{99722CFA-37D9-96C3-7523-55EEF386E3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0"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21" name="Picture 273">
                  <a:extLst>
                    <a:ext uri="{FF2B5EF4-FFF2-40B4-BE49-F238E27FC236}">
                      <a16:creationId xmlns:a16="http://schemas.microsoft.com/office/drawing/2014/main" id="{F0814500-EC4D-EC21-B5B9-E85D1874E0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1"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22" name="Picture 274">
                  <a:extLst>
                    <a:ext uri="{FF2B5EF4-FFF2-40B4-BE49-F238E27FC236}">
                      <a16:creationId xmlns:a16="http://schemas.microsoft.com/office/drawing/2014/main" id="{1302EEBC-A0D4-2B49-94BA-9584CD7F04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23" name="Picture 275">
                  <a:extLst>
                    <a:ext uri="{FF2B5EF4-FFF2-40B4-BE49-F238E27FC236}">
                      <a16:creationId xmlns:a16="http://schemas.microsoft.com/office/drawing/2014/main" id="{26446921-553C-D4E4-8EB7-6E992A15B7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24" name="Picture 276">
                  <a:extLst>
                    <a:ext uri="{FF2B5EF4-FFF2-40B4-BE49-F238E27FC236}">
                      <a16:creationId xmlns:a16="http://schemas.microsoft.com/office/drawing/2014/main" id="{6FB3EA32-09B7-9DDA-38D6-566DA6B5BC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25" name="Picture 277">
                  <a:extLst>
                    <a:ext uri="{FF2B5EF4-FFF2-40B4-BE49-F238E27FC236}">
                      <a16:creationId xmlns:a16="http://schemas.microsoft.com/office/drawing/2014/main" id="{99F0B7E2-BF5D-B3E7-CD64-0CE0911DD9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26" name="Picture 278">
                  <a:extLst>
                    <a:ext uri="{FF2B5EF4-FFF2-40B4-BE49-F238E27FC236}">
                      <a16:creationId xmlns:a16="http://schemas.microsoft.com/office/drawing/2014/main" id="{8F36B07A-D1DF-56C5-2422-84151C0D65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27" name="Picture 279">
                  <a:extLst>
                    <a:ext uri="{FF2B5EF4-FFF2-40B4-BE49-F238E27FC236}">
                      <a16:creationId xmlns:a16="http://schemas.microsoft.com/office/drawing/2014/main" id="{2CE8EEBB-8EFA-5DD3-B68C-07E9B0902E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28" name="Picture 280">
                  <a:extLst>
                    <a:ext uri="{FF2B5EF4-FFF2-40B4-BE49-F238E27FC236}">
                      <a16:creationId xmlns:a16="http://schemas.microsoft.com/office/drawing/2014/main" id="{E7E7B345-175C-82ED-0289-CBFC7D8004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6"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29" name="Picture 281">
                  <a:extLst>
                    <a:ext uri="{FF2B5EF4-FFF2-40B4-BE49-F238E27FC236}">
                      <a16:creationId xmlns:a16="http://schemas.microsoft.com/office/drawing/2014/main" id="{DBF448B8-215C-34DF-6A60-9A0CEDD779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30" name="Picture 282">
                  <a:extLst>
                    <a:ext uri="{FF2B5EF4-FFF2-40B4-BE49-F238E27FC236}">
                      <a16:creationId xmlns:a16="http://schemas.microsoft.com/office/drawing/2014/main" id="{E7153F79-CE81-DC07-01DD-87EB986ACA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31" name="Picture 283">
                  <a:extLst>
                    <a:ext uri="{FF2B5EF4-FFF2-40B4-BE49-F238E27FC236}">
                      <a16:creationId xmlns:a16="http://schemas.microsoft.com/office/drawing/2014/main" id="{0BBCE7BC-37B1-EB28-0671-D2F03A49C4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7"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32" name="Picture 284">
                  <a:extLst>
                    <a:ext uri="{FF2B5EF4-FFF2-40B4-BE49-F238E27FC236}">
                      <a16:creationId xmlns:a16="http://schemas.microsoft.com/office/drawing/2014/main" id="{6BDE1C87-F4B0-E935-2A13-4316DE3569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33" name="Picture 285">
                  <a:extLst>
                    <a:ext uri="{FF2B5EF4-FFF2-40B4-BE49-F238E27FC236}">
                      <a16:creationId xmlns:a16="http://schemas.microsoft.com/office/drawing/2014/main" id="{31FC3AD7-2F4B-1EF1-B71B-0AFA79E228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34" name="Picture 286">
                  <a:extLst>
                    <a:ext uri="{FF2B5EF4-FFF2-40B4-BE49-F238E27FC236}">
                      <a16:creationId xmlns:a16="http://schemas.microsoft.com/office/drawing/2014/main" id="{3B831418-5C66-F946-396B-AE0B6E64BB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35" name="Picture 287">
                  <a:extLst>
                    <a:ext uri="{FF2B5EF4-FFF2-40B4-BE49-F238E27FC236}">
                      <a16:creationId xmlns:a16="http://schemas.microsoft.com/office/drawing/2014/main" id="{2DEC80D9-E176-58FD-1F77-CA32EA11A4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36" name="Picture 288">
                  <a:extLst>
                    <a:ext uri="{FF2B5EF4-FFF2-40B4-BE49-F238E27FC236}">
                      <a16:creationId xmlns:a16="http://schemas.microsoft.com/office/drawing/2014/main" id="{505F3D13-F37F-1DA0-C2BC-767C969958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9"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37" name="Picture 289">
                  <a:extLst>
                    <a:ext uri="{FF2B5EF4-FFF2-40B4-BE49-F238E27FC236}">
                      <a16:creationId xmlns:a16="http://schemas.microsoft.com/office/drawing/2014/main" id="{4D0F2EAB-1F2A-0DA1-5EF7-AD4913D57F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38" name="Picture 290">
                  <a:extLst>
                    <a:ext uri="{FF2B5EF4-FFF2-40B4-BE49-F238E27FC236}">
                      <a16:creationId xmlns:a16="http://schemas.microsoft.com/office/drawing/2014/main" id="{730F76EF-655E-1763-1D8B-6C8160161E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9"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39" name="Picture 291">
                  <a:extLst>
                    <a:ext uri="{FF2B5EF4-FFF2-40B4-BE49-F238E27FC236}">
                      <a16:creationId xmlns:a16="http://schemas.microsoft.com/office/drawing/2014/main" id="{C2B1F1C8-3237-3541-8148-5D8BC5334E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0"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40" name="Picture 292">
                  <a:extLst>
                    <a:ext uri="{FF2B5EF4-FFF2-40B4-BE49-F238E27FC236}">
                      <a16:creationId xmlns:a16="http://schemas.microsoft.com/office/drawing/2014/main" id="{64729040-A9A9-CAB2-D069-EE892E3CBC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41" name="Picture 293">
                  <a:extLst>
                    <a:ext uri="{FF2B5EF4-FFF2-40B4-BE49-F238E27FC236}">
                      <a16:creationId xmlns:a16="http://schemas.microsoft.com/office/drawing/2014/main" id="{D84989F1-C20E-784A-7E0E-1052083A19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42" name="Picture 294">
                  <a:extLst>
                    <a:ext uri="{FF2B5EF4-FFF2-40B4-BE49-F238E27FC236}">
                      <a16:creationId xmlns:a16="http://schemas.microsoft.com/office/drawing/2014/main" id="{FBFFA6C3-E3CA-A9F2-37D7-B8646AFA8F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43" name="Picture 295">
                  <a:extLst>
                    <a:ext uri="{FF2B5EF4-FFF2-40B4-BE49-F238E27FC236}">
                      <a16:creationId xmlns:a16="http://schemas.microsoft.com/office/drawing/2014/main" id="{12B98164-8E18-D8B7-0BA0-C712E0ECAA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44" name="Picture 296">
                  <a:extLst>
                    <a:ext uri="{FF2B5EF4-FFF2-40B4-BE49-F238E27FC236}">
                      <a16:creationId xmlns:a16="http://schemas.microsoft.com/office/drawing/2014/main" id="{4CDBC190-F1F3-C590-C0C3-3E6013C4A9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1"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45" name="Picture 297">
                  <a:extLst>
                    <a:ext uri="{FF2B5EF4-FFF2-40B4-BE49-F238E27FC236}">
                      <a16:creationId xmlns:a16="http://schemas.microsoft.com/office/drawing/2014/main" id="{1A672CE4-BC0A-9F5E-82DD-7FA45956BC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2"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46" name="Picture 298">
                  <a:extLst>
                    <a:ext uri="{FF2B5EF4-FFF2-40B4-BE49-F238E27FC236}">
                      <a16:creationId xmlns:a16="http://schemas.microsoft.com/office/drawing/2014/main" id="{D82A4531-A00F-8287-3998-E9531FCB22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2"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47" name="Picture 299">
                  <a:extLst>
                    <a:ext uri="{FF2B5EF4-FFF2-40B4-BE49-F238E27FC236}">
                      <a16:creationId xmlns:a16="http://schemas.microsoft.com/office/drawing/2014/main" id="{A1FE25B9-E1ED-1F13-78D4-1182BAF971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48" name="Picture 300">
                  <a:extLst>
                    <a:ext uri="{FF2B5EF4-FFF2-40B4-BE49-F238E27FC236}">
                      <a16:creationId xmlns:a16="http://schemas.microsoft.com/office/drawing/2014/main" id="{404B82B0-31F9-CFDB-45B7-EFAB71912D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49" name="Picture 301">
                  <a:extLst>
                    <a:ext uri="{FF2B5EF4-FFF2-40B4-BE49-F238E27FC236}">
                      <a16:creationId xmlns:a16="http://schemas.microsoft.com/office/drawing/2014/main" id="{4E691C45-9164-F536-88C8-00AD5B49D3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50" name="Picture 302">
                  <a:extLst>
                    <a:ext uri="{FF2B5EF4-FFF2-40B4-BE49-F238E27FC236}">
                      <a16:creationId xmlns:a16="http://schemas.microsoft.com/office/drawing/2014/main" id="{01BE1460-5396-A488-D536-09ACEC8E0F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51" name="Picture 303">
                  <a:extLst>
                    <a:ext uri="{FF2B5EF4-FFF2-40B4-BE49-F238E27FC236}">
                      <a16:creationId xmlns:a16="http://schemas.microsoft.com/office/drawing/2014/main" id="{81898769-4500-2ECE-E19E-81DE9639D0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4"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52" name="Picture 304">
                  <a:extLst>
                    <a:ext uri="{FF2B5EF4-FFF2-40B4-BE49-F238E27FC236}">
                      <a16:creationId xmlns:a16="http://schemas.microsoft.com/office/drawing/2014/main" id="{BEC95B1A-2FB0-2B98-DF01-A7AF069A02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4"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53" name="Picture 305">
                  <a:extLst>
                    <a:ext uri="{FF2B5EF4-FFF2-40B4-BE49-F238E27FC236}">
                      <a16:creationId xmlns:a16="http://schemas.microsoft.com/office/drawing/2014/main" id="{D566EF3C-D69B-5C6B-639F-B3241C3A1D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54" name="Picture 306">
                  <a:extLst>
                    <a:ext uri="{FF2B5EF4-FFF2-40B4-BE49-F238E27FC236}">
                      <a16:creationId xmlns:a16="http://schemas.microsoft.com/office/drawing/2014/main" id="{79D504D6-D3C6-6F7C-28DD-9154993E20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5"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55" name="Picture 307">
                  <a:extLst>
                    <a:ext uri="{FF2B5EF4-FFF2-40B4-BE49-F238E27FC236}">
                      <a16:creationId xmlns:a16="http://schemas.microsoft.com/office/drawing/2014/main" id="{C92B8D40-9FD2-532C-E352-16D15BCC70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56" name="Picture 308">
                  <a:extLst>
                    <a:ext uri="{FF2B5EF4-FFF2-40B4-BE49-F238E27FC236}">
                      <a16:creationId xmlns:a16="http://schemas.microsoft.com/office/drawing/2014/main" id="{39156939-46BC-E9A5-D7A2-6A745E2F3C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57" name="Picture 309">
                  <a:extLst>
                    <a:ext uri="{FF2B5EF4-FFF2-40B4-BE49-F238E27FC236}">
                      <a16:creationId xmlns:a16="http://schemas.microsoft.com/office/drawing/2014/main" id="{6D3CA997-18BC-FF79-009A-2DBC54FC1D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58" name="Picture 310">
                  <a:extLst>
                    <a:ext uri="{FF2B5EF4-FFF2-40B4-BE49-F238E27FC236}">
                      <a16:creationId xmlns:a16="http://schemas.microsoft.com/office/drawing/2014/main" id="{3A6FCC76-9AAB-0D7A-5302-19F4D77C7A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59" name="Picture 311">
                  <a:extLst>
                    <a:ext uri="{FF2B5EF4-FFF2-40B4-BE49-F238E27FC236}">
                      <a16:creationId xmlns:a16="http://schemas.microsoft.com/office/drawing/2014/main" id="{E0624EFD-ACCD-90CA-5752-04D9A4DECA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60" name="Picture 312">
                  <a:extLst>
                    <a:ext uri="{FF2B5EF4-FFF2-40B4-BE49-F238E27FC236}">
                      <a16:creationId xmlns:a16="http://schemas.microsoft.com/office/drawing/2014/main" id="{4D43265A-7C8D-4FBF-5A2A-2ADAC95F9C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61" name="Picture 313">
                  <a:extLst>
                    <a:ext uri="{FF2B5EF4-FFF2-40B4-BE49-F238E27FC236}">
                      <a16:creationId xmlns:a16="http://schemas.microsoft.com/office/drawing/2014/main" id="{074A22A6-19F4-E078-9B78-041DDDAE28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62" name="Picture 314">
                  <a:extLst>
                    <a:ext uri="{FF2B5EF4-FFF2-40B4-BE49-F238E27FC236}">
                      <a16:creationId xmlns:a16="http://schemas.microsoft.com/office/drawing/2014/main" id="{B8F0E505-1623-6977-D3E3-575A18790F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63" name="Picture 315">
                  <a:extLst>
                    <a:ext uri="{FF2B5EF4-FFF2-40B4-BE49-F238E27FC236}">
                      <a16:creationId xmlns:a16="http://schemas.microsoft.com/office/drawing/2014/main" id="{50578C5D-F618-57F9-A7B7-211FECF1373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64" name="Picture 316">
                  <a:extLst>
                    <a:ext uri="{FF2B5EF4-FFF2-40B4-BE49-F238E27FC236}">
                      <a16:creationId xmlns:a16="http://schemas.microsoft.com/office/drawing/2014/main" id="{7078ED64-BC3A-7F8B-55BB-8E4D797592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8"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65" name="Picture 317">
                  <a:extLst>
                    <a:ext uri="{FF2B5EF4-FFF2-40B4-BE49-F238E27FC236}">
                      <a16:creationId xmlns:a16="http://schemas.microsoft.com/office/drawing/2014/main" id="{4986D2BD-01B6-0F02-016E-B8040C47CD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66" name="Picture 318">
                  <a:extLst>
                    <a:ext uri="{FF2B5EF4-FFF2-40B4-BE49-F238E27FC236}">
                      <a16:creationId xmlns:a16="http://schemas.microsoft.com/office/drawing/2014/main" id="{5CE333F6-49BF-8A5F-4C51-8514974493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8"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67" name="Picture 319">
                  <a:extLst>
                    <a:ext uri="{FF2B5EF4-FFF2-40B4-BE49-F238E27FC236}">
                      <a16:creationId xmlns:a16="http://schemas.microsoft.com/office/drawing/2014/main" id="{3B89DAD4-2EC4-F45B-05E2-E062A08269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68" name="Picture 320">
                  <a:extLst>
                    <a:ext uri="{FF2B5EF4-FFF2-40B4-BE49-F238E27FC236}">
                      <a16:creationId xmlns:a16="http://schemas.microsoft.com/office/drawing/2014/main" id="{67EE8E85-2C78-FF05-5941-56907829CD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69" name="Picture 321">
                  <a:extLst>
                    <a:ext uri="{FF2B5EF4-FFF2-40B4-BE49-F238E27FC236}">
                      <a16:creationId xmlns:a16="http://schemas.microsoft.com/office/drawing/2014/main" id="{783E26EC-C021-692A-73F1-60E3834A53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70" name="Picture 322">
                  <a:extLst>
                    <a:ext uri="{FF2B5EF4-FFF2-40B4-BE49-F238E27FC236}">
                      <a16:creationId xmlns:a16="http://schemas.microsoft.com/office/drawing/2014/main" id="{3B371428-DF2C-6482-5126-DD6B516A38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0"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71" name="Picture 323">
                  <a:extLst>
                    <a:ext uri="{FF2B5EF4-FFF2-40B4-BE49-F238E27FC236}">
                      <a16:creationId xmlns:a16="http://schemas.microsoft.com/office/drawing/2014/main" id="{6785CDF2-EFEA-29FB-EEA5-0B5CC7C6CD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72" name="Picture 324">
                  <a:extLst>
                    <a:ext uri="{FF2B5EF4-FFF2-40B4-BE49-F238E27FC236}">
                      <a16:creationId xmlns:a16="http://schemas.microsoft.com/office/drawing/2014/main" id="{9653313A-8DE7-8520-EF02-45649FC44D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0"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73" name="Picture 325">
                  <a:extLst>
                    <a:ext uri="{FF2B5EF4-FFF2-40B4-BE49-F238E27FC236}">
                      <a16:creationId xmlns:a16="http://schemas.microsoft.com/office/drawing/2014/main" id="{657BDDE1-F460-4717-8122-CA0AC6484B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1"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74" name="Picture 326">
                  <a:extLst>
                    <a:ext uri="{FF2B5EF4-FFF2-40B4-BE49-F238E27FC236}">
                      <a16:creationId xmlns:a16="http://schemas.microsoft.com/office/drawing/2014/main" id="{C754F283-F7B6-6E34-5367-E013B6B644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75" name="Picture 327">
                  <a:extLst>
                    <a:ext uri="{FF2B5EF4-FFF2-40B4-BE49-F238E27FC236}">
                      <a16:creationId xmlns:a16="http://schemas.microsoft.com/office/drawing/2014/main" id="{3F96CA99-A6E9-2A98-8BE6-B91E930A64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85"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76" name="Picture 328">
                  <a:extLst>
                    <a:ext uri="{FF2B5EF4-FFF2-40B4-BE49-F238E27FC236}">
                      <a16:creationId xmlns:a16="http://schemas.microsoft.com/office/drawing/2014/main" id="{FE258CEA-205D-4A0E-CEF2-53D2008691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5"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77" name="Picture 329">
                  <a:extLst>
                    <a:ext uri="{FF2B5EF4-FFF2-40B4-BE49-F238E27FC236}">
                      <a16:creationId xmlns:a16="http://schemas.microsoft.com/office/drawing/2014/main" id="{69BDDB6F-BD57-EFDD-FE27-9B374628AF3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5"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78" name="Picture 330">
                  <a:extLst>
                    <a:ext uri="{FF2B5EF4-FFF2-40B4-BE49-F238E27FC236}">
                      <a16:creationId xmlns:a16="http://schemas.microsoft.com/office/drawing/2014/main" id="{BF3AA6FC-8810-E7A3-72E4-C451ED3906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6"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79" name="Picture 331">
                  <a:extLst>
                    <a:ext uri="{FF2B5EF4-FFF2-40B4-BE49-F238E27FC236}">
                      <a16:creationId xmlns:a16="http://schemas.microsoft.com/office/drawing/2014/main" id="{F1682C13-0AE2-DCF1-2387-766BB931C37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6"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80" name="Picture 332">
                  <a:extLst>
                    <a:ext uri="{FF2B5EF4-FFF2-40B4-BE49-F238E27FC236}">
                      <a16:creationId xmlns:a16="http://schemas.microsoft.com/office/drawing/2014/main" id="{9D0D53E8-4CE0-EA05-EB7F-E4129A255A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6"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81" name="Picture 333">
                  <a:extLst>
                    <a:ext uri="{FF2B5EF4-FFF2-40B4-BE49-F238E27FC236}">
                      <a16:creationId xmlns:a16="http://schemas.microsoft.com/office/drawing/2014/main" id="{8BDB0283-FFB9-21A5-ED66-8360D5FE32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82" name="Picture 334">
                  <a:extLst>
                    <a:ext uri="{FF2B5EF4-FFF2-40B4-BE49-F238E27FC236}">
                      <a16:creationId xmlns:a16="http://schemas.microsoft.com/office/drawing/2014/main" id="{152CC535-2B81-F534-5D24-3CA3F5412F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7"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83" name="Picture 335">
                  <a:extLst>
                    <a:ext uri="{FF2B5EF4-FFF2-40B4-BE49-F238E27FC236}">
                      <a16:creationId xmlns:a16="http://schemas.microsoft.com/office/drawing/2014/main" id="{6CE1A13E-988A-CC7B-58D7-596907B7742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7"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84" name="Picture 336">
                  <a:extLst>
                    <a:ext uri="{FF2B5EF4-FFF2-40B4-BE49-F238E27FC236}">
                      <a16:creationId xmlns:a16="http://schemas.microsoft.com/office/drawing/2014/main" id="{21E35806-3818-0E98-F91A-27A185EB4C4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47"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85" name="Picture 337">
                  <a:extLst>
                    <a:ext uri="{FF2B5EF4-FFF2-40B4-BE49-F238E27FC236}">
                      <a16:creationId xmlns:a16="http://schemas.microsoft.com/office/drawing/2014/main" id="{887440BF-F5D4-7CC8-18A1-57651794C80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8"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86" name="Picture 338">
                  <a:extLst>
                    <a:ext uri="{FF2B5EF4-FFF2-40B4-BE49-F238E27FC236}">
                      <a16:creationId xmlns:a16="http://schemas.microsoft.com/office/drawing/2014/main" id="{B688DB2E-B9F2-C933-720D-DECF152380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28"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87" name="Picture 339">
                  <a:extLst>
                    <a:ext uri="{FF2B5EF4-FFF2-40B4-BE49-F238E27FC236}">
                      <a16:creationId xmlns:a16="http://schemas.microsoft.com/office/drawing/2014/main" id="{417D2160-D1D2-2F3E-A73C-537D229B290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8"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88" name="Picture 340">
                  <a:extLst>
                    <a:ext uri="{FF2B5EF4-FFF2-40B4-BE49-F238E27FC236}">
                      <a16:creationId xmlns:a16="http://schemas.microsoft.com/office/drawing/2014/main" id="{ABFF1A4D-879E-0BC9-C9F0-75FD5FE12C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09"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89" name="Picture 341">
                  <a:extLst>
                    <a:ext uri="{FF2B5EF4-FFF2-40B4-BE49-F238E27FC236}">
                      <a16:creationId xmlns:a16="http://schemas.microsoft.com/office/drawing/2014/main" id="{A2E1B6D1-0515-EEFE-11EC-360E56C090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49"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90" name="Picture 342">
                  <a:extLst>
                    <a:ext uri="{FF2B5EF4-FFF2-40B4-BE49-F238E27FC236}">
                      <a16:creationId xmlns:a16="http://schemas.microsoft.com/office/drawing/2014/main" id="{0C34E491-C170-7005-C5F3-DAFA1F73C84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9"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91" name="Picture 343">
                  <a:extLst>
                    <a:ext uri="{FF2B5EF4-FFF2-40B4-BE49-F238E27FC236}">
                      <a16:creationId xmlns:a16="http://schemas.microsoft.com/office/drawing/2014/main" id="{D9E24C3B-A4A2-A347-ED08-9091953E29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0"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92" name="Picture 344">
                  <a:extLst>
                    <a:ext uri="{FF2B5EF4-FFF2-40B4-BE49-F238E27FC236}">
                      <a16:creationId xmlns:a16="http://schemas.microsoft.com/office/drawing/2014/main" id="{C15DF888-E197-063D-1B17-232741D544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0"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93" name="Picture 345">
                  <a:extLst>
                    <a:ext uri="{FF2B5EF4-FFF2-40B4-BE49-F238E27FC236}">
                      <a16:creationId xmlns:a16="http://schemas.microsoft.com/office/drawing/2014/main" id="{52B67ED7-434C-B50A-B10B-C82D22DD0F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0"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94" name="Picture 346">
                  <a:extLst>
                    <a:ext uri="{FF2B5EF4-FFF2-40B4-BE49-F238E27FC236}">
                      <a16:creationId xmlns:a16="http://schemas.microsoft.com/office/drawing/2014/main" id="{3D57E5D0-5CA5-A0CC-E62A-FC71027271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1"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95" name="Picture 347">
                  <a:extLst>
                    <a:ext uri="{FF2B5EF4-FFF2-40B4-BE49-F238E27FC236}">
                      <a16:creationId xmlns:a16="http://schemas.microsoft.com/office/drawing/2014/main" id="{415DA02E-2B52-EA11-FBE8-1BA7ED4953A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1"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96" name="Picture 348">
                  <a:extLst>
                    <a:ext uri="{FF2B5EF4-FFF2-40B4-BE49-F238E27FC236}">
                      <a16:creationId xmlns:a16="http://schemas.microsoft.com/office/drawing/2014/main" id="{2F95A456-E0AC-43CD-8902-0FA8316735C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1"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97" name="Picture 349">
                  <a:extLst>
                    <a:ext uri="{FF2B5EF4-FFF2-40B4-BE49-F238E27FC236}">
                      <a16:creationId xmlns:a16="http://schemas.microsoft.com/office/drawing/2014/main" id="{3F0B61F6-AE30-F93E-EECE-2608D941DD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72"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98" name="Picture 350">
                  <a:extLst>
                    <a:ext uri="{FF2B5EF4-FFF2-40B4-BE49-F238E27FC236}">
                      <a16:creationId xmlns:a16="http://schemas.microsoft.com/office/drawing/2014/main" id="{491703AE-6069-A9CD-F8B0-BBFEA6FC76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2"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399" name="Picture 351">
                  <a:extLst>
                    <a:ext uri="{FF2B5EF4-FFF2-40B4-BE49-F238E27FC236}">
                      <a16:creationId xmlns:a16="http://schemas.microsoft.com/office/drawing/2014/main" id="{8D0CFD7C-0051-4784-48BF-406B9E8F79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52"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00" name="Picture 352">
                  <a:extLst>
                    <a:ext uri="{FF2B5EF4-FFF2-40B4-BE49-F238E27FC236}">
                      <a16:creationId xmlns:a16="http://schemas.microsoft.com/office/drawing/2014/main" id="{3CC43D77-F2D7-1B73-1760-5482E541D0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3"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01" name="Picture 353">
                  <a:extLst>
                    <a:ext uri="{FF2B5EF4-FFF2-40B4-BE49-F238E27FC236}">
                      <a16:creationId xmlns:a16="http://schemas.microsoft.com/office/drawing/2014/main" id="{3944A7F5-7262-3716-C4EA-F0436F7729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3"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02" name="Picture 354">
                  <a:extLst>
                    <a:ext uri="{FF2B5EF4-FFF2-40B4-BE49-F238E27FC236}">
                      <a16:creationId xmlns:a16="http://schemas.microsoft.com/office/drawing/2014/main" id="{2F3A1DFB-A945-03D1-0C6C-B6718F219F8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3"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03" name="Picture 355">
                  <a:extLst>
                    <a:ext uri="{FF2B5EF4-FFF2-40B4-BE49-F238E27FC236}">
                      <a16:creationId xmlns:a16="http://schemas.microsoft.com/office/drawing/2014/main" id="{EA6139C6-24CC-4DC0-6EFB-594F9FFC6C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4"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04" name="Picture 356">
                  <a:extLst>
                    <a:ext uri="{FF2B5EF4-FFF2-40B4-BE49-F238E27FC236}">
                      <a16:creationId xmlns:a16="http://schemas.microsoft.com/office/drawing/2014/main" id="{4604F718-22F2-E1F4-A788-2EB3532EC3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54"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05" name="Picture 357">
                  <a:extLst>
                    <a:ext uri="{FF2B5EF4-FFF2-40B4-BE49-F238E27FC236}">
                      <a16:creationId xmlns:a16="http://schemas.microsoft.com/office/drawing/2014/main" id="{ADBEA4B7-76BC-8719-5EDC-85B7BED637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4"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06" name="Picture 358">
                  <a:extLst>
                    <a:ext uri="{FF2B5EF4-FFF2-40B4-BE49-F238E27FC236}">
                      <a16:creationId xmlns:a16="http://schemas.microsoft.com/office/drawing/2014/main" id="{B05FEF11-434F-F9F7-E5C9-088F47E4F9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5"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07" name="Picture 359">
                  <a:extLst>
                    <a:ext uri="{FF2B5EF4-FFF2-40B4-BE49-F238E27FC236}">
                      <a16:creationId xmlns:a16="http://schemas.microsoft.com/office/drawing/2014/main" id="{AD2EA62C-4A44-2B54-23AB-DD0EA355DA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5"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08" name="Picture 360">
                  <a:extLst>
                    <a:ext uri="{FF2B5EF4-FFF2-40B4-BE49-F238E27FC236}">
                      <a16:creationId xmlns:a16="http://schemas.microsoft.com/office/drawing/2014/main" id="{B50266AF-379D-2107-AB43-BA48E93BEC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5"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09" name="Picture 361">
                  <a:extLst>
                    <a:ext uri="{FF2B5EF4-FFF2-40B4-BE49-F238E27FC236}">
                      <a16:creationId xmlns:a16="http://schemas.microsoft.com/office/drawing/2014/main" id="{50C332FA-F6A5-8664-3CFE-CBDDBFF0A65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5"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10" name="Picture 362">
                  <a:extLst>
                    <a:ext uri="{FF2B5EF4-FFF2-40B4-BE49-F238E27FC236}">
                      <a16:creationId xmlns:a16="http://schemas.microsoft.com/office/drawing/2014/main" id="{747A0E85-0E1C-5E5E-0124-66C77FF57B6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6"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11" name="Picture 363">
                  <a:extLst>
                    <a:ext uri="{FF2B5EF4-FFF2-40B4-BE49-F238E27FC236}">
                      <a16:creationId xmlns:a16="http://schemas.microsoft.com/office/drawing/2014/main" id="{AD484599-49F0-1209-16E3-7EFF0A9F6C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6"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12" name="Picture 364">
                  <a:extLst>
                    <a:ext uri="{FF2B5EF4-FFF2-40B4-BE49-F238E27FC236}">
                      <a16:creationId xmlns:a16="http://schemas.microsoft.com/office/drawing/2014/main" id="{3DC6E25E-B284-F976-E95D-B2EB3E1ED4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13" name="Picture 365">
                  <a:extLst>
                    <a:ext uri="{FF2B5EF4-FFF2-40B4-BE49-F238E27FC236}">
                      <a16:creationId xmlns:a16="http://schemas.microsoft.com/office/drawing/2014/main" id="{93B257C9-E8FD-5CC6-BEB3-93B99ACB802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7"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14" name="Picture 366">
                  <a:extLst>
                    <a:ext uri="{FF2B5EF4-FFF2-40B4-BE49-F238E27FC236}">
                      <a16:creationId xmlns:a16="http://schemas.microsoft.com/office/drawing/2014/main" id="{82A3ED3A-2922-3219-60D7-C0712E19043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7"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15" name="Picture 367">
                  <a:extLst>
                    <a:ext uri="{FF2B5EF4-FFF2-40B4-BE49-F238E27FC236}">
                      <a16:creationId xmlns:a16="http://schemas.microsoft.com/office/drawing/2014/main" id="{0DBAF4D2-A0DE-51FB-3DE2-03096785EA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16" name="Picture 368">
                  <a:extLst>
                    <a:ext uri="{FF2B5EF4-FFF2-40B4-BE49-F238E27FC236}">
                      <a16:creationId xmlns:a16="http://schemas.microsoft.com/office/drawing/2014/main" id="{4944183A-6CA4-2F43-38EC-4E1FC6FDE44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8"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17" name="Picture 369">
                  <a:extLst>
                    <a:ext uri="{FF2B5EF4-FFF2-40B4-BE49-F238E27FC236}">
                      <a16:creationId xmlns:a16="http://schemas.microsoft.com/office/drawing/2014/main" id="{44E36477-11BA-1B0A-8E56-2C260250E4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8"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18" name="Picture 370">
                  <a:extLst>
                    <a:ext uri="{FF2B5EF4-FFF2-40B4-BE49-F238E27FC236}">
                      <a16:creationId xmlns:a16="http://schemas.microsoft.com/office/drawing/2014/main" id="{D2C12699-45E8-C617-3EC1-3ABC107B80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8"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19" name="Picture 371">
                  <a:extLst>
                    <a:ext uri="{FF2B5EF4-FFF2-40B4-BE49-F238E27FC236}">
                      <a16:creationId xmlns:a16="http://schemas.microsoft.com/office/drawing/2014/main" id="{8D376B5B-7832-0A49-F9A2-FE09ACC50B1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9"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20" name="Picture 372">
                  <a:extLst>
                    <a:ext uri="{FF2B5EF4-FFF2-40B4-BE49-F238E27FC236}">
                      <a16:creationId xmlns:a16="http://schemas.microsoft.com/office/drawing/2014/main" id="{6D3953BE-A788-9113-5D16-900773C793E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99"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21" name="Picture 373">
                  <a:extLst>
                    <a:ext uri="{FF2B5EF4-FFF2-40B4-BE49-F238E27FC236}">
                      <a16:creationId xmlns:a16="http://schemas.microsoft.com/office/drawing/2014/main" id="{CE2BC685-50AD-70C6-AA72-019124422C2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9"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22" name="Picture 374">
                  <a:extLst>
                    <a:ext uri="{FF2B5EF4-FFF2-40B4-BE49-F238E27FC236}">
                      <a16:creationId xmlns:a16="http://schemas.microsoft.com/office/drawing/2014/main" id="{8049B503-C99A-1FF1-2B3C-A125FE9649C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0"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23" name="Picture 375">
                  <a:extLst>
                    <a:ext uri="{FF2B5EF4-FFF2-40B4-BE49-F238E27FC236}">
                      <a16:creationId xmlns:a16="http://schemas.microsoft.com/office/drawing/2014/main" id="{09202CF7-3CE1-0D9B-C145-3157F45391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20"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24" name="Picture 376">
                  <a:extLst>
                    <a:ext uri="{FF2B5EF4-FFF2-40B4-BE49-F238E27FC236}">
                      <a16:creationId xmlns:a16="http://schemas.microsoft.com/office/drawing/2014/main" id="{A18A78B3-C877-FD23-458A-6F2F56872DE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0"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25" name="Picture 377">
                  <a:extLst>
                    <a:ext uri="{FF2B5EF4-FFF2-40B4-BE49-F238E27FC236}">
                      <a16:creationId xmlns:a16="http://schemas.microsoft.com/office/drawing/2014/main" id="{D774C6FC-8900-E00D-838A-A0FA145CCE3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1"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26" name="Picture 378">
                  <a:extLst>
                    <a:ext uri="{FF2B5EF4-FFF2-40B4-BE49-F238E27FC236}">
                      <a16:creationId xmlns:a16="http://schemas.microsoft.com/office/drawing/2014/main" id="{E1C9B539-ECF3-25A6-A92B-3A3D6176B2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41"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427" name="Freeform 379">
                  <a:extLst>
                    <a:ext uri="{FF2B5EF4-FFF2-40B4-BE49-F238E27FC236}">
                      <a16:creationId xmlns:a16="http://schemas.microsoft.com/office/drawing/2014/main" id="{F460244D-F728-C853-325A-537BA5BACC3A}"/>
                    </a:ext>
                  </a:extLst>
                </p:cNvPr>
                <p:cNvSpPr>
                  <a:spLocks/>
                </p:cNvSpPr>
                <p:nvPr/>
              </p:nvSpPr>
              <p:spPr bwMode="auto">
                <a:xfrm>
                  <a:off x="1785" y="1625"/>
                  <a:ext cx="2093" cy="258"/>
                </a:xfrm>
                <a:custGeom>
                  <a:avLst/>
                  <a:gdLst>
                    <a:gd name="T0" fmla="*/ 127 w 2093"/>
                    <a:gd name="T1" fmla="*/ 0 h 258"/>
                    <a:gd name="T2" fmla="*/ 101 w 2093"/>
                    <a:gd name="T3" fmla="*/ 3 h 258"/>
                    <a:gd name="T4" fmla="*/ 77 w 2093"/>
                    <a:gd name="T5" fmla="*/ 9 h 258"/>
                    <a:gd name="T6" fmla="*/ 56 w 2093"/>
                    <a:gd name="T7" fmla="*/ 21 h 258"/>
                    <a:gd name="T8" fmla="*/ 37 w 2093"/>
                    <a:gd name="T9" fmla="*/ 37 h 258"/>
                    <a:gd name="T10" fmla="*/ 21 w 2093"/>
                    <a:gd name="T11" fmla="*/ 56 h 258"/>
                    <a:gd name="T12" fmla="*/ 9 w 2093"/>
                    <a:gd name="T13" fmla="*/ 77 h 258"/>
                    <a:gd name="T14" fmla="*/ 3 w 2093"/>
                    <a:gd name="T15" fmla="*/ 101 h 258"/>
                    <a:gd name="T16" fmla="*/ 0 w 2093"/>
                    <a:gd name="T17" fmla="*/ 127 h 258"/>
                    <a:gd name="T18" fmla="*/ 0 w 2093"/>
                    <a:gd name="T19" fmla="*/ 130 h 258"/>
                    <a:gd name="T20" fmla="*/ 3 w 2093"/>
                    <a:gd name="T21" fmla="*/ 156 h 258"/>
                    <a:gd name="T22" fmla="*/ 9 w 2093"/>
                    <a:gd name="T23" fmla="*/ 180 h 258"/>
                    <a:gd name="T24" fmla="*/ 21 w 2093"/>
                    <a:gd name="T25" fmla="*/ 201 h 258"/>
                    <a:gd name="T26" fmla="*/ 37 w 2093"/>
                    <a:gd name="T27" fmla="*/ 221 h 258"/>
                    <a:gd name="T28" fmla="*/ 56 w 2093"/>
                    <a:gd name="T29" fmla="*/ 237 h 258"/>
                    <a:gd name="T30" fmla="*/ 77 w 2093"/>
                    <a:gd name="T31" fmla="*/ 248 h 258"/>
                    <a:gd name="T32" fmla="*/ 101 w 2093"/>
                    <a:gd name="T33" fmla="*/ 254 h 258"/>
                    <a:gd name="T34" fmla="*/ 127 w 2093"/>
                    <a:gd name="T35" fmla="*/ 258 h 258"/>
                    <a:gd name="T36" fmla="*/ 1967 w 2093"/>
                    <a:gd name="T37" fmla="*/ 258 h 258"/>
                    <a:gd name="T38" fmla="*/ 1993 w 2093"/>
                    <a:gd name="T39" fmla="*/ 254 h 258"/>
                    <a:gd name="T40" fmla="*/ 2016 w 2093"/>
                    <a:gd name="T41" fmla="*/ 248 h 258"/>
                    <a:gd name="T42" fmla="*/ 2038 w 2093"/>
                    <a:gd name="T43" fmla="*/ 237 h 258"/>
                    <a:gd name="T44" fmla="*/ 2056 w 2093"/>
                    <a:gd name="T45" fmla="*/ 221 h 258"/>
                    <a:gd name="T46" fmla="*/ 2072 w 2093"/>
                    <a:gd name="T47" fmla="*/ 201 h 258"/>
                    <a:gd name="T48" fmla="*/ 2083 w 2093"/>
                    <a:gd name="T49" fmla="*/ 180 h 258"/>
                    <a:gd name="T50" fmla="*/ 2090 w 2093"/>
                    <a:gd name="T51" fmla="*/ 156 h 258"/>
                    <a:gd name="T52" fmla="*/ 2093 w 2093"/>
                    <a:gd name="T53" fmla="*/ 130 h 258"/>
                    <a:gd name="T54" fmla="*/ 2093 w 2093"/>
                    <a:gd name="T55" fmla="*/ 127 h 258"/>
                    <a:gd name="T56" fmla="*/ 2090 w 2093"/>
                    <a:gd name="T57" fmla="*/ 101 h 258"/>
                    <a:gd name="T58" fmla="*/ 2083 w 2093"/>
                    <a:gd name="T59" fmla="*/ 77 h 258"/>
                    <a:gd name="T60" fmla="*/ 2072 w 2093"/>
                    <a:gd name="T61" fmla="*/ 56 h 258"/>
                    <a:gd name="T62" fmla="*/ 2056 w 2093"/>
                    <a:gd name="T63" fmla="*/ 37 h 258"/>
                    <a:gd name="T64" fmla="*/ 2038 w 2093"/>
                    <a:gd name="T65" fmla="*/ 21 h 258"/>
                    <a:gd name="T66" fmla="*/ 2016 w 2093"/>
                    <a:gd name="T67" fmla="*/ 9 h 258"/>
                    <a:gd name="T68" fmla="*/ 1993 w 2093"/>
                    <a:gd name="T69" fmla="*/ 3 h 258"/>
                    <a:gd name="T70" fmla="*/ 1967 w 2093"/>
                    <a:gd name="T71" fmla="*/ 0 h 258"/>
                    <a:gd name="T72" fmla="*/ 127 w 2093"/>
                    <a:gd name="T7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93" h="258">
                      <a:moveTo>
                        <a:pt x="127" y="0"/>
                      </a:moveTo>
                      <a:lnTo>
                        <a:pt x="101" y="3"/>
                      </a:lnTo>
                      <a:lnTo>
                        <a:pt x="77" y="9"/>
                      </a:lnTo>
                      <a:lnTo>
                        <a:pt x="56" y="21"/>
                      </a:lnTo>
                      <a:lnTo>
                        <a:pt x="37" y="37"/>
                      </a:lnTo>
                      <a:lnTo>
                        <a:pt x="21" y="56"/>
                      </a:lnTo>
                      <a:lnTo>
                        <a:pt x="9" y="77"/>
                      </a:lnTo>
                      <a:lnTo>
                        <a:pt x="3" y="101"/>
                      </a:lnTo>
                      <a:lnTo>
                        <a:pt x="0" y="127"/>
                      </a:lnTo>
                      <a:lnTo>
                        <a:pt x="0" y="130"/>
                      </a:lnTo>
                      <a:lnTo>
                        <a:pt x="3" y="156"/>
                      </a:lnTo>
                      <a:lnTo>
                        <a:pt x="9" y="180"/>
                      </a:lnTo>
                      <a:lnTo>
                        <a:pt x="21" y="201"/>
                      </a:lnTo>
                      <a:lnTo>
                        <a:pt x="37" y="221"/>
                      </a:lnTo>
                      <a:lnTo>
                        <a:pt x="56" y="237"/>
                      </a:lnTo>
                      <a:lnTo>
                        <a:pt x="77" y="248"/>
                      </a:lnTo>
                      <a:lnTo>
                        <a:pt x="101" y="254"/>
                      </a:lnTo>
                      <a:lnTo>
                        <a:pt x="127" y="258"/>
                      </a:lnTo>
                      <a:lnTo>
                        <a:pt x="1967" y="258"/>
                      </a:lnTo>
                      <a:lnTo>
                        <a:pt x="1993" y="254"/>
                      </a:lnTo>
                      <a:lnTo>
                        <a:pt x="2016" y="248"/>
                      </a:lnTo>
                      <a:lnTo>
                        <a:pt x="2038" y="237"/>
                      </a:lnTo>
                      <a:lnTo>
                        <a:pt x="2056" y="221"/>
                      </a:lnTo>
                      <a:lnTo>
                        <a:pt x="2072" y="201"/>
                      </a:lnTo>
                      <a:lnTo>
                        <a:pt x="2083" y="180"/>
                      </a:lnTo>
                      <a:lnTo>
                        <a:pt x="2090" y="156"/>
                      </a:lnTo>
                      <a:lnTo>
                        <a:pt x="2093" y="130"/>
                      </a:lnTo>
                      <a:lnTo>
                        <a:pt x="2093" y="127"/>
                      </a:lnTo>
                      <a:lnTo>
                        <a:pt x="2090" y="101"/>
                      </a:lnTo>
                      <a:lnTo>
                        <a:pt x="2083" y="77"/>
                      </a:lnTo>
                      <a:lnTo>
                        <a:pt x="2072" y="56"/>
                      </a:lnTo>
                      <a:lnTo>
                        <a:pt x="2056" y="37"/>
                      </a:lnTo>
                      <a:lnTo>
                        <a:pt x="2038" y="21"/>
                      </a:lnTo>
                      <a:lnTo>
                        <a:pt x="2016" y="9"/>
                      </a:lnTo>
                      <a:lnTo>
                        <a:pt x="1993" y="3"/>
                      </a:lnTo>
                      <a:lnTo>
                        <a:pt x="1967" y="0"/>
                      </a:lnTo>
                      <a:lnTo>
                        <a:pt x="127" y="0"/>
                      </a:lnTo>
                      <a:close/>
                    </a:path>
                  </a:pathLst>
                </a:custGeom>
                <a:noFill/>
                <a:ln w="0">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428" name="Freeform 380">
                  <a:extLst>
                    <a:ext uri="{FF2B5EF4-FFF2-40B4-BE49-F238E27FC236}">
                      <a16:creationId xmlns:a16="http://schemas.microsoft.com/office/drawing/2014/main" id="{E852418C-88D6-AA6B-EFAF-2C3A8A19F34D}"/>
                    </a:ext>
                  </a:extLst>
                </p:cNvPr>
                <p:cNvSpPr>
                  <a:spLocks/>
                </p:cNvSpPr>
                <p:nvPr/>
              </p:nvSpPr>
              <p:spPr bwMode="auto">
                <a:xfrm>
                  <a:off x="1785" y="1625"/>
                  <a:ext cx="2093" cy="258"/>
                </a:xfrm>
                <a:custGeom>
                  <a:avLst/>
                  <a:gdLst>
                    <a:gd name="T0" fmla="*/ 127 w 2093"/>
                    <a:gd name="T1" fmla="*/ 0 h 258"/>
                    <a:gd name="T2" fmla="*/ 101 w 2093"/>
                    <a:gd name="T3" fmla="*/ 3 h 258"/>
                    <a:gd name="T4" fmla="*/ 77 w 2093"/>
                    <a:gd name="T5" fmla="*/ 9 h 258"/>
                    <a:gd name="T6" fmla="*/ 56 w 2093"/>
                    <a:gd name="T7" fmla="*/ 21 h 258"/>
                    <a:gd name="T8" fmla="*/ 37 w 2093"/>
                    <a:gd name="T9" fmla="*/ 37 h 258"/>
                    <a:gd name="T10" fmla="*/ 21 w 2093"/>
                    <a:gd name="T11" fmla="*/ 56 h 258"/>
                    <a:gd name="T12" fmla="*/ 9 w 2093"/>
                    <a:gd name="T13" fmla="*/ 77 h 258"/>
                    <a:gd name="T14" fmla="*/ 3 w 2093"/>
                    <a:gd name="T15" fmla="*/ 101 h 258"/>
                    <a:gd name="T16" fmla="*/ 0 w 2093"/>
                    <a:gd name="T17" fmla="*/ 127 h 258"/>
                    <a:gd name="T18" fmla="*/ 0 w 2093"/>
                    <a:gd name="T19" fmla="*/ 130 h 258"/>
                    <a:gd name="T20" fmla="*/ 3 w 2093"/>
                    <a:gd name="T21" fmla="*/ 156 h 258"/>
                    <a:gd name="T22" fmla="*/ 9 w 2093"/>
                    <a:gd name="T23" fmla="*/ 180 h 258"/>
                    <a:gd name="T24" fmla="*/ 21 w 2093"/>
                    <a:gd name="T25" fmla="*/ 201 h 258"/>
                    <a:gd name="T26" fmla="*/ 37 w 2093"/>
                    <a:gd name="T27" fmla="*/ 221 h 258"/>
                    <a:gd name="T28" fmla="*/ 56 w 2093"/>
                    <a:gd name="T29" fmla="*/ 237 h 258"/>
                    <a:gd name="T30" fmla="*/ 77 w 2093"/>
                    <a:gd name="T31" fmla="*/ 248 h 258"/>
                    <a:gd name="T32" fmla="*/ 101 w 2093"/>
                    <a:gd name="T33" fmla="*/ 254 h 258"/>
                    <a:gd name="T34" fmla="*/ 127 w 2093"/>
                    <a:gd name="T35" fmla="*/ 258 h 258"/>
                    <a:gd name="T36" fmla="*/ 1967 w 2093"/>
                    <a:gd name="T37" fmla="*/ 258 h 258"/>
                    <a:gd name="T38" fmla="*/ 1993 w 2093"/>
                    <a:gd name="T39" fmla="*/ 254 h 258"/>
                    <a:gd name="T40" fmla="*/ 2016 w 2093"/>
                    <a:gd name="T41" fmla="*/ 248 h 258"/>
                    <a:gd name="T42" fmla="*/ 2038 w 2093"/>
                    <a:gd name="T43" fmla="*/ 237 h 258"/>
                    <a:gd name="T44" fmla="*/ 2056 w 2093"/>
                    <a:gd name="T45" fmla="*/ 221 h 258"/>
                    <a:gd name="T46" fmla="*/ 2072 w 2093"/>
                    <a:gd name="T47" fmla="*/ 201 h 258"/>
                    <a:gd name="T48" fmla="*/ 2083 w 2093"/>
                    <a:gd name="T49" fmla="*/ 180 h 258"/>
                    <a:gd name="T50" fmla="*/ 2090 w 2093"/>
                    <a:gd name="T51" fmla="*/ 156 h 258"/>
                    <a:gd name="T52" fmla="*/ 2093 w 2093"/>
                    <a:gd name="T53" fmla="*/ 130 h 258"/>
                    <a:gd name="T54" fmla="*/ 2093 w 2093"/>
                    <a:gd name="T55" fmla="*/ 127 h 258"/>
                    <a:gd name="T56" fmla="*/ 2090 w 2093"/>
                    <a:gd name="T57" fmla="*/ 101 h 258"/>
                    <a:gd name="T58" fmla="*/ 2083 w 2093"/>
                    <a:gd name="T59" fmla="*/ 77 h 258"/>
                    <a:gd name="T60" fmla="*/ 2072 w 2093"/>
                    <a:gd name="T61" fmla="*/ 56 h 258"/>
                    <a:gd name="T62" fmla="*/ 2056 w 2093"/>
                    <a:gd name="T63" fmla="*/ 37 h 258"/>
                    <a:gd name="T64" fmla="*/ 2038 w 2093"/>
                    <a:gd name="T65" fmla="*/ 21 h 258"/>
                    <a:gd name="T66" fmla="*/ 2016 w 2093"/>
                    <a:gd name="T67" fmla="*/ 9 h 258"/>
                    <a:gd name="T68" fmla="*/ 1993 w 2093"/>
                    <a:gd name="T69" fmla="*/ 3 h 258"/>
                    <a:gd name="T70" fmla="*/ 1967 w 2093"/>
                    <a:gd name="T71" fmla="*/ 0 h 258"/>
                    <a:gd name="T72" fmla="*/ 127 w 2093"/>
                    <a:gd name="T7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93" h="258">
                      <a:moveTo>
                        <a:pt x="127" y="0"/>
                      </a:moveTo>
                      <a:lnTo>
                        <a:pt x="101" y="3"/>
                      </a:lnTo>
                      <a:lnTo>
                        <a:pt x="77" y="9"/>
                      </a:lnTo>
                      <a:lnTo>
                        <a:pt x="56" y="21"/>
                      </a:lnTo>
                      <a:lnTo>
                        <a:pt x="37" y="37"/>
                      </a:lnTo>
                      <a:lnTo>
                        <a:pt x="21" y="56"/>
                      </a:lnTo>
                      <a:lnTo>
                        <a:pt x="9" y="77"/>
                      </a:lnTo>
                      <a:lnTo>
                        <a:pt x="3" y="101"/>
                      </a:lnTo>
                      <a:lnTo>
                        <a:pt x="0" y="127"/>
                      </a:lnTo>
                      <a:lnTo>
                        <a:pt x="0" y="130"/>
                      </a:lnTo>
                      <a:lnTo>
                        <a:pt x="3" y="156"/>
                      </a:lnTo>
                      <a:lnTo>
                        <a:pt x="9" y="180"/>
                      </a:lnTo>
                      <a:lnTo>
                        <a:pt x="21" y="201"/>
                      </a:lnTo>
                      <a:lnTo>
                        <a:pt x="37" y="221"/>
                      </a:lnTo>
                      <a:lnTo>
                        <a:pt x="56" y="237"/>
                      </a:lnTo>
                      <a:lnTo>
                        <a:pt x="77" y="248"/>
                      </a:lnTo>
                      <a:lnTo>
                        <a:pt x="101" y="254"/>
                      </a:lnTo>
                      <a:lnTo>
                        <a:pt x="127" y="258"/>
                      </a:lnTo>
                      <a:lnTo>
                        <a:pt x="1967" y="258"/>
                      </a:lnTo>
                      <a:lnTo>
                        <a:pt x="1993" y="254"/>
                      </a:lnTo>
                      <a:lnTo>
                        <a:pt x="2016" y="248"/>
                      </a:lnTo>
                      <a:lnTo>
                        <a:pt x="2038" y="237"/>
                      </a:lnTo>
                      <a:lnTo>
                        <a:pt x="2056" y="221"/>
                      </a:lnTo>
                      <a:lnTo>
                        <a:pt x="2072" y="201"/>
                      </a:lnTo>
                      <a:lnTo>
                        <a:pt x="2083" y="180"/>
                      </a:lnTo>
                      <a:lnTo>
                        <a:pt x="2090" y="156"/>
                      </a:lnTo>
                      <a:lnTo>
                        <a:pt x="2093" y="130"/>
                      </a:lnTo>
                      <a:lnTo>
                        <a:pt x="2093" y="127"/>
                      </a:lnTo>
                      <a:lnTo>
                        <a:pt x="2090" y="101"/>
                      </a:lnTo>
                      <a:lnTo>
                        <a:pt x="2083" y="77"/>
                      </a:lnTo>
                      <a:lnTo>
                        <a:pt x="2072" y="56"/>
                      </a:lnTo>
                      <a:lnTo>
                        <a:pt x="2056" y="37"/>
                      </a:lnTo>
                      <a:lnTo>
                        <a:pt x="2038" y="21"/>
                      </a:lnTo>
                      <a:lnTo>
                        <a:pt x="2016" y="9"/>
                      </a:lnTo>
                      <a:lnTo>
                        <a:pt x="1993" y="3"/>
                      </a:lnTo>
                      <a:lnTo>
                        <a:pt x="1967" y="0"/>
                      </a:lnTo>
                      <a:lnTo>
                        <a:pt x="12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pic>
              <p:nvPicPr>
                <p:cNvPr id="130429" name="Picture 381">
                  <a:extLst>
                    <a:ext uri="{FF2B5EF4-FFF2-40B4-BE49-F238E27FC236}">
                      <a16:creationId xmlns:a16="http://schemas.microsoft.com/office/drawing/2014/main" id="{F9A51431-E7C9-A409-7DC4-09FA729F63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30" name="Picture 382">
                  <a:extLst>
                    <a:ext uri="{FF2B5EF4-FFF2-40B4-BE49-F238E27FC236}">
                      <a16:creationId xmlns:a16="http://schemas.microsoft.com/office/drawing/2014/main" id="{5F739D30-2039-BD5F-6D47-4328B2410D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31" name="Picture 383">
                  <a:extLst>
                    <a:ext uri="{FF2B5EF4-FFF2-40B4-BE49-F238E27FC236}">
                      <a16:creationId xmlns:a16="http://schemas.microsoft.com/office/drawing/2014/main" id="{06609C35-89E0-9D56-1B36-7CE8C8FA6B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32" name="Picture 384">
                  <a:extLst>
                    <a:ext uri="{FF2B5EF4-FFF2-40B4-BE49-F238E27FC236}">
                      <a16:creationId xmlns:a16="http://schemas.microsoft.com/office/drawing/2014/main" id="{4B4CCE09-0F51-4C44-5809-6443F5064F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33" name="Picture 385">
                  <a:extLst>
                    <a:ext uri="{FF2B5EF4-FFF2-40B4-BE49-F238E27FC236}">
                      <a16:creationId xmlns:a16="http://schemas.microsoft.com/office/drawing/2014/main" id="{ABB5C564-1FF1-D41A-5A13-EDBF989F49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34" name="Picture 386">
                  <a:extLst>
                    <a:ext uri="{FF2B5EF4-FFF2-40B4-BE49-F238E27FC236}">
                      <a16:creationId xmlns:a16="http://schemas.microsoft.com/office/drawing/2014/main" id="{9F5BB3C5-5B68-FBB4-6657-4A2590436D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6"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35" name="Picture 387">
                  <a:extLst>
                    <a:ext uri="{FF2B5EF4-FFF2-40B4-BE49-F238E27FC236}">
                      <a16:creationId xmlns:a16="http://schemas.microsoft.com/office/drawing/2014/main" id="{61051850-B77F-B16A-9B89-E20E0F2F48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36" name="Picture 388">
                  <a:extLst>
                    <a:ext uri="{FF2B5EF4-FFF2-40B4-BE49-F238E27FC236}">
                      <a16:creationId xmlns:a16="http://schemas.microsoft.com/office/drawing/2014/main" id="{0E2E8550-DAD2-0724-F16C-1809F88696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37" name="Picture 389">
                  <a:extLst>
                    <a:ext uri="{FF2B5EF4-FFF2-40B4-BE49-F238E27FC236}">
                      <a16:creationId xmlns:a16="http://schemas.microsoft.com/office/drawing/2014/main" id="{1A953F5E-0A59-0BE6-28A3-77485F5838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7"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38" name="Picture 390">
                  <a:extLst>
                    <a:ext uri="{FF2B5EF4-FFF2-40B4-BE49-F238E27FC236}">
                      <a16:creationId xmlns:a16="http://schemas.microsoft.com/office/drawing/2014/main" id="{C4E58237-71F9-04D7-1827-EC988C650A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39" name="Picture 391">
                  <a:extLst>
                    <a:ext uri="{FF2B5EF4-FFF2-40B4-BE49-F238E27FC236}">
                      <a16:creationId xmlns:a16="http://schemas.microsoft.com/office/drawing/2014/main" id="{F12BF015-36AA-6CB5-F907-39B1E4979F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40" name="Picture 392">
                  <a:extLst>
                    <a:ext uri="{FF2B5EF4-FFF2-40B4-BE49-F238E27FC236}">
                      <a16:creationId xmlns:a16="http://schemas.microsoft.com/office/drawing/2014/main" id="{54608C4B-348F-543F-1655-DB307C340B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41" name="Picture 393">
                  <a:extLst>
                    <a:ext uri="{FF2B5EF4-FFF2-40B4-BE49-F238E27FC236}">
                      <a16:creationId xmlns:a16="http://schemas.microsoft.com/office/drawing/2014/main" id="{8AC03E66-B6DC-277A-8CB3-441F134CF1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42" name="Picture 394">
                  <a:extLst>
                    <a:ext uri="{FF2B5EF4-FFF2-40B4-BE49-F238E27FC236}">
                      <a16:creationId xmlns:a16="http://schemas.microsoft.com/office/drawing/2014/main" id="{7B976FE2-C09B-15AA-6E57-9E2BE984B7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9"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43" name="Picture 395">
                  <a:extLst>
                    <a:ext uri="{FF2B5EF4-FFF2-40B4-BE49-F238E27FC236}">
                      <a16:creationId xmlns:a16="http://schemas.microsoft.com/office/drawing/2014/main" id="{7C6D4CCD-7632-FC09-B9D4-407E8E8458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44" name="Picture 396">
                  <a:extLst>
                    <a:ext uri="{FF2B5EF4-FFF2-40B4-BE49-F238E27FC236}">
                      <a16:creationId xmlns:a16="http://schemas.microsoft.com/office/drawing/2014/main" id="{FBF6DBBF-4660-0A30-1027-C8CC7B26ED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9"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45" name="Picture 397">
                  <a:extLst>
                    <a:ext uri="{FF2B5EF4-FFF2-40B4-BE49-F238E27FC236}">
                      <a16:creationId xmlns:a16="http://schemas.microsoft.com/office/drawing/2014/main" id="{944D8E55-A3B6-7026-2F28-A25D7A9436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0"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46" name="Picture 398">
                  <a:extLst>
                    <a:ext uri="{FF2B5EF4-FFF2-40B4-BE49-F238E27FC236}">
                      <a16:creationId xmlns:a16="http://schemas.microsoft.com/office/drawing/2014/main" id="{57563528-BAC8-ACCD-04F3-FB20D4BE63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47" name="Picture 399">
                  <a:extLst>
                    <a:ext uri="{FF2B5EF4-FFF2-40B4-BE49-F238E27FC236}">
                      <a16:creationId xmlns:a16="http://schemas.microsoft.com/office/drawing/2014/main" id="{30C81680-FBBD-68E0-A8D2-891B8195BA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48" name="Picture 400">
                  <a:extLst>
                    <a:ext uri="{FF2B5EF4-FFF2-40B4-BE49-F238E27FC236}">
                      <a16:creationId xmlns:a16="http://schemas.microsoft.com/office/drawing/2014/main" id="{AA9A3A32-9522-B3C1-F09C-02380134B5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49" name="Picture 401">
                  <a:extLst>
                    <a:ext uri="{FF2B5EF4-FFF2-40B4-BE49-F238E27FC236}">
                      <a16:creationId xmlns:a16="http://schemas.microsoft.com/office/drawing/2014/main" id="{FDFFF169-56E0-E3F7-6B8A-3C04EBF4B0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50" name="Picture 402">
                  <a:extLst>
                    <a:ext uri="{FF2B5EF4-FFF2-40B4-BE49-F238E27FC236}">
                      <a16:creationId xmlns:a16="http://schemas.microsoft.com/office/drawing/2014/main" id="{273AE91E-308A-9061-D2AE-9A0CB9171A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1"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51" name="Picture 403">
                  <a:extLst>
                    <a:ext uri="{FF2B5EF4-FFF2-40B4-BE49-F238E27FC236}">
                      <a16:creationId xmlns:a16="http://schemas.microsoft.com/office/drawing/2014/main" id="{FD651489-3D54-E889-3AA1-845D429158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2"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52" name="Picture 404">
                  <a:extLst>
                    <a:ext uri="{FF2B5EF4-FFF2-40B4-BE49-F238E27FC236}">
                      <a16:creationId xmlns:a16="http://schemas.microsoft.com/office/drawing/2014/main" id="{1FD06FD6-3EE6-B473-26D4-B06217930F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2"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53" name="Picture 405">
                  <a:extLst>
                    <a:ext uri="{FF2B5EF4-FFF2-40B4-BE49-F238E27FC236}">
                      <a16:creationId xmlns:a16="http://schemas.microsoft.com/office/drawing/2014/main" id="{7266578B-B0F9-60E6-3DF1-8609F3361C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54" name="Picture 406">
                  <a:extLst>
                    <a:ext uri="{FF2B5EF4-FFF2-40B4-BE49-F238E27FC236}">
                      <a16:creationId xmlns:a16="http://schemas.microsoft.com/office/drawing/2014/main" id="{347AD6A4-CD25-B341-F5ED-912A90867E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55" name="Picture 407">
                  <a:extLst>
                    <a:ext uri="{FF2B5EF4-FFF2-40B4-BE49-F238E27FC236}">
                      <a16:creationId xmlns:a16="http://schemas.microsoft.com/office/drawing/2014/main" id="{AE8AC005-6174-D6C0-AF3C-5E9CECC0E8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56" name="Picture 408">
                  <a:extLst>
                    <a:ext uri="{FF2B5EF4-FFF2-40B4-BE49-F238E27FC236}">
                      <a16:creationId xmlns:a16="http://schemas.microsoft.com/office/drawing/2014/main" id="{2AA7C97B-472D-DE80-648D-FDF2A1CB7C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57" name="Picture 409">
                  <a:extLst>
                    <a:ext uri="{FF2B5EF4-FFF2-40B4-BE49-F238E27FC236}">
                      <a16:creationId xmlns:a16="http://schemas.microsoft.com/office/drawing/2014/main" id="{A2E79F07-B50C-3A40-8B32-F9A82188D3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4"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58" name="Picture 410">
                  <a:extLst>
                    <a:ext uri="{FF2B5EF4-FFF2-40B4-BE49-F238E27FC236}">
                      <a16:creationId xmlns:a16="http://schemas.microsoft.com/office/drawing/2014/main" id="{A061536D-6CB9-AE99-F314-BC508E5597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4"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59" name="Picture 411">
                  <a:extLst>
                    <a:ext uri="{FF2B5EF4-FFF2-40B4-BE49-F238E27FC236}">
                      <a16:creationId xmlns:a16="http://schemas.microsoft.com/office/drawing/2014/main" id="{2F30C0C6-8EF0-0352-91E3-39024482D1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60" name="Picture 412">
                  <a:extLst>
                    <a:ext uri="{FF2B5EF4-FFF2-40B4-BE49-F238E27FC236}">
                      <a16:creationId xmlns:a16="http://schemas.microsoft.com/office/drawing/2014/main" id="{DD3F990D-57C4-1D28-972D-230526D26F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5"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61" name="Picture 413">
                  <a:extLst>
                    <a:ext uri="{FF2B5EF4-FFF2-40B4-BE49-F238E27FC236}">
                      <a16:creationId xmlns:a16="http://schemas.microsoft.com/office/drawing/2014/main" id="{80DF6AC4-E1AD-C2EF-A7EF-2AAA504C29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62" name="Picture 414">
                  <a:extLst>
                    <a:ext uri="{FF2B5EF4-FFF2-40B4-BE49-F238E27FC236}">
                      <a16:creationId xmlns:a16="http://schemas.microsoft.com/office/drawing/2014/main" id="{E98C5C60-1B77-B3E3-F09E-3CA8AA23CC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0664" name="Group 616">
                <a:extLst>
                  <a:ext uri="{FF2B5EF4-FFF2-40B4-BE49-F238E27FC236}">
                    <a16:creationId xmlns:a16="http://schemas.microsoft.com/office/drawing/2014/main" id="{7CECAB6A-21C2-2753-A322-CADD5874AFFD}"/>
                  </a:ext>
                </a:extLst>
              </p:cNvPr>
              <p:cNvGrpSpPr>
                <a:grpSpLocks/>
              </p:cNvGrpSpPr>
              <p:nvPr/>
            </p:nvGrpSpPr>
            <p:grpSpPr bwMode="auto">
              <a:xfrm>
                <a:off x="1785" y="1625"/>
                <a:ext cx="2096" cy="201"/>
                <a:chOff x="1785" y="1625"/>
                <a:chExt cx="2096" cy="201"/>
              </a:xfrm>
            </p:grpSpPr>
            <p:pic>
              <p:nvPicPr>
                <p:cNvPr id="130464" name="Picture 416">
                  <a:extLst>
                    <a:ext uri="{FF2B5EF4-FFF2-40B4-BE49-F238E27FC236}">
                      <a16:creationId xmlns:a16="http://schemas.microsoft.com/office/drawing/2014/main" id="{E6223B6A-5D51-781D-46AF-C5B6D9EE38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65" name="Picture 417">
                  <a:extLst>
                    <a:ext uri="{FF2B5EF4-FFF2-40B4-BE49-F238E27FC236}">
                      <a16:creationId xmlns:a16="http://schemas.microsoft.com/office/drawing/2014/main" id="{9CED7BC0-A1DE-D1D4-0D02-DF1E209132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66" name="Picture 418">
                  <a:extLst>
                    <a:ext uri="{FF2B5EF4-FFF2-40B4-BE49-F238E27FC236}">
                      <a16:creationId xmlns:a16="http://schemas.microsoft.com/office/drawing/2014/main" id="{53CBA465-2452-E2F2-350D-23664E09B4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67" name="Picture 419">
                  <a:extLst>
                    <a:ext uri="{FF2B5EF4-FFF2-40B4-BE49-F238E27FC236}">
                      <a16:creationId xmlns:a16="http://schemas.microsoft.com/office/drawing/2014/main" id="{BC43CCA2-BEA2-2FD1-43B7-8DB4F36046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68" name="Picture 420">
                  <a:extLst>
                    <a:ext uri="{FF2B5EF4-FFF2-40B4-BE49-F238E27FC236}">
                      <a16:creationId xmlns:a16="http://schemas.microsoft.com/office/drawing/2014/main" id="{BEE2FD15-13D4-2FFE-E15C-6DFB016CD2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69" name="Picture 421">
                  <a:extLst>
                    <a:ext uri="{FF2B5EF4-FFF2-40B4-BE49-F238E27FC236}">
                      <a16:creationId xmlns:a16="http://schemas.microsoft.com/office/drawing/2014/main" id="{56BCEB78-FBE5-68B9-2232-2B4ABE4053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70" name="Picture 422">
                  <a:extLst>
                    <a:ext uri="{FF2B5EF4-FFF2-40B4-BE49-F238E27FC236}">
                      <a16:creationId xmlns:a16="http://schemas.microsoft.com/office/drawing/2014/main" id="{212F7244-AA9B-5179-8589-C485625072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71" name="Picture 423">
                  <a:extLst>
                    <a:ext uri="{FF2B5EF4-FFF2-40B4-BE49-F238E27FC236}">
                      <a16:creationId xmlns:a16="http://schemas.microsoft.com/office/drawing/2014/main" id="{7519E3F9-F9C3-2ECD-DB64-6EA42BCABB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8"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72" name="Picture 424">
                  <a:extLst>
                    <a:ext uri="{FF2B5EF4-FFF2-40B4-BE49-F238E27FC236}">
                      <a16:creationId xmlns:a16="http://schemas.microsoft.com/office/drawing/2014/main" id="{F152DDDC-4B5E-AD4A-20B7-3170CFF8ED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73" name="Picture 425">
                  <a:extLst>
                    <a:ext uri="{FF2B5EF4-FFF2-40B4-BE49-F238E27FC236}">
                      <a16:creationId xmlns:a16="http://schemas.microsoft.com/office/drawing/2014/main" id="{6E9F80A4-6D9D-0EE4-A4CD-BDBFE43F14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8"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74" name="Picture 426">
                  <a:extLst>
                    <a:ext uri="{FF2B5EF4-FFF2-40B4-BE49-F238E27FC236}">
                      <a16:creationId xmlns:a16="http://schemas.microsoft.com/office/drawing/2014/main" id="{D8A84BB0-D52B-5322-C573-4CB08DD359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75" name="Picture 427">
                  <a:extLst>
                    <a:ext uri="{FF2B5EF4-FFF2-40B4-BE49-F238E27FC236}">
                      <a16:creationId xmlns:a16="http://schemas.microsoft.com/office/drawing/2014/main" id="{53EBF465-5958-21E6-80B7-FE4BD16A39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76" name="Picture 428">
                  <a:extLst>
                    <a:ext uri="{FF2B5EF4-FFF2-40B4-BE49-F238E27FC236}">
                      <a16:creationId xmlns:a16="http://schemas.microsoft.com/office/drawing/2014/main" id="{1FB44291-B165-6D7F-2254-BD29D94435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77" name="Picture 429">
                  <a:extLst>
                    <a:ext uri="{FF2B5EF4-FFF2-40B4-BE49-F238E27FC236}">
                      <a16:creationId xmlns:a16="http://schemas.microsoft.com/office/drawing/2014/main" id="{E51B7B2B-5A88-3184-DF25-CF3D861C56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0"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78" name="Picture 430">
                  <a:extLst>
                    <a:ext uri="{FF2B5EF4-FFF2-40B4-BE49-F238E27FC236}">
                      <a16:creationId xmlns:a16="http://schemas.microsoft.com/office/drawing/2014/main" id="{BD2CD1CA-7D17-3634-8352-377D578A5B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79" name="Picture 431">
                  <a:extLst>
                    <a:ext uri="{FF2B5EF4-FFF2-40B4-BE49-F238E27FC236}">
                      <a16:creationId xmlns:a16="http://schemas.microsoft.com/office/drawing/2014/main" id="{81AF2D2B-447F-4A82-1900-8F10257F496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0" y="162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80" name="Picture 432">
                  <a:extLst>
                    <a:ext uri="{FF2B5EF4-FFF2-40B4-BE49-F238E27FC236}">
                      <a16:creationId xmlns:a16="http://schemas.microsoft.com/office/drawing/2014/main" id="{83F72281-3830-0417-DD7B-DECF6B65D2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1"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81" name="Picture 433">
                  <a:extLst>
                    <a:ext uri="{FF2B5EF4-FFF2-40B4-BE49-F238E27FC236}">
                      <a16:creationId xmlns:a16="http://schemas.microsoft.com/office/drawing/2014/main" id="{726A51CA-255D-9C1B-C143-E74F7AED41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 y="162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82" name="Picture 434">
                  <a:extLst>
                    <a:ext uri="{FF2B5EF4-FFF2-40B4-BE49-F238E27FC236}">
                      <a16:creationId xmlns:a16="http://schemas.microsoft.com/office/drawing/2014/main" id="{78B65B0D-D48F-5E0B-7630-97D17D4087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83" name="Picture 435">
                  <a:extLst>
                    <a:ext uri="{FF2B5EF4-FFF2-40B4-BE49-F238E27FC236}">
                      <a16:creationId xmlns:a16="http://schemas.microsoft.com/office/drawing/2014/main" id="{13A7DEC4-880F-4744-E1CB-E1877ACDB8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84" name="Picture 436">
                  <a:extLst>
                    <a:ext uri="{FF2B5EF4-FFF2-40B4-BE49-F238E27FC236}">
                      <a16:creationId xmlns:a16="http://schemas.microsoft.com/office/drawing/2014/main" id="{34D2A99B-C051-0229-015D-48378F768C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85" name="Picture 437">
                  <a:extLst>
                    <a:ext uri="{FF2B5EF4-FFF2-40B4-BE49-F238E27FC236}">
                      <a16:creationId xmlns:a16="http://schemas.microsoft.com/office/drawing/2014/main" id="{8B1CD8C1-EF5E-D791-C754-F238F3371D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86" name="Picture 438">
                  <a:extLst>
                    <a:ext uri="{FF2B5EF4-FFF2-40B4-BE49-F238E27FC236}">
                      <a16:creationId xmlns:a16="http://schemas.microsoft.com/office/drawing/2014/main" id="{21F1FDAE-BAA0-EF56-D083-93A4D4894B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87" name="Picture 439">
                  <a:extLst>
                    <a:ext uri="{FF2B5EF4-FFF2-40B4-BE49-F238E27FC236}">
                      <a16:creationId xmlns:a16="http://schemas.microsoft.com/office/drawing/2014/main" id="{9B00BE86-245F-8D38-0C1E-F78C5DFC84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6"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88" name="Picture 440">
                  <a:extLst>
                    <a:ext uri="{FF2B5EF4-FFF2-40B4-BE49-F238E27FC236}">
                      <a16:creationId xmlns:a16="http://schemas.microsoft.com/office/drawing/2014/main" id="{5E5577B7-5D03-38FF-5A5D-DA1A3C42117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89" name="Picture 441">
                  <a:extLst>
                    <a:ext uri="{FF2B5EF4-FFF2-40B4-BE49-F238E27FC236}">
                      <a16:creationId xmlns:a16="http://schemas.microsoft.com/office/drawing/2014/main" id="{5F59842F-C218-3586-0FB4-B64909705C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90" name="Picture 442">
                  <a:extLst>
                    <a:ext uri="{FF2B5EF4-FFF2-40B4-BE49-F238E27FC236}">
                      <a16:creationId xmlns:a16="http://schemas.microsoft.com/office/drawing/2014/main" id="{0C00657A-6ED8-BE36-C5E8-EBBA1EF938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7"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91" name="Picture 443">
                  <a:extLst>
                    <a:ext uri="{FF2B5EF4-FFF2-40B4-BE49-F238E27FC236}">
                      <a16:creationId xmlns:a16="http://schemas.microsoft.com/office/drawing/2014/main" id="{A7288911-866D-66A4-1074-C1781909AE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92" name="Picture 444">
                  <a:extLst>
                    <a:ext uri="{FF2B5EF4-FFF2-40B4-BE49-F238E27FC236}">
                      <a16:creationId xmlns:a16="http://schemas.microsoft.com/office/drawing/2014/main" id="{416E3BC8-972F-5FFD-5BE6-47946E9F96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93" name="Picture 445">
                  <a:extLst>
                    <a:ext uri="{FF2B5EF4-FFF2-40B4-BE49-F238E27FC236}">
                      <a16:creationId xmlns:a16="http://schemas.microsoft.com/office/drawing/2014/main" id="{16D11AB9-64DB-9BBE-B0D8-2D3D30F3A0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94" name="Picture 446">
                  <a:extLst>
                    <a:ext uri="{FF2B5EF4-FFF2-40B4-BE49-F238E27FC236}">
                      <a16:creationId xmlns:a16="http://schemas.microsoft.com/office/drawing/2014/main" id="{0C8A4C16-BB2E-71E8-5D45-CBD0640546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95" name="Picture 447">
                  <a:extLst>
                    <a:ext uri="{FF2B5EF4-FFF2-40B4-BE49-F238E27FC236}">
                      <a16:creationId xmlns:a16="http://schemas.microsoft.com/office/drawing/2014/main" id="{60FBAB24-8366-A0D0-C8D6-8586331F51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9"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96" name="Picture 448">
                  <a:extLst>
                    <a:ext uri="{FF2B5EF4-FFF2-40B4-BE49-F238E27FC236}">
                      <a16:creationId xmlns:a16="http://schemas.microsoft.com/office/drawing/2014/main" id="{A38EEC22-085C-D6B5-D713-E4D2C43125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97" name="Picture 449">
                  <a:extLst>
                    <a:ext uri="{FF2B5EF4-FFF2-40B4-BE49-F238E27FC236}">
                      <a16:creationId xmlns:a16="http://schemas.microsoft.com/office/drawing/2014/main" id="{DA7A9250-57BE-EDDC-2524-9C0B437175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9"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98" name="Picture 450">
                  <a:extLst>
                    <a:ext uri="{FF2B5EF4-FFF2-40B4-BE49-F238E27FC236}">
                      <a16:creationId xmlns:a16="http://schemas.microsoft.com/office/drawing/2014/main" id="{C2481C0A-8062-327C-B36F-786028F62E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0"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499" name="Picture 451">
                  <a:extLst>
                    <a:ext uri="{FF2B5EF4-FFF2-40B4-BE49-F238E27FC236}">
                      <a16:creationId xmlns:a16="http://schemas.microsoft.com/office/drawing/2014/main" id="{C8BE7EAF-CD5B-5D4F-086E-4F4C426CBC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00" name="Picture 452">
                  <a:extLst>
                    <a:ext uri="{FF2B5EF4-FFF2-40B4-BE49-F238E27FC236}">
                      <a16:creationId xmlns:a16="http://schemas.microsoft.com/office/drawing/2014/main" id="{A09B1F54-120F-ADE2-ECAC-46C4F8C80C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01" name="Picture 453">
                  <a:extLst>
                    <a:ext uri="{FF2B5EF4-FFF2-40B4-BE49-F238E27FC236}">
                      <a16:creationId xmlns:a16="http://schemas.microsoft.com/office/drawing/2014/main" id="{5F122581-7109-50D9-A8C2-5BF223A098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02" name="Picture 454">
                  <a:extLst>
                    <a:ext uri="{FF2B5EF4-FFF2-40B4-BE49-F238E27FC236}">
                      <a16:creationId xmlns:a16="http://schemas.microsoft.com/office/drawing/2014/main" id="{0C205706-8445-9CD0-A43D-53021414C0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03" name="Picture 455">
                  <a:extLst>
                    <a:ext uri="{FF2B5EF4-FFF2-40B4-BE49-F238E27FC236}">
                      <a16:creationId xmlns:a16="http://schemas.microsoft.com/office/drawing/2014/main" id="{E1783407-6E1F-C8F8-1D85-617B6E02B7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1"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04" name="Picture 456">
                  <a:extLst>
                    <a:ext uri="{FF2B5EF4-FFF2-40B4-BE49-F238E27FC236}">
                      <a16:creationId xmlns:a16="http://schemas.microsoft.com/office/drawing/2014/main" id="{942BA33A-572A-B730-4535-3BA7EAC2AD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2"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05" name="Picture 457">
                  <a:extLst>
                    <a:ext uri="{FF2B5EF4-FFF2-40B4-BE49-F238E27FC236}">
                      <a16:creationId xmlns:a16="http://schemas.microsoft.com/office/drawing/2014/main" id="{502A0ED0-4AB3-5802-02BD-FA93A88D98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2"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06" name="Picture 458">
                  <a:extLst>
                    <a:ext uri="{FF2B5EF4-FFF2-40B4-BE49-F238E27FC236}">
                      <a16:creationId xmlns:a16="http://schemas.microsoft.com/office/drawing/2014/main" id="{1551FC3B-642D-DBDB-EDFE-45D4DE03B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07" name="Picture 459">
                  <a:extLst>
                    <a:ext uri="{FF2B5EF4-FFF2-40B4-BE49-F238E27FC236}">
                      <a16:creationId xmlns:a16="http://schemas.microsoft.com/office/drawing/2014/main" id="{5AEE25C8-2B4D-9018-7393-34C222B75E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08" name="Picture 460">
                  <a:extLst>
                    <a:ext uri="{FF2B5EF4-FFF2-40B4-BE49-F238E27FC236}">
                      <a16:creationId xmlns:a16="http://schemas.microsoft.com/office/drawing/2014/main" id="{95D420D9-C651-EF07-7474-45A314ED9C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09" name="Picture 461">
                  <a:extLst>
                    <a:ext uri="{FF2B5EF4-FFF2-40B4-BE49-F238E27FC236}">
                      <a16:creationId xmlns:a16="http://schemas.microsoft.com/office/drawing/2014/main" id="{E769F62C-2DDA-18AF-F620-32890A1DB8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10" name="Picture 462">
                  <a:extLst>
                    <a:ext uri="{FF2B5EF4-FFF2-40B4-BE49-F238E27FC236}">
                      <a16:creationId xmlns:a16="http://schemas.microsoft.com/office/drawing/2014/main" id="{20011C3E-D163-34BA-70AF-7B261DADF2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4"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11" name="Picture 463">
                  <a:extLst>
                    <a:ext uri="{FF2B5EF4-FFF2-40B4-BE49-F238E27FC236}">
                      <a16:creationId xmlns:a16="http://schemas.microsoft.com/office/drawing/2014/main" id="{81DD743F-123E-D155-601F-C223ED91E6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4"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12" name="Picture 464">
                  <a:extLst>
                    <a:ext uri="{FF2B5EF4-FFF2-40B4-BE49-F238E27FC236}">
                      <a16:creationId xmlns:a16="http://schemas.microsoft.com/office/drawing/2014/main" id="{FB4A1E6F-5EA9-C42F-40F2-31811E1C8FB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13" name="Picture 465">
                  <a:extLst>
                    <a:ext uri="{FF2B5EF4-FFF2-40B4-BE49-F238E27FC236}">
                      <a16:creationId xmlns:a16="http://schemas.microsoft.com/office/drawing/2014/main" id="{4928D7B4-CB2B-CC97-D8F3-DF7678CD40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5"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14" name="Picture 466">
                  <a:extLst>
                    <a:ext uri="{FF2B5EF4-FFF2-40B4-BE49-F238E27FC236}">
                      <a16:creationId xmlns:a16="http://schemas.microsoft.com/office/drawing/2014/main" id="{4A662937-0A11-6B6D-26AC-2623EBA07C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15" name="Picture 467">
                  <a:extLst>
                    <a:ext uri="{FF2B5EF4-FFF2-40B4-BE49-F238E27FC236}">
                      <a16:creationId xmlns:a16="http://schemas.microsoft.com/office/drawing/2014/main" id="{A28B9EB5-AEE3-9763-965A-2C91EE4058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16" name="Picture 468">
                  <a:extLst>
                    <a:ext uri="{FF2B5EF4-FFF2-40B4-BE49-F238E27FC236}">
                      <a16:creationId xmlns:a16="http://schemas.microsoft.com/office/drawing/2014/main" id="{6068B896-F73D-6150-8D73-3B83494FE5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17" name="Picture 469">
                  <a:extLst>
                    <a:ext uri="{FF2B5EF4-FFF2-40B4-BE49-F238E27FC236}">
                      <a16:creationId xmlns:a16="http://schemas.microsoft.com/office/drawing/2014/main" id="{4085C283-C828-7942-D914-383C2CD561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18" name="Picture 470">
                  <a:extLst>
                    <a:ext uri="{FF2B5EF4-FFF2-40B4-BE49-F238E27FC236}">
                      <a16:creationId xmlns:a16="http://schemas.microsoft.com/office/drawing/2014/main" id="{BD745A3C-FD45-D6D7-A1AF-2D5002C0F2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19" name="Picture 471">
                  <a:extLst>
                    <a:ext uri="{FF2B5EF4-FFF2-40B4-BE49-F238E27FC236}">
                      <a16:creationId xmlns:a16="http://schemas.microsoft.com/office/drawing/2014/main" id="{A8F9082A-4BD1-0E5E-EE51-13C8EFCDD2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20" name="Picture 472">
                  <a:extLst>
                    <a:ext uri="{FF2B5EF4-FFF2-40B4-BE49-F238E27FC236}">
                      <a16:creationId xmlns:a16="http://schemas.microsoft.com/office/drawing/2014/main" id="{908491B0-551E-47ED-337C-B4596D529C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21" name="Picture 473">
                  <a:extLst>
                    <a:ext uri="{FF2B5EF4-FFF2-40B4-BE49-F238E27FC236}">
                      <a16:creationId xmlns:a16="http://schemas.microsoft.com/office/drawing/2014/main" id="{36CBEF8E-956B-D115-9BDC-E91514886E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22" name="Picture 474">
                  <a:extLst>
                    <a:ext uri="{FF2B5EF4-FFF2-40B4-BE49-F238E27FC236}">
                      <a16:creationId xmlns:a16="http://schemas.microsoft.com/office/drawing/2014/main" id="{3BA6D81C-9700-9D1C-ADB9-95CEF21604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23" name="Picture 475">
                  <a:extLst>
                    <a:ext uri="{FF2B5EF4-FFF2-40B4-BE49-F238E27FC236}">
                      <a16:creationId xmlns:a16="http://schemas.microsoft.com/office/drawing/2014/main" id="{F563EDDE-E484-110B-1002-EF031273E0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8"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24" name="Picture 476">
                  <a:extLst>
                    <a:ext uri="{FF2B5EF4-FFF2-40B4-BE49-F238E27FC236}">
                      <a16:creationId xmlns:a16="http://schemas.microsoft.com/office/drawing/2014/main" id="{8F9EDFFA-9ED7-E69C-741F-4AB8762D56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25" name="Picture 477">
                  <a:extLst>
                    <a:ext uri="{FF2B5EF4-FFF2-40B4-BE49-F238E27FC236}">
                      <a16:creationId xmlns:a16="http://schemas.microsoft.com/office/drawing/2014/main" id="{2E563DE8-EF81-3955-81DE-995A071D1F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8"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26" name="Picture 478">
                  <a:extLst>
                    <a:ext uri="{FF2B5EF4-FFF2-40B4-BE49-F238E27FC236}">
                      <a16:creationId xmlns:a16="http://schemas.microsoft.com/office/drawing/2014/main" id="{28114E85-F784-C743-EF6E-C6F10FB202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27" name="Picture 479">
                  <a:extLst>
                    <a:ext uri="{FF2B5EF4-FFF2-40B4-BE49-F238E27FC236}">
                      <a16:creationId xmlns:a16="http://schemas.microsoft.com/office/drawing/2014/main" id="{7AC288A8-1895-29A2-61EB-629007B21E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28" name="Picture 480">
                  <a:extLst>
                    <a:ext uri="{FF2B5EF4-FFF2-40B4-BE49-F238E27FC236}">
                      <a16:creationId xmlns:a16="http://schemas.microsoft.com/office/drawing/2014/main" id="{255AE51B-BB21-40D8-0930-9F0FE4E693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29" name="Picture 481">
                  <a:extLst>
                    <a:ext uri="{FF2B5EF4-FFF2-40B4-BE49-F238E27FC236}">
                      <a16:creationId xmlns:a16="http://schemas.microsoft.com/office/drawing/2014/main" id="{89E3A0B2-60AF-29CC-67A0-3186838CB5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0"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30" name="Picture 482">
                  <a:extLst>
                    <a:ext uri="{FF2B5EF4-FFF2-40B4-BE49-F238E27FC236}">
                      <a16:creationId xmlns:a16="http://schemas.microsoft.com/office/drawing/2014/main" id="{0ADE8D1B-C691-530F-89A0-F030506C40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31" name="Picture 483">
                  <a:extLst>
                    <a:ext uri="{FF2B5EF4-FFF2-40B4-BE49-F238E27FC236}">
                      <a16:creationId xmlns:a16="http://schemas.microsoft.com/office/drawing/2014/main" id="{F1C3DF19-4EC6-A40F-255D-D4374A75AF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0" y="1665"/>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32" name="Picture 484">
                  <a:extLst>
                    <a:ext uri="{FF2B5EF4-FFF2-40B4-BE49-F238E27FC236}">
                      <a16:creationId xmlns:a16="http://schemas.microsoft.com/office/drawing/2014/main" id="{3BB5C2D3-609E-7660-F4C0-8D8A8DA035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1"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33" name="Picture 485">
                  <a:extLst>
                    <a:ext uri="{FF2B5EF4-FFF2-40B4-BE49-F238E27FC236}">
                      <a16:creationId xmlns:a16="http://schemas.microsoft.com/office/drawing/2014/main" id="{50B79017-4A47-8704-0E88-752A1EBC8F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 y="1665"/>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34" name="Picture 486">
                  <a:extLst>
                    <a:ext uri="{FF2B5EF4-FFF2-40B4-BE49-F238E27FC236}">
                      <a16:creationId xmlns:a16="http://schemas.microsoft.com/office/drawing/2014/main" id="{987A8C26-52DC-6F58-584B-EDC851B44E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35" name="Picture 487">
                  <a:extLst>
                    <a:ext uri="{FF2B5EF4-FFF2-40B4-BE49-F238E27FC236}">
                      <a16:creationId xmlns:a16="http://schemas.microsoft.com/office/drawing/2014/main" id="{9B8993F3-563A-1C96-2240-58779B3F17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36" name="Picture 488">
                  <a:extLst>
                    <a:ext uri="{FF2B5EF4-FFF2-40B4-BE49-F238E27FC236}">
                      <a16:creationId xmlns:a16="http://schemas.microsoft.com/office/drawing/2014/main" id="{75BFB23F-B76E-086F-637B-3E961ABC98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37" name="Picture 489">
                  <a:extLst>
                    <a:ext uri="{FF2B5EF4-FFF2-40B4-BE49-F238E27FC236}">
                      <a16:creationId xmlns:a16="http://schemas.microsoft.com/office/drawing/2014/main" id="{15A152BD-2BB7-6930-300A-9413B12DD9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38" name="Picture 490">
                  <a:extLst>
                    <a:ext uri="{FF2B5EF4-FFF2-40B4-BE49-F238E27FC236}">
                      <a16:creationId xmlns:a16="http://schemas.microsoft.com/office/drawing/2014/main" id="{701A102D-D889-15DC-580F-325CAA4FCD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39" name="Picture 491">
                  <a:extLst>
                    <a:ext uri="{FF2B5EF4-FFF2-40B4-BE49-F238E27FC236}">
                      <a16:creationId xmlns:a16="http://schemas.microsoft.com/office/drawing/2014/main" id="{9E56B56D-D77B-B8F4-8C1E-AA0B121A2A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6"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40" name="Picture 492">
                  <a:extLst>
                    <a:ext uri="{FF2B5EF4-FFF2-40B4-BE49-F238E27FC236}">
                      <a16:creationId xmlns:a16="http://schemas.microsoft.com/office/drawing/2014/main" id="{769D652C-C75A-7C06-A357-42233BD03E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41" name="Picture 493">
                  <a:extLst>
                    <a:ext uri="{FF2B5EF4-FFF2-40B4-BE49-F238E27FC236}">
                      <a16:creationId xmlns:a16="http://schemas.microsoft.com/office/drawing/2014/main" id="{BC881687-98B3-8DAA-2172-646CF5FBA1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42" name="Picture 494">
                  <a:extLst>
                    <a:ext uri="{FF2B5EF4-FFF2-40B4-BE49-F238E27FC236}">
                      <a16:creationId xmlns:a16="http://schemas.microsoft.com/office/drawing/2014/main" id="{50FC4C9C-82D8-9098-E5CB-E7A478954B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7"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43" name="Picture 495">
                  <a:extLst>
                    <a:ext uri="{FF2B5EF4-FFF2-40B4-BE49-F238E27FC236}">
                      <a16:creationId xmlns:a16="http://schemas.microsoft.com/office/drawing/2014/main" id="{44649369-E1DB-6722-F0CC-B808D5F473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44" name="Picture 496">
                  <a:extLst>
                    <a:ext uri="{FF2B5EF4-FFF2-40B4-BE49-F238E27FC236}">
                      <a16:creationId xmlns:a16="http://schemas.microsoft.com/office/drawing/2014/main" id="{5AEA14FB-ADF0-7BDA-7693-854D4C1079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45" name="Picture 497">
                  <a:extLst>
                    <a:ext uri="{FF2B5EF4-FFF2-40B4-BE49-F238E27FC236}">
                      <a16:creationId xmlns:a16="http://schemas.microsoft.com/office/drawing/2014/main" id="{E1470BA5-C43E-C2AC-E702-AB9A0F9D09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46" name="Picture 498">
                  <a:extLst>
                    <a:ext uri="{FF2B5EF4-FFF2-40B4-BE49-F238E27FC236}">
                      <a16:creationId xmlns:a16="http://schemas.microsoft.com/office/drawing/2014/main" id="{AD39BED7-6123-DF64-FD58-E4060A78FE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47" name="Picture 499">
                  <a:extLst>
                    <a:ext uri="{FF2B5EF4-FFF2-40B4-BE49-F238E27FC236}">
                      <a16:creationId xmlns:a16="http://schemas.microsoft.com/office/drawing/2014/main" id="{42A6E384-AC29-2C86-EE42-BF8362D9A3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9"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48" name="Picture 500">
                  <a:extLst>
                    <a:ext uri="{FF2B5EF4-FFF2-40B4-BE49-F238E27FC236}">
                      <a16:creationId xmlns:a16="http://schemas.microsoft.com/office/drawing/2014/main" id="{C3F7F4DC-AB99-2EDD-B75E-002DAECE5E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49" name="Picture 501">
                  <a:extLst>
                    <a:ext uri="{FF2B5EF4-FFF2-40B4-BE49-F238E27FC236}">
                      <a16:creationId xmlns:a16="http://schemas.microsoft.com/office/drawing/2014/main" id="{D4B60308-DAA0-C425-6D61-9BC90D72A9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9"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50" name="Picture 502">
                  <a:extLst>
                    <a:ext uri="{FF2B5EF4-FFF2-40B4-BE49-F238E27FC236}">
                      <a16:creationId xmlns:a16="http://schemas.microsoft.com/office/drawing/2014/main" id="{E787BB26-DD0C-57E6-777B-51A618AC3A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0"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51" name="Picture 503">
                  <a:extLst>
                    <a:ext uri="{FF2B5EF4-FFF2-40B4-BE49-F238E27FC236}">
                      <a16:creationId xmlns:a16="http://schemas.microsoft.com/office/drawing/2014/main" id="{D7552E58-2B9A-D91C-5C5C-2376903C0D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52" name="Picture 504">
                  <a:extLst>
                    <a:ext uri="{FF2B5EF4-FFF2-40B4-BE49-F238E27FC236}">
                      <a16:creationId xmlns:a16="http://schemas.microsoft.com/office/drawing/2014/main" id="{7370C49A-52A1-28B5-1182-67DADFF377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53" name="Picture 505">
                  <a:extLst>
                    <a:ext uri="{FF2B5EF4-FFF2-40B4-BE49-F238E27FC236}">
                      <a16:creationId xmlns:a16="http://schemas.microsoft.com/office/drawing/2014/main" id="{DAEA8FAF-3972-D625-D5B2-FE396761BF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54" name="Picture 506">
                  <a:extLst>
                    <a:ext uri="{FF2B5EF4-FFF2-40B4-BE49-F238E27FC236}">
                      <a16:creationId xmlns:a16="http://schemas.microsoft.com/office/drawing/2014/main" id="{96B5FD63-C183-9DEE-68A5-3351BDAD18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55" name="Picture 507">
                  <a:extLst>
                    <a:ext uri="{FF2B5EF4-FFF2-40B4-BE49-F238E27FC236}">
                      <a16:creationId xmlns:a16="http://schemas.microsoft.com/office/drawing/2014/main" id="{452570D6-73E1-3A32-CEDC-256564CE9E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1"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56" name="Picture 508">
                  <a:extLst>
                    <a:ext uri="{FF2B5EF4-FFF2-40B4-BE49-F238E27FC236}">
                      <a16:creationId xmlns:a16="http://schemas.microsoft.com/office/drawing/2014/main" id="{3F1AABF9-EEC9-E9A4-B0D4-19A52E586A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2"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57" name="Picture 509">
                  <a:extLst>
                    <a:ext uri="{FF2B5EF4-FFF2-40B4-BE49-F238E27FC236}">
                      <a16:creationId xmlns:a16="http://schemas.microsoft.com/office/drawing/2014/main" id="{62E4C0A2-A72C-4675-C96C-7833FA94ED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2"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58" name="Picture 510">
                  <a:extLst>
                    <a:ext uri="{FF2B5EF4-FFF2-40B4-BE49-F238E27FC236}">
                      <a16:creationId xmlns:a16="http://schemas.microsoft.com/office/drawing/2014/main" id="{49C67428-0124-8B44-2CF4-012E525944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59" name="Picture 511">
                  <a:extLst>
                    <a:ext uri="{FF2B5EF4-FFF2-40B4-BE49-F238E27FC236}">
                      <a16:creationId xmlns:a16="http://schemas.microsoft.com/office/drawing/2014/main" id="{E7959E57-F476-2750-6A2D-C148BCD5AA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60" name="Picture 512">
                  <a:extLst>
                    <a:ext uri="{FF2B5EF4-FFF2-40B4-BE49-F238E27FC236}">
                      <a16:creationId xmlns:a16="http://schemas.microsoft.com/office/drawing/2014/main" id="{66439266-F705-B7E2-8CDA-C0AD269EFB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61" name="Picture 513">
                  <a:extLst>
                    <a:ext uri="{FF2B5EF4-FFF2-40B4-BE49-F238E27FC236}">
                      <a16:creationId xmlns:a16="http://schemas.microsoft.com/office/drawing/2014/main" id="{F51FE13B-43EE-3189-EAD5-97DD21AAD4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62" name="Picture 514">
                  <a:extLst>
                    <a:ext uri="{FF2B5EF4-FFF2-40B4-BE49-F238E27FC236}">
                      <a16:creationId xmlns:a16="http://schemas.microsoft.com/office/drawing/2014/main" id="{BBB82EFE-D90F-CF48-E0D9-ECE41C5043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4"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63" name="Picture 515">
                  <a:extLst>
                    <a:ext uri="{FF2B5EF4-FFF2-40B4-BE49-F238E27FC236}">
                      <a16:creationId xmlns:a16="http://schemas.microsoft.com/office/drawing/2014/main" id="{DC03112D-DD81-669F-E4DD-5AAC5023C1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4"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64" name="Picture 516">
                  <a:extLst>
                    <a:ext uri="{FF2B5EF4-FFF2-40B4-BE49-F238E27FC236}">
                      <a16:creationId xmlns:a16="http://schemas.microsoft.com/office/drawing/2014/main" id="{93FAB072-D3B9-6495-0C05-31BD1FECBD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65" name="Picture 517">
                  <a:extLst>
                    <a:ext uri="{FF2B5EF4-FFF2-40B4-BE49-F238E27FC236}">
                      <a16:creationId xmlns:a16="http://schemas.microsoft.com/office/drawing/2014/main" id="{521D31C7-CFD0-A29E-33D2-BA98E96700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5"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66" name="Picture 518">
                  <a:extLst>
                    <a:ext uri="{FF2B5EF4-FFF2-40B4-BE49-F238E27FC236}">
                      <a16:creationId xmlns:a16="http://schemas.microsoft.com/office/drawing/2014/main" id="{8654E659-AAC5-C4B6-DE86-A959DC3E27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67" name="Picture 519">
                  <a:extLst>
                    <a:ext uri="{FF2B5EF4-FFF2-40B4-BE49-F238E27FC236}">
                      <a16:creationId xmlns:a16="http://schemas.microsoft.com/office/drawing/2014/main" id="{68F67DF9-EC9B-861F-C81F-1C331323D1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68" name="Picture 520">
                  <a:extLst>
                    <a:ext uri="{FF2B5EF4-FFF2-40B4-BE49-F238E27FC236}">
                      <a16:creationId xmlns:a16="http://schemas.microsoft.com/office/drawing/2014/main" id="{5D6D5362-2678-7C6B-9FA9-D2C4AA4BB5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69" name="Picture 521">
                  <a:extLst>
                    <a:ext uri="{FF2B5EF4-FFF2-40B4-BE49-F238E27FC236}">
                      <a16:creationId xmlns:a16="http://schemas.microsoft.com/office/drawing/2014/main" id="{C17CFB02-9AAA-5EF4-A552-03640E3829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70" name="Picture 522">
                  <a:extLst>
                    <a:ext uri="{FF2B5EF4-FFF2-40B4-BE49-F238E27FC236}">
                      <a16:creationId xmlns:a16="http://schemas.microsoft.com/office/drawing/2014/main" id="{762F5240-FF48-68FE-5D8B-C480024466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71" name="Picture 523">
                  <a:extLst>
                    <a:ext uri="{FF2B5EF4-FFF2-40B4-BE49-F238E27FC236}">
                      <a16:creationId xmlns:a16="http://schemas.microsoft.com/office/drawing/2014/main" id="{B3E91241-003C-FE35-28D4-D2EFB8E481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72" name="Picture 524">
                  <a:extLst>
                    <a:ext uri="{FF2B5EF4-FFF2-40B4-BE49-F238E27FC236}">
                      <a16:creationId xmlns:a16="http://schemas.microsoft.com/office/drawing/2014/main" id="{258685E3-E53A-C697-50EC-1847F6793F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73" name="Picture 525">
                  <a:extLst>
                    <a:ext uri="{FF2B5EF4-FFF2-40B4-BE49-F238E27FC236}">
                      <a16:creationId xmlns:a16="http://schemas.microsoft.com/office/drawing/2014/main" id="{C38224DA-D829-203C-65A9-9EB256E465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74" name="Picture 526">
                  <a:extLst>
                    <a:ext uri="{FF2B5EF4-FFF2-40B4-BE49-F238E27FC236}">
                      <a16:creationId xmlns:a16="http://schemas.microsoft.com/office/drawing/2014/main" id="{B66E44DB-CFC9-1436-6E7C-C4CEF4DE98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75" name="Picture 527">
                  <a:extLst>
                    <a:ext uri="{FF2B5EF4-FFF2-40B4-BE49-F238E27FC236}">
                      <a16:creationId xmlns:a16="http://schemas.microsoft.com/office/drawing/2014/main" id="{92473A28-92B8-5885-88B5-D4ADB0C888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8"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76" name="Picture 528">
                  <a:extLst>
                    <a:ext uri="{FF2B5EF4-FFF2-40B4-BE49-F238E27FC236}">
                      <a16:creationId xmlns:a16="http://schemas.microsoft.com/office/drawing/2014/main" id="{8202B604-6559-528F-594E-C40539DB39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77" name="Picture 529">
                  <a:extLst>
                    <a:ext uri="{FF2B5EF4-FFF2-40B4-BE49-F238E27FC236}">
                      <a16:creationId xmlns:a16="http://schemas.microsoft.com/office/drawing/2014/main" id="{79C8356A-3D15-1EC7-CC84-D3C8781B9B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8"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78" name="Picture 530">
                  <a:extLst>
                    <a:ext uri="{FF2B5EF4-FFF2-40B4-BE49-F238E27FC236}">
                      <a16:creationId xmlns:a16="http://schemas.microsoft.com/office/drawing/2014/main" id="{18430D97-2B5E-BD17-2CBA-F29B9FBEB5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79" name="Picture 531">
                  <a:extLst>
                    <a:ext uri="{FF2B5EF4-FFF2-40B4-BE49-F238E27FC236}">
                      <a16:creationId xmlns:a16="http://schemas.microsoft.com/office/drawing/2014/main" id="{FC3F3F99-C93D-3B97-808C-F3B899BEF4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80" name="Picture 532">
                  <a:extLst>
                    <a:ext uri="{FF2B5EF4-FFF2-40B4-BE49-F238E27FC236}">
                      <a16:creationId xmlns:a16="http://schemas.microsoft.com/office/drawing/2014/main" id="{D812EB91-9BEF-C2EF-5F36-D079A8E036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81" name="Picture 533">
                  <a:extLst>
                    <a:ext uri="{FF2B5EF4-FFF2-40B4-BE49-F238E27FC236}">
                      <a16:creationId xmlns:a16="http://schemas.microsoft.com/office/drawing/2014/main" id="{433E0ED7-9528-9E42-F8FC-4D7FE570F2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0"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82" name="Picture 534">
                  <a:extLst>
                    <a:ext uri="{FF2B5EF4-FFF2-40B4-BE49-F238E27FC236}">
                      <a16:creationId xmlns:a16="http://schemas.microsoft.com/office/drawing/2014/main" id="{0491F841-C920-DBF5-8E76-9A8B5A4ADA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83" name="Picture 535">
                  <a:extLst>
                    <a:ext uri="{FF2B5EF4-FFF2-40B4-BE49-F238E27FC236}">
                      <a16:creationId xmlns:a16="http://schemas.microsoft.com/office/drawing/2014/main" id="{457CD8C5-CEDC-08CF-40B3-3ACCAEC494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0" y="1705"/>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84" name="Picture 536">
                  <a:extLst>
                    <a:ext uri="{FF2B5EF4-FFF2-40B4-BE49-F238E27FC236}">
                      <a16:creationId xmlns:a16="http://schemas.microsoft.com/office/drawing/2014/main" id="{51F3BE4D-E5D9-981C-A53A-542597E703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1"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85" name="Picture 537">
                  <a:extLst>
                    <a:ext uri="{FF2B5EF4-FFF2-40B4-BE49-F238E27FC236}">
                      <a16:creationId xmlns:a16="http://schemas.microsoft.com/office/drawing/2014/main" id="{CBE94829-35B1-EAF5-1C9B-CB4110D7F5F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 y="1705"/>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86" name="Picture 538">
                  <a:extLst>
                    <a:ext uri="{FF2B5EF4-FFF2-40B4-BE49-F238E27FC236}">
                      <a16:creationId xmlns:a16="http://schemas.microsoft.com/office/drawing/2014/main" id="{B321AF25-1CEE-2C5F-00F8-13E733D4EC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87" name="Picture 539">
                  <a:extLst>
                    <a:ext uri="{FF2B5EF4-FFF2-40B4-BE49-F238E27FC236}">
                      <a16:creationId xmlns:a16="http://schemas.microsoft.com/office/drawing/2014/main" id="{E6BAF1FD-1D85-18DF-CA50-800D731471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88" name="Picture 540">
                  <a:extLst>
                    <a:ext uri="{FF2B5EF4-FFF2-40B4-BE49-F238E27FC236}">
                      <a16:creationId xmlns:a16="http://schemas.microsoft.com/office/drawing/2014/main" id="{BC40957C-3306-DD29-9601-186E06C0D5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89" name="Picture 541">
                  <a:extLst>
                    <a:ext uri="{FF2B5EF4-FFF2-40B4-BE49-F238E27FC236}">
                      <a16:creationId xmlns:a16="http://schemas.microsoft.com/office/drawing/2014/main" id="{565A3889-EC16-C567-9E99-AE5677280B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90" name="Picture 542">
                  <a:extLst>
                    <a:ext uri="{FF2B5EF4-FFF2-40B4-BE49-F238E27FC236}">
                      <a16:creationId xmlns:a16="http://schemas.microsoft.com/office/drawing/2014/main" id="{94B05EF1-8B2C-2571-55D4-4B84C263A4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91" name="Picture 543">
                  <a:extLst>
                    <a:ext uri="{FF2B5EF4-FFF2-40B4-BE49-F238E27FC236}">
                      <a16:creationId xmlns:a16="http://schemas.microsoft.com/office/drawing/2014/main" id="{AEAC44A9-C7DF-9EE0-C6A4-BD5A6EB5D6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6"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92" name="Picture 544">
                  <a:extLst>
                    <a:ext uri="{FF2B5EF4-FFF2-40B4-BE49-F238E27FC236}">
                      <a16:creationId xmlns:a16="http://schemas.microsoft.com/office/drawing/2014/main" id="{AFA90F75-1D97-76D7-EA32-6DB9EF15A0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93" name="Picture 545">
                  <a:extLst>
                    <a:ext uri="{FF2B5EF4-FFF2-40B4-BE49-F238E27FC236}">
                      <a16:creationId xmlns:a16="http://schemas.microsoft.com/office/drawing/2014/main" id="{82D1CB70-46C3-9B84-0B73-14FDF13C4B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94" name="Picture 546">
                  <a:extLst>
                    <a:ext uri="{FF2B5EF4-FFF2-40B4-BE49-F238E27FC236}">
                      <a16:creationId xmlns:a16="http://schemas.microsoft.com/office/drawing/2014/main" id="{4F02BEF2-3252-3865-A102-F811658699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7"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95" name="Picture 547">
                  <a:extLst>
                    <a:ext uri="{FF2B5EF4-FFF2-40B4-BE49-F238E27FC236}">
                      <a16:creationId xmlns:a16="http://schemas.microsoft.com/office/drawing/2014/main" id="{0B22D220-F5DC-4B76-9EC4-9C6B13BBCA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96" name="Picture 548">
                  <a:extLst>
                    <a:ext uri="{FF2B5EF4-FFF2-40B4-BE49-F238E27FC236}">
                      <a16:creationId xmlns:a16="http://schemas.microsoft.com/office/drawing/2014/main" id="{111FCDBA-23C4-B548-20A2-76BC39AE1B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97" name="Picture 549">
                  <a:extLst>
                    <a:ext uri="{FF2B5EF4-FFF2-40B4-BE49-F238E27FC236}">
                      <a16:creationId xmlns:a16="http://schemas.microsoft.com/office/drawing/2014/main" id="{D7CF6D72-1367-C051-9734-FC9D561640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98" name="Picture 550">
                  <a:extLst>
                    <a:ext uri="{FF2B5EF4-FFF2-40B4-BE49-F238E27FC236}">
                      <a16:creationId xmlns:a16="http://schemas.microsoft.com/office/drawing/2014/main" id="{60724348-B4C8-7ED0-DC88-561DA6ACFD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599" name="Picture 551">
                  <a:extLst>
                    <a:ext uri="{FF2B5EF4-FFF2-40B4-BE49-F238E27FC236}">
                      <a16:creationId xmlns:a16="http://schemas.microsoft.com/office/drawing/2014/main" id="{E08B87F5-C113-A28A-2853-977BE06D09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9"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00" name="Picture 552">
                  <a:extLst>
                    <a:ext uri="{FF2B5EF4-FFF2-40B4-BE49-F238E27FC236}">
                      <a16:creationId xmlns:a16="http://schemas.microsoft.com/office/drawing/2014/main" id="{D4B6B365-27BE-62B8-8A9C-F3B578FFB7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01" name="Picture 553">
                  <a:extLst>
                    <a:ext uri="{FF2B5EF4-FFF2-40B4-BE49-F238E27FC236}">
                      <a16:creationId xmlns:a16="http://schemas.microsoft.com/office/drawing/2014/main" id="{2F0AF6D5-4E1F-F03F-6580-9990D200F1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9"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02" name="Picture 554">
                  <a:extLst>
                    <a:ext uri="{FF2B5EF4-FFF2-40B4-BE49-F238E27FC236}">
                      <a16:creationId xmlns:a16="http://schemas.microsoft.com/office/drawing/2014/main" id="{3E5FC33B-A11E-50AB-9C40-4207F26968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0"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03" name="Picture 555">
                  <a:extLst>
                    <a:ext uri="{FF2B5EF4-FFF2-40B4-BE49-F238E27FC236}">
                      <a16:creationId xmlns:a16="http://schemas.microsoft.com/office/drawing/2014/main" id="{D11890C0-533F-D8F0-2BF4-67228E01BD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04" name="Picture 556">
                  <a:extLst>
                    <a:ext uri="{FF2B5EF4-FFF2-40B4-BE49-F238E27FC236}">
                      <a16:creationId xmlns:a16="http://schemas.microsoft.com/office/drawing/2014/main" id="{58B4ACF4-7088-74BE-4740-A9C2168B55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05" name="Picture 557">
                  <a:extLst>
                    <a:ext uri="{FF2B5EF4-FFF2-40B4-BE49-F238E27FC236}">
                      <a16:creationId xmlns:a16="http://schemas.microsoft.com/office/drawing/2014/main" id="{D1C6C687-F446-16C7-62C8-346DE06759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06" name="Picture 558">
                  <a:extLst>
                    <a:ext uri="{FF2B5EF4-FFF2-40B4-BE49-F238E27FC236}">
                      <a16:creationId xmlns:a16="http://schemas.microsoft.com/office/drawing/2014/main" id="{3D7B7A79-AFE9-7F55-8B84-9EFEAC994B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07" name="Picture 559">
                  <a:extLst>
                    <a:ext uri="{FF2B5EF4-FFF2-40B4-BE49-F238E27FC236}">
                      <a16:creationId xmlns:a16="http://schemas.microsoft.com/office/drawing/2014/main" id="{2233C45B-00ED-345C-9F9D-FA94F9DC54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1"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08" name="Picture 560">
                  <a:extLst>
                    <a:ext uri="{FF2B5EF4-FFF2-40B4-BE49-F238E27FC236}">
                      <a16:creationId xmlns:a16="http://schemas.microsoft.com/office/drawing/2014/main" id="{450B43C6-2750-4D2E-B303-C51CFA821D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2"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09" name="Picture 561">
                  <a:extLst>
                    <a:ext uri="{FF2B5EF4-FFF2-40B4-BE49-F238E27FC236}">
                      <a16:creationId xmlns:a16="http://schemas.microsoft.com/office/drawing/2014/main" id="{FEFB005D-BB9D-AC2C-88A4-D58D005DAF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2"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10" name="Picture 562">
                  <a:extLst>
                    <a:ext uri="{FF2B5EF4-FFF2-40B4-BE49-F238E27FC236}">
                      <a16:creationId xmlns:a16="http://schemas.microsoft.com/office/drawing/2014/main" id="{A2F2A48D-5B45-E9F5-37E9-FDADD01467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11" name="Picture 563">
                  <a:extLst>
                    <a:ext uri="{FF2B5EF4-FFF2-40B4-BE49-F238E27FC236}">
                      <a16:creationId xmlns:a16="http://schemas.microsoft.com/office/drawing/2014/main" id="{013AF717-D16B-5A32-00D9-DE7F2FD24F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12" name="Picture 564">
                  <a:extLst>
                    <a:ext uri="{FF2B5EF4-FFF2-40B4-BE49-F238E27FC236}">
                      <a16:creationId xmlns:a16="http://schemas.microsoft.com/office/drawing/2014/main" id="{ABAAF5E3-A89F-4521-5044-0AC2D6B84C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13" name="Picture 565">
                  <a:extLst>
                    <a:ext uri="{FF2B5EF4-FFF2-40B4-BE49-F238E27FC236}">
                      <a16:creationId xmlns:a16="http://schemas.microsoft.com/office/drawing/2014/main" id="{1817975A-24CD-5C6A-1730-51048A3CAE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14" name="Picture 566">
                  <a:extLst>
                    <a:ext uri="{FF2B5EF4-FFF2-40B4-BE49-F238E27FC236}">
                      <a16:creationId xmlns:a16="http://schemas.microsoft.com/office/drawing/2014/main" id="{DE0E4C20-AA7C-C3F3-09CC-4F7273A5B9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4"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15" name="Picture 567">
                  <a:extLst>
                    <a:ext uri="{FF2B5EF4-FFF2-40B4-BE49-F238E27FC236}">
                      <a16:creationId xmlns:a16="http://schemas.microsoft.com/office/drawing/2014/main" id="{A9018148-0DFD-8039-1916-9C1FD5E3F1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4"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16" name="Picture 568">
                  <a:extLst>
                    <a:ext uri="{FF2B5EF4-FFF2-40B4-BE49-F238E27FC236}">
                      <a16:creationId xmlns:a16="http://schemas.microsoft.com/office/drawing/2014/main" id="{C632F812-20D1-0F9E-EF67-08552D89B1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17" name="Picture 569">
                  <a:extLst>
                    <a:ext uri="{FF2B5EF4-FFF2-40B4-BE49-F238E27FC236}">
                      <a16:creationId xmlns:a16="http://schemas.microsoft.com/office/drawing/2014/main" id="{658484C0-17D1-364E-918C-0AC45A117F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5"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18" name="Picture 570">
                  <a:extLst>
                    <a:ext uri="{FF2B5EF4-FFF2-40B4-BE49-F238E27FC236}">
                      <a16:creationId xmlns:a16="http://schemas.microsoft.com/office/drawing/2014/main" id="{6CAEA99E-B0F9-3872-76FD-27FB8BB7E4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19" name="Picture 571">
                  <a:extLst>
                    <a:ext uri="{FF2B5EF4-FFF2-40B4-BE49-F238E27FC236}">
                      <a16:creationId xmlns:a16="http://schemas.microsoft.com/office/drawing/2014/main" id="{77385117-4FB9-AE8E-C129-BD80D29644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20" name="Picture 572">
                  <a:extLst>
                    <a:ext uri="{FF2B5EF4-FFF2-40B4-BE49-F238E27FC236}">
                      <a16:creationId xmlns:a16="http://schemas.microsoft.com/office/drawing/2014/main" id="{946B5B53-7C15-4AB4-29AC-FE4774812E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21" name="Picture 573">
                  <a:extLst>
                    <a:ext uri="{FF2B5EF4-FFF2-40B4-BE49-F238E27FC236}">
                      <a16:creationId xmlns:a16="http://schemas.microsoft.com/office/drawing/2014/main" id="{FB78D688-7B97-6740-AE26-7ECF8CB3F8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22" name="Picture 574">
                  <a:extLst>
                    <a:ext uri="{FF2B5EF4-FFF2-40B4-BE49-F238E27FC236}">
                      <a16:creationId xmlns:a16="http://schemas.microsoft.com/office/drawing/2014/main" id="{CA2229AA-AE5B-989F-AD5D-27FE7CE743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23" name="Picture 575">
                  <a:extLst>
                    <a:ext uri="{FF2B5EF4-FFF2-40B4-BE49-F238E27FC236}">
                      <a16:creationId xmlns:a16="http://schemas.microsoft.com/office/drawing/2014/main" id="{4976B69E-077B-802A-B4F6-8F4916E87D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24" name="Picture 576">
                  <a:extLst>
                    <a:ext uri="{FF2B5EF4-FFF2-40B4-BE49-F238E27FC236}">
                      <a16:creationId xmlns:a16="http://schemas.microsoft.com/office/drawing/2014/main" id="{A1220C0C-A991-309C-4FCA-EC94E6963A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25" name="Picture 577">
                  <a:extLst>
                    <a:ext uri="{FF2B5EF4-FFF2-40B4-BE49-F238E27FC236}">
                      <a16:creationId xmlns:a16="http://schemas.microsoft.com/office/drawing/2014/main" id="{441EBDA0-E5F5-A03B-EADA-E834031326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26" name="Picture 578">
                  <a:extLst>
                    <a:ext uri="{FF2B5EF4-FFF2-40B4-BE49-F238E27FC236}">
                      <a16:creationId xmlns:a16="http://schemas.microsoft.com/office/drawing/2014/main" id="{9B600429-50A2-E341-258D-35AD0DCE87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27" name="Picture 579">
                  <a:extLst>
                    <a:ext uri="{FF2B5EF4-FFF2-40B4-BE49-F238E27FC236}">
                      <a16:creationId xmlns:a16="http://schemas.microsoft.com/office/drawing/2014/main" id="{2B692EBF-109E-4439-8B9F-DB37496A21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8"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28" name="Picture 580">
                  <a:extLst>
                    <a:ext uri="{FF2B5EF4-FFF2-40B4-BE49-F238E27FC236}">
                      <a16:creationId xmlns:a16="http://schemas.microsoft.com/office/drawing/2014/main" id="{3D1A8308-4B26-72DA-3F88-13AC5CEA76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29" name="Picture 581">
                  <a:extLst>
                    <a:ext uri="{FF2B5EF4-FFF2-40B4-BE49-F238E27FC236}">
                      <a16:creationId xmlns:a16="http://schemas.microsoft.com/office/drawing/2014/main" id="{BDCB0256-058D-8FA4-D793-B8C2AB5E13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8"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30" name="Picture 582">
                  <a:extLst>
                    <a:ext uri="{FF2B5EF4-FFF2-40B4-BE49-F238E27FC236}">
                      <a16:creationId xmlns:a16="http://schemas.microsoft.com/office/drawing/2014/main" id="{CEBC11BD-4EB1-B356-D3F0-7B82944DE4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31" name="Picture 583">
                  <a:extLst>
                    <a:ext uri="{FF2B5EF4-FFF2-40B4-BE49-F238E27FC236}">
                      <a16:creationId xmlns:a16="http://schemas.microsoft.com/office/drawing/2014/main" id="{D1EEBEF9-BCC4-C8B6-16E6-C0E6655C4F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32" name="Picture 584">
                  <a:extLst>
                    <a:ext uri="{FF2B5EF4-FFF2-40B4-BE49-F238E27FC236}">
                      <a16:creationId xmlns:a16="http://schemas.microsoft.com/office/drawing/2014/main" id="{284067EC-CE43-B2E6-F1BB-738E75FDEF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33" name="Picture 585">
                  <a:extLst>
                    <a:ext uri="{FF2B5EF4-FFF2-40B4-BE49-F238E27FC236}">
                      <a16:creationId xmlns:a16="http://schemas.microsoft.com/office/drawing/2014/main" id="{EB8E7944-C79D-1BFB-8E85-94D3CE8393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0"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34" name="Picture 586">
                  <a:extLst>
                    <a:ext uri="{FF2B5EF4-FFF2-40B4-BE49-F238E27FC236}">
                      <a16:creationId xmlns:a16="http://schemas.microsoft.com/office/drawing/2014/main" id="{368407ED-579C-8AE3-BEAB-0B9A2D4F11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35" name="Picture 587">
                  <a:extLst>
                    <a:ext uri="{FF2B5EF4-FFF2-40B4-BE49-F238E27FC236}">
                      <a16:creationId xmlns:a16="http://schemas.microsoft.com/office/drawing/2014/main" id="{B153200B-0DBC-578C-49BC-27F8939417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0" y="174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36" name="Picture 588">
                  <a:extLst>
                    <a:ext uri="{FF2B5EF4-FFF2-40B4-BE49-F238E27FC236}">
                      <a16:creationId xmlns:a16="http://schemas.microsoft.com/office/drawing/2014/main" id="{DDCCE12A-C5D4-21A0-42C8-D99C791AF0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1"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37" name="Picture 589">
                  <a:extLst>
                    <a:ext uri="{FF2B5EF4-FFF2-40B4-BE49-F238E27FC236}">
                      <a16:creationId xmlns:a16="http://schemas.microsoft.com/office/drawing/2014/main" id="{393D69CE-47FB-1D8B-E429-A84D2A49E2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 y="174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38" name="Picture 590">
                  <a:extLst>
                    <a:ext uri="{FF2B5EF4-FFF2-40B4-BE49-F238E27FC236}">
                      <a16:creationId xmlns:a16="http://schemas.microsoft.com/office/drawing/2014/main" id="{920CF5FB-3FB1-712C-39C7-63F39CEA29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39" name="Picture 591">
                  <a:extLst>
                    <a:ext uri="{FF2B5EF4-FFF2-40B4-BE49-F238E27FC236}">
                      <a16:creationId xmlns:a16="http://schemas.microsoft.com/office/drawing/2014/main" id="{91065183-EBF0-953B-A5AD-1A29EFB6FD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40" name="Picture 592">
                  <a:extLst>
                    <a:ext uri="{FF2B5EF4-FFF2-40B4-BE49-F238E27FC236}">
                      <a16:creationId xmlns:a16="http://schemas.microsoft.com/office/drawing/2014/main" id="{9074F650-C1CB-73A2-41B4-C99097593A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41" name="Picture 593">
                  <a:extLst>
                    <a:ext uri="{FF2B5EF4-FFF2-40B4-BE49-F238E27FC236}">
                      <a16:creationId xmlns:a16="http://schemas.microsoft.com/office/drawing/2014/main" id="{55B9A0D0-45D3-134D-2535-6AE41342AC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42" name="Picture 594">
                  <a:extLst>
                    <a:ext uri="{FF2B5EF4-FFF2-40B4-BE49-F238E27FC236}">
                      <a16:creationId xmlns:a16="http://schemas.microsoft.com/office/drawing/2014/main" id="{2195C198-0607-478F-837A-9D937768FA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43" name="Picture 595">
                  <a:extLst>
                    <a:ext uri="{FF2B5EF4-FFF2-40B4-BE49-F238E27FC236}">
                      <a16:creationId xmlns:a16="http://schemas.microsoft.com/office/drawing/2014/main" id="{13DA9D4D-F62A-3E92-35AA-46A21395A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6"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44" name="Picture 596">
                  <a:extLst>
                    <a:ext uri="{FF2B5EF4-FFF2-40B4-BE49-F238E27FC236}">
                      <a16:creationId xmlns:a16="http://schemas.microsoft.com/office/drawing/2014/main" id="{A3B55213-C660-D0D9-1C15-766D35DBAE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45" name="Picture 597">
                  <a:extLst>
                    <a:ext uri="{FF2B5EF4-FFF2-40B4-BE49-F238E27FC236}">
                      <a16:creationId xmlns:a16="http://schemas.microsoft.com/office/drawing/2014/main" id="{34AB14C9-9F99-D1D4-4D86-66B6E754F5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46" name="Picture 598">
                  <a:extLst>
                    <a:ext uri="{FF2B5EF4-FFF2-40B4-BE49-F238E27FC236}">
                      <a16:creationId xmlns:a16="http://schemas.microsoft.com/office/drawing/2014/main" id="{7A648742-CD4C-34AB-9712-D4730673B8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7"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47" name="Picture 599">
                  <a:extLst>
                    <a:ext uri="{FF2B5EF4-FFF2-40B4-BE49-F238E27FC236}">
                      <a16:creationId xmlns:a16="http://schemas.microsoft.com/office/drawing/2014/main" id="{3415FCD2-EB37-E168-19EB-4BA036884B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48" name="Picture 600">
                  <a:extLst>
                    <a:ext uri="{FF2B5EF4-FFF2-40B4-BE49-F238E27FC236}">
                      <a16:creationId xmlns:a16="http://schemas.microsoft.com/office/drawing/2014/main" id="{BBD5F53B-05A1-762D-42D9-75EADF888C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49" name="Picture 601">
                  <a:extLst>
                    <a:ext uri="{FF2B5EF4-FFF2-40B4-BE49-F238E27FC236}">
                      <a16:creationId xmlns:a16="http://schemas.microsoft.com/office/drawing/2014/main" id="{2363048E-9025-4F4B-BA05-9935A0905C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50" name="Picture 602">
                  <a:extLst>
                    <a:ext uri="{FF2B5EF4-FFF2-40B4-BE49-F238E27FC236}">
                      <a16:creationId xmlns:a16="http://schemas.microsoft.com/office/drawing/2014/main" id="{E9141BCE-A905-78B2-288B-0F173FC421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51" name="Picture 603">
                  <a:extLst>
                    <a:ext uri="{FF2B5EF4-FFF2-40B4-BE49-F238E27FC236}">
                      <a16:creationId xmlns:a16="http://schemas.microsoft.com/office/drawing/2014/main" id="{28552544-99B2-E452-D0DF-B8D221247E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9"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52" name="Picture 604">
                  <a:extLst>
                    <a:ext uri="{FF2B5EF4-FFF2-40B4-BE49-F238E27FC236}">
                      <a16:creationId xmlns:a16="http://schemas.microsoft.com/office/drawing/2014/main" id="{0232CB54-A4C7-8120-B8C6-C074BFA0F7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53" name="Picture 605">
                  <a:extLst>
                    <a:ext uri="{FF2B5EF4-FFF2-40B4-BE49-F238E27FC236}">
                      <a16:creationId xmlns:a16="http://schemas.microsoft.com/office/drawing/2014/main" id="{33B95077-94CC-5BC0-24F1-81F67B89C2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9"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54" name="Picture 606">
                  <a:extLst>
                    <a:ext uri="{FF2B5EF4-FFF2-40B4-BE49-F238E27FC236}">
                      <a16:creationId xmlns:a16="http://schemas.microsoft.com/office/drawing/2014/main" id="{7B11AC63-8D80-2A6A-12AF-60558A7CB8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0"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55" name="Picture 607">
                  <a:extLst>
                    <a:ext uri="{FF2B5EF4-FFF2-40B4-BE49-F238E27FC236}">
                      <a16:creationId xmlns:a16="http://schemas.microsoft.com/office/drawing/2014/main" id="{1166E6BB-1B1F-1AFC-1098-7AF287AC14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56" name="Picture 608">
                  <a:extLst>
                    <a:ext uri="{FF2B5EF4-FFF2-40B4-BE49-F238E27FC236}">
                      <a16:creationId xmlns:a16="http://schemas.microsoft.com/office/drawing/2014/main" id="{CB3BAA54-CE62-0718-A940-7EDDBEDF94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57" name="Picture 609">
                  <a:extLst>
                    <a:ext uri="{FF2B5EF4-FFF2-40B4-BE49-F238E27FC236}">
                      <a16:creationId xmlns:a16="http://schemas.microsoft.com/office/drawing/2014/main" id="{4EA1AAC5-7912-E307-F35C-CAD2D47940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58" name="Picture 610">
                  <a:extLst>
                    <a:ext uri="{FF2B5EF4-FFF2-40B4-BE49-F238E27FC236}">
                      <a16:creationId xmlns:a16="http://schemas.microsoft.com/office/drawing/2014/main" id="{5194BCFE-1585-7F19-55B3-B46AAF94C1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59" name="Picture 611">
                  <a:extLst>
                    <a:ext uri="{FF2B5EF4-FFF2-40B4-BE49-F238E27FC236}">
                      <a16:creationId xmlns:a16="http://schemas.microsoft.com/office/drawing/2014/main" id="{9F4EFAE3-00D8-720C-DA34-F069B54C77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1"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60" name="Picture 612">
                  <a:extLst>
                    <a:ext uri="{FF2B5EF4-FFF2-40B4-BE49-F238E27FC236}">
                      <a16:creationId xmlns:a16="http://schemas.microsoft.com/office/drawing/2014/main" id="{44F5BD5B-AE80-79F3-6104-DFF1932D9E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2"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61" name="Picture 613">
                  <a:extLst>
                    <a:ext uri="{FF2B5EF4-FFF2-40B4-BE49-F238E27FC236}">
                      <a16:creationId xmlns:a16="http://schemas.microsoft.com/office/drawing/2014/main" id="{71CF4AA4-A19B-2A5F-D5C5-75ADD6A81F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2"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62" name="Picture 614">
                  <a:extLst>
                    <a:ext uri="{FF2B5EF4-FFF2-40B4-BE49-F238E27FC236}">
                      <a16:creationId xmlns:a16="http://schemas.microsoft.com/office/drawing/2014/main" id="{32AA2E8F-9867-1540-AC1B-874565F99E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63" name="Picture 615">
                  <a:extLst>
                    <a:ext uri="{FF2B5EF4-FFF2-40B4-BE49-F238E27FC236}">
                      <a16:creationId xmlns:a16="http://schemas.microsoft.com/office/drawing/2014/main" id="{B547818B-40B8-6695-773A-8FB0ACE215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0665" name="Picture 617">
                <a:extLst>
                  <a:ext uri="{FF2B5EF4-FFF2-40B4-BE49-F238E27FC236}">
                    <a16:creationId xmlns:a16="http://schemas.microsoft.com/office/drawing/2014/main" id="{3D632BAD-18FA-015F-18D6-2F88332D7F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66" name="Picture 618">
                <a:extLst>
                  <a:ext uri="{FF2B5EF4-FFF2-40B4-BE49-F238E27FC236}">
                    <a16:creationId xmlns:a16="http://schemas.microsoft.com/office/drawing/2014/main" id="{7F79E90A-4773-6A9F-F244-E450366E41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67" name="Picture 619">
                <a:extLst>
                  <a:ext uri="{FF2B5EF4-FFF2-40B4-BE49-F238E27FC236}">
                    <a16:creationId xmlns:a16="http://schemas.microsoft.com/office/drawing/2014/main" id="{5B6C096E-E1C1-FDDA-AE5A-7166275A68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4"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68" name="Picture 620">
                <a:extLst>
                  <a:ext uri="{FF2B5EF4-FFF2-40B4-BE49-F238E27FC236}">
                    <a16:creationId xmlns:a16="http://schemas.microsoft.com/office/drawing/2014/main" id="{C9DAAF1D-580E-E875-B91A-0D70C20895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4"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69" name="Picture 621">
                <a:extLst>
                  <a:ext uri="{FF2B5EF4-FFF2-40B4-BE49-F238E27FC236}">
                    <a16:creationId xmlns:a16="http://schemas.microsoft.com/office/drawing/2014/main" id="{5E3D5730-6090-98A2-FF7C-5815DA0EBE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70" name="Picture 622">
                <a:extLst>
                  <a:ext uri="{FF2B5EF4-FFF2-40B4-BE49-F238E27FC236}">
                    <a16:creationId xmlns:a16="http://schemas.microsoft.com/office/drawing/2014/main" id="{AD6CFE1F-A9A5-4877-65A2-DCB5311547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5"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71" name="Picture 623">
                <a:extLst>
                  <a:ext uri="{FF2B5EF4-FFF2-40B4-BE49-F238E27FC236}">
                    <a16:creationId xmlns:a16="http://schemas.microsoft.com/office/drawing/2014/main" id="{75DDAF96-98A1-CAE3-4459-83354F1076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72" name="Picture 624">
                <a:extLst>
                  <a:ext uri="{FF2B5EF4-FFF2-40B4-BE49-F238E27FC236}">
                    <a16:creationId xmlns:a16="http://schemas.microsoft.com/office/drawing/2014/main" id="{6CC8BA0E-6F18-726E-0521-5D16F66A63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73" name="Picture 625">
                <a:extLst>
                  <a:ext uri="{FF2B5EF4-FFF2-40B4-BE49-F238E27FC236}">
                    <a16:creationId xmlns:a16="http://schemas.microsoft.com/office/drawing/2014/main" id="{8AF210E9-0605-B877-727E-BEB45710E0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74" name="Picture 626">
                <a:extLst>
                  <a:ext uri="{FF2B5EF4-FFF2-40B4-BE49-F238E27FC236}">
                    <a16:creationId xmlns:a16="http://schemas.microsoft.com/office/drawing/2014/main" id="{8E2091C4-3D43-8F8E-FAA5-62A67D5EBD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75" name="Picture 627">
                <a:extLst>
                  <a:ext uri="{FF2B5EF4-FFF2-40B4-BE49-F238E27FC236}">
                    <a16:creationId xmlns:a16="http://schemas.microsoft.com/office/drawing/2014/main" id="{50BF6436-26F5-BCB4-3C89-8F58F6E8D9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76" name="Picture 628">
                <a:extLst>
                  <a:ext uri="{FF2B5EF4-FFF2-40B4-BE49-F238E27FC236}">
                    <a16:creationId xmlns:a16="http://schemas.microsoft.com/office/drawing/2014/main" id="{9183B920-C800-8302-0F35-D42F0FF466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77" name="Picture 629">
                <a:extLst>
                  <a:ext uri="{FF2B5EF4-FFF2-40B4-BE49-F238E27FC236}">
                    <a16:creationId xmlns:a16="http://schemas.microsoft.com/office/drawing/2014/main" id="{C99234A7-DDD6-844B-6619-2A3F253658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78" name="Picture 630">
                <a:extLst>
                  <a:ext uri="{FF2B5EF4-FFF2-40B4-BE49-F238E27FC236}">
                    <a16:creationId xmlns:a16="http://schemas.microsoft.com/office/drawing/2014/main" id="{31BCAFCD-5158-E075-367B-7FC485C274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79" name="Picture 631">
                <a:extLst>
                  <a:ext uri="{FF2B5EF4-FFF2-40B4-BE49-F238E27FC236}">
                    <a16:creationId xmlns:a16="http://schemas.microsoft.com/office/drawing/2014/main" id="{1EC9C418-3BC3-27FD-A358-021232427D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80" name="Picture 632">
                <a:extLst>
                  <a:ext uri="{FF2B5EF4-FFF2-40B4-BE49-F238E27FC236}">
                    <a16:creationId xmlns:a16="http://schemas.microsoft.com/office/drawing/2014/main" id="{C242CC40-73C6-ED79-BC3A-89FBEC5FBA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8"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81" name="Picture 633">
                <a:extLst>
                  <a:ext uri="{FF2B5EF4-FFF2-40B4-BE49-F238E27FC236}">
                    <a16:creationId xmlns:a16="http://schemas.microsoft.com/office/drawing/2014/main" id="{A422D335-F401-54C0-4098-48C47D8421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82" name="Picture 634">
                <a:extLst>
                  <a:ext uri="{FF2B5EF4-FFF2-40B4-BE49-F238E27FC236}">
                    <a16:creationId xmlns:a16="http://schemas.microsoft.com/office/drawing/2014/main" id="{FC509C7D-D699-B7A6-A59F-5C58A46DA6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8"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83" name="Picture 635">
                <a:extLst>
                  <a:ext uri="{FF2B5EF4-FFF2-40B4-BE49-F238E27FC236}">
                    <a16:creationId xmlns:a16="http://schemas.microsoft.com/office/drawing/2014/main" id="{C7D187B9-6F17-FA79-13BE-CE42BC6DCF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84" name="Picture 636">
                <a:extLst>
                  <a:ext uri="{FF2B5EF4-FFF2-40B4-BE49-F238E27FC236}">
                    <a16:creationId xmlns:a16="http://schemas.microsoft.com/office/drawing/2014/main" id="{BA4A56C1-B4DF-3D97-19DC-D997179037D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85" name="Picture 637">
                <a:extLst>
                  <a:ext uri="{FF2B5EF4-FFF2-40B4-BE49-F238E27FC236}">
                    <a16:creationId xmlns:a16="http://schemas.microsoft.com/office/drawing/2014/main" id="{A806BA79-FBEC-7C82-8356-A0A55E74C2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86" name="Picture 638">
                <a:extLst>
                  <a:ext uri="{FF2B5EF4-FFF2-40B4-BE49-F238E27FC236}">
                    <a16:creationId xmlns:a16="http://schemas.microsoft.com/office/drawing/2014/main" id="{DE4A6AEB-479D-91F9-321C-EDE652F784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0"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87" name="Picture 639">
                <a:extLst>
                  <a:ext uri="{FF2B5EF4-FFF2-40B4-BE49-F238E27FC236}">
                    <a16:creationId xmlns:a16="http://schemas.microsoft.com/office/drawing/2014/main" id="{31E70F61-679D-27EC-C7E8-65F472ED69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88" name="Picture 640">
                <a:extLst>
                  <a:ext uri="{FF2B5EF4-FFF2-40B4-BE49-F238E27FC236}">
                    <a16:creationId xmlns:a16="http://schemas.microsoft.com/office/drawing/2014/main" id="{A93E0CC5-B706-C7E9-0591-21164656E0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0" y="1786"/>
                <a:ext cx="41"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89" name="Picture 641">
                <a:extLst>
                  <a:ext uri="{FF2B5EF4-FFF2-40B4-BE49-F238E27FC236}">
                    <a16:creationId xmlns:a16="http://schemas.microsoft.com/office/drawing/2014/main" id="{FA6EC603-EF36-BF39-C7DA-70E17F89A2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1"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90" name="Picture 642">
                <a:extLst>
                  <a:ext uri="{FF2B5EF4-FFF2-40B4-BE49-F238E27FC236}">
                    <a16:creationId xmlns:a16="http://schemas.microsoft.com/office/drawing/2014/main" id="{664DF6CD-7082-6898-DA6E-EC0F98730D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 y="1786"/>
                <a:ext cx="40" cy="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91" name="Picture 643">
                <a:extLst>
                  <a:ext uri="{FF2B5EF4-FFF2-40B4-BE49-F238E27FC236}">
                    <a16:creationId xmlns:a16="http://schemas.microsoft.com/office/drawing/2014/main" id="{BF900E7C-E2BE-D37A-462F-3FA9B66DCA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5"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92" name="Picture 644">
                <a:extLst>
                  <a:ext uri="{FF2B5EF4-FFF2-40B4-BE49-F238E27FC236}">
                    <a16:creationId xmlns:a16="http://schemas.microsoft.com/office/drawing/2014/main" id="{EA3AEB19-1366-1FD3-82E5-28C1B5D213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5"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93" name="Picture 645">
                <a:extLst>
                  <a:ext uri="{FF2B5EF4-FFF2-40B4-BE49-F238E27FC236}">
                    <a16:creationId xmlns:a16="http://schemas.microsoft.com/office/drawing/2014/main" id="{F114A10B-CB68-9C0C-C26F-C06BC37627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65"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94" name="Picture 646">
                <a:extLst>
                  <a:ext uri="{FF2B5EF4-FFF2-40B4-BE49-F238E27FC236}">
                    <a16:creationId xmlns:a16="http://schemas.microsoft.com/office/drawing/2014/main" id="{D3BD4AD5-903D-2246-42CA-DFE31A98C4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6"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95" name="Picture 647">
                <a:extLst>
                  <a:ext uri="{FF2B5EF4-FFF2-40B4-BE49-F238E27FC236}">
                    <a16:creationId xmlns:a16="http://schemas.microsoft.com/office/drawing/2014/main" id="{30AA2E20-55C1-B277-F2DC-96B445A13F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6"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96" name="Picture 648">
                <a:extLst>
                  <a:ext uri="{FF2B5EF4-FFF2-40B4-BE49-F238E27FC236}">
                    <a16:creationId xmlns:a16="http://schemas.microsoft.com/office/drawing/2014/main" id="{66CC9A88-554A-7002-7861-B735A40633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6"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97" name="Picture 649">
                <a:extLst>
                  <a:ext uri="{FF2B5EF4-FFF2-40B4-BE49-F238E27FC236}">
                    <a16:creationId xmlns:a16="http://schemas.microsoft.com/office/drawing/2014/main" id="{0D0F658B-6C47-2395-3F58-70D3F36012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98" name="Picture 650">
                <a:extLst>
                  <a:ext uri="{FF2B5EF4-FFF2-40B4-BE49-F238E27FC236}">
                    <a16:creationId xmlns:a16="http://schemas.microsoft.com/office/drawing/2014/main" id="{0F741AE7-2A7C-1CAB-ADAF-CFE5A40A35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67"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699" name="Picture 651">
                <a:extLst>
                  <a:ext uri="{FF2B5EF4-FFF2-40B4-BE49-F238E27FC236}">
                    <a16:creationId xmlns:a16="http://schemas.microsoft.com/office/drawing/2014/main" id="{0859D798-5ACF-406B-E8AB-690C548FD6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7"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00" name="Picture 652">
                <a:extLst>
                  <a:ext uri="{FF2B5EF4-FFF2-40B4-BE49-F238E27FC236}">
                    <a16:creationId xmlns:a16="http://schemas.microsoft.com/office/drawing/2014/main" id="{AA177CBA-BD74-4EBB-DFE0-FB8BA6EA00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7"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01" name="Picture 653">
                <a:extLst>
                  <a:ext uri="{FF2B5EF4-FFF2-40B4-BE49-F238E27FC236}">
                    <a16:creationId xmlns:a16="http://schemas.microsoft.com/office/drawing/2014/main" id="{39B25176-9393-B75C-1957-90A73C494D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02" name="Picture 654">
                <a:extLst>
                  <a:ext uri="{FF2B5EF4-FFF2-40B4-BE49-F238E27FC236}">
                    <a16:creationId xmlns:a16="http://schemas.microsoft.com/office/drawing/2014/main" id="{A6007F39-8D12-656B-500C-9831195843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8"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03" name="Picture 655">
                <a:extLst>
                  <a:ext uri="{FF2B5EF4-FFF2-40B4-BE49-F238E27FC236}">
                    <a16:creationId xmlns:a16="http://schemas.microsoft.com/office/drawing/2014/main" id="{93839827-491A-BA2E-668D-DD7F04C5742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04" name="Picture 656">
                <a:extLst>
                  <a:ext uri="{FF2B5EF4-FFF2-40B4-BE49-F238E27FC236}">
                    <a16:creationId xmlns:a16="http://schemas.microsoft.com/office/drawing/2014/main" id="{395039DC-DBF0-5FBB-727B-22866212DE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9"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05" name="Picture 657">
                <a:extLst>
                  <a:ext uri="{FF2B5EF4-FFF2-40B4-BE49-F238E27FC236}">
                    <a16:creationId xmlns:a16="http://schemas.microsoft.com/office/drawing/2014/main" id="{A8BE60DB-F867-851C-8E91-12E76BD275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9"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06" name="Picture 658">
                <a:extLst>
                  <a:ext uri="{FF2B5EF4-FFF2-40B4-BE49-F238E27FC236}">
                    <a16:creationId xmlns:a16="http://schemas.microsoft.com/office/drawing/2014/main" id="{AE21C8A3-24AA-2F0B-7D0C-A2762CA5F9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89"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07" name="Picture 659">
                <a:extLst>
                  <a:ext uri="{FF2B5EF4-FFF2-40B4-BE49-F238E27FC236}">
                    <a16:creationId xmlns:a16="http://schemas.microsoft.com/office/drawing/2014/main" id="{9C2DEEB4-E8A7-56DD-81ED-4DB8A6129F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0"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08" name="Picture 660">
                <a:extLst>
                  <a:ext uri="{FF2B5EF4-FFF2-40B4-BE49-F238E27FC236}">
                    <a16:creationId xmlns:a16="http://schemas.microsoft.com/office/drawing/2014/main" id="{5A6A9767-C5DF-A0F0-E3A0-F7464A35A1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09" name="Picture 661">
                <a:extLst>
                  <a:ext uri="{FF2B5EF4-FFF2-40B4-BE49-F238E27FC236}">
                    <a16:creationId xmlns:a16="http://schemas.microsoft.com/office/drawing/2014/main" id="{9928BCE5-2745-6668-1D99-430417CF6D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0"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10" name="Picture 662">
                <a:extLst>
                  <a:ext uri="{FF2B5EF4-FFF2-40B4-BE49-F238E27FC236}">
                    <a16:creationId xmlns:a16="http://schemas.microsoft.com/office/drawing/2014/main" id="{D6ACC95F-A47F-C539-4B64-EAD3861553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11" name="Picture 663">
                <a:extLst>
                  <a:ext uri="{FF2B5EF4-FFF2-40B4-BE49-F238E27FC236}">
                    <a16:creationId xmlns:a16="http://schemas.microsoft.com/office/drawing/2014/main" id="{BB065946-77E3-BCD0-8B60-C91B9AE0F4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12" name="Picture 664">
                <a:extLst>
                  <a:ext uri="{FF2B5EF4-FFF2-40B4-BE49-F238E27FC236}">
                    <a16:creationId xmlns:a16="http://schemas.microsoft.com/office/drawing/2014/main" id="{E70ECB8D-CA9F-74F2-D951-E17FC96C44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1"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13" name="Picture 665">
                <a:extLst>
                  <a:ext uri="{FF2B5EF4-FFF2-40B4-BE49-F238E27FC236}">
                    <a16:creationId xmlns:a16="http://schemas.microsoft.com/office/drawing/2014/main" id="{C32D9556-4A80-8776-2F1C-FF330384AF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2"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14" name="Picture 666">
                <a:extLst>
                  <a:ext uri="{FF2B5EF4-FFF2-40B4-BE49-F238E27FC236}">
                    <a16:creationId xmlns:a16="http://schemas.microsoft.com/office/drawing/2014/main" id="{2BE60BDC-9D9C-830F-8217-C402585AAF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12"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15" name="Picture 667">
                <a:extLst>
                  <a:ext uri="{FF2B5EF4-FFF2-40B4-BE49-F238E27FC236}">
                    <a16:creationId xmlns:a16="http://schemas.microsoft.com/office/drawing/2014/main" id="{50722322-A49E-03B0-3FE4-BE5AB5EFD9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52"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16" name="Picture 668">
                <a:extLst>
                  <a:ext uri="{FF2B5EF4-FFF2-40B4-BE49-F238E27FC236}">
                    <a16:creationId xmlns:a16="http://schemas.microsoft.com/office/drawing/2014/main" id="{48B920B0-E85E-7784-62BD-0B4918E1CD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93"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17" name="Picture 669">
                <a:extLst>
                  <a:ext uri="{FF2B5EF4-FFF2-40B4-BE49-F238E27FC236}">
                    <a16:creationId xmlns:a16="http://schemas.microsoft.com/office/drawing/2014/main" id="{7669DEA4-2492-EC45-ABD1-364C07531C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18" name="Picture 670">
                <a:extLst>
                  <a:ext uri="{FF2B5EF4-FFF2-40B4-BE49-F238E27FC236}">
                    <a16:creationId xmlns:a16="http://schemas.microsoft.com/office/drawing/2014/main" id="{54815320-6711-137D-30AF-3014D685B9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19" name="Picture 671">
                <a:extLst>
                  <a:ext uri="{FF2B5EF4-FFF2-40B4-BE49-F238E27FC236}">
                    <a16:creationId xmlns:a16="http://schemas.microsoft.com/office/drawing/2014/main" id="{723BEC6E-9FCB-2A78-34DA-744C6883E3D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4"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20" name="Picture 672">
                <a:extLst>
                  <a:ext uri="{FF2B5EF4-FFF2-40B4-BE49-F238E27FC236}">
                    <a16:creationId xmlns:a16="http://schemas.microsoft.com/office/drawing/2014/main" id="{EEE587EB-1348-519E-9A15-EA72F6C35B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4"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21" name="Picture 673">
                <a:extLst>
                  <a:ext uri="{FF2B5EF4-FFF2-40B4-BE49-F238E27FC236}">
                    <a16:creationId xmlns:a16="http://schemas.microsoft.com/office/drawing/2014/main" id="{15F74D4D-FD4D-DF93-26DF-F2DD12ED43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22" name="Picture 674">
                <a:extLst>
                  <a:ext uri="{FF2B5EF4-FFF2-40B4-BE49-F238E27FC236}">
                    <a16:creationId xmlns:a16="http://schemas.microsoft.com/office/drawing/2014/main" id="{D09EE942-3E7E-FBCA-8390-786FF841D0F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35"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23" name="Picture 675">
                <a:extLst>
                  <a:ext uri="{FF2B5EF4-FFF2-40B4-BE49-F238E27FC236}">
                    <a16:creationId xmlns:a16="http://schemas.microsoft.com/office/drawing/2014/main" id="{6D6C2CD7-F482-F338-91FD-9C426135C8C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24" name="Picture 676">
                <a:extLst>
                  <a:ext uri="{FF2B5EF4-FFF2-40B4-BE49-F238E27FC236}">
                    <a16:creationId xmlns:a16="http://schemas.microsoft.com/office/drawing/2014/main" id="{1F3CF992-1444-A240-30C3-9016CB8646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25" name="Picture 677">
                <a:extLst>
                  <a:ext uri="{FF2B5EF4-FFF2-40B4-BE49-F238E27FC236}">
                    <a16:creationId xmlns:a16="http://schemas.microsoft.com/office/drawing/2014/main" id="{3649D950-A545-B7E8-03B8-B89E825B04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26" name="Picture 678">
                <a:extLst>
                  <a:ext uri="{FF2B5EF4-FFF2-40B4-BE49-F238E27FC236}">
                    <a16:creationId xmlns:a16="http://schemas.microsoft.com/office/drawing/2014/main" id="{75F9AFA0-8625-173D-EB18-C0FF9E0C28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6"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27" name="Picture 679">
                <a:extLst>
                  <a:ext uri="{FF2B5EF4-FFF2-40B4-BE49-F238E27FC236}">
                    <a16:creationId xmlns:a16="http://schemas.microsoft.com/office/drawing/2014/main" id="{7FD95F96-666E-AD1B-DC85-D0ECCEC232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28" name="Picture 680">
                <a:extLst>
                  <a:ext uri="{FF2B5EF4-FFF2-40B4-BE49-F238E27FC236}">
                    <a16:creationId xmlns:a16="http://schemas.microsoft.com/office/drawing/2014/main" id="{9187CF39-4AEF-7AE8-97AA-FC81EC5202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29" name="Picture 681">
                <a:extLst>
                  <a:ext uri="{FF2B5EF4-FFF2-40B4-BE49-F238E27FC236}">
                    <a16:creationId xmlns:a16="http://schemas.microsoft.com/office/drawing/2014/main" id="{465A103F-2B43-843C-2D8B-F2B2AFB8FF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7"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30" name="Picture 682">
                <a:extLst>
                  <a:ext uri="{FF2B5EF4-FFF2-40B4-BE49-F238E27FC236}">
                    <a16:creationId xmlns:a16="http://schemas.microsoft.com/office/drawing/2014/main" id="{C84A9946-2262-FC05-F856-B7798C6E3C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31" name="Picture 683">
                <a:extLst>
                  <a:ext uri="{FF2B5EF4-FFF2-40B4-BE49-F238E27FC236}">
                    <a16:creationId xmlns:a16="http://schemas.microsoft.com/office/drawing/2014/main" id="{6189861B-0B65-D82A-3C58-EE88F3D230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32" name="Picture 684">
                <a:extLst>
                  <a:ext uri="{FF2B5EF4-FFF2-40B4-BE49-F238E27FC236}">
                    <a16:creationId xmlns:a16="http://schemas.microsoft.com/office/drawing/2014/main" id="{E43525AF-3DAA-66AE-FAE2-6189AD7D1B2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8"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33" name="Picture 685">
                <a:extLst>
                  <a:ext uri="{FF2B5EF4-FFF2-40B4-BE49-F238E27FC236}">
                    <a16:creationId xmlns:a16="http://schemas.microsoft.com/office/drawing/2014/main" id="{CDA526FB-E683-B77B-034C-33ACE50F8C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34" name="Picture 686">
                <a:extLst>
                  <a:ext uri="{FF2B5EF4-FFF2-40B4-BE49-F238E27FC236}">
                    <a16:creationId xmlns:a16="http://schemas.microsoft.com/office/drawing/2014/main" id="{C3885109-EAFA-CAF5-7AA8-E95A9FFF47F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8"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35" name="Picture 687">
                <a:extLst>
                  <a:ext uri="{FF2B5EF4-FFF2-40B4-BE49-F238E27FC236}">
                    <a16:creationId xmlns:a16="http://schemas.microsoft.com/office/drawing/2014/main" id="{3D4C8D0A-DFE1-1EDD-914C-6DBC133008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9"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36" name="Picture 688">
                <a:extLst>
                  <a:ext uri="{FF2B5EF4-FFF2-40B4-BE49-F238E27FC236}">
                    <a16:creationId xmlns:a16="http://schemas.microsoft.com/office/drawing/2014/main" id="{00C9CC2B-2651-121B-063E-B28DCA09B8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9"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37" name="Picture 689">
                <a:extLst>
                  <a:ext uri="{FF2B5EF4-FFF2-40B4-BE49-F238E27FC236}">
                    <a16:creationId xmlns:a16="http://schemas.microsoft.com/office/drawing/2014/main" id="{821E1F6F-0368-F82C-A30A-8FB74EBF10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9"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38" name="Picture 690">
                <a:extLst>
                  <a:ext uri="{FF2B5EF4-FFF2-40B4-BE49-F238E27FC236}">
                    <a16:creationId xmlns:a16="http://schemas.microsoft.com/office/drawing/2014/main" id="{0A2BD008-EB75-64B0-EA96-7EC49CC7BD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0"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39" name="Picture 691">
                <a:extLst>
                  <a:ext uri="{FF2B5EF4-FFF2-40B4-BE49-F238E27FC236}">
                    <a16:creationId xmlns:a16="http://schemas.microsoft.com/office/drawing/2014/main" id="{BCC980CC-A683-3A45-3680-B219C310BA8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20"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40" name="Picture 692">
                <a:extLst>
                  <a:ext uri="{FF2B5EF4-FFF2-40B4-BE49-F238E27FC236}">
                    <a16:creationId xmlns:a16="http://schemas.microsoft.com/office/drawing/2014/main" id="{7FDC5997-6A56-83AD-28EE-3803931017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0" y="1826"/>
                <a:ext cx="41"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41" name="Picture 693">
                <a:extLst>
                  <a:ext uri="{FF2B5EF4-FFF2-40B4-BE49-F238E27FC236}">
                    <a16:creationId xmlns:a16="http://schemas.microsoft.com/office/drawing/2014/main" id="{A71062A6-19E2-1E8A-C098-F9E5B46986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1"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42" name="Picture 694">
                <a:extLst>
                  <a:ext uri="{FF2B5EF4-FFF2-40B4-BE49-F238E27FC236}">
                    <a16:creationId xmlns:a16="http://schemas.microsoft.com/office/drawing/2014/main" id="{0E73FA6B-D819-5C0D-D649-3E167D8363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41" y="1826"/>
                <a:ext cx="40" cy="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43" name="Picture 695">
                <a:extLst>
                  <a:ext uri="{FF2B5EF4-FFF2-40B4-BE49-F238E27FC236}">
                    <a16:creationId xmlns:a16="http://schemas.microsoft.com/office/drawing/2014/main" id="{3AA4439F-A5B1-D938-227B-DFFEB17503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85"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44" name="Picture 696">
                <a:extLst>
                  <a:ext uri="{FF2B5EF4-FFF2-40B4-BE49-F238E27FC236}">
                    <a16:creationId xmlns:a16="http://schemas.microsoft.com/office/drawing/2014/main" id="{C0DB8C85-C659-0A68-C291-6254E73E1AF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5"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45" name="Picture 697">
                <a:extLst>
                  <a:ext uri="{FF2B5EF4-FFF2-40B4-BE49-F238E27FC236}">
                    <a16:creationId xmlns:a16="http://schemas.microsoft.com/office/drawing/2014/main" id="{4F90F540-8327-BD8F-851C-B128F63013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5"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46" name="Picture 698">
                <a:extLst>
                  <a:ext uri="{FF2B5EF4-FFF2-40B4-BE49-F238E27FC236}">
                    <a16:creationId xmlns:a16="http://schemas.microsoft.com/office/drawing/2014/main" id="{0F999916-7524-23B3-F1BC-D68A849F284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06"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47" name="Picture 699">
                <a:extLst>
                  <a:ext uri="{FF2B5EF4-FFF2-40B4-BE49-F238E27FC236}">
                    <a16:creationId xmlns:a16="http://schemas.microsoft.com/office/drawing/2014/main" id="{E75C85F8-EDB5-96C8-0755-6216354FE4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6"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48" name="Picture 700">
                <a:extLst>
                  <a:ext uri="{FF2B5EF4-FFF2-40B4-BE49-F238E27FC236}">
                    <a16:creationId xmlns:a16="http://schemas.microsoft.com/office/drawing/2014/main" id="{D2344765-8E94-17F1-0DCC-A764CAD25E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6"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49" name="Picture 701">
                <a:extLst>
                  <a:ext uri="{FF2B5EF4-FFF2-40B4-BE49-F238E27FC236}">
                    <a16:creationId xmlns:a16="http://schemas.microsoft.com/office/drawing/2014/main" id="{54A1662F-0430-F3EE-EE66-33A94146308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50" name="Picture 702">
                <a:extLst>
                  <a:ext uri="{FF2B5EF4-FFF2-40B4-BE49-F238E27FC236}">
                    <a16:creationId xmlns:a16="http://schemas.microsoft.com/office/drawing/2014/main" id="{B16275FE-92CD-1B24-70CB-230C6581E2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7"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51" name="Picture 703">
                <a:extLst>
                  <a:ext uri="{FF2B5EF4-FFF2-40B4-BE49-F238E27FC236}">
                    <a16:creationId xmlns:a16="http://schemas.microsoft.com/office/drawing/2014/main" id="{C4F3CAD0-9CA5-F506-F569-5322DB6D1E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7"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52" name="Picture 704">
                <a:extLst>
                  <a:ext uri="{FF2B5EF4-FFF2-40B4-BE49-F238E27FC236}">
                    <a16:creationId xmlns:a16="http://schemas.microsoft.com/office/drawing/2014/main" id="{79FB6A35-D9CB-ED15-6E26-36B173287B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47"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53" name="Picture 705">
                <a:extLst>
                  <a:ext uri="{FF2B5EF4-FFF2-40B4-BE49-F238E27FC236}">
                    <a16:creationId xmlns:a16="http://schemas.microsoft.com/office/drawing/2014/main" id="{E29722F8-4AE2-D73C-933B-CDED5EE6A5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8"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54" name="Picture 706">
                <a:extLst>
                  <a:ext uri="{FF2B5EF4-FFF2-40B4-BE49-F238E27FC236}">
                    <a16:creationId xmlns:a16="http://schemas.microsoft.com/office/drawing/2014/main" id="{A351C00C-8702-A2EF-097C-7AA907AC9F1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28"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55" name="Picture 707">
                <a:extLst>
                  <a:ext uri="{FF2B5EF4-FFF2-40B4-BE49-F238E27FC236}">
                    <a16:creationId xmlns:a16="http://schemas.microsoft.com/office/drawing/2014/main" id="{8EBC2ECF-F93C-4DB7-BAC4-51434F0FEFD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8"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56" name="Picture 708">
                <a:extLst>
                  <a:ext uri="{FF2B5EF4-FFF2-40B4-BE49-F238E27FC236}">
                    <a16:creationId xmlns:a16="http://schemas.microsoft.com/office/drawing/2014/main" id="{FA89B1D9-C941-48A3-D8AB-93C48ADC79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09"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57" name="Picture 709">
                <a:extLst>
                  <a:ext uri="{FF2B5EF4-FFF2-40B4-BE49-F238E27FC236}">
                    <a16:creationId xmlns:a16="http://schemas.microsoft.com/office/drawing/2014/main" id="{E6898A9E-48EA-AD01-4F14-EF6A63E712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49"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58" name="Picture 710">
                <a:extLst>
                  <a:ext uri="{FF2B5EF4-FFF2-40B4-BE49-F238E27FC236}">
                    <a16:creationId xmlns:a16="http://schemas.microsoft.com/office/drawing/2014/main" id="{435C2043-4E5B-25D9-A588-C5F7375EB5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9"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59" name="Picture 711">
                <a:extLst>
                  <a:ext uri="{FF2B5EF4-FFF2-40B4-BE49-F238E27FC236}">
                    <a16:creationId xmlns:a16="http://schemas.microsoft.com/office/drawing/2014/main" id="{0C2E3CCA-3F7E-04D8-8A54-7BC7F4A887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0"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60" name="Picture 712">
                <a:extLst>
                  <a:ext uri="{FF2B5EF4-FFF2-40B4-BE49-F238E27FC236}">
                    <a16:creationId xmlns:a16="http://schemas.microsoft.com/office/drawing/2014/main" id="{C7133D51-67BA-B6A5-4C3E-2739FA13F5C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0"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61" name="Picture 713">
                <a:extLst>
                  <a:ext uri="{FF2B5EF4-FFF2-40B4-BE49-F238E27FC236}">
                    <a16:creationId xmlns:a16="http://schemas.microsoft.com/office/drawing/2014/main" id="{4FFCAA5C-F7ED-05BD-BD6F-43C4B50466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0"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62" name="Picture 714">
                <a:extLst>
                  <a:ext uri="{FF2B5EF4-FFF2-40B4-BE49-F238E27FC236}">
                    <a16:creationId xmlns:a16="http://schemas.microsoft.com/office/drawing/2014/main" id="{36BF2692-471B-0945-4CA1-DD49AEC928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1"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63" name="Picture 715">
                <a:extLst>
                  <a:ext uri="{FF2B5EF4-FFF2-40B4-BE49-F238E27FC236}">
                    <a16:creationId xmlns:a16="http://schemas.microsoft.com/office/drawing/2014/main" id="{2B9877C7-E974-B769-267B-978CD110BCC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1"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64" name="Picture 716">
                <a:extLst>
                  <a:ext uri="{FF2B5EF4-FFF2-40B4-BE49-F238E27FC236}">
                    <a16:creationId xmlns:a16="http://schemas.microsoft.com/office/drawing/2014/main" id="{945B66C3-3B6C-08CC-0882-5D2C21695D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1"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65" name="Picture 717">
                <a:extLst>
                  <a:ext uri="{FF2B5EF4-FFF2-40B4-BE49-F238E27FC236}">
                    <a16:creationId xmlns:a16="http://schemas.microsoft.com/office/drawing/2014/main" id="{87BB1354-5A36-1318-28CD-3B083FC82C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72"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66" name="Picture 718">
                <a:extLst>
                  <a:ext uri="{FF2B5EF4-FFF2-40B4-BE49-F238E27FC236}">
                    <a16:creationId xmlns:a16="http://schemas.microsoft.com/office/drawing/2014/main" id="{9466AE38-57F6-A9E2-F1FB-26BA09413A7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2"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67" name="Picture 719">
                <a:extLst>
                  <a:ext uri="{FF2B5EF4-FFF2-40B4-BE49-F238E27FC236}">
                    <a16:creationId xmlns:a16="http://schemas.microsoft.com/office/drawing/2014/main" id="{5E88A654-5C92-3162-6F03-1C1449EBD0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52"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68" name="Picture 720">
                <a:extLst>
                  <a:ext uri="{FF2B5EF4-FFF2-40B4-BE49-F238E27FC236}">
                    <a16:creationId xmlns:a16="http://schemas.microsoft.com/office/drawing/2014/main" id="{CC3885C8-5D65-6074-4733-89B0BCC330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3"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69" name="Picture 721">
                <a:extLst>
                  <a:ext uri="{FF2B5EF4-FFF2-40B4-BE49-F238E27FC236}">
                    <a16:creationId xmlns:a16="http://schemas.microsoft.com/office/drawing/2014/main" id="{D4CF44FD-BA7D-BA1D-E42B-2C708BBFF0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3"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70" name="Picture 722">
                <a:extLst>
                  <a:ext uri="{FF2B5EF4-FFF2-40B4-BE49-F238E27FC236}">
                    <a16:creationId xmlns:a16="http://schemas.microsoft.com/office/drawing/2014/main" id="{E3AA3792-82DE-9D19-941B-CC5DFFDB0F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3"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71" name="Picture 723">
                <a:extLst>
                  <a:ext uri="{FF2B5EF4-FFF2-40B4-BE49-F238E27FC236}">
                    <a16:creationId xmlns:a16="http://schemas.microsoft.com/office/drawing/2014/main" id="{01FA115A-1C8E-1CF2-AA92-A1B9D9A94D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4"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72" name="Picture 724">
                <a:extLst>
                  <a:ext uri="{FF2B5EF4-FFF2-40B4-BE49-F238E27FC236}">
                    <a16:creationId xmlns:a16="http://schemas.microsoft.com/office/drawing/2014/main" id="{3CD65794-2308-F501-1420-51E797037B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54"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73" name="Picture 725">
                <a:extLst>
                  <a:ext uri="{FF2B5EF4-FFF2-40B4-BE49-F238E27FC236}">
                    <a16:creationId xmlns:a16="http://schemas.microsoft.com/office/drawing/2014/main" id="{090EB0FE-1846-2987-723D-04FBDB3FB2D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94"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74" name="Picture 726">
                <a:extLst>
                  <a:ext uri="{FF2B5EF4-FFF2-40B4-BE49-F238E27FC236}">
                    <a16:creationId xmlns:a16="http://schemas.microsoft.com/office/drawing/2014/main" id="{FFFEDE27-48C7-F288-B108-EA14492F1F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5"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75" name="Picture 727">
                <a:extLst>
                  <a:ext uri="{FF2B5EF4-FFF2-40B4-BE49-F238E27FC236}">
                    <a16:creationId xmlns:a16="http://schemas.microsoft.com/office/drawing/2014/main" id="{47B37813-5E41-F30B-E18C-B19ED42E449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75"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76" name="Picture 728">
                <a:extLst>
                  <a:ext uri="{FF2B5EF4-FFF2-40B4-BE49-F238E27FC236}">
                    <a16:creationId xmlns:a16="http://schemas.microsoft.com/office/drawing/2014/main" id="{A3093A11-FAC9-1EF7-D596-CBD2DD60164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5"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77" name="Picture 729">
                <a:extLst>
                  <a:ext uri="{FF2B5EF4-FFF2-40B4-BE49-F238E27FC236}">
                    <a16:creationId xmlns:a16="http://schemas.microsoft.com/office/drawing/2014/main" id="{586AD70F-F2B6-E2C3-C30C-B2EDBFB06B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5"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78" name="Picture 730">
                <a:extLst>
                  <a:ext uri="{FF2B5EF4-FFF2-40B4-BE49-F238E27FC236}">
                    <a16:creationId xmlns:a16="http://schemas.microsoft.com/office/drawing/2014/main" id="{AF6787BC-3286-0482-2BD0-7B14E9733E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6"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79" name="Picture 731">
                <a:extLst>
                  <a:ext uri="{FF2B5EF4-FFF2-40B4-BE49-F238E27FC236}">
                    <a16:creationId xmlns:a16="http://schemas.microsoft.com/office/drawing/2014/main" id="{B21951EE-48F4-8E19-2E22-EA6C355DF3E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6"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80" name="Picture 732">
                <a:extLst>
                  <a:ext uri="{FF2B5EF4-FFF2-40B4-BE49-F238E27FC236}">
                    <a16:creationId xmlns:a16="http://schemas.microsoft.com/office/drawing/2014/main" id="{3CDC70C9-B67A-9FE4-1BA9-48A847DDA84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6"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81" name="Picture 733">
                <a:extLst>
                  <a:ext uri="{FF2B5EF4-FFF2-40B4-BE49-F238E27FC236}">
                    <a16:creationId xmlns:a16="http://schemas.microsoft.com/office/drawing/2014/main" id="{2CDA005C-9C63-1301-3553-3367278793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7"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82" name="Picture 734">
                <a:extLst>
                  <a:ext uri="{FF2B5EF4-FFF2-40B4-BE49-F238E27FC236}">
                    <a16:creationId xmlns:a16="http://schemas.microsoft.com/office/drawing/2014/main" id="{64B5003F-7E99-0D62-6629-6015DDED054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57"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83" name="Picture 735">
                <a:extLst>
                  <a:ext uri="{FF2B5EF4-FFF2-40B4-BE49-F238E27FC236}">
                    <a16:creationId xmlns:a16="http://schemas.microsoft.com/office/drawing/2014/main" id="{DE7E7929-91D8-1398-C9A9-04F94182D4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84" name="Picture 736">
                <a:extLst>
                  <a:ext uri="{FF2B5EF4-FFF2-40B4-BE49-F238E27FC236}">
                    <a16:creationId xmlns:a16="http://schemas.microsoft.com/office/drawing/2014/main" id="{2A353791-3E64-A801-B1BE-7A6CF16591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8"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85" name="Picture 737">
                <a:extLst>
                  <a:ext uri="{FF2B5EF4-FFF2-40B4-BE49-F238E27FC236}">
                    <a16:creationId xmlns:a16="http://schemas.microsoft.com/office/drawing/2014/main" id="{CE2C6518-F5CA-0D85-C57D-E3B1D5ECC5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8"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86" name="Picture 738">
                <a:extLst>
                  <a:ext uri="{FF2B5EF4-FFF2-40B4-BE49-F238E27FC236}">
                    <a16:creationId xmlns:a16="http://schemas.microsoft.com/office/drawing/2014/main" id="{65196585-AADC-A4FA-B0CC-D060948AB0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8"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87" name="Picture 739">
                <a:extLst>
                  <a:ext uri="{FF2B5EF4-FFF2-40B4-BE49-F238E27FC236}">
                    <a16:creationId xmlns:a16="http://schemas.microsoft.com/office/drawing/2014/main" id="{F932F45F-4502-440F-23F2-CBB6C04BA6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9"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88" name="Picture 740">
                <a:extLst>
                  <a:ext uri="{FF2B5EF4-FFF2-40B4-BE49-F238E27FC236}">
                    <a16:creationId xmlns:a16="http://schemas.microsoft.com/office/drawing/2014/main" id="{C6FAEC4C-142B-EB2C-42D8-C503177BB6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99"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89" name="Picture 741">
                <a:extLst>
                  <a:ext uri="{FF2B5EF4-FFF2-40B4-BE49-F238E27FC236}">
                    <a16:creationId xmlns:a16="http://schemas.microsoft.com/office/drawing/2014/main" id="{E15D0225-1F35-E041-09D9-1B94153E5F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9"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90" name="Picture 742">
                <a:extLst>
                  <a:ext uri="{FF2B5EF4-FFF2-40B4-BE49-F238E27FC236}">
                    <a16:creationId xmlns:a16="http://schemas.microsoft.com/office/drawing/2014/main" id="{539C9C7C-CE7B-9452-E750-959898759BD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80"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91" name="Picture 743">
                <a:extLst>
                  <a:ext uri="{FF2B5EF4-FFF2-40B4-BE49-F238E27FC236}">
                    <a16:creationId xmlns:a16="http://schemas.microsoft.com/office/drawing/2014/main" id="{3B511716-0330-4A01-6D95-4D02130183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20"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92" name="Picture 744">
                <a:extLst>
                  <a:ext uri="{FF2B5EF4-FFF2-40B4-BE49-F238E27FC236}">
                    <a16:creationId xmlns:a16="http://schemas.microsoft.com/office/drawing/2014/main" id="{812B6E6E-48D0-2520-F33E-E4AB15766B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0" y="1867"/>
                <a:ext cx="41"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93" name="Picture 745">
                <a:extLst>
                  <a:ext uri="{FF2B5EF4-FFF2-40B4-BE49-F238E27FC236}">
                    <a16:creationId xmlns:a16="http://schemas.microsoft.com/office/drawing/2014/main" id="{65FBA83F-0349-D406-F1AD-FA8CD5DBD4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1"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794" name="Picture 746">
                <a:extLst>
                  <a:ext uri="{FF2B5EF4-FFF2-40B4-BE49-F238E27FC236}">
                    <a16:creationId xmlns:a16="http://schemas.microsoft.com/office/drawing/2014/main" id="{93CFE342-2752-8C9D-DA48-490619700D7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41" y="1867"/>
                <a:ext cx="4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0796" name="Freeform 748">
              <a:extLst>
                <a:ext uri="{FF2B5EF4-FFF2-40B4-BE49-F238E27FC236}">
                  <a16:creationId xmlns:a16="http://schemas.microsoft.com/office/drawing/2014/main" id="{EDD4B238-B642-ECA8-1F82-F37C6375037F}"/>
                </a:ext>
              </a:extLst>
            </p:cNvPr>
            <p:cNvSpPr>
              <a:spLocks/>
            </p:cNvSpPr>
            <p:nvPr/>
          </p:nvSpPr>
          <p:spPr bwMode="auto">
            <a:xfrm>
              <a:off x="1785" y="1625"/>
              <a:ext cx="2093" cy="258"/>
            </a:xfrm>
            <a:custGeom>
              <a:avLst/>
              <a:gdLst>
                <a:gd name="T0" fmla="*/ 127 w 2093"/>
                <a:gd name="T1" fmla="*/ 0 h 258"/>
                <a:gd name="T2" fmla="*/ 101 w 2093"/>
                <a:gd name="T3" fmla="*/ 3 h 258"/>
                <a:gd name="T4" fmla="*/ 77 w 2093"/>
                <a:gd name="T5" fmla="*/ 9 h 258"/>
                <a:gd name="T6" fmla="*/ 56 w 2093"/>
                <a:gd name="T7" fmla="*/ 21 h 258"/>
                <a:gd name="T8" fmla="*/ 37 w 2093"/>
                <a:gd name="T9" fmla="*/ 37 h 258"/>
                <a:gd name="T10" fmla="*/ 21 w 2093"/>
                <a:gd name="T11" fmla="*/ 56 h 258"/>
                <a:gd name="T12" fmla="*/ 9 w 2093"/>
                <a:gd name="T13" fmla="*/ 77 h 258"/>
                <a:gd name="T14" fmla="*/ 3 w 2093"/>
                <a:gd name="T15" fmla="*/ 101 h 258"/>
                <a:gd name="T16" fmla="*/ 0 w 2093"/>
                <a:gd name="T17" fmla="*/ 127 h 258"/>
                <a:gd name="T18" fmla="*/ 0 w 2093"/>
                <a:gd name="T19" fmla="*/ 130 h 258"/>
                <a:gd name="T20" fmla="*/ 3 w 2093"/>
                <a:gd name="T21" fmla="*/ 156 h 258"/>
                <a:gd name="T22" fmla="*/ 9 w 2093"/>
                <a:gd name="T23" fmla="*/ 180 h 258"/>
                <a:gd name="T24" fmla="*/ 21 w 2093"/>
                <a:gd name="T25" fmla="*/ 201 h 258"/>
                <a:gd name="T26" fmla="*/ 37 w 2093"/>
                <a:gd name="T27" fmla="*/ 221 h 258"/>
                <a:gd name="T28" fmla="*/ 56 w 2093"/>
                <a:gd name="T29" fmla="*/ 237 h 258"/>
                <a:gd name="T30" fmla="*/ 77 w 2093"/>
                <a:gd name="T31" fmla="*/ 248 h 258"/>
                <a:gd name="T32" fmla="*/ 101 w 2093"/>
                <a:gd name="T33" fmla="*/ 254 h 258"/>
                <a:gd name="T34" fmla="*/ 127 w 2093"/>
                <a:gd name="T35" fmla="*/ 258 h 258"/>
                <a:gd name="T36" fmla="*/ 1967 w 2093"/>
                <a:gd name="T37" fmla="*/ 258 h 258"/>
                <a:gd name="T38" fmla="*/ 1993 w 2093"/>
                <a:gd name="T39" fmla="*/ 254 h 258"/>
                <a:gd name="T40" fmla="*/ 2016 w 2093"/>
                <a:gd name="T41" fmla="*/ 248 h 258"/>
                <a:gd name="T42" fmla="*/ 2038 w 2093"/>
                <a:gd name="T43" fmla="*/ 237 h 258"/>
                <a:gd name="T44" fmla="*/ 2056 w 2093"/>
                <a:gd name="T45" fmla="*/ 221 h 258"/>
                <a:gd name="T46" fmla="*/ 2072 w 2093"/>
                <a:gd name="T47" fmla="*/ 201 h 258"/>
                <a:gd name="T48" fmla="*/ 2083 w 2093"/>
                <a:gd name="T49" fmla="*/ 180 h 258"/>
                <a:gd name="T50" fmla="*/ 2090 w 2093"/>
                <a:gd name="T51" fmla="*/ 156 h 258"/>
                <a:gd name="T52" fmla="*/ 2093 w 2093"/>
                <a:gd name="T53" fmla="*/ 130 h 258"/>
                <a:gd name="T54" fmla="*/ 2093 w 2093"/>
                <a:gd name="T55" fmla="*/ 127 h 258"/>
                <a:gd name="T56" fmla="*/ 2090 w 2093"/>
                <a:gd name="T57" fmla="*/ 101 h 258"/>
                <a:gd name="T58" fmla="*/ 2083 w 2093"/>
                <a:gd name="T59" fmla="*/ 77 h 258"/>
                <a:gd name="T60" fmla="*/ 2072 w 2093"/>
                <a:gd name="T61" fmla="*/ 56 h 258"/>
                <a:gd name="T62" fmla="*/ 2056 w 2093"/>
                <a:gd name="T63" fmla="*/ 37 h 258"/>
                <a:gd name="T64" fmla="*/ 2038 w 2093"/>
                <a:gd name="T65" fmla="*/ 21 h 258"/>
                <a:gd name="T66" fmla="*/ 2016 w 2093"/>
                <a:gd name="T67" fmla="*/ 9 h 258"/>
                <a:gd name="T68" fmla="*/ 1993 w 2093"/>
                <a:gd name="T69" fmla="*/ 3 h 258"/>
                <a:gd name="T70" fmla="*/ 1967 w 2093"/>
                <a:gd name="T71" fmla="*/ 0 h 258"/>
                <a:gd name="T72" fmla="*/ 127 w 2093"/>
                <a:gd name="T73"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93" h="258">
                  <a:moveTo>
                    <a:pt x="127" y="0"/>
                  </a:moveTo>
                  <a:lnTo>
                    <a:pt x="101" y="3"/>
                  </a:lnTo>
                  <a:lnTo>
                    <a:pt x="77" y="9"/>
                  </a:lnTo>
                  <a:lnTo>
                    <a:pt x="56" y="21"/>
                  </a:lnTo>
                  <a:lnTo>
                    <a:pt x="37" y="37"/>
                  </a:lnTo>
                  <a:lnTo>
                    <a:pt x="21" y="56"/>
                  </a:lnTo>
                  <a:lnTo>
                    <a:pt x="9" y="77"/>
                  </a:lnTo>
                  <a:lnTo>
                    <a:pt x="3" y="101"/>
                  </a:lnTo>
                  <a:lnTo>
                    <a:pt x="0" y="127"/>
                  </a:lnTo>
                  <a:lnTo>
                    <a:pt x="0" y="130"/>
                  </a:lnTo>
                  <a:lnTo>
                    <a:pt x="3" y="156"/>
                  </a:lnTo>
                  <a:lnTo>
                    <a:pt x="9" y="180"/>
                  </a:lnTo>
                  <a:lnTo>
                    <a:pt x="21" y="201"/>
                  </a:lnTo>
                  <a:lnTo>
                    <a:pt x="37" y="221"/>
                  </a:lnTo>
                  <a:lnTo>
                    <a:pt x="56" y="237"/>
                  </a:lnTo>
                  <a:lnTo>
                    <a:pt x="77" y="248"/>
                  </a:lnTo>
                  <a:lnTo>
                    <a:pt x="101" y="254"/>
                  </a:lnTo>
                  <a:lnTo>
                    <a:pt x="127" y="258"/>
                  </a:lnTo>
                  <a:lnTo>
                    <a:pt x="1967" y="258"/>
                  </a:lnTo>
                  <a:lnTo>
                    <a:pt x="1993" y="254"/>
                  </a:lnTo>
                  <a:lnTo>
                    <a:pt x="2016" y="248"/>
                  </a:lnTo>
                  <a:lnTo>
                    <a:pt x="2038" y="237"/>
                  </a:lnTo>
                  <a:lnTo>
                    <a:pt x="2056" y="221"/>
                  </a:lnTo>
                  <a:lnTo>
                    <a:pt x="2072" y="201"/>
                  </a:lnTo>
                  <a:lnTo>
                    <a:pt x="2083" y="180"/>
                  </a:lnTo>
                  <a:lnTo>
                    <a:pt x="2090" y="156"/>
                  </a:lnTo>
                  <a:lnTo>
                    <a:pt x="2093" y="130"/>
                  </a:lnTo>
                  <a:lnTo>
                    <a:pt x="2093" y="127"/>
                  </a:lnTo>
                  <a:lnTo>
                    <a:pt x="2090" y="101"/>
                  </a:lnTo>
                  <a:lnTo>
                    <a:pt x="2083" y="77"/>
                  </a:lnTo>
                  <a:lnTo>
                    <a:pt x="2072" y="56"/>
                  </a:lnTo>
                  <a:lnTo>
                    <a:pt x="2056" y="37"/>
                  </a:lnTo>
                  <a:lnTo>
                    <a:pt x="2038" y="21"/>
                  </a:lnTo>
                  <a:lnTo>
                    <a:pt x="2016" y="9"/>
                  </a:lnTo>
                  <a:lnTo>
                    <a:pt x="1993" y="3"/>
                  </a:lnTo>
                  <a:lnTo>
                    <a:pt x="1967" y="0"/>
                  </a:lnTo>
                  <a:lnTo>
                    <a:pt x="127" y="0"/>
                  </a:lnTo>
                  <a:close/>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grpSp>
      <p:sp>
        <p:nvSpPr>
          <p:cNvPr id="130798" name="Freeform 750">
            <a:extLst>
              <a:ext uri="{FF2B5EF4-FFF2-40B4-BE49-F238E27FC236}">
                <a16:creationId xmlns:a16="http://schemas.microsoft.com/office/drawing/2014/main" id="{2A3E5FD6-C79D-6BB1-1AAE-6CDFF5E2BE50}"/>
              </a:ext>
            </a:extLst>
          </p:cNvPr>
          <p:cNvSpPr>
            <a:spLocks/>
          </p:cNvSpPr>
          <p:nvPr/>
        </p:nvSpPr>
        <p:spPr bwMode="auto">
          <a:xfrm>
            <a:off x="3357563" y="2019300"/>
            <a:ext cx="2308622" cy="138113"/>
          </a:xfrm>
          <a:custGeom>
            <a:avLst/>
            <a:gdLst>
              <a:gd name="T0" fmla="*/ 55 w 1939"/>
              <a:gd name="T1" fmla="*/ 0 h 116"/>
              <a:gd name="T2" fmla="*/ 44 w 1939"/>
              <a:gd name="T3" fmla="*/ 1 h 116"/>
              <a:gd name="T4" fmla="*/ 34 w 1939"/>
              <a:gd name="T5" fmla="*/ 4 h 116"/>
              <a:gd name="T6" fmla="*/ 25 w 1939"/>
              <a:gd name="T7" fmla="*/ 9 h 116"/>
              <a:gd name="T8" fmla="*/ 17 w 1939"/>
              <a:gd name="T9" fmla="*/ 16 h 116"/>
              <a:gd name="T10" fmla="*/ 10 w 1939"/>
              <a:gd name="T11" fmla="*/ 25 h 116"/>
              <a:gd name="T12" fmla="*/ 5 w 1939"/>
              <a:gd name="T13" fmla="*/ 35 h 116"/>
              <a:gd name="T14" fmla="*/ 2 w 1939"/>
              <a:gd name="T15" fmla="*/ 45 h 116"/>
              <a:gd name="T16" fmla="*/ 0 w 1939"/>
              <a:gd name="T17" fmla="*/ 56 h 116"/>
              <a:gd name="T18" fmla="*/ 0 w 1939"/>
              <a:gd name="T19" fmla="*/ 59 h 116"/>
              <a:gd name="T20" fmla="*/ 2 w 1939"/>
              <a:gd name="T21" fmla="*/ 71 h 116"/>
              <a:gd name="T22" fmla="*/ 5 w 1939"/>
              <a:gd name="T23" fmla="*/ 82 h 116"/>
              <a:gd name="T24" fmla="*/ 10 w 1939"/>
              <a:gd name="T25" fmla="*/ 90 h 116"/>
              <a:gd name="T26" fmla="*/ 17 w 1939"/>
              <a:gd name="T27" fmla="*/ 100 h 116"/>
              <a:gd name="T28" fmla="*/ 25 w 1939"/>
              <a:gd name="T29" fmla="*/ 106 h 116"/>
              <a:gd name="T30" fmla="*/ 34 w 1939"/>
              <a:gd name="T31" fmla="*/ 111 h 116"/>
              <a:gd name="T32" fmla="*/ 44 w 1939"/>
              <a:gd name="T33" fmla="*/ 114 h 116"/>
              <a:gd name="T34" fmla="*/ 55 w 1939"/>
              <a:gd name="T35" fmla="*/ 116 h 116"/>
              <a:gd name="T36" fmla="*/ 1884 w 1939"/>
              <a:gd name="T37" fmla="*/ 116 h 116"/>
              <a:gd name="T38" fmla="*/ 1895 w 1939"/>
              <a:gd name="T39" fmla="*/ 114 h 116"/>
              <a:gd name="T40" fmla="*/ 1905 w 1939"/>
              <a:gd name="T41" fmla="*/ 111 h 116"/>
              <a:gd name="T42" fmla="*/ 1915 w 1939"/>
              <a:gd name="T43" fmla="*/ 106 h 116"/>
              <a:gd name="T44" fmla="*/ 1923 w 1939"/>
              <a:gd name="T45" fmla="*/ 100 h 116"/>
              <a:gd name="T46" fmla="*/ 1929 w 1939"/>
              <a:gd name="T47" fmla="*/ 90 h 116"/>
              <a:gd name="T48" fmla="*/ 1934 w 1939"/>
              <a:gd name="T49" fmla="*/ 82 h 116"/>
              <a:gd name="T50" fmla="*/ 1937 w 1939"/>
              <a:gd name="T51" fmla="*/ 71 h 116"/>
              <a:gd name="T52" fmla="*/ 1939 w 1939"/>
              <a:gd name="T53" fmla="*/ 59 h 116"/>
              <a:gd name="T54" fmla="*/ 1939 w 1939"/>
              <a:gd name="T55" fmla="*/ 56 h 116"/>
              <a:gd name="T56" fmla="*/ 1937 w 1939"/>
              <a:gd name="T57" fmla="*/ 45 h 116"/>
              <a:gd name="T58" fmla="*/ 1934 w 1939"/>
              <a:gd name="T59" fmla="*/ 35 h 116"/>
              <a:gd name="T60" fmla="*/ 1929 w 1939"/>
              <a:gd name="T61" fmla="*/ 25 h 116"/>
              <a:gd name="T62" fmla="*/ 1923 w 1939"/>
              <a:gd name="T63" fmla="*/ 16 h 116"/>
              <a:gd name="T64" fmla="*/ 1915 w 1939"/>
              <a:gd name="T65" fmla="*/ 9 h 116"/>
              <a:gd name="T66" fmla="*/ 1905 w 1939"/>
              <a:gd name="T67" fmla="*/ 4 h 116"/>
              <a:gd name="T68" fmla="*/ 1895 w 1939"/>
              <a:gd name="T69" fmla="*/ 1 h 116"/>
              <a:gd name="T70" fmla="*/ 1884 w 1939"/>
              <a:gd name="T71" fmla="*/ 0 h 116"/>
              <a:gd name="T72" fmla="*/ 55 w 1939"/>
              <a:gd name="T73"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39" h="116">
                <a:moveTo>
                  <a:pt x="55" y="0"/>
                </a:moveTo>
                <a:lnTo>
                  <a:pt x="44" y="1"/>
                </a:lnTo>
                <a:lnTo>
                  <a:pt x="34" y="4"/>
                </a:lnTo>
                <a:lnTo>
                  <a:pt x="25" y="9"/>
                </a:lnTo>
                <a:lnTo>
                  <a:pt x="17" y="16"/>
                </a:lnTo>
                <a:lnTo>
                  <a:pt x="10" y="25"/>
                </a:lnTo>
                <a:lnTo>
                  <a:pt x="5" y="35"/>
                </a:lnTo>
                <a:lnTo>
                  <a:pt x="2" y="45"/>
                </a:lnTo>
                <a:lnTo>
                  <a:pt x="0" y="56"/>
                </a:lnTo>
                <a:lnTo>
                  <a:pt x="0" y="59"/>
                </a:lnTo>
                <a:lnTo>
                  <a:pt x="2" y="71"/>
                </a:lnTo>
                <a:lnTo>
                  <a:pt x="5" y="82"/>
                </a:lnTo>
                <a:lnTo>
                  <a:pt x="10" y="90"/>
                </a:lnTo>
                <a:lnTo>
                  <a:pt x="17" y="100"/>
                </a:lnTo>
                <a:lnTo>
                  <a:pt x="25" y="106"/>
                </a:lnTo>
                <a:lnTo>
                  <a:pt x="34" y="111"/>
                </a:lnTo>
                <a:lnTo>
                  <a:pt x="44" y="114"/>
                </a:lnTo>
                <a:lnTo>
                  <a:pt x="55" y="116"/>
                </a:lnTo>
                <a:lnTo>
                  <a:pt x="1884" y="116"/>
                </a:lnTo>
                <a:lnTo>
                  <a:pt x="1895" y="114"/>
                </a:lnTo>
                <a:lnTo>
                  <a:pt x="1905" y="111"/>
                </a:lnTo>
                <a:lnTo>
                  <a:pt x="1915" y="106"/>
                </a:lnTo>
                <a:lnTo>
                  <a:pt x="1923" y="100"/>
                </a:lnTo>
                <a:lnTo>
                  <a:pt x="1929" y="90"/>
                </a:lnTo>
                <a:lnTo>
                  <a:pt x="1934" y="82"/>
                </a:lnTo>
                <a:lnTo>
                  <a:pt x="1937" y="71"/>
                </a:lnTo>
                <a:lnTo>
                  <a:pt x="1939" y="59"/>
                </a:lnTo>
                <a:lnTo>
                  <a:pt x="1939" y="56"/>
                </a:lnTo>
                <a:lnTo>
                  <a:pt x="1937" y="45"/>
                </a:lnTo>
                <a:lnTo>
                  <a:pt x="1934" y="35"/>
                </a:lnTo>
                <a:lnTo>
                  <a:pt x="1929" y="25"/>
                </a:lnTo>
                <a:lnTo>
                  <a:pt x="1923" y="16"/>
                </a:lnTo>
                <a:lnTo>
                  <a:pt x="1915" y="9"/>
                </a:lnTo>
                <a:lnTo>
                  <a:pt x="1905" y="4"/>
                </a:lnTo>
                <a:lnTo>
                  <a:pt x="1895" y="1"/>
                </a:lnTo>
                <a:lnTo>
                  <a:pt x="1884" y="0"/>
                </a:lnTo>
                <a:lnTo>
                  <a:pt x="55" y="0"/>
                </a:lnTo>
                <a:close/>
              </a:path>
            </a:pathLst>
          </a:custGeom>
          <a:solidFill>
            <a:srgbClr val="FFFFFF"/>
          </a:solidFill>
          <a:ln w="4763">
            <a:solidFill>
              <a:srgbClr val="000000"/>
            </a:solidFill>
            <a:prstDash val="solid"/>
            <a:round/>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799" name="Line 751">
            <a:extLst>
              <a:ext uri="{FF2B5EF4-FFF2-40B4-BE49-F238E27FC236}">
                <a16:creationId xmlns:a16="http://schemas.microsoft.com/office/drawing/2014/main" id="{5E11F84D-EED8-DB6A-9E9C-09FBA4CE0767}"/>
              </a:ext>
            </a:extLst>
          </p:cNvPr>
          <p:cNvSpPr>
            <a:spLocks noChangeShapeType="1"/>
          </p:cNvSpPr>
          <p:nvPr/>
        </p:nvSpPr>
        <p:spPr bwMode="auto">
          <a:xfrm>
            <a:off x="3594498" y="2016919"/>
            <a:ext cx="1190" cy="13573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00" name="Line 752">
            <a:extLst>
              <a:ext uri="{FF2B5EF4-FFF2-40B4-BE49-F238E27FC236}">
                <a16:creationId xmlns:a16="http://schemas.microsoft.com/office/drawing/2014/main" id="{CF83FBFE-041F-2689-8B6C-F5833AE3ED9C}"/>
              </a:ext>
            </a:extLst>
          </p:cNvPr>
          <p:cNvSpPr>
            <a:spLocks noChangeShapeType="1"/>
          </p:cNvSpPr>
          <p:nvPr/>
        </p:nvSpPr>
        <p:spPr bwMode="auto">
          <a:xfrm>
            <a:off x="5550694" y="2016919"/>
            <a:ext cx="1191" cy="135731"/>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01" name="Rectangle 753">
            <a:extLst>
              <a:ext uri="{FF2B5EF4-FFF2-40B4-BE49-F238E27FC236}">
                <a16:creationId xmlns:a16="http://schemas.microsoft.com/office/drawing/2014/main" id="{EF11B63D-E574-56D2-67CE-E151484065C5}"/>
              </a:ext>
            </a:extLst>
          </p:cNvPr>
          <p:cNvSpPr>
            <a:spLocks noChangeArrowheads="1"/>
          </p:cNvSpPr>
          <p:nvPr/>
        </p:nvSpPr>
        <p:spPr bwMode="auto">
          <a:xfrm>
            <a:off x="3108722" y="1746648"/>
            <a:ext cx="2814638" cy="34528"/>
          </a:xfrm>
          <a:prstGeom prst="rect">
            <a:avLst/>
          </a:prstGeom>
          <a:solidFill>
            <a:srgbClr val="FFFFFF"/>
          </a:solidFill>
          <a:ln w="4763">
            <a:solidFill>
              <a:srgbClr val="000000"/>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02" name="Rectangle 754">
            <a:extLst>
              <a:ext uri="{FF2B5EF4-FFF2-40B4-BE49-F238E27FC236}">
                <a16:creationId xmlns:a16="http://schemas.microsoft.com/office/drawing/2014/main" id="{56C12F21-C016-4EB5-0898-256FAE2A321D}"/>
              </a:ext>
            </a:extLst>
          </p:cNvPr>
          <p:cNvSpPr>
            <a:spLocks noChangeArrowheads="1"/>
          </p:cNvSpPr>
          <p:nvPr/>
        </p:nvSpPr>
        <p:spPr bwMode="auto">
          <a:xfrm>
            <a:off x="3108722" y="2390775"/>
            <a:ext cx="2814638" cy="36910"/>
          </a:xfrm>
          <a:prstGeom prst="rect">
            <a:avLst/>
          </a:prstGeom>
          <a:solidFill>
            <a:srgbClr val="FFFFFF"/>
          </a:solidFill>
          <a:ln w="4763">
            <a:solidFill>
              <a:srgbClr val="000000"/>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03" name="Rectangle 755">
            <a:extLst>
              <a:ext uri="{FF2B5EF4-FFF2-40B4-BE49-F238E27FC236}">
                <a16:creationId xmlns:a16="http://schemas.microsoft.com/office/drawing/2014/main" id="{E28C96F7-3FC4-743C-0145-06C67242AF64}"/>
              </a:ext>
            </a:extLst>
          </p:cNvPr>
          <p:cNvSpPr>
            <a:spLocks noChangeArrowheads="1"/>
          </p:cNvSpPr>
          <p:nvPr/>
        </p:nvSpPr>
        <p:spPr bwMode="auto">
          <a:xfrm>
            <a:off x="3369469" y="1323975"/>
            <a:ext cx="457200" cy="125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04" name="Rectangle 756">
            <a:extLst>
              <a:ext uri="{FF2B5EF4-FFF2-40B4-BE49-F238E27FC236}">
                <a16:creationId xmlns:a16="http://schemas.microsoft.com/office/drawing/2014/main" id="{ABD9AE1A-1689-7A3A-9ACC-090B70389C81}"/>
              </a:ext>
            </a:extLst>
          </p:cNvPr>
          <p:cNvSpPr>
            <a:spLocks noChangeArrowheads="1"/>
          </p:cNvSpPr>
          <p:nvPr/>
        </p:nvSpPr>
        <p:spPr bwMode="auto">
          <a:xfrm>
            <a:off x="3028950" y="1485901"/>
            <a:ext cx="389530" cy="10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685800" eaLnBrk="0" fontAlgn="base" hangingPunct="0">
              <a:spcBef>
                <a:spcPct val="0"/>
              </a:spcBef>
              <a:spcAft>
                <a:spcPct val="0"/>
              </a:spcAft>
            </a:pPr>
            <a:r>
              <a:rPr lang="en-US" altLang="en-CH" sz="675" b="1" u="sng">
                <a:solidFill>
                  <a:srgbClr val="000000"/>
                </a:solidFill>
                <a:latin typeface="Helvetica-Narrow" pitchFamily="2" charset="0"/>
              </a:rPr>
              <a:t>Lead End</a:t>
            </a:r>
            <a:endParaRPr lang="en-US" altLang="en-CH" sz="1050">
              <a:solidFill>
                <a:srgbClr val="000000"/>
              </a:solidFill>
              <a:latin typeface="Times New Roman" panose="02020603050405020304" pitchFamily="18" charset="0"/>
            </a:endParaRPr>
          </a:p>
        </p:txBody>
      </p:sp>
      <p:sp>
        <p:nvSpPr>
          <p:cNvPr id="130805" name="Rectangle 757">
            <a:extLst>
              <a:ext uri="{FF2B5EF4-FFF2-40B4-BE49-F238E27FC236}">
                <a16:creationId xmlns:a16="http://schemas.microsoft.com/office/drawing/2014/main" id="{E0D8187B-9BCF-E221-202E-FCEC2CA3623E}"/>
              </a:ext>
            </a:extLst>
          </p:cNvPr>
          <p:cNvSpPr>
            <a:spLocks noChangeArrowheads="1"/>
          </p:cNvSpPr>
          <p:nvPr/>
        </p:nvSpPr>
        <p:spPr bwMode="auto">
          <a:xfrm>
            <a:off x="5466160" y="1343025"/>
            <a:ext cx="534590" cy="125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06" name="Rectangle 758">
            <a:extLst>
              <a:ext uri="{FF2B5EF4-FFF2-40B4-BE49-F238E27FC236}">
                <a16:creationId xmlns:a16="http://schemas.microsoft.com/office/drawing/2014/main" id="{B462C67B-7CF3-F128-FEC1-43E93D0DF45F}"/>
              </a:ext>
            </a:extLst>
          </p:cNvPr>
          <p:cNvSpPr>
            <a:spLocks noChangeArrowheads="1"/>
          </p:cNvSpPr>
          <p:nvPr/>
        </p:nvSpPr>
        <p:spPr bwMode="auto">
          <a:xfrm>
            <a:off x="5486400" y="1543051"/>
            <a:ext cx="466474" cy="10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685800" eaLnBrk="0" fontAlgn="base" hangingPunct="0">
              <a:spcBef>
                <a:spcPct val="0"/>
              </a:spcBef>
              <a:spcAft>
                <a:spcPct val="0"/>
              </a:spcAft>
            </a:pPr>
            <a:r>
              <a:rPr lang="en-US" altLang="en-CH" sz="675" b="1" u="sng">
                <a:solidFill>
                  <a:srgbClr val="000000"/>
                </a:solidFill>
                <a:latin typeface="Helvetica-Narrow" pitchFamily="2" charset="0"/>
              </a:rPr>
              <a:t>Return End</a:t>
            </a:r>
            <a:endParaRPr lang="en-US" altLang="en-CH" sz="1050">
              <a:solidFill>
                <a:srgbClr val="000000"/>
              </a:solidFill>
              <a:latin typeface="Times New Roman" panose="02020603050405020304" pitchFamily="18" charset="0"/>
            </a:endParaRPr>
          </a:p>
        </p:txBody>
      </p:sp>
      <p:sp>
        <p:nvSpPr>
          <p:cNvPr id="130807" name="Rectangle 759">
            <a:extLst>
              <a:ext uri="{FF2B5EF4-FFF2-40B4-BE49-F238E27FC236}">
                <a16:creationId xmlns:a16="http://schemas.microsoft.com/office/drawing/2014/main" id="{2D236171-B78B-A378-7E3C-21539E5521CB}"/>
              </a:ext>
            </a:extLst>
          </p:cNvPr>
          <p:cNvSpPr>
            <a:spLocks noChangeArrowheads="1"/>
          </p:cNvSpPr>
          <p:nvPr/>
        </p:nvSpPr>
        <p:spPr bwMode="auto">
          <a:xfrm>
            <a:off x="4008835" y="2553891"/>
            <a:ext cx="1200150"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08" name="Freeform 760">
            <a:extLst>
              <a:ext uri="{FF2B5EF4-FFF2-40B4-BE49-F238E27FC236}">
                <a16:creationId xmlns:a16="http://schemas.microsoft.com/office/drawing/2014/main" id="{BD132FD6-8A87-B74C-7B61-E2745DFEC041}"/>
              </a:ext>
            </a:extLst>
          </p:cNvPr>
          <p:cNvSpPr>
            <a:spLocks/>
          </p:cNvSpPr>
          <p:nvPr/>
        </p:nvSpPr>
        <p:spPr bwMode="auto">
          <a:xfrm>
            <a:off x="5894785" y="1746648"/>
            <a:ext cx="103584" cy="678656"/>
          </a:xfrm>
          <a:custGeom>
            <a:avLst/>
            <a:gdLst>
              <a:gd name="T0" fmla="*/ 87 w 87"/>
              <a:gd name="T1" fmla="*/ 0 h 570"/>
              <a:gd name="T2" fmla="*/ 27 w 87"/>
              <a:gd name="T3" fmla="*/ 0 h 570"/>
              <a:gd name="T4" fmla="*/ 27 w 87"/>
              <a:gd name="T5" fmla="*/ 32 h 570"/>
              <a:gd name="T6" fmla="*/ 0 w 87"/>
              <a:gd name="T7" fmla="*/ 32 h 570"/>
              <a:gd name="T8" fmla="*/ 0 w 87"/>
              <a:gd name="T9" fmla="*/ 541 h 570"/>
              <a:gd name="T10" fmla="*/ 27 w 87"/>
              <a:gd name="T11" fmla="*/ 541 h 570"/>
              <a:gd name="T12" fmla="*/ 27 w 87"/>
              <a:gd name="T13" fmla="*/ 570 h 570"/>
              <a:gd name="T14" fmla="*/ 87 w 87"/>
              <a:gd name="T15" fmla="*/ 570 h 570"/>
              <a:gd name="T16" fmla="*/ 87 w 87"/>
              <a:gd name="T17" fmla="*/ 0 h 5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570">
                <a:moveTo>
                  <a:pt x="87" y="0"/>
                </a:moveTo>
                <a:lnTo>
                  <a:pt x="27" y="0"/>
                </a:lnTo>
                <a:lnTo>
                  <a:pt x="27" y="32"/>
                </a:lnTo>
                <a:lnTo>
                  <a:pt x="0" y="32"/>
                </a:lnTo>
                <a:lnTo>
                  <a:pt x="0" y="541"/>
                </a:lnTo>
                <a:lnTo>
                  <a:pt x="27" y="541"/>
                </a:lnTo>
                <a:lnTo>
                  <a:pt x="27" y="570"/>
                </a:lnTo>
                <a:lnTo>
                  <a:pt x="87" y="570"/>
                </a:lnTo>
                <a:lnTo>
                  <a:pt x="87" y="0"/>
                </a:lnTo>
                <a:close/>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10" name="Freeform 762">
            <a:extLst>
              <a:ext uri="{FF2B5EF4-FFF2-40B4-BE49-F238E27FC236}">
                <a16:creationId xmlns:a16="http://schemas.microsoft.com/office/drawing/2014/main" id="{29C803BE-D8F1-5D0B-0881-699B90FD52B1}"/>
              </a:ext>
            </a:extLst>
          </p:cNvPr>
          <p:cNvSpPr>
            <a:spLocks/>
          </p:cNvSpPr>
          <p:nvPr/>
        </p:nvSpPr>
        <p:spPr bwMode="auto">
          <a:xfrm>
            <a:off x="3081337" y="2389585"/>
            <a:ext cx="42863" cy="32147"/>
          </a:xfrm>
          <a:custGeom>
            <a:avLst/>
            <a:gdLst>
              <a:gd name="T0" fmla="*/ 0 w 36"/>
              <a:gd name="T1" fmla="*/ 27 h 27"/>
              <a:gd name="T2" fmla="*/ 21 w 36"/>
              <a:gd name="T3" fmla="*/ 0 h 27"/>
              <a:gd name="T4" fmla="*/ 36 w 36"/>
              <a:gd name="T5" fmla="*/ 27 h 27"/>
              <a:gd name="T6" fmla="*/ 0 w 36"/>
              <a:gd name="T7" fmla="*/ 27 h 27"/>
            </a:gdLst>
            <a:ahLst/>
            <a:cxnLst>
              <a:cxn ang="0">
                <a:pos x="T0" y="T1"/>
              </a:cxn>
              <a:cxn ang="0">
                <a:pos x="T2" y="T3"/>
              </a:cxn>
              <a:cxn ang="0">
                <a:pos x="T4" y="T5"/>
              </a:cxn>
              <a:cxn ang="0">
                <a:pos x="T6" y="T7"/>
              </a:cxn>
            </a:cxnLst>
            <a:rect l="0" t="0" r="r" b="b"/>
            <a:pathLst>
              <a:path w="36" h="27">
                <a:moveTo>
                  <a:pt x="0" y="27"/>
                </a:moveTo>
                <a:lnTo>
                  <a:pt x="21" y="0"/>
                </a:lnTo>
                <a:lnTo>
                  <a:pt x="36" y="27"/>
                </a:lnTo>
                <a:lnTo>
                  <a:pt x="0" y="27"/>
                </a:lnTo>
                <a:close/>
              </a:path>
            </a:pathLst>
          </a:custGeom>
          <a:solidFill>
            <a:srgbClr val="FFFFFF"/>
          </a:solidFill>
          <a:ln w="4763">
            <a:solidFill>
              <a:srgbClr val="000000"/>
            </a:solidFill>
            <a:prstDash val="solid"/>
            <a:round/>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11" name="Freeform 763">
            <a:extLst>
              <a:ext uri="{FF2B5EF4-FFF2-40B4-BE49-F238E27FC236}">
                <a16:creationId xmlns:a16="http://schemas.microsoft.com/office/drawing/2014/main" id="{73E690A1-86C0-F014-D306-5648F67A34B7}"/>
              </a:ext>
            </a:extLst>
          </p:cNvPr>
          <p:cNvSpPr>
            <a:spLocks/>
          </p:cNvSpPr>
          <p:nvPr/>
        </p:nvSpPr>
        <p:spPr bwMode="auto">
          <a:xfrm>
            <a:off x="3081337" y="1744266"/>
            <a:ext cx="42863" cy="36909"/>
          </a:xfrm>
          <a:custGeom>
            <a:avLst/>
            <a:gdLst>
              <a:gd name="T0" fmla="*/ 0 w 36"/>
              <a:gd name="T1" fmla="*/ 0 h 31"/>
              <a:gd name="T2" fmla="*/ 16 w 36"/>
              <a:gd name="T3" fmla="*/ 31 h 31"/>
              <a:gd name="T4" fmla="*/ 36 w 36"/>
              <a:gd name="T5" fmla="*/ 0 h 31"/>
              <a:gd name="T6" fmla="*/ 0 w 36"/>
              <a:gd name="T7" fmla="*/ 0 h 31"/>
            </a:gdLst>
            <a:ahLst/>
            <a:cxnLst>
              <a:cxn ang="0">
                <a:pos x="T0" y="T1"/>
              </a:cxn>
              <a:cxn ang="0">
                <a:pos x="T2" y="T3"/>
              </a:cxn>
              <a:cxn ang="0">
                <a:pos x="T4" y="T5"/>
              </a:cxn>
              <a:cxn ang="0">
                <a:pos x="T6" y="T7"/>
              </a:cxn>
            </a:cxnLst>
            <a:rect l="0" t="0" r="r" b="b"/>
            <a:pathLst>
              <a:path w="36" h="31">
                <a:moveTo>
                  <a:pt x="0" y="0"/>
                </a:moveTo>
                <a:lnTo>
                  <a:pt x="16" y="31"/>
                </a:lnTo>
                <a:lnTo>
                  <a:pt x="36"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12" name="Freeform 764">
            <a:extLst>
              <a:ext uri="{FF2B5EF4-FFF2-40B4-BE49-F238E27FC236}">
                <a16:creationId xmlns:a16="http://schemas.microsoft.com/office/drawing/2014/main" id="{8E98E213-C4A6-837F-2670-1DC2F805E5A9}"/>
              </a:ext>
            </a:extLst>
          </p:cNvPr>
          <p:cNvSpPr>
            <a:spLocks/>
          </p:cNvSpPr>
          <p:nvPr/>
        </p:nvSpPr>
        <p:spPr bwMode="auto">
          <a:xfrm>
            <a:off x="3077766" y="1744266"/>
            <a:ext cx="46434" cy="36909"/>
          </a:xfrm>
          <a:custGeom>
            <a:avLst/>
            <a:gdLst>
              <a:gd name="T0" fmla="*/ 3 w 39"/>
              <a:gd name="T1" fmla="*/ 0 h 31"/>
              <a:gd name="T2" fmla="*/ 19 w 39"/>
              <a:gd name="T3" fmla="*/ 31 h 31"/>
              <a:gd name="T4" fmla="*/ 39 w 39"/>
              <a:gd name="T5" fmla="*/ 0 h 31"/>
              <a:gd name="T6" fmla="*/ 0 w 39"/>
              <a:gd name="T7" fmla="*/ 0 h 31"/>
            </a:gdLst>
            <a:ahLst/>
            <a:cxnLst>
              <a:cxn ang="0">
                <a:pos x="T0" y="T1"/>
              </a:cxn>
              <a:cxn ang="0">
                <a:pos x="T2" y="T3"/>
              </a:cxn>
              <a:cxn ang="0">
                <a:pos x="T4" y="T5"/>
              </a:cxn>
              <a:cxn ang="0">
                <a:pos x="T6" y="T7"/>
              </a:cxn>
            </a:cxnLst>
            <a:rect l="0" t="0" r="r" b="b"/>
            <a:pathLst>
              <a:path w="39" h="31">
                <a:moveTo>
                  <a:pt x="3" y="0"/>
                </a:moveTo>
                <a:lnTo>
                  <a:pt x="19" y="31"/>
                </a:lnTo>
                <a:lnTo>
                  <a:pt x="39" y="0"/>
                </a:lnTo>
                <a:lnTo>
                  <a:pt x="0"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13" name="Freeform 765">
            <a:extLst>
              <a:ext uri="{FF2B5EF4-FFF2-40B4-BE49-F238E27FC236}">
                <a16:creationId xmlns:a16="http://schemas.microsoft.com/office/drawing/2014/main" id="{D952AA5F-60E2-B1DF-0D1D-F47CE120BAD6}"/>
              </a:ext>
            </a:extLst>
          </p:cNvPr>
          <p:cNvSpPr>
            <a:spLocks/>
          </p:cNvSpPr>
          <p:nvPr/>
        </p:nvSpPr>
        <p:spPr bwMode="auto">
          <a:xfrm>
            <a:off x="5891213" y="1744266"/>
            <a:ext cx="45244" cy="36909"/>
          </a:xfrm>
          <a:custGeom>
            <a:avLst/>
            <a:gdLst>
              <a:gd name="T0" fmla="*/ 0 w 38"/>
              <a:gd name="T1" fmla="*/ 0 h 31"/>
              <a:gd name="T2" fmla="*/ 19 w 38"/>
              <a:gd name="T3" fmla="*/ 31 h 31"/>
              <a:gd name="T4" fmla="*/ 38 w 38"/>
              <a:gd name="T5" fmla="*/ 0 h 31"/>
              <a:gd name="T6" fmla="*/ 0 w 38"/>
              <a:gd name="T7" fmla="*/ 0 h 31"/>
            </a:gdLst>
            <a:ahLst/>
            <a:cxnLst>
              <a:cxn ang="0">
                <a:pos x="T0" y="T1"/>
              </a:cxn>
              <a:cxn ang="0">
                <a:pos x="T2" y="T3"/>
              </a:cxn>
              <a:cxn ang="0">
                <a:pos x="T4" y="T5"/>
              </a:cxn>
              <a:cxn ang="0">
                <a:pos x="T6" y="T7"/>
              </a:cxn>
            </a:cxnLst>
            <a:rect l="0" t="0" r="r" b="b"/>
            <a:pathLst>
              <a:path w="38" h="31">
                <a:moveTo>
                  <a:pt x="0" y="0"/>
                </a:moveTo>
                <a:lnTo>
                  <a:pt x="19" y="31"/>
                </a:lnTo>
                <a:lnTo>
                  <a:pt x="38" y="0"/>
                </a:lnTo>
                <a:lnTo>
                  <a:pt x="0" y="0"/>
                </a:lnTo>
                <a:close/>
              </a:path>
            </a:pathLst>
          </a:custGeom>
          <a:solidFill>
            <a:srgbClr val="FFFFFF"/>
          </a:solidFill>
          <a:ln w="4763">
            <a:solidFill>
              <a:srgbClr val="000000"/>
            </a:solidFill>
            <a:prstDash val="solid"/>
            <a:round/>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14" name="Freeform 766">
            <a:extLst>
              <a:ext uri="{FF2B5EF4-FFF2-40B4-BE49-F238E27FC236}">
                <a16:creationId xmlns:a16="http://schemas.microsoft.com/office/drawing/2014/main" id="{459C4FDA-5F29-D5FB-1297-DD58A2FAC282}"/>
              </a:ext>
            </a:extLst>
          </p:cNvPr>
          <p:cNvSpPr>
            <a:spLocks/>
          </p:cNvSpPr>
          <p:nvPr/>
        </p:nvSpPr>
        <p:spPr bwMode="auto">
          <a:xfrm>
            <a:off x="5891213" y="2389585"/>
            <a:ext cx="45244" cy="32147"/>
          </a:xfrm>
          <a:custGeom>
            <a:avLst/>
            <a:gdLst>
              <a:gd name="T0" fmla="*/ 0 w 38"/>
              <a:gd name="T1" fmla="*/ 27 h 27"/>
              <a:gd name="T2" fmla="*/ 19 w 38"/>
              <a:gd name="T3" fmla="*/ 0 h 27"/>
              <a:gd name="T4" fmla="*/ 38 w 38"/>
              <a:gd name="T5" fmla="*/ 27 h 27"/>
              <a:gd name="T6" fmla="*/ 0 w 38"/>
              <a:gd name="T7" fmla="*/ 27 h 27"/>
            </a:gdLst>
            <a:ahLst/>
            <a:cxnLst>
              <a:cxn ang="0">
                <a:pos x="T0" y="T1"/>
              </a:cxn>
              <a:cxn ang="0">
                <a:pos x="T2" y="T3"/>
              </a:cxn>
              <a:cxn ang="0">
                <a:pos x="T4" y="T5"/>
              </a:cxn>
              <a:cxn ang="0">
                <a:pos x="T6" y="T7"/>
              </a:cxn>
            </a:cxnLst>
            <a:rect l="0" t="0" r="r" b="b"/>
            <a:pathLst>
              <a:path w="38" h="27">
                <a:moveTo>
                  <a:pt x="0" y="27"/>
                </a:moveTo>
                <a:lnTo>
                  <a:pt x="19" y="0"/>
                </a:lnTo>
                <a:lnTo>
                  <a:pt x="38" y="27"/>
                </a:lnTo>
                <a:lnTo>
                  <a:pt x="0" y="27"/>
                </a:lnTo>
                <a:close/>
              </a:path>
            </a:pathLst>
          </a:custGeom>
          <a:solidFill>
            <a:srgbClr val="FFFFFF"/>
          </a:solidFill>
          <a:ln w="4763">
            <a:solidFill>
              <a:srgbClr val="000000"/>
            </a:solidFill>
            <a:prstDash val="solid"/>
            <a:round/>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15" name="Rectangle 767">
            <a:extLst>
              <a:ext uri="{FF2B5EF4-FFF2-40B4-BE49-F238E27FC236}">
                <a16:creationId xmlns:a16="http://schemas.microsoft.com/office/drawing/2014/main" id="{FFA89566-A2ED-4E33-7A21-6128B3F4626B}"/>
              </a:ext>
            </a:extLst>
          </p:cNvPr>
          <p:cNvSpPr>
            <a:spLocks noChangeArrowheads="1"/>
          </p:cNvSpPr>
          <p:nvPr/>
        </p:nvSpPr>
        <p:spPr bwMode="auto">
          <a:xfrm>
            <a:off x="3943350" y="2719387"/>
            <a:ext cx="1208485"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16" name="Rectangle 768">
            <a:extLst>
              <a:ext uri="{FF2B5EF4-FFF2-40B4-BE49-F238E27FC236}">
                <a16:creationId xmlns:a16="http://schemas.microsoft.com/office/drawing/2014/main" id="{13D06485-469E-75BE-6BEA-47C4BB84491C}"/>
              </a:ext>
            </a:extLst>
          </p:cNvPr>
          <p:cNvSpPr>
            <a:spLocks noChangeArrowheads="1"/>
          </p:cNvSpPr>
          <p:nvPr/>
        </p:nvSpPr>
        <p:spPr bwMode="auto">
          <a:xfrm>
            <a:off x="3187304" y="1966913"/>
            <a:ext cx="30956" cy="238125"/>
          </a:xfrm>
          <a:prstGeom prst="rect">
            <a:avLst/>
          </a:prstGeom>
          <a:solidFill>
            <a:srgbClr val="FFFFFF"/>
          </a:solidFill>
          <a:ln w="4763">
            <a:solidFill>
              <a:srgbClr val="000000"/>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17" name="Rectangle 769">
            <a:extLst>
              <a:ext uri="{FF2B5EF4-FFF2-40B4-BE49-F238E27FC236}">
                <a16:creationId xmlns:a16="http://schemas.microsoft.com/office/drawing/2014/main" id="{641139A6-8FE1-148C-7E76-42E4F62DE333}"/>
              </a:ext>
            </a:extLst>
          </p:cNvPr>
          <p:cNvSpPr>
            <a:spLocks noChangeArrowheads="1"/>
          </p:cNvSpPr>
          <p:nvPr/>
        </p:nvSpPr>
        <p:spPr bwMode="auto">
          <a:xfrm>
            <a:off x="5807869" y="1966913"/>
            <a:ext cx="30956" cy="238125"/>
          </a:xfrm>
          <a:prstGeom prst="rect">
            <a:avLst/>
          </a:prstGeom>
          <a:solidFill>
            <a:srgbClr val="FFFFFF"/>
          </a:solidFill>
          <a:ln w="4763">
            <a:solidFill>
              <a:srgbClr val="000000"/>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18" name="Rectangle 770">
            <a:extLst>
              <a:ext uri="{FF2B5EF4-FFF2-40B4-BE49-F238E27FC236}">
                <a16:creationId xmlns:a16="http://schemas.microsoft.com/office/drawing/2014/main" id="{D8AEEE61-1E50-E264-581E-1BBA09641BBD}"/>
              </a:ext>
            </a:extLst>
          </p:cNvPr>
          <p:cNvSpPr>
            <a:spLocks noChangeArrowheads="1"/>
          </p:cNvSpPr>
          <p:nvPr/>
        </p:nvSpPr>
        <p:spPr bwMode="auto">
          <a:xfrm>
            <a:off x="3943350" y="3563542"/>
            <a:ext cx="1048941" cy="881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19" name="Rectangle 771">
            <a:extLst>
              <a:ext uri="{FF2B5EF4-FFF2-40B4-BE49-F238E27FC236}">
                <a16:creationId xmlns:a16="http://schemas.microsoft.com/office/drawing/2014/main" id="{8DFF7608-6A09-DC4B-82D9-D8432A19E175}"/>
              </a:ext>
            </a:extLst>
          </p:cNvPr>
          <p:cNvSpPr>
            <a:spLocks noChangeArrowheads="1"/>
          </p:cNvSpPr>
          <p:nvPr/>
        </p:nvSpPr>
        <p:spPr bwMode="auto">
          <a:xfrm>
            <a:off x="6040041" y="3393281"/>
            <a:ext cx="522684" cy="904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23" name="Rectangle 775">
            <a:extLst>
              <a:ext uri="{FF2B5EF4-FFF2-40B4-BE49-F238E27FC236}">
                <a16:creationId xmlns:a16="http://schemas.microsoft.com/office/drawing/2014/main" id="{6ADE075A-FC29-E5C5-67D0-B39DA2575EC4}"/>
              </a:ext>
            </a:extLst>
          </p:cNvPr>
          <p:cNvSpPr>
            <a:spLocks noChangeArrowheads="1"/>
          </p:cNvSpPr>
          <p:nvPr/>
        </p:nvSpPr>
        <p:spPr bwMode="auto">
          <a:xfrm>
            <a:off x="3213497" y="1860948"/>
            <a:ext cx="384572" cy="463153"/>
          </a:xfrm>
          <a:prstGeom prst="rect">
            <a:avLst/>
          </a:prstGeom>
          <a:noFill/>
          <a:ln w="793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24" name="Rectangle 776">
            <a:extLst>
              <a:ext uri="{FF2B5EF4-FFF2-40B4-BE49-F238E27FC236}">
                <a16:creationId xmlns:a16="http://schemas.microsoft.com/office/drawing/2014/main" id="{C4169F8E-EDAF-187C-360F-24E5673637CE}"/>
              </a:ext>
            </a:extLst>
          </p:cNvPr>
          <p:cNvSpPr>
            <a:spLocks noChangeArrowheads="1"/>
          </p:cNvSpPr>
          <p:nvPr/>
        </p:nvSpPr>
        <p:spPr bwMode="auto">
          <a:xfrm>
            <a:off x="5550694" y="1863329"/>
            <a:ext cx="259556" cy="464344"/>
          </a:xfrm>
          <a:prstGeom prst="rect">
            <a:avLst/>
          </a:prstGeom>
          <a:noFill/>
          <a:ln w="793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25" name="Rectangle 777">
            <a:extLst>
              <a:ext uri="{FF2B5EF4-FFF2-40B4-BE49-F238E27FC236}">
                <a16:creationId xmlns:a16="http://schemas.microsoft.com/office/drawing/2014/main" id="{9B7922F0-97C2-6CEA-A213-614682F5F6E9}"/>
              </a:ext>
            </a:extLst>
          </p:cNvPr>
          <p:cNvSpPr>
            <a:spLocks noChangeArrowheads="1"/>
          </p:cNvSpPr>
          <p:nvPr/>
        </p:nvSpPr>
        <p:spPr bwMode="auto">
          <a:xfrm>
            <a:off x="3244454" y="1803798"/>
            <a:ext cx="59531" cy="59531"/>
          </a:xfrm>
          <a:prstGeom prst="rect">
            <a:avLst/>
          </a:prstGeom>
          <a:solidFill>
            <a:srgbClr val="FFFFFF"/>
          </a:solidFill>
          <a:ln w="7938">
            <a:solidFill>
              <a:srgbClr val="000000"/>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26" name="Rectangle 778">
            <a:extLst>
              <a:ext uri="{FF2B5EF4-FFF2-40B4-BE49-F238E27FC236}">
                <a16:creationId xmlns:a16="http://schemas.microsoft.com/office/drawing/2014/main" id="{51A0D2B3-000C-AEBF-68EF-07D73AEAF4EA}"/>
              </a:ext>
            </a:extLst>
          </p:cNvPr>
          <p:cNvSpPr>
            <a:spLocks noChangeArrowheads="1"/>
          </p:cNvSpPr>
          <p:nvPr/>
        </p:nvSpPr>
        <p:spPr bwMode="auto">
          <a:xfrm>
            <a:off x="3244454" y="2321719"/>
            <a:ext cx="59531" cy="59531"/>
          </a:xfrm>
          <a:prstGeom prst="rect">
            <a:avLst/>
          </a:prstGeom>
          <a:solidFill>
            <a:srgbClr val="FFFFFF"/>
          </a:solidFill>
          <a:ln w="7938">
            <a:solidFill>
              <a:srgbClr val="000000"/>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27" name="Rectangle 779">
            <a:extLst>
              <a:ext uri="{FF2B5EF4-FFF2-40B4-BE49-F238E27FC236}">
                <a16:creationId xmlns:a16="http://schemas.microsoft.com/office/drawing/2014/main" id="{C0449AA7-E8F3-80DE-38CE-7F6F6798BA0B}"/>
              </a:ext>
            </a:extLst>
          </p:cNvPr>
          <p:cNvSpPr>
            <a:spLocks noChangeArrowheads="1"/>
          </p:cNvSpPr>
          <p:nvPr/>
        </p:nvSpPr>
        <p:spPr bwMode="auto">
          <a:xfrm>
            <a:off x="5722144" y="2321719"/>
            <a:ext cx="59531" cy="59531"/>
          </a:xfrm>
          <a:prstGeom prst="rect">
            <a:avLst/>
          </a:prstGeom>
          <a:solidFill>
            <a:srgbClr val="FFFFFF"/>
          </a:solidFill>
          <a:ln w="7938">
            <a:solidFill>
              <a:srgbClr val="000000"/>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28" name="Rectangle 780">
            <a:extLst>
              <a:ext uri="{FF2B5EF4-FFF2-40B4-BE49-F238E27FC236}">
                <a16:creationId xmlns:a16="http://schemas.microsoft.com/office/drawing/2014/main" id="{80FCB33A-535B-D59A-CB08-B34B59DD3CAC}"/>
              </a:ext>
            </a:extLst>
          </p:cNvPr>
          <p:cNvSpPr>
            <a:spLocks noChangeArrowheads="1"/>
          </p:cNvSpPr>
          <p:nvPr/>
        </p:nvSpPr>
        <p:spPr bwMode="auto">
          <a:xfrm>
            <a:off x="5722144" y="1803798"/>
            <a:ext cx="59531" cy="59531"/>
          </a:xfrm>
          <a:prstGeom prst="rect">
            <a:avLst/>
          </a:prstGeom>
          <a:solidFill>
            <a:srgbClr val="FFFFFF"/>
          </a:solidFill>
          <a:ln w="7938">
            <a:solidFill>
              <a:srgbClr val="000000"/>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29" name="Rectangle 781">
            <a:extLst>
              <a:ext uri="{FF2B5EF4-FFF2-40B4-BE49-F238E27FC236}">
                <a16:creationId xmlns:a16="http://schemas.microsoft.com/office/drawing/2014/main" id="{23297940-7765-9E10-1CAD-5C96233BD2D2}"/>
              </a:ext>
            </a:extLst>
          </p:cNvPr>
          <p:cNvSpPr>
            <a:spLocks noChangeArrowheads="1"/>
          </p:cNvSpPr>
          <p:nvPr/>
        </p:nvSpPr>
        <p:spPr bwMode="auto">
          <a:xfrm>
            <a:off x="3648075" y="1803798"/>
            <a:ext cx="1845469" cy="116681"/>
          </a:xfrm>
          <a:prstGeom prst="rect">
            <a:avLst/>
          </a:prstGeom>
          <a:solidFill>
            <a:srgbClr val="FFFFFF"/>
          </a:solidFill>
          <a:ln w="7938">
            <a:solidFill>
              <a:srgbClr val="000000"/>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30" name="Rectangle 782">
            <a:extLst>
              <a:ext uri="{FF2B5EF4-FFF2-40B4-BE49-F238E27FC236}">
                <a16:creationId xmlns:a16="http://schemas.microsoft.com/office/drawing/2014/main" id="{E99CE013-045D-9690-7CD3-F2A697D24FB0}"/>
              </a:ext>
            </a:extLst>
          </p:cNvPr>
          <p:cNvSpPr>
            <a:spLocks noChangeArrowheads="1"/>
          </p:cNvSpPr>
          <p:nvPr/>
        </p:nvSpPr>
        <p:spPr bwMode="auto">
          <a:xfrm>
            <a:off x="3648075" y="2264569"/>
            <a:ext cx="1845469" cy="116681"/>
          </a:xfrm>
          <a:prstGeom prst="rect">
            <a:avLst/>
          </a:prstGeom>
          <a:solidFill>
            <a:srgbClr val="FFFFFF"/>
          </a:solidFill>
          <a:ln w="7938">
            <a:solidFill>
              <a:srgbClr val="000000"/>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31" name="Freeform 783">
            <a:extLst>
              <a:ext uri="{FF2B5EF4-FFF2-40B4-BE49-F238E27FC236}">
                <a16:creationId xmlns:a16="http://schemas.microsoft.com/office/drawing/2014/main" id="{D151A3E2-DC5D-30B0-E10A-63C9B7778DA1}"/>
              </a:ext>
            </a:extLst>
          </p:cNvPr>
          <p:cNvSpPr>
            <a:spLocks/>
          </p:cNvSpPr>
          <p:nvPr/>
        </p:nvSpPr>
        <p:spPr bwMode="auto">
          <a:xfrm>
            <a:off x="3071813" y="1976438"/>
            <a:ext cx="115491" cy="58341"/>
          </a:xfrm>
          <a:custGeom>
            <a:avLst/>
            <a:gdLst>
              <a:gd name="T0" fmla="*/ 16 w 97"/>
              <a:gd name="T1" fmla="*/ 0 h 49"/>
              <a:gd name="T2" fmla="*/ 10 w 97"/>
              <a:gd name="T3" fmla="*/ 2 h 49"/>
              <a:gd name="T4" fmla="*/ 5 w 97"/>
              <a:gd name="T5" fmla="*/ 8 h 49"/>
              <a:gd name="T6" fmla="*/ 2 w 97"/>
              <a:gd name="T7" fmla="*/ 15 h 49"/>
              <a:gd name="T8" fmla="*/ 0 w 97"/>
              <a:gd name="T9" fmla="*/ 24 h 49"/>
              <a:gd name="T10" fmla="*/ 2 w 97"/>
              <a:gd name="T11" fmla="*/ 34 h 49"/>
              <a:gd name="T12" fmla="*/ 5 w 97"/>
              <a:gd name="T13" fmla="*/ 42 h 49"/>
              <a:gd name="T14" fmla="*/ 10 w 97"/>
              <a:gd name="T15" fmla="*/ 47 h 49"/>
              <a:gd name="T16" fmla="*/ 16 w 97"/>
              <a:gd name="T17" fmla="*/ 49 h 49"/>
              <a:gd name="T18" fmla="*/ 81 w 97"/>
              <a:gd name="T19" fmla="*/ 49 h 49"/>
              <a:gd name="T20" fmla="*/ 87 w 97"/>
              <a:gd name="T21" fmla="*/ 47 h 49"/>
              <a:gd name="T22" fmla="*/ 92 w 97"/>
              <a:gd name="T23" fmla="*/ 42 h 49"/>
              <a:gd name="T24" fmla="*/ 95 w 97"/>
              <a:gd name="T25" fmla="*/ 34 h 49"/>
              <a:gd name="T26" fmla="*/ 97 w 97"/>
              <a:gd name="T27" fmla="*/ 24 h 49"/>
              <a:gd name="T28" fmla="*/ 95 w 97"/>
              <a:gd name="T29" fmla="*/ 15 h 49"/>
              <a:gd name="T30" fmla="*/ 92 w 97"/>
              <a:gd name="T31" fmla="*/ 8 h 49"/>
              <a:gd name="T32" fmla="*/ 87 w 97"/>
              <a:gd name="T33" fmla="*/ 2 h 49"/>
              <a:gd name="T34" fmla="*/ 81 w 97"/>
              <a:gd name="T35" fmla="*/ 0 h 49"/>
              <a:gd name="T36" fmla="*/ 16 w 97"/>
              <a:gd name="T3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49">
                <a:moveTo>
                  <a:pt x="16" y="0"/>
                </a:moveTo>
                <a:lnTo>
                  <a:pt x="10" y="2"/>
                </a:lnTo>
                <a:lnTo>
                  <a:pt x="5" y="8"/>
                </a:lnTo>
                <a:lnTo>
                  <a:pt x="2" y="15"/>
                </a:lnTo>
                <a:lnTo>
                  <a:pt x="0" y="24"/>
                </a:lnTo>
                <a:lnTo>
                  <a:pt x="2" y="34"/>
                </a:lnTo>
                <a:lnTo>
                  <a:pt x="5" y="42"/>
                </a:lnTo>
                <a:lnTo>
                  <a:pt x="10" y="47"/>
                </a:lnTo>
                <a:lnTo>
                  <a:pt x="16" y="49"/>
                </a:lnTo>
                <a:lnTo>
                  <a:pt x="81" y="49"/>
                </a:lnTo>
                <a:lnTo>
                  <a:pt x="87" y="47"/>
                </a:lnTo>
                <a:lnTo>
                  <a:pt x="92" y="42"/>
                </a:lnTo>
                <a:lnTo>
                  <a:pt x="95" y="34"/>
                </a:lnTo>
                <a:lnTo>
                  <a:pt x="97" y="24"/>
                </a:lnTo>
                <a:lnTo>
                  <a:pt x="95" y="15"/>
                </a:lnTo>
                <a:lnTo>
                  <a:pt x="92" y="8"/>
                </a:lnTo>
                <a:lnTo>
                  <a:pt x="87" y="2"/>
                </a:lnTo>
                <a:lnTo>
                  <a:pt x="81" y="0"/>
                </a:lnTo>
                <a:lnTo>
                  <a:pt x="16" y="0"/>
                </a:lnTo>
                <a:close/>
              </a:path>
            </a:pathLst>
          </a:custGeom>
          <a:solidFill>
            <a:srgbClr val="000000"/>
          </a:solidFill>
          <a:ln w="7938">
            <a:solidFill>
              <a:srgbClr val="000000"/>
            </a:solidFill>
            <a:prstDash val="solid"/>
            <a:round/>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32" name="Freeform 784">
            <a:extLst>
              <a:ext uri="{FF2B5EF4-FFF2-40B4-BE49-F238E27FC236}">
                <a16:creationId xmlns:a16="http://schemas.microsoft.com/office/drawing/2014/main" id="{224ACA35-F35A-19F7-C27E-2A88199F200D}"/>
              </a:ext>
            </a:extLst>
          </p:cNvPr>
          <p:cNvSpPr>
            <a:spLocks/>
          </p:cNvSpPr>
          <p:nvPr/>
        </p:nvSpPr>
        <p:spPr bwMode="auto">
          <a:xfrm>
            <a:off x="3071813" y="2149079"/>
            <a:ext cx="115491" cy="58340"/>
          </a:xfrm>
          <a:custGeom>
            <a:avLst/>
            <a:gdLst>
              <a:gd name="T0" fmla="*/ 16 w 97"/>
              <a:gd name="T1" fmla="*/ 0 h 49"/>
              <a:gd name="T2" fmla="*/ 10 w 97"/>
              <a:gd name="T3" fmla="*/ 2 h 49"/>
              <a:gd name="T4" fmla="*/ 5 w 97"/>
              <a:gd name="T5" fmla="*/ 8 h 49"/>
              <a:gd name="T6" fmla="*/ 2 w 97"/>
              <a:gd name="T7" fmla="*/ 15 h 49"/>
              <a:gd name="T8" fmla="*/ 0 w 97"/>
              <a:gd name="T9" fmla="*/ 24 h 49"/>
              <a:gd name="T10" fmla="*/ 2 w 97"/>
              <a:gd name="T11" fmla="*/ 34 h 49"/>
              <a:gd name="T12" fmla="*/ 5 w 97"/>
              <a:gd name="T13" fmla="*/ 42 h 49"/>
              <a:gd name="T14" fmla="*/ 10 w 97"/>
              <a:gd name="T15" fmla="*/ 47 h 49"/>
              <a:gd name="T16" fmla="*/ 16 w 97"/>
              <a:gd name="T17" fmla="*/ 49 h 49"/>
              <a:gd name="T18" fmla="*/ 81 w 97"/>
              <a:gd name="T19" fmla="*/ 49 h 49"/>
              <a:gd name="T20" fmla="*/ 87 w 97"/>
              <a:gd name="T21" fmla="*/ 47 h 49"/>
              <a:gd name="T22" fmla="*/ 92 w 97"/>
              <a:gd name="T23" fmla="*/ 42 h 49"/>
              <a:gd name="T24" fmla="*/ 95 w 97"/>
              <a:gd name="T25" fmla="*/ 34 h 49"/>
              <a:gd name="T26" fmla="*/ 97 w 97"/>
              <a:gd name="T27" fmla="*/ 24 h 49"/>
              <a:gd name="T28" fmla="*/ 95 w 97"/>
              <a:gd name="T29" fmla="*/ 15 h 49"/>
              <a:gd name="T30" fmla="*/ 92 w 97"/>
              <a:gd name="T31" fmla="*/ 8 h 49"/>
              <a:gd name="T32" fmla="*/ 87 w 97"/>
              <a:gd name="T33" fmla="*/ 2 h 49"/>
              <a:gd name="T34" fmla="*/ 81 w 97"/>
              <a:gd name="T35" fmla="*/ 0 h 49"/>
              <a:gd name="T36" fmla="*/ 16 w 97"/>
              <a:gd name="T3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7" h="49">
                <a:moveTo>
                  <a:pt x="16" y="0"/>
                </a:moveTo>
                <a:lnTo>
                  <a:pt x="10" y="2"/>
                </a:lnTo>
                <a:lnTo>
                  <a:pt x="5" y="8"/>
                </a:lnTo>
                <a:lnTo>
                  <a:pt x="2" y="15"/>
                </a:lnTo>
                <a:lnTo>
                  <a:pt x="0" y="24"/>
                </a:lnTo>
                <a:lnTo>
                  <a:pt x="2" y="34"/>
                </a:lnTo>
                <a:lnTo>
                  <a:pt x="5" y="42"/>
                </a:lnTo>
                <a:lnTo>
                  <a:pt x="10" y="47"/>
                </a:lnTo>
                <a:lnTo>
                  <a:pt x="16" y="49"/>
                </a:lnTo>
                <a:lnTo>
                  <a:pt x="81" y="49"/>
                </a:lnTo>
                <a:lnTo>
                  <a:pt x="87" y="47"/>
                </a:lnTo>
                <a:lnTo>
                  <a:pt x="92" y="42"/>
                </a:lnTo>
                <a:lnTo>
                  <a:pt x="95" y="34"/>
                </a:lnTo>
                <a:lnTo>
                  <a:pt x="97" y="24"/>
                </a:lnTo>
                <a:lnTo>
                  <a:pt x="95" y="15"/>
                </a:lnTo>
                <a:lnTo>
                  <a:pt x="92" y="8"/>
                </a:lnTo>
                <a:lnTo>
                  <a:pt x="87" y="2"/>
                </a:lnTo>
                <a:lnTo>
                  <a:pt x="81" y="0"/>
                </a:lnTo>
                <a:lnTo>
                  <a:pt x="16" y="0"/>
                </a:lnTo>
                <a:close/>
              </a:path>
            </a:pathLst>
          </a:custGeom>
          <a:solidFill>
            <a:srgbClr val="000000"/>
          </a:solidFill>
          <a:ln w="7938">
            <a:solidFill>
              <a:srgbClr val="000000"/>
            </a:solidFill>
            <a:prstDash val="solid"/>
            <a:round/>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33" name="Freeform 785">
            <a:extLst>
              <a:ext uri="{FF2B5EF4-FFF2-40B4-BE49-F238E27FC236}">
                <a16:creationId xmlns:a16="http://schemas.microsoft.com/office/drawing/2014/main" id="{50455CB9-DE5C-443B-9F6A-34B7BA481D05}"/>
              </a:ext>
            </a:extLst>
          </p:cNvPr>
          <p:cNvSpPr>
            <a:spLocks/>
          </p:cNvSpPr>
          <p:nvPr/>
        </p:nvSpPr>
        <p:spPr bwMode="auto">
          <a:xfrm>
            <a:off x="5837635" y="1976438"/>
            <a:ext cx="114300" cy="58341"/>
          </a:xfrm>
          <a:custGeom>
            <a:avLst/>
            <a:gdLst>
              <a:gd name="T0" fmla="*/ 16 w 96"/>
              <a:gd name="T1" fmla="*/ 0 h 49"/>
              <a:gd name="T2" fmla="*/ 9 w 96"/>
              <a:gd name="T3" fmla="*/ 2 h 49"/>
              <a:gd name="T4" fmla="*/ 4 w 96"/>
              <a:gd name="T5" fmla="*/ 8 h 49"/>
              <a:gd name="T6" fmla="*/ 1 w 96"/>
              <a:gd name="T7" fmla="*/ 15 h 49"/>
              <a:gd name="T8" fmla="*/ 0 w 96"/>
              <a:gd name="T9" fmla="*/ 24 h 49"/>
              <a:gd name="T10" fmla="*/ 1 w 96"/>
              <a:gd name="T11" fmla="*/ 34 h 49"/>
              <a:gd name="T12" fmla="*/ 4 w 96"/>
              <a:gd name="T13" fmla="*/ 42 h 49"/>
              <a:gd name="T14" fmla="*/ 9 w 96"/>
              <a:gd name="T15" fmla="*/ 47 h 49"/>
              <a:gd name="T16" fmla="*/ 16 w 96"/>
              <a:gd name="T17" fmla="*/ 49 h 49"/>
              <a:gd name="T18" fmla="*/ 80 w 96"/>
              <a:gd name="T19" fmla="*/ 49 h 49"/>
              <a:gd name="T20" fmla="*/ 87 w 96"/>
              <a:gd name="T21" fmla="*/ 47 h 49"/>
              <a:gd name="T22" fmla="*/ 91 w 96"/>
              <a:gd name="T23" fmla="*/ 42 h 49"/>
              <a:gd name="T24" fmla="*/ 95 w 96"/>
              <a:gd name="T25" fmla="*/ 34 h 49"/>
              <a:gd name="T26" fmla="*/ 96 w 96"/>
              <a:gd name="T27" fmla="*/ 24 h 49"/>
              <a:gd name="T28" fmla="*/ 95 w 96"/>
              <a:gd name="T29" fmla="*/ 15 h 49"/>
              <a:gd name="T30" fmla="*/ 91 w 96"/>
              <a:gd name="T31" fmla="*/ 8 h 49"/>
              <a:gd name="T32" fmla="*/ 87 w 96"/>
              <a:gd name="T33" fmla="*/ 2 h 49"/>
              <a:gd name="T34" fmla="*/ 80 w 96"/>
              <a:gd name="T35" fmla="*/ 0 h 49"/>
              <a:gd name="T36" fmla="*/ 16 w 96"/>
              <a:gd name="T3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6" h="49">
                <a:moveTo>
                  <a:pt x="16" y="0"/>
                </a:moveTo>
                <a:lnTo>
                  <a:pt x="9" y="2"/>
                </a:lnTo>
                <a:lnTo>
                  <a:pt x="4" y="8"/>
                </a:lnTo>
                <a:lnTo>
                  <a:pt x="1" y="15"/>
                </a:lnTo>
                <a:lnTo>
                  <a:pt x="0" y="24"/>
                </a:lnTo>
                <a:lnTo>
                  <a:pt x="1" y="34"/>
                </a:lnTo>
                <a:lnTo>
                  <a:pt x="4" y="42"/>
                </a:lnTo>
                <a:lnTo>
                  <a:pt x="9" y="47"/>
                </a:lnTo>
                <a:lnTo>
                  <a:pt x="16" y="49"/>
                </a:lnTo>
                <a:lnTo>
                  <a:pt x="80" y="49"/>
                </a:lnTo>
                <a:lnTo>
                  <a:pt x="87" y="47"/>
                </a:lnTo>
                <a:lnTo>
                  <a:pt x="91" y="42"/>
                </a:lnTo>
                <a:lnTo>
                  <a:pt x="95" y="34"/>
                </a:lnTo>
                <a:lnTo>
                  <a:pt x="96" y="24"/>
                </a:lnTo>
                <a:lnTo>
                  <a:pt x="95" y="15"/>
                </a:lnTo>
                <a:lnTo>
                  <a:pt x="91" y="8"/>
                </a:lnTo>
                <a:lnTo>
                  <a:pt x="87" y="2"/>
                </a:lnTo>
                <a:lnTo>
                  <a:pt x="80" y="0"/>
                </a:lnTo>
                <a:lnTo>
                  <a:pt x="16" y="0"/>
                </a:lnTo>
                <a:close/>
              </a:path>
            </a:pathLst>
          </a:custGeom>
          <a:solidFill>
            <a:srgbClr val="000000"/>
          </a:solidFill>
          <a:ln w="7938">
            <a:solidFill>
              <a:srgbClr val="000000"/>
            </a:solidFill>
            <a:prstDash val="solid"/>
            <a:round/>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34" name="Freeform 786">
            <a:extLst>
              <a:ext uri="{FF2B5EF4-FFF2-40B4-BE49-F238E27FC236}">
                <a16:creationId xmlns:a16="http://schemas.microsoft.com/office/drawing/2014/main" id="{CB606A49-8535-6EA0-072B-DABC63F26014}"/>
              </a:ext>
            </a:extLst>
          </p:cNvPr>
          <p:cNvSpPr>
            <a:spLocks/>
          </p:cNvSpPr>
          <p:nvPr/>
        </p:nvSpPr>
        <p:spPr bwMode="auto">
          <a:xfrm>
            <a:off x="5837635" y="2149079"/>
            <a:ext cx="114300" cy="58340"/>
          </a:xfrm>
          <a:custGeom>
            <a:avLst/>
            <a:gdLst>
              <a:gd name="T0" fmla="*/ 16 w 96"/>
              <a:gd name="T1" fmla="*/ 0 h 49"/>
              <a:gd name="T2" fmla="*/ 9 w 96"/>
              <a:gd name="T3" fmla="*/ 2 h 49"/>
              <a:gd name="T4" fmla="*/ 4 w 96"/>
              <a:gd name="T5" fmla="*/ 8 h 49"/>
              <a:gd name="T6" fmla="*/ 1 w 96"/>
              <a:gd name="T7" fmla="*/ 15 h 49"/>
              <a:gd name="T8" fmla="*/ 0 w 96"/>
              <a:gd name="T9" fmla="*/ 24 h 49"/>
              <a:gd name="T10" fmla="*/ 1 w 96"/>
              <a:gd name="T11" fmla="*/ 34 h 49"/>
              <a:gd name="T12" fmla="*/ 4 w 96"/>
              <a:gd name="T13" fmla="*/ 42 h 49"/>
              <a:gd name="T14" fmla="*/ 9 w 96"/>
              <a:gd name="T15" fmla="*/ 47 h 49"/>
              <a:gd name="T16" fmla="*/ 16 w 96"/>
              <a:gd name="T17" fmla="*/ 49 h 49"/>
              <a:gd name="T18" fmla="*/ 80 w 96"/>
              <a:gd name="T19" fmla="*/ 49 h 49"/>
              <a:gd name="T20" fmla="*/ 87 w 96"/>
              <a:gd name="T21" fmla="*/ 47 h 49"/>
              <a:gd name="T22" fmla="*/ 91 w 96"/>
              <a:gd name="T23" fmla="*/ 42 h 49"/>
              <a:gd name="T24" fmla="*/ 95 w 96"/>
              <a:gd name="T25" fmla="*/ 34 h 49"/>
              <a:gd name="T26" fmla="*/ 96 w 96"/>
              <a:gd name="T27" fmla="*/ 24 h 49"/>
              <a:gd name="T28" fmla="*/ 95 w 96"/>
              <a:gd name="T29" fmla="*/ 15 h 49"/>
              <a:gd name="T30" fmla="*/ 91 w 96"/>
              <a:gd name="T31" fmla="*/ 8 h 49"/>
              <a:gd name="T32" fmla="*/ 87 w 96"/>
              <a:gd name="T33" fmla="*/ 2 h 49"/>
              <a:gd name="T34" fmla="*/ 80 w 96"/>
              <a:gd name="T35" fmla="*/ 0 h 49"/>
              <a:gd name="T36" fmla="*/ 16 w 96"/>
              <a:gd name="T3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6" h="49">
                <a:moveTo>
                  <a:pt x="16" y="0"/>
                </a:moveTo>
                <a:lnTo>
                  <a:pt x="9" y="2"/>
                </a:lnTo>
                <a:lnTo>
                  <a:pt x="4" y="8"/>
                </a:lnTo>
                <a:lnTo>
                  <a:pt x="1" y="15"/>
                </a:lnTo>
                <a:lnTo>
                  <a:pt x="0" y="24"/>
                </a:lnTo>
                <a:lnTo>
                  <a:pt x="1" y="34"/>
                </a:lnTo>
                <a:lnTo>
                  <a:pt x="4" y="42"/>
                </a:lnTo>
                <a:lnTo>
                  <a:pt x="9" y="47"/>
                </a:lnTo>
                <a:lnTo>
                  <a:pt x="16" y="49"/>
                </a:lnTo>
                <a:lnTo>
                  <a:pt x="80" y="49"/>
                </a:lnTo>
                <a:lnTo>
                  <a:pt x="87" y="47"/>
                </a:lnTo>
                <a:lnTo>
                  <a:pt x="91" y="42"/>
                </a:lnTo>
                <a:lnTo>
                  <a:pt x="95" y="34"/>
                </a:lnTo>
                <a:lnTo>
                  <a:pt x="96" y="24"/>
                </a:lnTo>
                <a:lnTo>
                  <a:pt x="95" y="15"/>
                </a:lnTo>
                <a:lnTo>
                  <a:pt x="91" y="8"/>
                </a:lnTo>
                <a:lnTo>
                  <a:pt x="87" y="2"/>
                </a:lnTo>
                <a:lnTo>
                  <a:pt x="80" y="0"/>
                </a:lnTo>
                <a:lnTo>
                  <a:pt x="16" y="0"/>
                </a:lnTo>
                <a:close/>
              </a:path>
            </a:pathLst>
          </a:custGeom>
          <a:solidFill>
            <a:srgbClr val="000000"/>
          </a:solidFill>
          <a:ln w="7938">
            <a:solidFill>
              <a:srgbClr val="000000"/>
            </a:solidFill>
            <a:prstDash val="solid"/>
            <a:round/>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35" name="Line 787">
            <a:extLst>
              <a:ext uri="{FF2B5EF4-FFF2-40B4-BE49-F238E27FC236}">
                <a16:creationId xmlns:a16="http://schemas.microsoft.com/office/drawing/2014/main" id="{0616BA11-547B-D1C2-0323-49D0817BC295}"/>
              </a:ext>
            </a:extLst>
          </p:cNvPr>
          <p:cNvSpPr>
            <a:spLocks noChangeShapeType="1"/>
          </p:cNvSpPr>
          <p:nvPr/>
        </p:nvSpPr>
        <p:spPr bwMode="auto">
          <a:xfrm flipH="1">
            <a:off x="3014663" y="1976438"/>
            <a:ext cx="57150" cy="119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36" name="Line 788">
            <a:extLst>
              <a:ext uri="{FF2B5EF4-FFF2-40B4-BE49-F238E27FC236}">
                <a16:creationId xmlns:a16="http://schemas.microsoft.com/office/drawing/2014/main" id="{EF2F7F54-F081-FA4E-B543-3F2B6D234DE3}"/>
              </a:ext>
            </a:extLst>
          </p:cNvPr>
          <p:cNvSpPr>
            <a:spLocks noChangeShapeType="1"/>
          </p:cNvSpPr>
          <p:nvPr/>
        </p:nvSpPr>
        <p:spPr bwMode="auto">
          <a:xfrm flipH="1">
            <a:off x="3014663" y="2034779"/>
            <a:ext cx="57150" cy="119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37" name="Line 789">
            <a:extLst>
              <a:ext uri="{FF2B5EF4-FFF2-40B4-BE49-F238E27FC236}">
                <a16:creationId xmlns:a16="http://schemas.microsoft.com/office/drawing/2014/main" id="{633B34E5-6B85-9685-E991-FC8A7776DE0F}"/>
              </a:ext>
            </a:extLst>
          </p:cNvPr>
          <p:cNvSpPr>
            <a:spLocks noChangeShapeType="1"/>
          </p:cNvSpPr>
          <p:nvPr/>
        </p:nvSpPr>
        <p:spPr bwMode="auto">
          <a:xfrm flipH="1">
            <a:off x="3014663" y="2149079"/>
            <a:ext cx="57150" cy="119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38" name="Line 790">
            <a:extLst>
              <a:ext uri="{FF2B5EF4-FFF2-40B4-BE49-F238E27FC236}">
                <a16:creationId xmlns:a16="http://schemas.microsoft.com/office/drawing/2014/main" id="{681254CE-CE6E-5912-8329-6B35AF9C1B11}"/>
              </a:ext>
            </a:extLst>
          </p:cNvPr>
          <p:cNvSpPr>
            <a:spLocks noChangeShapeType="1"/>
          </p:cNvSpPr>
          <p:nvPr/>
        </p:nvSpPr>
        <p:spPr bwMode="auto">
          <a:xfrm flipH="1">
            <a:off x="3014663" y="2207419"/>
            <a:ext cx="57150" cy="119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39" name="Line 791">
            <a:extLst>
              <a:ext uri="{FF2B5EF4-FFF2-40B4-BE49-F238E27FC236}">
                <a16:creationId xmlns:a16="http://schemas.microsoft.com/office/drawing/2014/main" id="{807C74C7-59FF-360D-4512-D77CFA5FCECB}"/>
              </a:ext>
            </a:extLst>
          </p:cNvPr>
          <p:cNvSpPr>
            <a:spLocks noChangeShapeType="1"/>
          </p:cNvSpPr>
          <p:nvPr/>
        </p:nvSpPr>
        <p:spPr bwMode="auto">
          <a:xfrm flipH="1">
            <a:off x="5951935" y="1976438"/>
            <a:ext cx="58340" cy="119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40" name="Line 792">
            <a:extLst>
              <a:ext uri="{FF2B5EF4-FFF2-40B4-BE49-F238E27FC236}">
                <a16:creationId xmlns:a16="http://schemas.microsoft.com/office/drawing/2014/main" id="{3EEFAC05-5BE9-5681-7EA2-4D1B8305EE56}"/>
              </a:ext>
            </a:extLst>
          </p:cNvPr>
          <p:cNvSpPr>
            <a:spLocks noChangeShapeType="1"/>
          </p:cNvSpPr>
          <p:nvPr/>
        </p:nvSpPr>
        <p:spPr bwMode="auto">
          <a:xfrm flipH="1">
            <a:off x="5951935" y="2034779"/>
            <a:ext cx="58340" cy="119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41" name="Line 793">
            <a:extLst>
              <a:ext uri="{FF2B5EF4-FFF2-40B4-BE49-F238E27FC236}">
                <a16:creationId xmlns:a16="http://schemas.microsoft.com/office/drawing/2014/main" id="{A82F156C-7967-C25B-B09C-1473D1408400}"/>
              </a:ext>
            </a:extLst>
          </p:cNvPr>
          <p:cNvSpPr>
            <a:spLocks noChangeShapeType="1"/>
          </p:cNvSpPr>
          <p:nvPr/>
        </p:nvSpPr>
        <p:spPr bwMode="auto">
          <a:xfrm flipH="1">
            <a:off x="5951935" y="2149079"/>
            <a:ext cx="58340" cy="119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42" name="Line 794">
            <a:extLst>
              <a:ext uri="{FF2B5EF4-FFF2-40B4-BE49-F238E27FC236}">
                <a16:creationId xmlns:a16="http://schemas.microsoft.com/office/drawing/2014/main" id="{3B362427-F543-7F76-0E20-E0468B796851}"/>
              </a:ext>
            </a:extLst>
          </p:cNvPr>
          <p:cNvSpPr>
            <a:spLocks noChangeShapeType="1"/>
          </p:cNvSpPr>
          <p:nvPr/>
        </p:nvSpPr>
        <p:spPr bwMode="auto">
          <a:xfrm flipH="1">
            <a:off x="5951935" y="2207419"/>
            <a:ext cx="58340" cy="119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43" name="Line 795">
            <a:extLst>
              <a:ext uri="{FF2B5EF4-FFF2-40B4-BE49-F238E27FC236}">
                <a16:creationId xmlns:a16="http://schemas.microsoft.com/office/drawing/2014/main" id="{68F75C51-6132-5AC9-3C0A-3A3798F31C43}"/>
              </a:ext>
            </a:extLst>
          </p:cNvPr>
          <p:cNvSpPr>
            <a:spLocks noChangeShapeType="1"/>
          </p:cNvSpPr>
          <p:nvPr/>
        </p:nvSpPr>
        <p:spPr bwMode="auto">
          <a:xfrm>
            <a:off x="6010275" y="1746647"/>
            <a:ext cx="1191" cy="69056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44" name="Rectangle 796">
            <a:extLst>
              <a:ext uri="{FF2B5EF4-FFF2-40B4-BE49-F238E27FC236}">
                <a16:creationId xmlns:a16="http://schemas.microsoft.com/office/drawing/2014/main" id="{B0C1002E-2381-A479-CFDD-6B16FC250D3D}"/>
              </a:ext>
            </a:extLst>
          </p:cNvPr>
          <p:cNvSpPr>
            <a:spLocks noChangeArrowheads="1"/>
          </p:cNvSpPr>
          <p:nvPr/>
        </p:nvSpPr>
        <p:spPr bwMode="auto">
          <a:xfrm>
            <a:off x="2495550" y="1976438"/>
            <a:ext cx="347663" cy="175022"/>
          </a:xfrm>
          <a:prstGeom prst="rect">
            <a:avLst/>
          </a:prstGeom>
          <a:solidFill>
            <a:srgbClr val="FFFFFF"/>
          </a:solidFill>
          <a:ln w="7938">
            <a:solidFill>
              <a:srgbClr val="FFFFFF"/>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45" name="Rectangle 797">
            <a:extLst>
              <a:ext uri="{FF2B5EF4-FFF2-40B4-BE49-F238E27FC236}">
                <a16:creationId xmlns:a16="http://schemas.microsoft.com/office/drawing/2014/main" id="{6D8B4684-AC71-A34D-386C-A70B27FE9048}"/>
              </a:ext>
            </a:extLst>
          </p:cNvPr>
          <p:cNvSpPr>
            <a:spLocks noChangeArrowheads="1"/>
          </p:cNvSpPr>
          <p:nvPr/>
        </p:nvSpPr>
        <p:spPr bwMode="auto">
          <a:xfrm>
            <a:off x="2557463" y="2010967"/>
            <a:ext cx="230832" cy="10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685800" eaLnBrk="0" fontAlgn="base" hangingPunct="0">
              <a:spcBef>
                <a:spcPct val="0"/>
              </a:spcBef>
              <a:spcAft>
                <a:spcPct val="0"/>
              </a:spcAft>
            </a:pPr>
            <a:r>
              <a:rPr lang="en-US" altLang="en-CH" sz="675">
                <a:solidFill>
                  <a:srgbClr val="000000"/>
                </a:solidFill>
                <a:latin typeface="Times New Roman" panose="02020603050405020304" pitchFamily="18" charset="0"/>
              </a:rPr>
              <a:t>bullets</a:t>
            </a:r>
            <a:endParaRPr lang="en-US" altLang="en-CH" sz="1050">
              <a:solidFill>
                <a:srgbClr val="000000"/>
              </a:solidFill>
              <a:latin typeface="Times New Roman" panose="02020603050405020304" pitchFamily="18" charset="0"/>
            </a:endParaRPr>
          </a:p>
        </p:txBody>
      </p:sp>
      <p:sp>
        <p:nvSpPr>
          <p:cNvPr id="130846" name="Freeform 798">
            <a:extLst>
              <a:ext uri="{FF2B5EF4-FFF2-40B4-BE49-F238E27FC236}">
                <a16:creationId xmlns:a16="http://schemas.microsoft.com/office/drawing/2014/main" id="{78FECD8C-F070-5B01-DBCD-7EC42280B70B}"/>
              </a:ext>
            </a:extLst>
          </p:cNvPr>
          <p:cNvSpPr>
            <a:spLocks/>
          </p:cNvSpPr>
          <p:nvPr/>
        </p:nvSpPr>
        <p:spPr bwMode="auto">
          <a:xfrm>
            <a:off x="5779294" y="1803797"/>
            <a:ext cx="230981" cy="57150"/>
          </a:xfrm>
          <a:custGeom>
            <a:avLst/>
            <a:gdLst>
              <a:gd name="T0" fmla="*/ 152 w 194"/>
              <a:gd name="T1" fmla="*/ 0 h 48"/>
              <a:gd name="T2" fmla="*/ 152 w 194"/>
              <a:gd name="T3" fmla="*/ 16 h 48"/>
              <a:gd name="T4" fmla="*/ 0 w 194"/>
              <a:gd name="T5" fmla="*/ 16 h 48"/>
              <a:gd name="T6" fmla="*/ 0 w 194"/>
              <a:gd name="T7" fmla="*/ 32 h 48"/>
              <a:gd name="T8" fmla="*/ 152 w 194"/>
              <a:gd name="T9" fmla="*/ 32 h 48"/>
              <a:gd name="T10" fmla="*/ 152 w 194"/>
              <a:gd name="T11" fmla="*/ 48 h 48"/>
              <a:gd name="T12" fmla="*/ 194 w 194"/>
              <a:gd name="T13" fmla="*/ 24 h 48"/>
              <a:gd name="T14" fmla="*/ 152 w 194"/>
              <a:gd name="T15" fmla="*/ 0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8">
                <a:moveTo>
                  <a:pt x="152" y="0"/>
                </a:moveTo>
                <a:lnTo>
                  <a:pt x="152" y="16"/>
                </a:lnTo>
                <a:lnTo>
                  <a:pt x="0" y="16"/>
                </a:lnTo>
                <a:lnTo>
                  <a:pt x="0" y="32"/>
                </a:lnTo>
                <a:lnTo>
                  <a:pt x="152" y="32"/>
                </a:lnTo>
                <a:lnTo>
                  <a:pt x="152" y="48"/>
                </a:lnTo>
                <a:lnTo>
                  <a:pt x="194" y="24"/>
                </a:lnTo>
                <a:lnTo>
                  <a:pt x="152" y="0"/>
                </a:lnTo>
                <a:close/>
              </a:path>
            </a:pathLst>
          </a:custGeom>
          <a:solidFill>
            <a:srgbClr val="000000"/>
          </a:solidFill>
          <a:ln w="7938">
            <a:solidFill>
              <a:srgbClr val="000000"/>
            </a:solidFill>
            <a:prstDash val="solid"/>
            <a:round/>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47" name="Freeform 799">
            <a:extLst>
              <a:ext uri="{FF2B5EF4-FFF2-40B4-BE49-F238E27FC236}">
                <a16:creationId xmlns:a16="http://schemas.microsoft.com/office/drawing/2014/main" id="{B971032D-EB90-742B-B588-A3D03B3B486A}"/>
              </a:ext>
            </a:extLst>
          </p:cNvPr>
          <p:cNvSpPr>
            <a:spLocks/>
          </p:cNvSpPr>
          <p:nvPr/>
        </p:nvSpPr>
        <p:spPr bwMode="auto">
          <a:xfrm>
            <a:off x="5779294" y="2321719"/>
            <a:ext cx="230981" cy="58341"/>
          </a:xfrm>
          <a:custGeom>
            <a:avLst/>
            <a:gdLst>
              <a:gd name="T0" fmla="*/ 152 w 194"/>
              <a:gd name="T1" fmla="*/ 0 h 49"/>
              <a:gd name="T2" fmla="*/ 152 w 194"/>
              <a:gd name="T3" fmla="*/ 16 h 49"/>
              <a:gd name="T4" fmla="*/ 0 w 194"/>
              <a:gd name="T5" fmla="*/ 16 h 49"/>
              <a:gd name="T6" fmla="*/ 0 w 194"/>
              <a:gd name="T7" fmla="*/ 33 h 49"/>
              <a:gd name="T8" fmla="*/ 152 w 194"/>
              <a:gd name="T9" fmla="*/ 33 h 49"/>
              <a:gd name="T10" fmla="*/ 152 w 194"/>
              <a:gd name="T11" fmla="*/ 49 h 49"/>
              <a:gd name="T12" fmla="*/ 194 w 194"/>
              <a:gd name="T13" fmla="*/ 25 h 49"/>
              <a:gd name="T14" fmla="*/ 152 w 194"/>
              <a:gd name="T15" fmla="*/ 0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49">
                <a:moveTo>
                  <a:pt x="152" y="0"/>
                </a:moveTo>
                <a:lnTo>
                  <a:pt x="152" y="16"/>
                </a:lnTo>
                <a:lnTo>
                  <a:pt x="0" y="16"/>
                </a:lnTo>
                <a:lnTo>
                  <a:pt x="0" y="33"/>
                </a:lnTo>
                <a:lnTo>
                  <a:pt x="152" y="33"/>
                </a:lnTo>
                <a:lnTo>
                  <a:pt x="152" y="49"/>
                </a:lnTo>
                <a:lnTo>
                  <a:pt x="194" y="25"/>
                </a:lnTo>
                <a:lnTo>
                  <a:pt x="152" y="0"/>
                </a:lnTo>
                <a:close/>
              </a:path>
            </a:pathLst>
          </a:custGeom>
          <a:solidFill>
            <a:srgbClr val="000000"/>
          </a:solidFill>
          <a:ln w="7938">
            <a:solidFill>
              <a:srgbClr val="000000"/>
            </a:solidFill>
            <a:prstDash val="solid"/>
            <a:round/>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48" name="Freeform 800">
            <a:extLst>
              <a:ext uri="{FF2B5EF4-FFF2-40B4-BE49-F238E27FC236}">
                <a16:creationId xmlns:a16="http://schemas.microsoft.com/office/drawing/2014/main" id="{08C10FE2-8B53-895C-F2B5-DD565EC24E4B}"/>
              </a:ext>
            </a:extLst>
          </p:cNvPr>
          <p:cNvSpPr>
            <a:spLocks/>
          </p:cNvSpPr>
          <p:nvPr/>
        </p:nvSpPr>
        <p:spPr bwMode="auto">
          <a:xfrm>
            <a:off x="3014663" y="1803797"/>
            <a:ext cx="229791" cy="57150"/>
          </a:xfrm>
          <a:custGeom>
            <a:avLst/>
            <a:gdLst>
              <a:gd name="T0" fmla="*/ 46 w 193"/>
              <a:gd name="T1" fmla="*/ 0 h 48"/>
              <a:gd name="T2" fmla="*/ 46 w 193"/>
              <a:gd name="T3" fmla="*/ 15 h 48"/>
              <a:gd name="T4" fmla="*/ 193 w 193"/>
              <a:gd name="T5" fmla="*/ 15 h 48"/>
              <a:gd name="T6" fmla="*/ 193 w 193"/>
              <a:gd name="T7" fmla="*/ 34 h 48"/>
              <a:gd name="T8" fmla="*/ 46 w 193"/>
              <a:gd name="T9" fmla="*/ 34 h 48"/>
              <a:gd name="T10" fmla="*/ 46 w 193"/>
              <a:gd name="T11" fmla="*/ 48 h 48"/>
              <a:gd name="T12" fmla="*/ 0 w 193"/>
              <a:gd name="T13" fmla="*/ 24 h 48"/>
              <a:gd name="T14" fmla="*/ 46 w 193"/>
              <a:gd name="T15" fmla="*/ 0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48">
                <a:moveTo>
                  <a:pt x="46" y="0"/>
                </a:moveTo>
                <a:lnTo>
                  <a:pt x="46" y="15"/>
                </a:lnTo>
                <a:lnTo>
                  <a:pt x="193" y="15"/>
                </a:lnTo>
                <a:lnTo>
                  <a:pt x="193" y="34"/>
                </a:lnTo>
                <a:lnTo>
                  <a:pt x="46" y="34"/>
                </a:lnTo>
                <a:lnTo>
                  <a:pt x="46" y="48"/>
                </a:lnTo>
                <a:lnTo>
                  <a:pt x="0" y="24"/>
                </a:lnTo>
                <a:lnTo>
                  <a:pt x="46" y="0"/>
                </a:lnTo>
                <a:close/>
              </a:path>
            </a:pathLst>
          </a:custGeom>
          <a:solidFill>
            <a:srgbClr val="000000"/>
          </a:solidFill>
          <a:ln w="7938">
            <a:solidFill>
              <a:srgbClr val="000000"/>
            </a:solidFill>
            <a:prstDash val="solid"/>
            <a:round/>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49" name="Freeform 801">
            <a:extLst>
              <a:ext uri="{FF2B5EF4-FFF2-40B4-BE49-F238E27FC236}">
                <a16:creationId xmlns:a16="http://schemas.microsoft.com/office/drawing/2014/main" id="{031BFBE3-310B-EDB1-0DD1-E5ED2FABB764}"/>
              </a:ext>
            </a:extLst>
          </p:cNvPr>
          <p:cNvSpPr>
            <a:spLocks/>
          </p:cNvSpPr>
          <p:nvPr/>
        </p:nvSpPr>
        <p:spPr bwMode="auto">
          <a:xfrm>
            <a:off x="3014663" y="2321719"/>
            <a:ext cx="229791" cy="58341"/>
          </a:xfrm>
          <a:custGeom>
            <a:avLst/>
            <a:gdLst>
              <a:gd name="T0" fmla="*/ 46 w 193"/>
              <a:gd name="T1" fmla="*/ 0 h 49"/>
              <a:gd name="T2" fmla="*/ 46 w 193"/>
              <a:gd name="T3" fmla="*/ 15 h 49"/>
              <a:gd name="T4" fmla="*/ 193 w 193"/>
              <a:gd name="T5" fmla="*/ 15 h 49"/>
              <a:gd name="T6" fmla="*/ 193 w 193"/>
              <a:gd name="T7" fmla="*/ 34 h 49"/>
              <a:gd name="T8" fmla="*/ 46 w 193"/>
              <a:gd name="T9" fmla="*/ 34 h 49"/>
              <a:gd name="T10" fmla="*/ 46 w 193"/>
              <a:gd name="T11" fmla="*/ 49 h 49"/>
              <a:gd name="T12" fmla="*/ 0 w 193"/>
              <a:gd name="T13" fmla="*/ 25 h 49"/>
              <a:gd name="T14" fmla="*/ 46 w 193"/>
              <a:gd name="T15" fmla="*/ 0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49">
                <a:moveTo>
                  <a:pt x="46" y="0"/>
                </a:moveTo>
                <a:lnTo>
                  <a:pt x="46" y="15"/>
                </a:lnTo>
                <a:lnTo>
                  <a:pt x="193" y="15"/>
                </a:lnTo>
                <a:lnTo>
                  <a:pt x="193" y="34"/>
                </a:lnTo>
                <a:lnTo>
                  <a:pt x="46" y="34"/>
                </a:lnTo>
                <a:lnTo>
                  <a:pt x="46" y="49"/>
                </a:lnTo>
                <a:lnTo>
                  <a:pt x="0" y="25"/>
                </a:lnTo>
                <a:lnTo>
                  <a:pt x="46" y="0"/>
                </a:lnTo>
                <a:close/>
              </a:path>
            </a:pathLst>
          </a:custGeom>
          <a:solidFill>
            <a:srgbClr val="000000"/>
          </a:solidFill>
          <a:ln w="7938">
            <a:solidFill>
              <a:srgbClr val="000000"/>
            </a:solidFill>
            <a:prstDash val="solid"/>
            <a:round/>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50" name="Rectangle 802">
            <a:extLst>
              <a:ext uri="{FF2B5EF4-FFF2-40B4-BE49-F238E27FC236}">
                <a16:creationId xmlns:a16="http://schemas.microsoft.com/office/drawing/2014/main" id="{0B150DA5-AA5B-A633-8D32-5DBEE198A76D}"/>
              </a:ext>
            </a:extLst>
          </p:cNvPr>
          <p:cNvSpPr>
            <a:spLocks noChangeArrowheads="1"/>
          </p:cNvSpPr>
          <p:nvPr/>
        </p:nvSpPr>
        <p:spPr bwMode="auto">
          <a:xfrm>
            <a:off x="2495550" y="2207419"/>
            <a:ext cx="290513" cy="173831"/>
          </a:xfrm>
          <a:prstGeom prst="rect">
            <a:avLst/>
          </a:prstGeom>
          <a:solidFill>
            <a:srgbClr val="FFFFFF"/>
          </a:solidFill>
          <a:ln w="7938">
            <a:solidFill>
              <a:srgbClr val="FFFFFF"/>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51" name="Rectangle 803">
            <a:extLst>
              <a:ext uri="{FF2B5EF4-FFF2-40B4-BE49-F238E27FC236}">
                <a16:creationId xmlns:a16="http://schemas.microsoft.com/office/drawing/2014/main" id="{B92339C6-745E-8D78-37EA-EC6BC60BE5AF}"/>
              </a:ext>
            </a:extLst>
          </p:cNvPr>
          <p:cNvSpPr>
            <a:spLocks noChangeArrowheads="1"/>
          </p:cNvSpPr>
          <p:nvPr/>
        </p:nvSpPr>
        <p:spPr bwMode="auto">
          <a:xfrm>
            <a:off x="2557463" y="2241948"/>
            <a:ext cx="168316" cy="10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685800" eaLnBrk="0" fontAlgn="base" hangingPunct="0">
              <a:spcBef>
                <a:spcPct val="0"/>
              </a:spcBef>
              <a:spcAft>
                <a:spcPct val="0"/>
              </a:spcAft>
            </a:pPr>
            <a:r>
              <a:rPr lang="en-US" altLang="en-CH" sz="675">
                <a:solidFill>
                  <a:srgbClr val="000000"/>
                </a:solidFill>
                <a:latin typeface="Times New Roman" panose="02020603050405020304" pitchFamily="18" charset="0"/>
              </a:rPr>
              <a:t>bolts</a:t>
            </a:r>
            <a:endParaRPr lang="en-US" altLang="en-CH" sz="1050">
              <a:solidFill>
                <a:srgbClr val="000000"/>
              </a:solidFill>
              <a:latin typeface="Times New Roman" panose="02020603050405020304" pitchFamily="18" charset="0"/>
            </a:endParaRPr>
          </a:p>
        </p:txBody>
      </p:sp>
      <p:sp>
        <p:nvSpPr>
          <p:cNvPr id="130852" name="Rectangle 804">
            <a:extLst>
              <a:ext uri="{FF2B5EF4-FFF2-40B4-BE49-F238E27FC236}">
                <a16:creationId xmlns:a16="http://schemas.microsoft.com/office/drawing/2014/main" id="{CB8A193A-E8CD-C1C2-F668-73C0B0616588}"/>
              </a:ext>
            </a:extLst>
          </p:cNvPr>
          <p:cNvSpPr>
            <a:spLocks noChangeArrowheads="1"/>
          </p:cNvSpPr>
          <p:nvPr/>
        </p:nvSpPr>
        <p:spPr bwMode="auto">
          <a:xfrm>
            <a:off x="3187303" y="2552701"/>
            <a:ext cx="404813" cy="173831"/>
          </a:xfrm>
          <a:prstGeom prst="rect">
            <a:avLst/>
          </a:prstGeom>
          <a:solidFill>
            <a:srgbClr val="FFFFFF"/>
          </a:solidFill>
          <a:ln w="7938">
            <a:solidFill>
              <a:srgbClr val="FFFFFF"/>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53" name="Rectangle 805">
            <a:extLst>
              <a:ext uri="{FF2B5EF4-FFF2-40B4-BE49-F238E27FC236}">
                <a16:creationId xmlns:a16="http://schemas.microsoft.com/office/drawing/2014/main" id="{42859DA1-0289-22A4-5856-0873DA923187}"/>
              </a:ext>
            </a:extLst>
          </p:cNvPr>
          <p:cNvSpPr>
            <a:spLocks noChangeArrowheads="1"/>
          </p:cNvSpPr>
          <p:nvPr/>
        </p:nvSpPr>
        <p:spPr bwMode="auto">
          <a:xfrm>
            <a:off x="3248025" y="2587229"/>
            <a:ext cx="254878" cy="10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685800" eaLnBrk="0" fontAlgn="base" hangingPunct="0">
              <a:spcBef>
                <a:spcPct val="0"/>
              </a:spcBef>
              <a:spcAft>
                <a:spcPct val="0"/>
              </a:spcAft>
            </a:pPr>
            <a:r>
              <a:rPr lang="en-US" altLang="en-CH" sz="675">
                <a:solidFill>
                  <a:srgbClr val="000000"/>
                </a:solidFill>
                <a:latin typeface="Times New Roman" panose="02020603050405020304" pitchFamily="18" charset="0"/>
              </a:rPr>
              <a:t>Al-ring</a:t>
            </a:r>
            <a:endParaRPr lang="en-US" altLang="en-CH" sz="1050">
              <a:solidFill>
                <a:srgbClr val="000000"/>
              </a:solidFill>
              <a:latin typeface="Times New Roman" panose="02020603050405020304" pitchFamily="18" charset="0"/>
            </a:endParaRPr>
          </a:p>
        </p:txBody>
      </p:sp>
      <p:sp>
        <p:nvSpPr>
          <p:cNvPr id="130854" name="Line 806">
            <a:extLst>
              <a:ext uri="{FF2B5EF4-FFF2-40B4-BE49-F238E27FC236}">
                <a16:creationId xmlns:a16="http://schemas.microsoft.com/office/drawing/2014/main" id="{F75A3448-ED0A-F1F8-48E7-74410B83DD6A}"/>
              </a:ext>
            </a:extLst>
          </p:cNvPr>
          <p:cNvSpPr>
            <a:spLocks noChangeShapeType="1"/>
          </p:cNvSpPr>
          <p:nvPr/>
        </p:nvSpPr>
        <p:spPr bwMode="auto">
          <a:xfrm>
            <a:off x="3302794" y="2380060"/>
            <a:ext cx="57150" cy="22979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55" name="Line 807">
            <a:extLst>
              <a:ext uri="{FF2B5EF4-FFF2-40B4-BE49-F238E27FC236}">
                <a16:creationId xmlns:a16="http://schemas.microsoft.com/office/drawing/2014/main" id="{363B7B94-1821-DAA0-95CB-F7FC2713E438}"/>
              </a:ext>
            </a:extLst>
          </p:cNvPr>
          <p:cNvSpPr>
            <a:spLocks noChangeShapeType="1"/>
          </p:cNvSpPr>
          <p:nvPr/>
        </p:nvSpPr>
        <p:spPr bwMode="auto">
          <a:xfrm flipH="1" flipV="1">
            <a:off x="2726532" y="2264569"/>
            <a:ext cx="345281"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56" name="Line 808">
            <a:extLst>
              <a:ext uri="{FF2B5EF4-FFF2-40B4-BE49-F238E27FC236}">
                <a16:creationId xmlns:a16="http://schemas.microsoft.com/office/drawing/2014/main" id="{5617AD45-590B-4264-447D-A519C7F0C51B}"/>
              </a:ext>
            </a:extLst>
          </p:cNvPr>
          <p:cNvSpPr>
            <a:spLocks noChangeShapeType="1"/>
          </p:cNvSpPr>
          <p:nvPr/>
        </p:nvSpPr>
        <p:spPr bwMode="auto">
          <a:xfrm flipH="1" flipV="1">
            <a:off x="2783682" y="2091929"/>
            <a:ext cx="345281" cy="57150"/>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57" name="Rectangle 809">
            <a:extLst>
              <a:ext uri="{FF2B5EF4-FFF2-40B4-BE49-F238E27FC236}">
                <a16:creationId xmlns:a16="http://schemas.microsoft.com/office/drawing/2014/main" id="{86438E1C-8549-549D-7DC3-E5478FD791AE}"/>
              </a:ext>
            </a:extLst>
          </p:cNvPr>
          <p:cNvSpPr>
            <a:spLocks noChangeArrowheads="1"/>
          </p:cNvSpPr>
          <p:nvPr/>
        </p:nvSpPr>
        <p:spPr bwMode="auto">
          <a:xfrm>
            <a:off x="3590926" y="2552701"/>
            <a:ext cx="289322" cy="173831"/>
          </a:xfrm>
          <a:prstGeom prst="rect">
            <a:avLst/>
          </a:prstGeom>
          <a:solidFill>
            <a:srgbClr val="FFFFFF"/>
          </a:solidFill>
          <a:ln w="7938">
            <a:solidFill>
              <a:srgbClr val="FFFFFF"/>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58" name="Rectangle 810">
            <a:extLst>
              <a:ext uri="{FF2B5EF4-FFF2-40B4-BE49-F238E27FC236}">
                <a16:creationId xmlns:a16="http://schemas.microsoft.com/office/drawing/2014/main" id="{3CBD80D7-FF01-F93E-A2A7-6150E51DE805}"/>
              </a:ext>
            </a:extLst>
          </p:cNvPr>
          <p:cNvSpPr>
            <a:spLocks noChangeArrowheads="1"/>
          </p:cNvSpPr>
          <p:nvPr/>
        </p:nvSpPr>
        <p:spPr bwMode="auto">
          <a:xfrm>
            <a:off x="3651647" y="2587229"/>
            <a:ext cx="267702" cy="10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685800" eaLnBrk="0" fontAlgn="base" hangingPunct="0">
              <a:spcBef>
                <a:spcPct val="0"/>
              </a:spcBef>
              <a:spcAft>
                <a:spcPct val="0"/>
              </a:spcAft>
            </a:pPr>
            <a:r>
              <a:rPr lang="en-US" altLang="en-CH" sz="675">
                <a:solidFill>
                  <a:srgbClr val="000000"/>
                </a:solidFill>
                <a:latin typeface="Times New Roman" panose="02020603050405020304" pitchFamily="18" charset="0"/>
              </a:rPr>
              <a:t>end can</a:t>
            </a:r>
            <a:endParaRPr lang="en-US" altLang="en-CH" sz="1050">
              <a:solidFill>
                <a:srgbClr val="000000"/>
              </a:solidFill>
              <a:latin typeface="Times New Roman" panose="02020603050405020304" pitchFamily="18" charset="0"/>
            </a:endParaRPr>
          </a:p>
        </p:txBody>
      </p:sp>
      <p:sp>
        <p:nvSpPr>
          <p:cNvPr id="130859" name="Line 811">
            <a:extLst>
              <a:ext uri="{FF2B5EF4-FFF2-40B4-BE49-F238E27FC236}">
                <a16:creationId xmlns:a16="http://schemas.microsoft.com/office/drawing/2014/main" id="{03CA00F2-3ECB-FA21-794C-2764A63A09C5}"/>
              </a:ext>
            </a:extLst>
          </p:cNvPr>
          <p:cNvSpPr>
            <a:spLocks noChangeShapeType="1"/>
          </p:cNvSpPr>
          <p:nvPr/>
        </p:nvSpPr>
        <p:spPr bwMode="auto">
          <a:xfrm>
            <a:off x="3532585" y="2321719"/>
            <a:ext cx="115490" cy="28813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60" name="Rectangle 812">
            <a:extLst>
              <a:ext uri="{FF2B5EF4-FFF2-40B4-BE49-F238E27FC236}">
                <a16:creationId xmlns:a16="http://schemas.microsoft.com/office/drawing/2014/main" id="{B6B5F547-CFD9-2439-539F-4AFC0D65EFEB}"/>
              </a:ext>
            </a:extLst>
          </p:cNvPr>
          <p:cNvSpPr>
            <a:spLocks noChangeArrowheads="1"/>
          </p:cNvSpPr>
          <p:nvPr/>
        </p:nvSpPr>
        <p:spPr bwMode="auto">
          <a:xfrm>
            <a:off x="4165997" y="2552701"/>
            <a:ext cx="290513" cy="173831"/>
          </a:xfrm>
          <a:prstGeom prst="rect">
            <a:avLst/>
          </a:prstGeom>
          <a:solidFill>
            <a:srgbClr val="FFFFFF"/>
          </a:solidFill>
          <a:ln w="7938">
            <a:solidFill>
              <a:srgbClr val="FFFFFF"/>
            </a:solidFill>
            <a:miter lim="800000"/>
            <a:headEnd/>
            <a:tailEnd/>
          </a:ln>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0861" name="Rectangle 813">
            <a:extLst>
              <a:ext uri="{FF2B5EF4-FFF2-40B4-BE49-F238E27FC236}">
                <a16:creationId xmlns:a16="http://schemas.microsoft.com/office/drawing/2014/main" id="{E12CAC2C-0746-510F-C407-FBD799AD990F}"/>
              </a:ext>
            </a:extLst>
          </p:cNvPr>
          <p:cNvSpPr>
            <a:spLocks noChangeArrowheads="1"/>
          </p:cNvSpPr>
          <p:nvPr/>
        </p:nvSpPr>
        <p:spPr bwMode="auto">
          <a:xfrm>
            <a:off x="4227910" y="2587229"/>
            <a:ext cx="168316" cy="10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685800" eaLnBrk="0" fontAlgn="base" hangingPunct="0">
              <a:spcBef>
                <a:spcPct val="0"/>
              </a:spcBef>
              <a:spcAft>
                <a:spcPct val="0"/>
              </a:spcAft>
            </a:pPr>
            <a:r>
              <a:rPr lang="en-US" altLang="en-CH" sz="675">
                <a:solidFill>
                  <a:srgbClr val="000000"/>
                </a:solidFill>
                <a:latin typeface="Times New Roman" panose="02020603050405020304" pitchFamily="18" charset="0"/>
              </a:rPr>
              <a:t>yoke</a:t>
            </a:r>
            <a:endParaRPr lang="en-US" altLang="en-CH" sz="1050">
              <a:solidFill>
                <a:srgbClr val="000000"/>
              </a:solidFill>
              <a:latin typeface="Times New Roman" panose="02020603050405020304" pitchFamily="18" charset="0"/>
            </a:endParaRPr>
          </a:p>
        </p:txBody>
      </p:sp>
      <p:sp>
        <p:nvSpPr>
          <p:cNvPr id="130862" name="Line 814">
            <a:extLst>
              <a:ext uri="{FF2B5EF4-FFF2-40B4-BE49-F238E27FC236}">
                <a16:creationId xmlns:a16="http://schemas.microsoft.com/office/drawing/2014/main" id="{CFD1788B-5CC4-444A-F18D-BE61A0DEA2C5}"/>
              </a:ext>
            </a:extLst>
          </p:cNvPr>
          <p:cNvSpPr>
            <a:spLocks noChangeShapeType="1"/>
          </p:cNvSpPr>
          <p:nvPr/>
        </p:nvSpPr>
        <p:spPr bwMode="auto">
          <a:xfrm>
            <a:off x="4165998" y="2321719"/>
            <a:ext cx="115490" cy="28813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6" name="TextBox 5">
            <a:extLst>
              <a:ext uri="{FF2B5EF4-FFF2-40B4-BE49-F238E27FC236}">
                <a16:creationId xmlns:a16="http://schemas.microsoft.com/office/drawing/2014/main" id="{26113ACA-1213-4D71-A658-73BE22C1C53E}"/>
              </a:ext>
            </a:extLst>
          </p:cNvPr>
          <p:cNvSpPr txBox="1"/>
          <p:nvPr/>
        </p:nvSpPr>
        <p:spPr>
          <a:xfrm>
            <a:off x="7299754" y="256401"/>
            <a:ext cx="1387046" cy="276999"/>
          </a:xfrm>
          <a:prstGeom prst="rect">
            <a:avLst/>
          </a:prstGeom>
          <a:noFill/>
          <a:ln>
            <a:solidFill>
              <a:schemeClr val="accent2">
                <a:lumMod val="60000"/>
                <a:lumOff val="40000"/>
              </a:schemeClr>
            </a:solidFill>
          </a:ln>
        </p:spPr>
        <p:txBody>
          <a:bodyPr wrap="none" rtlCol="0">
            <a:spAutoFit/>
          </a:bodyPr>
          <a:lstStyle/>
          <a:p>
            <a:r>
              <a:rPr lang="en-GB" sz="1200" i="1" dirty="0"/>
              <a:t>F. </a:t>
            </a:r>
            <a:r>
              <a:rPr lang="en-GB" sz="1200" i="1" dirty="0" err="1"/>
              <a:t>Nobrega</a:t>
            </a:r>
            <a:r>
              <a:rPr lang="en-GB" sz="1200" i="1" dirty="0"/>
              <a:t> (FNAL)</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9A33AE86-B006-D620-3E42-9046C7601275}"/>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7595237F-51E9-E2CE-FC27-29089446D386}"/>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F13E639B-EC05-0A91-40AA-208B48A99FD7}"/>
              </a:ext>
            </a:extLst>
          </p:cNvPr>
          <p:cNvSpPr>
            <a:spLocks noGrp="1"/>
          </p:cNvSpPr>
          <p:nvPr>
            <p:ph type="sldNum" sz="quarter" idx="12"/>
          </p:nvPr>
        </p:nvSpPr>
        <p:spPr/>
        <p:txBody>
          <a:bodyPr/>
          <a:lstStyle/>
          <a:p>
            <a:pPr defTabSz="685800" eaLnBrk="0" fontAlgn="base" hangingPunct="0">
              <a:spcBef>
                <a:spcPct val="0"/>
              </a:spcBef>
              <a:spcAft>
                <a:spcPct val="0"/>
              </a:spcAft>
            </a:pPr>
            <a:fld id="{53BFF448-99E3-5943-9028-578505DF0BF1}"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23</a:t>
            </a:fld>
            <a:endParaRPr lang="en-US" altLang="en-CH" sz="1050">
              <a:solidFill>
                <a:srgbClr val="000000"/>
              </a:solidFill>
              <a:latin typeface="Times New Roman" panose="02020603050405020304" pitchFamily="18" charset="0"/>
            </a:endParaRPr>
          </a:p>
        </p:txBody>
      </p:sp>
      <p:sp>
        <p:nvSpPr>
          <p:cNvPr id="106498" name="Rectangle 2">
            <a:extLst>
              <a:ext uri="{FF2B5EF4-FFF2-40B4-BE49-F238E27FC236}">
                <a16:creationId xmlns:a16="http://schemas.microsoft.com/office/drawing/2014/main" id="{2E3F741E-7CB6-E17E-E825-41F3114549EB}"/>
              </a:ext>
            </a:extLst>
          </p:cNvPr>
          <p:cNvSpPr>
            <a:spLocks noGrp="1" noChangeArrowheads="1"/>
          </p:cNvSpPr>
          <p:nvPr>
            <p:ph type="title"/>
          </p:nvPr>
        </p:nvSpPr>
        <p:spPr/>
        <p:txBody>
          <a:bodyPr/>
          <a:lstStyle/>
          <a:p>
            <a:r>
              <a:rPr lang="en-US" altLang="en-CH"/>
              <a:t>Cold Mass Final Assembly, Yoke Redesign</a:t>
            </a:r>
          </a:p>
        </p:txBody>
      </p:sp>
      <p:pic>
        <p:nvPicPr>
          <p:cNvPr id="106499" name="Picture 3">
            <a:extLst>
              <a:ext uri="{FF2B5EF4-FFF2-40B4-BE49-F238E27FC236}">
                <a16:creationId xmlns:a16="http://schemas.microsoft.com/office/drawing/2014/main" id="{4F580D99-5B8C-88B4-EA33-9D520DFD0710}"/>
              </a:ext>
            </a:extLst>
          </p:cNvPr>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764506" y="1389780"/>
            <a:ext cx="4407694" cy="3445348"/>
          </a:xfrm>
        </p:spPr>
      </p:pic>
      <p:graphicFrame>
        <p:nvGraphicFramePr>
          <p:cNvPr id="106500" name="Object 4">
            <a:extLst>
              <a:ext uri="{FF2B5EF4-FFF2-40B4-BE49-F238E27FC236}">
                <a16:creationId xmlns:a16="http://schemas.microsoft.com/office/drawing/2014/main" id="{56D768EC-533C-A448-D9A9-97CB908BDBFD}"/>
              </a:ext>
            </a:extLst>
          </p:cNvPr>
          <p:cNvGraphicFramePr>
            <a:graphicFrameLocks noChangeAspect="1"/>
          </p:cNvGraphicFramePr>
          <p:nvPr/>
        </p:nvGraphicFramePr>
        <p:xfrm>
          <a:off x="2514600" y="1028700"/>
          <a:ext cx="342900" cy="334566"/>
        </p:xfrm>
        <a:graphic>
          <a:graphicData uri="http://schemas.openxmlformats.org/presentationml/2006/ole">
            <mc:AlternateContent xmlns:mc="http://schemas.openxmlformats.org/markup-compatibility/2006">
              <mc:Choice xmlns:v="urn:schemas-microsoft-com:vml" Requires="v">
                <p:oleObj name="Image" r:id="rId3" imgW="1028700" imgH="1003300" progId="PSP5.Image">
                  <p:embed/>
                </p:oleObj>
              </mc:Choice>
              <mc:Fallback>
                <p:oleObj name="Image" r:id="rId3" imgW="1028700" imgH="1003300" progId="PSP5.Image">
                  <p:embed/>
                  <p:pic>
                    <p:nvPicPr>
                      <p:cNvPr id="106500" name="Object 4">
                        <a:extLst>
                          <a:ext uri="{FF2B5EF4-FFF2-40B4-BE49-F238E27FC236}">
                            <a16:creationId xmlns:a16="http://schemas.microsoft.com/office/drawing/2014/main" id="{56D768EC-533C-A448-D9A9-97CB908BDB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1028700"/>
                        <a:ext cx="342900" cy="334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Box 5">
            <a:extLst>
              <a:ext uri="{FF2B5EF4-FFF2-40B4-BE49-F238E27FC236}">
                <a16:creationId xmlns:a16="http://schemas.microsoft.com/office/drawing/2014/main" id="{1491E44C-03D1-13A3-5CD6-E648A55DF5D9}"/>
              </a:ext>
            </a:extLst>
          </p:cNvPr>
          <p:cNvSpPr txBox="1"/>
          <p:nvPr/>
        </p:nvSpPr>
        <p:spPr>
          <a:xfrm>
            <a:off x="7299754" y="256401"/>
            <a:ext cx="1387046" cy="276999"/>
          </a:xfrm>
          <a:prstGeom prst="rect">
            <a:avLst/>
          </a:prstGeom>
          <a:noFill/>
          <a:ln>
            <a:solidFill>
              <a:schemeClr val="accent2">
                <a:lumMod val="60000"/>
                <a:lumOff val="40000"/>
              </a:schemeClr>
            </a:solidFill>
          </a:ln>
        </p:spPr>
        <p:txBody>
          <a:bodyPr wrap="none" rtlCol="0">
            <a:spAutoFit/>
          </a:bodyPr>
          <a:lstStyle/>
          <a:p>
            <a:r>
              <a:rPr lang="en-GB" sz="1200" i="1" dirty="0"/>
              <a:t>F. </a:t>
            </a:r>
            <a:r>
              <a:rPr lang="en-GB" sz="1200" i="1" dirty="0" err="1"/>
              <a:t>Nobrega</a:t>
            </a:r>
            <a:r>
              <a:rPr lang="en-GB" sz="1200" i="1" dirty="0"/>
              <a:t> (FNAL)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6211EBD-887C-1447-EA8A-04FCAFEC4E0A}"/>
              </a:ext>
            </a:extLst>
          </p:cNvPr>
          <p:cNvSpPr>
            <a:spLocks noGrp="1"/>
          </p:cNvSpPr>
          <p:nvPr>
            <p:ph type="dt" sz="half" idx="10"/>
          </p:nvPr>
        </p:nvSpPr>
        <p:spPr/>
        <p:txBody>
          <a:bodyPr/>
          <a:lstStyle/>
          <a:p>
            <a:pPr defTabSz="685800" eaLnBrk="0" fontAlgn="base" hangingPunct="0">
              <a:spcBef>
                <a:spcPct val="0"/>
              </a:spcBef>
              <a:spcAft>
                <a:spcPct val="0"/>
              </a:spcAft>
            </a:pPr>
            <a:r>
              <a:rPr lang="de-CH" altLang="en-CH">
                <a:solidFill>
                  <a:srgbClr val="000000"/>
                </a:solidFill>
                <a:latin typeface="Times New Roman" panose="02020603050405020304" pitchFamily="18" charset="0"/>
              </a:rPr>
              <a:t>28 Oct 2022</a:t>
            </a:r>
            <a:endParaRPr lang="en-US" altLang="en-CH">
              <a:solidFill>
                <a:srgbClr val="000000"/>
              </a:solidFill>
              <a:latin typeface="Times New Roman" panose="02020603050405020304" pitchFamily="18" charset="0"/>
            </a:endParaRPr>
          </a:p>
        </p:txBody>
      </p:sp>
      <p:sp>
        <p:nvSpPr>
          <p:cNvPr id="3" name="Footer Placeholder 4">
            <a:extLst>
              <a:ext uri="{FF2B5EF4-FFF2-40B4-BE49-F238E27FC236}">
                <a16:creationId xmlns:a16="http://schemas.microsoft.com/office/drawing/2014/main" id="{9874A0AB-B7E0-BB1F-C512-FA3C2213A574}"/>
              </a:ext>
            </a:extLst>
          </p:cNvPr>
          <p:cNvSpPr>
            <a:spLocks noGrp="1"/>
          </p:cNvSpPr>
          <p:nvPr>
            <p:ph type="ftr" sz="quarter" idx="11"/>
          </p:nvPr>
        </p:nvSpPr>
        <p:spPr/>
        <p:txBody>
          <a:bodyPr/>
          <a:lstStyle/>
          <a:p>
            <a:pPr defTabSz="685800" eaLnBrk="0" fontAlgn="base" hangingPunct="0">
              <a:spcBef>
                <a:spcPct val="0"/>
              </a:spcBef>
              <a:spcAft>
                <a:spcPct val="0"/>
              </a:spcAft>
            </a:pPr>
            <a:r>
              <a:rPr lang="en-US" altLang="en-CH">
                <a:solidFill>
                  <a:srgbClr val="000000"/>
                </a:solidFill>
                <a:latin typeface="Times New Roman" panose="02020603050405020304" pitchFamily="18" charset="0"/>
              </a:rPr>
              <a:t>M. Karppinen</a:t>
            </a:r>
          </a:p>
        </p:txBody>
      </p:sp>
      <p:sp>
        <p:nvSpPr>
          <p:cNvPr id="4" name="Slide Number Placeholder 5">
            <a:extLst>
              <a:ext uri="{FF2B5EF4-FFF2-40B4-BE49-F238E27FC236}">
                <a16:creationId xmlns:a16="http://schemas.microsoft.com/office/drawing/2014/main" id="{FC96E0C3-A92C-5E07-BC5E-4BC3E0E01DA8}"/>
              </a:ext>
            </a:extLst>
          </p:cNvPr>
          <p:cNvSpPr>
            <a:spLocks noGrp="1"/>
          </p:cNvSpPr>
          <p:nvPr>
            <p:ph type="sldNum" sz="quarter" idx="12"/>
          </p:nvPr>
        </p:nvSpPr>
        <p:spPr/>
        <p:txBody>
          <a:bodyPr/>
          <a:lstStyle/>
          <a:p>
            <a:pPr defTabSz="685800" eaLnBrk="0" fontAlgn="base" hangingPunct="0">
              <a:spcBef>
                <a:spcPct val="0"/>
              </a:spcBef>
              <a:spcAft>
                <a:spcPct val="0"/>
              </a:spcAft>
            </a:pPr>
            <a:fld id="{6BF41258-8C3E-5F4A-9165-9A04AB27C966}" type="slidenum">
              <a:rPr lang="en-US" altLang="en-CH">
                <a:solidFill>
                  <a:srgbClr val="000000"/>
                </a:solidFill>
                <a:latin typeface="Times New Roman" panose="02020603050405020304" pitchFamily="18" charset="0"/>
              </a:rPr>
              <a:pPr defTabSz="685800" eaLnBrk="0" fontAlgn="base" hangingPunct="0">
                <a:spcBef>
                  <a:spcPct val="0"/>
                </a:spcBef>
                <a:spcAft>
                  <a:spcPct val="0"/>
                </a:spcAft>
              </a:pPr>
              <a:t>24</a:t>
            </a:fld>
            <a:endParaRPr lang="en-US" altLang="en-CH" sz="1050">
              <a:solidFill>
                <a:srgbClr val="000000"/>
              </a:solidFill>
              <a:latin typeface="Times New Roman" panose="02020603050405020304" pitchFamily="18" charset="0"/>
            </a:endParaRPr>
          </a:p>
        </p:txBody>
      </p:sp>
      <p:graphicFrame>
        <p:nvGraphicFramePr>
          <p:cNvPr id="131074" name="Object 2">
            <a:extLst>
              <a:ext uri="{FF2B5EF4-FFF2-40B4-BE49-F238E27FC236}">
                <a16:creationId xmlns:a16="http://schemas.microsoft.com/office/drawing/2014/main" id="{8B28DCA1-13DE-715D-56BD-6CE638FF9FB0}"/>
              </a:ext>
            </a:extLst>
          </p:cNvPr>
          <p:cNvGraphicFramePr>
            <a:graphicFrameLocks noChangeAspect="1"/>
          </p:cNvGraphicFramePr>
          <p:nvPr/>
        </p:nvGraphicFramePr>
        <p:xfrm>
          <a:off x="2743200" y="1028700"/>
          <a:ext cx="342900" cy="334566"/>
        </p:xfrm>
        <a:graphic>
          <a:graphicData uri="http://schemas.openxmlformats.org/presentationml/2006/ole">
            <mc:AlternateContent xmlns:mc="http://schemas.openxmlformats.org/markup-compatibility/2006">
              <mc:Choice xmlns:v="urn:schemas-microsoft-com:vml" Requires="v">
                <p:oleObj name="Image" r:id="rId2" imgW="1028700" imgH="1003300" progId="PSP5.Image">
                  <p:embed/>
                </p:oleObj>
              </mc:Choice>
              <mc:Fallback>
                <p:oleObj name="Image" r:id="rId2" imgW="1028700" imgH="1003300" progId="PSP5.Image">
                  <p:embed/>
                  <p:pic>
                    <p:nvPicPr>
                      <p:cNvPr id="131074" name="Object 2">
                        <a:extLst>
                          <a:ext uri="{FF2B5EF4-FFF2-40B4-BE49-F238E27FC236}">
                            <a16:creationId xmlns:a16="http://schemas.microsoft.com/office/drawing/2014/main" id="{8B28DCA1-13DE-715D-56BD-6CE638FF9F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028700"/>
                        <a:ext cx="342900" cy="334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1075" name="Rectangle 3">
            <a:extLst>
              <a:ext uri="{FF2B5EF4-FFF2-40B4-BE49-F238E27FC236}">
                <a16:creationId xmlns:a16="http://schemas.microsoft.com/office/drawing/2014/main" id="{5607DCDA-1FB7-87E4-EF47-8E9E4D17724D}"/>
              </a:ext>
            </a:extLst>
          </p:cNvPr>
          <p:cNvSpPr>
            <a:spLocks noChangeArrowheads="1"/>
          </p:cNvSpPr>
          <p:nvPr/>
        </p:nvSpPr>
        <p:spPr bwMode="auto">
          <a:xfrm rot="5463350">
            <a:off x="2642592" y="742355"/>
            <a:ext cx="3396853" cy="423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1076" name="Rectangle 4">
            <a:extLst>
              <a:ext uri="{FF2B5EF4-FFF2-40B4-BE49-F238E27FC236}">
                <a16:creationId xmlns:a16="http://schemas.microsoft.com/office/drawing/2014/main" id="{43EC3454-42E3-EFD3-61C9-D359BB185882}"/>
              </a:ext>
            </a:extLst>
          </p:cNvPr>
          <p:cNvSpPr>
            <a:spLocks noGrp="1" noChangeArrowheads="1"/>
          </p:cNvSpPr>
          <p:nvPr>
            <p:ph type="title"/>
          </p:nvPr>
        </p:nvSpPr>
        <p:spPr/>
        <p:txBody>
          <a:bodyPr/>
          <a:lstStyle/>
          <a:p>
            <a:r>
              <a:rPr lang="en-US" altLang="en-CH"/>
              <a:t>Cold Mass Final Assembly, End Plate</a:t>
            </a:r>
          </a:p>
        </p:txBody>
      </p:sp>
      <p:sp>
        <p:nvSpPr>
          <p:cNvPr id="131077" name="Rectangle 5">
            <a:extLst>
              <a:ext uri="{FF2B5EF4-FFF2-40B4-BE49-F238E27FC236}">
                <a16:creationId xmlns:a16="http://schemas.microsoft.com/office/drawing/2014/main" id="{C763F9D3-D357-298B-BF0E-7553486CE6A3}"/>
              </a:ext>
            </a:extLst>
          </p:cNvPr>
          <p:cNvSpPr>
            <a:spLocks noChangeArrowheads="1"/>
          </p:cNvSpPr>
          <p:nvPr/>
        </p:nvSpPr>
        <p:spPr bwMode="auto">
          <a:xfrm>
            <a:off x="2643188" y="2007394"/>
            <a:ext cx="6858000"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685800" eaLnBrk="0" fontAlgn="base" hangingPunct="0">
              <a:spcBef>
                <a:spcPct val="0"/>
              </a:spcBef>
              <a:spcAft>
                <a:spcPct val="0"/>
              </a:spcAft>
            </a:pPr>
            <a:endParaRPr lang="en-GB" sz="1050">
              <a:solidFill>
                <a:srgbClr val="000000"/>
              </a:solidFill>
              <a:latin typeface="Times New Roman" panose="02020603050405020304" pitchFamily="18" charset="0"/>
            </a:endParaRPr>
          </a:p>
        </p:txBody>
      </p:sp>
      <p:sp>
        <p:nvSpPr>
          <p:cNvPr id="131079" name="Rectangle 7">
            <a:extLst>
              <a:ext uri="{FF2B5EF4-FFF2-40B4-BE49-F238E27FC236}">
                <a16:creationId xmlns:a16="http://schemas.microsoft.com/office/drawing/2014/main" id="{D95B00D9-D930-28A5-89BA-3A7F4DF8AD0F}"/>
              </a:ext>
            </a:extLst>
          </p:cNvPr>
          <p:cNvSpPr>
            <a:spLocks noChangeArrowheads="1"/>
          </p:cNvSpPr>
          <p:nvPr/>
        </p:nvSpPr>
        <p:spPr bwMode="auto">
          <a:xfrm>
            <a:off x="985836" y="1718132"/>
            <a:ext cx="7536658"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285750" indent="-285750" defTabSz="685800" eaLnBrk="0" fontAlgn="base" hangingPunct="0">
              <a:spcBef>
                <a:spcPct val="0"/>
              </a:spcBef>
              <a:spcAft>
                <a:spcPct val="0"/>
              </a:spcAft>
              <a:buFont typeface="Arial" panose="020B0604020202020204" pitchFamily="34" charset="0"/>
              <a:buChar char="•"/>
            </a:pPr>
            <a:r>
              <a:rPr lang="en-US" altLang="en-CH" sz="1600" dirty="0">
                <a:solidFill>
                  <a:srgbClr val="000000"/>
                </a:solidFill>
                <a:latin typeface="Times New Roman" panose="02020603050405020304" pitchFamily="18" charset="0"/>
                <a:cs typeface="Times New Roman" panose="02020603050405020304" pitchFamily="18" charset="0"/>
              </a:rPr>
              <a:t>An end plate thickness of 50mm was selected for the initial baseline design based on the assumption that the total longitudinal force on the coils is transferred to the end plate.  </a:t>
            </a:r>
          </a:p>
          <a:p>
            <a:pPr marL="285750" indent="-285750" defTabSz="685800" eaLnBrk="0" fontAlgn="base" hangingPunct="0">
              <a:spcBef>
                <a:spcPct val="0"/>
              </a:spcBef>
              <a:spcAft>
                <a:spcPct val="0"/>
              </a:spcAft>
              <a:buFont typeface="Arial" panose="020B0604020202020204" pitchFamily="34" charset="0"/>
              <a:buChar char="•"/>
            </a:pPr>
            <a:r>
              <a:rPr lang="en-US" altLang="en-CH" sz="1600" dirty="0">
                <a:solidFill>
                  <a:srgbClr val="000000"/>
                </a:solidFill>
                <a:latin typeface="Times New Roman" panose="02020603050405020304" pitchFamily="18" charset="0"/>
                <a:cs typeface="Times New Roman" panose="02020603050405020304" pitchFamily="18" charset="0"/>
              </a:rPr>
              <a:t>Bullet end load data from the model magnets show about 20-25% of the axial Lorentz load reacting against the end plate.  </a:t>
            </a:r>
          </a:p>
          <a:p>
            <a:pPr marL="285750" indent="-285750" defTabSz="685800" eaLnBrk="0" fontAlgn="base" hangingPunct="0">
              <a:spcBef>
                <a:spcPct val="0"/>
              </a:spcBef>
              <a:spcAft>
                <a:spcPct val="0"/>
              </a:spcAft>
              <a:buFont typeface="Arial" panose="020B0604020202020204" pitchFamily="34" charset="0"/>
              <a:buChar char="•"/>
            </a:pPr>
            <a:r>
              <a:rPr lang="en-US" altLang="en-CH" sz="1600" dirty="0">
                <a:solidFill>
                  <a:srgbClr val="000000"/>
                </a:solidFill>
                <a:latin typeface="Times New Roman" panose="02020603050405020304" pitchFamily="18" charset="0"/>
                <a:cs typeface="Times New Roman" panose="02020603050405020304" pitchFamily="18" charset="0"/>
              </a:rPr>
              <a:t>Strain gauges placed on the skin of the cold mass indicate no additional load transfer to the skin from, for example, any possible collar-yoke interference.  </a:t>
            </a:r>
          </a:p>
          <a:p>
            <a:pPr marL="285750" indent="-285750" defTabSz="685800" eaLnBrk="0" fontAlgn="base" hangingPunct="0">
              <a:spcBef>
                <a:spcPct val="0"/>
              </a:spcBef>
              <a:spcAft>
                <a:spcPct val="0"/>
              </a:spcAft>
              <a:buFont typeface="Arial" panose="020B0604020202020204" pitchFamily="34" charset="0"/>
              <a:buChar char="•"/>
            </a:pPr>
            <a:r>
              <a:rPr lang="en-US" altLang="en-CH" sz="1600" dirty="0">
                <a:solidFill>
                  <a:srgbClr val="000000"/>
                </a:solidFill>
                <a:latin typeface="Times New Roman" panose="02020603050405020304" pitchFamily="18" charset="0"/>
                <a:cs typeface="Times New Roman" panose="02020603050405020304" pitchFamily="18" charset="0"/>
              </a:rPr>
              <a:t>Based on analysis and test results of HGQ09, a 35mm end plate will be used.</a:t>
            </a:r>
          </a:p>
        </p:txBody>
      </p:sp>
      <p:sp>
        <p:nvSpPr>
          <p:cNvPr id="6" name="TextBox 5">
            <a:extLst>
              <a:ext uri="{FF2B5EF4-FFF2-40B4-BE49-F238E27FC236}">
                <a16:creationId xmlns:a16="http://schemas.microsoft.com/office/drawing/2014/main" id="{1C9F26A4-CF9A-B20A-DF24-32C602606D7B}"/>
              </a:ext>
            </a:extLst>
          </p:cNvPr>
          <p:cNvSpPr txBox="1"/>
          <p:nvPr/>
        </p:nvSpPr>
        <p:spPr>
          <a:xfrm>
            <a:off x="7299754" y="256401"/>
            <a:ext cx="1387046" cy="276999"/>
          </a:xfrm>
          <a:prstGeom prst="rect">
            <a:avLst/>
          </a:prstGeom>
          <a:noFill/>
          <a:ln>
            <a:solidFill>
              <a:schemeClr val="accent2">
                <a:lumMod val="60000"/>
                <a:lumOff val="40000"/>
              </a:schemeClr>
            </a:solidFill>
          </a:ln>
        </p:spPr>
        <p:txBody>
          <a:bodyPr wrap="none" rtlCol="0">
            <a:spAutoFit/>
          </a:bodyPr>
          <a:lstStyle/>
          <a:p>
            <a:r>
              <a:rPr lang="en-GB" sz="1200" i="1" dirty="0"/>
              <a:t>F. </a:t>
            </a:r>
            <a:r>
              <a:rPr lang="en-GB" sz="1200" i="1" dirty="0" err="1"/>
              <a:t>Nobrega</a:t>
            </a:r>
            <a:r>
              <a:rPr lang="en-GB" sz="1200" i="1" dirty="0"/>
              <a:t> (FNAL)</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4C9E92D-4CC7-BF3D-AA3D-BFC932526808}"/>
              </a:ext>
            </a:extLst>
          </p:cNvPr>
          <p:cNvSpPr>
            <a:spLocks noGrp="1"/>
          </p:cNvSpPr>
          <p:nvPr>
            <p:ph type="title"/>
          </p:nvPr>
        </p:nvSpPr>
        <p:spPr/>
        <p:txBody>
          <a:bodyPr/>
          <a:lstStyle/>
          <a:p>
            <a:r>
              <a:rPr lang="en-GB" dirty="0"/>
              <a:t>Summary</a:t>
            </a:r>
          </a:p>
        </p:txBody>
      </p:sp>
      <p:sp>
        <p:nvSpPr>
          <p:cNvPr id="8" name="Content Placeholder 7">
            <a:extLst>
              <a:ext uri="{FF2B5EF4-FFF2-40B4-BE49-F238E27FC236}">
                <a16:creationId xmlns:a16="http://schemas.microsoft.com/office/drawing/2014/main" id="{6B4B8DDC-F237-86D2-7184-7868890043A0}"/>
              </a:ext>
            </a:extLst>
          </p:cNvPr>
          <p:cNvSpPr>
            <a:spLocks noGrp="1"/>
          </p:cNvSpPr>
          <p:nvPr>
            <p:ph idx="1"/>
          </p:nvPr>
        </p:nvSpPr>
        <p:spPr/>
        <p:txBody>
          <a:bodyPr/>
          <a:lstStyle/>
          <a:p>
            <a:r>
              <a:rPr lang="en-GB" dirty="0"/>
              <a:t>Main construction features summarised</a:t>
            </a:r>
          </a:p>
          <a:p>
            <a:r>
              <a:rPr lang="en-GB" dirty="0"/>
              <a:t>Radiation damage can be expected in:</a:t>
            </a:r>
          </a:p>
          <a:p>
            <a:pPr lvl="1"/>
            <a:r>
              <a:rPr lang="en-GB" dirty="0"/>
              <a:t>Epoxy-glass end spacers</a:t>
            </a:r>
          </a:p>
          <a:p>
            <a:pPr lvl="1"/>
            <a:r>
              <a:rPr lang="en-GB" dirty="0"/>
              <a:t>Epoxy-glass end collets providing radial support for the end region</a:t>
            </a:r>
          </a:p>
          <a:p>
            <a:pPr lvl="1"/>
            <a:r>
              <a:rPr lang="en-GB" dirty="0"/>
              <a:t>Polyimide insulation is expected to withstand +30 </a:t>
            </a:r>
            <a:r>
              <a:rPr lang="en-GB" dirty="0" err="1"/>
              <a:t>MGy</a:t>
            </a:r>
            <a:endParaRPr lang="en-GB" dirty="0"/>
          </a:p>
          <a:p>
            <a:endParaRPr lang="en-GB" dirty="0"/>
          </a:p>
        </p:txBody>
      </p:sp>
      <p:sp>
        <p:nvSpPr>
          <p:cNvPr id="4" name="Date Placeholder 3">
            <a:extLst>
              <a:ext uri="{FF2B5EF4-FFF2-40B4-BE49-F238E27FC236}">
                <a16:creationId xmlns:a16="http://schemas.microsoft.com/office/drawing/2014/main" id="{26276564-3969-D84F-574C-51D66CF8EE31}"/>
              </a:ext>
            </a:extLst>
          </p:cNvPr>
          <p:cNvSpPr>
            <a:spLocks noGrp="1"/>
          </p:cNvSpPr>
          <p:nvPr>
            <p:ph type="dt" sz="half" idx="2"/>
          </p:nvPr>
        </p:nvSpPr>
        <p:spPr/>
        <p:txBody>
          <a:bodyPr/>
          <a:lstStyle/>
          <a:p>
            <a:r>
              <a:rPr lang="de-CH" altLang="en-CH"/>
              <a:t>28 Oct 2022</a:t>
            </a:r>
            <a:endParaRPr lang="en-US" altLang="en-CH"/>
          </a:p>
        </p:txBody>
      </p:sp>
      <p:sp>
        <p:nvSpPr>
          <p:cNvPr id="5" name="Footer Placeholder 4">
            <a:extLst>
              <a:ext uri="{FF2B5EF4-FFF2-40B4-BE49-F238E27FC236}">
                <a16:creationId xmlns:a16="http://schemas.microsoft.com/office/drawing/2014/main" id="{71505E77-5EAC-A59C-DE5D-F51BCFA54E0E}"/>
              </a:ext>
            </a:extLst>
          </p:cNvPr>
          <p:cNvSpPr>
            <a:spLocks noGrp="1"/>
          </p:cNvSpPr>
          <p:nvPr>
            <p:ph type="ftr" sz="quarter" idx="3"/>
          </p:nvPr>
        </p:nvSpPr>
        <p:spPr/>
        <p:txBody>
          <a:bodyPr/>
          <a:lstStyle/>
          <a:p>
            <a:r>
              <a:rPr lang="en-US" altLang="en-CH"/>
              <a:t>M. Karppinen</a:t>
            </a:r>
          </a:p>
        </p:txBody>
      </p:sp>
      <p:sp>
        <p:nvSpPr>
          <p:cNvPr id="6" name="Slide Number Placeholder 5">
            <a:extLst>
              <a:ext uri="{FF2B5EF4-FFF2-40B4-BE49-F238E27FC236}">
                <a16:creationId xmlns:a16="http://schemas.microsoft.com/office/drawing/2014/main" id="{0BF49E3F-7AF4-D54E-E460-C90AA20A9BC8}"/>
              </a:ext>
            </a:extLst>
          </p:cNvPr>
          <p:cNvSpPr>
            <a:spLocks noGrp="1"/>
          </p:cNvSpPr>
          <p:nvPr>
            <p:ph type="sldNum" sz="quarter" idx="4"/>
          </p:nvPr>
        </p:nvSpPr>
        <p:spPr/>
        <p:txBody>
          <a:bodyPr/>
          <a:lstStyle/>
          <a:p>
            <a:fld id="{4E271A4A-FDB2-5446-984A-2F225E45A5F0}" type="slidenum">
              <a:rPr lang="en-US" altLang="en-CH" smtClean="0"/>
              <a:pPr/>
              <a:t>25</a:t>
            </a:fld>
            <a:endParaRPr lang="en-US" altLang="en-CH" sz="1050"/>
          </a:p>
        </p:txBody>
      </p:sp>
    </p:spTree>
    <p:extLst>
      <p:ext uri="{BB962C8B-B14F-4D97-AF65-F5344CB8AC3E}">
        <p14:creationId xmlns:p14="http://schemas.microsoft.com/office/powerpoint/2010/main" val="5232034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85810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505BDB-B894-9835-A605-7FEAF1733286}"/>
              </a:ext>
            </a:extLst>
          </p:cNvPr>
          <p:cNvSpPr>
            <a:spLocks noGrp="1"/>
          </p:cNvSpPr>
          <p:nvPr>
            <p:ph type="title"/>
          </p:nvPr>
        </p:nvSpPr>
        <p:spPr>
          <a:xfrm>
            <a:off x="435769" y="15662"/>
            <a:ext cx="7470648" cy="857250"/>
          </a:xfrm>
        </p:spPr>
        <p:txBody>
          <a:bodyPr/>
          <a:lstStyle/>
          <a:p>
            <a:r>
              <a:rPr lang="en-GB" dirty="0"/>
              <a:t>MQXA</a:t>
            </a:r>
          </a:p>
        </p:txBody>
      </p:sp>
      <p:sp>
        <p:nvSpPr>
          <p:cNvPr id="3" name="Date Placeholder 2">
            <a:extLst>
              <a:ext uri="{FF2B5EF4-FFF2-40B4-BE49-F238E27FC236}">
                <a16:creationId xmlns:a16="http://schemas.microsoft.com/office/drawing/2014/main" id="{C9F86F84-DB71-1A19-FAA4-3438AB44B026}"/>
              </a:ext>
            </a:extLst>
          </p:cNvPr>
          <p:cNvSpPr>
            <a:spLocks noGrp="1"/>
          </p:cNvSpPr>
          <p:nvPr>
            <p:ph type="dt" sz="half" idx="2"/>
          </p:nvPr>
        </p:nvSpPr>
        <p:spPr/>
        <p:txBody>
          <a:bodyPr/>
          <a:lstStyle/>
          <a:p>
            <a:r>
              <a:rPr lang="de-CH"/>
              <a:t>28 Oct 2022</a:t>
            </a:r>
            <a:endParaRPr lang="en-US" dirty="0"/>
          </a:p>
        </p:txBody>
      </p:sp>
      <p:sp>
        <p:nvSpPr>
          <p:cNvPr id="4" name="Footer Placeholder 3">
            <a:extLst>
              <a:ext uri="{FF2B5EF4-FFF2-40B4-BE49-F238E27FC236}">
                <a16:creationId xmlns:a16="http://schemas.microsoft.com/office/drawing/2014/main" id="{A6E36E54-2481-A924-7974-38092FE81673}"/>
              </a:ext>
            </a:extLst>
          </p:cNvPr>
          <p:cNvSpPr>
            <a:spLocks noGrp="1"/>
          </p:cNvSpPr>
          <p:nvPr>
            <p:ph type="ftr" sz="quarter" idx="3"/>
          </p:nvPr>
        </p:nvSpPr>
        <p:spPr/>
        <p:txBody>
          <a:bodyPr/>
          <a:lstStyle/>
          <a:p>
            <a:r>
              <a:rPr lang="en-US"/>
              <a:t>M. Karppinen</a:t>
            </a:r>
            <a:endParaRPr lang="en-US" dirty="0"/>
          </a:p>
        </p:txBody>
      </p:sp>
      <p:sp>
        <p:nvSpPr>
          <p:cNvPr id="5" name="Slide Number Placeholder 4">
            <a:extLst>
              <a:ext uri="{FF2B5EF4-FFF2-40B4-BE49-F238E27FC236}">
                <a16:creationId xmlns:a16="http://schemas.microsoft.com/office/drawing/2014/main" id="{47EB1591-297A-6AFB-4043-0F8D010CF673}"/>
              </a:ext>
            </a:extLst>
          </p:cNvPr>
          <p:cNvSpPr>
            <a:spLocks noGrp="1"/>
          </p:cNvSpPr>
          <p:nvPr>
            <p:ph type="sldNum" sz="quarter" idx="4"/>
          </p:nvPr>
        </p:nvSpPr>
        <p:spPr/>
        <p:txBody>
          <a:bodyPr/>
          <a:lstStyle/>
          <a:p>
            <a:fld id="{17918391-D411-FE40-AAD7-861AE5233E0E}" type="slidenum">
              <a:rPr lang="en-US" smtClean="0"/>
              <a:pPr/>
              <a:t>3</a:t>
            </a:fld>
            <a:endParaRPr lang="en-US" dirty="0"/>
          </a:p>
        </p:txBody>
      </p:sp>
      <p:pic>
        <p:nvPicPr>
          <p:cNvPr id="7" name="Picture 108">
            <a:extLst>
              <a:ext uri="{FF2B5EF4-FFF2-40B4-BE49-F238E27FC236}">
                <a16:creationId xmlns:a16="http://schemas.microsoft.com/office/drawing/2014/main" id="{1A4F2B08-E19F-3F8E-BC36-D53E41F8F4A2}"/>
              </a:ext>
            </a:extLst>
          </p:cNvPr>
          <p:cNvPicPr>
            <a:picLocks noChangeAspect="1" noChangeArrowheads="1"/>
          </p:cNvPicPr>
          <p:nvPr/>
        </p:nvPicPr>
        <p:blipFill>
          <a:blip r:embed="rId2">
            <a:lum contrast="32000"/>
            <a:extLst>
              <a:ext uri="{28A0092B-C50C-407E-A947-70E740481C1C}">
                <a14:useLocalDpi xmlns:a14="http://schemas.microsoft.com/office/drawing/2010/main" val="0"/>
              </a:ext>
            </a:extLst>
          </a:blip>
          <a:srcRect/>
          <a:stretch>
            <a:fillRect/>
          </a:stretch>
        </p:blipFill>
        <p:spPr bwMode="auto">
          <a:xfrm>
            <a:off x="4493419" y="-27264"/>
            <a:ext cx="4350543" cy="4589584"/>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3">
            <a:extLst>
              <a:ext uri="{FF2B5EF4-FFF2-40B4-BE49-F238E27FC236}">
                <a16:creationId xmlns:a16="http://schemas.microsoft.com/office/drawing/2014/main" id="{D3676EDD-7C78-CC34-6BD9-3911C803E81C}"/>
              </a:ext>
            </a:extLst>
          </p:cNvPr>
          <p:cNvSpPr txBox="1">
            <a:spLocks noChangeArrowheads="1"/>
          </p:cNvSpPr>
          <p:nvPr/>
        </p:nvSpPr>
        <p:spPr>
          <a:xfrm>
            <a:off x="-2381" y="724375"/>
            <a:ext cx="4495800" cy="1471457"/>
          </a:xfrm>
          <a:prstGeom prst="rect">
            <a:avLst/>
          </a:prstGeom>
          <a:solidFill>
            <a:srgbClr val="FFF841"/>
          </a:solidFill>
        </p:spPr>
        <p:txBody>
          <a:bodyPr/>
          <a:lstStyle>
            <a:lvl1pPr marL="370332" indent="-342900" algn="l" rtl="0" eaLnBrk="1" latinLnBrk="0" hangingPunct="1">
              <a:spcBef>
                <a:spcPct val="20000"/>
              </a:spcBef>
              <a:buClr>
                <a:schemeClr val="accent1"/>
              </a:buClr>
              <a:buSzPct val="80000"/>
              <a:buFont typeface="Arial"/>
              <a:buChar char="•"/>
              <a:defRPr kumimoji="0" sz="2250" kern="1200">
                <a:solidFill>
                  <a:schemeClr val="tx1"/>
                </a:solidFill>
                <a:latin typeface="+mn-lt"/>
                <a:ea typeface="+mn-ea"/>
                <a:cs typeface="+mn-cs"/>
              </a:defRPr>
            </a:lvl1pPr>
            <a:lvl2pPr marL="678942" indent="-342900" algn="l" rtl="0" eaLnBrk="1" latinLnBrk="0" hangingPunct="1">
              <a:spcBef>
                <a:spcPct val="20000"/>
              </a:spcBef>
              <a:buClr>
                <a:schemeClr val="accent1"/>
              </a:buClr>
              <a:buSzPct val="90000"/>
              <a:buFont typeface="Arial"/>
              <a:buChar char="•"/>
              <a:defRPr kumimoji="0" sz="1950" kern="1200">
                <a:solidFill>
                  <a:schemeClr val="tx1"/>
                </a:solidFill>
                <a:latin typeface="+mn-lt"/>
                <a:ea typeface="+mn-ea"/>
                <a:cs typeface="+mn-cs"/>
              </a:defRPr>
            </a:lvl2pPr>
            <a:lvl3pPr marL="819531" indent="-257175"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038987" indent="-257175" algn="l" rtl="0" eaLnBrk="1" latinLnBrk="0" hangingPunct="1">
              <a:spcBef>
                <a:spcPct val="20000"/>
              </a:spcBef>
              <a:buClr>
                <a:schemeClr val="accent3"/>
              </a:buClr>
              <a:buSzPct val="90000"/>
              <a:buFont typeface="Arial"/>
              <a:buChar char="•"/>
              <a:defRPr kumimoji="0" sz="1500" kern="1200">
                <a:solidFill>
                  <a:schemeClr val="tx1"/>
                </a:solidFill>
                <a:latin typeface="+mn-lt"/>
                <a:ea typeface="+mn-ea"/>
                <a:cs typeface="+mn-cs"/>
              </a:defRPr>
            </a:lvl4pPr>
            <a:lvl5pPr marL="1237869" indent="-257175" algn="l" rtl="0" eaLnBrk="1" latinLnBrk="0" hangingPunct="1">
              <a:spcBef>
                <a:spcPct val="20000"/>
              </a:spcBef>
              <a:buClr>
                <a:schemeClr val="accent4"/>
              </a:buClr>
              <a:buSzPct val="100000"/>
              <a:buFont typeface="Arial"/>
              <a:buChar char="•"/>
              <a:defRPr kumimoji="0" sz="1500" kern="1200">
                <a:solidFill>
                  <a:schemeClr val="tx1"/>
                </a:solidFill>
                <a:latin typeface="+mn-lt"/>
                <a:ea typeface="+mn-ea"/>
                <a:cs typeface="+mn-cs"/>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pPr>
              <a:lnSpc>
                <a:spcPct val="110000"/>
              </a:lnSpc>
            </a:pPr>
            <a:r>
              <a:rPr lang="en-US" altLang="ja-JP" sz="1800" dirty="0"/>
              <a:t>G = 215 T/m,     </a:t>
            </a:r>
            <a:r>
              <a:rPr lang="en-US" altLang="ja-JP" sz="1600" dirty="0"/>
              <a:t>(B-peak = 8.4 T)</a:t>
            </a:r>
          </a:p>
          <a:p>
            <a:pPr>
              <a:lnSpc>
                <a:spcPct val="110000"/>
              </a:lnSpc>
            </a:pPr>
            <a:r>
              <a:rPr lang="en-US" altLang="ja-JP" sz="1800" dirty="0"/>
              <a:t>Aperture = 70 mm</a:t>
            </a:r>
          </a:p>
          <a:p>
            <a:pPr>
              <a:lnSpc>
                <a:spcPct val="110000"/>
              </a:lnSpc>
            </a:pPr>
            <a:r>
              <a:rPr lang="en-US" altLang="ja-JP" sz="1800" dirty="0"/>
              <a:t>Multipoles (b</a:t>
            </a:r>
            <a:r>
              <a:rPr lang="en-US" altLang="ja-JP" sz="1800" baseline="-25000" dirty="0"/>
              <a:t>6</a:t>
            </a:r>
            <a:r>
              <a:rPr lang="en-US" altLang="ja-JP" sz="1800" dirty="0"/>
              <a:t>, b</a:t>
            </a:r>
            <a:r>
              <a:rPr lang="en-US" altLang="ja-JP" sz="1800" baseline="-25000" dirty="0"/>
              <a:t>10)</a:t>
            </a:r>
            <a:r>
              <a:rPr lang="en-US" altLang="ja-JP" sz="1800" dirty="0"/>
              <a:t>:  &lt; 1 unit (10</a:t>
            </a:r>
            <a:r>
              <a:rPr lang="en-US" altLang="ja-JP" sz="1800" baseline="30000" dirty="0"/>
              <a:t>-4</a:t>
            </a:r>
            <a:r>
              <a:rPr lang="en-US" altLang="ja-JP" sz="1800" dirty="0"/>
              <a:t>)</a:t>
            </a:r>
          </a:p>
          <a:p>
            <a:pPr>
              <a:lnSpc>
                <a:spcPct val="110000"/>
              </a:lnSpc>
            </a:pPr>
            <a:r>
              <a:rPr lang="en-US" altLang="ja-JP" sz="1800" dirty="0"/>
              <a:t>Beam Heating: 5 ~ 10 W/m</a:t>
            </a:r>
            <a:r>
              <a:rPr lang="en-US" altLang="ja-JP" sz="2000" dirty="0"/>
              <a:t> </a:t>
            </a:r>
          </a:p>
        </p:txBody>
      </p:sp>
      <p:pic>
        <p:nvPicPr>
          <p:cNvPr id="9" name="Picture 5">
            <a:extLst>
              <a:ext uri="{FF2B5EF4-FFF2-40B4-BE49-F238E27FC236}">
                <a16:creationId xmlns:a16="http://schemas.microsoft.com/office/drawing/2014/main" id="{515A82AA-5B5C-01FD-E3B6-D16A82FDE0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4292" t="8858" r="19931" b="44292"/>
          <a:stretch>
            <a:fillRect/>
          </a:stretch>
        </p:blipFill>
        <p:spPr>
          <a:xfrm>
            <a:off x="1881521" y="2231680"/>
            <a:ext cx="2336006" cy="2293687"/>
          </a:xfrm>
          <a:prstGeom prst="rect">
            <a:avLst/>
          </a:prstGeom>
          <a:ln w="28575">
            <a:solidFill>
              <a:schemeClr val="bg1"/>
            </a:solidFill>
            <a:miter lim="800000"/>
            <a:headEnd/>
            <a:tailEnd/>
          </a:ln>
        </p:spPr>
      </p:pic>
      <p:sp>
        <p:nvSpPr>
          <p:cNvPr id="10" name="TextBox 9">
            <a:extLst>
              <a:ext uri="{FF2B5EF4-FFF2-40B4-BE49-F238E27FC236}">
                <a16:creationId xmlns:a16="http://schemas.microsoft.com/office/drawing/2014/main" id="{D4CD347A-F67D-E1A1-160D-17F8751F0756}"/>
              </a:ext>
            </a:extLst>
          </p:cNvPr>
          <p:cNvSpPr txBox="1"/>
          <p:nvPr/>
        </p:nvSpPr>
        <p:spPr>
          <a:xfrm>
            <a:off x="50139" y="4285321"/>
            <a:ext cx="1555490" cy="276999"/>
          </a:xfrm>
          <a:prstGeom prst="rect">
            <a:avLst/>
          </a:prstGeom>
          <a:noFill/>
          <a:ln>
            <a:solidFill>
              <a:schemeClr val="tx1"/>
            </a:solidFill>
          </a:ln>
        </p:spPr>
        <p:txBody>
          <a:bodyPr wrap="none" rtlCol="0">
            <a:spAutoFit/>
          </a:bodyPr>
          <a:lstStyle/>
          <a:p>
            <a:r>
              <a:rPr lang="en-GB" sz="1200" i="1" dirty="0"/>
              <a:t>A. Yamamoto (KEK)</a:t>
            </a:r>
          </a:p>
        </p:txBody>
      </p:sp>
    </p:spTree>
    <p:extLst>
      <p:ext uri="{BB962C8B-B14F-4D97-AF65-F5344CB8AC3E}">
        <p14:creationId xmlns:p14="http://schemas.microsoft.com/office/powerpoint/2010/main" val="30070964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15795-3117-4FE4-952B-4EF008DD401A}"/>
              </a:ext>
            </a:extLst>
          </p:cNvPr>
          <p:cNvSpPr>
            <a:spLocks noGrp="1"/>
          </p:cNvSpPr>
          <p:nvPr>
            <p:ph type="title"/>
          </p:nvPr>
        </p:nvSpPr>
        <p:spPr/>
        <p:txBody>
          <a:bodyPr/>
          <a:lstStyle/>
          <a:p>
            <a:r>
              <a:rPr lang="en-GB" dirty="0"/>
              <a:t>MQXA Magnet</a:t>
            </a:r>
          </a:p>
        </p:txBody>
      </p:sp>
      <p:sp>
        <p:nvSpPr>
          <p:cNvPr id="4" name="Date Placeholder 3">
            <a:extLst>
              <a:ext uri="{FF2B5EF4-FFF2-40B4-BE49-F238E27FC236}">
                <a16:creationId xmlns:a16="http://schemas.microsoft.com/office/drawing/2014/main" id="{A55C1F4E-8D05-0816-4F9F-B174534F2CDB}"/>
              </a:ext>
            </a:extLst>
          </p:cNvPr>
          <p:cNvSpPr>
            <a:spLocks noGrp="1"/>
          </p:cNvSpPr>
          <p:nvPr>
            <p:ph type="dt" sz="half" idx="2"/>
          </p:nvPr>
        </p:nvSpPr>
        <p:spPr/>
        <p:txBody>
          <a:bodyPr/>
          <a:lstStyle/>
          <a:p>
            <a:r>
              <a:rPr lang="de-CH"/>
              <a:t>28 Oct 2022</a:t>
            </a:r>
            <a:endParaRPr lang="en-US" dirty="0"/>
          </a:p>
        </p:txBody>
      </p:sp>
      <p:sp>
        <p:nvSpPr>
          <p:cNvPr id="5" name="Footer Placeholder 4">
            <a:extLst>
              <a:ext uri="{FF2B5EF4-FFF2-40B4-BE49-F238E27FC236}">
                <a16:creationId xmlns:a16="http://schemas.microsoft.com/office/drawing/2014/main" id="{9DFE00C2-6FD9-BB96-9565-A28FD15957ED}"/>
              </a:ext>
            </a:extLst>
          </p:cNvPr>
          <p:cNvSpPr>
            <a:spLocks noGrp="1"/>
          </p:cNvSpPr>
          <p:nvPr>
            <p:ph type="ftr" sz="quarter" idx="3"/>
          </p:nvPr>
        </p:nvSpPr>
        <p:spPr/>
        <p:txBody>
          <a:bodyPr/>
          <a:lstStyle/>
          <a:p>
            <a:r>
              <a:rPr lang="en-US"/>
              <a:t>M. Karppinen</a:t>
            </a:r>
            <a:endParaRPr lang="en-US" dirty="0"/>
          </a:p>
        </p:txBody>
      </p:sp>
      <p:sp>
        <p:nvSpPr>
          <p:cNvPr id="6" name="Slide Number Placeholder 5">
            <a:extLst>
              <a:ext uri="{FF2B5EF4-FFF2-40B4-BE49-F238E27FC236}">
                <a16:creationId xmlns:a16="http://schemas.microsoft.com/office/drawing/2014/main" id="{5BB69A3D-C248-9CA7-11F7-94DD6B55B00E}"/>
              </a:ext>
            </a:extLst>
          </p:cNvPr>
          <p:cNvSpPr>
            <a:spLocks noGrp="1"/>
          </p:cNvSpPr>
          <p:nvPr>
            <p:ph type="sldNum" sz="quarter" idx="4"/>
          </p:nvPr>
        </p:nvSpPr>
        <p:spPr/>
        <p:txBody>
          <a:bodyPr/>
          <a:lstStyle/>
          <a:p>
            <a:fld id="{17918391-D411-FE40-AAD7-861AE5233E0E}" type="slidenum">
              <a:rPr lang="en-US" smtClean="0"/>
              <a:pPr/>
              <a:t>4</a:t>
            </a:fld>
            <a:endParaRPr lang="en-US" dirty="0"/>
          </a:p>
        </p:txBody>
      </p:sp>
      <p:pic>
        <p:nvPicPr>
          <p:cNvPr id="10" name="Picture 7">
            <a:extLst>
              <a:ext uri="{FF2B5EF4-FFF2-40B4-BE49-F238E27FC236}">
                <a16:creationId xmlns:a16="http://schemas.microsoft.com/office/drawing/2014/main" id="{F0AA5CA5-F925-D9DB-76FE-73235EE9D6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8580" y="1593057"/>
            <a:ext cx="2447336" cy="1835502"/>
          </a:xfrm>
          <a:prstGeom prst="rect">
            <a:avLst/>
          </a:prstGeom>
        </p:spPr>
      </p:pic>
      <p:pic>
        <p:nvPicPr>
          <p:cNvPr id="11" name="Picture 8">
            <a:extLst>
              <a:ext uri="{FF2B5EF4-FFF2-40B4-BE49-F238E27FC236}">
                <a16:creationId xmlns:a16="http://schemas.microsoft.com/office/drawing/2014/main" id="{BAFDB126-F392-C4CC-6F68-EB60B50A07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22145"/>
          <a:stretch>
            <a:fillRect/>
          </a:stretch>
        </p:blipFill>
        <p:spPr>
          <a:xfrm>
            <a:off x="2615951" y="1062990"/>
            <a:ext cx="2895600" cy="3002845"/>
          </a:xfrm>
          <a:prstGeom prst="rect">
            <a:avLst/>
          </a:prstGeom>
        </p:spPr>
      </p:pic>
      <p:pic>
        <p:nvPicPr>
          <p:cNvPr id="12" name="Picture 17">
            <a:extLst>
              <a:ext uri="{FF2B5EF4-FFF2-40B4-BE49-F238E27FC236}">
                <a16:creationId xmlns:a16="http://schemas.microsoft.com/office/drawing/2014/main" id="{5C14661C-A52E-9F6B-99D0-F974F09C99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5601586" y="40549"/>
            <a:ext cx="2978058" cy="2233544"/>
          </a:xfrm>
          <a:prstGeom prst="rect">
            <a:avLst/>
          </a:prstGeom>
        </p:spPr>
      </p:pic>
      <p:pic>
        <p:nvPicPr>
          <p:cNvPr id="13" name="Picture 20">
            <a:extLst>
              <a:ext uri="{FF2B5EF4-FFF2-40B4-BE49-F238E27FC236}">
                <a16:creationId xmlns:a16="http://schemas.microsoft.com/office/drawing/2014/main" id="{9DDAB287-58D5-DC26-1A68-FF6F6920DA5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5601586" y="2311786"/>
            <a:ext cx="2978058" cy="2233544"/>
          </a:xfrm>
          <a:prstGeom prst="rect">
            <a:avLst/>
          </a:prstGeom>
          <a:noFill/>
          <a:ln/>
        </p:spPr>
      </p:pic>
      <p:sp>
        <p:nvSpPr>
          <p:cNvPr id="14" name="TextBox 13">
            <a:extLst>
              <a:ext uri="{FF2B5EF4-FFF2-40B4-BE49-F238E27FC236}">
                <a16:creationId xmlns:a16="http://schemas.microsoft.com/office/drawing/2014/main" id="{3347BFE7-4E25-A590-5D6D-2FC182649354}"/>
              </a:ext>
            </a:extLst>
          </p:cNvPr>
          <p:cNvSpPr txBox="1"/>
          <p:nvPr/>
        </p:nvSpPr>
        <p:spPr>
          <a:xfrm>
            <a:off x="135730" y="4144048"/>
            <a:ext cx="1555490" cy="276999"/>
          </a:xfrm>
          <a:prstGeom prst="rect">
            <a:avLst/>
          </a:prstGeom>
          <a:noFill/>
          <a:ln>
            <a:solidFill>
              <a:schemeClr val="tx1"/>
            </a:solidFill>
          </a:ln>
        </p:spPr>
        <p:txBody>
          <a:bodyPr wrap="none" rtlCol="0">
            <a:spAutoFit/>
          </a:bodyPr>
          <a:lstStyle/>
          <a:p>
            <a:r>
              <a:rPr lang="en-GB" sz="1200" i="1" dirty="0"/>
              <a:t>A. Yamamoto (KEK)</a:t>
            </a:r>
          </a:p>
        </p:txBody>
      </p:sp>
    </p:spTree>
    <p:extLst>
      <p:ext uri="{BB962C8B-B14F-4D97-AF65-F5344CB8AC3E}">
        <p14:creationId xmlns:p14="http://schemas.microsoft.com/office/powerpoint/2010/main" val="4292968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C7D32-FBFD-0E8B-CCFB-7C2B1BC475DD}"/>
              </a:ext>
            </a:extLst>
          </p:cNvPr>
          <p:cNvSpPr>
            <a:spLocks noGrp="1"/>
          </p:cNvSpPr>
          <p:nvPr>
            <p:ph type="title"/>
          </p:nvPr>
        </p:nvSpPr>
        <p:spPr/>
        <p:txBody>
          <a:bodyPr/>
          <a:lstStyle/>
          <a:p>
            <a:r>
              <a:rPr lang="en-GB" dirty="0"/>
              <a:t>MQXA Production</a:t>
            </a:r>
          </a:p>
        </p:txBody>
      </p:sp>
      <p:sp>
        <p:nvSpPr>
          <p:cNvPr id="3" name="Date Placeholder 2">
            <a:extLst>
              <a:ext uri="{FF2B5EF4-FFF2-40B4-BE49-F238E27FC236}">
                <a16:creationId xmlns:a16="http://schemas.microsoft.com/office/drawing/2014/main" id="{4ECA7AF9-5CA9-9E40-022A-0665CED33DAD}"/>
              </a:ext>
            </a:extLst>
          </p:cNvPr>
          <p:cNvSpPr>
            <a:spLocks noGrp="1"/>
          </p:cNvSpPr>
          <p:nvPr>
            <p:ph type="dt" sz="half" idx="2"/>
          </p:nvPr>
        </p:nvSpPr>
        <p:spPr/>
        <p:txBody>
          <a:bodyPr/>
          <a:lstStyle/>
          <a:p>
            <a:r>
              <a:rPr lang="de-CH"/>
              <a:t>28 Oct 2022</a:t>
            </a:r>
            <a:endParaRPr lang="en-US" dirty="0"/>
          </a:p>
        </p:txBody>
      </p:sp>
      <p:sp>
        <p:nvSpPr>
          <p:cNvPr id="4" name="Footer Placeholder 3">
            <a:extLst>
              <a:ext uri="{FF2B5EF4-FFF2-40B4-BE49-F238E27FC236}">
                <a16:creationId xmlns:a16="http://schemas.microsoft.com/office/drawing/2014/main" id="{04536712-7D26-53A2-4625-80112726EA3E}"/>
              </a:ext>
            </a:extLst>
          </p:cNvPr>
          <p:cNvSpPr>
            <a:spLocks noGrp="1"/>
          </p:cNvSpPr>
          <p:nvPr>
            <p:ph type="ftr" sz="quarter" idx="3"/>
          </p:nvPr>
        </p:nvSpPr>
        <p:spPr/>
        <p:txBody>
          <a:bodyPr/>
          <a:lstStyle/>
          <a:p>
            <a:r>
              <a:rPr lang="en-US"/>
              <a:t>M. Karppinen</a:t>
            </a:r>
            <a:endParaRPr lang="en-US" dirty="0"/>
          </a:p>
        </p:txBody>
      </p:sp>
      <p:sp>
        <p:nvSpPr>
          <p:cNvPr id="5" name="Slide Number Placeholder 4">
            <a:extLst>
              <a:ext uri="{FF2B5EF4-FFF2-40B4-BE49-F238E27FC236}">
                <a16:creationId xmlns:a16="http://schemas.microsoft.com/office/drawing/2014/main" id="{EC5B75FD-63C3-7741-685F-4A4FA36F403A}"/>
              </a:ext>
            </a:extLst>
          </p:cNvPr>
          <p:cNvSpPr>
            <a:spLocks noGrp="1"/>
          </p:cNvSpPr>
          <p:nvPr>
            <p:ph type="sldNum" sz="quarter" idx="4"/>
          </p:nvPr>
        </p:nvSpPr>
        <p:spPr/>
        <p:txBody>
          <a:bodyPr/>
          <a:lstStyle/>
          <a:p>
            <a:fld id="{17918391-D411-FE40-AAD7-861AE5233E0E}" type="slidenum">
              <a:rPr lang="en-US" smtClean="0"/>
              <a:pPr/>
              <a:t>5</a:t>
            </a:fld>
            <a:endParaRPr lang="en-US" dirty="0"/>
          </a:p>
        </p:txBody>
      </p:sp>
      <p:pic>
        <p:nvPicPr>
          <p:cNvPr id="6" name="Picture 4">
            <a:extLst>
              <a:ext uri="{FF2B5EF4-FFF2-40B4-BE49-F238E27FC236}">
                <a16:creationId xmlns:a16="http://schemas.microsoft.com/office/drawing/2014/main" id="{C14B0390-2CB2-8BF9-8252-A4D94EB221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11810"/>
          <a:stretch>
            <a:fillRect/>
          </a:stretch>
        </p:blipFill>
        <p:spPr>
          <a:xfrm>
            <a:off x="6057900" y="2612144"/>
            <a:ext cx="2953975" cy="1952807"/>
          </a:xfrm>
          <a:prstGeom prst="rect">
            <a:avLst/>
          </a:prstGeom>
        </p:spPr>
      </p:pic>
      <p:pic>
        <p:nvPicPr>
          <p:cNvPr id="7" name="Picture 7">
            <a:extLst>
              <a:ext uri="{FF2B5EF4-FFF2-40B4-BE49-F238E27FC236}">
                <a16:creationId xmlns:a16="http://schemas.microsoft.com/office/drawing/2014/main" id="{9AF1FFF3-1D03-6A6E-467B-9FE36061E7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608" y="866179"/>
            <a:ext cx="2281238" cy="171092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9">
            <a:extLst>
              <a:ext uri="{FF2B5EF4-FFF2-40B4-BE49-F238E27FC236}">
                <a16:creationId xmlns:a16="http://schemas.microsoft.com/office/drawing/2014/main" id="{B313FE2F-ECB6-8FF1-5C3A-9167D799DA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5458" y="866179"/>
            <a:ext cx="2333084" cy="1749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11">
            <a:extLst>
              <a:ext uri="{FF2B5EF4-FFF2-40B4-BE49-F238E27FC236}">
                <a16:creationId xmlns:a16="http://schemas.microsoft.com/office/drawing/2014/main" id="{BC1BF217-1460-0106-976B-3C114A85BF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3345700" y="2684805"/>
            <a:ext cx="2392841" cy="1794631"/>
          </a:xfrm>
          <a:prstGeom prst="rect">
            <a:avLst/>
          </a:prstGeom>
        </p:spPr>
      </p:pic>
      <p:pic>
        <p:nvPicPr>
          <p:cNvPr id="10" name="Picture 8">
            <a:extLst>
              <a:ext uri="{FF2B5EF4-FFF2-40B4-BE49-F238E27FC236}">
                <a16:creationId xmlns:a16="http://schemas.microsoft.com/office/drawing/2014/main" id="{053602C2-38C0-B433-54FB-64F98C1C1BD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57900" y="276407"/>
            <a:ext cx="2953975" cy="2215481"/>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2">
            <a:extLst>
              <a:ext uri="{FF2B5EF4-FFF2-40B4-BE49-F238E27FC236}">
                <a16:creationId xmlns:a16="http://schemas.microsoft.com/office/drawing/2014/main" id="{51F58BB5-7E66-3AF6-5DCB-E5DFDBE52FB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9608" y="2657007"/>
            <a:ext cx="2264714" cy="1620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a:extLst>
              <a:ext uri="{FF2B5EF4-FFF2-40B4-BE49-F238E27FC236}">
                <a16:creationId xmlns:a16="http://schemas.microsoft.com/office/drawing/2014/main" id="{946C0080-080B-E350-6BE4-F36044B38157}"/>
              </a:ext>
            </a:extLst>
          </p:cNvPr>
          <p:cNvSpPr txBox="1"/>
          <p:nvPr/>
        </p:nvSpPr>
        <p:spPr>
          <a:xfrm>
            <a:off x="203112" y="4302240"/>
            <a:ext cx="1555490" cy="276999"/>
          </a:xfrm>
          <a:prstGeom prst="rect">
            <a:avLst/>
          </a:prstGeom>
          <a:noFill/>
          <a:ln>
            <a:solidFill>
              <a:schemeClr val="tx1"/>
            </a:solidFill>
          </a:ln>
        </p:spPr>
        <p:txBody>
          <a:bodyPr wrap="none" rtlCol="0">
            <a:spAutoFit/>
          </a:bodyPr>
          <a:lstStyle/>
          <a:p>
            <a:r>
              <a:rPr lang="en-GB" sz="1200" i="1" dirty="0"/>
              <a:t>A. Yamamoto (KEK)</a:t>
            </a:r>
          </a:p>
        </p:txBody>
      </p:sp>
    </p:spTree>
    <p:extLst>
      <p:ext uri="{BB962C8B-B14F-4D97-AF65-F5344CB8AC3E}">
        <p14:creationId xmlns:p14="http://schemas.microsoft.com/office/powerpoint/2010/main" val="195079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AB9A2-04A7-CA1A-F670-194ED6A5D7E5}"/>
              </a:ext>
            </a:extLst>
          </p:cNvPr>
          <p:cNvSpPr>
            <a:spLocks noGrp="1"/>
          </p:cNvSpPr>
          <p:nvPr>
            <p:ph type="title"/>
          </p:nvPr>
        </p:nvSpPr>
        <p:spPr>
          <a:xfrm>
            <a:off x="457200" y="205740"/>
            <a:ext cx="7470648" cy="533759"/>
          </a:xfrm>
        </p:spPr>
        <p:txBody>
          <a:bodyPr>
            <a:normAutofit fontScale="90000"/>
          </a:bodyPr>
          <a:lstStyle/>
          <a:p>
            <a:r>
              <a:rPr lang="en-GB" dirty="0"/>
              <a:t>MQXA: Production to Shipment</a:t>
            </a:r>
          </a:p>
        </p:txBody>
      </p:sp>
      <p:sp>
        <p:nvSpPr>
          <p:cNvPr id="3" name="Date Placeholder 2">
            <a:extLst>
              <a:ext uri="{FF2B5EF4-FFF2-40B4-BE49-F238E27FC236}">
                <a16:creationId xmlns:a16="http://schemas.microsoft.com/office/drawing/2014/main" id="{64334188-6285-DA06-600C-DA122C2734AF}"/>
              </a:ext>
            </a:extLst>
          </p:cNvPr>
          <p:cNvSpPr>
            <a:spLocks noGrp="1"/>
          </p:cNvSpPr>
          <p:nvPr>
            <p:ph type="dt" sz="half" idx="2"/>
          </p:nvPr>
        </p:nvSpPr>
        <p:spPr/>
        <p:txBody>
          <a:bodyPr/>
          <a:lstStyle/>
          <a:p>
            <a:r>
              <a:rPr lang="de-CH"/>
              <a:t>28 Oct 2022</a:t>
            </a:r>
            <a:endParaRPr lang="en-US" dirty="0"/>
          </a:p>
        </p:txBody>
      </p:sp>
      <p:sp>
        <p:nvSpPr>
          <p:cNvPr id="4" name="Footer Placeholder 3">
            <a:extLst>
              <a:ext uri="{FF2B5EF4-FFF2-40B4-BE49-F238E27FC236}">
                <a16:creationId xmlns:a16="http://schemas.microsoft.com/office/drawing/2014/main" id="{DC5B9637-BCB7-FB1F-083A-B4C2AFE05E1D}"/>
              </a:ext>
            </a:extLst>
          </p:cNvPr>
          <p:cNvSpPr>
            <a:spLocks noGrp="1"/>
          </p:cNvSpPr>
          <p:nvPr>
            <p:ph type="ftr" sz="quarter" idx="3"/>
          </p:nvPr>
        </p:nvSpPr>
        <p:spPr/>
        <p:txBody>
          <a:bodyPr/>
          <a:lstStyle/>
          <a:p>
            <a:r>
              <a:rPr lang="en-US"/>
              <a:t>M. Karppinen</a:t>
            </a:r>
            <a:endParaRPr lang="en-US" dirty="0"/>
          </a:p>
        </p:txBody>
      </p:sp>
      <p:sp>
        <p:nvSpPr>
          <p:cNvPr id="5" name="Slide Number Placeholder 4">
            <a:extLst>
              <a:ext uri="{FF2B5EF4-FFF2-40B4-BE49-F238E27FC236}">
                <a16:creationId xmlns:a16="http://schemas.microsoft.com/office/drawing/2014/main" id="{0A5531ED-D16C-8DEC-485F-53AB9F50F4AE}"/>
              </a:ext>
            </a:extLst>
          </p:cNvPr>
          <p:cNvSpPr>
            <a:spLocks noGrp="1"/>
          </p:cNvSpPr>
          <p:nvPr>
            <p:ph type="sldNum" sz="quarter" idx="4"/>
          </p:nvPr>
        </p:nvSpPr>
        <p:spPr/>
        <p:txBody>
          <a:bodyPr/>
          <a:lstStyle/>
          <a:p>
            <a:fld id="{17918391-D411-FE40-AAD7-861AE5233E0E}" type="slidenum">
              <a:rPr lang="en-US" smtClean="0"/>
              <a:pPr/>
              <a:t>6</a:t>
            </a:fld>
            <a:endParaRPr lang="en-US" dirty="0"/>
          </a:p>
        </p:txBody>
      </p:sp>
      <p:grpSp>
        <p:nvGrpSpPr>
          <p:cNvPr id="6" name="Group 16">
            <a:extLst>
              <a:ext uri="{FF2B5EF4-FFF2-40B4-BE49-F238E27FC236}">
                <a16:creationId xmlns:a16="http://schemas.microsoft.com/office/drawing/2014/main" id="{49A02E07-F408-AF91-2751-86A113259321}"/>
              </a:ext>
            </a:extLst>
          </p:cNvPr>
          <p:cNvGrpSpPr>
            <a:grpSpLocks/>
          </p:cNvGrpSpPr>
          <p:nvPr/>
        </p:nvGrpSpPr>
        <p:grpSpPr bwMode="auto">
          <a:xfrm>
            <a:off x="348973" y="849116"/>
            <a:ext cx="3985457" cy="3764233"/>
            <a:chOff x="1632" y="1077"/>
            <a:chExt cx="2496" cy="2879"/>
          </a:xfrm>
        </p:grpSpPr>
        <p:sp>
          <p:nvSpPr>
            <p:cNvPr id="7" name="Text Box 3">
              <a:extLst>
                <a:ext uri="{FF2B5EF4-FFF2-40B4-BE49-F238E27FC236}">
                  <a16:creationId xmlns:a16="http://schemas.microsoft.com/office/drawing/2014/main" id="{63B5FA1F-D14D-0846-F92C-D22D9DCFE8C6}"/>
                </a:ext>
              </a:extLst>
            </p:cNvPr>
            <p:cNvSpPr txBox="1">
              <a:spLocks noChangeArrowheads="1"/>
            </p:cNvSpPr>
            <p:nvPr/>
          </p:nvSpPr>
          <p:spPr bwMode="auto">
            <a:xfrm>
              <a:off x="2218" y="1077"/>
              <a:ext cx="1377" cy="282"/>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dirty="0">
                  <a:solidFill>
                    <a:schemeClr val="bg1"/>
                  </a:solidFill>
                </a:rPr>
                <a:t>Production at TSB</a:t>
              </a:r>
              <a:endParaRPr lang="en-US" altLang="ja-JP" sz="1200" b="1" dirty="0">
                <a:solidFill>
                  <a:schemeClr val="bg1"/>
                </a:solidFill>
              </a:endParaRPr>
            </a:p>
          </p:txBody>
        </p:sp>
        <p:sp>
          <p:nvSpPr>
            <p:cNvPr id="8" name="Text Box 4">
              <a:extLst>
                <a:ext uri="{FF2B5EF4-FFF2-40B4-BE49-F238E27FC236}">
                  <a16:creationId xmlns:a16="http://schemas.microsoft.com/office/drawing/2014/main" id="{F20135D7-397D-4B46-2FF6-B0C70F12013C}"/>
                </a:ext>
              </a:extLst>
            </p:cNvPr>
            <p:cNvSpPr txBox="1">
              <a:spLocks noChangeArrowheads="1"/>
            </p:cNvSpPr>
            <p:nvPr/>
          </p:nvSpPr>
          <p:spPr bwMode="auto">
            <a:xfrm>
              <a:off x="2340" y="1654"/>
              <a:ext cx="1079" cy="212"/>
            </a:xfrm>
            <a:prstGeom prst="rect">
              <a:avLst/>
            </a:prstGeom>
            <a:solidFill>
              <a:srgbClr val="FFF84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dirty="0">
                  <a:solidFill>
                    <a:schemeClr val="hlink"/>
                  </a:solidFill>
                </a:rPr>
                <a:t>Warm Measurements</a:t>
              </a:r>
              <a:endParaRPr lang="en-US" altLang="ja-JP" sz="1200" dirty="0"/>
            </a:p>
          </p:txBody>
        </p:sp>
        <p:sp>
          <p:nvSpPr>
            <p:cNvPr id="9" name="Text Box 5">
              <a:extLst>
                <a:ext uri="{FF2B5EF4-FFF2-40B4-BE49-F238E27FC236}">
                  <a16:creationId xmlns:a16="http://schemas.microsoft.com/office/drawing/2014/main" id="{F8D25BBD-E276-12A7-0A19-70D3FF537E70}"/>
                </a:ext>
              </a:extLst>
            </p:cNvPr>
            <p:cNvSpPr txBox="1">
              <a:spLocks noChangeArrowheads="1"/>
            </p:cNvSpPr>
            <p:nvPr/>
          </p:nvSpPr>
          <p:spPr bwMode="auto">
            <a:xfrm>
              <a:off x="2515" y="2146"/>
              <a:ext cx="764" cy="282"/>
            </a:xfrm>
            <a:prstGeom prst="rect">
              <a:avLst/>
            </a:prstGeom>
            <a:solidFill>
              <a:schemeClr val="accent1"/>
            </a:solidFill>
            <a:ln>
              <a:noFill/>
            </a:ln>
            <a:effectLst/>
            <a:extLst>
              <a:ext uri="{91240B29-F687-4F45-9708-019B960494DF}">
                <a14:hiddenLine xmlns:a14="http://schemas.microsoft.com/office/drawing/2010/main" w="9525">
                  <a:solidFill>
                    <a:srgbClr val="FFC83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b="1" dirty="0">
                  <a:solidFill>
                    <a:srgbClr val="FF1940"/>
                  </a:solidFill>
                </a:rPr>
                <a:t>Cold Test</a:t>
              </a:r>
              <a:endParaRPr lang="en-US" altLang="ja-JP" sz="1200" b="1" dirty="0">
                <a:solidFill>
                  <a:srgbClr val="FFC830"/>
                </a:solidFill>
              </a:endParaRPr>
            </a:p>
          </p:txBody>
        </p:sp>
        <p:sp>
          <p:nvSpPr>
            <p:cNvPr id="10" name="Text Box 6">
              <a:extLst>
                <a:ext uri="{FF2B5EF4-FFF2-40B4-BE49-F238E27FC236}">
                  <a16:creationId xmlns:a16="http://schemas.microsoft.com/office/drawing/2014/main" id="{98CE324B-4CBD-EC7D-2359-D2EA81E6CD04}"/>
                </a:ext>
              </a:extLst>
            </p:cNvPr>
            <p:cNvSpPr txBox="1">
              <a:spLocks noChangeArrowheads="1"/>
            </p:cNvSpPr>
            <p:nvPr/>
          </p:nvSpPr>
          <p:spPr bwMode="auto">
            <a:xfrm>
              <a:off x="2340" y="2689"/>
              <a:ext cx="1079" cy="212"/>
            </a:xfrm>
            <a:prstGeom prst="rect">
              <a:avLst/>
            </a:prstGeom>
            <a:solidFill>
              <a:srgbClr val="FFF84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dirty="0">
                  <a:solidFill>
                    <a:schemeClr val="hlink"/>
                  </a:solidFill>
                </a:rPr>
                <a:t>Warm Measurements</a:t>
              </a:r>
              <a:endParaRPr lang="en-US" altLang="ja-JP" sz="1200" b="1" dirty="0"/>
            </a:p>
          </p:txBody>
        </p:sp>
        <p:sp>
          <p:nvSpPr>
            <p:cNvPr id="11" name="Text Box 7">
              <a:extLst>
                <a:ext uri="{FF2B5EF4-FFF2-40B4-BE49-F238E27FC236}">
                  <a16:creationId xmlns:a16="http://schemas.microsoft.com/office/drawing/2014/main" id="{142CFEA3-EF32-8483-AE05-D481925526FA}"/>
                </a:ext>
              </a:extLst>
            </p:cNvPr>
            <p:cNvSpPr txBox="1">
              <a:spLocks noChangeArrowheads="1"/>
            </p:cNvSpPr>
            <p:nvPr/>
          </p:nvSpPr>
          <p:spPr bwMode="auto">
            <a:xfrm>
              <a:off x="2144" y="3217"/>
              <a:ext cx="1425" cy="212"/>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a:solidFill>
                    <a:schemeClr val="bg1"/>
                  </a:solidFill>
                </a:rPr>
                <a:t>Shipping Preparation at TSB</a:t>
              </a:r>
              <a:endParaRPr lang="en-US" altLang="ja-JP" sz="1200"/>
            </a:p>
          </p:txBody>
        </p:sp>
        <p:sp>
          <p:nvSpPr>
            <p:cNvPr id="12" name="Text Box 8">
              <a:extLst>
                <a:ext uri="{FF2B5EF4-FFF2-40B4-BE49-F238E27FC236}">
                  <a16:creationId xmlns:a16="http://schemas.microsoft.com/office/drawing/2014/main" id="{CFF4BBDC-D8E6-05ED-8326-8154D187690E}"/>
                </a:ext>
              </a:extLst>
            </p:cNvPr>
            <p:cNvSpPr txBox="1">
              <a:spLocks noChangeArrowheads="1"/>
            </p:cNvSpPr>
            <p:nvPr/>
          </p:nvSpPr>
          <p:spPr bwMode="auto">
            <a:xfrm>
              <a:off x="2037" y="3744"/>
              <a:ext cx="1558" cy="212"/>
            </a:xfrm>
            <a:prstGeom prst="rect">
              <a:avLst/>
            </a:prstGeom>
            <a:solidFill>
              <a:schemeClr val="tx2">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200" b="1" dirty="0"/>
                <a:t>Cold-Mass Shipped to Fermilab</a:t>
              </a:r>
            </a:p>
          </p:txBody>
        </p:sp>
        <p:sp>
          <p:nvSpPr>
            <p:cNvPr id="13" name="Rectangle 9">
              <a:extLst>
                <a:ext uri="{FF2B5EF4-FFF2-40B4-BE49-F238E27FC236}">
                  <a16:creationId xmlns:a16="http://schemas.microsoft.com/office/drawing/2014/main" id="{6FE8D3BA-332C-3B7B-8239-37DCD99CBF60}"/>
                </a:ext>
              </a:extLst>
            </p:cNvPr>
            <p:cNvSpPr>
              <a:spLocks noChangeArrowheads="1"/>
            </p:cNvSpPr>
            <p:nvPr/>
          </p:nvSpPr>
          <p:spPr bwMode="auto">
            <a:xfrm>
              <a:off x="1632" y="1536"/>
              <a:ext cx="2496" cy="1488"/>
            </a:xfrm>
            <a:prstGeom prst="rect">
              <a:avLst/>
            </a:prstGeom>
            <a:noFill/>
            <a:ln w="28575">
              <a:solidFill>
                <a:srgbClr val="FFF84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200"/>
            </a:p>
          </p:txBody>
        </p:sp>
        <p:sp>
          <p:nvSpPr>
            <p:cNvPr id="14" name="Text Box 10">
              <a:extLst>
                <a:ext uri="{FF2B5EF4-FFF2-40B4-BE49-F238E27FC236}">
                  <a16:creationId xmlns:a16="http://schemas.microsoft.com/office/drawing/2014/main" id="{DEBF2CDB-4AF1-E5DA-F272-3FA830A127CC}"/>
                </a:ext>
              </a:extLst>
            </p:cNvPr>
            <p:cNvSpPr txBox="1">
              <a:spLocks noChangeArrowheads="1"/>
            </p:cNvSpPr>
            <p:nvPr/>
          </p:nvSpPr>
          <p:spPr bwMode="auto">
            <a:xfrm>
              <a:off x="3569" y="2169"/>
              <a:ext cx="547" cy="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1600" b="1" dirty="0"/>
                <a:t>@ KEK</a:t>
              </a:r>
              <a:endParaRPr lang="en-US" altLang="ja-JP" sz="1600" dirty="0"/>
            </a:p>
          </p:txBody>
        </p:sp>
        <p:sp>
          <p:nvSpPr>
            <p:cNvPr id="15" name="Line 11">
              <a:extLst>
                <a:ext uri="{FF2B5EF4-FFF2-40B4-BE49-F238E27FC236}">
                  <a16:creationId xmlns:a16="http://schemas.microsoft.com/office/drawing/2014/main" id="{0E9F58BA-03A1-F022-8643-4455EB90F942}"/>
                </a:ext>
              </a:extLst>
            </p:cNvPr>
            <p:cNvSpPr>
              <a:spLocks noChangeShapeType="1"/>
            </p:cNvSpPr>
            <p:nvPr/>
          </p:nvSpPr>
          <p:spPr bwMode="auto">
            <a:xfrm>
              <a:off x="2880" y="1392"/>
              <a:ext cx="0" cy="24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200"/>
            </a:p>
          </p:txBody>
        </p:sp>
        <p:sp>
          <p:nvSpPr>
            <p:cNvPr id="16" name="Line 12">
              <a:extLst>
                <a:ext uri="{FF2B5EF4-FFF2-40B4-BE49-F238E27FC236}">
                  <a16:creationId xmlns:a16="http://schemas.microsoft.com/office/drawing/2014/main" id="{3289D141-7C86-6798-20F6-DC21F7DA1ADF}"/>
                </a:ext>
              </a:extLst>
            </p:cNvPr>
            <p:cNvSpPr>
              <a:spLocks noChangeShapeType="1"/>
            </p:cNvSpPr>
            <p:nvPr/>
          </p:nvSpPr>
          <p:spPr bwMode="auto">
            <a:xfrm>
              <a:off x="2880" y="1920"/>
              <a:ext cx="0" cy="24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200"/>
            </a:p>
          </p:txBody>
        </p:sp>
        <p:sp>
          <p:nvSpPr>
            <p:cNvPr id="17" name="Line 13">
              <a:extLst>
                <a:ext uri="{FF2B5EF4-FFF2-40B4-BE49-F238E27FC236}">
                  <a16:creationId xmlns:a16="http://schemas.microsoft.com/office/drawing/2014/main" id="{C81955BA-19BA-D79F-2008-B353A809E18B}"/>
                </a:ext>
              </a:extLst>
            </p:cNvPr>
            <p:cNvSpPr>
              <a:spLocks noChangeShapeType="1"/>
            </p:cNvSpPr>
            <p:nvPr/>
          </p:nvSpPr>
          <p:spPr bwMode="auto">
            <a:xfrm>
              <a:off x="2880" y="2448"/>
              <a:ext cx="0" cy="24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200"/>
            </a:p>
          </p:txBody>
        </p:sp>
        <p:sp>
          <p:nvSpPr>
            <p:cNvPr id="18" name="Line 14">
              <a:extLst>
                <a:ext uri="{FF2B5EF4-FFF2-40B4-BE49-F238E27FC236}">
                  <a16:creationId xmlns:a16="http://schemas.microsoft.com/office/drawing/2014/main" id="{110F39FF-4ABE-1377-7CB7-930BAB6A32B3}"/>
                </a:ext>
              </a:extLst>
            </p:cNvPr>
            <p:cNvSpPr>
              <a:spLocks noChangeShapeType="1"/>
            </p:cNvSpPr>
            <p:nvPr/>
          </p:nvSpPr>
          <p:spPr bwMode="auto">
            <a:xfrm>
              <a:off x="2880" y="2976"/>
              <a:ext cx="0" cy="24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200"/>
            </a:p>
          </p:txBody>
        </p:sp>
        <p:sp>
          <p:nvSpPr>
            <p:cNvPr id="19" name="Line 15">
              <a:extLst>
                <a:ext uri="{FF2B5EF4-FFF2-40B4-BE49-F238E27FC236}">
                  <a16:creationId xmlns:a16="http://schemas.microsoft.com/office/drawing/2014/main" id="{58A48C72-44D8-092F-1852-498AD95B4EFC}"/>
                </a:ext>
              </a:extLst>
            </p:cNvPr>
            <p:cNvSpPr>
              <a:spLocks noChangeShapeType="1"/>
            </p:cNvSpPr>
            <p:nvPr/>
          </p:nvSpPr>
          <p:spPr bwMode="auto">
            <a:xfrm>
              <a:off x="2880" y="3504"/>
              <a:ext cx="0" cy="24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sz="1200"/>
            </a:p>
          </p:txBody>
        </p:sp>
      </p:grpSp>
      <p:pic>
        <p:nvPicPr>
          <p:cNvPr id="20" name="Picture 17">
            <a:extLst>
              <a:ext uri="{FF2B5EF4-FFF2-40B4-BE49-F238E27FC236}">
                <a16:creationId xmlns:a16="http://schemas.microsoft.com/office/drawing/2014/main" id="{29F21CC2-AEEE-F437-C8BC-2CA078F405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4347" y="779215"/>
            <a:ext cx="2077025" cy="1557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1" name="Object 19">
            <a:extLst>
              <a:ext uri="{FF2B5EF4-FFF2-40B4-BE49-F238E27FC236}">
                <a16:creationId xmlns:a16="http://schemas.microsoft.com/office/drawing/2014/main" id="{D8B621C6-B8BE-FDB8-466D-AFB6B5052A8E}"/>
              </a:ext>
            </a:extLst>
          </p:cNvPr>
          <p:cNvGraphicFramePr>
            <a:graphicFrameLocks noChangeAspect="1"/>
          </p:cNvGraphicFramePr>
          <p:nvPr>
            <p:extLst>
              <p:ext uri="{D42A27DB-BD31-4B8C-83A1-F6EECF244321}">
                <p14:modId xmlns:p14="http://schemas.microsoft.com/office/powerpoint/2010/main" val="2388023733"/>
              </p:ext>
            </p:extLst>
          </p:nvPr>
        </p:nvGraphicFramePr>
        <p:xfrm>
          <a:off x="5939472" y="2404802"/>
          <a:ext cx="2348072" cy="1328095"/>
        </p:xfrm>
        <a:graphic>
          <a:graphicData uri="http://schemas.openxmlformats.org/presentationml/2006/ole">
            <mc:AlternateContent xmlns:mc="http://schemas.openxmlformats.org/markup-compatibility/2006">
              <mc:Choice xmlns:v="urn:schemas-microsoft-com:vml" Requires="v">
                <p:oleObj name="Document" r:id="rId4" imgW="5613400" imgH="3175000" progId="Word.Document.8">
                  <p:embed/>
                </p:oleObj>
              </mc:Choice>
              <mc:Fallback>
                <p:oleObj name="Document" r:id="rId4" imgW="5613400" imgH="3175000" progId="Word.Document.8">
                  <p:embed/>
                  <p:pic>
                    <p:nvPicPr>
                      <p:cNvPr id="21523" name="Object 19">
                        <a:extLst>
                          <a:ext uri="{FF2B5EF4-FFF2-40B4-BE49-F238E27FC236}">
                            <a16:creationId xmlns:a16="http://schemas.microsoft.com/office/drawing/2014/main" id="{7A11A86D-0CE2-BD39-F473-3DFD9F9DF01C}"/>
                          </a:ext>
                        </a:extLst>
                      </p:cNvPr>
                      <p:cNvPicPr>
                        <a:picLocks noChangeAspect="1" noChangeArrowheads="1"/>
                      </p:cNvPicPr>
                      <p:nvPr/>
                    </p:nvPicPr>
                    <p:blipFill>
                      <a:blip r:embed="rId5"/>
                      <a:srcRect/>
                      <a:stretch>
                        <a:fillRect/>
                      </a:stretch>
                    </p:blipFill>
                    <p:spPr bwMode="auto">
                      <a:xfrm>
                        <a:off x="5939472" y="2404802"/>
                        <a:ext cx="2348072" cy="1328095"/>
                      </a:xfrm>
                      <a:prstGeom prst="rect">
                        <a:avLst/>
                      </a:prstGeom>
                      <a:noFill/>
                      <a:ln>
                        <a:noFill/>
                      </a:ln>
                      <a:effectLst/>
                    </p:spPr>
                  </p:pic>
                </p:oleObj>
              </mc:Fallback>
            </mc:AlternateContent>
          </a:graphicData>
        </a:graphic>
      </p:graphicFrame>
      <p:graphicFrame>
        <p:nvGraphicFramePr>
          <p:cNvPr id="22" name="Object 20">
            <a:extLst>
              <a:ext uri="{FF2B5EF4-FFF2-40B4-BE49-F238E27FC236}">
                <a16:creationId xmlns:a16="http://schemas.microsoft.com/office/drawing/2014/main" id="{6AB5A13D-7F3B-F092-C0A1-5FAD253E883C}"/>
              </a:ext>
            </a:extLst>
          </p:cNvPr>
          <p:cNvGraphicFramePr>
            <a:graphicFrameLocks noChangeAspect="1"/>
          </p:cNvGraphicFramePr>
          <p:nvPr>
            <p:extLst>
              <p:ext uri="{D42A27DB-BD31-4B8C-83A1-F6EECF244321}">
                <p14:modId xmlns:p14="http://schemas.microsoft.com/office/powerpoint/2010/main" val="4034292993"/>
              </p:ext>
            </p:extLst>
          </p:nvPr>
        </p:nvGraphicFramePr>
        <p:xfrm>
          <a:off x="7484269" y="3377650"/>
          <a:ext cx="1606550" cy="1203325"/>
        </p:xfrm>
        <a:graphic>
          <a:graphicData uri="http://schemas.openxmlformats.org/presentationml/2006/ole">
            <mc:AlternateContent xmlns:mc="http://schemas.openxmlformats.org/markup-compatibility/2006">
              <mc:Choice xmlns:v="urn:schemas-microsoft-com:vml" Requires="v">
                <p:oleObj name="文書" r:id="rId6" imgW="10160000" imgH="7620000" progId="Word.Document.8">
                  <p:embed/>
                </p:oleObj>
              </mc:Choice>
              <mc:Fallback>
                <p:oleObj name="文書" r:id="rId6" imgW="10160000" imgH="7620000" progId="Word.Document.8">
                  <p:embed/>
                  <p:pic>
                    <p:nvPicPr>
                      <p:cNvPr id="21524" name="Object 20">
                        <a:extLst>
                          <a:ext uri="{FF2B5EF4-FFF2-40B4-BE49-F238E27FC236}">
                            <a16:creationId xmlns:a16="http://schemas.microsoft.com/office/drawing/2014/main" id="{F6A8842B-6E55-2DBD-DDF3-79D706F0EFA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84269" y="3377650"/>
                        <a:ext cx="1606550" cy="1203325"/>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 name="Object 21">
            <a:extLst>
              <a:ext uri="{FF2B5EF4-FFF2-40B4-BE49-F238E27FC236}">
                <a16:creationId xmlns:a16="http://schemas.microsoft.com/office/drawing/2014/main" id="{E7FCE367-37E9-8132-5902-7CC2DEF80988}"/>
              </a:ext>
            </a:extLst>
          </p:cNvPr>
          <p:cNvGraphicFramePr>
            <a:graphicFrameLocks noChangeAspect="1"/>
          </p:cNvGraphicFramePr>
          <p:nvPr>
            <p:extLst>
              <p:ext uri="{D42A27DB-BD31-4B8C-83A1-F6EECF244321}">
                <p14:modId xmlns:p14="http://schemas.microsoft.com/office/powerpoint/2010/main" val="3425422765"/>
              </p:ext>
            </p:extLst>
          </p:nvPr>
        </p:nvGraphicFramePr>
        <p:xfrm>
          <a:off x="4497042" y="2415552"/>
          <a:ext cx="1341438" cy="1763713"/>
        </p:xfrm>
        <a:graphic>
          <a:graphicData uri="http://schemas.openxmlformats.org/presentationml/2006/ole">
            <mc:AlternateContent xmlns:mc="http://schemas.openxmlformats.org/markup-compatibility/2006">
              <mc:Choice xmlns:v="urn:schemas-microsoft-com:vml" Requires="v">
                <p:oleObj name="文書" r:id="rId8" imgW="10833100" imgH="14287500" progId="Word.Document.8">
                  <p:embed/>
                </p:oleObj>
              </mc:Choice>
              <mc:Fallback>
                <p:oleObj name="文書" r:id="rId8" imgW="10833100" imgH="14287500" progId="Word.Document.8">
                  <p:embed/>
                  <p:pic>
                    <p:nvPicPr>
                      <p:cNvPr id="21525" name="Object 21">
                        <a:extLst>
                          <a:ext uri="{FF2B5EF4-FFF2-40B4-BE49-F238E27FC236}">
                            <a16:creationId xmlns:a16="http://schemas.microsoft.com/office/drawing/2014/main" id="{6C142B2F-6097-DF0C-2B22-2029EDE00C1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97042" y="2415552"/>
                        <a:ext cx="1341438" cy="1763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 name="TextBox 23">
            <a:extLst>
              <a:ext uri="{FF2B5EF4-FFF2-40B4-BE49-F238E27FC236}">
                <a16:creationId xmlns:a16="http://schemas.microsoft.com/office/drawing/2014/main" id="{0A0CF0DC-12E0-A05B-D225-C678FBAAE342}"/>
              </a:ext>
            </a:extLst>
          </p:cNvPr>
          <p:cNvSpPr txBox="1"/>
          <p:nvPr/>
        </p:nvSpPr>
        <p:spPr>
          <a:xfrm>
            <a:off x="7484269" y="166024"/>
            <a:ext cx="1555490" cy="276999"/>
          </a:xfrm>
          <a:prstGeom prst="rect">
            <a:avLst/>
          </a:prstGeom>
          <a:noFill/>
          <a:ln>
            <a:solidFill>
              <a:schemeClr val="tx1"/>
            </a:solidFill>
          </a:ln>
        </p:spPr>
        <p:txBody>
          <a:bodyPr wrap="none" rtlCol="0">
            <a:spAutoFit/>
          </a:bodyPr>
          <a:lstStyle/>
          <a:p>
            <a:r>
              <a:rPr lang="en-GB" sz="1200" i="1" dirty="0"/>
              <a:t>A. Yamamoto (KEK)</a:t>
            </a:r>
          </a:p>
        </p:txBody>
      </p:sp>
    </p:spTree>
    <p:extLst>
      <p:ext uri="{BB962C8B-B14F-4D97-AF65-F5344CB8AC3E}">
        <p14:creationId xmlns:p14="http://schemas.microsoft.com/office/powerpoint/2010/main" val="1058178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2540955-8153-5F4E-6D6D-C3D59FB6C40F}"/>
              </a:ext>
            </a:extLst>
          </p:cNvPr>
          <p:cNvSpPr>
            <a:spLocks noGrp="1"/>
          </p:cNvSpPr>
          <p:nvPr>
            <p:ph type="title"/>
          </p:nvPr>
        </p:nvSpPr>
        <p:spPr>
          <a:xfrm>
            <a:off x="192881" y="93397"/>
            <a:ext cx="7470648" cy="857250"/>
          </a:xfrm>
        </p:spPr>
        <p:txBody>
          <a:bodyPr/>
          <a:lstStyle/>
          <a:p>
            <a:r>
              <a:rPr lang="en-GB" dirty="0"/>
              <a:t>MQXA</a:t>
            </a:r>
          </a:p>
        </p:txBody>
      </p:sp>
      <p:sp>
        <p:nvSpPr>
          <p:cNvPr id="3" name="Date Placeholder 2">
            <a:extLst>
              <a:ext uri="{FF2B5EF4-FFF2-40B4-BE49-F238E27FC236}">
                <a16:creationId xmlns:a16="http://schemas.microsoft.com/office/drawing/2014/main" id="{97B0D3F4-FEA0-E216-E6B8-12DA2F735F9F}"/>
              </a:ext>
            </a:extLst>
          </p:cNvPr>
          <p:cNvSpPr>
            <a:spLocks noGrp="1"/>
          </p:cNvSpPr>
          <p:nvPr>
            <p:ph type="dt" sz="half" idx="2"/>
          </p:nvPr>
        </p:nvSpPr>
        <p:spPr/>
        <p:txBody>
          <a:bodyPr/>
          <a:lstStyle/>
          <a:p>
            <a:r>
              <a:rPr lang="de-CH"/>
              <a:t>28 Oct 2022</a:t>
            </a:r>
            <a:endParaRPr lang="en-US" dirty="0"/>
          </a:p>
        </p:txBody>
      </p:sp>
      <p:sp>
        <p:nvSpPr>
          <p:cNvPr id="4" name="Footer Placeholder 3">
            <a:extLst>
              <a:ext uri="{FF2B5EF4-FFF2-40B4-BE49-F238E27FC236}">
                <a16:creationId xmlns:a16="http://schemas.microsoft.com/office/drawing/2014/main" id="{08BDB55C-1B92-4F94-780E-8DA112AB5CE0}"/>
              </a:ext>
            </a:extLst>
          </p:cNvPr>
          <p:cNvSpPr>
            <a:spLocks noGrp="1"/>
          </p:cNvSpPr>
          <p:nvPr>
            <p:ph type="ftr" sz="quarter" idx="3"/>
          </p:nvPr>
        </p:nvSpPr>
        <p:spPr/>
        <p:txBody>
          <a:bodyPr/>
          <a:lstStyle/>
          <a:p>
            <a:r>
              <a:rPr lang="en-US"/>
              <a:t>M. Karppinen</a:t>
            </a:r>
            <a:endParaRPr lang="en-US" dirty="0"/>
          </a:p>
        </p:txBody>
      </p:sp>
      <p:sp>
        <p:nvSpPr>
          <p:cNvPr id="5" name="Slide Number Placeholder 4">
            <a:extLst>
              <a:ext uri="{FF2B5EF4-FFF2-40B4-BE49-F238E27FC236}">
                <a16:creationId xmlns:a16="http://schemas.microsoft.com/office/drawing/2014/main" id="{EEABC9B1-FDB1-B8D9-5D44-8691361D991E}"/>
              </a:ext>
            </a:extLst>
          </p:cNvPr>
          <p:cNvSpPr>
            <a:spLocks noGrp="1"/>
          </p:cNvSpPr>
          <p:nvPr>
            <p:ph type="sldNum" sz="quarter" idx="4"/>
          </p:nvPr>
        </p:nvSpPr>
        <p:spPr/>
        <p:txBody>
          <a:bodyPr/>
          <a:lstStyle/>
          <a:p>
            <a:fld id="{17918391-D411-FE40-AAD7-861AE5233E0E}" type="slidenum">
              <a:rPr lang="en-US" smtClean="0"/>
              <a:pPr/>
              <a:t>7</a:t>
            </a:fld>
            <a:endParaRPr lang="en-US" dirty="0"/>
          </a:p>
        </p:txBody>
      </p:sp>
      <p:pic>
        <p:nvPicPr>
          <p:cNvPr id="6" name="Picture 5">
            <a:extLst>
              <a:ext uri="{FF2B5EF4-FFF2-40B4-BE49-F238E27FC236}">
                <a16:creationId xmlns:a16="http://schemas.microsoft.com/office/drawing/2014/main" id="{284EDAEC-116F-9369-7865-EC3F4EB48EFF}"/>
              </a:ext>
            </a:extLst>
          </p:cNvPr>
          <p:cNvPicPr>
            <a:picLocks noChangeAspect="1"/>
          </p:cNvPicPr>
          <p:nvPr/>
        </p:nvPicPr>
        <p:blipFill>
          <a:blip r:embed="rId2"/>
          <a:stretch>
            <a:fillRect/>
          </a:stretch>
        </p:blipFill>
        <p:spPr>
          <a:xfrm>
            <a:off x="2064987" y="0"/>
            <a:ext cx="6495164" cy="4556151"/>
          </a:xfrm>
          <a:prstGeom prst="rect">
            <a:avLst/>
          </a:prstGeom>
        </p:spPr>
      </p:pic>
      <p:sp>
        <p:nvSpPr>
          <p:cNvPr id="8" name="TextBox 7">
            <a:extLst>
              <a:ext uri="{FF2B5EF4-FFF2-40B4-BE49-F238E27FC236}">
                <a16:creationId xmlns:a16="http://schemas.microsoft.com/office/drawing/2014/main" id="{2EED1349-D339-BBEB-BB1D-F4CFEDCE8AB9}"/>
              </a:ext>
            </a:extLst>
          </p:cNvPr>
          <p:cNvSpPr txBox="1"/>
          <p:nvPr/>
        </p:nvSpPr>
        <p:spPr>
          <a:xfrm>
            <a:off x="135730" y="4144048"/>
            <a:ext cx="1555490" cy="276999"/>
          </a:xfrm>
          <a:prstGeom prst="rect">
            <a:avLst/>
          </a:prstGeom>
          <a:noFill/>
          <a:ln>
            <a:solidFill>
              <a:schemeClr val="tx1"/>
            </a:solidFill>
          </a:ln>
        </p:spPr>
        <p:txBody>
          <a:bodyPr wrap="none" rtlCol="0">
            <a:spAutoFit/>
          </a:bodyPr>
          <a:lstStyle/>
          <a:p>
            <a:r>
              <a:rPr lang="en-GB" sz="1200" i="1" dirty="0"/>
              <a:t>A. Yamamoto (KEK)</a:t>
            </a:r>
          </a:p>
        </p:txBody>
      </p:sp>
    </p:spTree>
    <p:extLst>
      <p:ext uri="{BB962C8B-B14F-4D97-AF65-F5344CB8AC3E}">
        <p14:creationId xmlns:p14="http://schemas.microsoft.com/office/powerpoint/2010/main" val="15776314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72317A-B610-DF24-DB60-9306458F2F7D}"/>
              </a:ext>
            </a:extLst>
          </p:cNvPr>
          <p:cNvSpPr>
            <a:spLocks noGrp="1"/>
          </p:cNvSpPr>
          <p:nvPr>
            <p:ph type="dt" sz="half" idx="2"/>
          </p:nvPr>
        </p:nvSpPr>
        <p:spPr/>
        <p:txBody>
          <a:bodyPr/>
          <a:lstStyle/>
          <a:p>
            <a:r>
              <a:rPr lang="de-CH"/>
              <a:t>28 Oct 2022</a:t>
            </a:r>
            <a:endParaRPr lang="en-US" dirty="0"/>
          </a:p>
        </p:txBody>
      </p:sp>
      <p:sp>
        <p:nvSpPr>
          <p:cNvPr id="3" name="Footer Placeholder 2">
            <a:extLst>
              <a:ext uri="{FF2B5EF4-FFF2-40B4-BE49-F238E27FC236}">
                <a16:creationId xmlns:a16="http://schemas.microsoft.com/office/drawing/2014/main" id="{4F86D49C-94F3-C89A-0FA2-F285C50263E1}"/>
              </a:ext>
            </a:extLst>
          </p:cNvPr>
          <p:cNvSpPr>
            <a:spLocks noGrp="1"/>
          </p:cNvSpPr>
          <p:nvPr>
            <p:ph type="ftr" sz="quarter" idx="3"/>
          </p:nvPr>
        </p:nvSpPr>
        <p:spPr/>
        <p:txBody>
          <a:bodyPr/>
          <a:lstStyle/>
          <a:p>
            <a:r>
              <a:rPr lang="en-US"/>
              <a:t>M. Karppinen</a:t>
            </a:r>
            <a:endParaRPr lang="en-US" dirty="0"/>
          </a:p>
        </p:txBody>
      </p:sp>
      <p:sp>
        <p:nvSpPr>
          <p:cNvPr id="4" name="Slide Number Placeholder 3">
            <a:extLst>
              <a:ext uri="{FF2B5EF4-FFF2-40B4-BE49-F238E27FC236}">
                <a16:creationId xmlns:a16="http://schemas.microsoft.com/office/drawing/2014/main" id="{280691A1-B55B-AFFF-C3F1-FCE1D0D71854}"/>
              </a:ext>
            </a:extLst>
          </p:cNvPr>
          <p:cNvSpPr>
            <a:spLocks noGrp="1"/>
          </p:cNvSpPr>
          <p:nvPr>
            <p:ph type="sldNum" sz="quarter" idx="4"/>
          </p:nvPr>
        </p:nvSpPr>
        <p:spPr/>
        <p:txBody>
          <a:bodyPr/>
          <a:lstStyle/>
          <a:p>
            <a:fld id="{17918391-D411-FE40-AAD7-861AE5233E0E}" type="slidenum">
              <a:rPr lang="en-US" smtClean="0"/>
              <a:pPr/>
              <a:t>8</a:t>
            </a:fld>
            <a:endParaRPr lang="en-US" dirty="0"/>
          </a:p>
        </p:txBody>
      </p:sp>
      <p:pic>
        <p:nvPicPr>
          <p:cNvPr id="5" name="Picture 4">
            <a:extLst>
              <a:ext uri="{FF2B5EF4-FFF2-40B4-BE49-F238E27FC236}">
                <a16:creationId xmlns:a16="http://schemas.microsoft.com/office/drawing/2014/main" id="{1F57C94E-2219-5693-809A-B1B0933519AE}"/>
              </a:ext>
            </a:extLst>
          </p:cNvPr>
          <p:cNvPicPr>
            <a:picLocks noChangeAspect="1"/>
          </p:cNvPicPr>
          <p:nvPr/>
        </p:nvPicPr>
        <p:blipFill>
          <a:blip r:embed="rId2"/>
          <a:stretch>
            <a:fillRect/>
          </a:stretch>
        </p:blipFill>
        <p:spPr>
          <a:xfrm>
            <a:off x="2021681" y="93397"/>
            <a:ext cx="6929438" cy="4521655"/>
          </a:xfrm>
          <a:prstGeom prst="rect">
            <a:avLst/>
          </a:prstGeom>
        </p:spPr>
      </p:pic>
      <p:sp>
        <p:nvSpPr>
          <p:cNvPr id="6" name="Title 6">
            <a:extLst>
              <a:ext uri="{FF2B5EF4-FFF2-40B4-BE49-F238E27FC236}">
                <a16:creationId xmlns:a16="http://schemas.microsoft.com/office/drawing/2014/main" id="{3368620E-503E-7156-5771-22DA28500681}"/>
              </a:ext>
            </a:extLst>
          </p:cNvPr>
          <p:cNvSpPr txBox="1">
            <a:spLocks/>
          </p:cNvSpPr>
          <p:nvPr/>
        </p:nvSpPr>
        <p:spPr>
          <a:xfrm>
            <a:off x="192881" y="93397"/>
            <a:ext cx="7470648" cy="857250"/>
          </a:xfrm>
          <a:prstGeom prst="rect">
            <a:avLst/>
          </a:prstGeom>
        </p:spPr>
        <p:txBody>
          <a:bodyPr/>
          <a:lstStyle>
            <a:lvl1pPr algn="l" rtl="0" eaLnBrk="1" latinLnBrk="0" hangingPunct="1">
              <a:spcBef>
                <a:spcPct val="0"/>
              </a:spcBef>
              <a:buNone/>
              <a:defRPr kumimoji="0" sz="3450" kern="1200">
                <a:solidFill>
                  <a:schemeClr val="tx1"/>
                </a:solidFill>
                <a:latin typeface="+mj-lt"/>
                <a:ea typeface="+mj-ea"/>
                <a:cs typeface="+mj-cs"/>
              </a:defRPr>
            </a:lvl1pPr>
          </a:lstStyle>
          <a:p>
            <a:r>
              <a:rPr lang="en-GB"/>
              <a:t>MQXA</a:t>
            </a:r>
            <a:endParaRPr lang="en-GB" dirty="0"/>
          </a:p>
        </p:txBody>
      </p:sp>
      <p:sp>
        <p:nvSpPr>
          <p:cNvPr id="7" name="TextBox 6">
            <a:extLst>
              <a:ext uri="{FF2B5EF4-FFF2-40B4-BE49-F238E27FC236}">
                <a16:creationId xmlns:a16="http://schemas.microsoft.com/office/drawing/2014/main" id="{75F59882-23B0-2975-DDD4-7DD34D03F66C}"/>
              </a:ext>
            </a:extLst>
          </p:cNvPr>
          <p:cNvSpPr txBox="1"/>
          <p:nvPr/>
        </p:nvSpPr>
        <p:spPr>
          <a:xfrm>
            <a:off x="135730" y="4144048"/>
            <a:ext cx="1555490" cy="276999"/>
          </a:xfrm>
          <a:prstGeom prst="rect">
            <a:avLst/>
          </a:prstGeom>
          <a:noFill/>
          <a:ln>
            <a:solidFill>
              <a:schemeClr val="tx1"/>
            </a:solidFill>
          </a:ln>
        </p:spPr>
        <p:txBody>
          <a:bodyPr wrap="none" rtlCol="0">
            <a:spAutoFit/>
          </a:bodyPr>
          <a:lstStyle/>
          <a:p>
            <a:r>
              <a:rPr lang="en-GB" sz="1200" i="1" dirty="0"/>
              <a:t>A. Yamamoto (KEK)</a:t>
            </a:r>
          </a:p>
        </p:txBody>
      </p:sp>
    </p:spTree>
    <p:extLst>
      <p:ext uri="{BB962C8B-B14F-4D97-AF65-F5344CB8AC3E}">
        <p14:creationId xmlns:p14="http://schemas.microsoft.com/office/powerpoint/2010/main" val="2029719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97C69E7-B327-36DF-08C7-14EC18EFC4AA}"/>
              </a:ext>
            </a:extLst>
          </p:cNvPr>
          <p:cNvSpPr>
            <a:spLocks noGrp="1"/>
          </p:cNvSpPr>
          <p:nvPr>
            <p:ph type="dt" sz="half" idx="10"/>
          </p:nvPr>
        </p:nvSpPr>
        <p:spPr/>
        <p:txBody>
          <a:bodyPr/>
          <a:lstStyle/>
          <a:p>
            <a:r>
              <a:rPr lang="de-CH"/>
              <a:t>28 Oct 2022</a:t>
            </a:r>
            <a:endParaRPr lang="en-US" dirty="0"/>
          </a:p>
        </p:txBody>
      </p:sp>
      <p:sp>
        <p:nvSpPr>
          <p:cNvPr id="5" name="Footer Placeholder 4">
            <a:extLst>
              <a:ext uri="{FF2B5EF4-FFF2-40B4-BE49-F238E27FC236}">
                <a16:creationId xmlns:a16="http://schemas.microsoft.com/office/drawing/2014/main" id="{F0F39E71-8E19-0064-592C-170E6A7AAF6D}"/>
              </a:ext>
            </a:extLst>
          </p:cNvPr>
          <p:cNvSpPr>
            <a:spLocks noGrp="1"/>
          </p:cNvSpPr>
          <p:nvPr>
            <p:ph type="ftr" sz="quarter" idx="11"/>
          </p:nvPr>
        </p:nvSpPr>
        <p:spPr/>
        <p:txBody>
          <a:bodyPr/>
          <a:lstStyle/>
          <a:p>
            <a:r>
              <a:rPr lang="en-US"/>
              <a:t>M. Karppinen</a:t>
            </a:r>
            <a:endParaRPr lang="en-US" dirty="0"/>
          </a:p>
        </p:txBody>
      </p:sp>
      <p:sp>
        <p:nvSpPr>
          <p:cNvPr id="6" name="Slide Number Placeholder 5">
            <a:extLst>
              <a:ext uri="{FF2B5EF4-FFF2-40B4-BE49-F238E27FC236}">
                <a16:creationId xmlns:a16="http://schemas.microsoft.com/office/drawing/2014/main" id="{82295AB3-12F3-C544-E2EE-8BDAE4F3816E}"/>
              </a:ext>
            </a:extLst>
          </p:cNvPr>
          <p:cNvSpPr>
            <a:spLocks noGrp="1"/>
          </p:cNvSpPr>
          <p:nvPr>
            <p:ph type="sldNum" sz="quarter" idx="12"/>
          </p:nvPr>
        </p:nvSpPr>
        <p:spPr/>
        <p:txBody>
          <a:bodyPr/>
          <a:lstStyle/>
          <a:p>
            <a:fld id="{17918391-D411-FE40-AAD7-861AE5233E0E}" type="slidenum">
              <a:rPr lang="en-US" smtClean="0"/>
              <a:pPr/>
              <a:t>9</a:t>
            </a:fld>
            <a:endParaRPr lang="en-US" dirty="0"/>
          </a:p>
        </p:txBody>
      </p:sp>
      <p:pic>
        <p:nvPicPr>
          <p:cNvPr id="29" name="Picture 28">
            <a:extLst>
              <a:ext uri="{FF2B5EF4-FFF2-40B4-BE49-F238E27FC236}">
                <a16:creationId xmlns:a16="http://schemas.microsoft.com/office/drawing/2014/main" id="{322D1885-5CEA-D3FF-9FC3-041AE5FFE940}"/>
              </a:ext>
            </a:extLst>
          </p:cNvPr>
          <p:cNvPicPr>
            <a:picLocks noChangeAspect="1"/>
          </p:cNvPicPr>
          <p:nvPr/>
        </p:nvPicPr>
        <p:blipFill>
          <a:blip r:embed="rId2"/>
          <a:stretch>
            <a:fillRect/>
          </a:stretch>
        </p:blipFill>
        <p:spPr>
          <a:xfrm>
            <a:off x="1071562" y="975757"/>
            <a:ext cx="6143626" cy="3787941"/>
          </a:xfrm>
          <a:prstGeom prst="rect">
            <a:avLst/>
          </a:prstGeom>
        </p:spPr>
      </p:pic>
      <p:sp>
        <p:nvSpPr>
          <p:cNvPr id="30" name="TextBox 29">
            <a:extLst>
              <a:ext uri="{FF2B5EF4-FFF2-40B4-BE49-F238E27FC236}">
                <a16:creationId xmlns:a16="http://schemas.microsoft.com/office/drawing/2014/main" id="{D5456A68-95A8-1226-0869-3E9352F2F685}"/>
              </a:ext>
            </a:extLst>
          </p:cNvPr>
          <p:cNvSpPr txBox="1"/>
          <p:nvPr/>
        </p:nvSpPr>
        <p:spPr>
          <a:xfrm>
            <a:off x="7505700" y="202962"/>
            <a:ext cx="1225015" cy="276999"/>
          </a:xfrm>
          <a:prstGeom prst="rect">
            <a:avLst/>
          </a:prstGeom>
          <a:noFill/>
          <a:ln>
            <a:solidFill>
              <a:schemeClr val="accent2">
                <a:lumMod val="60000"/>
                <a:lumOff val="40000"/>
              </a:schemeClr>
            </a:solidFill>
          </a:ln>
        </p:spPr>
        <p:txBody>
          <a:bodyPr wrap="none" rtlCol="0">
            <a:spAutoFit/>
          </a:bodyPr>
          <a:lstStyle/>
          <a:p>
            <a:r>
              <a:rPr lang="en-GB" sz="1200" i="1" dirty="0"/>
              <a:t>J. Kerby (FNAL)</a:t>
            </a:r>
          </a:p>
        </p:txBody>
      </p:sp>
    </p:spTree>
    <p:extLst>
      <p:ext uri="{BB962C8B-B14F-4D97-AF65-F5344CB8AC3E}">
        <p14:creationId xmlns:p14="http://schemas.microsoft.com/office/powerpoint/2010/main" val="849252182"/>
      </p:ext>
    </p:extLst>
  </p:cSld>
  <p:clrMapOvr>
    <a:masterClrMapping/>
  </p:clrMapOvr>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MBCFD_MAPF_200808" id="{72489F96-9D4A-4E4A-8B26-99282AD2FF83}" vid="{5750282D-5DE6-4946-B369-CFBCF41B7182}"/>
    </a:ext>
  </a:extLst>
</a:theme>
</file>

<file path=ppt/theme/theme2.xml><?xml version="1.0" encoding="utf-8"?>
<a:theme xmlns:a="http://schemas.openxmlformats.org/drawingml/2006/main" name="Uslhc">
  <a:themeElements>
    <a:clrScheme name="Uslh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fontScheme name="Uslhc">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CH" sz="1400" b="0" i="0" u="none" strike="noStrike" cap="none" normalizeH="0" baseline="0" smtClean="0">
            <a:ln>
              <a:noFill/>
            </a:ln>
            <a:solidFill>
              <a:schemeClr val="tx1"/>
            </a:solidFill>
            <a:effectLst/>
            <a:latin typeface="Times New Roman" panose="02020603050405020304" pitchFamily="18"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CH" sz="1400" b="0" i="0" u="none" strike="noStrike" cap="none" normalizeH="0" baseline="0" smtClean="0">
            <a:ln>
              <a:noFill/>
            </a:ln>
            <a:solidFill>
              <a:schemeClr val="tx1"/>
            </a:solidFill>
            <a:effectLst/>
            <a:latin typeface="Times New Roman" panose="02020603050405020304" pitchFamily="18" charset="0"/>
          </a:defRPr>
        </a:defPPr>
      </a:lstStyle>
    </a:lnDef>
  </a:objectDefaults>
  <a:extraClrSchemeLst>
    <a:extraClrScheme>
      <a:clrScheme name="Uslh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lh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lh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lh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lh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lh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lh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119138</TotalTime>
  <Words>1842</Words>
  <Application>Microsoft Macintosh PowerPoint</Application>
  <PresentationFormat>On-screen Show (16:9)</PresentationFormat>
  <Paragraphs>272</Paragraphs>
  <Slides>26</Slides>
  <Notes>3</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6</vt:i4>
      </vt:variant>
      <vt:variant>
        <vt:lpstr>Slide Titles</vt:lpstr>
      </vt:variant>
      <vt:variant>
        <vt:i4>26</vt:i4>
      </vt:variant>
    </vt:vector>
  </HeadingPairs>
  <TitlesOfParts>
    <vt:vector size="40" baseType="lpstr">
      <vt:lpstr>Arial</vt:lpstr>
      <vt:lpstr>Bookman Old Style</vt:lpstr>
      <vt:lpstr>Calibri</vt:lpstr>
      <vt:lpstr>Helvetica-Narrow</vt:lpstr>
      <vt:lpstr>Symbol</vt:lpstr>
      <vt:lpstr>Times New Roman</vt:lpstr>
      <vt:lpstr>CERN(4-3)</vt:lpstr>
      <vt:lpstr>Uslhc</vt:lpstr>
      <vt:lpstr>Bitmap Image</vt:lpstr>
      <vt:lpstr>Document</vt:lpstr>
      <vt:lpstr>文書</vt:lpstr>
      <vt:lpstr>Image</vt:lpstr>
      <vt:lpstr>Picture</vt:lpstr>
      <vt:lpstr>Word.Picture.8</vt:lpstr>
      <vt:lpstr>Some Construction Characteristics of the Inner Triplet Quadrupoles</vt:lpstr>
      <vt:lpstr>Inner Triplet Quadrupoles:</vt:lpstr>
      <vt:lpstr>MQXA</vt:lpstr>
      <vt:lpstr>MQXA Magnet</vt:lpstr>
      <vt:lpstr>MQXA Production</vt:lpstr>
      <vt:lpstr>MQXA: Production to Shipment</vt:lpstr>
      <vt:lpstr>MQXA</vt:lpstr>
      <vt:lpstr>PowerPoint Presentation</vt:lpstr>
      <vt:lpstr>PowerPoint Presentation</vt:lpstr>
      <vt:lpstr>Prototype Magnet Design Fred Nobrega  MQXB Engineering Design Review 16 March 2000</vt:lpstr>
      <vt:lpstr>Cable Parameters</vt:lpstr>
      <vt:lpstr>Cable Insulation</vt:lpstr>
      <vt:lpstr>Coil End Design</vt:lpstr>
      <vt:lpstr>Coil Size and Length Specifications</vt:lpstr>
      <vt:lpstr>Collar-Coil Ground Wrap Insulation</vt:lpstr>
      <vt:lpstr>Collar-Coil Ground Wrap Insulation (continued)</vt:lpstr>
      <vt:lpstr>Collar-Coil, Quench Heaters</vt:lpstr>
      <vt:lpstr>Collar-Coil Assembly, Collar Packs</vt:lpstr>
      <vt:lpstr>Collar-Coil Assembly, Collar Packs (continued)</vt:lpstr>
      <vt:lpstr>Collar-Coil Warm Prestress (continued)</vt:lpstr>
      <vt:lpstr>Collar-Coil Assembly, End Collets</vt:lpstr>
      <vt:lpstr>Cold Mass Final Assembly, End Restraint</vt:lpstr>
      <vt:lpstr>Cold Mass Final Assembly, Yoke Redesign</vt:lpstr>
      <vt:lpstr>Cold Mass Final Assembly, End Plate</vt:lpstr>
      <vt:lpstr>Summary</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Mikko Karppinen</cp:lastModifiedBy>
  <cp:revision>859</cp:revision>
  <cp:lastPrinted>2020-08-10T14:54:46Z</cp:lastPrinted>
  <dcterms:created xsi:type="dcterms:W3CDTF">2012-11-30T11:04:26Z</dcterms:created>
  <dcterms:modified xsi:type="dcterms:W3CDTF">2022-10-28T12:15:44Z</dcterms:modified>
</cp:coreProperties>
</file>