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23.xml" ContentType="application/vnd.openxmlformats-officedocument.presentationml.notesSlide+xml"/>
  <Override PartName="/ppt/tags/tag2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comments/comment5.xml" ContentType="application/vnd.openxmlformats-officedocument.presentationml.comment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notesMasterIdLst>
    <p:notesMasterId r:id="rId55"/>
  </p:notesMasterIdLst>
  <p:handoutMasterIdLst>
    <p:handoutMasterId r:id="rId56"/>
  </p:handoutMasterIdLst>
  <p:sldIdLst>
    <p:sldId id="256" r:id="rId3"/>
    <p:sldId id="367" r:id="rId4"/>
    <p:sldId id="395" r:id="rId5"/>
    <p:sldId id="260" r:id="rId6"/>
    <p:sldId id="368" r:id="rId7"/>
    <p:sldId id="331" r:id="rId8"/>
    <p:sldId id="323" r:id="rId9"/>
    <p:sldId id="326" r:id="rId10"/>
    <p:sldId id="361" r:id="rId11"/>
    <p:sldId id="259" r:id="rId12"/>
    <p:sldId id="369" r:id="rId13"/>
    <p:sldId id="371" r:id="rId14"/>
    <p:sldId id="328" r:id="rId15"/>
    <p:sldId id="365" r:id="rId16"/>
    <p:sldId id="313" r:id="rId17"/>
    <p:sldId id="266" r:id="rId18"/>
    <p:sldId id="362" r:id="rId19"/>
    <p:sldId id="270" r:id="rId20"/>
    <p:sldId id="275" r:id="rId21"/>
    <p:sldId id="277" r:id="rId22"/>
    <p:sldId id="377" r:id="rId23"/>
    <p:sldId id="397" r:id="rId24"/>
    <p:sldId id="393" r:id="rId25"/>
    <p:sldId id="278" r:id="rId26"/>
    <p:sldId id="388" r:id="rId27"/>
    <p:sldId id="279" r:id="rId28"/>
    <p:sldId id="281" r:id="rId29"/>
    <p:sldId id="340" r:id="rId30"/>
    <p:sldId id="394" r:id="rId31"/>
    <p:sldId id="356" r:id="rId32"/>
    <p:sldId id="290" r:id="rId33"/>
    <p:sldId id="386" r:id="rId34"/>
    <p:sldId id="355" r:id="rId35"/>
    <p:sldId id="363" r:id="rId36"/>
    <p:sldId id="286" r:id="rId37"/>
    <p:sldId id="287" r:id="rId38"/>
    <p:sldId id="288" r:id="rId39"/>
    <p:sldId id="314" r:id="rId40"/>
    <p:sldId id="293" r:id="rId41"/>
    <p:sldId id="295" r:id="rId42"/>
    <p:sldId id="381" r:id="rId43"/>
    <p:sldId id="380" r:id="rId44"/>
    <p:sldId id="302" r:id="rId45"/>
    <p:sldId id="311" r:id="rId46"/>
    <p:sldId id="398" r:id="rId47"/>
    <p:sldId id="301" r:id="rId48"/>
    <p:sldId id="399" r:id="rId49"/>
    <p:sldId id="304" r:id="rId50"/>
    <p:sldId id="372" r:id="rId51"/>
    <p:sldId id="373" r:id="rId52"/>
    <p:sldId id="374" r:id="rId53"/>
    <p:sldId id="310" r:id="rId54"/>
  </p:sldIdLst>
  <p:sldSz cx="9144000" cy="5143500" type="screen16x9"/>
  <p:notesSz cx="6797675" cy="9872663"/>
  <p:custDataLst>
    <p:tags r:id="rId5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win Mosselmans" initials="EM" lastIdx="12" clrIdx="0">
    <p:extLst>
      <p:ext uri="{19B8F6BF-5375-455C-9EA6-DF929625EA0E}">
        <p15:presenceInfo xmlns:p15="http://schemas.microsoft.com/office/powerpoint/2012/main" userId="S-1-5-21-1526224874-1540688658-1361462980-194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387C"/>
    <a:srgbClr val="B9DEFF"/>
    <a:srgbClr val="FF9999"/>
    <a:srgbClr val="CCECFF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B481BE-1AA3-4B0E-90C0-D79AF2F89B1A}" v="41" dt="2022-05-25T09:08:54.6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4190" autoAdjust="0"/>
    <p:restoredTop sz="76168" autoAdjust="0"/>
  </p:normalViewPr>
  <p:slideViewPr>
    <p:cSldViewPr snapToGrid="0" snapToObjects="1">
      <p:cViewPr varScale="1">
        <p:scale>
          <a:sx n="168" d="100"/>
          <a:sy n="168" d="100"/>
        </p:scale>
        <p:origin x="1520" y="100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9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gs" Target="tags/tag1.xml"/><Relationship Id="rId61" Type="http://schemas.openxmlformats.org/officeDocument/2006/relationships/theme" Target="theme/theme1.xml"/><Relationship Id="rId95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sselma" clId="Web-{24B481BE-1AA3-4B0E-90C0-D79AF2F89B1A}"/>
    <pc:docChg chg="modSld sldOrd">
      <pc:chgData name="mosselma" userId="" providerId="" clId="Web-{24B481BE-1AA3-4B0E-90C0-D79AF2F89B1A}" dt="2022-05-25T09:08:50.199" v="180"/>
      <pc:docMkLst>
        <pc:docMk/>
      </pc:docMkLst>
      <pc:sldChg chg="modNotes">
        <pc:chgData name="mosselma" userId="" providerId="" clId="Web-{24B481BE-1AA3-4B0E-90C0-D79AF2F89B1A}" dt="2022-05-25T08:49:52.915" v="14"/>
        <pc:sldMkLst>
          <pc:docMk/>
          <pc:sldMk cId="4007252612" sldId="258"/>
        </pc:sldMkLst>
      </pc:sldChg>
      <pc:sldChg chg="modSp modNotes">
        <pc:chgData name="mosselma" userId="" providerId="" clId="Web-{24B481BE-1AA3-4B0E-90C0-D79AF2F89B1A}" dt="2022-05-25T09:04:48.341" v="165" actId="20577"/>
        <pc:sldMkLst>
          <pc:docMk/>
          <pc:sldMk cId="2479738938" sldId="259"/>
        </pc:sldMkLst>
        <pc:spChg chg="mod">
          <ac:chgData name="mosselma" userId="" providerId="" clId="Web-{24B481BE-1AA3-4B0E-90C0-D79AF2F89B1A}" dt="2022-05-25T09:04:48.341" v="165" actId="20577"/>
          <ac:spMkLst>
            <pc:docMk/>
            <pc:sldMk cId="2479738938" sldId="259"/>
            <ac:spMk id="3" creationId="{00000000-0000-0000-0000-000000000000}"/>
          </ac:spMkLst>
        </pc:spChg>
      </pc:sldChg>
      <pc:sldChg chg="ord modNotes">
        <pc:chgData name="mosselma" userId="" providerId="" clId="Web-{24B481BE-1AA3-4B0E-90C0-D79AF2F89B1A}" dt="2022-05-25T09:07:27.147" v="168"/>
        <pc:sldMkLst>
          <pc:docMk/>
          <pc:sldMk cId="3798947389" sldId="260"/>
        </pc:sldMkLst>
      </pc:sldChg>
      <pc:sldChg chg="ord">
        <pc:chgData name="mosselma" userId="" providerId="" clId="Web-{24B481BE-1AA3-4B0E-90C0-D79AF2F89B1A}" dt="2022-05-25T08:47:38.813" v="3"/>
        <pc:sldMkLst>
          <pc:docMk/>
          <pc:sldMk cId="2124300187" sldId="311"/>
        </pc:sldMkLst>
      </pc:sldChg>
      <pc:sldChg chg="modNotes">
        <pc:chgData name="mosselma" userId="" providerId="" clId="Web-{24B481BE-1AA3-4B0E-90C0-D79AF2F89B1A}" dt="2022-05-25T08:58:58.993" v="138"/>
        <pc:sldMkLst>
          <pc:docMk/>
          <pc:sldMk cId="3669931538" sldId="331"/>
        </pc:sldMkLst>
      </pc:sldChg>
      <pc:sldChg chg="modNotes">
        <pc:chgData name="mosselma" userId="" providerId="" clId="Web-{24B481BE-1AA3-4B0E-90C0-D79AF2F89B1A}" dt="2022-05-25T09:07:55.977" v="176"/>
        <pc:sldMkLst>
          <pc:docMk/>
          <pc:sldMk cId="747912408" sldId="358"/>
        </pc:sldMkLst>
      </pc:sldChg>
      <pc:sldChg chg="modNotes">
        <pc:chgData name="mosselma" userId="" providerId="" clId="Web-{24B481BE-1AA3-4B0E-90C0-D79AF2F89B1A}" dt="2022-05-25T09:08:02.915" v="179"/>
        <pc:sldMkLst>
          <pc:docMk/>
          <pc:sldMk cId="3092850921" sldId="359"/>
        </pc:sldMkLst>
      </pc:sldChg>
      <pc:sldChg chg="modNotes">
        <pc:chgData name="mosselma" userId="" providerId="" clId="Web-{24B481BE-1AA3-4B0E-90C0-D79AF2F89B1A}" dt="2022-05-25T09:07:38.070" v="172"/>
        <pc:sldMkLst>
          <pc:docMk/>
          <pc:sldMk cId="893601558" sldId="361"/>
        </pc:sldMkLst>
      </pc:sldChg>
      <pc:sldChg chg="modNotes">
        <pc:chgData name="mosselma" userId="" providerId="" clId="Web-{24B481BE-1AA3-4B0E-90C0-D79AF2F89B1A}" dt="2022-05-25T08:53:48.131" v="78"/>
        <pc:sldMkLst>
          <pc:docMk/>
          <pc:sldMk cId="203368736" sldId="368"/>
        </pc:sldMkLst>
      </pc:sldChg>
      <pc:sldChg chg="modNotes">
        <pc:chgData name="mosselma" userId="" providerId="" clId="Web-{24B481BE-1AA3-4B0E-90C0-D79AF2F89B1A}" dt="2022-05-25T09:02:19.442" v="144"/>
        <pc:sldMkLst>
          <pc:docMk/>
          <pc:sldMk cId="1285956180" sldId="369"/>
        </pc:sldMkLst>
      </pc:sldChg>
      <pc:sldChg chg="modNotes">
        <pc:chgData name="mosselma" userId="" providerId="" clId="Web-{24B481BE-1AA3-4B0E-90C0-D79AF2F89B1A}" dt="2022-05-25T09:08:50.199" v="180"/>
        <pc:sldMkLst>
          <pc:docMk/>
          <pc:sldMk cId="1261914076" sldId="371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29T15:29:52.037" idx="11">
    <p:pos x="10" y="10"/>
    <p:text>Check with Philippe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10T11:51:26.730" idx="9">
    <p:pos x="10" y="10"/>
    <p:text>Review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10T11:37:56.017" idx="3">
    <p:pos x="10" y="10"/>
    <p:text>Erwin text to review
Kyriaki slide to review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10T11:37:38.475" idx="2">
    <p:pos x="10" y="10"/>
    <p:text>Kyriaki to review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10T11:42:13.252" idx="5">
    <p:pos x="10" y="10"/>
    <p:text>review this slide (replace video) and text (Erwin)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7-19T16:06:34.366" idx="1">
    <p:pos x="10" y="10"/>
    <p:text>Add screenshot of check list + link</p:text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DDF263-D399-4496-AA49-36C6F43C05D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7A86691-5840-4C7A-9C3E-58F2ECE4F7E7}" type="pres">
      <dgm:prSet presAssocID="{D7DDF263-D399-4496-AA49-36C6F43C05DE}" presName="Name0" presStyleCnt="0">
        <dgm:presLayoutVars>
          <dgm:dir/>
          <dgm:resizeHandles val="exact"/>
        </dgm:presLayoutVars>
      </dgm:prSet>
      <dgm:spPr/>
    </dgm:pt>
  </dgm:ptLst>
  <dgm:cxnLst>
    <dgm:cxn modelId="{46BCA060-7226-41CD-BA4E-3CB9B7AAFF86}" type="presOf" srcId="{D7DDF263-D399-4496-AA49-36C6F43C05DE}" destId="{F7A86691-5840-4C7A-9C3E-58F2ECE4F7E7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C8C001-C4EC-4457-8377-0928EAD620C7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1491731-008A-4AAA-AE12-7B46EC4CF59F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400" b="0" dirty="0">
              <a:solidFill>
                <a:srgbClr val="0B387C"/>
              </a:solidFill>
            </a:rPr>
            <a:t>Accelerators &amp; Technology</a:t>
          </a:r>
        </a:p>
      </dgm:t>
    </dgm:pt>
    <dgm:pt modelId="{E8E77850-6057-4DC4-AADF-EF7F0822064F}" type="parTrans" cxnId="{49191A20-BADE-4298-9BD2-16283F008445}">
      <dgm:prSet/>
      <dgm:spPr/>
      <dgm:t>
        <a:bodyPr/>
        <a:lstStyle/>
        <a:p>
          <a:endParaRPr lang="en-US"/>
        </a:p>
      </dgm:t>
    </dgm:pt>
    <dgm:pt modelId="{D561CD41-ED9A-4A52-A3C6-4BB3FA61C57F}" type="sibTrans" cxnId="{49191A20-BADE-4298-9BD2-16283F008445}">
      <dgm:prSet/>
      <dgm:spPr/>
      <dgm:t>
        <a:bodyPr/>
        <a:lstStyle/>
        <a:p>
          <a:endParaRPr lang="en-US"/>
        </a:p>
      </dgm:t>
    </dgm:pt>
    <dgm:pt modelId="{A2D46EEE-4C74-41C8-AA85-2FC23A070AA5}">
      <dgm:prSet phldrT="[Text]" custT="1"/>
      <dgm:spPr/>
      <dgm:t>
        <a:bodyPr/>
        <a:lstStyle/>
        <a:p>
          <a:r>
            <a:rPr lang="en-US" sz="1100" dirty="0"/>
            <a:t>Beams</a:t>
          </a:r>
        </a:p>
      </dgm:t>
    </dgm:pt>
    <dgm:pt modelId="{A9143ACF-C3C6-439A-B33E-4FE91B9F0063}" type="parTrans" cxnId="{8E7FEC69-E625-409A-B7B5-625AA00B3DD1}">
      <dgm:prSet/>
      <dgm:spPr/>
      <dgm:t>
        <a:bodyPr/>
        <a:lstStyle/>
        <a:p>
          <a:endParaRPr lang="en-US"/>
        </a:p>
      </dgm:t>
    </dgm:pt>
    <dgm:pt modelId="{90A1AD74-5ADE-4B68-873E-A55902A4D586}" type="sibTrans" cxnId="{8E7FEC69-E625-409A-B7B5-625AA00B3DD1}">
      <dgm:prSet/>
      <dgm:spPr/>
      <dgm:t>
        <a:bodyPr/>
        <a:lstStyle/>
        <a:p>
          <a:endParaRPr lang="en-US"/>
        </a:p>
      </dgm:t>
    </dgm:pt>
    <dgm:pt modelId="{A5B46A85-6E39-45F7-AA70-3B9A0A90AE29}">
      <dgm:prSet phldrT="[Text]" custT="1"/>
      <dgm:spPr/>
      <dgm:t>
        <a:bodyPr/>
        <a:lstStyle/>
        <a:p>
          <a:r>
            <a:rPr lang="en-US" sz="1100" dirty="0"/>
            <a:t>Technology</a:t>
          </a:r>
        </a:p>
      </dgm:t>
    </dgm:pt>
    <dgm:pt modelId="{CA8BFBA3-00F6-4D5E-858C-27B1F921E167}" type="parTrans" cxnId="{0FDE5A78-BFF4-4B4A-A436-163798C6B12D}">
      <dgm:prSet/>
      <dgm:spPr/>
      <dgm:t>
        <a:bodyPr/>
        <a:lstStyle/>
        <a:p>
          <a:endParaRPr lang="en-US"/>
        </a:p>
      </dgm:t>
    </dgm:pt>
    <dgm:pt modelId="{E1B6465A-7C98-4BB4-83DF-EE69C25B3087}" type="sibTrans" cxnId="{0FDE5A78-BFF4-4B4A-A436-163798C6B12D}">
      <dgm:prSet/>
      <dgm:spPr/>
      <dgm:t>
        <a:bodyPr/>
        <a:lstStyle/>
        <a:p>
          <a:endParaRPr lang="en-US"/>
        </a:p>
      </dgm:t>
    </dgm:pt>
    <dgm:pt modelId="{B51ED8DC-4EF7-4E27-874C-236CA5DC5ABA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400" b="0" dirty="0">
              <a:solidFill>
                <a:srgbClr val="0B387C"/>
              </a:solidFill>
            </a:rPr>
            <a:t>Finance &amp; Human Resources</a:t>
          </a:r>
        </a:p>
      </dgm:t>
    </dgm:pt>
    <dgm:pt modelId="{EEF7EEE3-A534-46F9-B7E6-86B6C798E5E4}" type="parTrans" cxnId="{F0DD5167-FE8C-4A04-9EE9-A12E19B722FB}">
      <dgm:prSet/>
      <dgm:spPr/>
      <dgm:t>
        <a:bodyPr/>
        <a:lstStyle/>
        <a:p>
          <a:endParaRPr lang="en-US"/>
        </a:p>
      </dgm:t>
    </dgm:pt>
    <dgm:pt modelId="{FC2DDC58-5CB5-48A8-ADFA-8D168B5E1799}" type="sibTrans" cxnId="{F0DD5167-FE8C-4A04-9EE9-A12E19B722FB}">
      <dgm:prSet/>
      <dgm:spPr/>
      <dgm:t>
        <a:bodyPr/>
        <a:lstStyle/>
        <a:p>
          <a:endParaRPr lang="en-US"/>
        </a:p>
      </dgm:t>
    </dgm:pt>
    <dgm:pt modelId="{92B70794-D2B5-44D2-B154-D003643E61A8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400" b="0" dirty="0">
              <a:solidFill>
                <a:srgbClr val="0B387C"/>
              </a:solidFill>
            </a:rPr>
            <a:t>International Relations</a:t>
          </a:r>
        </a:p>
      </dgm:t>
    </dgm:pt>
    <dgm:pt modelId="{1C16900D-9387-4868-A305-C6F5497AF482}" type="parTrans" cxnId="{17321562-B35B-43DD-9997-5AFB87EB6996}">
      <dgm:prSet/>
      <dgm:spPr/>
      <dgm:t>
        <a:bodyPr/>
        <a:lstStyle/>
        <a:p>
          <a:endParaRPr lang="en-US"/>
        </a:p>
      </dgm:t>
    </dgm:pt>
    <dgm:pt modelId="{61127933-90A5-4993-889A-671AAA3794C5}" type="sibTrans" cxnId="{17321562-B35B-43DD-9997-5AFB87EB6996}">
      <dgm:prSet/>
      <dgm:spPr/>
      <dgm:t>
        <a:bodyPr/>
        <a:lstStyle/>
        <a:p>
          <a:endParaRPr lang="en-US"/>
        </a:p>
      </dgm:t>
    </dgm:pt>
    <dgm:pt modelId="{0DE736E4-049A-40D8-8AC6-455CC5F08DB7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400" b="0" dirty="0">
              <a:solidFill>
                <a:srgbClr val="0B387C"/>
              </a:solidFill>
            </a:rPr>
            <a:t>Research &amp; Computing</a:t>
          </a:r>
        </a:p>
      </dgm:t>
    </dgm:pt>
    <dgm:pt modelId="{7B249B51-C8B4-4C0F-8AEA-FE9714E32CE9}" type="parTrans" cxnId="{68B17172-898F-44DB-B6C9-BF764BFE518F}">
      <dgm:prSet/>
      <dgm:spPr/>
      <dgm:t>
        <a:bodyPr/>
        <a:lstStyle/>
        <a:p>
          <a:endParaRPr lang="en-US"/>
        </a:p>
      </dgm:t>
    </dgm:pt>
    <dgm:pt modelId="{84F85B30-3864-43DE-BABA-AC388FD476BF}" type="sibTrans" cxnId="{68B17172-898F-44DB-B6C9-BF764BFE518F}">
      <dgm:prSet/>
      <dgm:spPr/>
      <dgm:t>
        <a:bodyPr/>
        <a:lstStyle/>
        <a:p>
          <a:endParaRPr lang="en-US"/>
        </a:p>
      </dgm:t>
    </dgm:pt>
    <dgm:pt modelId="{5EBC1F7D-1644-482A-9716-2114C93E2FE7}">
      <dgm:prSet custT="1"/>
      <dgm:spPr/>
      <dgm:t>
        <a:bodyPr/>
        <a:lstStyle/>
        <a:p>
          <a:r>
            <a:rPr lang="en-US" sz="1100" dirty="0"/>
            <a:t>Engineering</a:t>
          </a:r>
        </a:p>
      </dgm:t>
    </dgm:pt>
    <dgm:pt modelId="{84753535-6F2F-4E39-8360-3EDDB4A3DB52}" type="parTrans" cxnId="{A7516B22-6B54-4819-B3EF-03E6CA744C79}">
      <dgm:prSet/>
      <dgm:spPr/>
      <dgm:t>
        <a:bodyPr/>
        <a:lstStyle/>
        <a:p>
          <a:endParaRPr lang="en-US"/>
        </a:p>
      </dgm:t>
    </dgm:pt>
    <dgm:pt modelId="{9D493F77-FEFB-407C-AE1C-C147AD55DFC2}" type="sibTrans" cxnId="{A7516B22-6B54-4819-B3EF-03E6CA744C79}">
      <dgm:prSet/>
      <dgm:spPr/>
      <dgm:t>
        <a:bodyPr/>
        <a:lstStyle/>
        <a:p>
          <a:endParaRPr lang="en-US"/>
        </a:p>
      </dgm:t>
    </dgm:pt>
    <dgm:pt modelId="{39108FAD-021C-4AFB-9C5A-7ED86F50D644}">
      <dgm:prSet phldrT="[Text]" custT="1"/>
      <dgm:spPr/>
      <dgm:t>
        <a:bodyPr/>
        <a:lstStyle/>
        <a:p>
          <a:r>
            <a:rPr lang="en-US" sz="1100" dirty="0"/>
            <a:t>Finance &amp; Administrative Processes</a:t>
          </a:r>
        </a:p>
      </dgm:t>
    </dgm:pt>
    <dgm:pt modelId="{E31A7846-0D69-4249-9169-FFE9004B8845}" type="parTrans" cxnId="{A5C11887-9B5A-45B9-A1C1-5562D153504E}">
      <dgm:prSet/>
      <dgm:spPr/>
      <dgm:t>
        <a:bodyPr/>
        <a:lstStyle/>
        <a:p>
          <a:endParaRPr lang="en-US"/>
        </a:p>
      </dgm:t>
    </dgm:pt>
    <dgm:pt modelId="{61877FE5-3DFD-4259-96CA-3014061C72D4}" type="sibTrans" cxnId="{A5C11887-9B5A-45B9-A1C1-5562D153504E}">
      <dgm:prSet/>
      <dgm:spPr/>
      <dgm:t>
        <a:bodyPr/>
        <a:lstStyle/>
        <a:p>
          <a:endParaRPr lang="en-US"/>
        </a:p>
      </dgm:t>
    </dgm:pt>
    <dgm:pt modelId="{539AB4CB-28FE-41AE-9620-CC8DC46EB68C}">
      <dgm:prSet phldrT="[Text]" custT="1"/>
      <dgm:spPr/>
      <dgm:t>
        <a:bodyPr/>
        <a:lstStyle/>
        <a:p>
          <a:r>
            <a:rPr lang="en-US" sz="1100" dirty="0"/>
            <a:t>Industry, Procurement &amp; Knowledge Transfer</a:t>
          </a:r>
        </a:p>
      </dgm:t>
    </dgm:pt>
    <dgm:pt modelId="{7353E32C-47A9-4EC0-9B61-D26B42C5213F}" type="parTrans" cxnId="{B85DF6C1-3D8A-49E2-A02D-D9F929E9D2B6}">
      <dgm:prSet/>
      <dgm:spPr/>
      <dgm:t>
        <a:bodyPr/>
        <a:lstStyle/>
        <a:p>
          <a:endParaRPr lang="en-US"/>
        </a:p>
      </dgm:t>
    </dgm:pt>
    <dgm:pt modelId="{168579BA-6074-4F3F-BFE7-B92CCAE82074}" type="sibTrans" cxnId="{B85DF6C1-3D8A-49E2-A02D-D9F929E9D2B6}">
      <dgm:prSet/>
      <dgm:spPr/>
      <dgm:t>
        <a:bodyPr/>
        <a:lstStyle/>
        <a:p>
          <a:endParaRPr lang="en-US"/>
        </a:p>
      </dgm:t>
    </dgm:pt>
    <dgm:pt modelId="{9C7AECA1-16F7-4C5C-A64D-32D2FC42E013}">
      <dgm:prSet phldrT="[Text]" custT="1"/>
      <dgm:spPr/>
      <dgm:t>
        <a:bodyPr/>
        <a:lstStyle/>
        <a:p>
          <a:r>
            <a:rPr lang="en-US" sz="1100" dirty="0"/>
            <a:t>Human Resources</a:t>
          </a:r>
        </a:p>
      </dgm:t>
    </dgm:pt>
    <dgm:pt modelId="{C9CFF273-83C3-474E-9C1D-1CD4D26FC9EF}" type="parTrans" cxnId="{010921AE-D3FD-45C0-8C56-4F7ED437B137}">
      <dgm:prSet/>
      <dgm:spPr/>
      <dgm:t>
        <a:bodyPr/>
        <a:lstStyle/>
        <a:p>
          <a:endParaRPr lang="en-US"/>
        </a:p>
      </dgm:t>
    </dgm:pt>
    <dgm:pt modelId="{799D5536-F82B-452D-9ED8-E65FE0F8F4F3}" type="sibTrans" cxnId="{010921AE-D3FD-45C0-8C56-4F7ED437B137}">
      <dgm:prSet/>
      <dgm:spPr/>
      <dgm:t>
        <a:bodyPr/>
        <a:lstStyle/>
        <a:p>
          <a:endParaRPr lang="en-US"/>
        </a:p>
      </dgm:t>
    </dgm:pt>
    <dgm:pt modelId="{ECC604BF-4896-41E8-B4EC-BCDA7E1B6217}">
      <dgm:prSet phldrT="[Text]" custT="1"/>
      <dgm:spPr/>
      <dgm:t>
        <a:bodyPr/>
        <a:lstStyle/>
        <a:p>
          <a:r>
            <a:rPr lang="en-US" sz="1100" dirty="0"/>
            <a:t>Site &amp; Civil Engineering</a:t>
          </a:r>
        </a:p>
      </dgm:t>
    </dgm:pt>
    <dgm:pt modelId="{86AF2C3D-1433-4D80-9A63-E430505D246B}" type="parTrans" cxnId="{12289651-C985-4E03-ABEE-A39051044DE3}">
      <dgm:prSet/>
      <dgm:spPr/>
      <dgm:t>
        <a:bodyPr/>
        <a:lstStyle/>
        <a:p>
          <a:endParaRPr lang="en-US"/>
        </a:p>
      </dgm:t>
    </dgm:pt>
    <dgm:pt modelId="{0B5524C9-5346-44F0-A929-1F3205604D4E}" type="sibTrans" cxnId="{12289651-C985-4E03-ABEE-A39051044DE3}">
      <dgm:prSet/>
      <dgm:spPr/>
      <dgm:t>
        <a:bodyPr/>
        <a:lstStyle/>
        <a:p>
          <a:endParaRPr lang="en-US"/>
        </a:p>
      </dgm:t>
    </dgm:pt>
    <dgm:pt modelId="{3FD281C8-6F8D-4926-80D2-B4A1BDF3EC66}">
      <dgm:prSet phldrT="[Text]"/>
      <dgm:spPr/>
      <dgm:t>
        <a:bodyPr/>
        <a:lstStyle/>
        <a:p>
          <a:r>
            <a:rPr lang="en-US" dirty="0"/>
            <a:t>Experimental Physics</a:t>
          </a:r>
        </a:p>
      </dgm:t>
    </dgm:pt>
    <dgm:pt modelId="{E66146FE-1D57-45C2-9056-0167715EEA73}" type="parTrans" cxnId="{3D40B78A-3675-4F0E-B52B-9C98A3086412}">
      <dgm:prSet/>
      <dgm:spPr/>
      <dgm:t>
        <a:bodyPr/>
        <a:lstStyle/>
        <a:p>
          <a:endParaRPr lang="en-US"/>
        </a:p>
      </dgm:t>
    </dgm:pt>
    <dgm:pt modelId="{CF48E1DC-7386-4171-BF0B-3EA03BEADCBB}" type="sibTrans" cxnId="{3D40B78A-3675-4F0E-B52B-9C98A3086412}">
      <dgm:prSet/>
      <dgm:spPr/>
      <dgm:t>
        <a:bodyPr/>
        <a:lstStyle/>
        <a:p>
          <a:endParaRPr lang="en-US"/>
        </a:p>
      </dgm:t>
    </dgm:pt>
    <dgm:pt modelId="{FDF2AE1B-088B-4F12-B5E4-32AEFE5748F7}">
      <dgm:prSet phldrT="[Text]"/>
      <dgm:spPr/>
      <dgm:t>
        <a:bodyPr/>
        <a:lstStyle/>
        <a:p>
          <a:r>
            <a:rPr lang="en-US" dirty="0"/>
            <a:t>Theory</a:t>
          </a:r>
        </a:p>
      </dgm:t>
    </dgm:pt>
    <dgm:pt modelId="{D11142CD-F467-4F19-9EC1-5F83A5B1CCBD}" type="parTrans" cxnId="{CFB001A9-9165-41E7-9561-4E3B1B4E8C3D}">
      <dgm:prSet/>
      <dgm:spPr/>
      <dgm:t>
        <a:bodyPr/>
        <a:lstStyle/>
        <a:p>
          <a:endParaRPr lang="en-US"/>
        </a:p>
      </dgm:t>
    </dgm:pt>
    <dgm:pt modelId="{CBB579AD-A1BD-47BF-B358-F9E9A99D2657}" type="sibTrans" cxnId="{CFB001A9-9165-41E7-9561-4E3B1B4E8C3D}">
      <dgm:prSet/>
      <dgm:spPr/>
      <dgm:t>
        <a:bodyPr/>
        <a:lstStyle/>
        <a:p>
          <a:endParaRPr lang="en-US"/>
        </a:p>
      </dgm:t>
    </dgm:pt>
    <dgm:pt modelId="{5541189E-B59C-43D7-8ECD-48F0C06731B8}">
      <dgm:prSet phldrT="[Text]"/>
      <dgm:spPr/>
      <dgm:t>
        <a:bodyPr/>
        <a:lstStyle/>
        <a:p>
          <a:r>
            <a:rPr lang="en-US" dirty="0"/>
            <a:t>Information Technology</a:t>
          </a:r>
        </a:p>
      </dgm:t>
    </dgm:pt>
    <dgm:pt modelId="{651423BD-B9A1-4DCB-8D2F-DEB30D583D4A}" type="parTrans" cxnId="{5FAEC8D1-FD66-4004-A3A0-A69057F1E8E8}">
      <dgm:prSet/>
      <dgm:spPr/>
      <dgm:t>
        <a:bodyPr/>
        <a:lstStyle/>
        <a:p>
          <a:endParaRPr lang="en-US"/>
        </a:p>
      </dgm:t>
    </dgm:pt>
    <dgm:pt modelId="{1613C8FA-9A44-47D4-B8B4-DC6717ECC682}" type="sibTrans" cxnId="{5FAEC8D1-FD66-4004-A3A0-A69057F1E8E8}">
      <dgm:prSet/>
      <dgm:spPr/>
      <dgm:t>
        <a:bodyPr/>
        <a:lstStyle/>
        <a:p>
          <a:endParaRPr lang="en-US"/>
        </a:p>
      </dgm:t>
    </dgm:pt>
    <dgm:pt modelId="{441B2B92-A128-401C-AA29-95DC3CD9C013}">
      <dgm:prSet custT="1"/>
      <dgm:spPr/>
      <dgm:t>
        <a:bodyPr/>
        <a:lstStyle/>
        <a:p>
          <a:r>
            <a:rPr lang="en-US" sz="1100" dirty="0"/>
            <a:t>Systems</a:t>
          </a:r>
        </a:p>
      </dgm:t>
    </dgm:pt>
    <dgm:pt modelId="{4FB80EAF-271C-42AE-BCE4-8F1CFA3D1542}" type="parTrans" cxnId="{12E3EB8F-2263-485B-AAD3-26DF494AD8E8}">
      <dgm:prSet/>
      <dgm:spPr/>
      <dgm:t>
        <a:bodyPr/>
        <a:lstStyle/>
        <a:p>
          <a:endParaRPr lang="en-US"/>
        </a:p>
      </dgm:t>
    </dgm:pt>
    <dgm:pt modelId="{8FC42A5E-9D65-4803-A01C-C53ADCFA0950}" type="sibTrans" cxnId="{12E3EB8F-2263-485B-AAD3-26DF494AD8E8}">
      <dgm:prSet/>
      <dgm:spPr/>
      <dgm:t>
        <a:bodyPr/>
        <a:lstStyle/>
        <a:p>
          <a:endParaRPr lang="en-US"/>
        </a:p>
      </dgm:t>
    </dgm:pt>
    <dgm:pt modelId="{88FCB1AF-15DA-4A92-B883-8254C67E3DB2}">
      <dgm:prSet/>
      <dgm:spPr/>
      <dgm:t>
        <a:bodyPr/>
        <a:lstStyle/>
        <a:p>
          <a:endParaRPr lang="en-US"/>
        </a:p>
      </dgm:t>
    </dgm:pt>
    <dgm:pt modelId="{48102325-F4B3-4DA3-B5B2-47998E3913C6}" type="parTrans" cxnId="{11549F93-54C4-4AC0-802E-3D406AA2CDCE}">
      <dgm:prSet/>
      <dgm:spPr/>
      <dgm:t>
        <a:bodyPr/>
        <a:lstStyle/>
        <a:p>
          <a:endParaRPr lang="en-US"/>
        </a:p>
      </dgm:t>
    </dgm:pt>
    <dgm:pt modelId="{B7299FB6-6656-44C2-A75A-91A8414542BC}" type="sibTrans" cxnId="{11549F93-54C4-4AC0-802E-3D406AA2CDCE}">
      <dgm:prSet/>
      <dgm:spPr/>
      <dgm:t>
        <a:bodyPr/>
        <a:lstStyle/>
        <a:p>
          <a:endParaRPr lang="en-US"/>
        </a:p>
      </dgm:t>
    </dgm:pt>
    <dgm:pt modelId="{8094EE2D-2FCF-46D5-8907-085C6B7FAA69}">
      <dgm:prSet/>
      <dgm:spPr/>
      <dgm:t>
        <a:bodyPr/>
        <a:lstStyle/>
        <a:p>
          <a:endParaRPr lang="en-US" dirty="0"/>
        </a:p>
      </dgm:t>
    </dgm:pt>
    <dgm:pt modelId="{7BD7828A-6FC2-4F44-B467-AF76D5897E1A}" type="parTrans" cxnId="{43DFCAED-A693-4A0C-A821-1C17958F3EF4}">
      <dgm:prSet/>
      <dgm:spPr/>
      <dgm:t>
        <a:bodyPr/>
        <a:lstStyle/>
        <a:p>
          <a:endParaRPr lang="en-US"/>
        </a:p>
      </dgm:t>
    </dgm:pt>
    <dgm:pt modelId="{FF87B3AD-6CBD-4289-8D74-E41EC5620CB3}" type="sibTrans" cxnId="{43DFCAED-A693-4A0C-A821-1C17958F3EF4}">
      <dgm:prSet/>
      <dgm:spPr/>
      <dgm:t>
        <a:bodyPr/>
        <a:lstStyle/>
        <a:p>
          <a:endParaRPr lang="en-US"/>
        </a:p>
      </dgm:t>
    </dgm:pt>
    <dgm:pt modelId="{385F36BF-4C91-49D4-842D-27F6569B8160}" type="pres">
      <dgm:prSet presAssocID="{ADC8C001-C4EC-4457-8377-0928EAD620C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027237E-76A7-46FE-AA7B-A9EAAE6D381D}" type="pres">
      <dgm:prSet presAssocID="{01491731-008A-4AAA-AE12-7B46EC4CF59F}" presName="root" presStyleCnt="0"/>
      <dgm:spPr/>
    </dgm:pt>
    <dgm:pt modelId="{8914993A-8222-4422-BF20-76C7CF15822C}" type="pres">
      <dgm:prSet presAssocID="{01491731-008A-4AAA-AE12-7B46EC4CF59F}" presName="rootComposite" presStyleCnt="0"/>
      <dgm:spPr/>
    </dgm:pt>
    <dgm:pt modelId="{8EEC337F-EC7C-4125-84BE-50DBA2B1AB47}" type="pres">
      <dgm:prSet presAssocID="{01491731-008A-4AAA-AE12-7B46EC4CF59F}" presName="rootText" presStyleLbl="node1" presStyleIdx="0" presStyleCnt="4"/>
      <dgm:spPr/>
      <dgm:t>
        <a:bodyPr/>
        <a:lstStyle/>
        <a:p>
          <a:endParaRPr lang="en-US"/>
        </a:p>
      </dgm:t>
    </dgm:pt>
    <dgm:pt modelId="{49865205-61F7-491B-8A79-5C625C0773F0}" type="pres">
      <dgm:prSet presAssocID="{01491731-008A-4AAA-AE12-7B46EC4CF59F}" presName="rootConnector" presStyleLbl="node1" presStyleIdx="0" presStyleCnt="4"/>
      <dgm:spPr/>
      <dgm:t>
        <a:bodyPr/>
        <a:lstStyle/>
        <a:p>
          <a:endParaRPr lang="en-US"/>
        </a:p>
      </dgm:t>
    </dgm:pt>
    <dgm:pt modelId="{6C3158F2-533A-49D0-B28B-F31BA917C984}" type="pres">
      <dgm:prSet presAssocID="{01491731-008A-4AAA-AE12-7B46EC4CF59F}" presName="childShape" presStyleCnt="0"/>
      <dgm:spPr/>
    </dgm:pt>
    <dgm:pt modelId="{1A14D0EF-8685-4FF9-8196-01F437D357B4}" type="pres">
      <dgm:prSet presAssocID="{A9143ACF-C3C6-439A-B33E-4FE91B9F0063}" presName="Name13" presStyleLbl="parChTrans1D2" presStyleIdx="0" presStyleCnt="13"/>
      <dgm:spPr/>
      <dgm:t>
        <a:bodyPr/>
        <a:lstStyle/>
        <a:p>
          <a:endParaRPr lang="en-US"/>
        </a:p>
      </dgm:t>
    </dgm:pt>
    <dgm:pt modelId="{DA7CCF86-3120-453C-B4D9-D73958095C99}" type="pres">
      <dgm:prSet presAssocID="{A2D46EEE-4C74-41C8-AA85-2FC23A070AA5}" presName="childText" presStyleLbl="bgAcc1" presStyleIdx="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8EE426-C7D8-43D5-8F1E-2820C3128EB6}" type="pres">
      <dgm:prSet presAssocID="{CA8BFBA3-00F6-4D5E-858C-27B1F921E167}" presName="Name13" presStyleLbl="parChTrans1D2" presStyleIdx="1" presStyleCnt="13"/>
      <dgm:spPr/>
      <dgm:t>
        <a:bodyPr/>
        <a:lstStyle/>
        <a:p>
          <a:endParaRPr lang="en-US"/>
        </a:p>
      </dgm:t>
    </dgm:pt>
    <dgm:pt modelId="{FC0E0194-178C-42BE-91C8-DCDAE38BA14B}" type="pres">
      <dgm:prSet presAssocID="{A5B46A85-6E39-45F7-AA70-3B9A0A90AE29}" presName="childText" presStyleLbl="bgAcc1" presStyleIdx="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523A5-F901-4C14-834F-8F19FB253565}" type="pres">
      <dgm:prSet presAssocID="{84753535-6F2F-4E39-8360-3EDDB4A3DB52}" presName="Name13" presStyleLbl="parChTrans1D2" presStyleIdx="2" presStyleCnt="13"/>
      <dgm:spPr/>
      <dgm:t>
        <a:bodyPr/>
        <a:lstStyle/>
        <a:p>
          <a:endParaRPr lang="en-US"/>
        </a:p>
      </dgm:t>
    </dgm:pt>
    <dgm:pt modelId="{81E8F7C7-6410-4636-9437-5BC103F41506}" type="pres">
      <dgm:prSet presAssocID="{5EBC1F7D-1644-482A-9716-2114C93E2FE7}" presName="childText" presStyleLbl="bgAcc1" presStyleIdx="2" presStyleCnt="13" custLinFactNeighborX="7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E880E-798A-4E99-B48B-FD619ED8FA63}" type="pres">
      <dgm:prSet presAssocID="{4FB80EAF-271C-42AE-BCE4-8F1CFA3D1542}" presName="Name13" presStyleLbl="parChTrans1D2" presStyleIdx="3" presStyleCnt="13"/>
      <dgm:spPr/>
      <dgm:t>
        <a:bodyPr/>
        <a:lstStyle/>
        <a:p>
          <a:endParaRPr lang="en-US"/>
        </a:p>
      </dgm:t>
    </dgm:pt>
    <dgm:pt modelId="{6A2C459D-412F-40F0-9F1C-01994C63547C}" type="pres">
      <dgm:prSet presAssocID="{441B2B92-A128-401C-AA29-95DC3CD9C013}" presName="childText" presStyleLbl="bgAcc1" presStyleIdx="3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99A10-B6B6-411D-BA56-75D20272E340}" type="pres">
      <dgm:prSet presAssocID="{B51ED8DC-4EF7-4E27-874C-236CA5DC5ABA}" presName="root" presStyleCnt="0"/>
      <dgm:spPr/>
    </dgm:pt>
    <dgm:pt modelId="{6D41AAEA-7A1E-4C03-A312-A8A51C48D00D}" type="pres">
      <dgm:prSet presAssocID="{B51ED8DC-4EF7-4E27-874C-236CA5DC5ABA}" presName="rootComposite" presStyleCnt="0"/>
      <dgm:spPr/>
    </dgm:pt>
    <dgm:pt modelId="{0E78719B-F783-4874-BEA1-E2C9FFA8E9B0}" type="pres">
      <dgm:prSet presAssocID="{B51ED8DC-4EF7-4E27-874C-236CA5DC5ABA}" presName="rootText" presStyleLbl="node1" presStyleIdx="1" presStyleCnt="4"/>
      <dgm:spPr/>
      <dgm:t>
        <a:bodyPr/>
        <a:lstStyle/>
        <a:p>
          <a:endParaRPr lang="en-US"/>
        </a:p>
      </dgm:t>
    </dgm:pt>
    <dgm:pt modelId="{F530E559-E8A7-4376-AF79-ABD9EF9C7E87}" type="pres">
      <dgm:prSet presAssocID="{B51ED8DC-4EF7-4E27-874C-236CA5DC5ABA}" presName="rootConnector" presStyleLbl="node1" presStyleIdx="1" presStyleCnt="4"/>
      <dgm:spPr/>
      <dgm:t>
        <a:bodyPr/>
        <a:lstStyle/>
        <a:p>
          <a:endParaRPr lang="en-US"/>
        </a:p>
      </dgm:t>
    </dgm:pt>
    <dgm:pt modelId="{19E0F292-1D3B-44E1-91CD-15F1353E8EEE}" type="pres">
      <dgm:prSet presAssocID="{B51ED8DC-4EF7-4E27-874C-236CA5DC5ABA}" presName="childShape" presStyleCnt="0"/>
      <dgm:spPr/>
    </dgm:pt>
    <dgm:pt modelId="{3C23C20F-BFC5-4097-A4DE-AF3101295735}" type="pres">
      <dgm:prSet presAssocID="{E31A7846-0D69-4249-9169-FFE9004B8845}" presName="Name13" presStyleLbl="parChTrans1D2" presStyleIdx="4" presStyleCnt="13"/>
      <dgm:spPr/>
      <dgm:t>
        <a:bodyPr/>
        <a:lstStyle/>
        <a:p>
          <a:endParaRPr lang="en-US"/>
        </a:p>
      </dgm:t>
    </dgm:pt>
    <dgm:pt modelId="{DEAFBE4F-F052-4F56-8735-83E63AEFF4DB}" type="pres">
      <dgm:prSet presAssocID="{39108FAD-021C-4AFB-9C5A-7ED86F50D644}" presName="childText" presStyleLbl="bgAcc1" presStyleIdx="4" presStyleCnt="13" custScaleX="104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5E9D8E-0FB4-4DA2-A49F-5B8DD5375BFB}" type="pres">
      <dgm:prSet presAssocID="{7353E32C-47A9-4EC0-9B61-D26B42C5213F}" presName="Name13" presStyleLbl="parChTrans1D2" presStyleIdx="5" presStyleCnt="13"/>
      <dgm:spPr/>
      <dgm:t>
        <a:bodyPr/>
        <a:lstStyle/>
        <a:p>
          <a:endParaRPr lang="en-US"/>
        </a:p>
      </dgm:t>
    </dgm:pt>
    <dgm:pt modelId="{7AC5AAD6-546C-42F0-B9F0-33F4B70F1751}" type="pres">
      <dgm:prSet presAssocID="{539AB4CB-28FE-41AE-9620-CC8DC46EB68C}" presName="childText" presStyleLbl="bgAcc1" presStyleIdx="5" presStyleCnt="13" custScaleX="107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760B6-3DDF-4548-9C92-DB7CEB52880C}" type="pres">
      <dgm:prSet presAssocID="{C9CFF273-83C3-474E-9C1D-1CD4D26FC9EF}" presName="Name13" presStyleLbl="parChTrans1D2" presStyleIdx="6" presStyleCnt="13"/>
      <dgm:spPr/>
      <dgm:t>
        <a:bodyPr/>
        <a:lstStyle/>
        <a:p>
          <a:endParaRPr lang="en-US"/>
        </a:p>
      </dgm:t>
    </dgm:pt>
    <dgm:pt modelId="{C1F5CA99-2F35-4670-A117-0D20B5ADE1AB}" type="pres">
      <dgm:prSet presAssocID="{9C7AECA1-16F7-4C5C-A64D-32D2FC42E013}" presName="childText" presStyleLbl="bgAcc1" presStyleIdx="6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0386FC-B442-411C-ACC8-9E81282172CD}" type="pres">
      <dgm:prSet presAssocID="{86AF2C3D-1433-4D80-9A63-E430505D246B}" presName="Name13" presStyleLbl="parChTrans1D2" presStyleIdx="7" presStyleCnt="13"/>
      <dgm:spPr/>
      <dgm:t>
        <a:bodyPr/>
        <a:lstStyle/>
        <a:p>
          <a:endParaRPr lang="en-US"/>
        </a:p>
      </dgm:t>
    </dgm:pt>
    <dgm:pt modelId="{764768B0-77E8-4473-B436-228C4261FBCD}" type="pres">
      <dgm:prSet presAssocID="{ECC604BF-4896-41E8-B4EC-BCDA7E1B6217}" presName="childText" presStyleLbl="bgAcc1" presStyleIdx="7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1737F6-3E85-4942-9902-0A9DBC226C71}" type="pres">
      <dgm:prSet presAssocID="{92B70794-D2B5-44D2-B154-D003643E61A8}" presName="root" presStyleCnt="0"/>
      <dgm:spPr/>
    </dgm:pt>
    <dgm:pt modelId="{41F2DC73-E06A-4CD1-8AB9-472CFECD348E}" type="pres">
      <dgm:prSet presAssocID="{92B70794-D2B5-44D2-B154-D003643E61A8}" presName="rootComposite" presStyleCnt="0"/>
      <dgm:spPr/>
    </dgm:pt>
    <dgm:pt modelId="{01575F11-9931-4F78-8ADC-0E6E97AAD4C1}" type="pres">
      <dgm:prSet presAssocID="{92B70794-D2B5-44D2-B154-D003643E61A8}" presName="rootText" presStyleLbl="node1" presStyleIdx="2" presStyleCnt="4" custLinFactNeighborX="-792" custLinFactNeighborY="-14470"/>
      <dgm:spPr/>
      <dgm:t>
        <a:bodyPr/>
        <a:lstStyle/>
        <a:p>
          <a:endParaRPr lang="en-US"/>
        </a:p>
      </dgm:t>
    </dgm:pt>
    <dgm:pt modelId="{191DA727-113E-4D9F-8CE3-52FB87961CE0}" type="pres">
      <dgm:prSet presAssocID="{92B70794-D2B5-44D2-B154-D003643E61A8}" presName="rootConnector" presStyleLbl="node1" presStyleIdx="2" presStyleCnt="4"/>
      <dgm:spPr/>
      <dgm:t>
        <a:bodyPr/>
        <a:lstStyle/>
        <a:p>
          <a:endParaRPr lang="en-US"/>
        </a:p>
      </dgm:t>
    </dgm:pt>
    <dgm:pt modelId="{7B850852-F351-4086-BE5F-89D7273D4E3F}" type="pres">
      <dgm:prSet presAssocID="{92B70794-D2B5-44D2-B154-D003643E61A8}" presName="childShape" presStyleCnt="0"/>
      <dgm:spPr/>
    </dgm:pt>
    <dgm:pt modelId="{D5FDEEAC-4B6E-4EA2-888D-FD0AB0F08232}" type="pres">
      <dgm:prSet presAssocID="{48102325-F4B3-4DA3-B5B2-47998E3913C6}" presName="Name13" presStyleLbl="parChTrans1D2" presStyleIdx="8" presStyleCnt="13"/>
      <dgm:spPr/>
      <dgm:t>
        <a:bodyPr/>
        <a:lstStyle/>
        <a:p>
          <a:endParaRPr lang="en-US"/>
        </a:p>
      </dgm:t>
    </dgm:pt>
    <dgm:pt modelId="{2A5B49D8-645C-4838-875B-DFD0C5D43DD3}" type="pres">
      <dgm:prSet presAssocID="{88FCB1AF-15DA-4A92-B883-8254C67E3DB2}" presName="childText" presStyleLbl="bgAcc1" presStyleIdx="8" presStyleCnt="13" custScaleX="112117" custLinFactNeighborX="-3564">
        <dgm:presLayoutVars>
          <dgm:bulletEnabled val="1"/>
        </dgm:presLayoutVars>
      </dgm:prSet>
      <dgm:spPr>
        <a:prstGeom prst="flowChartPreparation">
          <a:avLst/>
        </a:prstGeom>
      </dgm:spPr>
      <dgm:t>
        <a:bodyPr/>
        <a:lstStyle/>
        <a:p>
          <a:endParaRPr lang="en-US"/>
        </a:p>
      </dgm:t>
    </dgm:pt>
    <dgm:pt modelId="{D1212626-523F-4F9B-B493-2E8C6793E464}" type="pres">
      <dgm:prSet presAssocID="{7BD7828A-6FC2-4F44-B467-AF76D5897E1A}" presName="Name13" presStyleLbl="parChTrans1D2" presStyleIdx="9" presStyleCnt="13"/>
      <dgm:spPr/>
      <dgm:t>
        <a:bodyPr/>
        <a:lstStyle/>
        <a:p>
          <a:endParaRPr lang="en-US"/>
        </a:p>
      </dgm:t>
    </dgm:pt>
    <dgm:pt modelId="{2835AED8-5CAE-46B9-88F3-E0239CA049D5}" type="pres">
      <dgm:prSet presAssocID="{8094EE2D-2FCF-46D5-8907-085C6B7FAA69}" presName="childText" presStyleLbl="bgAcc1" presStyleIdx="9" presStyleCnt="13" custScaleX="115681" custLinFactNeighborX="-3564">
        <dgm:presLayoutVars>
          <dgm:bulletEnabled val="1"/>
        </dgm:presLayoutVars>
      </dgm:prSet>
      <dgm:spPr>
        <a:prstGeom prst="flowChartPreparation">
          <a:avLst/>
        </a:prstGeom>
      </dgm:spPr>
      <dgm:t>
        <a:bodyPr/>
        <a:lstStyle/>
        <a:p>
          <a:endParaRPr lang="en-US"/>
        </a:p>
      </dgm:t>
    </dgm:pt>
    <dgm:pt modelId="{E13458F2-219F-43BD-98AC-96D28F42C906}" type="pres">
      <dgm:prSet presAssocID="{0DE736E4-049A-40D8-8AC6-455CC5F08DB7}" presName="root" presStyleCnt="0"/>
      <dgm:spPr/>
    </dgm:pt>
    <dgm:pt modelId="{A2B936EE-996B-4CC4-8D22-C2D2EAD9393A}" type="pres">
      <dgm:prSet presAssocID="{0DE736E4-049A-40D8-8AC6-455CC5F08DB7}" presName="rootComposite" presStyleCnt="0"/>
      <dgm:spPr/>
    </dgm:pt>
    <dgm:pt modelId="{00AD20D3-2D94-47BE-93C6-83B5548C0C32}" type="pres">
      <dgm:prSet presAssocID="{0DE736E4-049A-40D8-8AC6-455CC5F08DB7}" presName="rootText" presStyleLbl="node1" presStyleIdx="3" presStyleCnt="4"/>
      <dgm:spPr/>
      <dgm:t>
        <a:bodyPr/>
        <a:lstStyle/>
        <a:p>
          <a:endParaRPr lang="en-US"/>
        </a:p>
      </dgm:t>
    </dgm:pt>
    <dgm:pt modelId="{0A10C8A8-5A05-4E42-9EA4-3E74D00030D1}" type="pres">
      <dgm:prSet presAssocID="{0DE736E4-049A-40D8-8AC6-455CC5F08DB7}" presName="rootConnector" presStyleLbl="node1" presStyleIdx="3" presStyleCnt="4"/>
      <dgm:spPr/>
      <dgm:t>
        <a:bodyPr/>
        <a:lstStyle/>
        <a:p>
          <a:endParaRPr lang="en-US"/>
        </a:p>
      </dgm:t>
    </dgm:pt>
    <dgm:pt modelId="{93BCCB11-45F8-46FA-88E6-C16F66E54018}" type="pres">
      <dgm:prSet presAssocID="{0DE736E4-049A-40D8-8AC6-455CC5F08DB7}" presName="childShape" presStyleCnt="0"/>
      <dgm:spPr/>
    </dgm:pt>
    <dgm:pt modelId="{E5B5C4AA-0FA8-4860-970A-703352084C88}" type="pres">
      <dgm:prSet presAssocID="{E66146FE-1D57-45C2-9056-0167715EEA73}" presName="Name13" presStyleLbl="parChTrans1D2" presStyleIdx="10" presStyleCnt="13"/>
      <dgm:spPr/>
      <dgm:t>
        <a:bodyPr/>
        <a:lstStyle/>
        <a:p>
          <a:endParaRPr lang="en-US"/>
        </a:p>
      </dgm:t>
    </dgm:pt>
    <dgm:pt modelId="{BB07D65E-D755-4ADF-BE10-872FA5B3B89F}" type="pres">
      <dgm:prSet presAssocID="{3FD281C8-6F8D-4926-80D2-B4A1BDF3EC66}" presName="childText" presStyleLbl="bgAcc1" presStyleIdx="1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70A4A0-050F-4C56-AB23-2F0A0B6CB10A}" type="pres">
      <dgm:prSet presAssocID="{D11142CD-F467-4F19-9EC1-5F83A5B1CCBD}" presName="Name13" presStyleLbl="parChTrans1D2" presStyleIdx="11" presStyleCnt="13"/>
      <dgm:spPr/>
      <dgm:t>
        <a:bodyPr/>
        <a:lstStyle/>
        <a:p>
          <a:endParaRPr lang="en-US"/>
        </a:p>
      </dgm:t>
    </dgm:pt>
    <dgm:pt modelId="{52F189E8-A88A-40EA-BBDE-521D5CC66B4A}" type="pres">
      <dgm:prSet presAssocID="{FDF2AE1B-088B-4F12-B5E4-32AEFE5748F7}" presName="childText" presStyleLbl="bgAcc1" presStyleIdx="1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39531-CE22-4D30-B71F-E93C3D738AC5}" type="pres">
      <dgm:prSet presAssocID="{651423BD-B9A1-4DCB-8D2F-DEB30D583D4A}" presName="Name13" presStyleLbl="parChTrans1D2" presStyleIdx="12" presStyleCnt="13"/>
      <dgm:spPr/>
      <dgm:t>
        <a:bodyPr/>
        <a:lstStyle/>
        <a:p>
          <a:endParaRPr lang="en-US"/>
        </a:p>
      </dgm:t>
    </dgm:pt>
    <dgm:pt modelId="{DF687E79-D046-4BF5-A72F-A11B9BC8915F}" type="pres">
      <dgm:prSet presAssocID="{5541189E-B59C-43D7-8ECD-48F0C06731B8}" presName="childText" presStyleLbl="bgAcc1" presStyleIdx="1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172B5C-EF9B-4577-B5B2-12F3FBA1AE6F}" type="presOf" srcId="{E66146FE-1D57-45C2-9056-0167715EEA73}" destId="{E5B5C4AA-0FA8-4860-970A-703352084C88}" srcOrd="0" destOrd="0" presId="urn:microsoft.com/office/officeart/2005/8/layout/hierarchy3"/>
    <dgm:cxn modelId="{24A87B1F-8B47-41C7-81FB-670271E1E29E}" type="presOf" srcId="{86AF2C3D-1433-4D80-9A63-E430505D246B}" destId="{200386FC-B442-411C-ACC8-9E81282172CD}" srcOrd="0" destOrd="0" presId="urn:microsoft.com/office/officeart/2005/8/layout/hierarchy3"/>
    <dgm:cxn modelId="{CFB001A9-9165-41E7-9561-4E3B1B4E8C3D}" srcId="{0DE736E4-049A-40D8-8AC6-455CC5F08DB7}" destId="{FDF2AE1B-088B-4F12-B5E4-32AEFE5748F7}" srcOrd="1" destOrd="0" parTransId="{D11142CD-F467-4F19-9EC1-5F83A5B1CCBD}" sibTransId="{CBB579AD-A1BD-47BF-B358-F9E9A99D2657}"/>
    <dgm:cxn modelId="{ACD1AD72-15BA-4D47-9D6E-7EFA75334A21}" type="presOf" srcId="{E31A7846-0D69-4249-9169-FFE9004B8845}" destId="{3C23C20F-BFC5-4097-A4DE-AF3101295735}" srcOrd="0" destOrd="0" presId="urn:microsoft.com/office/officeart/2005/8/layout/hierarchy3"/>
    <dgm:cxn modelId="{7F3C6797-D709-4395-9567-B344684DB979}" type="presOf" srcId="{C9CFF273-83C3-474E-9C1D-1CD4D26FC9EF}" destId="{12B760B6-3DDF-4548-9C92-DB7CEB52880C}" srcOrd="0" destOrd="0" presId="urn:microsoft.com/office/officeart/2005/8/layout/hierarchy3"/>
    <dgm:cxn modelId="{0DCEE597-EDD4-4143-B133-8CC809E22C08}" type="presOf" srcId="{441B2B92-A128-401C-AA29-95DC3CD9C013}" destId="{6A2C459D-412F-40F0-9F1C-01994C63547C}" srcOrd="0" destOrd="0" presId="urn:microsoft.com/office/officeart/2005/8/layout/hierarchy3"/>
    <dgm:cxn modelId="{71167FC6-878E-45E7-9B10-85AC7B9F125D}" type="presOf" srcId="{FDF2AE1B-088B-4F12-B5E4-32AEFE5748F7}" destId="{52F189E8-A88A-40EA-BBDE-521D5CC66B4A}" srcOrd="0" destOrd="0" presId="urn:microsoft.com/office/officeart/2005/8/layout/hierarchy3"/>
    <dgm:cxn modelId="{9AA5CA2A-1424-401E-A307-AF89DFB78648}" type="presOf" srcId="{7353E32C-47A9-4EC0-9B61-D26B42C5213F}" destId="{D65E9D8E-0FB4-4DA2-A49F-5B8DD5375BFB}" srcOrd="0" destOrd="0" presId="urn:microsoft.com/office/officeart/2005/8/layout/hierarchy3"/>
    <dgm:cxn modelId="{2183E9DF-F8A2-4EFE-9054-39E6FF7F200C}" type="presOf" srcId="{3FD281C8-6F8D-4926-80D2-B4A1BDF3EC66}" destId="{BB07D65E-D755-4ADF-BE10-872FA5B3B89F}" srcOrd="0" destOrd="0" presId="urn:microsoft.com/office/officeart/2005/8/layout/hierarchy3"/>
    <dgm:cxn modelId="{49191A20-BADE-4298-9BD2-16283F008445}" srcId="{ADC8C001-C4EC-4457-8377-0928EAD620C7}" destId="{01491731-008A-4AAA-AE12-7B46EC4CF59F}" srcOrd="0" destOrd="0" parTransId="{E8E77850-6057-4DC4-AADF-EF7F0822064F}" sibTransId="{D561CD41-ED9A-4A52-A3C6-4BB3FA61C57F}"/>
    <dgm:cxn modelId="{1984287D-3859-4C1E-9714-6E0437E74E6D}" type="presOf" srcId="{92B70794-D2B5-44D2-B154-D003643E61A8}" destId="{01575F11-9931-4F78-8ADC-0E6E97AAD4C1}" srcOrd="0" destOrd="0" presId="urn:microsoft.com/office/officeart/2005/8/layout/hierarchy3"/>
    <dgm:cxn modelId="{43DFCAED-A693-4A0C-A821-1C17958F3EF4}" srcId="{92B70794-D2B5-44D2-B154-D003643E61A8}" destId="{8094EE2D-2FCF-46D5-8907-085C6B7FAA69}" srcOrd="1" destOrd="0" parTransId="{7BD7828A-6FC2-4F44-B467-AF76D5897E1A}" sibTransId="{FF87B3AD-6CBD-4289-8D74-E41EC5620CB3}"/>
    <dgm:cxn modelId="{0FDE5A78-BFF4-4B4A-A436-163798C6B12D}" srcId="{01491731-008A-4AAA-AE12-7B46EC4CF59F}" destId="{A5B46A85-6E39-45F7-AA70-3B9A0A90AE29}" srcOrd="1" destOrd="0" parTransId="{CA8BFBA3-00F6-4D5E-858C-27B1F921E167}" sibTransId="{E1B6465A-7C98-4BB4-83DF-EE69C25B3087}"/>
    <dgm:cxn modelId="{2FD3B9D9-2E04-4DD1-AB07-3C63304B3C7A}" type="presOf" srcId="{ECC604BF-4896-41E8-B4EC-BCDA7E1B6217}" destId="{764768B0-77E8-4473-B436-228C4261FBCD}" srcOrd="0" destOrd="0" presId="urn:microsoft.com/office/officeart/2005/8/layout/hierarchy3"/>
    <dgm:cxn modelId="{11549F93-54C4-4AC0-802E-3D406AA2CDCE}" srcId="{92B70794-D2B5-44D2-B154-D003643E61A8}" destId="{88FCB1AF-15DA-4A92-B883-8254C67E3DB2}" srcOrd="0" destOrd="0" parTransId="{48102325-F4B3-4DA3-B5B2-47998E3913C6}" sibTransId="{B7299FB6-6656-44C2-A75A-91A8414542BC}"/>
    <dgm:cxn modelId="{E45502FF-A7EE-464A-A82F-C97F6C400BF0}" type="presOf" srcId="{5541189E-B59C-43D7-8ECD-48F0C06731B8}" destId="{DF687E79-D046-4BF5-A72F-A11B9BC8915F}" srcOrd="0" destOrd="0" presId="urn:microsoft.com/office/officeart/2005/8/layout/hierarchy3"/>
    <dgm:cxn modelId="{68B17172-898F-44DB-B6C9-BF764BFE518F}" srcId="{ADC8C001-C4EC-4457-8377-0928EAD620C7}" destId="{0DE736E4-049A-40D8-8AC6-455CC5F08DB7}" srcOrd="3" destOrd="0" parTransId="{7B249B51-C8B4-4C0F-8AEA-FE9714E32CE9}" sibTransId="{84F85B30-3864-43DE-BABA-AC388FD476BF}"/>
    <dgm:cxn modelId="{17008ACF-A277-45FD-9C13-3B3A604C434E}" type="presOf" srcId="{39108FAD-021C-4AFB-9C5A-7ED86F50D644}" destId="{DEAFBE4F-F052-4F56-8735-83E63AEFF4DB}" srcOrd="0" destOrd="0" presId="urn:microsoft.com/office/officeart/2005/8/layout/hierarchy3"/>
    <dgm:cxn modelId="{D75D8FFF-9B13-444C-9B82-AB90D8848753}" type="presOf" srcId="{01491731-008A-4AAA-AE12-7B46EC4CF59F}" destId="{8EEC337F-EC7C-4125-84BE-50DBA2B1AB47}" srcOrd="0" destOrd="0" presId="urn:microsoft.com/office/officeart/2005/8/layout/hierarchy3"/>
    <dgm:cxn modelId="{9C18868A-50DF-4008-9E2B-568A895AE436}" type="presOf" srcId="{B51ED8DC-4EF7-4E27-874C-236CA5DC5ABA}" destId="{F530E559-E8A7-4376-AF79-ABD9EF9C7E87}" srcOrd="1" destOrd="0" presId="urn:microsoft.com/office/officeart/2005/8/layout/hierarchy3"/>
    <dgm:cxn modelId="{12E3EB8F-2263-485B-AAD3-26DF494AD8E8}" srcId="{01491731-008A-4AAA-AE12-7B46EC4CF59F}" destId="{441B2B92-A128-401C-AA29-95DC3CD9C013}" srcOrd="3" destOrd="0" parTransId="{4FB80EAF-271C-42AE-BCE4-8F1CFA3D1542}" sibTransId="{8FC42A5E-9D65-4803-A01C-C53ADCFA0950}"/>
    <dgm:cxn modelId="{12289651-C985-4E03-ABEE-A39051044DE3}" srcId="{B51ED8DC-4EF7-4E27-874C-236CA5DC5ABA}" destId="{ECC604BF-4896-41E8-B4EC-BCDA7E1B6217}" srcOrd="3" destOrd="0" parTransId="{86AF2C3D-1433-4D80-9A63-E430505D246B}" sibTransId="{0B5524C9-5346-44F0-A929-1F3205604D4E}"/>
    <dgm:cxn modelId="{80AB9976-A4DB-42AD-8A40-16A6BDFDB487}" type="presOf" srcId="{84753535-6F2F-4E39-8360-3EDDB4A3DB52}" destId="{BC6523A5-F901-4C14-834F-8F19FB253565}" srcOrd="0" destOrd="0" presId="urn:microsoft.com/office/officeart/2005/8/layout/hierarchy3"/>
    <dgm:cxn modelId="{B85DF6C1-3D8A-49E2-A02D-D9F929E9D2B6}" srcId="{B51ED8DC-4EF7-4E27-874C-236CA5DC5ABA}" destId="{539AB4CB-28FE-41AE-9620-CC8DC46EB68C}" srcOrd="1" destOrd="0" parTransId="{7353E32C-47A9-4EC0-9B61-D26B42C5213F}" sibTransId="{168579BA-6074-4F3F-BFE7-B92CCAE82074}"/>
    <dgm:cxn modelId="{5003757E-FA43-4F3A-ACE9-156E276C9B8F}" type="presOf" srcId="{92B70794-D2B5-44D2-B154-D003643E61A8}" destId="{191DA727-113E-4D9F-8CE3-52FB87961CE0}" srcOrd="1" destOrd="0" presId="urn:microsoft.com/office/officeart/2005/8/layout/hierarchy3"/>
    <dgm:cxn modelId="{C089093F-7ABE-4F39-A825-2229125A543A}" type="presOf" srcId="{01491731-008A-4AAA-AE12-7B46EC4CF59F}" destId="{49865205-61F7-491B-8A79-5C625C0773F0}" srcOrd="1" destOrd="0" presId="urn:microsoft.com/office/officeart/2005/8/layout/hierarchy3"/>
    <dgm:cxn modelId="{204BDC06-88B8-437C-A3FA-D0ECE16AFF00}" type="presOf" srcId="{8094EE2D-2FCF-46D5-8907-085C6B7FAA69}" destId="{2835AED8-5CAE-46B9-88F3-E0239CA049D5}" srcOrd="0" destOrd="0" presId="urn:microsoft.com/office/officeart/2005/8/layout/hierarchy3"/>
    <dgm:cxn modelId="{38A5AAC4-CF30-41CE-8621-3BC1AD8E742F}" type="presOf" srcId="{ADC8C001-C4EC-4457-8377-0928EAD620C7}" destId="{385F36BF-4C91-49D4-842D-27F6569B8160}" srcOrd="0" destOrd="0" presId="urn:microsoft.com/office/officeart/2005/8/layout/hierarchy3"/>
    <dgm:cxn modelId="{D2D6D0A0-6C2B-40DD-AD2D-E045B575669E}" type="presOf" srcId="{651423BD-B9A1-4DCB-8D2F-DEB30D583D4A}" destId="{CCE39531-CE22-4D30-B71F-E93C3D738AC5}" srcOrd="0" destOrd="0" presId="urn:microsoft.com/office/officeart/2005/8/layout/hierarchy3"/>
    <dgm:cxn modelId="{A745C4AC-D87B-4537-B898-EC20915330E2}" type="presOf" srcId="{88FCB1AF-15DA-4A92-B883-8254C67E3DB2}" destId="{2A5B49D8-645C-4838-875B-DFD0C5D43DD3}" srcOrd="0" destOrd="0" presId="urn:microsoft.com/office/officeart/2005/8/layout/hierarchy3"/>
    <dgm:cxn modelId="{2DB60CBF-873B-4A4B-B846-AB3656DD909F}" type="presOf" srcId="{D11142CD-F467-4F19-9EC1-5F83A5B1CCBD}" destId="{3570A4A0-050F-4C56-AB23-2F0A0B6CB10A}" srcOrd="0" destOrd="0" presId="urn:microsoft.com/office/officeart/2005/8/layout/hierarchy3"/>
    <dgm:cxn modelId="{A5C11887-9B5A-45B9-A1C1-5562D153504E}" srcId="{B51ED8DC-4EF7-4E27-874C-236CA5DC5ABA}" destId="{39108FAD-021C-4AFB-9C5A-7ED86F50D644}" srcOrd="0" destOrd="0" parTransId="{E31A7846-0D69-4249-9169-FFE9004B8845}" sibTransId="{61877FE5-3DFD-4259-96CA-3014061C72D4}"/>
    <dgm:cxn modelId="{010921AE-D3FD-45C0-8C56-4F7ED437B137}" srcId="{B51ED8DC-4EF7-4E27-874C-236CA5DC5ABA}" destId="{9C7AECA1-16F7-4C5C-A64D-32D2FC42E013}" srcOrd="2" destOrd="0" parTransId="{C9CFF273-83C3-474E-9C1D-1CD4D26FC9EF}" sibTransId="{799D5536-F82B-452D-9ED8-E65FE0F8F4F3}"/>
    <dgm:cxn modelId="{17B36A55-C2C7-4F47-8FD9-7C8105AA915D}" type="presOf" srcId="{B51ED8DC-4EF7-4E27-874C-236CA5DC5ABA}" destId="{0E78719B-F783-4874-BEA1-E2C9FFA8E9B0}" srcOrd="0" destOrd="0" presId="urn:microsoft.com/office/officeart/2005/8/layout/hierarchy3"/>
    <dgm:cxn modelId="{A84524A0-D6E0-4550-8495-5E56D5669714}" type="presOf" srcId="{9C7AECA1-16F7-4C5C-A64D-32D2FC42E013}" destId="{C1F5CA99-2F35-4670-A117-0D20B5ADE1AB}" srcOrd="0" destOrd="0" presId="urn:microsoft.com/office/officeart/2005/8/layout/hierarchy3"/>
    <dgm:cxn modelId="{E3383D78-5AB8-4104-8549-123058EF7DEE}" type="presOf" srcId="{A2D46EEE-4C74-41C8-AA85-2FC23A070AA5}" destId="{DA7CCF86-3120-453C-B4D9-D73958095C99}" srcOrd="0" destOrd="0" presId="urn:microsoft.com/office/officeart/2005/8/layout/hierarchy3"/>
    <dgm:cxn modelId="{33988E01-5417-4DF3-8FDE-9797E3AF8A9C}" type="presOf" srcId="{48102325-F4B3-4DA3-B5B2-47998E3913C6}" destId="{D5FDEEAC-4B6E-4EA2-888D-FD0AB0F08232}" srcOrd="0" destOrd="0" presId="urn:microsoft.com/office/officeart/2005/8/layout/hierarchy3"/>
    <dgm:cxn modelId="{DEBAA316-2CAA-496F-8A41-6B2D7368E026}" type="presOf" srcId="{7BD7828A-6FC2-4F44-B467-AF76D5897E1A}" destId="{D1212626-523F-4F9B-B493-2E8C6793E464}" srcOrd="0" destOrd="0" presId="urn:microsoft.com/office/officeart/2005/8/layout/hierarchy3"/>
    <dgm:cxn modelId="{F0DD5167-FE8C-4A04-9EE9-A12E19B722FB}" srcId="{ADC8C001-C4EC-4457-8377-0928EAD620C7}" destId="{B51ED8DC-4EF7-4E27-874C-236CA5DC5ABA}" srcOrd="1" destOrd="0" parTransId="{EEF7EEE3-A534-46F9-B7E6-86B6C798E5E4}" sibTransId="{FC2DDC58-5CB5-48A8-ADFA-8D168B5E1799}"/>
    <dgm:cxn modelId="{ADAB13F8-D5E6-4C20-9F10-D48E4261AA81}" type="presOf" srcId="{A9143ACF-C3C6-439A-B33E-4FE91B9F0063}" destId="{1A14D0EF-8685-4FF9-8196-01F437D357B4}" srcOrd="0" destOrd="0" presId="urn:microsoft.com/office/officeart/2005/8/layout/hierarchy3"/>
    <dgm:cxn modelId="{2AD4B5F9-A204-4243-B7FE-B5E51F65E0E4}" type="presOf" srcId="{A5B46A85-6E39-45F7-AA70-3B9A0A90AE29}" destId="{FC0E0194-178C-42BE-91C8-DCDAE38BA14B}" srcOrd="0" destOrd="0" presId="urn:microsoft.com/office/officeart/2005/8/layout/hierarchy3"/>
    <dgm:cxn modelId="{1A0B7053-53D6-4463-BDA5-D31BC65B8B1D}" type="presOf" srcId="{4FB80EAF-271C-42AE-BCE4-8F1CFA3D1542}" destId="{3C6E880E-798A-4E99-B48B-FD619ED8FA63}" srcOrd="0" destOrd="0" presId="urn:microsoft.com/office/officeart/2005/8/layout/hierarchy3"/>
    <dgm:cxn modelId="{462A6E3C-9999-4AA8-A76A-2C278FC415D8}" type="presOf" srcId="{539AB4CB-28FE-41AE-9620-CC8DC46EB68C}" destId="{7AC5AAD6-546C-42F0-B9F0-33F4B70F1751}" srcOrd="0" destOrd="0" presId="urn:microsoft.com/office/officeart/2005/8/layout/hierarchy3"/>
    <dgm:cxn modelId="{3D40B78A-3675-4F0E-B52B-9C98A3086412}" srcId="{0DE736E4-049A-40D8-8AC6-455CC5F08DB7}" destId="{3FD281C8-6F8D-4926-80D2-B4A1BDF3EC66}" srcOrd="0" destOrd="0" parTransId="{E66146FE-1D57-45C2-9056-0167715EEA73}" sibTransId="{CF48E1DC-7386-4171-BF0B-3EA03BEADCBB}"/>
    <dgm:cxn modelId="{B2E17E6C-5A14-48AD-A1C0-EBAC4A39E05C}" type="presOf" srcId="{0DE736E4-049A-40D8-8AC6-455CC5F08DB7}" destId="{0A10C8A8-5A05-4E42-9EA4-3E74D00030D1}" srcOrd="1" destOrd="0" presId="urn:microsoft.com/office/officeart/2005/8/layout/hierarchy3"/>
    <dgm:cxn modelId="{FAC08060-AC8E-47D6-AD9A-1FC0CE286599}" type="presOf" srcId="{CA8BFBA3-00F6-4D5E-858C-27B1F921E167}" destId="{1F8EE426-C7D8-43D5-8F1E-2820C3128EB6}" srcOrd="0" destOrd="0" presId="urn:microsoft.com/office/officeart/2005/8/layout/hierarchy3"/>
    <dgm:cxn modelId="{5FAEC8D1-FD66-4004-A3A0-A69057F1E8E8}" srcId="{0DE736E4-049A-40D8-8AC6-455CC5F08DB7}" destId="{5541189E-B59C-43D7-8ECD-48F0C06731B8}" srcOrd="2" destOrd="0" parTransId="{651423BD-B9A1-4DCB-8D2F-DEB30D583D4A}" sibTransId="{1613C8FA-9A44-47D4-B8B4-DC6717ECC682}"/>
    <dgm:cxn modelId="{D4FA58E9-DAA1-4239-977B-078DF87CCDCA}" type="presOf" srcId="{5EBC1F7D-1644-482A-9716-2114C93E2FE7}" destId="{81E8F7C7-6410-4636-9437-5BC103F41506}" srcOrd="0" destOrd="0" presId="urn:microsoft.com/office/officeart/2005/8/layout/hierarchy3"/>
    <dgm:cxn modelId="{17321562-B35B-43DD-9997-5AFB87EB6996}" srcId="{ADC8C001-C4EC-4457-8377-0928EAD620C7}" destId="{92B70794-D2B5-44D2-B154-D003643E61A8}" srcOrd="2" destOrd="0" parTransId="{1C16900D-9387-4868-A305-C6F5497AF482}" sibTransId="{61127933-90A5-4993-889A-671AAA3794C5}"/>
    <dgm:cxn modelId="{1CDC4183-5A6F-4CDC-AB21-5C624B85D39E}" type="presOf" srcId="{0DE736E4-049A-40D8-8AC6-455CC5F08DB7}" destId="{00AD20D3-2D94-47BE-93C6-83B5548C0C32}" srcOrd="0" destOrd="0" presId="urn:microsoft.com/office/officeart/2005/8/layout/hierarchy3"/>
    <dgm:cxn modelId="{A7516B22-6B54-4819-B3EF-03E6CA744C79}" srcId="{01491731-008A-4AAA-AE12-7B46EC4CF59F}" destId="{5EBC1F7D-1644-482A-9716-2114C93E2FE7}" srcOrd="2" destOrd="0" parTransId="{84753535-6F2F-4E39-8360-3EDDB4A3DB52}" sibTransId="{9D493F77-FEFB-407C-AE1C-C147AD55DFC2}"/>
    <dgm:cxn modelId="{8E7FEC69-E625-409A-B7B5-625AA00B3DD1}" srcId="{01491731-008A-4AAA-AE12-7B46EC4CF59F}" destId="{A2D46EEE-4C74-41C8-AA85-2FC23A070AA5}" srcOrd="0" destOrd="0" parTransId="{A9143ACF-C3C6-439A-B33E-4FE91B9F0063}" sibTransId="{90A1AD74-5ADE-4B68-873E-A55902A4D586}"/>
    <dgm:cxn modelId="{5CE6F12F-F9F0-4B55-8665-385C4A52828A}" type="presParOf" srcId="{385F36BF-4C91-49D4-842D-27F6569B8160}" destId="{D027237E-76A7-46FE-AA7B-A9EAAE6D381D}" srcOrd="0" destOrd="0" presId="urn:microsoft.com/office/officeart/2005/8/layout/hierarchy3"/>
    <dgm:cxn modelId="{274F8E70-C668-42D4-BCDA-065CD95D3FE9}" type="presParOf" srcId="{D027237E-76A7-46FE-AA7B-A9EAAE6D381D}" destId="{8914993A-8222-4422-BF20-76C7CF15822C}" srcOrd="0" destOrd="0" presId="urn:microsoft.com/office/officeart/2005/8/layout/hierarchy3"/>
    <dgm:cxn modelId="{160DDF8E-342F-4F5D-96FA-CA8540D6D4A8}" type="presParOf" srcId="{8914993A-8222-4422-BF20-76C7CF15822C}" destId="{8EEC337F-EC7C-4125-84BE-50DBA2B1AB47}" srcOrd="0" destOrd="0" presId="urn:microsoft.com/office/officeart/2005/8/layout/hierarchy3"/>
    <dgm:cxn modelId="{7432324D-8CF8-411D-B4D6-3E34C5876202}" type="presParOf" srcId="{8914993A-8222-4422-BF20-76C7CF15822C}" destId="{49865205-61F7-491B-8A79-5C625C0773F0}" srcOrd="1" destOrd="0" presId="urn:microsoft.com/office/officeart/2005/8/layout/hierarchy3"/>
    <dgm:cxn modelId="{CAF8DA63-72A7-4891-8695-ED938ACEF31D}" type="presParOf" srcId="{D027237E-76A7-46FE-AA7B-A9EAAE6D381D}" destId="{6C3158F2-533A-49D0-B28B-F31BA917C984}" srcOrd="1" destOrd="0" presId="urn:microsoft.com/office/officeart/2005/8/layout/hierarchy3"/>
    <dgm:cxn modelId="{37F5EB36-A89A-4F7F-A5D4-1F221AC5E08F}" type="presParOf" srcId="{6C3158F2-533A-49D0-B28B-F31BA917C984}" destId="{1A14D0EF-8685-4FF9-8196-01F437D357B4}" srcOrd="0" destOrd="0" presId="urn:microsoft.com/office/officeart/2005/8/layout/hierarchy3"/>
    <dgm:cxn modelId="{3F6B25FE-7ADA-4AE1-9B58-1EBD50248BA3}" type="presParOf" srcId="{6C3158F2-533A-49D0-B28B-F31BA917C984}" destId="{DA7CCF86-3120-453C-B4D9-D73958095C99}" srcOrd="1" destOrd="0" presId="urn:microsoft.com/office/officeart/2005/8/layout/hierarchy3"/>
    <dgm:cxn modelId="{59E2FEBB-3AA7-488F-9CA6-0FF72AE7B6B2}" type="presParOf" srcId="{6C3158F2-533A-49D0-B28B-F31BA917C984}" destId="{1F8EE426-C7D8-43D5-8F1E-2820C3128EB6}" srcOrd="2" destOrd="0" presId="urn:microsoft.com/office/officeart/2005/8/layout/hierarchy3"/>
    <dgm:cxn modelId="{798056E0-DC58-445F-8177-A052DABB9520}" type="presParOf" srcId="{6C3158F2-533A-49D0-B28B-F31BA917C984}" destId="{FC0E0194-178C-42BE-91C8-DCDAE38BA14B}" srcOrd="3" destOrd="0" presId="urn:microsoft.com/office/officeart/2005/8/layout/hierarchy3"/>
    <dgm:cxn modelId="{4DC1D3C7-87AA-4ED1-958F-4E9C3A369E88}" type="presParOf" srcId="{6C3158F2-533A-49D0-B28B-F31BA917C984}" destId="{BC6523A5-F901-4C14-834F-8F19FB253565}" srcOrd="4" destOrd="0" presId="urn:microsoft.com/office/officeart/2005/8/layout/hierarchy3"/>
    <dgm:cxn modelId="{ADFD6619-E9AF-493C-B433-416F2CD5DD4C}" type="presParOf" srcId="{6C3158F2-533A-49D0-B28B-F31BA917C984}" destId="{81E8F7C7-6410-4636-9437-5BC103F41506}" srcOrd="5" destOrd="0" presId="urn:microsoft.com/office/officeart/2005/8/layout/hierarchy3"/>
    <dgm:cxn modelId="{1C71D18F-5AF7-4C1C-B419-EE1E77E909BA}" type="presParOf" srcId="{6C3158F2-533A-49D0-B28B-F31BA917C984}" destId="{3C6E880E-798A-4E99-B48B-FD619ED8FA63}" srcOrd="6" destOrd="0" presId="urn:microsoft.com/office/officeart/2005/8/layout/hierarchy3"/>
    <dgm:cxn modelId="{EB0CDC0B-4F86-4C5B-BCE4-4F1B73495024}" type="presParOf" srcId="{6C3158F2-533A-49D0-B28B-F31BA917C984}" destId="{6A2C459D-412F-40F0-9F1C-01994C63547C}" srcOrd="7" destOrd="0" presId="urn:microsoft.com/office/officeart/2005/8/layout/hierarchy3"/>
    <dgm:cxn modelId="{EF059CD1-BFFB-4517-997C-F19CBB76B5F7}" type="presParOf" srcId="{385F36BF-4C91-49D4-842D-27F6569B8160}" destId="{46699A10-B6B6-411D-BA56-75D20272E340}" srcOrd="1" destOrd="0" presId="urn:microsoft.com/office/officeart/2005/8/layout/hierarchy3"/>
    <dgm:cxn modelId="{ED08F7B9-2041-488B-BB87-553034239AFE}" type="presParOf" srcId="{46699A10-B6B6-411D-BA56-75D20272E340}" destId="{6D41AAEA-7A1E-4C03-A312-A8A51C48D00D}" srcOrd="0" destOrd="0" presId="urn:microsoft.com/office/officeart/2005/8/layout/hierarchy3"/>
    <dgm:cxn modelId="{D657C052-99E4-4E05-A939-3E67B876547A}" type="presParOf" srcId="{6D41AAEA-7A1E-4C03-A312-A8A51C48D00D}" destId="{0E78719B-F783-4874-BEA1-E2C9FFA8E9B0}" srcOrd="0" destOrd="0" presId="urn:microsoft.com/office/officeart/2005/8/layout/hierarchy3"/>
    <dgm:cxn modelId="{072A5B07-CCEF-4199-8CDC-22C66B165942}" type="presParOf" srcId="{6D41AAEA-7A1E-4C03-A312-A8A51C48D00D}" destId="{F530E559-E8A7-4376-AF79-ABD9EF9C7E87}" srcOrd="1" destOrd="0" presId="urn:microsoft.com/office/officeart/2005/8/layout/hierarchy3"/>
    <dgm:cxn modelId="{163111CA-9E12-4A94-AF51-C0E30E03E549}" type="presParOf" srcId="{46699A10-B6B6-411D-BA56-75D20272E340}" destId="{19E0F292-1D3B-44E1-91CD-15F1353E8EEE}" srcOrd="1" destOrd="0" presId="urn:microsoft.com/office/officeart/2005/8/layout/hierarchy3"/>
    <dgm:cxn modelId="{87C90190-6722-40C5-A6C5-9554A2FC1308}" type="presParOf" srcId="{19E0F292-1D3B-44E1-91CD-15F1353E8EEE}" destId="{3C23C20F-BFC5-4097-A4DE-AF3101295735}" srcOrd="0" destOrd="0" presId="urn:microsoft.com/office/officeart/2005/8/layout/hierarchy3"/>
    <dgm:cxn modelId="{1E4B2ACF-55E9-4C4F-A679-F83D64AA87C4}" type="presParOf" srcId="{19E0F292-1D3B-44E1-91CD-15F1353E8EEE}" destId="{DEAFBE4F-F052-4F56-8735-83E63AEFF4DB}" srcOrd="1" destOrd="0" presId="urn:microsoft.com/office/officeart/2005/8/layout/hierarchy3"/>
    <dgm:cxn modelId="{3A52AD67-5AC5-404D-9D8C-FFCE63425898}" type="presParOf" srcId="{19E0F292-1D3B-44E1-91CD-15F1353E8EEE}" destId="{D65E9D8E-0FB4-4DA2-A49F-5B8DD5375BFB}" srcOrd="2" destOrd="0" presId="urn:microsoft.com/office/officeart/2005/8/layout/hierarchy3"/>
    <dgm:cxn modelId="{5BE0D953-62BB-412F-B791-85CB7D3DA242}" type="presParOf" srcId="{19E0F292-1D3B-44E1-91CD-15F1353E8EEE}" destId="{7AC5AAD6-546C-42F0-B9F0-33F4B70F1751}" srcOrd="3" destOrd="0" presId="urn:microsoft.com/office/officeart/2005/8/layout/hierarchy3"/>
    <dgm:cxn modelId="{11EE7FE1-3790-4753-A774-F7889D8B4685}" type="presParOf" srcId="{19E0F292-1D3B-44E1-91CD-15F1353E8EEE}" destId="{12B760B6-3DDF-4548-9C92-DB7CEB52880C}" srcOrd="4" destOrd="0" presId="urn:microsoft.com/office/officeart/2005/8/layout/hierarchy3"/>
    <dgm:cxn modelId="{C43B29EC-43A9-4F63-8792-027799434976}" type="presParOf" srcId="{19E0F292-1D3B-44E1-91CD-15F1353E8EEE}" destId="{C1F5CA99-2F35-4670-A117-0D20B5ADE1AB}" srcOrd="5" destOrd="0" presId="urn:microsoft.com/office/officeart/2005/8/layout/hierarchy3"/>
    <dgm:cxn modelId="{F7CCE650-BBBD-4893-AD7A-C9F99360F5F6}" type="presParOf" srcId="{19E0F292-1D3B-44E1-91CD-15F1353E8EEE}" destId="{200386FC-B442-411C-ACC8-9E81282172CD}" srcOrd="6" destOrd="0" presId="urn:microsoft.com/office/officeart/2005/8/layout/hierarchy3"/>
    <dgm:cxn modelId="{653885B5-AC53-4D40-AF3B-5BCD9959CA37}" type="presParOf" srcId="{19E0F292-1D3B-44E1-91CD-15F1353E8EEE}" destId="{764768B0-77E8-4473-B436-228C4261FBCD}" srcOrd="7" destOrd="0" presId="urn:microsoft.com/office/officeart/2005/8/layout/hierarchy3"/>
    <dgm:cxn modelId="{49140ED5-7629-4B7E-8C5C-F63724171838}" type="presParOf" srcId="{385F36BF-4C91-49D4-842D-27F6569B8160}" destId="{051737F6-3E85-4942-9902-0A9DBC226C71}" srcOrd="2" destOrd="0" presId="urn:microsoft.com/office/officeart/2005/8/layout/hierarchy3"/>
    <dgm:cxn modelId="{40DF8948-70BC-4AF0-B014-0848E7A8B378}" type="presParOf" srcId="{051737F6-3E85-4942-9902-0A9DBC226C71}" destId="{41F2DC73-E06A-4CD1-8AB9-472CFECD348E}" srcOrd="0" destOrd="0" presId="urn:microsoft.com/office/officeart/2005/8/layout/hierarchy3"/>
    <dgm:cxn modelId="{2E0DD4F3-36D7-4A80-94A7-E6B77FBB4A3B}" type="presParOf" srcId="{41F2DC73-E06A-4CD1-8AB9-472CFECD348E}" destId="{01575F11-9931-4F78-8ADC-0E6E97AAD4C1}" srcOrd="0" destOrd="0" presId="urn:microsoft.com/office/officeart/2005/8/layout/hierarchy3"/>
    <dgm:cxn modelId="{FEDAE9D0-1910-42D8-B13A-D9C63E7DDC91}" type="presParOf" srcId="{41F2DC73-E06A-4CD1-8AB9-472CFECD348E}" destId="{191DA727-113E-4D9F-8CE3-52FB87961CE0}" srcOrd="1" destOrd="0" presId="urn:microsoft.com/office/officeart/2005/8/layout/hierarchy3"/>
    <dgm:cxn modelId="{CE788D25-08FB-4C3B-9358-CA1FC745377D}" type="presParOf" srcId="{051737F6-3E85-4942-9902-0A9DBC226C71}" destId="{7B850852-F351-4086-BE5F-89D7273D4E3F}" srcOrd="1" destOrd="0" presId="urn:microsoft.com/office/officeart/2005/8/layout/hierarchy3"/>
    <dgm:cxn modelId="{377079F9-DE50-4653-85CD-A2A95D1FD25E}" type="presParOf" srcId="{7B850852-F351-4086-BE5F-89D7273D4E3F}" destId="{D5FDEEAC-4B6E-4EA2-888D-FD0AB0F08232}" srcOrd="0" destOrd="0" presId="urn:microsoft.com/office/officeart/2005/8/layout/hierarchy3"/>
    <dgm:cxn modelId="{A425CC66-40CB-453F-8B17-6CC15011E19A}" type="presParOf" srcId="{7B850852-F351-4086-BE5F-89D7273D4E3F}" destId="{2A5B49D8-645C-4838-875B-DFD0C5D43DD3}" srcOrd="1" destOrd="0" presId="urn:microsoft.com/office/officeart/2005/8/layout/hierarchy3"/>
    <dgm:cxn modelId="{C43F9A4B-70E4-44F6-B9A1-3AEED555AB1B}" type="presParOf" srcId="{7B850852-F351-4086-BE5F-89D7273D4E3F}" destId="{D1212626-523F-4F9B-B493-2E8C6793E464}" srcOrd="2" destOrd="0" presId="urn:microsoft.com/office/officeart/2005/8/layout/hierarchy3"/>
    <dgm:cxn modelId="{834E0123-5AD4-48BD-8077-A42A159A200B}" type="presParOf" srcId="{7B850852-F351-4086-BE5F-89D7273D4E3F}" destId="{2835AED8-5CAE-46B9-88F3-E0239CA049D5}" srcOrd="3" destOrd="0" presId="urn:microsoft.com/office/officeart/2005/8/layout/hierarchy3"/>
    <dgm:cxn modelId="{554370B1-4656-4F64-B0FE-1268ADEB091F}" type="presParOf" srcId="{385F36BF-4C91-49D4-842D-27F6569B8160}" destId="{E13458F2-219F-43BD-98AC-96D28F42C906}" srcOrd="3" destOrd="0" presId="urn:microsoft.com/office/officeart/2005/8/layout/hierarchy3"/>
    <dgm:cxn modelId="{1ED9E8E4-BE34-4FAD-9E88-936C278F87EB}" type="presParOf" srcId="{E13458F2-219F-43BD-98AC-96D28F42C906}" destId="{A2B936EE-996B-4CC4-8D22-C2D2EAD9393A}" srcOrd="0" destOrd="0" presId="urn:microsoft.com/office/officeart/2005/8/layout/hierarchy3"/>
    <dgm:cxn modelId="{BFCC4FA7-243C-49E9-93B3-0D759253A44C}" type="presParOf" srcId="{A2B936EE-996B-4CC4-8D22-C2D2EAD9393A}" destId="{00AD20D3-2D94-47BE-93C6-83B5548C0C32}" srcOrd="0" destOrd="0" presId="urn:microsoft.com/office/officeart/2005/8/layout/hierarchy3"/>
    <dgm:cxn modelId="{59CDF016-EEC0-4F93-806A-7B791F7188FE}" type="presParOf" srcId="{A2B936EE-996B-4CC4-8D22-C2D2EAD9393A}" destId="{0A10C8A8-5A05-4E42-9EA4-3E74D00030D1}" srcOrd="1" destOrd="0" presId="urn:microsoft.com/office/officeart/2005/8/layout/hierarchy3"/>
    <dgm:cxn modelId="{76B817E5-3CF1-40EB-BB83-126CCD6A0133}" type="presParOf" srcId="{E13458F2-219F-43BD-98AC-96D28F42C906}" destId="{93BCCB11-45F8-46FA-88E6-C16F66E54018}" srcOrd="1" destOrd="0" presId="urn:microsoft.com/office/officeart/2005/8/layout/hierarchy3"/>
    <dgm:cxn modelId="{BA0BCDB4-48EB-4546-8075-3F03F4A50EC7}" type="presParOf" srcId="{93BCCB11-45F8-46FA-88E6-C16F66E54018}" destId="{E5B5C4AA-0FA8-4860-970A-703352084C88}" srcOrd="0" destOrd="0" presId="urn:microsoft.com/office/officeart/2005/8/layout/hierarchy3"/>
    <dgm:cxn modelId="{ED3A2E89-9249-468C-A05D-41F0AD306A8E}" type="presParOf" srcId="{93BCCB11-45F8-46FA-88E6-C16F66E54018}" destId="{BB07D65E-D755-4ADF-BE10-872FA5B3B89F}" srcOrd="1" destOrd="0" presId="urn:microsoft.com/office/officeart/2005/8/layout/hierarchy3"/>
    <dgm:cxn modelId="{0D4293FA-C650-4EAF-ADD9-E257192B84FD}" type="presParOf" srcId="{93BCCB11-45F8-46FA-88E6-C16F66E54018}" destId="{3570A4A0-050F-4C56-AB23-2F0A0B6CB10A}" srcOrd="2" destOrd="0" presId="urn:microsoft.com/office/officeart/2005/8/layout/hierarchy3"/>
    <dgm:cxn modelId="{5792B206-3D42-4B41-B44A-23984456083F}" type="presParOf" srcId="{93BCCB11-45F8-46FA-88E6-C16F66E54018}" destId="{52F189E8-A88A-40EA-BBDE-521D5CC66B4A}" srcOrd="3" destOrd="0" presId="urn:microsoft.com/office/officeart/2005/8/layout/hierarchy3"/>
    <dgm:cxn modelId="{8442883C-5F64-4F1E-AC46-FBF4050652B1}" type="presParOf" srcId="{93BCCB11-45F8-46FA-88E6-C16F66E54018}" destId="{CCE39531-CE22-4D30-B71F-E93C3D738AC5}" srcOrd="4" destOrd="0" presId="urn:microsoft.com/office/officeart/2005/8/layout/hierarchy3"/>
    <dgm:cxn modelId="{B7123490-D995-49E1-AFE7-BD3668BA9C93}" type="presParOf" srcId="{93BCCB11-45F8-46FA-88E6-C16F66E54018}" destId="{DF687E79-D046-4BF5-A72F-A11B9BC8915F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C8C001-C4EC-4457-8377-0928EAD620C7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1491731-008A-4AAA-AE12-7B46EC4CF59F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ATS</a:t>
          </a:r>
        </a:p>
      </dgm:t>
    </dgm:pt>
    <dgm:pt modelId="{E8E77850-6057-4DC4-AADF-EF7F0822064F}" type="parTrans" cxnId="{49191A20-BADE-4298-9BD2-16283F008445}">
      <dgm:prSet/>
      <dgm:spPr/>
      <dgm:t>
        <a:bodyPr/>
        <a:lstStyle/>
        <a:p>
          <a:endParaRPr lang="en-US"/>
        </a:p>
      </dgm:t>
    </dgm:pt>
    <dgm:pt modelId="{D561CD41-ED9A-4A52-A3C6-4BB3FA61C57F}" type="sibTrans" cxnId="{49191A20-BADE-4298-9BD2-16283F008445}">
      <dgm:prSet/>
      <dgm:spPr/>
      <dgm:t>
        <a:bodyPr/>
        <a:lstStyle/>
        <a:p>
          <a:endParaRPr lang="en-US"/>
        </a:p>
      </dgm:t>
    </dgm:pt>
    <dgm:pt modelId="{A2D46EEE-4C74-41C8-AA85-2FC23A070AA5}">
      <dgm:prSet phldrT="[Text]"/>
      <dgm:spPr/>
      <dgm:t>
        <a:bodyPr/>
        <a:lstStyle/>
        <a:p>
          <a:r>
            <a:rPr lang="en-US" dirty="0"/>
            <a:t>BE</a:t>
          </a:r>
        </a:p>
      </dgm:t>
    </dgm:pt>
    <dgm:pt modelId="{A9143ACF-C3C6-439A-B33E-4FE91B9F0063}" type="parTrans" cxnId="{8E7FEC69-E625-409A-B7B5-625AA00B3DD1}">
      <dgm:prSet/>
      <dgm:spPr/>
      <dgm:t>
        <a:bodyPr/>
        <a:lstStyle/>
        <a:p>
          <a:endParaRPr lang="en-US"/>
        </a:p>
      </dgm:t>
    </dgm:pt>
    <dgm:pt modelId="{90A1AD74-5ADE-4B68-873E-A55902A4D586}" type="sibTrans" cxnId="{8E7FEC69-E625-409A-B7B5-625AA00B3DD1}">
      <dgm:prSet/>
      <dgm:spPr/>
      <dgm:t>
        <a:bodyPr/>
        <a:lstStyle/>
        <a:p>
          <a:endParaRPr lang="en-US"/>
        </a:p>
      </dgm:t>
    </dgm:pt>
    <dgm:pt modelId="{A5B46A85-6E39-45F7-AA70-3B9A0A90AE29}">
      <dgm:prSet phldrT="[Text]"/>
      <dgm:spPr/>
      <dgm:t>
        <a:bodyPr/>
        <a:lstStyle/>
        <a:p>
          <a:r>
            <a:rPr lang="en-US" dirty="0"/>
            <a:t>TE</a:t>
          </a:r>
        </a:p>
      </dgm:t>
    </dgm:pt>
    <dgm:pt modelId="{CA8BFBA3-00F6-4D5E-858C-27B1F921E167}" type="parTrans" cxnId="{0FDE5A78-BFF4-4B4A-A436-163798C6B12D}">
      <dgm:prSet/>
      <dgm:spPr/>
      <dgm:t>
        <a:bodyPr/>
        <a:lstStyle/>
        <a:p>
          <a:endParaRPr lang="en-US"/>
        </a:p>
      </dgm:t>
    </dgm:pt>
    <dgm:pt modelId="{E1B6465A-7C98-4BB4-83DF-EE69C25B3087}" type="sibTrans" cxnId="{0FDE5A78-BFF4-4B4A-A436-163798C6B12D}">
      <dgm:prSet/>
      <dgm:spPr/>
      <dgm:t>
        <a:bodyPr/>
        <a:lstStyle/>
        <a:p>
          <a:endParaRPr lang="en-US"/>
        </a:p>
      </dgm:t>
    </dgm:pt>
    <dgm:pt modelId="{B51ED8DC-4EF7-4E27-874C-236CA5DC5ABA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FHR</a:t>
          </a:r>
        </a:p>
      </dgm:t>
    </dgm:pt>
    <dgm:pt modelId="{EEF7EEE3-A534-46F9-B7E6-86B6C798E5E4}" type="parTrans" cxnId="{F0DD5167-FE8C-4A04-9EE9-A12E19B722FB}">
      <dgm:prSet/>
      <dgm:spPr/>
      <dgm:t>
        <a:bodyPr/>
        <a:lstStyle/>
        <a:p>
          <a:endParaRPr lang="en-US"/>
        </a:p>
      </dgm:t>
    </dgm:pt>
    <dgm:pt modelId="{FC2DDC58-5CB5-48A8-ADFA-8D168B5E1799}" type="sibTrans" cxnId="{F0DD5167-FE8C-4A04-9EE9-A12E19B722FB}">
      <dgm:prSet/>
      <dgm:spPr/>
      <dgm:t>
        <a:bodyPr/>
        <a:lstStyle/>
        <a:p>
          <a:endParaRPr lang="en-US"/>
        </a:p>
      </dgm:t>
    </dgm:pt>
    <dgm:pt modelId="{92B70794-D2B5-44D2-B154-D003643E61A8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IR</a:t>
          </a:r>
        </a:p>
      </dgm:t>
    </dgm:pt>
    <dgm:pt modelId="{1C16900D-9387-4868-A305-C6F5497AF482}" type="parTrans" cxnId="{17321562-B35B-43DD-9997-5AFB87EB6996}">
      <dgm:prSet/>
      <dgm:spPr/>
      <dgm:t>
        <a:bodyPr/>
        <a:lstStyle/>
        <a:p>
          <a:endParaRPr lang="en-US"/>
        </a:p>
      </dgm:t>
    </dgm:pt>
    <dgm:pt modelId="{61127933-90A5-4993-889A-671AAA3794C5}" type="sibTrans" cxnId="{17321562-B35B-43DD-9997-5AFB87EB6996}">
      <dgm:prSet/>
      <dgm:spPr/>
      <dgm:t>
        <a:bodyPr/>
        <a:lstStyle/>
        <a:p>
          <a:endParaRPr lang="en-US"/>
        </a:p>
      </dgm:t>
    </dgm:pt>
    <dgm:pt modelId="{0DE736E4-049A-40D8-8AC6-455CC5F08DB7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RCS</a:t>
          </a:r>
        </a:p>
      </dgm:t>
    </dgm:pt>
    <dgm:pt modelId="{7B249B51-C8B4-4C0F-8AEA-FE9714E32CE9}" type="parTrans" cxnId="{68B17172-898F-44DB-B6C9-BF764BFE518F}">
      <dgm:prSet/>
      <dgm:spPr/>
      <dgm:t>
        <a:bodyPr/>
        <a:lstStyle/>
        <a:p>
          <a:endParaRPr lang="en-US"/>
        </a:p>
      </dgm:t>
    </dgm:pt>
    <dgm:pt modelId="{84F85B30-3864-43DE-BABA-AC388FD476BF}" type="sibTrans" cxnId="{68B17172-898F-44DB-B6C9-BF764BFE518F}">
      <dgm:prSet/>
      <dgm:spPr/>
      <dgm:t>
        <a:bodyPr/>
        <a:lstStyle/>
        <a:p>
          <a:endParaRPr lang="en-US"/>
        </a:p>
      </dgm:t>
    </dgm:pt>
    <dgm:pt modelId="{5EBC1F7D-1644-482A-9716-2114C93E2FE7}">
      <dgm:prSet/>
      <dgm:spPr/>
      <dgm:t>
        <a:bodyPr/>
        <a:lstStyle/>
        <a:p>
          <a:r>
            <a:rPr lang="en-US" dirty="0"/>
            <a:t>EN</a:t>
          </a:r>
        </a:p>
      </dgm:t>
    </dgm:pt>
    <dgm:pt modelId="{84753535-6F2F-4E39-8360-3EDDB4A3DB52}" type="parTrans" cxnId="{A7516B22-6B54-4819-B3EF-03E6CA744C79}">
      <dgm:prSet/>
      <dgm:spPr/>
      <dgm:t>
        <a:bodyPr/>
        <a:lstStyle/>
        <a:p>
          <a:endParaRPr lang="en-US"/>
        </a:p>
      </dgm:t>
    </dgm:pt>
    <dgm:pt modelId="{9D493F77-FEFB-407C-AE1C-C147AD55DFC2}" type="sibTrans" cxnId="{A7516B22-6B54-4819-B3EF-03E6CA744C79}">
      <dgm:prSet/>
      <dgm:spPr/>
      <dgm:t>
        <a:bodyPr/>
        <a:lstStyle/>
        <a:p>
          <a:endParaRPr lang="en-US"/>
        </a:p>
      </dgm:t>
    </dgm:pt>
    <dgm:pt modelId="{39108FAD-021C-4AFB-9C5A-7ED86F50D644}">
      <dgm:prSet phldrT="[Text]"/>
      <dgm:spPr/>
      <dgm:t>
        <a:bodyPr/>
        <a:lstStyle/>
        <a:p>
          <a:r>
            <a:rPr lang="en-US" dirty="0"/>
            <a:t>FAP</a:t>
          </a:r>
        </a:p>
      </dgm:t>
    </dgm:pt>
    <dgm:pt modelId="{E31A7846-0D69-4249-9169-FFE9004B8845}" type="parTrans" cxnId="{A5C11887-9B5A-45B9-A1C1-5562D153504E}">
      <dgm:prSet/>
      <dgm:spPr/>
      <dgm:t>
        <a:bodyPr/>
        <a:lstStyle/>
        <a:p>
          <a:endParaRPr lang="en-US"/>
        </a:p>
      </dgm:t>
    </dgm:pt>
    <dgm:pt modelId="{61877FE5-3DFD-4259-96CA-3014061C72D4}" type="sibTrans" cxnId="{A5C11887-9B5A-45B9-A1C1-5562D153504E}">
      <dgm:prSet/>
      <dgm:spPr/>
      <dgm:t>
        <a:bodyPr/>
        <a:lstStyle/>
        <a:p>
          <a:endParaRPr lang="en-US"/>
        </a:p>
      </dgm:t>
    </dgm:pt>
    <dgm:pt modelId="{539AB4CB-28FE-41AE-9620-CC8DC46EB68C}">
      <dgm:prSet phldrT="[Text]"/>
      <dgm:spPr/>
      <dgm:t>
        <a:bodyPr/>
        <a:lstStyle/>
        <a:p>
          <a:r>
            <a:rPr lang="en-US" dirty="0"/>
            <a:t>IPT</a:t>
          </a:r>
        </a:p>
      </dgm:t>
    </dgm:pt>
    <dgm:pt modelId="{7353E32C-47A9-4EC0-9B61-D26B42C5213F}" type="parTrans" cxnId="{B85DF6C1-3D8A-49E2-A02D-D9F929E9D2B6}">
      <dgm:prSet/>
      <dgm:spPr/>
      <dgm:t>
        <a:bodyPr/>
        <a:lstStyle/>
        <a:p>
          <a:endParaRPr lang="en-US"/>
        </a:p>
      </dgm:t>
    </dgm:pt>
    <dgm:pt modelId="{168579BA-6074-4F3F-BFE7-B92CCAE82074}" type="sibTrans" cxnId="{B85DF6C1-3D8A-49E2-A02D-D9F929E9D2B6}">
      <dgm:prSet/>
      <dgm:spPr/>
      <dgm:t>
        <a:bodyPr/>
        <a:lstStyle/>
        <a:p>
          <a:endParaRPr lang="en-US"/>
        </a:p>
      </dgm:t>
    </dgm:pt>
    <dgm:pt modelId="{9C7AECA1-16F7-4C5C-A64D-32D2FC42E013}">
      <dgm:prSet phldrT="[Text]"/>
      <dgm:spPr/>
      <dgm:t>
        <a:bodyPr/>
        <a:lstStyle/>
        <a:p>
          <a:r>
            <a:rPr lang="en-US" dirty="0"/>
            <a:t>HR</a:t>
          </a:r>
        </a:p>
      </dgm:t>
    </dgm:pt>
    <dgm:pt modelId="{C9CFF273-83C3-474E-9C1D-1CD4D26FC9EF}" type="parTrans" cxnId="{010921AE-D3FD-45C0-8C56-4F7ED437B137}">
      <dgm:prSet/>
      <dgm:spPr/>
      <dgm:t>
        <a:bodyPr/>
        <a:lstStyle/>
        <a:p>
          <a:endParaRPr lang="en-US"/>
        </a:p>
      </dgm:t>
    </dgm:pt>
    <dgm:pt modelId="{799D5536-F82B-452D-9ED8-E65FE0F8F4F3}" type="sibTrans" cxnId="{010921AE-D3FD-45C0-8C56-4F7ED437B137}">
      <dgm:prSet/>
      <dgm:spPr/>
      <dgm:t>
        <a:bodyPr/>
        <a:lstStyle/>
        <a:p>
          <a:endParaRPr lang="en-US"/>
        </a:p>
      </dgm:t>
    </dgm:pt>
    <dgm:pt modelId="{ECC604BF-4896-41E8-B4EC-BCDA7E1B6217}">
      <dgm:prSet phldrT="[Text]"/>
      <dgm:spPr/>
      <dgm:t>
        <a:bodyPr/>
        <a:lstStyle/>
        <a:p>
          <a:r>
            <a:rPr lang="en-US" dirty="0"/>
            <a:t>SCE</a:t>
          </a:r>
        </a:p>
      </dgm:t>
    </dgm:pt>
    <dgm:pt modelId="{86AF2C3D-1433-4D80-9A63-E430505D246B}" type="parTrans" cxnId="{12289651-C985-4E03-ABEE-A39051044DE3}">
      <dgm:prSet/>
      <dgm:spPr/>
      <dgm:t>
        <a:bodyPr/>
        <a:lstStyle/>
        <a:p>
          <a:endParaRPr lang="en-US"/>
        </a:p>
      </dgm:t>
    </dgm:pt>
    <dgm:pt modelId="{0B5524C9-5346-44F0-A929-1F3205604D4E}" type="sibTrans" cxnId="{12289651-C985-4E03-ABEE-A39051044DE3}">
      <dgm:prSet/>
      <dgm:spPr/>
      <dgm:t>
        <a:bodyPr/>
        <a:lstStyle/>
        <a:p>
          <a:endParaRPr lang="en-US"/>
        </a:p>
      </dgm:t>
    </dgm:pt>
    <dgm:pt modelId="{3FD281C8-6F8D-4926-80D2-B4A1BDF3EC66}">
      <dgm:prSet phldrT="[Text]"/>
      <dgm:spPr/>
      <dgm:t>
        <a:bodyPr/>
        <a:lstStyle/>
        <a:p>
          <a:r>
            <a:rPr lang="en-US" dirty="0"/>
            <a:t>EP</a:t>
          </a:r>
        </a:p>
      </dgm:t>
    </dgm:pt>
    <dgm:pt modelId="{E66146FE-1D57-45C2-9056-0167715EEA73}" type="parTrans" cxnId="{3D40B78A-3675-4F0E-B52B-9C98A3086412}">
      <dgm:prSet/>
      <dgm:spPr/>
      <dgm:t>
        <a:bodyPr/>
        <a:lstStyle/>
        <a:p>
          <a:endParaRPr lang="en-US"/>
        </a:p>
      </dgm:t>
    </dgm:pt>
    <dgm:pt modelId="{CF48E1DC-7386-4171-BF0B-3EA03BEADCBB}" type="sibTrans" cxnId="{3D40B78A-3675-4F0E-B52B-9C98A3086412}">
      <dgm:prSet/>
      <dgm:spPr/>
      <dgm:t>
        <a:bodyPr/>
        <a:lstStyle/>
        <a:p>
          <a:endParaRPr lang="en-US"/>
        </a:p>
      </dgm:t>
    </dgm:pt>
    <dgm:pt modelId="{FDF2AE1B-088B-4F12-B5E4-32AEFE5748F7}">
      <dgm:prSet phldrT="[Text]"/>
      <dgm:spPr/>
      <dgm:t>
        <a:bodyPr/>
        <a:lstStyle/>
        <a:p>
          <a:r>
            <a:rPr lang="en-US" dirty="0"/>
            <a:t>TH</a:t>
          </a:r>
        </a:p>
      </dgm:t>
    </dgm:pt>
    <dgm:pt modelId="{D11142CD-F467-4F19-9EC1-5F83A5B1CCBD}" type="parTrans" cxnId="{CFB001A9-9165-41E7-9561-4E3B1B4E8C3D}">
      <dgm:prSet/>
      <dgm:spPr/>
      <dgm:t>
        <a:bodyPr/>
        <a:lstStyle/>
        <a:p>
          <a:endParaRPr lang="en-US"/>
        </a:p>
      </dgm:t>
    </dgm:pt>
    <dgm:pt modelId="{CBB579AD-A1BD-47BF-B358-F9E9A99D2657}" type="sibTrans" cxnId="{CFB001A9-9165-41E7-9561-4E3B1B4E8C3D}">
      <dgm:prSet/>
      <dgm:spPr/>
      <dgm:t>
        <a:bodyPr/>
        <a:lstStyle/>
        <a:p>
          <a:endParaRPr lang="en-US"/>
        </a:p>
      </dgm:t>
    </dgm:pt>
    <dgm:pt modelId="{5541189E-B59C-43D7-8ECD-48F0C06731B8}">
      <dgm:prSet phldrT="[Text]"/>
      <dgm:spPr/>
      <dgm:t>
        <a:bodyPr/>
        <a:lstStyle/>
        <a:p>
          <a:r>
            <a:rPr lang="en-US" dirty="0"/>
            <a:t>IT</a:t>
          </a:r>
        </a:p>
      </dgm:t>
    </dgm:pt>
    <dgm:pt modelId="{651423BD-B9A1-4DCB-8D2F-DEB30D583D4A}" type="parTrans" cxnId="{5FAEC8D1-FD66-4004-A3A0-A69057F1E8E8}">
      <dgm:prSet/>
      <dgm:spPr/>
      <dgm:t>
        <a:bodyPr/>
        <a:lstStyle/>
        <a:p>
          <a:endParaRPr lang="en-US"/>
        </a:p>
      </dgm:t>
    </dgm:pt>
    <dgm:pt modelId="{1613C8FA-9A44-47D4-B8B4-DC6717ECC682}" type="sibTrans" cxnId="{5FAEC8D1-FD66-4004-A3A0-A69057F1E8E8}">
      <dgm:prSet/>
      <dgm:spPr/>
      <dgm:t>
        <a:bodyPr/>
        <a:lstStyle/>
        <a:p>
          <a:endParaRPr lang="en-US"/>
        </a:p>
      </dgm:t>
    </dgm:pt>
    <dgm:pt modelId="{441B2B92-A128-401C-AA29-95DC3CD9C013}">
      <dgm:prSet/>
      <dgm:spPr/>
      <dgm:t>
        <a:bodyPr/>
        <a:lstStyle/>
        <a:p>
          <a:r>
            <a:rPr lang="en-US" dirty="0"/>
            <a:t>SY</a:t>
          </a:r>
        </a:p>
      </dgm:t>
    </dgm:pt>
    <dgm:pt modelId="{4FB80EAF-271C-42AE-BCE4-8F1CFA3D1542}" type="parTrans" cxnId="{12E3EB8F-2263-485B-AAD3-26DF494AD8E8}">
      <dgm:prSet/>
      <dgm:spPr/>
      <dgm:t>
        <a:bodyPr/>
        <a:lstStyle/>
        <a:p>
          <a:endParaRPr lang="en-US"/>
        </a:p>
      </dgm:t>
    </dgm:pt>
    <dgm:pt modelId="{8FC42A5E-9D65-4803-A01C-C53ADCFA0950}" type="sibTrans" cxnId="{12E3EB8F-2263-485B-AAD3-26DF494AD8E8}">
      <dgm:prSet/>
      <dgm:spPr/>
      <dgm:t>
        <a:bodyPr/>
        <a:lstStyle/>
        <a:p>
          <a:endParaRPr lang="en-US"/>
        </a:p>
      </dgm:t>
    </dgm:pt>
    <dgm:pt modelId="{385F36BF-4C91-49D4-842D-27F6569B8160}" type="pres">
      <dgm:prSet presAssocID="{ADC8C001-C4EC-4457-8377-0928EAD620C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027237E-76A7-46FE-AA7B-A9EAAE6D381D}" type="pres">
      <dgm:prSet presAssocID="{01491731-008A-4AAA-AE12-7B46EC4CF59F}" presName="root" presStyleCnt="0"/>
      <dgm:spPr/>
    </dgm:pt>
    <dgm:pt modelId="{8914993A-8222-4422-BF20-76C7CF15822C}" type="pres">
      <dgm:prSet presAssocID="{01491731-008A-4AAA-AE12-7B46EC4CF59F}" presName="rootComposite" presStyleCnt="0"/>
      <dgm:spPr/>
    </dgm:pt>
    <dgm:pt modelId="{8EEC337F-EC7C-4125-84BE-50DBA2B1AB47}" type="pres">
      <dgm:prSet presAssocID="{01491731-008A-4AAA-AE12-7B46EC4CF59F}" presName="rootText" presStyleLbl="node1" presStyleIdx="0" presStyleCnt="4"/>
      <dgm:spPr/>
      <dgm:t>
        <a:bodyPr/>
        <a:lstStyle/>
        <a:p>
          <a:endParaRPr lang="en-US"/>
        </a:p>
      </dgm:t>
    </dgm:pt>
    <dgm:pt modelId="{49865205-61F7-491B-8A79-5C625C0773F0}" type="pres">
      <dgm:prSet presAssocID="{01491731-008A-4AAA-AE12-7B46EC4CF59F}" presName="rootConnector" presStyleLbl="node1" presStyleIdx="0" presStyleCnt="4"/>
      <dgm:spPr/>
      <dgm:t>
        <a:bodyPr/>
        <a:lstStyle/>
        <a:p>
          <a:endParaRPr lang="en-US"/>
        </a:p>
      </dgm:t>
    </dgm:pt>
    <dgm:pt modelId="{6C3158F2-533A-49D0-B28B-F31BA917C984}" type="pres">
      <dgm:prSet presAssocID="{01491731-008A-4AAA-AE12-7B46EC4CF59F}" presName="childShape" presStyleCnt="0"/>
      <dgm:spPr/>
    </dgm:pt>
    <dgm:pt modelId="{1A14D0EF-8685-4FF9-8196-01F437D357B4}" type="pres">
      <dgm:prSet presAssocID="{A9143ACF-C3C6-439A-B33E-4FE91B9F0063}" presName="Name13" presStyleLbl="parChTrans1D2" presStyleIdx="0" presStyleCnt="11"/>
      <dgm:spPr/>
      <dgm:t>
        <a:bodyPr/>
        <a:lstStyle/>
        <a:p>
          <a:endParaRPr lang="en-US"/>
        </a:p>
      </dgm:t>
    </dgm:pt>
    <dgm:pt modelId="{DA7CCF86-3120-453C-B4D9-D73958095C99}" type="pres">
      <dgm:prSet presAssocID="{A2D46EEE-4C74-41C8-AA85-2FC23A070AA5}" presName="childText" presStyleLbl="bgAcc1" presStyleIdx="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8EE426-C7D8-43D5-8F1E-2820C3128EB6}" type="pres">
      <dgm:prSet presAssocID="{CA8BFBA3-00F6-4D5E-858C-27B1F921E167}" presName="Name13" presStyleLbl="parChTrans1D2" presStyleIdx="1" presStyleCnt="11"/>
      <dgm:spPr/>
      <dgm:t>
        <a:bodyPr/>
        <a:lstStyle/>
        <a:p>
          <a:endParaRPr lang="en-US"/>
        </a:p>
      </dgm:t>
    </dgm:pt>
    <dgm:pt modelId="{FC0E0194-178C-42BE-91C8-DCDAE38BA14B}" type="pres">
      <dgm:prSet presAssocID="{A5B46A85-6E39-45F7-AA70-3B9A0A90AE29}" presName="childText" presStyleLbl="bgAcc1" presStyleIdx="1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523A5-F901-4C14-834F-8F19FB253565}" type="pres">
      <dgm:prSet presAssocID="{84753535-6F2F-4E39-8360-3EDDB4A3DB52}" presName="Name13" presStyleLbl="parChTrans1D2" presStyleIdx="2" presStyleCnt="11"/>
      <dgm:spPr/>
      <dgm:t>
        <a:bodyPr/>
        <a:lstStyle/>
        <a:p>
          <a:endParaRPr lang="en-US"/>
        </a:p>
      </dgm:t>
    </dgm:pt>
    <dgm:pt modelId="{81E8F7C7-6410-4636-9437-5BC103F41506}" type="pres">
      <dgm:prSet presAssocID="{5EBC1F7D-1644-482A-9716-2114C93E2FE7}" presName="childText" presStyleLbl="bgAcc1" presStyleIdx="2" presStyleCnt="11" custLinFactNeighborX="7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E880E-798A-4E99-B48B-FD619ED8FA63}" type="pres">
      <dgm:prSet presAssocID="{4FB80EAF-271C-42AE-BCE4-8F1CFA3D1542}" presName="Name13" presStyleLbl="parChTrans1D2" presStyleIdx="3" presStyleCnt="11"/>
      <dgm:spPr/>
      <dgm:t>
        <a:bodyPr/>
        <a:lstStyle/>
        <a:p>
          <a:endParaRPr lang="en-US"/>
        </a:p>
      </dgm:t>
    </dgm:pt>
    <dgm:pt modelId="{6A2C459D-412F-40F0-9F1C-01994C63547C}" type="pres">
      <dgm:prSet presAssocID="{441B2B92-A128-401C-AA29-95DC3CD9C013}" presName="childText" presStyleLbl="bgAcc1" presStyleIdx="3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99A10-B6B6-411D-BA56-75D20272E340}" type="pres">
      <dgm:prSet presAssocID="{B51ED8DC-4EF7-4E27-874C-236CA5DC5ABA}" presName="root" presStyleCnt="0"/>
      <dgm:spPr/>
    </dgm:pt>
    <dgm:pt modelId="{6D41AAEA-7A1E-4C03-A312-A8A51C48D00D}" type="pres">
      <dgm:prSet presAssocID="{B51ED8DC-4EF7-4E27-874C-236CA5DC5ABA}" presName="rootComposite" presStyleCnt="0"/>
      <dgm:spPr/>
    </dgm:pt>
    <dgm:pt modelId="{0E78719B-F783-4874-BEA1-E2C9FFA8E9B0}" type="pres">
      <dgm:prSet presAssocID="{B51ED8DC-4EF7-4E27-874C-236CA5DC5ABA}" presName="rootText" presStyleLbl="node1" presStyleIdx="1" presStyleCnt="4"/>
      <dgm:spPr/>
      <dgm:t>
        <a:bodyPr/>
        <a:lstStyle/>
        <a:p>
          <a:endParaRPr lang="en-US"/>
        </a:p>
      </dgm:t>
    </dgm:pt>
    <dgm:pt modelId="{F530E559-E8A7-4376-AF79-ABD9EF9C7E87}" type="pres">
      <dgm:prSet presAssocID="{B51ED8DC-4EF7-4E27-874C-236CA5DC5ABA}" presName="rootConnector" presStyleLbl="node1" presStyleIdx="1" presStyleCnt="4"/>
      <dgm:spPr/>
      <dgm:t>
        <a:bodyPr/>
        <a:lstStyle/>
        <a:p>
          <a:endParaRPr lang="en-US"/>
        </a:p>
      </dgm:t>
    </dgm:pt>
    <dgm:pt modelId="{19E0F292-1D3B-44E1-91CD-15F1353E8EEE}" type="pres">
      <dgm:prSet presAssocID="{B51ED8DC-4EF7-4E27-874C-236CA5DC5ABA}" presName="childShape" presStyleCnt="0"/>
      <dgm:spPr/>
    </dgm:pt>
    <dgm:pt modelId="{3C23C20F-BFC5-4097-A4DE-AF3101295735}" type="pres">
      <dgm:prSet presAssocID="{E31A7846-0D69-4249-9169-FFE9004B8845}" presName="Name13" presStyleLbl="parChTrans1D2" presStyleIdx="4" presStyleCnt="11"/>
      <dgm:spPr/>
      <dgm:t>
        <a:bodyPr/>
        <a:lstStyle/>
        <a:p>
          <a:endParaRPr lang="en-US"/>
        </a:p>
      </dgm:t>
    </dgm:pt>
    <dgm:pt modelId="{DEAFBE4F-F052-4F56-8735-83E63AEFF4DB}" type="pres">
      <dgm:prSet presAssocID="{39108FAD-021C-4AFB-9C5A-7ED86F50D644}" presName="childText" presStyleLbl="bgAcc1" presStyleIdx="4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5E9D8E-0FB4-4DA2-A49F-5B8DD5375BFB}" type="pres">
      <dgm:prSet presAssocID="{7353E32C-47A9-4EC0-9B61-D26B42C5213F}" presName="Name13" presStyleLbl="parChTrans1D2" presStyleIdx="5" presStyleCnt="11"/>
      <dgm:spPr/>
      <dgm:t>
        <a:bodyPr/>
        <a:lstStyle/>
        <a:p>
          <a:endParaRPr lang="en-US"/>
        </a:p>
      </dgm:t>
    </dgm:pt>
    <dgm:pt modelId="{7AC5AAD6-546C-42F0-B9F0-33F4B70F1751}" type="pres">
      <dgm:prSet presAssocID="{539AB4CB-28FE-41AE-9620-CC8DC46EB68C}" presName="childText" presStyleLbl="bgAcc1" presStyleIdx="5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760B6-3DDF-4548-9C92-DB7CEB52880C}" type="pres">
      <dgm:prSet presAssocID="{C9CFF273-83C3-474E-9C1D-1CD4D26FC9EF}" presName="Name13" presStyleLbl="parChTrans1D2" presStyleIdx="6" presStyleCnt="11"/>
      <dgm:spPr/>
      <dgm:t>
        <a:bodyPr/>
        <a:lstStyle/>
        <a:p>
          <a:endParaRPr lang="en-US"/>
        </a:p>
      </dgm:t>
    </dgm:pt>
    <dgm:pt modelId="{C1F5CA99-2F35-4670-A117-0D20B5ADE1AB}" type="pres">
      <dgm:prSet presAssocID="{9C7AECA1-16F7-4C5C-A64D-32D2FC42E013}" presName="childText" presStyleLbl="bgAcc1" presStyleIdx="6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0386FC-B442-411C-ACC8-9E81282172CD}" type="pres">
      <dgm:prSet presAssocID="{86AF2C3D-1433-4D80-9A63-E430505D246B}" presName="Name13" presStyleLbl="parChTrans1D2" presStyleIdx="7" presStyleCnt="11"/>
      <dgm:spPr/>
      <dgm:t>
        <a:bodyPr/>
        <a:lstStyle/>
        <a:p>
          <a:endParaRPr lang="en-US"/>
        </a:p>
      </dgm:t>
    </dgm:pt>
    <dgm:pt modelId="{764768B0-77E8-4473-B436-228C4261FBCD}" type="pres">
      <dgm:prSet presAssocID="{ECC604BF-4896-41E8-B4EC-BCDA7E1B6217}" presName="childText" presStyleLbl="bgAcc1" presStyleIdx="7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1737F6-3E85-4942-9902-0A9DBC226C71}" type="pres">
      <dgm:prSet presAssocID="{92B70794-D2B5-44D2-B154-D003643E61A8}" presName="root" presStyleCnt="0"/>
      <dgm:spPr/>
    </dgm:pt>
    <dgm:pt modelId="{41F2DC73-E06A-4CD1-8AB9-472CFECD348E}" type="pres">
      <dgm:prSet presAssocID="{92B70794-D2B5-44D2-B154-D003643E61A8}" presName="rootComposite" presStyleCnt="0"/>
      <dgm:spPr/>
    </dgm:pt>
    <dgm:pt modelId="{01575F11-9931-4F78-8ADC-0E6E97AAD4C1}" type="pres">
      <dgm:prSet presAssocID="{92B70794-D2B5-44D2-B154-D003643E61A8}" presName="rootText" presStyleLbl="node1" presStyleIdx="2" presStyleCnt="4" custLinFactNeighborX="-792" custLinFactNeighborY="-14470"/>
      <dgm:spPr/>
      <dgm:t>
        <a:bodyPr/>
        <a:lstStyle/>
        <a:p>
          <a:endParaRPr lang="en-US"/>
        </a:p>
      </dgm:t>
    </dgm:pt>
    <dgm:pt modelId="{191DA727-113E-4D9F-8CE3-52FB87961CE0}" type="pres">
      <dgm:prSet presAssocID="{92B70794-D2B5-44D2-B154-D003643E61A8}" presName="rootConnector" presStyleLbl="node1" presStyleIdx="2" presStyleCnt="4"/>
      <dgm:spPr/>
      <dgm:t>
        <a:bodyPr/>
        <a:lstStyle/>
        <a:p>
          <a:endParaRPr lang="en-US"/>
        </a:p>
      </dgm:t>
    </dgm:pt>
    <dgm:pt modelId="{7B850852-F351-4086-BE5F-89D7273D4E3F}" type="pres">
      <dgm:prSet presAssocID="{92B70794-D2B5-44D2-B154-D003643E61A8}" presName="childShape" presStyleCnt="0"/>
      <dgm:spPr/>
    </dgm:pt>
    <dgm:pt modelId="{E13458F2-219F-43BD-98AC-96D28F42C906}" type="pres">
      <dgm:prSet presAssocID="{0DE736E4-049A-40D8-8AC6-455CC5F08DB7}" presName="root" presStyleCnt="0"/>
      <dgm:spPr/>
    </dgm:pt>
    <dgm:pt modelId="{A2B936EE-996B-4CC4-8D22-C2D2EAD9393A}" type="pres">
      <dgm:prSet presAssocID="{0DE736E4-049A-40D8-8AC6-455CC5F08DB7}" presName="rootComposite" presStyleCnt="0"/>
      <dgm:spPr/>
    </dgm:pt>
    <dgm:pt modelId="{00AD20D3-2D94-47BE-93C6-83B5548C0C32}" type="pres">
      <dgm:prSet presAssocID="{0DE736E4-049A-40D8-8AC6-455CC5F08DB7}" presName="rootText" presStyleLbl="node1" presStyleIdx="3" presStyleCnt="4"/>
      <dgm:spPr/>
      <dgm:t>
        <a:bodyPr/>
        <a:lstStyle/>
        <a:p>
          <a:endParaRPr lang="en-US"/>
        </a:p>
      </dgm:t>
    </dgm:pt>
    <dgm:pt modelId="{0A10C8A8-5A05-4E42-9EA4-3E74D00030D1}" type="pres">
      <dgm:prSet presAssocID="{0DE736E4-049A-40D8-8AC6-455CC5F08DB7}" presName="rootConnector" presStyleLbl="node1" presStyleIdx="3" presStyleCnt="4"/>
      <dgm:spPr/>
      <dgm:t>
        <a:bodyPr/>
        <a:lstStyle/>
        <a:p>
          <a:endParaRPr lang="en-US"/>
        </a:p>
      </dgm:t>
    </dgm:pt>
    <dgm:pt modelId="{93BCCB11-45F8-46FA-88E6-C16F66E54018}" type="pres">
      <dgm:prSet presAssocID="{0DE736E4-049A-40D8-8AC6-455CC5F08DB7}" presName="childShape" presStyleCnt="0"/>
      <dgm:spPr/>
    </dgm:pt>
    <dgm:pt modelId="{E5B5C4AA-0FA8-4860-970A-703352084C88}" type="pres">
      <dgm:prSet presAssocID="{E66146FE-1D57-45C2-9056-0167715EEA73}" presName="Name13" presStyleLbl="parChTrans1D2" presStyleIdx="8" presStyleCnt="11"/>
      <dgm:spPr/>
      <dgm:t>
        <a:bodyPr/>
        <a:lstStyle/>
        <a:p>
          <a:endParaRPr lang="en-US"/>
        </a:p>
      </dgm:t>
    </dgm:pt>
    <dgm:pt modelId="{BB07D65E-D755-4ADF-BE10-872FA5B3B89F}" type="pres">
      <dgm:prSet presAssocID="{3FD281C8-6F8D-4926-80D2-B4A1BDF3EC66}" presName="childText" presStyleLbl="bgAcc1" presStyleIdx="8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70A4A0-050F-4C56-AB23-2F0A0B6CB10A}" type="pres">
      <dgm:prSet presAssocID="{D11142CD-F467-4F19-9EC1-5F83A5B1CCBD}" presName="Name13" presStyleLbl="parChTrans1D2" presStyleIdx="9" presStyleCnt="11"/>
      <dgm:spPr/>
      <dgm:t>
        <a:bodyPr/>
        <a:lstStyle/>
        <a:p>
          <a:endParaRPr lang="en-US"/>
        </a:p>
      </dgm:t>
    </dgm:pt>
    <dgm:pt modelId="{52F189E8-A88A-40EA-BBDE-521D5CC66B4A}" type="pres">
      <dgm:prSet presAssocID="{FDF2AE1B-088B-4F12-B5E4-32AEFE5748F7}" presName="childText" presStyleLbl="bgAcc1" presStyleIdx="9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39531-CE22-4D30-B71F-E93C3D738AC5}" type="pres">
      <dgm:prSet presAssocID="{651423BD-B9A1-4DCB-8D2F-DEB30D583D4A}" presName="Name13" presStyleLbl="parChTrans1D2" presStyleIdx="10" presStyleCnt="11"/>
      <dgm:spPr/>
      <dgm:t>
        <a:bodyPr/>
        <a:lstStyle/>
        <a:p>
          <a:endParaRPr lang="en-US"/>
        </a:p>
      </dgm:t>
    </dgm:pt>
    <dgm:pt modelId="{DF687E79-D046-4BF5-A72F-A11B9BC8915F}" type="pres">
      <dgm:prSet presAssocID="{5541189E-B59C-43D7-8ECD-48F0C06731B8}" presName="childText" presStyleLbl="bgAcc1" presStyleIdx="1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E17E6C-5A14-48AD-A1C0-EBAC4A39E05C}" type="presOf" srcId="{0DE736E4-049A-40D8-8AC6-455CC5F08DB7}" destId="{0A10C8A8-5A05-4E42-9EA4-3E74D00030D1}" srcOrd="1" destOrd="0" presId="urn:microsoft.com/office/officeart/2005/8/layout/hierarchy3"/>
    <dgm:cxn modelId="{24A87B1F-8B47-41C7-81FB-670271E1E29E}" type="presOf" srcId="{86AF2C3D-1433-4D80-9A63-E430505D246B}" destId="{200386FC-B442-411C-ACC8-9E81282172CD}" srcOrd="0" destOrd="0" presId="urn:microsoft.com/office/officeart/2005/8/layout/hierarchy3"/>
    <dgm:cxn modelId="{ADAB13F8-D5E6-4C20-9F10-D48E4261AA81}" type="presOf" srcId="{A9143ACF-C3C6-439A-B33E-4FE91B9F0063}" destId="{1A14D0EF-8685-4FF9-8196-01F437D357B4}" srcOrd="0" destOrd="0" presId="urn:microsoft.com/office/officeart/2005/8/layout/hierarchy3"/>
    <dgm:cxn modelId="{5FAEC8D1-FD66-4004-A3A0-A69057F1E8E8}" srcId="{0DE736E4-049A-40D8-8AC6-455CC5F08DB7}" destId="{5541189E-B59C-43D7-8ECD-48F0C06731B8}" srcOrd="2" destOrd="0" parTransId="{651423BD-B9A1-4DCB-8D2F-DEB30D583D4A}" sibTransId="{1613C8FA-9A44-47D4-B8B4-DC6717ECC682}"/>
    <dgm:cxn modelId="{D75D8FFF-9B13-444C-9B82-AB90D8848753}" type="presOf" srcId="{01491731-008A-4AAA-AE12-7B46EC4CF59F}" destId="{8EEC337F-EC7C-4125-84BE-50DBA2B1AB47}" srcOrd="0" destOrd="0" presId="urn:microsoft.com/office/officeart/2005/8/layout/hierarchy3"/>
    <dgm:cxn modelId="{1CDC4183-5A6F-4CDC-AB21-5C624B85D39E}" type="presOf" srcId="{0DE736E4-049A-40D8-8AC6-455CC5F08DB7}" destId="{00AD20D3-2D94-47BE-93C6-83B5548C0C32}" srcOrd="0" destOrd="0" presId="urn:microsoft.com/office/officeart/2005/8/layout/hierarchy3"/>
    <dgm:cxn modelId="{9AA5CA2A-1424-401E-A307-AF89DFB78648}" type="presOf" srcId="{7353E32C-47A9-4EC0-9B61-D26B42C5213F}" destId="{D65E9D8E-0FB4-4DA2-A49F-5B8DD5375BFB}" srcOrd="0" destOrd="0" presId="urn:microsoft.com/office/officeart/2005/8/layout/hierarchy3"/>
    <dgm:cxn modelId="{68B17172-898F-44DB-B6C9-BF764BFE518F}" srcId="{ADC8C001-C4EC-4457-8377-0928EAD620C7}" destId="{0DE736E4-049A-40D8-8AC6-455CC5F08DB7}" srcOrd="3" destOrd="0" parTransId="{7B249B51-C8B4-4C0F-8AEA-FE9714E32CE9}" sibTransId="{84F85B30-3864-43DE-BABA-AC388FD476BF}"/>
    <dgm:cxn modelId="{B85DF6C1-3D8A-49E2-A02D-D9F929E9D2B6}" srcId="{B51ED8DC-4EF7-4E27-874C-236CA5DC5ABA}" destId="{539AB4CB-28FE-41AE-9620-CC8DC46EB68C}" srcOrd="1" destOrd="0" parTransId="{7353E32C-47A9-4EC0-9B61-D26B42C5213F}" sibTransId="{168579BA-6074-4F3F-BFE7-B92CCAE82074}"/>
    <dgm:cxn modelId="{7F3C6797-D709-4395-9567-B344684DB979}" type="presOf" srcId="{C9CFF273-83C3-474E-9C1D-1CD4D26FC9EF}" destId="{12B760B6-3DDF-4548-9C92-DB7CEB52880C}" srcOrd="0" destOrd="0" presId="urn:microsoft.com/office/officeart/2005/8/layout/hierarchy3"/>
    <dgm:cxn modelId="{E45502FF-A7EE-464A-A82F-C97F6C400BF0}" type="presOf" srcId="{5541189E-B59C-43D7-8ECD-48F0C06731B8}" destId="{DF687E79-D046-4BF5-A72F-A11B9BC8915F}" srcOrd="0" destOrd="0" presId="urn:microsoft.com/office/officeart/2005/8/layout/hierarchy3"/>
    <dgm:cxn modelId="{A84524A0-D6E0-4550-8495-5E56D5669714}" type="presOf" srcId="{9C7AECA1-16F7-4C5C-A64D-32D2FC42E013}" destId="{C1F5CA99-2F35-4670-A117-0D20B5ADE1AB}" srcOrd="0" destOrd="0" presId="urn:microsoft.com/office/officeart/2005/8/layout/hierarchy3"/>
    <dgm:cxn modelId="{FAC08060-AC8E-47D6-AD9A-1FC0CE286599}" type="presOf" srcId="{CA8BFBA3-00F6-4D5E-858C-27B1F921E167}" destId="{1F8EE426-C7D8-43D5-8F1E-2820C3128EB6}" srcOrd="0" destOrd="0" presId="urn:microsoft.com/office/officeart/2005/8/layout/hierarchy3"/>
    <dgm:cxn modelId="{ACD1AD72-15BA-4D47-9D6E-7EFA75334A21}" type="presOf" srcId="{E31A7846-0D69-4249-9169-FFE9004B8845}" destId="{3C23C20F-BFC5-4097-A4DE-AF3101295735}" srcOrd="0" destOrd="0" presId="urn:microsoft.com/office/officeart/2005/8/layout/hierarchy3"/>
    <dgm:cxn modelId="{12E3EB8F-2263-485B-AAD3-26DF494AD8E8}" srcId="{01491731-008A-4AAA-AE12-7B46EC4CF59F}" destId="{441B2B92-A128-401C-AA29-95DC3CD9C013}" srcOrd="3" destOrd="0" parTransId="{4FB80EAF-271C-42AE-BCE4-8F1CFA3D1542}" sibTransId="{8FC42A5E-9D65-4803-A01C-C53ADCFA0950}"/>
    <dgm:cxn modelId="{1984287D-3859-4C1E-9714-6E0437E74E6D}" type="presOf" srcId="{92B70794-D2B5-44D2-B154-D003643E61A8}" destId="{01575F11-9931-4F78-8ADC-0E6E97AAD4C1}" srcOrd="0" destOrd="0" presId="urn:microsoft.com/office/officeart/2005/8/layout/hierarchy3"/>
    <dgm:cxn modelId="{3D40B78A-3675-4F0E-B52B-9C98A3086412}" srcId="{0DE736E4-049A-40D8-8AC6-455CC5F08DB7}" destId="{3FD281C8-6F8D-4926-80D2-B4A1BDF3EC66}" srcOrd="0" destOrd="0" parTransId="{E66146FE-1D57-45C2-9056-0167715EEA73}" sibTransId="{CF48E1DC-7386-4171-BF0B-3EA03BEADCBB}"/>
    <dgm:cxn modelId="{A5C11887-9B5A-45B9-A1C1-5562D153504E}" srcId="{B51ED8DC-4EF7-4E27-874C-236CA5DC5ABA}" destId="{39108FAD-021C-4AFB-9C5A-7ED86F50D644}" srcOrd="0" destOrd="0" parTransId="{E31A7846-0D69-4249-9169-FFE9004B8845}" sibTransId="{61877FE5-3DFD-4259-96CA-3014061C72D4}"/>
    <dgm:cxn modelId="{A7516B22-6B54-4819-B3EF-03E6CA744C79}" srcId="{01491731-008A-4AAA-AE12-7B46EC4CF59F}" destId="{5EBC1F7D-1644-482A-9716-2114C93E2FE7}" srcOrd="2" destOrd="0" parTransId="{84753535-6F2F-4E39-8360-3EDDB4A3DB52}" sibTransId="{9D493F77-FEFB-407C-AE1C-C147AD55DFC2}"/>
    <dgm:cxn modelId="{010921AE-D3FD-45C0-8C56-4F7ED437B137}" srcId="{B51ED8DC-4EF7-4E27-874C-236CA5DC5ABA}" destId="{9C7AECA1-16F7-4C5C-A64D-32D2FC42E013}" srcOrd="2" destOrd="0" parTransId="{C9CFF273-83C3-474E-9C1D-1CD4D26FC9EF}" sibTransId="{799D5536-F82B-452D-9ED8-E65FE0F8F4F3}"/>
    <dgm:cxn modelId="{D4FA58E9-DAA1-4239-977B-078DF87CCDCA}" type="presOf" srcId="{5EBC1F7D-1644-482A-9716-2114C93E2FE7}" destId="{81E8F7C7-6410-4636-9437-5BC103F41506}" srcOrd="0" destOrd="0" presId="urn:microsoft.com/office/officeart/2005/8/layout/hierarchy3"/>
    <dgm:cxn modelId="{2DB60CBF-873B-4A4B-B846-AB3656DD909F}" type="presOf" srcId="{D11142CD-F467-4F19-9EC1-5F83A5B1CCBD}" destId="{3570A4A0-050F-4C56-AB23-2F0A0B6CB10A}" srcOrd="0" destOrd="0" presId="urn:microsoft.com/office/officeart/2005/8/layout/hierarchy3"/>
    <dgm:cxn modelId="{5003757E-FA43-4F3A-ACE9-156E276C9B8F}" type="presOf" srcId="{92B70794-D2B5-44D2-B154-D003643E61A8}" destId="{191DA727-113E-4D9F-8CE3-52FB87961CE0}" srcOrd="1" destOrd="0" presId="urn:microsoft.com/office/officeart/2005/8/layout/hierarchy3"/>
    <dgm:cxn modelId="{12289651-C985-4E03-ABEE-A39051044DE3}" srcId="{B51ED8DC-4EF7-4E27-874C-236CA5DC5ABA}" destId="{ECC604BF-4896-41E8-B4EC-BCDA7E1B6217}" srcOrd="3" destOrd="0" parTransId="{86AF2C3D-1433-4D80-9A63-E430505D246B}" sibTransId="{0B5524C9-5346-44F0-A929-1F3205604D4E}"/>
    <dgm:cxn modelId="{D2D6D0A0-6C2B-40DD-AD2D-E045B575669E}" type="presOf" srcId="{651423BD-B9A1-4DCB-8D2F-DEB30D583D4A}" destId="{CCE39531-CE22-4D30-B71F-E93C3D738AC5}" srcOrd="0" destOrd="0" presId="urn:microsoft.com/office/officeart/2005/8/layout/hierarchy3"/>
    <dgm:cxn modelId="{0FDE5A78-BFF4-4B4A-A436-163798C6B12D}" srcId="{01491731-008A-4AAA-AE12-7B46EC4CF59F}" destId="{A5B46A85-6E39-45F7-AA70-3B9A0A90AE29}" srcOrd="1" destOrd="0" parTransId="{CA8BFBA3-00F6-4D5E-858C-27B1F921E167}" sibTransId="{E1B6465A-7C98-4BB4-83DF-EE69C25B3087}"/>
    <dgm:cxn modelId="{2FD3B9D9-2E04-4DD1-AB07-3C63304B3C7A}" type="presOf" srcId="{ECC604BF-4896-41E8-B4EC-BCDA7E1B6217}" destId="{764768B0-77E8-4473-B436-228C4261FBCD}" srcOrd="0" destOrd="0" presId="urn:microsoft.com/office/officeart/2005/8/layout/hierarchy3"/>
    <dgm:cxn modelId="{17008ACF-A277-45FD-9C13-3B3A604C434E}" type="presOf" srcId="{39108FAD-021C-4AFB-9C5A-7ED86F50D644}" destId="{DEAFBE4F-F052-4F56-8735-83E63AEFF4DB}" srcOrd="0" destOrd="0" presId="urn:microsoft.com/office/officeart/2005/8/layout/hierarchy3"/>
    <dgm:cxn modelId="{E3383D78-5AB8-4104-8549-123058EF7DEE}" type="presOf" srcId="{A2D46EEE-4C74-41C8-AA85-2FC23A070AA5}" destId="{DA7CCF86-3120-453C-B4D9-D73958095C99}" srcOrd="0" destOrd="0" presId="urn:microsoft.com/office/officeart/2005/8/layout/hierarchy3"/>
    <dgm:cxn modelId="{CFB001A9-9165-41E7-9561-4E3B1B4E8C3D}" srcId="{0DE736E4-049A-40D8-8AC6-455CC5F08DB7}" destId="{FDF2AE1B-088B-4F12-B5E4-32AEFE5748F7}" srcOrd="1" destOrd="0" parTransId="{D11142CD-F467-4F19-9EC1-5F83A5B1CCBD}" sibTransId="{CBB579AD-A1BD-47BF-B358-F9E9A99D2657}"/>
    <dgm:cxn modelId="{AC172B5C-EF9B-4577-B5B2-12F3FBA1AE6F}" type="presOf" srcId="{E66146FE-1D57-45C2-9056-0167715EEA73}" destId="{E5B5C4AA-0FA8-4860-970A-703352084C88}" srcOrd="0" destOrd="0" presId="urn:microsoft.com/office/officeart/2005/8/layout/hierarchy3"/>
    <dgm:cxn modelId="{C089093F-7ABE-4F39-A825-2229125A543A}" type="presOf" srcId="{01491731-008A-4AAA-AE12-7B46EC4CF59F}" destId="{49865205-61F7-491B-8A79-5C625C0773F0}" srcOrd="1" destOrd="0" presId="urn:microsoft.com/office/officeart/2005/8/layout/hierarchy3"/>
    <dgm:cxn modelId="{2AD4B5F9-A204-4243-B7FE-B5E51F65E0E4}" type="presOf" srcId="{A5B46A85-6E39-45F7-AA70-3B9A0A90AE29}" destId="{FC0E0194-178C-42BE-91C8-DCDAE38BA14B}" srcOrd="0" destOrd="0" presId="urn:microsoft.com/office/officeart/2005/8/layout/hierarchy3"/>
    <dgm:cxn modelId="{49191A20-BADE-4298-9BD2-16283F008445}" srcId="{ADC8C001-C4EC-4457-8377-0928EAD620C7}" destId="{01491731-008A-4AAA-AE12-7B46EC4CF59F}" srcOrd="0" destOrd="0" parTransId="{E8E77850-6057-4DC4-AADF-EF7F0822064F}" sibTransId="{D561CD41-ED9A-4A52-A3C6-4BB3FA61C57F}"/>
    <dgm:cxn modelId="{9C18868A-50DF-4008-9E2B-568A895AE436}" type="presOf" srcId="{B51ED8DC-4EF7-4E27-874C-236CA5DC5ABA}" destId="{F530E559-E8A7-4376-AF79-ABD9EF9C7E87}" srcOrd="1" destOrd="0" presId="urn:microsoft.com/office/officeart/2005/8/layout/hierarchy3"/>
    <dgm:cxn modelId="{8E7FEC69-E625-409A-B7B5-625AA00B3DD1}" srcId="{01491731-008A-4AAA-AE12-7B46EC4CF59F}" destId="{A2D46EEE-4C74-41C8-AA85-2FC23A070AA5}" srcOrd="0" destOrd="0" parTransId="{A9143ACF-C3C6-439A-B33E-4FE91B9F0063}" sibTransId="{90A1AD74-5ADE-4B68-873E-A55902A4D586}"/>
    <dgm:cxn modelId="{0DCEE597-EDD4-4143-B133-8CC809E22C08}" type="presOf" srcId="{441B2B92-A128-401C-AA29-95DC3CD9C013}" destId="{6A2C459D-412F-40F0-9F1C-01994C63547C}" srcOrd="0" destOrd="0" presId="urn:microsoft.com/office/officeart/2005/8/layout/hierarchy3"/>
    <dgm:cxn modelId="{38A5AAC4-CF30-41CE-8621-3BC1AD8E742F}" type="presOf" srcId="{ADC8C001-C4EC-4457-8377-0928EAD620C7}" destId="{385F36BF-4C91-49D4-842D-27F6569B8160}" srcOrd="0" destOrd="0" presId="urn:microsoft.com/office/officeart/2005/8/layout/hierarchy3"/>
    <dgm:cxn modelId="{2183E9DF-F8A2-4EFE-9054-39E6FF7F200C}" type="presOf" srcId="{3FD281C8-6F8D-4926-80D2-B4A1BDF3EC66}" destId="{BB07D65E-D755-4ADF-BE10-872FA5B3B89F}" srcOrd="0" destOrd="0" presId="urn:microsoft.com/office/officeart/2005/8/layout/hierarchy3"/>
    <dgm:cxn modelId="{1A0B7053-53D6-4463-BDA5-D31BC65B8B1D}" type="presOf" srcId="{4FB80EAF-271C-42AE-BCE4-8F1CFA3D1542}" destId="{3C6E880E-798A-4E99-B48B-FD619ED8FA63}" srcOrd="0" destOrd="0" presId="urn:microsoft.com/office/officeart/2005/8/layout/hierarchy3"/>
    <dgm:cxn modelId="{17B36A55-C2C7-4F47-8FD9-7C8105AA915D}" type="presOf" srcId="{B51ED8DC-4EF7-4E27-874C-236CA5DC5ABA}" destId="{0E78719B-F783-4874-BEA1-E2C9FFA8E9B0}" srcOrd="0" destOrd="0" presId="urn:microsoft.com/office/officeart/2005/8/layout/hierarchy3"/>
    <dgm:cxn modelId="{F0DD5167-FE8C-4A04-9EE9-A12E19B722FB}" srcId="{ADC8C001-C4EC-4457-8377-0928EAD620C7}" destId="{B51ED8DC-4EF7-4E27-874C-236CA5DC5ABA}" srcOrd="1" destOrd="0" parTransId="{EEF7EEE3-A534-46F9-B7E6-86B6C798E5E4}" sibTransId="{FC2DDC58-5CB5-48A8-ADFA-8D168B5E1799}"/>
    <dgm:cxn modelId="{71167FC6-878E-45E7-9B10-85AC7B9F125D}" type="presOf" srcId="{FDF2AE1B-088B-4F12-B5E4-32AEFE5748F7}" destId="{52F189E8-A88A-40EA-BBDE-521D5CC66B4A}" srcOrd="0" destOrd="0" presId="urn:microsoft.com/office/officeart/2005/8/layout/hierarchy3"/>
    <dgm:cxn modelId="{80AB9976-A4DB-42AD-8A40-16A6BDFDB487}" type="presOf" srcId="{84753535-6F2F-4E39-8360-3EDDB4A3DB52}" destId="{BC6523A5-F901-4C14-834F-8F19FB253565}" srcOrd="0" destOrd="0" presId="urn:microsoft.com/office/officeart/2005/8/layout/hierarchy3"/>
    <dgm:cxn modelId="{17321562-B35B-43DD-9997-5AFB87EB6996}" srcId="{ADC8C001-C4EC-4457-8377-0928EAD620C7}" destId="{92B70794-D2B5-44D2-B154-D003643E61A8}" srcOrd="2" destOrd="0" parTransId="{1C16900D-9387-4868-A305-C6F5497AF482}" sibTransId="{61127933-90A5-4993-889A-671AAA3794C5}"/>
    <dgm:cxn modelId="{462A6E3C-9999-4AA8-A76A-2C278FC415D8}" type="presOf" srcId="{539AB4CB-28FE-41AE-9620-CC8DC46EB68C}" destId="{7AC5AAD6-546C-42F0-B9F0-33F4B70F1751}" srcOrd="0" destOrd="0" presId="urn:microsoft.com/office/officeart/2005/8/layout/hierarchy3"/>
    <dgm:cxn modelId="{5CE6F12F-F9F0-4B55-8665-385C4A52828A}" type="presParOf" srcId="{385F36BF-4C91-49D4-842D-27F6569B8160}" destId="{D027237E-76A7-46FE-AA7B-A9EAAE6D381D}" srcOrd="0" destOrd="0" presId="urn:microsoft.com/office/officeart/2005/8/layout/hierarchy3"/>
    <dgm:cxn modelId="{274F8E70-C668-42D4-BCDA-065CD95D3FE9}" type="presParOf" srcId="{D027237E-76A7-46FE-AA7B-A9EAAE6D381D}" destId="{8914993A-8222-4422-BF20-76C7CF15822C}" srcOrd="0" destOrd="0" presId="urn:microsoft.com/office/officeart/2005/8/layout/hierarchy3"/>
    <dgm:cxn modelId="{160DDF8E-342F-4F5D-96FA-CA8540D6D4A8}" type="presParOf" srcId="{8914993A-8222-4422-BF20-76C7CF15822C}" destId="{8EEC337F-EC7C-4125-84BE-50DBA2B1AB47}" srcOrd="0" destOrd="0" presId="urn:microsoft.com/office/officeart/2005/8/layout/hierarchy3"/>
    <dgm:cxn modelId="{7432324D-8CF8-411D-B4D6-3E34C5876202}" type="presParOf" srcId="{8914993A-8222-4422-BF20-76C7CF15822C}" destId="{49865205-61F7-491B-8A79-5C625C0773F0}" srcOrd="1" destOrd="0" presId="urn:microsoft.com/office/officeart/2005/8/layout/hierarchy3"/>
    <dgm:cxn modelId="{CAF8DA63-72A7-4891-8695-ED938ACEF31D}" type="presParOf" srcId="{D027237E-76A7-46FE-AA7B-A9EAAE6D381D}" destId="{6C3158F2-533A-49D0-B28B-F31BA917C984}" srcOrd="1" destOrd="0" presId="urn:microsoft.com/office/officeart/2005/8/layout/hierarchy3"/>
    <dgm:cxn modelId="{37F5EB36-A89A-4F7F-A5D4-1F221AC5E08F}" type="presParOf" srcId="{6C3158F2-533A-49D0-B28B-F31BA917C984}" destId="{1A14D0EF-8685-4FF9-8196-01F437D357B4}" srcOrd="0" destOrd="0" presId="urn:microsoft.com/office/officeart/2005/8/layout/hierarchy3"/>
    <dgm:cxn modelId="{3F6B25FE-7ADA-4AE1-9B58-1EBD50248BA3}" type="presParOf" srcId="{6C3158F2-533A-49D0-B28B-F31BA917C984}" destId="{DA7CCF86-3120-453C-B4D9-D73958095C99}" srcOrd="1" destOrd="0" presId="urn:microsoft.com/office/officeart/2005/8/layout/hierarchy3"/>
    <dgm:cxn modelId="{59E2FEBB-3AA7-488F-9CA6-0FF72AE7B6B2}" type="presParOf" srcId="{6C3158F2-533A-49D0-B28B-F31BA917C984}" destId="{1F8EE426-C7D8-43D5-8F1E-2820C3128EB6}" srcOrd="2" destOrd="0" presId="urn:microsoft.com/office/officeart/2005/8/layout/hierarchy3"/>
    <dgm:cxn modelId="{798056E0-DC58-445F-8177-A052DABB9520}" type="presParOf" srcId="{6C3158F2-533A-49D0-B28B-F31BA917C984}" destId="{FC0E0194-178C-42BE-91C8-DCDAE38BA14B}" srcOrd="3" destOrd="0" presId="urn:microsoft.com/office/officeart/2005/8/layout/hierarchy3"/>
    <dgm:cxn modelId="{4DC1D3C7-87AA-4ED1-958F-4E9C3A369E88}" type="presParOf" srcId="{6C3158F2-533A-49D0-B28B-F31BA917C984}" destId="{BC6523A5-F901-4C14-834F-8F19FB253565}" srcOrd="4" destOrd="0" presId="urn:microsoft.com/office/officeart/2005/8/layout/hierarchy3"/>
    <dgm:cxn modelId="{ADFD6619-E9AF-493C-B433-416F2CD5DD4C}" type="presParOf" srcId="{6C3158F2-533A-49D0-B28B-F31BA917C984}" destId="{81E8F7C7-6410-4636-9437-5BC103F41506}" srcOrd="5" destOrd="0" presId="urn:microsoft.com/office/officeart/2005/8/layout/hierarchy3"/>
    <dgm:cxn modelId="{1C71D18F-5AF7-4C1C-B419-EE1E77E909BA}" type="presParOf" srcId="{6C3158F2-533A-49D0-B28B-F31BA917C984}" destId="{3C6E880E-798A-4E99-B48B-FD619ED8FA63}" srcOrd="6" destOrd="0" presId="urn:microsoft.com/office/officeart/2005/8/layout/hierarchy3"/>
    <dgm:cxn modelId="{EB0CDC0B-4F86-4C5B-BCE4-4F1B73495024}" type="presParOf" srcId="{6C3158F2-533A-49D0-B28B-F31BA917C984}" destId="{6A2C459D-412F-40F0-9F1C-01994C63547C}" srcOrd="7" destOrd="0" presId="urn:microsoft.com/office/officeart/2005/8/layout/hierarchy3"/>
    <dgm:cxn modelId="{EF059CD1-BFFB-4517-997C-F19CBB76B5F7}" type="presParOf" srcId="{385F36BF-4C91-49D4-842D-27F6569B8160}" destId="{46699A10-B6B6-411D-BA56-75D20272E340}" srcOrd="1" destOrd="0" presId="urn:microsoft.com/office/officeart/2005/8/layout/hierarchy3"/>
    <dgm:cxn modelId="{ED08F7B9-2041-488B-BB87-553034239AFE}" type="presParOf" srcId="{46699A10-B6B6-411D-BA56-75D20272E340}" destId="{6D41AAEA-7A1E-4C03-A312-A8A51C48D00D}" srcOrd="0" destOrd="0" presId="urn:microsoft.com/office/officeart/2005/8/layout/hierarchy3"/>
    <dgm:cxn modelId="{D657C052-99E4-4E05-A939-3E67B876547A}" type="presParOf" srcId="{6D41AAEA-7A1E-4C03-A312-A8A51C48D00D}" destId="{0E78719B-F783-4874-BEA1-E2C9FFA8E9B0}" srcOrd="0" destOrd="0" presId="urn:microsoft.com/office/officeart/2005/8/layout/hierarchy3"/>
    <dgm:cxn modelId="{072A5B07-CCEF-4199-8CDC-22C66B165942}" type="presParOf" srcId="{6D41AAEA-7A1E-4C03-A312-A8A51C48D00D}" destId="{F530E559-E8A7-4376-AF79-ABD9EF9C7E87}" srcOrd="1" destOrd="0" presId="urn:microsoft.com/office/officeart/2005/8/layout/hierarchy3"/>
    <dgm:cxn modelId="{163111CA-9E12-4A94-AF51-C0E30E03E549}" type="presParOf" srcId="{46699A10-B6B6-411D-BA56-75D20272E340}" destId="{19E0F292-1D3B-44E1-91CD-15F1353E8EEE}" srcOrd="1" destOrd="0" presId="urn:microsoft.com/office/officeart/2005/8/layout/hierarchy3"/>
    <dgm:cxn modelId="{87C90190-6722-40C5-A6C5-9554A2FC1308}" type="presParOf" srcId="{19E0F292-1D3B-44E1-91CD-15F1353E8EEE}" destId="{3C23C20F-BFC5-4097-A4DE-AF3101295735}" srcOrd="0" destOrd="0" presId="urn:microsoft.com/office/officeart/2005/8/layout/hierarchy3"/>
    <dgm:cxn modelId="{1E4B2ACF-55E9-4C4F-A679-F83D64AA87C4}" type="presParOf" srcId="{19E0F292-1D3B-44E1-91CD-15F1353E8EEE}" destId="{DEAFBE4F-F052-4F56-8735-83E63AEFF4DB}" srcOrd="1" destOrd="0" presId="urn:microsoft.com/office/officeart/2005/8/layout/hierarchy3"/>
    <dgm:cxn modelId="{3A52AD67-5AC5-404D-9D8C-FFCE63425898}" type="presParOf" srcId="{19E0F292-1D3B-44E1-91CD-15F1353E8EEE}" destId="{D65E9D8E-0FB4-4DA2-A49F-5B8DD5375BFB}" srcOrd="2" destOrd="0" presId="urn:microsoft.com/office/officeart/2005/8/layout/hierarchy3"/>
    <dgm:cxn modelId="{5BE0D953-62BB-412F-B791-85CB7D3DA242}" type="presParOf" srcId="{19E0F292-1D3B-44E1-91CD-15F1353E8EEE}" destId="{7AC5AAD6-546C-42F0-B9F0-33F4B70F1751}" srcOrd="3" destOrd="0" presId="urn:microsoft.com/office/officeart/2005/8/layout/hierarchy3"/>
    <dgm:cxn modelId="{11EE7FE1-3790-4753-A774-F7889D8B4685}" type="presParOf" srcId="{19E0F292-1D3B-44E1-91CD-15F1353E8EEE}" destId="{12B760B6-3DDF-4548-9C92-DB7CEB52880C}" srcOrd="4" destOrd="0" presId="urn:microsoft.com/office/officeart/2005/8/layout/hierarchy3"/>
    <dgm:cxn modelId="{C43B29EC-43A9-4F63-8792-027799434976}" type="presParOf" srcId="{19E0F292-1D3B-44E1-91CD-15F1353E8EEE}" destId="{C1F5CA99-2F35-4670-A117-0D20B5ADE1AB}" srcOrd="5" destOrd="0" presId="urn:microsoft.com/office/officeart/2005/8/layout/hierarchy3"/>
    <dgm:cxn modelId="{F7CCE650-BBBD-4893-AD7A-C9F99360F5F6}" type="presParOf" srcId="{19E0F292-1D3B-44E1-91CD-15F1353E8EEE}" destId="{200386FC-B442-411C-ACC8-9E81282172CD}" srcOrd="6" destOrd="0" presId="urn:microsoft.com/office/officeart/2005/8/layout/hierarchy3"/>
    <dgm:cxn modelId="{653885B5-AC53-4D40-AF3B-5BCD9959CA37}" type="presParOf" srcId="{19E0F292-1D3B-44E1-91CD-15F1353E8EEE}" destId="{764768B0-77E8-4473-B436-228C4261FBCD}" srcOrd="7" destOrd="0" presId="urn:microsoft.com/office/officeart/2005/8/layout/hierarchy3"/>
    <dgm:cxn modelId="{49140ED5-7629-4B7E-8C5C-F63724171838}" type="presParOf" srcId="{385F36BF-4C91-49D4-842D-27F6569B8160}" destId="{051737F6-3E85-4942-9902-0A9DBC226C71}" srcOrd="2" destOrd="0" presId="urn:microsoft.com/office/officeart/2005/8/layout/hierarchy3"/>
    <dgm:cxn modelId="{40DF8948-70BC-4AF0-B014-0848E7A8B378}" type="presParOf" srcId="{051737F6-3E85-4942-9902-0A9DBC226C71}" destId="{41F2DC73-E06A-4CD1-8AB9-472CFECD348E}" srcOrd="0" destOrd="0" presId="urn:microsoft.com/office/officeart/2005/8/layout/hierarchy3"/>
    <dgm:cxn modelId="{2E0DD4F3-36D7-4A80-94A7-E6B77FBB4A3B}" type="presParOf" srcId="{41F2DC73-E06A-4CD1-8AB9-472CFECD348E}" destId="{01575F11-9931-4F78-8ADC-0E6E97AAD4C1}" srcOrd="0" destOrd="0" presId="urn:microsoft.com/office/officeart/2005/8/layout/hierarchy3"/>
    <dgm:cxn modelId="{FEDAE9D0-1910-42D8-B13A-D9C63E7DDC91}" type="presParOf" srcId="{41F2DC73-E06A-4CD1-8AB9-472CFECD348E}" destId="{191DA727-113E-4D9F-8CE3-52FB87961CE0}" srcOrd="1" destOrd="0" presId="urn:microsoft.com/office/officeart/2005/8/layout/hierarchy3"/>
    <dgm:cxn modelId="{CE788D25-08FB-4C3B-9358-CA1FC745377D}" type="presParOf" srcId="{051737F6-3E85-4942-9902-0A9DBC226C71}" destId="{7B850852-F351-4086-BE5F-89D7273D4E3F}" srcOrd="1" destOrd="0" presId="urn:microsoft.com/office/officeart/2005/8/layout/hierarchy3"/>
    <dgm:cxn modelId="{554370B1-4656-4F64-B0FE-1268ADEB091F}" type="presParOf" srcId="{385F36BF-4C91-49D4-842D-27F6569B8160}" destId="{E13458F2-219F-43BD-98AC-96D28F42C906}" srcOrd="3" destOrd="0" presId="urn:microsoft.com/office/officeart/2005/8/layout/hierarchy3"/>
    <dgm:cxn modelId="{1ED9E8E4-BE34-4FAD-9E88-936C278F87EB}" type="presParOf" srcId="{E13458F2-219F-43BD-98AC-96D28F42C906}" destId="{A2B936EE-996B-4CC4-8D22-C2D2EAD9393A}" srcOrd="0" destOrd="0" presId="urn:microsoft.com/office/officeart/2005/8/layout/hierarchy3"/>
    <dgm:cxn modelId="{BFCC4FA7-243C-49E9-93B3-0D759253A44C}" type="presParOf" srcId="{A2B936EE-996B-4CC4-8D22-C2D2EAD9393A}" destId="{00AD20D3-2D94-47BE-93C6-83B5548C0C32}" srcOrd="0" destOrd="0" presId="urn:microsoft.com/office/officeart/2005/8/layout/hierarchy3"/>
    <dgm:cxn modelId="{59CDF016-EEC0-4F93-806A-7B791F7188FE}" type="presParOf" srcId="{A2B936EE-996B-4CC4-8D22-C2D2EAD9393A}" destId="{0A10C8A8-5A05-4E42-9EA4-3E74D00030D1}" srcOrd="1" destOrd="0" presId="urn:microsoft.com/office/officeart/2005/8/layout/hierarchy3"/>
    <dgm:cxn modelId="{76B817E5-3CF1-40EB-BB83-126CCD6A0133}" type="presParOf" srcId="{E13458F2-219F-43BD-98AC-96D28F42C906}" destId="{93BCCB11-45F8-46FA-88E6-C16F66E54018}" srcOrd="1" destOrd="0" presId="urn:microsoft.com/office/officeart/2005/8/layout/hierarchy3"/>
    <dgm:cxn modelId="{BA0BCDB4-48EB-4546-8075-3F03F4A50EC7}" type="presParOf" srcId="{93BCCB11-45F8-46FA-88E6-C16F66E54018}" destId="{E5B5C4AA-0FA8-4860-970A-703352084C88}" srcOrd="0" destOrd="0" presId="urn:microsoft.com/office/officeart/2005/8/layout/hierarchy3"/>
    <dgm:cxn modelId="{ED3A2E89-9249-468C-A05D-41F0AD306A8E}" type="presParOf" srcId="{93BCCB11-45F8-46FA-88E6-C16F66E54018}" destId="{BB07D65E-D755-4ADF-BE10-872FA5B3B89F}" srcOrd="1" destOrd="0" presId="urn:microsoft.com/office/officeart/2005/8/layout/hierarchy3"/>
    <dgm:cxn modelId="{0D4293FA-C650-4EAF-ADD9-E257192B84FD}" type="presParOf" srcId="{93BCCB11-45F8-46FA-88E6-C16F66E54018}" destId="{3570A4A0-050F-4C56-AB23-2F0A0B6CB10A}" srcOrd="2" destOrd="0" presId="urn:microsoft.com/office/officeart/2005/8/layout/hierarchy3"/>
    <dgm:cxn modelId="{5792B206-3D42-4B41-B44A-23984456083F}" type="presParOf" srcId="{93BCCB11-45F8-46FA-88E6-C16F66E54018}" destId="{52F189E8-A88A-40EA-BBDE-521D5CC66B4A}" srcOrd="3" destOrd="0" presId="urn:microsoft.com/office/officeart/2005/8/layout/hierarchy3"/>
    <dgm:cxn modelId="{8442883C-5F64-4F1E-AC46-FBF4050652B1}" type="presParOf" srcId="{93BCCB11-45F8-46FA-88E6-C16F66E54018}" destId="{CCE39531-CE22-4D30-B71F-E93C3D738AC5}" srcOrd="4" destOrd="0" presId="urn:microsoft.com/office/officeart/2005/8/layout/hierarchy3"/>
    <dgm:cxn modelId="{B7123490-D995-49E1-AFE7-BD3668BA9C93}" type="presParOf" srcId="{93BCCB11-45F8-46FA-88E6-C16F66E54018}" destId="{DF687E79-D046-4BF5-A72F-A11B9BC8915F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C337F-EC7C-4125-84BE-50DBA2B1AB47}">
      <dsp:nvSpPr>
        <dsp:cNvPr id="0" name=""/>
        <dsp:cNvSpPr/>
      </dsp:nvSpPr>
      <dsp:spPr>
        <a:xfrm>
          <a:off x="315947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>
              <a:solidFill>
                <a:srgbClr val="0B387C"/>
              </a:solidFill>
            </a:rPr>
            <a:t>Accelerators &amp; Technology</a:t>
          </a:r>
        </a:p>
      </dsp:txBody>
      <dsp:txXfrm>
        <a:off x="333021" y="18474"/>
        <a:ext cx="1131730" cy="548791"/>
      </dsp:txXfrm>
    </dsp:sp>
    <dsp:sp modelId="{1A14D0EF-8685-4FF9-8196-01F437D357B4}">
      <dsp:nvSpPr>
        <dsp:cNvPr id="0" name=""/>
        <dsp:cNvSpPr/>
      </dsp:nvSpPr>
      <dsp:spPr>
        <a:xfrm>
          <a:off x="432535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CCF86-3120-453C-B4D9-D73958095C99}">
      <dsp:nvSpPr>
        <dsp:cNvPr id="0" name=""/>
        <dsp:cNvSpPr/>
      </dsp:nvSpPr>
      <dsp:spPr>
        <a:xfrm>
          <a:off x="549122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Beams</a:t>
          </a:r>
        </a:p>
      </dsp:txBody>
      <dsp:txXfrm>
        <a:off x="566196" y="747148"/>
        <a:ext cx="898555" cy="548791"/>
      </dsp:txXfrm>
    </dsp:sp>
    <dsp:sp modelId="{1F8EE426-C7D8-43D5-8F1E-2820C3128EB6}">
      <dsp:nvSpPr>
        <dsp:cNvPr id="0" name=""/>
        <dsp:cNvSpPr/>
      </dsp:nvSpPr>
      <dsp:spPr>
        <a:xfrm>
          <a:off x="432535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E0194-178C-42BE-91C8-DCDAE38BA14B}">
      <dsp:nvSpPr>
        <dsp:cNvPr id="0" name=""/>
        <dsp:cNvSpPr/>
      </dsp:nvSpPr>
      <dsp:spPr>
        <a:xfrm>
          <a:off x="549122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Technology</a:t>
          </a:r>
        </a:p>
      </dsp:txBody>
      <dsp:txXfrm>
        <a:off x="566196" y="1475823"/>
        <a:ext cx="898555" cy="548791"/>
      </dsp:txXfrm>
    </dsp:sp>
    <dsp:sp modelId="{BC6523A5-F901-4C14-834F-8F19FB253565}">
      <dsp:nvSpPr>
        <dsp:cNvPr id="0" name=""/>
        <dsp:cNvSpPr/>
      </dsp:nvSpPr>
      <dsp:spPr>
        <a:xfrm>
          <a:off x="432535" y="584340"/>
          <a:ext cx="188573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88573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8F7C7-6410-4636-9437-5BC103F41506}">
      <dsp:nvSpPr>
        <dsp:cNvPr id="0" name=""/>
        <dsp:cNvSpPr/>
      </dsp:nvSpPr>
      <dsp:spPr>
        <a:xfrm>
          <a:off x="621108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Engineering</a:t>
          </a:r>
        </a:p>
      </dsp:txBody>
      <dsp:txXfrm>
        <a:off x="638182" y="2204497"/>
        <a:ext cx="898555" cy="548791"/>
      </dsp:txXfrm>
    </dsp:sp>
    <dsp:sp modelId="{3C6E880E-798A-4E99-B48B-FD619ED8FA63}">
      <dsp:nvSpPr>
        <dsp:cNvPr id="0" name=""/>
        <dsp:cNvSpPr/>
      </dsp:nvSpPr>
      <dsp:spPr>
        <a:xfrm>
          <a:off x="432535" y="584340"/>
          <a:ext cx="116587" cy="2623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227"/>
              </a:lnTo>
              <a:lnTo>
                <a:pt x="116587" y="262322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C459D-412F-40F0-9F1C-01994C63547C}">
      <dsp:nvSpPr>
        <dsp:cNvPr id="0" name=""/>
        <dsp:cNvSpPr/>
      </dsp:nvSpPr>
      <dsp:spPr>
        <a:xfrm>
          <a:off x="549122" y="2916097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Systems</a:t>
          </a:r>
        </a:p>
      </dsp:txBody>
      <dsp:txXfrm>
        <a:off x="566196" y="2933171"/>
        <a:ext cx="898555" cy="548791"/>
      </dsp:txXfrm>
    </dsp:sp>
    <dsp:sp modelId="{0E78719B-F783-4874-BEA1-E2C9FFA8E9B0}">
      <dsp:nvSpPr>
        <dsp:cNvPr id="0" name=""/>
        <dsp:cNvSpPr/>
      </dsp:nvSpPr>
      <dsp:spPr>
        <a:xfrm>
          <a:off x="1773295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>
              <a:solidFill>
                <a:srgbClr val="0B387C"/>
              </a:solidFill>
            </a:rPr>
            <a:t>Finance &amp; Human Resources</a:t>
          </a:r>
        </a:p>
      </dsp:txBody>
      <dsp:txXfrm>
        <a:off x="1790369" y="18474"/>
        <a:ext cx="1131730" cy="548791"/>
      </dsp:txXfrm>
    </dsp:sp>
    <dsp:sp modelId="{3C23C20F-BFC5-4097-A4DE-AF3101295735}">
      <dsp:nvSpPr>
        <dsp:cNvPr id="0" name=""/>
        <dsp:cNvSpPr/>
      </dsp:nvSpPr>
      <dsp:spPr>
        <a:xfrm>
          <a:off x="1889883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AFBE4F-F052-4F56-8735-83E63AEFF4DB}">
      <dsp:nvSpPr>
        <dsp:cNvPr id="0" name=""/>
        <dsp:cNvSpPr/>
      </dsp:nvSpPr>
      <dsp:spPr>
        <a:xfrm>
          <a:off x="2006471" y="730074"/>
          <a:ext cx="977342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Finance &amp; Administrative Processes</a:t>
          </a:r>
        </a:p>
      </dsp:txBody>
      <dsp:txXfrm>
        <a:off x="2023545" y="747148"/>
        <a:ext cx="943194" cy="548791"/>
      </dsp:txXfrm>
    </dsp:sp>
    <dsp:sp modelId="{D65E9D8E-0FB4-4DA2-A49F-5B8DD5375BFB}">
      <dsp:nvSpPr>
        <dsp:cNvPr id="0" name=""/>
        <dsp:cNvSpPr/>
      </dsp:nvSpPr>
      <dsp:spPr>
        <a:xfrm>
          <a:off x="1889883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5AAD6-546C-42F0-B9F0-33F4B70F1751}">
      <dsp:nvSpPr>
        <dsp:cNvPr id="0" name=""/>
        <dsp:cNvSpPr/>
      </dsp:nvSpPr>
      <dsp:spPr>
        <a:xfrm>
          <a:off x="2006471" y="1458749"/>
          <a:ext cx="1001098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Industry, Procurement &amp; Knowledge Transfer</a:t>
          </a:r>
        </a:p>
      </dsp:txBody>
      <dsp:txXfrm>
        <a:off x="2023545" y="1475823"/>
        <a:ext cx="966950" cy="548791"/>
      </dsp:txXfrm>
    </dsp:sp>
    <dsp:sp modelId="{12B760B6-3DDF-4548-9C92-DB7CEB52880C}">
      <dsp:nvSpPr>
        <dsp:cNvPr id="0" name=""/>
        <dsp:cNvSpPr/>
      </dsp:nvSpPr>
      <dsp:spPr>
        <a:xfrm>
          <a:off x="1889883" y="584340"/>
          <a:ext cx="116587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16587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5CA99-2F35-4670-A117-0D20B5ADE1AB}">
      <dsp:nvSpPr>
        <dsp:cNvPr id="0" name=""/>
        <dsp:cNvSpPr/>
      </dsp:nvSpPr>
      <dsp:spPr>
        <a:xfrm>
          <a:off x="2006471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Human Resources</a:t>
          </a:r>
        </a:p>
      </dsp:txBody>
      <dsp:txXfrm>
        <a:off x="2023545" y="2204497"/>
        <a:ext cx="898555" cy="548791"/>
      </dsp:txXfrm>
    </dsp:sp>
    <dsp:sp modelId="{200386FC-B442-411C-ACC8-9E81282172CD}">
      <dsp:nvSpPr>
        <dsp:cNvPr id="0" name=""/>
        <dsp:cNvSpPr/>
      </dsp:nvSpPr>
      <dsp:spPr>
        <a:xfrm>
          <a:off x="1889883" y="584340"/>
          <a:ext cx="116587" cy="2623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227"/>
              </a:lnTo>
              <a:lnTo>
                <a:pt x="116587" y="262322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768B0-77E8-4473-B436-228C4261FBCD}">
      <dsp:nvSpPr>
        <dsp:cNvPr id="0" name=""/>
        <dsp:cNvSpPr/>
      </dsp:nvSpPr>
      <dsp:spPr>
        <a:xfrm>
          <a:off x="2006471" y="2916097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Site &amp; Civil Engineering</a:t>
          </a:r>
        </a:p>
      </dsp:txBody>
      <dsp:txXfrm>
        <a:off x="2023545" y="2933171"/>
        <a:ext cx="898555" cy="548791"/>
      </dsp:txXfrm>
    </dsp:sp>
    <dsp:sp modelId="{01575F11-9931-4F78-8ADC-0E6E97AAD4C1}">
      <dsp:nvSpPr>
        <dsp:cNvPr id="0" name=""/>
        <dsp:cNvSpPr/>
      </dsp:nvSpPr>
      <dsp:spPr>
        <a:xfrm>
          <a:off x="3221410" y="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>
              <a:solidFill>
                <a:srgbClr val="0B387C"/>
              </a:solidFill>
            </a:rPr>
            <a:t>International Relations</a:t>
          </a:r>
        </a:p>
      </dsp:txBody>
      <dsp:txXfrm>
        <a:off x="3238484" y="17074"/>
        <a:ext cx="1131730" cy="548791"/>
      </dsp:txXfrm>
    </dsp:sp>
    <dsp:sp modelId="{D5FDEEAC-4B6E-4EA2-888D-FD0AB0F08232}">
      <dsp:nvSpPr>
        <dsp:cNvPr id="0" name=""/>
        <dsp:cNvSpPr/>
      </dsp:nvSpPr>
      <dsp:spPr>
        <a:xfrm>
          <a:off x="3337998" y="582939"/>
          <a:ext cx="92580" cy="438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8605"/>
              </a:lnTo>
              <a:lnTo>
                <a:pt x="92580" y="438605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5B49D8-645C-4838-875B-DFD0C5D43DD3}">
      <dsp:nvSpPr>
        <dsp:cNvPr id="0" name=""/>
        <dsp:cNvSpPr/>
      </dsp:nvSpPr>
      <dsp:spPr>
        <a:xfrm>
          <a:off x="3430578" y="730074"/>
          <a:ext cx="1045718" cy="582939"/>
        </a:xfrm>
        <a:prstGeom prst="flowChartPreparation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639722" y="730074"/>
        <a:ext cx="627430" cy="582939"/>
      </dsp:txXfrm>
    </dsp:sp>
    <dsp:sp modelId="{D1212626-523F-4F9B-B493-2E8C6793E464}">
      <dsp:nvSpPr>
        <dsp:cNvPr id="0" name=""/>
        <dsp:cNvSpPr/>
      </dsp:nvSpPr>
      <dsp:spPr>
        <a:xfrm>
          <a:off x="3337998" y="582939"/>
          <a:ext cx="92580" cy="1167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7279"/>
              </a:lnTo>
              <a:lnTo>
                <a:pt x="92580" y="1167279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35AED8-5CAE-46B9-88F3-E0239CA049D5}">
      <dsp:nvSpPr>
        <dsp:cNvPr id="0" name=""/>
        <dsp:cNvSpPr/>
      </dsp:nvSpPr>
      <dsp:spPr>
        <a:xfrm>
          <a:off x="3430578" y="1458749"/>
          <a:ext cx="1078960" cy="582939"/>
        </a:xfrm>
        <a:prstGeom prst="flowChartPreparation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3646370" y="1458749"/>
        <a:ext cx="647376" cy="582939"/>
      </dsp:txXfrm>
    </dsp:sp>
    <dsp:sp modelId="{00AD20D3-2D94-47BE-93C6-83B5548C0C32}">
      <dsp:nvSpPr>
        <dsp:cNvPr id="0" name=""/>
        <dsp:cNvSpPr/>
      </dsp:nvSpPr>
      <dsp:spPr>
        <a:xfrm>
          <a:off x="4687992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>
              <a:solidFill>
                <a:srgbClr val="0B387C"/>
              </a:solidFill>
            </a:rPr>
            <a:t>Research &amp; Computing</a:t>
          </a:r>
        </a:p>
      </dsp:txBody>
      <dsp:txXfrm>
        <a:off x="4705066" y="18474"/>
        <a:ext cx="1131730" cy="548791"/>
      </dsp:txXfrm>
    </dsp:sp>
    <dsp:sp modelId="{E5B5C4AA-0FA8-4860-970A-703352084C88}">
      <dsp:nvSpPr>
        <dsp:cNvPr id="0" name=""/>
        <dsp:cNvSpPr/>
      </dsp:nvSpPr>
      <dsp:spPr>
        <a:xfrm>
          <a:off x="4804580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7D65E-D755-4ADF-BE10-872FA5B3B89F}">
      <dsp:nvSpPr>
        <dsp:cNvPr id="0" name=""/>
        <dsp:cNvSpPr/>
      </dsp:nvSpPr>
      <dsp:spPr>
        <a:xfrm>
          <a:off x="4921168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Experimental Physics</a:t>
          </a:r>
        </a:p>
      </dsp:txBody>
      <dsp:txXfrm>
        <a:off x="4938242" y="747148"/>
        <a:ext cx="898555" cy="548791"/>
      </dsp:txXfrm>
    </dsp:sp>
    <dsp:sp modelId="{3570A4A0-050F-4C56-AB23-2F0A0B6CB10A}">
      <dsp:nvSpPr>
        <dsp:cNvPr id="0" name=""/>
        <dsp:cNvSpPr/>
      </dsp:nvSpPr>
      <dsp:spPr>
        <a:xfrm>
          <a:off x="4804580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F189E8-A88A-40EA-BBDE-521D5CC66B4A}">
      <dsp:nvSpPr>
        <dsp:cNvPr id="0" name=""/>
        <dsp:cNvSpPr/>
      </dsp:nvSpPr>
      <dsp:spPr>
        <a:xfrm>
          <a:off x="4921168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Theory</a:t>
          </a:r>
        </a:p>
      </dsp:txBody>
      <dsp:txXfrm>
        <a:off x="4938242" y="1475823"/>
        <a:ext cx="898555" cy="548791"/>
      </dsp:txXfrm>
    </dsp:sp>
    <dsp:sp modelId="{CCE39531-CE22-4D30-B71F-E93C3D738AC5}">
      <dsp:nvSpPr>
        <dsp:cNvPr id="0" name=""/>
        <dsp:cNvSpPr/>
      </dsp:nvSpPr>
      <dsp:spPr>
        <a:xfrm>
          <a:off x="4804580" y="584340"/>
          <a:ext cx="116587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16587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87E79-D046-4BF5-A72F-A11B9BC8915F}">
      <dsp:nvSpPr>
        <dsp:cNvPr id="0" name=""/>
        <dsp:cNvSpPr/>
      </dsp:nvSpPr>
      <dsp:spPr>
        <a:xfrm>
          <a:off x="4921168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Information Technology</a:t>
          </a:r>
        </a:p>
      </dsp:txBody>
      <dsp:txXfrm>
        <a:off x="4938242" y="2204497"/>
        <a:ext cx="898555" cy="5487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C337F-EC7C-4125-84BE-50DBA2B1AB47}">
      <dsp:nvSpPr>
        <dsp:cNvPr id="0" name=""/>
        <dsp:cNvSpPr/>
      </dsp:nvSpPr>
      <dsp:spPr>
        <a:xfrm>
          <a:off x="315947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>
              <a:solidFill>
                <a:srgbClr val="0B387C"/>
              </a:solidFill>
            </a:rPr>
            <a:t>ATS</a:t>
          </a:r>
        </a:p>
      </dsp:txBody>
      <dsp:txXfrm>
        <a:off x="333021" y="18474"/>
        <a:ext cx="1131730" cy="548791"/>
      </dsp:txXfrm>
    </dsp:sp>
    <dsp:sp modelId="{1A14D0EF-8685-4FF9-8196-01F437D357B4}">
      <dsp:nvSpPr>
        <dsp:cNvPr id="0" name=""/>
        <dsp:cNvSpPr/>
      </dsp:nvSpPr>
      <dsp:spPr>
        <a:xfrm>
          <a:off x="432535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CCF86-3120-453C-B4D9-D73958095C99}">
      <dsp:nvSpPr>
        <dsp:cNvPr id="0" name=""/>
        <dsp:cNvSpPr/>
      </dsp:nvSpPr>
      <dsp:spPr>
        <a:xfrm>
          <a:off x="549122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BE</a:t>
          </a:r>
        </a:p>
      </dsp:txBody>
      <dsp:txXfrm>
        <a:off x="566196" y="747148"/>
        <a:ext cx="898555" cy="548791"/>
      </dsp:txXfrm>
    </dsp:sp>
    <dsp:sp modelId="{1F8EE426-C7D8-43D5-8F1E-2820C3128EB6}">
      <dsp:nvSpPr>
        <dsp:cNvPr id="0" name=""/>
        <dsp:cNvSpPr/>
      </dsp:nvSpPr>
      <dsp:spPr>
        <a:xfrm>
          <a:off x="432535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E0194-178C-42BE-91C8-DCDAE38BA14B}">
      <dsp:nvSpPr>
        <dsp:cNvPr id="0" name=""/>
        <dsp:cNvSpPr/>
      </dsp:nvSpPr>
      <dsp:spPr>
        <a:xfrm>
          <a:off x="549122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TE</a:t>
          </a:r>
        </a:p>
      </dsp:txBody>
      <dsp:txXfrm>
        <a:off x="566196" y="1475823"/>
        <a:ext cx="898555" cy="548791"/>
      </dsp:txXfrm>
    </dsp:sp>
    <dsp:sp modelId="{BC6523A5-F901-4C14-834F-8F19FB253565}">
      <dsp:nvSpPr>
        <dsp:cNvPr id="0" name=""/>
        <dsp:cNvSpPr/>
      </dsp:nvSpPr>
      <dsp:spPr>
        <a:xfrm>
          <a:off x="432535" y="584340"/>
          <a:ext cx="188573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88573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8F7C7-6410-4636-9437-5BC103F41506}">
      <dsp:nvSpPr>
        <dsp:cNvPr id="0" name=""/>
        <dsp:cNvSpPr/>
      </dsp:nvSpPr>
      <dsp:spPr>
        <a:xfrm>
          <a:off x="621108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EN</a:t>
          </a:r>
        </a:p>
      </dsp:txBody>
      <dsp:txXfrm>
        <a:off x="638182" y="2204497"/>
        <a:ext cx="898555" cy="548791"/>
      </dsp:txXfrm>
    </dsp:sp>
    <dsp:sp modelId="{3C6E880E-798A-4E99-B48B-FD619ED8FA63}">
      <dsp:nvSpPr>
        <dsp:cNvPr id="0" name=""/>
        <dsp:cNvSpPr/>
      </dsp:nvSpPr>
      <dsp:spPr>
        <a:xfrm>
          <a:off x="432535" y="584340"/>
          <a:ext cx="116587" cy="2623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227"/>
              </a:lnTo>
              <a:lnTo>
                <a:pt x="116587" y="262322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C459D-412F-40F0-9F1C-01994C63547C}">
      <dsp:nvSpPr>
        <dsp:cNvPr id="0" name=""/>
        <dsp:cNvSpPr/>
      </dsp:nvSpPr>
      <dsp:spPr>
        <a:xfrm>
          <a:off x="549122" y="2916097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SY</a:t>
          </a:r>
        </a:p>
      </dsp:txBody>
      <dsp:txXfrm>
        <a:off x="566196" y="2933171"/>
        <a:ext cx="898555" cy="548791"/>
      </dsp:txXfrm>
    </dsp:sp>
    <dsp:sp modelId="{0E78719B-F783-4874-BEA1-E2C9FFA8E9B0}">
      <dsp:nvSpPr>
        <dsp:cNvPr id="0" name=""/>
        <dsp:cNvSpPr/>
      </dsp:nvSpPr>
      <dsp:spPr>
        <a:xfrm>
          <a:off x="1773295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>
              <a:solidFill>
                <a:srgbClr val="0B387C"/>
              </a:solidFill>
            </a:rPr>
            <a:t>FHR</a:t>
          </a:r>
        </a:p>
      </dsp:txBody>
      <dsp:txXfrm>
        <a:off x="1790369" y="18474"/>
        <a:ext cx="1131730" cy="548791"/>
      </dsp:txXfrm>
    </dsp:sp>
    <dsp:sp modelId="{3C23C20F-BFC5-4097-A4DE-AF3101295735}">
      <dsp:nvSpPr>
        <dsp:cNvPr id="0" name=""/>
        <dsp:cNvSpPr/>
      </dsp:nvSpPr>
      <dsp:spPr>
        <a:xfrm>
          <a:off x="1889883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AFBE4F-F052-4F56-8735-83E63AEFF4DB}">
      <dsp:nvSpPr>
        <dsp:cNvPr id="0" name=""/>
        <dsp:cNvSpPr/>
      </dsp:nvSpPr>
      <dsp:spPr>
        <a:xfrm>
          <a:off x="2006471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FAP</a:t>
          </a:r>
        </a:p>
      </dsp:txBody>
      <dsp:txXfrm>
        <a:off x="2023545" y="747148"/>
        <a:ext cx="898555" cy="548791"/>
      </dsp:txXfrm>
    </dsp:sp>
    <dsp:sp modelId="{D65E9D8E-0FB4-4DA2-A49F-5B8DD5375BFB}">
      <dsp:nvSpPr>
        <dsp:cNvPr id="0" name=""/>
        <dsp:cNvSpPr/>
      </dsp:nvSpPr>
      <dsp:spPr>
        <a:xfrm>
          <a:off x="1889883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5AAD6-546C-42F0-B9F0-33F4B70F1751}">
      <dsp:nvSpPr>
        <dsp:cNvPr id="0" name=""/>
        <dsp:cNvSpPr/>
      </dsp:nvSpPr>
      <dsp:spPr>
        <a:xfrm>
          <a:off x="2006471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IPT</a:t>
          </a:r>
        </a:p>
      </dsp:txBody>
      <dsp:txXfrm>
        <a:off x="2023545" y="1475823"/>
        <a:ext cx="898555" cy="548791"/>
      </dsp:txXfrm>
    </dsp:sp>
    <dsp:sp modelId="{12B760B6-3DDF-4548-9C92-DB7CEB52880C}">
      <dsp:nvSpPr>
        <dsp:cNvPr id="0" name=""/>
        <dsp:cNvSpPr/>
      </dsp:nvSpPr>
      <dsp:spPr>
        <a:xfrm>
          <a:off x="1889883" y="584340"/>
          <a:ext cx="116587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16587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5CA99-2F35-4670-A117-0D20B5ADE1AB}">
      <dsp:nvSpPr>
        <dsp:cNvPr id="0" name=""/>
        <dsp:cNvSpPr/>
      </dsp:nvSpPr>
      <dsp:spPr>
        <a:xfrm>
          <a:off x="2006471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HR</a:t>
          </a:r>
        </a:p>
      </dsp:txBody>
      <dsp:txXfrm>
        <a:off x="2023545" y="2204497"/>
        <a:ext cx="898555" cy="548791"/>
      </dsp:txXfrm>
    </dsp:sp>
    <dsp:sp modelId="{200386FC-B442-411C-ACC8-9E81282172CD}">
      <dsp:nvSpPr>
        <dsp:cNvPr id="0" name=""/>
        <dsp:cNvSpPr/>
      </dsp:nvSpPr>
      <dsp:spPr>
        <a:xfrm>
          <a:off x="1889883" y="584340"/>
          <a:ext cx="116587" cy="2623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227"/>
              </a:lnTo>
              <a:lnTo>
                <a:pt x="116587" y="262322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768B0-77E8-4473-B436-228C4261FBCD}">
      <dsp:nvSpPr>
        <dsp:cNvPr id="0" name=""/>
        <dsp:cNvSpPr/>
      </dsp:nvSpPr>
      <dsp:spPr>
        <a:xfrm>
          <a:off x="2006471" y="2916097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SCE</a:t>
          </a:r>
        </a:p>
      </dsp:txBody>
      <dsp:txXfrm>
        <a:off x="2023545" y="2933171"/>
        <a:ext cx="898555" cy="548791"/>
      </dsp:txXfrm>
    </dsp:sp>
    <dsp:sp modelId="{01575F11-9931-4F78-8ADC-0E6E97AAD4C1}">
      <dsp:nvSpPr>
        <dsp:cNvPr id="0" name=""/>
        <dsp:cNvSpPr/>
      </dsp:nvSpPr>
      <dsp:spPr>
        <a:xfrm>
          <a:off x="3221410" y="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>
              <a:solidFill>
                <a:srgbClr val="0B387C"/>
              </a:solidFill>
            </a:rPr>
            <a:t>IR</a:t>
          </a:r>
        </a:p>
      </dsp:txBody>
      <dsp:txXfrm>
        <a:off x="3238484" y="17074"/>
        <a:ext cx="1131730" cy="548791"/>
      </dsp:txXfrm>
    </dsp:sp>
    <dsp:sp modelId="{00AD20D3-2D94-47BE-93C6-83B5548C0C32}">
      <dsp:nvSpPr>
        <dsp:cNvPr id="0" name=""/>
        <dsp:cNvSpPr/>
      </dsp:nvSpPr>
      <dsp:spPr>
        <a:xfrm>
          <a:off x="4687992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>
              <a:solidFill>
                <a:srgbClr val="0B387C"/>
              </a:solidFill>
            </a:rPr>
            <a:t>RCS</a:t>
          </a:r>
        </a:p>
      </dsp:txBody>
      <dsp:txXfrm>
        <a:off x="4705066" y="18474"/>
        <a:ext cx="1131730" cy="548791"/>
      </dsp:txXfrm>
    </dsp:sp>
    <dsp:sp modelId="{E5B5C4AA-0FA8-4860-970A-703352084C88}">
      <dsp:nvSpPr>
        <dsp:cNvPr id="0" name=""/>
        <dsp:cNvSpPr/>
      </dsp:nvSpPr>
      <dsp:spPr>
        <a:xfrm>
          <a:off x="4804580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7D65E-D755-4ADF-BE10-872FA5B3B89F}">
      <dsp:nvSpPr>
        <dsp:cNvPr id="0" name=""/>
        <dsp:cNvSpPr/>
      </dsp:nvSpPr>
      <dsp:spPr>
        <a:xfrm>
          <a:off x="4921168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EP</a:t>
          </a:r>
        </a:p>
      </dsp:txBody>
      <dsp:txXfrm>
        <a:off x="4938242" y="747148"/>
        <a:ext cx="898555" cy="548791"/>
      </dsp:txXfrm>
    </dsp:sp>
    <dsp:sp modelId="{3570A4A0-050F-4C56-AB23-2F0A0B6CB10A}">
      <dsp:nvSpPr>
        <dsp:cNvPr id="0" name=""/>
        <dsp:cNvSpPr/>
      </dsp:nvSpPr>
      <dsp:spPr>
        <a:xfrm>
          <a:off x="4804580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F189E8-A88A-40EA-BBDE-521D5CC66B4A}">
      <dsp:nvSpPr>
        <dsp:cNvPr id="0" name=""/>
        <dsp:cNvSpPr/>
      </dsp:nvSpPr>
      <dsp:spPr>
        <a:xfrm>
          <a:off x="4921168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TH</a:t>
          </a:r>
        </a:p>
      </dsp:txBody>
      <dsp:txXfrm>
        <a:off x="4938242" y="1475823"/>
        <a:ext cx="898555" cy="548791"/>
      </dsp:txXfrm>
    </dsp:sp>
    <dsp:sp modelId="{CCE39531-CE22-4D30-B71F-E93C3D738AC5}">
      <dsp:nvSpPr>
        <dsp:cNvPr id="0" name=""/>
        <dsp:cNvSpPr/>
      </dsp:nvSpPr>
      <dsp:spPr>
        <a:xfrm>
          <a:off x="4804580" y="584340"/>
          <a:ext cx="116587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16587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87E79-D046-4BF5-A72F-A11B9BC8915F}">
      <dsp:nvSpPr>
        <dsp:cNvPr id="0" name=""/>
        <dsp:cNvSpPr/>
      </dsp:nvSpPr>
      <dsp:spPr>
        <a:xfrm>
          <a:off x="4921168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IT</a:t>
          </a:r>
        </a:p>
      </dsp:txBody>
      <dsp:txXfrm>
        <a:off x="4938242" y="2204497"/>
        <a:ext cx="898555" cy="5487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00F9D-92A0-422B-ABB0-997B961779BE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7FFE1-D644-4AC2-A698-D91D4AA61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286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D642E-375B-4B6C-9A08-D0EF4DEE96CB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6663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B4BE4-2004-4494-AD8A-6209C7B637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22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674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98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9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091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1437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41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2603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63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417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263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60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5B4BE4-2004-4494-AD8A-6209C7B637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5479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684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1952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8880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6732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729468-AD07-EE47-93DE-21CCE81A57E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65428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769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033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7502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643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00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7825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6051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7642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6031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299CD-3469-7241-AD37-C0E01E3A61D2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0854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5177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8901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00259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03163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8578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197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12F79-F5C2-490B-9685-0971D88335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51909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4801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24477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5411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63513" y="828675"/>
            <a:ext cx="7367588" cy="4143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9738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44821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4730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5B4BE4-2004-4494-AD8A-6209C7B637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089457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Kyriaki</a:t>
            </a:r>
            <a:endParaRPr lang="fr-CH" dirty="0"/>
          </a:p>
          <a:p>
            <a:r>
              <a:rPr lang="fr-CH" dirty="0"/>
              <a:t>************************</a:t>
            </a:r>
            <a:endParaRPr lang="en-GB" dirty="0"/>
          </a:p>
          <a:p>
            <a:r>
              <a:rPr lang="en-GB" dirty="0"/>
              <a:t>For the next step, it is important that you know to</a:t>
            </a:r>
            <a:r>
              <a:rPr lang="en-GB" baseline="0" dirty="0"/>
              <a:t> which department you belong.</a:t>
            </a:r>
          </a:p>
          <a:p>
            <a:r>
              <a:rPr lang="en-GB" baseline="0" dirty="0"/>
              <a:t>It is not because you are a computing engineer that your department is automatically IT.</a:t>
            </a:r>
          </a:p>
          <a:p>
            <a:endParaRPr lang="en-GB" baseline="0" dirty="0"/>
          </a:p>
          <a:p>
            <a:r>
              <a:rPr lang="en-GB" baseline="0" dirty="0"/>
              <a:t>Let us look at the organigram of CERN.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26092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73977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98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12F79-F5C2-490B-9685-0971D88335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880635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94632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73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565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243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810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886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9867" y="1005576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422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buClr>
                <a:schemeClr val="accent6">
                  <a:lumMod val="75000"/>
                </a:schemeClr>
              </a:buClr>
              <a:defRPr/>
            </a:lvl1pPr>
            <a:lvl2pPr>
              <a:buClr>
                <a:schemeClr val="accent6">
                  <a:lumMod val="75000"/>
                </a:schemeClr>
              </a:buClr>
              <a:defRPr/>
            </a:lvl2pPr>
            <a:lvl3pPr>
              <a:buClr>
                <a:schemeClr val="accent6">
                  <a:lumMod val="75000"/>
                </a:schemeClr>
              </a:buClr>
              <a:defRPr/>
            </a:lvl3pPr>
            <a:lvl4pPr>
              <a:buClr>
                <a:schemeClr val="accent6">
                  <a:lumMod val="75000"/>
                </a:schemeClr>
              </a:buClr>
              <a:defRPr/>
            </a:lvl4pPr>
            <a:lvl5pPr>
              <a:buClr>
                <a:schemeClr val="accent6">
                  <a:lumMod val="75000"/>
                </a:schemeClr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544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4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721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9539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AE038E-C71A-0447-AD9E-0D2146920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DA96AD6-6882-484D-A72F-01E191EB4C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A619B0-ABEE-C940-A2DC-A66B83669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241620-11CB-074A-9262-64EAD2799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FD5128-2A27-FE46-949F-8CED71802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7739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8C582A-DBC2-F143-BF51-664739C30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E40A20-A645-D940-A566-08134301B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1CC4B9-248A-CA40-B0E0-3AAA08FDA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364E-3F6F-8049-AF68-A99918F8D33D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C89FBA-A100-7541-91EE-DB0D9B578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78FC59-87A5-6647-A94D-3CB84D142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2BD7-3E56-9A47-9759-3A66B8D3D2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950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B9CEEF-EE42-B74B-91F2-CCD0CE01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40E8FC-147F-6D47-9291-5DD0DF98B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DA56D8-DD63-DE43-BB97-977D3F691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07249D-3453-3B4A-A431-E3446876A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BDD154-3234-7746-B14F-EC8CFE733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608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B3116E-0B98-7045-8CFD-33743E648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1E7355-E0C9-0A4B-ACB1-C70C1C16AE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CDDBF8C-E41B-9E4B-AE39-F9E8D288EF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BBCCF3-6619-2843-9DFC-C3E8FEF1F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1716F09-1E32-F546-B8C0-214166B38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7FA621-E48B-B843-95DD-080D1B9EB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403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19D660-44F2-EE4F-AAA1-555398E99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E485F3-7A1A-7D4C-B038-54350258A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A756594-9DA7-E948-A15B-A48D8DF18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7BFE555-B827-ED4F-BEAA-E0ED2E3E86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CBD16AE-1284-AB4E-9E77-33F2632226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90C3B9F-2FFB-6740-961F-2A1349496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797F382-AFB8-2246-8057-550443149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B85FF27-90AF-5842-8910-C0DE552C8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2939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44C51-1548-BE41-A3D2-80092F82D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27EE97-6FFE-B44B-B76A-AE4026401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0A0B54B-2EED-AC4B-8196-FCF0C096D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83C807-422E-B14A-85C3-050DD13BA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22773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ED4386-7A93-334E-BF44-EBC2FB06B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F35B2EB-6858-E044-812C-B4BA5EEE0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4EB3F47-5C12-9E45-900E-45C97E715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031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AF5FA5-D684-8647-B89B-468364DD2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74967B-27D4-B747-B2FF-D50A0C336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BDC6B27-2BCC-F84F-9A22-2D760BAA7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FF9BF51-3DC7-954D-B22A-536F262DD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3A942D5-9262-E847-8328-5DE7941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29F4C8C-A688-4C48-BF08-B79A60F37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0942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DB0CEA-EA18-334B-8BFE-F934362AE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642F6DA-1E85-B743-820B-5F10F66EF5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C0E0822-BAAF-6A4D-ABD9-4D6BA2CB4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9742D0-3BFA-D94D-A0BE-846CFE26F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63E13B-3737-0F42-980E-E43239F29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17FB512-C05D-574D-BE92-7E4D967A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867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74C6A4-1D18-994B-8FBA-CF9C24373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F5CEF2A-44BD-3449-B56C-5321194082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670F68-20EF-1941-95B8-92B74C2D1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7F7E9B-6854-FB42-86C6-83BCBCB2F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5B6192-DCE7-9B4E-BD00-BB20C9B29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26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B865FC6-FAA6-F848-BDD9-04D0C20D3D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785947C-5885-C147-8410-F06F136B4E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543994-D889-9C4E-B710-66C857C7C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655082-AE96-0B47-BC50-522A02573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055DF8-5F52-D242-8F14-F1C6945F3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750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with Text colorful">
    <p:bg>
      <p:bgPr>
        <a:gradFill>
          <a:gsLst>
            <a:gs pos="0">
              <a:srgbClr val="693AB7"/>
            </a:gs>
            <a:gs pos="100000">
              <a:srgbClr val="A44273"/>
            </a:gs>
          </a:gsLst>
          <a:lin ang="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F482595-4C4F-475E-8095-FC4BA5F41F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50032" y="410765"/>
            <a:ext cx="4207669" cy="432197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DD6A5D-9EDC-48B1-89B2-11E454B63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86302" y="1117997"/>
            <a:ext cx="4207667" cy="3614738"/>
          </a:xfrm>
        </p:spPr>
        <p:txBody>
          <a:bodyPr/>
          <a:lstStyle>
            <a:lvl1pPr marL="214313" indent="-214313"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0883CEC-7BC4-4383-83C7-D1C819470D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6300" y="410766"/>
            <a:ext cx="4207669" cy="546496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552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ADCDCF3-8DA2-F24B-8B79-2FD28B554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0EABFA-1E39-3C43-A822-B51646A7B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FD8706-75E1-7A4F-A0D1-D4B3FB0DF1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38FCC-7F10-4840-BBFE-2C07C93BF65E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5EAE9B-5131-8A4F-ADC1-D365698E3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EFE908-8106-3041-96F8-1A33EF585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17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press.cern/biographies/fabiola-gianotti-born-1960-Italia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17" Type="http://schemas.openxmlformats.org/officeDocument/2006/relationships/image" Target="../media/image19.svg"/><Relationship Id="rId2" Type="http://schemas.openxmlformats.org/officeDocument/2006/relationships/image" Target="../media/image43.png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jpe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45.jpe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2.xm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.xml"/><Relationship Id="rId4" Type="http://schemas.openxmlformats.org/officeDocument/2006/relationships/image" Target="../media/image6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sce-dep.web.cern.ch/parking" TargetMode="External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5" Type="http://schemas.openxmlformats.org/officeDocument/2006/relationships/comments" Target="../comments/comment3.xml"/><Relationship Id="rId4" Type="http://schemas.openxmlformats.org/officeDocument/2006/relationships/hyperlink" Target="https://sce-dep.web.cern.ch/security/access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General/DA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web.cern.ch/news/announcement/cern/car-sharing-service-operational-again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sce-dep.web.cern.ch/campus-life/mobility" TargetMode="External"/><Relationship Id="rId5" Type="http://schemas.openxmlformats.org/officeDocument/2006/relationships/image" Target="../media/image76.png"/><Relationship Id="rId4" Type="http://schemas.openxmlformats.org/officeDocument/2006/relationships/image" Target="../media/image75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hyperlink" Target="https://app.glide.io/" TargetMode="External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27.png"/><Relationship Id="rId10" Type="http://schemas.openxmlformats.org/officeDocument/2006/relationships/image" Target="../media/image81.png"/><Relationship Id="rId4" Type="http://schemas.openxmlformats.org/officeDocument/2006/relationships/hyperlink" Target="https://www.urban-connect.ch/cern" TargetMode="External"/><Relationship Id="rId9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smb-dep.web.cern.ch/en/Mobility_Shuttle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hyperlink" Target="https://sce-dep.web.cern.ch/cern-shuttle-service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hyperlink" Target="https://cern.service-now.com/service-portal/?id=about" TargetMode="External"/><Relationship Id="rId3" Type="http://schemas.openxmlformats.org/officeDocument/2006/relationships/image" Target="../media/image84.png"/><Relationship Id="rId7" Type="http://schemas.openxmlformats.org/officeDocument/2006/relationships/image" Target="../media/image87.png"/><Relationship Id="rId12" Type="http://schemas.openxmlformats.org/officeDocument/2006/relationships/image" Target="../media/image9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6.png"/><Relationship Id="rId11" Type="http://schemas.openxmlformats.org/officeDocument/2006/relationships/image" Target="../media/image90.png"/><Relationship Id="rId5" Type="http://schemas.openxmlformats.org/officeDocument/2006/relationships/hyperlink" Target="mailto:service-desk@cern.ch" TargetMode="External"/><Relationship Id="rId10" Type="http://schemas.openxmlformats.org/officeDocument/2006/relationships/hyperlink" Target="https://cern.ch/service-portal" TargetMode="External"/><Relationship Id="rId4" Type="http://schemas.openxmlformats.org/officeDocument/2006/relationships/image" Target="../media/image85.png"/><Relationship Id="rId9" Type="http://schemas.openxmlformats.org/officeDocument/2006/relationships/image" Target="../media/image89.png"/><Relationship Id="rId14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lms.cern.ch/ekp/servlet/ekp?CID=EKP000043535&amp;TX=FORMAT1&amp;BACKTOCATALOG=Y&amp;DECORATEPAGE=N" TargetMode="External"/><Relationship Id="rId4" Type="http://schemas.openxmlformats.org/officeDocument/2006/relationships/hyperlink" Target="http://safety.cern.ch/FirstAid.html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staff-association.web.cern.ch/membership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6.png"/><Relationship Id="rId5" Type="http://schemas.openxmlformats.org/officeDocument/2006/relationships/hyperlink" Target="https://alumni.cern/signup" TargetMode="External"/><Relationship Id="rId4" Type="http://schemas.openxmlformats.org/officeDocument/2006/relationships/image" Target="../media/image9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g"/><Relationship Id="rId3" Type="http://schemas.openxmlformats.org/officeDocument/2006/relationships/image" Target="../media/image97.jpeg"/><Relationship Id="rId7" Type="http://schemas.openxmlformats.org/officeDocument/2006/relationships/image" Target="../media/image10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Relationship Id="rId9" Type="http://schemas.openxmlformats.org/officeDocument/2006/relationships/image" Target="../media/image10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category/10150/attachments/1626912/2591084/james_purvis_welcome.m4v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comments" Target="../comments/comment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cern.ch/codeofconduct" TargetMode="External"/><Relationship Id="rId5" Type="http://schemas.openxmlformats.org/officeDocument/2006/relationships/image" Target="../media/image104.png"/><Relationship Id="rId4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05.png"/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hyperlink" Target="https://cernphone.docs.cern.ch/" TargetMode="Externa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attermost.web.cern.ch/signup_user_complete/?id=7ko15fz7b7fbzbtip7yb84y3xa" TargetMode="External"/><Relationship Id="rId5" Type="http://schemas.openxmlformats.org/officeDocument/2006/relationships/hyperlink" Target="https://videoconference.web.cern.ch/t/zoom-cern-service-faq/27" TargetMode="External"/><Relationship Id="rId10" Type="http://schemas.openxmlformats.org/officeDocument/2006/relationships/image" Target="../media/image108.png"/><Relationship Id="rId4" Type="http://schemas.openxmlformats.org/officeDocument/2006/relationships/hyperlink" Target="https://cern.zoom.us/" TargetMode="External"/><Relationship Id="rId9" Type="http://schemas.openxmlformats.org/officeDocument/2006/relationships/image" Target="../media/image10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hr.web.cern.ch/joining-cern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Relationship Id="rId6" Type="http://schemas.openxmlformats.org/officeDocument/2006/relationships/comments" Target="../comments/comment6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8140/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indico.cern.ch/category/5482/" TargetMode="External"/><Relationship Id="rId5" Type="http://schemas.openxmlformats.org/officeDocument/2006/relationships/hyperlink" Target="https://indico.cern.ch/category/3501/" TargetMode="External"/><Relationship Id="rId4" Type="http://schemas.openxmlformats.org/officeDocument/2006/relationships/image" Target="../media/image11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lms.cern.ch/ekp/servlet/ekp?CID=EKP000043703&amp;TX=FORMAT1&amp;BACKTOCATALOG=Y&amp;DECORATEPAGE=N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category/10150/" TargetMode="External"/><Relationship Id="rId4" Type="http://schemas.openxmlformats.org/officeDocument/2006/relationships/hyperlink" Target="https://indico.cern.ch/category/14568/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9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language-tandem.web.cern.ch/" TargetMode="External"/><Relationship Id="rId5" Type="http://schemas.openxmlformats.org/officeDocument/2006/relationships/hyperlink" Target="cern.ch/learninghub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indico.cern.ch/category/1015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9.png"/><Relationship Id="rId4" Type="http://schemas.openxmlformats.org/officeDocument/2006/relationships/diagramData" Target="../diagrams/data1.xml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75120"/>
            <a:ext cx="7221372" cy="705332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Programme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of the morning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1385646" y="951570"/>
            <a:ext cx="6372708" cy="3371850"/>
          </a:xfrm>
        </p:spPr>
        <p:txBody>
          <a:bodyPr>
            <a:normAutofit/>
          </a:bodyPr>
          <a:lstStyle/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dirty="0"/>
          </a:p>
          <a:p>
            <a:pPr marL="27432" indent="0">
              <a:buNone/>
            </a:pPr>
            <a:endParaRPr lang="fr-CH" sz="2100" dirty="0"/>
          </a:p>
        </p:txBody>
      </p:sp>
      <p:sp>
        <p:nvSpPr>
          <p:cNvPr id="3" name="TextBox 2"/>
          <p:cNvSpPr txBox="1"/>
          <p:nvPr/>
        </p:nvSpPr>
        <p:spPr>
          <a:xfrm>
            <a:off x="790567" y="951570"/>
            <a:ext cx="7995624" cy="30315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dirty="0" smtClean="0"/>
              <a:t>08.45</a:t>
            </a:r>
            <a:r>
              <a:rPr lang="en-US" sz="2000" dirty="0"/>
              <a:t>		Welcome by James Purvis, Head HR Department</a:t>
            </a:r>
          </a:p>
          <a:p>
            <a:endParaRPr lang="en-US" sz="900" dirty="0"/>
          </a:p>
          <a:p>
            <a:r>
              <a:rPr lang="en-US" sz="2000" dirty="0"/>
              <a:t>08.55		Quiz – CERN as organization</a:t>
            </a:r>
          </a:p>
          <a:p>
            <a:endParaRPr lang="en-US" sz="900" dirty="0"/>
          </a:p>
          <a:p>
            <a:r>
              <a:rPr lang="en-US" sz="2000" dirty="0" smtClean="0">
                <a:solidFill>
                  <a:srgbClr val="00DB81"/>
                </a:solidFill>
              </a:rPr>
              <a:t>09.20</a:t>
            </a:r>
            <a:r>
              <a:rPr lang="en-US" sz="2000" dirty="0">
                <a:solidFill>
                  <a:srgbClr val="00DB81"/>
                </a:solidFill>
              </a:rPr>
              <a:t>		</a:t>
            </a:r>
            <a:r>
              <a:rPr lang="en-US" sz="2000" dirty="0" smtClean="0">
                <a:solidFill>
                  <a:srgbClr val="00DB81"/>
                </a:solidFill>
              </a:rPr>
              <a:t>Group photo, coffee break </a:t>
            </a:r>
            <a:r>
              <a:rPr lang="en-GB" sz="2000" dirty="0" smtClean="0">
                <a:solidFill>
                  <a:srgbClr val="00DB81"/>
                </a:solidFill>
              </a:rPr>
              <a:t>and </a:t>
            </a:r>
            <a:r>
              <a:rPr lang="en-GB" sz="2000" dirty="0">
                <a:solidFill>
                  <a:srgbClr val="00DB81"/>
                </a:solidFill>
              </a:rPr>
              <a:t>networking</a:t>
            </a:r>
          </a:p>
          <a:p>
            <a:endParaRPr lang="en-GB" sz="900" i="1" dirty="0">
              <a:solidFill>
                <a:srgbClr val="C00000"/>
              </a:solidFill>
            </a:endParaRPr>
          </a:p>
          <a:p>
            <a:endParaRPr lang="en-US" sz="100" i="1" dirty="0"/>
          </a:p>
          <a:p>
            <a:r>
              <a:rPr lang="en-US" sz="2000" dirty="0" smtClean="0"/>
              <a:t>09.55</a:t>
            </a:r>
            <a:r>
              <a:rPr lang="en-US" sz="2000" dirty="0"/>
              <a:t>		Quiz – daily life at CERN </a:t>
            </a:r>
          </a:p>
          <a:p>
            <a:endParaRPr lang="en-US" sz="900" dirty="0"/>
          </a:p>
          <a:p>
            <a:r>
              <a:rPr lang="en-US" sz="2000" dirty="0" smtClean="0"/>
              <a:t>10.30</a:t>
            </a:r>
            <a:r>
              <a:rPr lang="en-US" sz="2000" dirty="0"/>
              <a:t>		Meet colleagues from your department </a:t>
            </a:r>
          </a:p>
          <a:p>
            <a:r>
              <a:rPr lang="en-US" sz="2000" dirty="0"/>
              <a:t>		Transfer to department</a:t>
            </a:r>
          </a:p>
          <a:p>
            <a:endParaRPr lang="en-US" sz="900" dirty="0"/>
          </a:p>
          <a:p>
            <a:r>
              <a:rPr lang="en-US" sz="2000" dirty="0" smtClean="0"/>
              <a:t>11.00</a:t>
            </a:r>
            <a:r>
              <a:rPr lang="en-US" sz="2000" dirty="0"/>
              <a:t>	</a:t>
            </a:r>
            <a:r>
              <a:rPr lang="en-US" sz="2000" dirty="0" smtClean="0"/>
              <a:t>	Welcome </a:t>
            </a:r>
            <a:r>
              <a:rPr lang="en-US" sz="2000" dirty="0"/>
              <a:t>in your department</a:t>
            </a:r>
            <a:endParaRPr lang="en-US" sz="2000" dirty="0"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73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75" y="-58727"/>
            <a:ext cx="8935048" cy="1249673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Programme </a:t>
            </a:r>
            <a:r>
              <a:rPr 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Wednesday 2 November</a:t>
            </a:r>
            <a:endParaRPr lang="en-GB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1385646" y="951570"/>
            <a:ext cx="6372708" cy="3371850"/>
          </a:xfrm>
        </p:spPr>
        <p:txBody>
          <a:bodyPr>
            <a:normAutofit/>
          </a:bodyPr>
          <a:lstStyle/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dirty="0"/>
          </a:p>
          <a:p>
            <a:pPr marL="27432" indent="0">
              <a:buNone/>
            </a:pPr>
            <a:endParaRPr lang="fr-CH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2614" t="10266" r="33298" b="10026"/>
          <a:stretch/>
        </p:blipFill>
        <p:spPr>
          <a:xfrm>
            <a:off x="5525667" y="863198"/>
            <a:ext cx="965008" cy="1186443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572073" y="2090116"/>
            <a:ext cx="2595781" cy="2084852"/>
            <a:chOff x="6572073" y="2130124"/>
            <a:chExt cx="2595781" cy="208485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76492" t="6531" r="1233" b="6215"/>
            <a:stretch/>
          </p:blipFill>
          <p:spPr>
            <a:xfrm>
              <a:off x="6572073" y="2130124"/>
              <a:ext cx="2595781" cy="2084852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7916739" y="2890255"/>
              <a:ext cx="1223184" cy="66791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7916739" y="2222345"/>
              <a:ext cx="1223184" cy="66791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4" name="Picture 10" descr="RÃ©sultat de recherche d'images pour &quot;cern indico logo&quot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845" y="1202556"/>
            <a:ext cx="1239853" cy="50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own Arrow 15"/>
          <p:cNvSpPr/>
          <p:nvPr/>
        </p:nvSpPr>
        <p:spPr>
          <a:xfrm>
            <a:off x="8277308" y="1424792"/>
            <a:ext cx="492981" cy="570985"/>
          </a:xfrm>
          <a:prstGeom prst="down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75" y="2000777"/>
            <a:ext cx="6324925" cy="241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5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43" y="982570"/>
            <a:ext cx="2967916" cy="2967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472" y="1578916"/>
            <a:ext cx="42778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Ready to learn</a:t>
            </a:r>
          </a:p>
          <a:p>
            <a:r>
              <a:rPr lang="en-US" sz="3200" dirty="0"/>
              <a:t>more about CERN </a:t>
            </a:r>
          </a:p>
          <a:p>
            <a:r>
              <a:rPr lang="en-US" sz="3200" dirty="0"/>
              <a:t>via a quiz 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261914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b="13294"/>
          <a:stretch/>
        </p:blipFill>
        <p:spPr>
          <a:xfrm>
            <a:off x="1158403" y="2053"/>
            <a:ext cx="6704611" cy="2730048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915877" y="1953846"/>
            <a:ext cx="1375508" cy="7782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773" y="2821353"/>
            <a:ext cx="2306046" cy="14107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16341" y="3031728"/>
            <a:ext cx="1697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Building </a:t>
            </a:r>
            <a:r>
              <a:rPr lang="en-GB" b="1" dirty="0">
                <a:solidFill>
                  <a:srgbClr val="FF0000"/>
                </a:solidFill>
              </a:rPr>
              <a:t>5</a:t>
            </a:r>
            <a:endParaRPr lang="en-GB" b="1" dirty="0">
              <a:solidFill>
                <a:schemeClr val="accent6"/>
              </a:solidFill>
            </a:endParaRPr>
          </a:p>
          <a:p>
            <a:r>
              <a:rPr lang="en-GB" b="1" dirty="0">
                <a:solidFill>
                  <a:schemeClr val="accent6"/>
                </a:solidFill>
              </a:rPr>
              <a:t>Ground floor</a:t>
            </a:r>
          </a:p>
          <a:p>
            <a:r>
              <a:rPr lang="en-GB" b="1" dirty="0">
                <a:solidFill>
                  <a:schemeClr val="accent6"/>
                </a:solidFill>
              </a:rPr>
              <a:t>Office </a:t>
            </a:r>
            <a:r>
              <a:rPr lang="en-GB" b="1" dirty="0">
                <a:solidFill>
                  <a:srgbClr val="FF0000"/>
                </a:solidFill>
              </a:rPr>
              <a:t>001</a:t>
            </a:r>
          </a:p>
          <a:p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567797" y="3242133"/>
            <a:ext cx="37402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accent6"/>
                </a:solidFill>
              </a:rPr>
              <a:t>R = ground floor (</a:t>
            </a:r>
            <a:r>
              <a:rPr lang="en-GB" sz="1600" b="1" dirty="0" err="1">
                <a:solidFill>
                  <a:srgbClr val="FF0000"/>
                </a:solidFill>
              </a:rPr>
              <a:t>R</a:t>
            </a:r>
            <a:r>
              <a:rPr lang="en-GB" sz="1600" b="1" dirty="0" err="1">
                <a:solidFill>
                  <a:schemeClr val="accent6"/>
                </a:solidFill>
              </a:rPr>
              <a:t>ez</a:t>
            </a:r>
            <a:r>
              <a:rPr lang="en-GB" sz="1600" b="1" dirty="0">
                <a:solidFill>
                  <a:schemeClr val="accent6"/>
                </a:solidFill>
              </a:rPr>
              <a:t> de </a:t>
            </a:r>
            <a:r>
              <a:rPr lang="en-GB" sz="1600" b="1" dirty="0" err="1">
                <a:solidFill>
                  <a:schemeClr val="accent6"/>
                </a:solidFill>
              </a:rPr>
              <a:t>chaussee</a:t>
            </a:r>
            <a:r>
              <a:rPr lang="en-GB" sz="1600" b="1" dirty="0">
                <a:solidFill>
                  <a:schemeClr val="accent6"/>
                </a:solidFill>
              </a:rPr>
              <a:t>)</a:t>
            </a:r>
          </a:p>
          <a:p>
            <a:r>
              <a:rPr lang="en-GB" sz="1600" b="1" dirty="0">
                <a:solidFill>
                  <a:schemeClr val="accent6"/>
                </a:solidFill>
              </a:rPr>
              <a:t>S = basement (</a:t>
            </a:r>
            <a:r>
              <a:rPr lang="en-GB" sz="1600" b="1" dirty="0">
                <a:solidFill>
                  <a:srgbClr val="FF0000"/>
                </a:solidFill>
              </a:rPr>
              <a:t>S</a:t>
            </a:r>
            <a:r>
              <a:rPr lang="en-GB" sz="1600" b="1" dirty="0">
                <a:solidFill>
                  <a:schemeClr val="accent6"/>
                </a:solidFill>
              </a:rPr>
              <a:t>ous-sol)</a:t>
            </a:r>
          </a:p>
        </p:txBody>
      </p:sp>
    </p:spTree>
    <p:extLst>
      <p:ext uri="{BB962C8B-B14F-4D97-AF65-F5344CB8AC3E}">
        <p14:creationId xmlns:p14="http://schemas.microsoft.com/office/powerpoint/2010/main" val="114813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40019" r="32770" b="10347"/>
          <a:stretch/>
        </p:blipFill>
        <p:spPr>
          <a:xfrm>
            <a:off x="7750241" y="1438573"/>
            <a:ext cx="1036316" cy="48295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10460" y="68621"/>
            <a:ext cx="2862316" cy="80070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MapCERN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2699" y="972448"/>
            <a:ext cx="5877123" cy="33096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53" y="0"/>
            <a:ext cx="1088784" cy="107337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/>
          <a:srcRect l="8467" t="750" r="13301" b="56277"/>
          <a:stretch/>
        </p:blipFill>
        <p:spPr>
          <a:xfrm>
            <a:off x="154546" y="1473776"/>
            <a:ext cx="1197735" cy="4181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53" y="2273390"/>
            <a:ext cx="952500" cy="952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89757" y="227339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1913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473" y="3195984"/>
            <a:ext cx="8229600" cy="605995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en-US" dirty="0"/>
              <a:t>https://visit.cern/globe/history-globe </a:t>
            </a:r>
          </a:p>
          <a:p>
            <a:pPr marL="36576" indent="0">
              <a:buNone/>
            </a:pPr>
            <a:r>
              <a:rPr lang="en-GB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73" y="376739"/>
            <a:ext cx="3827361" cy="25469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3993" y="855792"/>
            <a:ext cx="4915495" cy="327103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19655" y="3825905"/>
            <a:ext cx="1734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© </a:t>
            </a:r>
            <a:r>
              <a:rPr lang="en-US" sz="1200" dirty="0">
                <a:solidFill>
                  <a:schemeClr val="bg1"/>
                </a:solidFill>
              </a:rPr>
              <a:t>CERN Photo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98167" y="333960"/>
            <a:ext cx="1963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© </a:t>
            </a:r>
            <a:r>
              <a:rPr lang="en-US" sz="1200" dirty="0">
                <a:solidFill>
                  <a:schemeClr val="bg1"/>
                </a:solidFill>
              </a:rPr>
              <a:t>CERN Photo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0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as an international organization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Quiz – part 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430" y="588936"/>
            <a:ext cx="6331055" cy="35103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64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19132" y="2646834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Fellows</a:t>
            </a:r>
          </a:p>
          <a:p>
            <a:r>
              <a:rPr lang="en-GB" dirty="0"/>
              <a:t>~ </a:t>
            </a:r>
            <a:r>
              <a:rPr lang="en-GB" dirty="0" smtClean="0"/>
              <a:t>780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95131" y="2653460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Staff</a:t>
            </a:r>
          </a:p>
          <a:p>
            <a:r>
              <a:rPr lang="en-GB" dirty="0"/>
              <a:t>~ 2 </a:t>
            </a:r>
            <a:r>
              <a:rPr lang="en-GB" dirty="0" smtClean="0"/>
              <a:t>670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43133" y="2646834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Users</a:t>
            </a:r>
          </a:p>
          <a:p>
            <a:r>
              <a:rPr lang="en-GB" dirty="0"/>
              <a:t>~ </a:t>
            </a:r>
            <a:r>
              <a:rPr lang="en-GB" dirty="0" smtClean="0"/>
              <a:t>11 </a:t>
            </a:r>
            <a:r>
              <a:rPr lang="en-GB" dirty="0"/>
              <a:t>2</a:t>
            </a:r>
            <a:r>
              <a:rPr lang="en-GB" dirty="0" smtClean="0"/>
              <a:t>00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67134" y="2653460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Associates</a:t>
            </a:r>
          </a:p>
          <a:p>
            <a:r>
              <a:rPr lang="en-GB" dirty="0"/>
              <a:t>~ </a:t>
            </a:r>
            <a:r>
              <a:rPr lang="en-GB" dirty="0" smtClean="0"/>
              <a:t>1000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891135" y="2653460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Students</a:t>
            </a:r>
          </a:p>
          <a:p>
            <a:r>
              <a:rPr lang="en-GB" dirty="0"/>
              <a:t>~ </a:t>
            </a:r>
            <a:r>
              <a:rPr lang="en-GB" dirty="0" smtClean="0"/>
              <a:t>550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204054" y="1596888"/>
            <a:ext cx="1993505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Employed MPE</a:t>
            </a:r>
          </a:p>
          <a:p>
            <a:r>
              <a:rPr lang="en-GB" dirty="0"/>
              <a:t>~ 3 </a:t>
            </a:r>
            <a:r>
              <a:rPr lang="en-GB" dirty="0" smtClean="0"/>
              <a:t>450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037718" y="1596889"/>
            <a:ext cx="1970789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Associated MPA</a:t>
            </a:r>
          </a:p>
          <a:p>
            <a:r>
              <a:rPr lang="en-GB" dirty="0"/>
              <a:t>~ </a:t>
            </a:r>
            <a:r>
              <a:rPr lang="en-GB" dirty="0" smtClean="0"/>
              <a:t>12 7</a:t>
            </a:r>
            <a:r>
              <a:rPr lang="en-GB" dirty="0"/>
              <a:t>5</a:t>
            </a:r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541469" y="201450"/>
            <a:ext cx="141183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CERN </a:t>
            </a:r>
            <a:r>
              <a:rPr lang="en-GB" dirty="0" err="1"/>
              <a:t>MoP</a:t>
            </a:r>
            <a:endParaRPr lang="en-GB" dirty="0"/>
          </a:p>
          <a:p>
            <a:r>
              <a:rPr lang="en-GB" dirty="0"/>
              <a:t>~16 2</a:t>
            </a:r>
            <a:r>
              <a:rPr lang="en-GB" dirty="0" smtClean="0"/>
              <a:t>00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840435" y="452581"/>
            <a:ext cx="1416829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Contractors</a:t>
            </a:r>
          </a:p>
          <a:p>
            <a:r>
              <a:rPr lang="en-GB" dirty="0"/>
              <a:t>&gt; 4 500</a:t>
            </a:r>
          </a:p>
        </p:txBody>
      </p:sp>
      <p:cxnSp>
        <p:nvCxnSpPr>
          <p:cNvPr id="19" name="Elbow Connector 18"/>
          <p:cNvCxnSpPr>
            <a:stCxn id="11" idx="2"/>
            <a:endCxn id="6" idx="0"/>
          </p:cNvCxnSpPr>
          <p:nvPr/>
        </p:nvCxnSpPr>
        <p:spPr>
          <a:xfrm rot="16200000" flipH="1">
            <a:off x="2387810" y="2056215"/>
            <a:ext cx="403615" cy="777621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1" idx="2"/>
            <a:endCxn id="7" idx="0"/>
          </p:cNvCxnSpPr>
          <p:nvPr/>
        </p:nvCxnSpPr>
        <p:spPr>
          <a:xfrm rot="5400000">
            <a:off x="1622497" y="2075149"/>
            <a:ext cx="410241" cy="746380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12" idx="2"/>
            <a:endCxn id="8" idx="0"/>
          </p:cNvCxnSpPr>
          <p:nvPr/>
        </p:nvCxnSpPr>
        <p:spPr>
          <a:xfrm rot="5400000">
            <a:off x="5060964" y="1684685"/>
            <a:ext cx="403614" cy="1520684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0" idx="0"/>
            <a:endCxn id="12" idx="2"/>
          </p:cNvCxnSpPr>
          <p:nvPr/>
        </p:nvCxnSpPr>
        <p:spPr>
          <a:xfrm rot="16200000" flipV="1">
            <a:off x="6581652" y="1684681"/>
            <a:ext cx="410240" cy="1527318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2" idx="2"/>
            <a:endCxn id="9" idx="0"/>
          </p:cNvCxnSpPr>
          <p:nvPr/>
        </p:nvCxnSpPr>
        <p:spPr>
          <a:xfrm>
            <a:off x="6023113" y="2243220"/>
            <a:ext cx="3317" cy="41024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1" idx="0"/>
            <a:endCxn id="13" idx="1"/>
          </p:cNvCxnSpPr>
          <p:nvPr/>
        </p:nvCxnSpPr>
        <p:spPr>
          <a:xfrm rot="5400000" flipH="1" flipV="1">
            <a:off x="2335002" y="390421"/>
            <a:ext cx="1072272" cy="1340662"/>
          </a:xfrm>
          <a:prstGeom prst="bentConnector2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3" idx="3"/>
            <a:endCxn id="12" idx="0"/>
          </p:cNvCxnSpPr>
          <p:nvPr/>
        </p:nvCxnSpPr>
        <p:spPr>
          <a:xfrm>
            <a:off x="4953303" y="524616"/>
            <a:ext cx="1069810" cy="1072273"/>
          </a:xfrm>
          <a:prstGeom prst="bentConnector2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61" name="Picture 60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07" y="3227732"/>
            <a:ext cx="1015804" cy="760672"/>
          </a:xfrm>
          <a:prstGeom prst="rect">
            <a:avLst/>
          </a:prstGeom>
        </p:spPr>
      </p:pic>
      <p:pic>
        <p:nvPicPr>
          <p:cNvPr id="62" name="Picture 61" descr="The Inconsequential One Man - Godyear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35" y="940192"/>
            <a:ext cx="2107592" cy="909777"/>
          </a:xfrm>
          <a:prstGeom prst="rect">
            <a:avLst/>
          </a:prstGeom>
        </p:spPr>
      </p:pic>
      <p:pic>
        <p:nvPicPr>
          <p:cNvPr id="63" name="Picture 62" descr="The Ten Typical Associates at Work - Business Buzz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6488" y="3368583"/>
            <a:ext cx="908937" cy="760672"/>
          </a:xfrm>
          <a:prstGeom prst="rect">
            <a:avLst/>
          </a:prstGeom>
        </p:spPr>
      </p:pic>
      <p:pic>
        <p:nvPicPr>
          <p:cNvPr id="69" name="Picture 68" descr="The Ten Typical Associates at Work - Business Buzz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453" y="3272441"/>
            <a:ext cx="857213" cy="702636"/>
          </a:xfrm>
          <a:prstGeom prst="rect">
            <a:avLst/>
          </a:prstGeom>
        </p:spPr>
      </p:pic>
      <p:pic>
        <p:nvPicPr>
          <p:cNvPr id="70" name="Picture 69" descr="The Ten Typical Associates at Work - Business Buzz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16058" y="3272441"/>
            <a:ext cx="747854" cy="643867"/>
          </a:xfrm>
          <a:prstGeom prst="rect">
            <a:avLst/>
          </a:prstGeom>
        </p:spPr>
      </p:pic>
      <p:pic>
        <p:nvPicPr>
          <p:cNvPr id="71" name="Picture 70" descr="The Ten Typical Associates at Work - Business Buzz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884" y="3240743"/>
            <a:ext cx="856670" cy="675565"/>
          </a:xfrm>
          <a:prstGeom prst="rect">
            <a:avLst/>
          </a:prstGeom>
        </p:spPr>
      </p:pic>
      <p:pic>
        <p:nvPicPr>
          <p:cNvPr id="72" name="Picture 71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065" y="3214405"/>
            <a:ext cx="1015804" cy="760672"/>
          </a:xfrm>
          <a:prstGeom prst="rect">
            <a:avLst/>
          </a:prstGeom>
        </p:spPr>
      </p:pic>
      <p:pic>
        <p:nvPicPr>
          <p:cNvPr id="73" name="Picture 72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921" y="3368583"/>
            <a:ext cx="1015804" cy="760672"/>
          </a:xfrm>
          <a:prstGeom prst="rect">
            <a:avLst/>
          </a:prstGeom>
        </p:spPr>
      </p:pic>
      <p:pic>
        <p:nvPicPr>
          <p:cNvPr id="74" name="Picture 73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484" y="3480400"/>
            <a:ext cx="1015804" cy="760672"/>
          </a:xfrm>
          <a:prstGeom prst="rect">
            <a:avLst/>
          </a:prstGeom>
        </p:spPr>
      </p:pic>
      <p:pic>
        <p:nvPicPr>
          <p:cNvPr id="75" name="Picture 74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096" y="3289823"/>
            <a:ext cx="1015804" cy="7606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447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221" y="141480"/>
            <a:ext cx="4475708" cy="2085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"/>
            <a:r>
              <a:rPr lang="en-US" sz="2400" b="1" dirty="0"/>
              <a:t>Revenues 2022</a:t>
            </a:r>
          </a:p>
          <a:p>
            <a:pPr marL="27432"/>
            <a:r>
              <a:rPr lang="en-US" sz="1350" dirty="0"/>
              <a:t/>
            </a:r>
            <a:br>
              <a:rPr lang="en-US" sz="1350" dirty="0"/>
            </a:br>
            <a:r>
              <a:rPr lang="en-US" sz="1600" b="1" dirty="0">
                <a:solidFill>
                  <a:srgbClr val="00B0F0"/>
                </a:solidFill>
              </a:rPr>
              <a:t>Member State contributions </a:t>
            </a:r>
            <a:r>
              <a:rPr lang="en-US" sz="1600" dirty="0"/>
              <a:t>	</a:t>
            </a:r>
            <a:r>
              <a:rPr lang="en-US" sz="1600" b="1" dirty="0">
                <a:solidFill>
                  <a:srgbClr val="00B0F0"/>
                </a:solidFill>
              </a:rPr>
              <a:t>84 %</a:t>
            </a:r>
          </a:p>
          <a:p>
            <a:pPr marL="27432"/>
            <a:r>
              <a:rPr lang="en-US" sz="1600" dirty="0"/>
              <a:t>Associate Member State contributions	  2 %</a:t>
            </a:r>
          </a:p>
          <a:p>
            <a:pPr marL="27432"/>
            <a:r>
              <a:rPr lang="en-US" sz="1600" dirty="0"/>
              <a:t>Special contributions		3.7%</a:t>
            </a:r>
          </a:p>
          <a:p>
            <a:pPr marL="27432"/>
            <a:r>
              <a:rPr lang="en-US" sz="1400" i="1" dirty="0"/>
              <a:t>(to HL-LHC, specific experiments, from EU)</a:t>
            </a:r>
          </a:p>
          <a:p>
            <a:pPr marL="27432"/>
            <a:r>
              <a:rPr lang="en-US" sz="1600" dirty="0"/>
              <a:t>Other 	  			10 %</a:t>
            </a:r>
            <a:br>
              <a:rPr lang="en-US" sz="1600" dirty="0"/>
            </a:br>
            <a:r>
              <a:rPr lang="en-US" sz="1400" i="1" dirty="0"/>
              <a:t>(e.g. knowledge transfer, donations, …)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76383" y="665000"/>
            <a:ext cx="43240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"/>
            <a:r>
              <a:rPr lang="en-US" sz="1600" dirty="0"/>
              <a:t>Principle = </a:t>
            </a:r>
          </a:p>
          <a:p>
            <a:pPr marL="27432"/>
            <a:r>
              <a:rPr lang="en-US" sz="1600" dirty="0"/>
              <a:t>proportional to Gross National Income</a:t>
            </a:r>
          </a:p>
          <a:p>
            <a:pPr marL="27432"/>
            <a:r>
              <a:rPr lang="en-US" dirty="0"/>
              <a:t>→  equal effort for every country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364" y="2196078"/>
            <a:ext cx="4389129" cy="294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0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99494" y="4090576"/>
            <a:ext cx="14777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Photo, 2015</a:t>
            </a:r>
            <a:endParaRPr lang="en-GB" sz="10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732" y="175158"/>
            <a:ext cx="5580431" cy="41814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99494" y="2830120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Link to </a:t>
            </a:r>
            <a:r>
              <a:rPr lang="en-GB" dirty="0">
                <a:hlinkClick r:id="rId4"/>
              </a:rPr>
              <a:t>biography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6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peningcli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82187" y="4247534"/>
            <a:ext cx="609600" cy="609600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196645" y="512557"/>
            <a:ext cx="8514517" cy="3430177"/>
          </a:xfrm>
          <a:prstGeom prst="rect">
            <a:avLst/>
          </a:prstGeom>
          <a:solidFill>
            <a:srgbClr val="004482"/>
          </a:solidFill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Are you ready?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Take </a:t>
            </a:r>
            <a:r>
              <a:rPr kumimoji="0" lang="en-US" sz="4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 seat, the session will start shortly…</a:t>
            </a:r>
            <a:endParaRPr kumimoji="0" lang="en-GB" sz="4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53" y="3942734"/>
            <a:ext cx="964504" cy="9144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1660125" y="2891711"/>
            <a:ext cx="6492240" cy="554154"/>
          </a:xfrm>
          <a:prstGeom prst="roundRect">
            <a:avLst/>
          </a:prstGeom>
          <a:solidFill>
            <a:srgbClr val="00B0F0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630302" y="2891711"/>
            <a:ext cx="6551885" cy="561702"/>
          </a:xfrm>
          <a:prstGeom prst="roundRect">
            <a:avLst/>
          </a:prstGeom>
          <a:noFill/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021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67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0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932" y="303498"/>
            <a:ext cx="6989861" cy="4266474"/>
          </a:xfrm>
        </p:spPr>
        <p:txBody>
          <a:bodyPr>
            <a:normAutofit fontScale="77500" lnSpcReduction="20000"/>
          </a:bodyPr>
          <a:lstStyle/>
          <a:p>
            <a:pPr marL="27432" indent="0">
              <a:buNone/>
            </a:pPr>
            <a:r>
              <a:rPr lang="en-US" b="1" dirty="0"/>
              <a:t>Working at CERN when Nobel prize</a:t>
            </a:r>
          </a:p>
          <a:p>
            <a:r>
              <a:rPr lang="en-US" dirty="0"/>
              <a:t>1992 : Georges </a:t>
            </a:r>
            <a:r>
              <a:rPr lang="en-US" dirty="0" err="1"/>
              <a:t>Charpak</a:t>
            </a:r>
            <a:endParaRPr lang="en-US" dirty="0"/>
          </a:p>
          <a:p>
            <a:r>
              <a:rPr lang="en-US" dirty="0"/>
              <a:t>1988 : Carlo Rubbia  &amp; Simon van der Meer</a:t>
            </a:r>
          </a:p>
          <a:p>
            <a:r>
              <a:rPr lang="en-US" dirty="0"/>
              <a:t>1984 : Jack Steinberger </a:t>
            </a:r>
            <a:r>
              <a:rPr lang="en-US" sz="1350" dirty="0"/>
              <a:t>(with Lederman and Schwartz)</a:t>
            </a:r>
            <a:endParaRPr lang="en-US" dirty="0"/>
          </a:p>
          <a:p>
            <a:pPr marL="27432" indent="0">
              <a:buNone/>
            </a:pPr>
            <a:endParaRPr lang="en-US" b="1" dirty="0"/>
          </a:p>
          <a:p>
            <a:pPr marL="27432" indent="0">
              <a:buNone/>
            </a:pPr>
            <a:r>
              <a:rPr lang="en-US" b="1" dirty="0"/>
              <a:t>Working at CERN after Nobel prize</a:t>
            </a:r>
          </a:p>
          <a:p>
            <a:r>
              <a:rPr lang="en-US" dirty="0"/>
              <a:t>1952 : Felix Bloch</a:t>
            </a:r>
          </a:p>
          <a:p>
            <a:r>
              <a:rPr lang="en-US" dirty="0"/>
              <a:t>1976 : Sam Ting</a:t>
            </a:r>
          </a:p>
          <a:p>
            <a:pPr marL="27432" indent="0">
              <a:buNone/>
            </a:pPr>
            <a:endParaRPr lang="en-US" b="1" dirty="0"/>
          </a:p>
          <a:p>
            <a:pPr marL="27432" indent="0">
              <a:buNone/>
            </a:pPr>
            <a:r>
              <a:rPr lang="en-US" b="1" dirty="0"/>
              <a:t>Nobel prize thanks to discoveries at CERN</a:t>
            </a:r>
          </a:p>
          <a:p>
            <a:r>
              <a:rPr lang="en-US" dirty="0"/>
              <a:t>2013 : Peter Higgs &amp; Francois </a:t>
            </a:r>
            <a:r>
              <a:rPr lang="en-US" dirty="0" err="1"/>
              <a:t>Englert</a:t>
            </a:r>
            <a:endParaRPr lang="en-US" dirty="0"/>
          </a:p>
          <a:p>
            <a:pPr marL="27432" indent="0">
              <a:buNone/>
            </a:pPr>
            <a:endParaRPr lang="en-US" dirty="0"/>
          </a:p>
          <a:p>
            <a:pPr marL="27432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01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Welcome </a:t>
            </a:r>
            <a:r>
              <a:rPr lang="en-US" dirty="0" smtClean="0"/>
              <a:t>to HR-PXE </a:t>
            </a:r>
            <a:r>
              <a:rPr lang="en-US" dirty="0"/>
              <a:t>colleagues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994205"/>
            <a:ext cx="8488017" cy="3203145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dirty="0"/>
              <a:t>Opportunity to ask questions during coffee </a:t>
            </a:r>
            <a:r>
              <a:rPr lang="en-US" dirty="0" smtClean="0"/>
              <a:t>break</a:t>
            </a:r>
          </a:p>
          <a:p>
            <a:pPr marL="36576" indent="0">
              <a:buNone/>
            </a:pP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/>
              <a:t>Collective induction session </a:t>
            </a:r>
            <a:r>
              <a:rPr lang="en-US" b="1" i="1" dirty="0">
                <a:solidFill>
                  <a:srgbClr val="92D050"/>
                </a:solidFill>
              </a:rPr>
              <a:t>by type of </a:t>
            </a:r>
            <a:r>
              <a:rPr lang="en-US" b="1" i="1" dirty="0" smtClean="0">
                <a:solidFill>
                  <a:srgbClr val="92D050"/>
                </a:solidFill>
              </a:rPr>
              <a:t>contract</a:t>
            </a:r>
            <a:endParaRPr lang="en-US" b="1" i="1" dirty="0">
              <a:solidFill>
                <a:srgbClr val="92D050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Fellows	</a:t>
            </a:r>
            <a:r>
              <a:rPr lang="en-US" sz="2000" b="1" i="1" dirty="0">
                <a:solidFill>
                  <a:srgbClr val="92D050"/>
                </a:solidFill>
              </a:rPr>
              <a:t>			</a:t>
            </a:r>
            <a:endParaRPr lang="en-US" sz="2000" b="1" i="1" dirty="0" smtClean="0">
              <a:solidFill>
                <a:srgbClr val="92D050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Tech </a:t>
            </a:r>
            <a:r>
              <a:rPr lang="en-US" sz="2400" dirty="0"/>
              <a:t>&amp; Admin </a:t>
            </a:r>
            <a:r>
              <a:rPr lang="en-US" sz="2400" dirty="0" smtClean="0"/>
              <a:t>students	 in the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week </a:t>
            </a:r>
            <a:r>
              <a:rPr lang="en-US" sz="2400" dirty="0"/>
              <a:t>	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Doctoral </a:t>
            </a:r>
            <a:r>
              <a:rPr lang="en-US" sz="2400" dirty="0" smtClean="0"/>
              <a:t>students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Individually contacted by HRA : Staff</a:t>
            </a:r>
            <a:endParaRPr lang="en-US" sz="2800" dirty="0"/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4373012" y="2431397"/>
            <a:ext cx="656389" cy="1135905"/>
          </a:xfrm>
          <a:prstGeom prst="rightBrace">
            <a:avLst/>
          </a:prstGeom>
          <a:ln>
            <a:solidFill>
              <a:srgbClr val="0B387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41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99226" y="3125992"/>
            <a:ext cx="3166173" cy="1989058"/>
            <a:chOff x="0" y="0"/>
            <a:chExt cx="1889868" cy="118725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889868" cy="1187255"/>
            </a:xfrm>
            <a:custGeom>
              <a:avLst/>
              <a:gdLst/>
              <a:ahLst/>
              <a:cxnLst/>
              <a:rect l="l" t="t" r="r" b="b"/>
              <a:pathLst>
                <a:path w="1889868" h="1187255">
                  <a:moveTo>
                    <a:pt x="0" y="0"/>
                  </a:moveTo>
                  <a:lnTo>
                    <a:pt x="1889868" y="0"/>
                  </a:lnTo>
                  <a:lnTo>
                    <a:pt x="1889868" y="1187255"/>
                  </a:lnTo>
                  <a:lnTo>
                    <a:pt x="0" y="1187255"/>
                  </a:lnTo>
                  <a:close/>
                </a:path>
              </a:pathLst>
            </a:custGeom>
            <a:solidFill>
              <a:srgbClr val="CDD6E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995651" y="3252500"/>
            <a:ext cx="1345601" cy="871154"/>
            <a:chOff x="0" y="0"/>
            <a:chExt cx="955590" cy="61865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55591" cy="618658"/>
            </a:xfrm>
            <a:custGeom>
              <a:avLst/>
              <a:gdLst/>
              <a:ahLst/>
              <a:cxnLst/>
              <a:rect l="l" t="t" r="r" b="b"/>
              <a:pathLst>
                <a:path w="955591" h="618658">
                  <a:moveTo>
                    <a:pt x="127011" y="0"/>
                  </a:moveTo>
                  <a:lnTo>
                    <a:pt x="828579" y="0"/>
                  </a:lnTo>
                  <a:cubicBezTo>
                    <a:pt x="898726" y="0"/>
                    <a:pt x="955591" y="56865"/>
                    <a:pt x="955591" y="127011"/>
                  </a:cubicBezTo>
                  <a:lnTo>
                    <a:pt x="955591" y="491647"/>
                  </a:lnTo>
                  <a:cubicBezTo>
                    <a:pt x="955591" y="561793"/>
                    <a:pt x="898726" y="618658"/>
                    <a:pt x="828579" y="618658"/>
                  </a:cubicBezTo>
                  <a:lnTo>
                    <a:pt x="127011" y="618658"/>
                  </a:lnTo>
                  <a:cubicBezTo>
                    <a:pt x="56865" y="618658"/>
                    <a:pt x="0" y="561793"/>
                    <a:pt x="0" y="491647"/>
                  </a:cubicBezTo>
                  <a:lnTo>
                    <a:pt x="0" y="127011"/>
                  </a:lnTo>
                  <a:cubicBezTo>
                    <a:pt x="0" y="56865"/>
                    <a:pt x="56865" y="0"/>
                    <a:pt x="127011" y="0"/>
                  </a:cubicBezTo>
                  <a:close/>
                </a:path>
              </a:pathLst>
            </a:custGeom>
            <a:solidFill>
              <a:srgbClr val="0033A0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457222" y="3477647"/>
            <a:ext cx="884030" cy="365609"/>
            <a:chOff x="0" y="0"/>
            <a:chExt cx="527672" cy="21823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27672" cy="218230"/>
            </a:xfrm>
            <a:custGeom>
              <a:avLst/>
              <a:gdLst/>
              <a:ahLst/>
              <a:cxnLst/>
              <a:rect l="l" t="t" r="r" b="b"/>
              <a:pathLst>
                <a:path w="527672" h="218230">
                  <a:moveTo>
                    <a:pt x="0" y="0"/>
                  </a:moveTo>
                  <a:lnTo>
                    <a:pt x="527672" y="0"/>
                  </a:lnTo>
                  <a:lnTo>
                    <a:pt x="527672" y="218230"/>
                  </a:lnTo>
                  <a:lnTo>
                    <a:pt x="0" y="218230"/>
                  </a:lnTo>
                  <a:close/>
                </a:path>
              </a:pathLst>
            </a:custGeom>
            <a:solidFill>
              <a:srgbClr val="61C5D3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39398" y="3508637"/>
            <a:ext cx="317638" cy="317638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4625053" y="912610"/>
            <a:ext cx="3121270" cy="3044368"/>
            <a:chOff x="0" y="0"/>
            <a:chExt cx="1863066" cy="1817164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863066" cy="1817164"/>
            </a:xfrm>
            <a:custGeom>
              <a:avLst/>
              <a:gdLst/>
              <a:ahLst/>
              <a:cxnLst/>
              <a:rect l="l" t="t" r="r" b="b"/>
              <a:pathLst>
                <a:path w="1863066" h="1817164">
                  <a:moveTo>
                    <a:pt x="0" y="0"/>
                  </a:moveTo>
                  <a:lnTo>
                    <a:pt x="1863066" y="0"/>
                  </a:lnTo>
                  <a:lnTo>
                    <a:pt x="1863066" y="1817164"/>
                  </a:lnTo>
                  <a:lnTo>
                    <a:pt x="0" y="1817164"/>
                  </a:lnTo>
                  <a:close/>
                </a:path>
              </a:pathLst>
            </a:custGeom>
            <a:solidFill>
              <a:srgbClr val="CDD6ED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4625053" y="4013589"/>
            <a:ext cx="1127350" cy="1091521"/>
            <a:chOff x="0" y="0"/>
            <a:chExt cx="672908" cy="651522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672908" cy="651522"/>
            </a:xfrm>
            <a:custGeom>
              <a:avLst/>
              <a:gdLst/>
              <a:ahLst/>
              <a:cxnLst/>
              <a:rect l="l" t="t" r="r" b="b"/>
              <a:pathLst>
                <a:path w="672908" h="651522">
                  <a:moveTo>
                    <a:pt x="0" y="0"/>
                  </a:moveTo>
                  <a:lnTo>
                    <a:pt x="672908" y="0"/>
                  </a:lnTo>
                  <a:lnTo>
                    <a:pt x="672908" y="651522"/>
                  </a:lnTo>
                  <a:lnTo>
                    <a:pt x="0" y="651522"/>
                  </a:lnTo>
                  <a:close/>
                </a:path>
              </a:pathLst>
            </a:custGeom>
            <a:solidFill>
              <a:srgbClr val="CDD6ED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918686" y="3252500"/>
            <a:ext cx="947140" cy="871154"/>
            <a:chOff x="0" y="0"/>
            <a:chExt cx="672620" cy="618658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672620" cy="618658"/>
            </a:xfrm>
            <a:custGeom>
              <a:avLst/>
              <a:gdLst/>
              <a:ahLst/>
              <a:cxnLst/>
              <a:rect l="l" t="t" r="r" b="b"/>
              <a:pathLst>
                <a:path w="672620" h="618658">
                  <a:moveTo>
                    <a:pt x="180445" y="0"/>
                  </a:moveTo>
                  <a:lnTo>
                    <a:pt x="492175" y="0"/>
                  </a:lnTo>
                  <a:cubicBezTo>
                    <a:pt x="591832" y="0"/>
                    <a:pt x="672620" y="80788"/>
                    <a:pt x="672620" y="180445"/>
                  </a:cubicBezTo>
                  <a:lnTo>
                    <a:pt x="672620" y="438213"/>
                  </a:lnTo>
                  <a:cubicBezTo>
                    <a:pt x="672620" y="537870"/>
                    <a:pt x="591832" y="618658"/>
                    <a:pt x="492175" y="618658"/>
                  </a:cubicBezTo>
                  <a:lnTo>
                    <a:pt x="180445" y="618658"/>
                  </a:lnTo>
                  <a:cubicBezTo>
                    <a:pt x="80788" y="618658"/>
                    <a:pt x="0" y="537870"/>
                    <a:pt x="0" y="438213"/>
                  </a:cubicBezTo>
                  <a:lnTo>
                    <a:pt x="0" y="180445"/>
                  </a:lnTo>
                  <a:cubicBezTo>
                    <a:pt x="0" y="80788"/>
                    <a:pt x="80788" y="0"/>
                    <a:pt x="180445" y="0"/>
                  </a:cubicBezTo>
                  <a:close/>
                </a:path>
              </a:pathLst>
            </a:custGeom>
            <a:solidFill>
              <a:srgbClr val="0033A0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2383835" y="3491131"/>
            <a:ext cx="481991" cy="365609"/>
            <a:chOff x="0" y="0"/>
            <a:chExt cx="287697" cy="21823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87697" cy="218230"/>
            </a:xfrm>
            <a:custGeom>
              <a:avLst/>
              <a:gdLst/>
              <a:ahLst/>
              <a:cxnLst/>
              <a:rect l="l" t="t" r="r" b="b"/>
              <a:pathLst>
                <a:path w="287697" h="218230">
                  <a:moveTo>
                    <a:pt x="0" y="0"/>
                  </a:moveTo>
                  <a:lnTo>
                    <a:pt x="287697" y="0"/>
                  </a:lnTo>
                  <a:lnTo>
                    <a:pt x="287697" y="218230"/>
                  </a:lnTo>
                  <a:lnTo>
                    <a:pt x="0" y="218230"/>
                  </a:lnTo>
                  <a:close/>
                </a:path>
              </a:pathLst>
            </a:custGeom>
            <a:solidFill>
              <a:srgbClr val="61C5D3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920386" y="4202833"/>
            <a:ext cx="947140" cy="871154"/>
            <a:chOff x="0" y="0"/>
            <a:chExt cx="672620" cy="618658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72620" cy="618658"/>
            </a:xfrm>
            <a:custGeom>
              <a:avLst/>
              <a:gdLst/>
              <a:ahLst/>
              <a:cxnLst/>
              <a:rect l="l" t="t" r="r" b="b"/>
              <a:pathLst>
                <a:path w="672620" h="618658">
                  <a:moveTo>
                    <a:pt x="180445" y="0"/>
                  </a:moveTo>
                  <a:lnTo>
                    <a:pt x="492175" y="0"/>
                  </a:lnTo>
                  <a:cubicBezTo>
                    <a:pt x="591832" y="0"/>
                    <a:pt x="672620" y="80788"/>
                    <a:pt x="672620" y="180445"/>
                  </a:cubicBezTo>
                  <a:lnTo>
                    <a:pt x="672620" y="438213"/>
                  </a:lnTo>
                  <a:cubicBezTo>
                    <a:pt x="672620" y="537870"/>
                    <a:pt x="591832" y="618658"/>
                    <a:pt x="492175" y="618658"/>
                  </a:cubicBezTo>
                  <a:lnTo>
                    <a:pt x="180445" y="618658"/>
                  </a:lnTo>
                  <a:cubicBezTo>
                    <a:pt x="80788" y="618658"/>
                    <a:pt x="0" y="537870"/>
                    <a:pt x="0" y="438213"/>
                  </a:cubicBezTo>
                  <a:lnTo>
                    <a:pt x="0" y="180445"/>
                  </a:lnTo>
                  <a:cubicBezTo>
                    <a:pt x="0" y="80788"/>
                    <a:pt x="80788" y="0"/>
                    <a:pt x="180445" y="0"/>
                  </a:cubicBezTo>
                  <a:close/>
                </a:path>
              </a:pathLst>
            </a:custGeom>
            <a:solidFill>
              <a:srgbClr val="0033A0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3217582" y="4202833"/>
            <a:ext cx="947140" cy="871154"/>
            <a:chOff x="0" y="0"/>
            <a:chExt cx="672620" cy="618658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672620" cy="618658"/>
            </a:xfrm>
            <a:custGeom>
              <a:avLst/>
              <a:gdLst/>
              <a:ahLst/>
              <a:cxnLst/>
              <a:rect l="l" t="t" r="r" b="b"/>
              <a:pathLst>
                <a:path w="672620" h="618658">
                  <a:moveTo>
                    <a:pt x="180445" y="0"/>
                  </a:moveTo>
                  <a:lnTo>
                    <a:pt x="492175" y="0"/>
                  </a:lnTo>
                  <a:cubicBezTo>
                    <a:pt x="591832" y="0"/>
                    <a:pt x="672620" y="80788"/>
                    <a:pt x="672620" y="180445"/>
                  </a:cubicBezTo>
                  <a:lnTo>
                    <a:pt x="672620" y="438213"/>
                  </a:lnTo>
                  <a:cubicBezTo>
                    <a:pt x="672620" y="537870"/>
                    <a:pt x="591832" y="618658"/>
                    <a:pt x="492175" y="618658"/>
                  </a:cubicBezTo>
                  <a:lnTo>
                    <a:pt x="180445" y="618658"/>
                  </a:lnTo>
                  <a:cubicBezTo>
                    <a:pt x="80788" y="618658"/>
                    <a:pt x="0" y="537870"/>
                    <a:pt x="0" y="438213"/>
                  </a:cubicBezTo>
                  <a:lnTo>
                    <a:pt x="0" y="180445"/>
                  </a:lnTo>
                  <a:cubicBezTo>
                    <a:pt x="0" y="80788"/>
                    <a:pt x="80788" y="0"/>
                    <a:pt x="180445" y="0"/>
                  </a:cubicBezTo>
                  <a:close/>
                </a:path>
              </a:pathLst>
            </a:custGeom>
            <a:solidFill>
              <a:srgbClr val="0033A0"/>
            </a:solidFill>
          </p:spPr>
        </p:sp>
        <p:sp>
          <p:nvSpPr>
            <p:cNvPr id="29" name="TextBox 29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3682731" y="4430583"/>
            <a:ext cx="481991" cy="365609"/>
            <a:chOff x="0" y="0"/>
            <a:chExt cx="287697" cy="21823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87697" cy="218230"/>
            </a:xfrm>
            <a:custGeom>
              <a:avLst/>
              <a:gdLst/>
              <a:ahLst/>
              <a:cxnLst/>
              <a:rect l="l" t="t" r="r" b="b"/>
              <a:pathLst>
                <a:path w="287697" h="218230">
                  <a:moveTo>
                    <a:pt x="0" y="0"/>
                  </a:moveTo>
                  <a:lnTo>
                    <a:pt x="287697" y="0"/>
                  </a:lnTo>
                  <a:lnTo>
                    <a:pt x="287697" y="218230"/>
                  </a:lnTo>
                  <a:lnTo>
                    <a:pt x="0" y="218230"/>
                  </a:lnTo>
                  <a:close/>
                </a:path>
              </a:pathLst>
            </a:custGeom>
            <a:solidFill>
              <a:srgbClr val="61C5D3"/>
            </a:solidFill>
          </p:spPr>
        </p:sp>
        <p:sp>
          <p:nvSpPr>
            <p:cNvPr id="32" name="TextBox 3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415400" y="90354"/>
            <a:ext cx="6330923" cy="296468"/>
            <a:chOff x="0" y="0"/>
            <a:chExt cx="3778886" cy="17696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3778886" cy="176960"/>
            </a:xfrm>
            <a:custGeom>
              <a:avLst/>
              <a:gdLst/>
              <a:ahLst/>
              <a:cxnLst/>
              <a:rect l="l" t="t" r="r" b="b"/>
              <a:pathLst>
                <a:path w="3778886" h="176960">
                  <a:moveTo>
                    <a:pt x="0" y="0"/>
                  </a:moveTo>
                  <a:lnTo>
                    <a:pt x="3778886" y="0"/>
                  </a:lnTo>
                  <a:lnTo>
                    <a:pt x="3778886" y="176960"/>
                  </a:lnTo>
                  <a:lnTo>
                    <a:pt x="0" y="176960"/>
                  </a:lnTo>
                  <a:close/>
                </a:path>
              </a:pathLst>
            </a:custGeom>
            <a:solidFill>
              <a:srgbClr val="9BAEDB"/>
            </a:solidFill>
          </p:spPr>
        </p:sp>
        <p:sp>
          <p:nvSpPr>
            <p:cNvPr id="35" name="TextBox 3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923900" y="3491131"/>
            <a:ext cx="465150" cy="365609"/>
            <a:chOff x="0" y="0"/>
            <a:chExt cx="277645" cy="21823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277645" cy="218230"/>
            </a:xfrm>
            <a:custGeom>
              <a:avLst/>
              <a:gdLst/>
              <a:ahLst/>
              <a:cxnLst/>
              <a:rect l="l" t="t" r="r" b="b"/>
              <a:pathLst>
                <a:path w="277645" h="218230">
                  <a:moveTo>
                    <a:pt x="0" y="0"/>
                  </a:moveTo>
                  <a:lnTo>
                    <a:pt x="277645" y="0"/>
                  </a:lnTo>
                  <a:lnTo>
                    <a:pt x="277645" y="218230"/>
                  </a:lnTo>
                  <a:lnTo>
                    <a:pt x="0" y="218230"/>
                  </a:lnTo>
                  <a:close/>
                </a:path>
              </a:pathLst>
            </a:custGeom>
            <a:solidFill>
              <a:srgbClr val="E15E32"/>
            </a:solidFill>
          </p:spPr>
        </p:sp>
        <p:sp>
          <p:nvSpPr>
            <p:cNvPr id="38" name="TextBox 3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2995651" y="3476840"/>
            <a:ext cx="465150" cy="365609"/>
            <a:chOff x="0" y="0"/>
            <a:chExt cx="277645" cy="21823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277645" cy="218230"/>
            </a:xfrm>
            <a:custGeom>
              <a:avLst/>
              <a:gdLst/>
              <a:ahLst/>
              <a:cxnLst/>
              <a:rect l="l" t="t" r="r" b="b"/>
              <a:pathLst>
                <a:path w="277645" h="218230">
                  <a:moveTo>
                    <a:pt x="0" y="0"/>
                  </a:moveTo>
                  <a:lnTo>
                    <a:pt x="277645" y="0"/>
                  </a:lnTo>
                  <a:lnTo>
                    <a:pt x="277645" y="218230"/>
                  </a:lnTo>
                  <a:lnTo>
                    <a:pt x="0" y="218230"/>
                  </a:lnTo>
                  <a:close/>
                </a:path>
              </a:pathLst>
            </a:custGeom>
            <a:solidFill>
              <a:srgbClr val="E15E32"/>
            </a:solidFill>
          </p:spPr>
        </p:sp>
        <p:sp>
          <p:nvSpPr>
            <p:cNvPr id="41" name="TextBox 4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1921998" y="4435108"/>
            <a:ext cx="465150" cy="365609"/>
            <a:chOff x="0" y="0"/>
            <a:chExt cx="277645" cy="21823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77645" cy="218230"/>
            </a:xfrm>
            <a:custGeom>
              <a:avLst/>
              <a:gdLst/>
              <a:ahLst/>
              <a:cxnLst/>
              <a:rect l="l" t="t" r="r" b="b"/>
              <a:pathLst>
                <a:path w="277645" h="218230">
                  <a:moveTo>
                    <a:pt x="0" y="0"/>
                  </a:moveTo>
                  <a:lnTo>
                    <a:pt x="277645" y="0"/>
                  </a:lnTo>
                  <a:lnTo>
                    <a:pt x="277645" y="218230"/>
                  </a:lnTo>
                  <a:lnTo>
                    <a:pt x="0" y="218230"/>
                  </a:lnTo>
                  <a:close/>
                </a:path>
              </a:pathLst>
            </a:custGeom>
            <a:solidFill>
              <a:srgbClr val="E15E32"/>
            </a:solidFill>
          </p:spPr>
        </p:sp>
        <p:sp>
          <p:nvSpPr>
            <p:cNvPr id="44" name="TextBox 4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2387147" y="4435108"/>
            <a:ext cx="481991" cy="365609"/>
            <a:chOff x="0" y="0"/>
            <a:chExt cx="287697" cy="21823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287697" cy="218230"/>
            </a:xfrm>
            <a:custGeom>
              <a:avLst/>
              <a:gdLst/>
              <a:ahLst/>
              <a:cxnLst/>
              <a:rect l="l" t="t" r="r" b="b"/>
              <a:pathLst>
                <a:path w="287697" h="218230">
                  <a:moveTo>
                    <a:pt x="0" y="0"/>
                  </a:moveTo>
                  <a:lnTo>
                    <a:pt x="287697" y="0"/>
                  </a:lnTo>
                  <a:lnTo>
                    <a:pt x="287697" y="218230"/>
                  </a:lnTo>
                  <a:lnTo>
                    <a:pt x="0" y="218230"/>
                  </a:lnTo>
                  <a:close/>
                </a:path>
              </a:pathLst>
            </a:custGeom>
            <a:solidFill>
              <a:srgbClr val="61C5D3"/>
            </a:solidFill>
          </p:spPr>
        </p:sp>
        <p:sp>
          <p:nvSpPr>
            <p:cNvPr id="47" name="TextBox 4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48" name="Picture 4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474242" y="4475147"/>
            <a:ext cx="284456" cy="285529"/>
          </a:xfrm>
          <a:prstGeom prst="rect">
            <a:avLst/>
          </a:prstGeom>
        </p:spPr>
      </p:pic>
      <p:grpSp>
        <p:nvGrpSpPr>
          <p:cNvPr id="49" name="Group 49"/>
          <p:cNvGrpSpPr/>
          <p:nvPr/>
        </p:nvGrpSpPr>
        <p:grpSpPr>
          <a:xfrm>
            <a:off x="3217582" y="4430583"/>
            <a:ext cx="465150" cy="365609"/>
            <a:chOff x="0" y="0"/>
            <a:chExt cx="277645" cy="218230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277645" cy="218230"/>
            </a:xfrm>
            <a:custGeom>
              <a:avLst/>
              <a:gdLst/>
              <a:ahLst/>
              <a:cxnLst/>
              <a:rect l="l" t="t" r="r" b="b"/>
              <a:pathLst>
                <a:path w="277645" h="218230">
                  <a:moveTo>
                    <a:pt x="0" y="0"/>
                  </a:moveTo>
                  <a:lnTo>
                    <a:pt x="277645" y="0"/>
                  </a:lnTo>
                  <a:lnTo>
                    <a:pt x="277645" y="218230"/>
                  </a:lnTo>
                  <a:lnTo>
                    <a:pt x="0" y="218230"/>
                  </a:lnTo>
                  <a:close/>
                </a:path>
              </a:pathLst>
            </a:custGeom>
            <a:solidFill>
              <a:srgbClr val="E15E32"/>
            </a:solidFill>
          </p:spPr>
        </p:sp>
        <p:sp>
          <p:nvSpPr>
            <p:cNvPr id="51" name="TextBox 5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2" name="Group 52"/>
          <p:cNvGrpSpPr>
            <a:grpSpLocks noChangeAspect="1"/>
          </p:cNvGrpSpPr>
          <p:nvPr/>
        </p:nvGrpSpPr>
        <p:grpSpPr>
          <a:xfrm>
            <a:off x="1990574" y="3501509"/>
            <a:ext cx="317886" cy="317884"/>
            <a:chOff x="0" y="0"/>
            <a:chExt cx="6350000" cy="6349975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4970" r="-4970"/>
              </a:stretch>
            </a:blipFill>
          </p:spPr>
        </p:sp>
      </p:grpSp>
      <p:grpSp>
        <p:nvGrpSpPr>
          <p:cNvPr id="54" name="Group 54"/>
          <p:cNvGrpSpPr/>
          <p:nvPr/>
        </p:nvGrpSpPr>
        <p:grpSpPr>
          <a:xfrm>
            <a:off x="4683067" y="3053474"/>
            <a:ext cx="947140" cy="871154"/>
            <a:chOff x="0" y="0"/>
            <a:chExt cx="1487361" cy="1368035"/>
          </a:xfrm>
        </p:grpSpPr>
        <p:grpSp>
          <p:nvGrpSpPr>
            <p:cNvPr id="55" name="Group 55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57" name="TextBox 57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730457" y="331761"/>
              <a:ext cx="756904" cy="574142"/>
              <a:chOff x="0" y="0"/>
              <a:chExt cx="287697" cy="21823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60" name="TextBox 60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0" y="331761"/>
              <a:ext cx="730457" cy="574142"/>
              <a:chOff x="0" y="0"/>
              <a:chExt cx="277645" cy="21823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63" name="TextBox 63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64" name="TextBox 64"/>
            <p:cNvSpPr txBox="1"/>
            <p:nvPr/>
          </p:nvSpPr>
          <p:spPr>
            <a:xfrm>
              <a:off x="247304" y="947969"/>
              <a:ext cx="992755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Anne-Laure Tantot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Jan von der Brelie</a:t>
              </a:r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247304" y="56893"/>
              <a:ext cx="1074741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Site &amp; Civil Engineering </a:t>
              </a:r>
            </a:p>
            <a:p>
              <a:pPr marL="0" marR="0" lvl="0" indent="0" algn="ctr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(SCE)</a:t>
              </a:r>
            </a:p>
          </p:txBody>
        </p:sp>
        <p:grpSp>
          <p:nvGrpSpPr>
            <p:cNvPr id="66" name="Group 66"/>
            <p:cNvGrpSpPr>
              <a:grpSpLocks noChangeAspect="1"/>
            </p:cNvGrpSpPr>
            <p:nvPr/>
          </p:nvGrpSpPr>
          <p:grpSpPr>
            <a:xfrm>
              <a:off x="188017" y="352668"/>
              <a:ext cx="423216" cy="535603"/>
              <a:chOff x="0" y="0"/>
              <a:chExt cx="6021070" cy="76200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-148720" y="-6106"/>
                <a:ext cx="6319781" cy="7632211"/>
              </a:xfrm>
              <a:custGeom>
                <a:avLst/>
                <a:gdLst/>
                <a:ahLst/>
                <a:cxnLst/>
                <a:rect l="l" t="t" r="r" b="b"/>
                <a:pathLst>
                  <a:path w="6319781" h="7632211">
                    <a:moveTo>
                      <a:pt x="3159890" y="6106"/>
                    </a:moveTo>
                    <a:cubicBezTo>
                      <a:pt x="2080895" y="0"/>
                      <a:pt x="1081791" y="724844"/>
                      <a:pt x="540895" y="1906170"/>
                    </a:cubicBezTo>
                    <a:cubicBezTo>
                      <a:pt x="0" y="3087497"/>
                      <a:pt x="0" y="4544715"/>
                      <a:pt x="540895" y="5726042"/>
                    </a:cubicBezTo>
                    <a:cubicBezTo>
                      <a:pt x="1081791" y="6907368"/>
                      <a:pt x="2080895" y="7632212"/>
                      <a:pt x="3159890" y="7626106"/>
                    </a:cubicBezTo>
                    <a:cubicBezTo>
                      <a:pt x="4238885" y="7632212"/>
                      <a:pt x="5237990" y="6907368"/>
                      <a:pt x="5778885" y="5726042"/>
                    </a:cubicBezTo>
                    <a:cubicBezTo>
                      <a:pt x="6319781" y="4544715"/>
                      <a:pt x="6319781" y="3087497"/>
                      <a:pt x="5778885" y="1906170"/>
                    </a:cubicBezTo>
                    <a:cubicBezTo>
                      <a:pt x="5237990" y="724844"/>
                      <a:pt x="4238885" y="0"/>
                      <a:pt x="3159890" y="6106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 l="223" t="-9359" r="223" b="-9359"/>
                </a:stretch>
              </a:blipFill>
            </p:spPr>
          </p:sp>
        </p:grpSp>
        <p:pic>
          <p:nvPicPr>
            <p:cNvPr id="68" name="Picture 68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857465" y="408057"/>
              <a:ext cx="446702" cy="448387"/>
            </a:xfrm>
            <a:prstGeom prst="rect">
              <a:avLst/>
            </a:prstGeom>
          </p:spPr>
        </p:pic>
      </p:grpSp>
      <p:grpSp>
        <p:nvGrpSpPr>
          <p:cNvPr id="69" name="Group 69"/>
          <p:cNvGrpSpPr/>
          <p:nvPr/>
        </p:nvGrpSpPr>
        <p:grpSpPr>
          <a:xfrm>
            <a:off x="6744682" y="2089394"/>
            <a:ext cx="947140" cy="872963"/>
            <a:chOff x="0" y="0"/>
            <a:chExt cx="1487361" cy="1370876"/>
          </a:xfrm>
        </p:grpSpPr>
        <p:grpSp>
          <p:nvGrpSpPr>
            <p:cNvPr id="70" name="Group 70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72" name="TextBox 72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73" name="Group 73"/>
            <p:cNvGrpSpPr/>
            <p:nvPr/>
          </p:nvGrpSpPr>
          <p:grpSpPr>
            <a:xfrm>
              <a:off x="730457" y="331761"/>
              <a:ext cx="756904" cy="574142"/>
              <a:chOff x="0" y="0"/>
              <a:chExt cx="287697" cy="218230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75" name="TextBox 75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76" name="Picture 76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826466" y="388353"/>
              <a:ext cx="482961" cy="481536"/>
            </a:xfrm>
            <a:prstGeom prst="rect">
              <a:avLst/>
            </a:prstGeom>
          </p:spPr>
        </p:pic>
        <p:grpSp>
          <p:nvGrpSpPr>
            <p:cNvPr id="77" name="Group 77"/>
            <p:cNvGrpSpPr/>
            <p:nvPr/>
          </p:nvGrpSpPr>
          <p:grpSpPr>
            <a:xfrm>
              <a:off x="0" y="331761"/>
              <a:ext cx="730457" cy="574142"/>
              <a:chOff x="0" y="0"/>
              <a:chExt cx="277645" cy="218230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79" name="TextBox 79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80" name="TextBox 80"/>
            <p:cNvSpPr txBox="1"/>
            <p:nvPr/>
          </p:nvSpPr>
          <p:spPr>
            <a:xfrm>
              <a:off x="247304" y="947969"/>
              <a:ext cx="593412" cy="4229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Sara Krige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Jenni Suutala</a:t>
              </a:r>
            </a:p>
          </p:txBody>
        </p:sp>
        <p:sp>
          <p:nvSpPr>
            <p:cNvPr id="81" name="TextBox 81"/>
            <p:cNvSpPr txBox="1"/>
            <p:nvPr/>
          </p:nvSpPr>
          <p:spPr>
            <a:xfrm>
              <a:off x="397524" y="56893"/>
              <a:ext cx="774298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Pension Fund (PF)</a:t>
              </a:r>
            </a:p>
          </p:txBody>
        </p:sp>
        <p:grpSp>
          <p:nvGrpSpPr>
            <p:cNvPr id="82" name="Group 82"/>
            <p:cNvGrpSpPr>
              <a:grpSpLocks noChangeAspect="1"/>
            </p:cNvGrpSpPr>
            <p:nvPr/>
          </p:nvGrpSpPr>
          <p:grpSpPr>
            <a:xfrm>
              <a:off x="92894" y="349428"/>
              <a:ext cx="540783" cy="540781"/>
              <a:chOff x="0" y="0"/>
              <a:chExt cx="6350000" cy="6349975"/>
            </a:xfrm>
          </p:grpSpPr>
          <p:sp>
            <p:nvSpPr>
              <p:cNvPr id="83" name="Freeform 83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7"/>
                <a:stretch>
                  <a:fillRect t="-13120" b="-13120"/>
                </a:stretch>
              </a:blipFill>
            </p:spPr>
          </p:sp>
        </p:grpSp>
      </p:grpSp>
      <p:grpSp>
        <p:nvGrpSpPr>
          <p:cNvPr id="84" name="Group 84"/>
          <p:cNvGrpSpPr>
            <a:grpSpLocks noChangeAspect="1"/>
          </p:cNvGrpSpPr>
          <p:nvPr/>
        </p:nvGrpSpPr>
        <p:grpSpPr>
          <a:xfrm>
            <a:off x="1997532" y="4449549"/>
            <a:ext cx="317886" cy="317884"/>
            <a:chOff x="0" y="0"/>
            <a:chExt cx="6350000" cy="6349975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4970" r="-4970"/>
              </a:stretch>
            </a:blipFill>
          </p:spPr>
        </p:sp>
      </p:grpSp>
      <p:grpSp>
        <p:nvGrpSpPr>
          <p:cNvPr id="86" name="Group 86"/>
          <p:cNvGrpSpPr/>
          <p:nvPr/>
        </p:nvGrpSpPr>
        <p:grpSpPr>
          <a:xfrm>
            <a:off x="3212550" y="411084"/>
            <a:ext cx="3054800" cy="459340"/>
            <a:chOff x="0" y="0"/>
            <a:chExt cx="1606964" cy="241633"/>
          </a:xfrm>
        </p:grpSpPr>
        <p:sp>
          <p:nvSpPr>
            <p:cNvPr id="87" name="Freeform 87"/>
            <p:cNvSpPr/>
            <p:nvPr/>
          </p:nvSpPr>
          <p:spPr>
            <a:xfrm>
              <a:off x="0" y="0"/>
              <a:ext cx="1606964" cy="241633"/>
            </a:xfrm>
            <a:custGeom>
              <a:avLst/>
              <a:gdLst/>
              <a:ahLst/>
              <a:cxnLst/>
              <a:rect l="l" t="t" r="r" b="b"/>
              <a:pathLst>
                <a:path w="1606964" h="241633">
                  <a:moveTo>
                    <a:pt x="64554" y="0"/>
                  </a:moveTo>
                  <a:lnTo>
                    <a:pt x="1542410" y="0"/>
                  </a:lnTo>
                  <a:cubicBezTo>
                    <a:pt x="1559531" y="0"/>
                    <a:pt x="1575950" y="6801"/>
                    <a:pt x="1588057" y="18907"/>
                  </a:cubicBezTo>
                  <a:cubicBezTo>
                    <a:pt x="1600163" y="31014"/>
                    <a:pt x="1606964" y="47433"/>
                    <a:pt x="1606964" y="64554"/>
                  </a:cubicBezTo>
                  <a:lnTo>
                    <a:pt x="1606964" y="177079"/>
                  </a:lnTo>
                  <a:cubicBezTo>
                    <a:pt x="1606964" y="194200"/>
                    <a:pt x="1600163" y="210620"/>
                    <a:pt x="1588057" y="222726"/>
                  </a:cubicBezTo>
                  <a:cubicBezTo>
                    <a:pt x="1575950" y="234832"/>
                    <a:pt x="1559531" y="241633"/>
                    <a:pt x="1542410" y="241633"/>
                  </a:cubicBezTo>
                  <a:lnTo>
                    <a:pt x="64554" y="241633"/>
                  </a:lnTo>
                  <a:cubicBezTo>
                    <a:pt x="47433" y="241633"/>
                    <a:pt x="31014" y="234832"/>
                    <a:pt x="18907" y="222726"/>
                  </a:cubicBezTo>
                  <a:cubicBezTo>
                    <a:pt x="6801" y="210620"/>
                    <a:pt x="0" y="194200"/>
                    <a:pt x="0" y="177079"/>
                  </a:cubicBezTo>
                  <a:lnTo>
                    <a:pt x="0" y="64554"/>
                  </a:lnTo>
                  <a:cubicBezTo>
                    <a:pt x="0" y="47433"/>
                    <a:pt x="6801" y="31014"/>
                    <a:pt x="18907" y="18907"/>
                  </a:cubicBezTo>
                  <a:cubicBezTo>
                    <a:pt x="31014" y="6801"/>
                    <a:pt x="47433" y="0"/>
                    <a:pt x="64554" y="0"/>
                  </a:cubicBezTo>
                  <a:close/>
                </a:path>
              </a:pathLst>
            </a:custGeom>
            <a:solidFill>
              <a:srgbClr val="6B84C5"/>
            </a:solidFill>
          </p:spPr>
        </p:sp>
        <p:sp>
          <p:nvSpPr>
            <p:cNvPr id="88" name="TextBox 8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89" name="Group 89"/>
          <p:cNvGrpSpPr>
            <a:grpSpLocks noChangeAspect="1"/>
          </p:cNvGrpSpPr>
          <p:nvPr/>
        </p:nvGrpSpPr>
        <p:grpSpPr>
          <a:xfrm>
            <a:off x="3375062" y="439253"/>
            <a:ext cx="374699" cy="374697"/>
            <a:chOff x="0" y="0"/>
            <a:chExt cx="6350000" cy="6349975"/>
          </a:xfrm>
        </p:grpSpPr>
        <p:sp>
          <p:nvSpPr>
            <p:cNvPr id="90" name="Freeform 90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8"/>
              <a:stretch>
                <a:fillRect t="-7876" b="-7876"/>
              </a:stretch>
            </a:blipFill>
          </p:spPr>
        </p:sp>
      </p:grpSp>
      <p:grpSp>
        <p:nvGrpSpPr>
          <p:cNvPr id="91" name="Group 91"/>
          <p:cNvGrpSpPr/>
          <p:nvPr/>
        </p:nvGrpSpPr>
        <p:grpSpPr>
          <a:xfrm>
            <a:off x="5715055" y="2089394"/>
            <a:ext cx="948753" cy="871154"/>
            <a:chOff x="0" y="0"/>
            <a:chExt cx="1489894" cy="1368035"/>
          </a:xfrm>
        </p:grpSpPr>
        <p:sp>
          <p:nvSpPr>
            <p:cNvPr id="92" name="TextBox 92"/>
            <p:cNvSpPr txBox="1"/>
            <p:nvPr/>
          </p:nvSpPr>
          <p:spPr>
            <a:xfrm>
              <a:off x="277945" y="941923"/>
              <a:ext cx="593412" cy="4229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Sara Krige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Jenni Suutala</a:t>
              </a:r>
            </a:p>
          </p:txBody>
        </p:sp>
        <p:sp>
          <p:nvSpPr>
            <p:cNvPr id="93" name="TextBox 93"/>
            <p:cNvSpPr txBox="1"/>
            <p:nvPr/>
          </p:nvSpPr>
          <p:spPr>
            <a:xfrm>
              <a:off x="428166" y="50849"/>
              <a:ext cx="774300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Pension Fund (PF)</a:t>
              </a:r>
            </a:p>
          </p:txBody>
        </p:sp>
        <p:grpSp>
          <p:nvGrpSpPr>
            <p:cNvPr id="94" name="Group 94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95" name="Freeform 95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96" name="TextBox 96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97" name="Group 97"/>
            <p:cNvGrpSpPr/>
            <p:nvPr/>
          </p:nvGrpSpPr>
          <p:grpSpPr>
            <a:xfrm>
              <a:off x="2533" y="364758"/>
              <a:ext cx="730457" cy="574142"/>
              <a:chOff x="0" y="0"/>
              <a:chExt cx="277645" cy="218230"/>
            </a:xfrm>
          </p:grpSpPr>
          <p:sp>
            <p:nvSpPr>
              <p:cNvPr id="98" name="Freeform 98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99" name="TextBox 99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00" name="Group 100"/>
            <p:cNvGrpSpPr/>
            <p:nvPr/>
          </p:nvGrpSpPr>
          <p:grpSpPr>
            <a:xfrm>
              <a:off x="732990" y="364758"/>
              <a:ext cx="756904" cy="574142"/>
              <a:chOff x="0" y="0"/>
              <a:chExt cx="287697" cy="218230"/>
            </a:xfrm>
          </p:grpSpPr>
          <p:sp>
            <p:nvSpPr>
              <p:cNvPr id="101" name="Freeform 101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102" name="TextBox 102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03" name="Group 103"/>
            <p:cNvGrpSpPr>
              <a:grpSpLocks noChangeAspect="1"/>
            </p:cNvGrpSpPr>
            <p:nvPr/>
          </p:nvGrpSpPr>
          <p:grpSpPr>
            <a:xfrm>
              <a:off x="118162" y="428374"/>
              <a:ext cx="499199" cy="499197"/>
              <a:chOff x="0" y="0"/>
              <a:chExt cx="6350000" cy="6349975"/>
            </a:xfrm>
          </p:grpSpPr>
          <p:sp>
            <p:nvSpPr>
              <p:cNvPr id="104" name="Freeform 104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 l="-4970" r="-4970"/>
                </a:stretch>
              </a:blipFill>
            </p:spPr>
          </p:sp>
        </p:grpSp>
        <p:pic>
          <p:nvPicPr>
            <p:cNvPr id="105" name="Picture 10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858237" y="414008"/>
              <a:ext cx="500277" cy="502165"/>
            </a:xfrm>
            <a:prstGeom prst="rect">
              <a:avLst/>
            </a:prstGeom>
          </p:spPr>
        </p:pic>
        <p:sp>
          <p:nvSpPr>
            <p:cNvPr id="106" name="TextBox 106"/>
            <p:cNvSpPr txBox="1"/>
            <p:nvPr/>
          </p:nvSpPr>
          <p:spPr>
            <a:xfrm>
              <a:off x="247304" y="947969"/>
              <a:ext cx="925922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Benjamin Salignat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Jan von der Brelie</a:t>
              </a:r>
            </a:p>
          </p:txBody>
        </p:sp>
        <p:sp>
          <p:nvSpPr>
            <p:cNvPr id="107" name="TextBox 107"/>
            <p:cNvSpPr txBox="1"/>
            <p:nvPr/>
          </p:nvSpPr>
          <p:spPr>
            <a:xfrm>
              <a:off x="185073" y="66435"/>
              <a:ext cx="1115530" cy="3020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50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Industry, Procurement and Knowledge Transfer Department</a:t>
              </a:r>
            </a:p>
            <a:p>
              <a:pPr marL="0" marR="0" lvl="0" indent="0" algn="ctr" defTabSz="914400" rtl="0" eaLnBrk="1" fontAlgn="auto" latinLnBrk="0" hangingPunct="1">
                <a:lnSpc>
                  <a:spcPts val="50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(IPT)</a:t>
              </a:r>
            </a:p>
          </p:txBody>
        </p:sp>
      </p:grpSp>
      <p:grpSp>
        <p:nvGrpSpPr>
          <p:cNvPr id="108" name="Group 108"/>
          <p:cNvGrpSpPr>
            <a:grpSpLocks noChangeAspect="1"/>
          </p:cNvGrpSpPr>
          <p:nvPr/>
        </p:nvGrpSpPr>
        <p:grpSpPr>
          <a:xfrm>
            <a:off x="3101840" y="3507506"/>
            <a:ext cx="252773" cy="319899"/>
            <a:chOff x="0" y="0"/>
            <a:chExt cx="6021070" cy="7620000"/>
          </a:xfrm>
        </p:grpSpPr>
        <p:sp>
          <p:nvSpPr>
            <p:cNvPr id="109" name="Freeform 109"/>
            <p:cNvSpPr/>
            <p:nvPr/>
          </p:nvSpPr>
          <p:spPr>
            <a:xfrm>
              <a:off x="-148720" y="-6106"/>
              <a:ext cx="6319781" cy="7632211"/>
            </a:xfrm>
            <a:custGeom>
              <a:avLst/>
              <a:gdLst/>
              <a:ahLst/>
              <a:cxnLst/>
              <a:rect l="l" t="t" r="r" b="b"/>
              <a:pathLst>
                <a:path w="6319781" h="7632211">
                  <a:moveTo>
                    <a:pt x="3159890" y="6106"/>
                  </a:moveTo>
                  <a:cubicBezTo>
                    <a:pt x="2080895" y="0"/>
                    <a:pt x="1081791" y="724844"/>
                    <a:pt x="540895" y="1906170"/>
                  </a:cubicBezTo>
                  <a:cubicBezTo>
                    <a:pt x="0" y="3087497"/>
                    <a:pt x="0" y="4544715"/>
                    <a:pt x="540895" y="5726042"/>
                  </a:cubicBezTo>
                  <a:cubicBezTo>
                    <a:pt x="1081791" y="6907368"/>
                    <a:pt x="2080895" y="7632212"/>
                    <a:pt x="3159890" y="7626106"/>
                  </a:cubicBezTo>
                  <a:cubicBezTo>
                    <a:pt x="4238885" y="7632212"/>
                    <a:pt x="5237990" y="6907368"/>
                    <a:pt x="5778885" y="5726042"/>
                  </a:cubicBezTo>
                  <a:cubicBezTo>
                    <a:pt x="6319781" y="4544715"/>
                    <a:pt x="6319781" y="3087497"/>
                    <a:pt x="5778885" y="1906170"/>
                  </a:cubicBezTo>
                  <a:cubicBezTo>
                    <a:pt x="5237990" y="724844"/>
                    <a:pt x="4238885" y="0"/>
                    <a:pt x="3159890" y="6106"/>
                  </a:cubicBezTo>
                  <a:close/>
                </a:path>
              </a:pathLst>
            </a:custGeom>
            <a:blipFill>
              <a:blip r:embed="rId9"/>
              <a:stretch>
                <a:fillRect l="223" t="-3376" r="223" b="-3376"/>
              </a:stretch>
            </a:blipFill>
          </p:spPr>
        </p:sp>
      </p:grpSp>
      <p:grpSp>
        <p:nvGrpSpPr>
          <p:cNvPr id="110" name="Group 110"/>
          <p:cNvGrpSpPr>
            <a:grpSpLocks noChangeAspect="1"/>
          </p:cNvGrpSpPr>
          <p:nvPr/>
        </p:nvGrpSpPr>
        <p:grpSpPr>
          <a:xfrm>
            <a:off x="3343241" y="4453438"/>
            <a:ext cx="252773" cy="319899"/>
            <a:chOff x="0" y="0"/>
            <a:chExt cx="6021070" cy="7620000"/>
          </a:xfrm>
        </p:grpSpPr>
        <p:sp>
          <p:nvSpPr>
            <p:cNvPr id="111" name="Freeform 111"/>
            <p:cNvSpPr/>
            <p:nvPr/>
          </p:nvSpPr>
          <p:spPr>
            <a:xfrm>
              <a:off x="-148720" y="-6106"/>
              <a:ext cx="6319781" cy="7632211"/>
            </a:xfrm>
            <a:custGeom>
              <a:avLst/>
              <a:gdLst/>
              <a:ahLst/>
              <a:cxnLst/>
              <a:rect l="l" t="t" r="r" b="b"/>
              <a:pathLst>
                <a:path w="6319781" h="7632211">
                  <a:moveTo>
                    <a:pt x="3159890" y="6106"/>
                  </a:moveTo>
                  <a:cubicBezTo>
                    <a:pt x="2080895" y="0"/>
                    <a:pt x="1081791" y="724844"/>
                    <a:pt x="540895" y="1906170"/>
                  </a:cubicBezTo>
                  <a:cubicBezTo>
                    <a:pt x="0" y="3087497"/>
                    <a:pt x="0" y="4544715"/>
                    <a:pt x="540895" y="5726042"/>
                  </a:cubicBezTo>
                  <a:cubicBezTo>
                    <a:pt x="1081791" y="6907368"/>
                    <a:pt x="2080895" y="7632212"/>
                    <a:pt x="3159890" y="7626106"/>
                  </a:cubicBezTo>
                  <a:cubicBezTo>
                    <a:pt x="4238885" y="7632212"/>
                    <a:pt x="5237990" y="6907368"/>
                    <a:pt x="5778885" y="5726042"/>
                  </a:cubicBezTo>
                  <a:cubicBezTo>
                    <a:pt x="6319781" y="4544715"/>
                    <a:pt x="6319781" y="3087497"/>
                    <a:pt x="5778885" y="1906170"/>
                  </a:cubicBezTo>
                  <a:cubicBezTo>
                    <a:pt x="5237990" y="724844"/>
                    <a:pt x="4238885" y="0"/>
                    <a:pt x="3159890" y="6106"/>
                  </a:cubicBezTo>
                  <a:close/>
                </a:path>
              </a:pathLst>
            </a:custGeom>
            <a:blipFill>
              <a:blip r:embed="rId9"/>
              <a:stretch>
                <a:fillRect l="223" t="-3376" r="223" b="-3376"/>
              </a:stretch>
            </a:blipFill>
          </p:spPr>
        </p:sp>
      </p:grpSp>
      <p:grpSp>
        <p:nvGrpSpPr>
          <p:cNvPr id="112" name="Group 112"/>
          <p:cNvGrpSpPr>
            <a:grpSpLocks noChangeAspect="1"/>
          </p:cNvGrpSpPr>
          <p:nvPr/>
        </p:nvGrpSpPr>
        <p:grpSpPr>
          <a:xfrm>
            <a:off x="3974503" y="3507507"/>
            <a:ext cx="259382" cy="328261"/>
            <a:chOff x="0" y="0"/>
            <a:chExt cx="6021070" cy="7620000"/>
          </a:xfrm>
        </p:grpSpPr>
        <p:sp>
          <p:nvSpPr>
            <p:cNvPr id="113" name="Freeform 113"/>
            <p:cNvSpPr/>
            <p:nvPr/>
          </p:nvSpPr>
          <p:spPr>
            <a:xfrm>
              <a:off x="-148720" y="-6106"/>
              <a:ext cx="6319781" cy="7632211"/>
            </a:xfrm>
            <a:custGeom>
              <a:avLst/>
              <a:gdLst/>
              <a:ahLst/>
              <a:cxnLst/>
              <a:rect l="l" t="t" r="r" b="b"/>
              <a:pathLst>
                <a:path w="6319781" h="7632211">
                  <a:moveTo>
                    <a:pt x="3159890" y="6106"/>
                  </a:moveTo>
                  <a:cubicBezTo>
                    <a:pt x="2080895" y="0"/>
                    <a:pt x="1081791" y="724844"/>
                    <a:pt x="540895" y="1906170"/>
                  </a:cubicBezTo>
                  <a:cubicBezTo>
                    <a:pt x="0" y="3087497"/>
                    <a:pt x="0" y="4544715"/>
                    <a:pt x="540895" y="5726042"/>
                  </a:cubicBezTo>
                  <a:cubicBezTo>
                    <a:pt x="1081791" y="6907368"/>
                    <a:pt x="2080895" y="7632212"/>
                    <a:pt x="3159890" y="7626106"/>
                  </a:cubicBezTo>
                  <a:cubicBezTo>
                    <a:pt x="4238885" y="7632212"/>
                    <a:pt x="5237990" y="6907368"/>
                    <a:pt x="5778885" y="5726042"/>
                  </a:cubicBezTo>
                  <a:cubicBezTo>
                    <a:pt x="6319781" y="4544715"/>
                    <a:pt x="6319781" y="3087497"/>
                    <a:pt x="5778885" y="1906170"/>
                  </a:cubicBezTo>
                  <a:cubicBezTo>
                    <a:pt x="5237990" y="724844"/>
                    <a:pt x="4238885" y="0"/>
                    <a:pt x="3159890" y="6106"/>
                  </a:cubicBezTo>
                  <a:close/>
                </a:path>
              </a:pathLst>
            </a:custGeom>
            <a:blipFill>
              <a:blip r:embed="rId10"/>
              <a:stretch>
                <a:fillRect l="223" t="-2622" r="223" b="-2622"/>
              </a:stretch>
            </a:blipFill>
          </p:spPr>
        </p:sp>
      </p:grpSp>
      <p:grpSp>
        <p:nvGrpSpPr>
          <p:cNvPr id="114" name="Group 114"/>
          <p:cNvGrpSpPr/>
          <p:nvPr/>
        </p:nvGrpSpPr>
        <p:grpSpPr>
          <a:xfrm>
            <a:off x="4687043" y="1118740"/>
            <a:ext cx="947140" cy="871154"/>
            <a:chOff x="0" y="0"/>
            <a:chExt cx="1487361" cy="1368035"/>
          </a:xfrm>
        </p:grpSpPr>
        <p:grpSp>
          <p:nvGrpSpPr>
            <p:cNvPr id="115" name="Group 115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116" name="Freeform 116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117" name="TextBox 117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18" name="Group 118"/>
            <p:cNvGrpSpPr/>
            <p:nvPr/>
          </p:nvGrpSpPr>
          <p:grpSpPr>
            <a:xfrm>
              <a:off x="730449" y="329377"/>
              <a:ext cx="756904" cy="574142"/>
              <a:chOff x="0" y="0"/>
              <a:chExt cx="287697" cy="218230"/>
            </a:xfrm>
          </p:grpSpPr>
          <p:sp>
            <p:nvSpPr>
              <p:cNvPr id="119" name="Freeform 119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120" name="TextBox 120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121" name="Picture 121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826466" y="388353"/>
              <a:ext cx="482961" cy="481536"/>
            </a:xfrm>
            <a:prstGeom prst="rect">
              <a:avLst/>
            </a:prstGeom>
          </p:spPr>
        </p:pic>
        <p:grpSp>
          <p:nvGrpSpPr>
            <p:cNvPr id="122" name="Group 122"/>
            <p:cNvGrpSpPr/>
            <p:nvPr/>
          </p:nvGrpSpPr>
          <p:grpSpPr>
            <a:xfrm>
              <a:off x="0" y="324185"/>
              <a:ext cx="730457" cy="574142"/>
              <a:chOff x="0" y="0"/>
              <a:chExt cx="277645" cy="218230"/>
            </a:xfrm>
          </p:grpSpPr>
          <p:sp>
            <p:nvSpPr>
              <p:cNvPr id="123" name="Freeform 123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124" name="TextBox 124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25" name="Group 125"/>
            <p:cNvGrpSpPr>
              <a:grpSpLocks noChangeAspect="1"/>
            </p:cNvGrpSpPr>
            <p:nvPr/>
          </p:nvGrpSpPr>
          <p:grpSpPr>
            <a:xfrm>
              <a:off x="80639" y="353728"/>
              <a:ext cx="530586" cy="530584"/>
              <a:chOff x="0" y="0"/>
              <a:chExt cx="6350000" cy="6349975"/>
            </a:xfrm>
          </p:grpSpPr>
          <p:sp>
            <p:nvSpPr>
              <p:cNvPr id="126" name="Freeform 12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11"/>
                <a:stretch>
                  <a:fillRect t="-16428" b="-16428"/>
                </a:stretch>
              </a:blipFill>
            </p:spPr>
          </p:sp>
        </p:grpSp>
        <p:sp>
          <p:nvSpPr>
            <p:cNvPr id="127" name="TextBox 127"/>
            <p:cNvSpPr txBox="1"/>
            <p:nvPr/>
          </p:nvSpPr>
          <p:spPr>
            <a:xfrm>
              <a:off x="247304" y="947969"/>
              <a:ext cx="719399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Aurélie Choy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Jenni Suutala</a:t>
              </a:r>
            </a:p>
          </p:txBody>
        </p:sp>
        <p:sp>
          <p:nvSpPr>
            <p:cNvPr id="128" name="TextBox 128"/>
            <p:cNvSpPr txBox="1"/>
            <p:nvPr/>
          </p:nvSpPr>
          <p:spPr>
            <a:xfrm>
              <a:off x="229291" y="56893"/>
              <a:ext cx="1110766" cy="1208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5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28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Director General Office (DG)</a:t>
              </a:r>
            </a:p>
          </p:txBody>
        </p:sp>
      </p:grpSp>
      <p:grpSp>
        <p:nvGrpSpPr>
          <p:cNvPr id="129" name="Group 129"/>
          <p:cNvGrpSpPr/>
          <p:nvPr/>
        </p:nvGrpSpPr>
        <p:grpSpPr>
          <a:xfrm>
            <a:off x="5715056" y="1118740"/>
            <a:ext cx="947140" cy="871154"/>
            <a:chOff x="0" y="0"/>
            <a:chExt cx="1487361" cy="1368035"/>
          </a:xfrm>
        </p:grpSpPr>
        <p:grpSp>
          <p:nvGrpSpPr>
            <p:cNvPr id="130" name="Group 130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131" name="Freeform 131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132" name="TextBox 132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33" name="Group 133"/>
            <p:cNvGrpSpPr/>
            <p:nvPr/>
          </p:nvGrpSpPr>
          <p:grpSpPr>
            <a:xfrm>
              <a:off x="730457" y="324185"/>
              <a:ext cx="756904" cy="574142"/>
              <a:chOff x="0" y="0"/>
              <a:chExt cx="287697" cy="218230"/>
            </a:xfrm>
          </p:grpSpPr>
          <p:sp>
            <p:nvSpPr>
              <p:cNvPr id="134" name="Freeform 134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135" name="TextBox 135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136" name="Picture 136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897989" y="378252"/>
              <a:ext cx="482961" cy="481536"/>
            </a:xfrm>
            <a:prstGeom prst="rect">
              <a:avLst/>
            </a:prstGeom>
          </p:spPr>
        </p:pic>
        <p:grpSp>
          <p:nvGrpSpPr>
            <p:cNvPr id="137" name="Group 137"/>
            <p:cNvGrpSpPr/>
            <p:nvPr/>
          </p:nvGrpSpPr>
          <p:grpSpPr>
            <a:xfrm>
              <a:off x="0" y="324185"/>
              <a:ext cx="730457" cy="574142"/>
              <a:chOff x="0" y="0"/>
              <a:chExt cx="277645" cy="218230"/>
            </a:xfrm>
          </p:grpSpPr>
          <p:sp>
            <p:nvSpPr>
              <p:cNvPr id="138" name="Freeform 138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139" name="TextBox 139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40" name="Group 140"/>
            <p:cNvGrpSpPr>
              <a:grpSpLocks noChangeAspect="1"/>
            </p:cNvGrpSpPr>
            <p:nvPr/>
          </p:nvGrpSpPr>
          <p:grpSpPr>
            <a:xfrm>
              <a:off x="125913" y="342689"/>
              <a:ext cx="517101" cy="517099"/>
              <a:chOff x="0" y="0"/>
              <a:chExt cx="6350000" cy="6349975"/>
            </a:xfrm>
          </p:grpSpPr>
          <p:sp>
            <p:nvSpPr>
              <p:cNvPr id="141" name="Freeform 141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12"/>
                <a:stretch>
                  <a:fillRect t="-14685" b="-14685"/>
                </a:stretch>
              </a:blipFill>
            </p:spPr>
          </p:sp>
        </p:grpSp>
        <p:sp>
          <p:nvSpPr>
            <p:cNvPr id="142" name="TextBox 142"/>
            <p:cNvSpPr txBox="1"/>
            <p:nvPr/>
          </p:nvSpPr>
          <p:spPr>
            <a:xfrm>
              <a:off x="247304" y="947969"/>
              <a:ext cx="791421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Nina Koivunen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Jenni Suutala</a:t>
              </a:r>
            </a:p>
          </p:txBody>
        </p:sp>
        <p:sp>
          <p:nvSpPr>
            <p:cNvPr id="143" name="TextBox 143"/>
            <p:cNvSpPr txBox="1"/>
            <p:nvPr/>
          </p:nvSpPr>
          <p:spPr>
            <a:xfrm>
              <a:off x="214924" y="33961"/>
              <a:ext cx="1080041" cy="24166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1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Finance and Administrative Processes (FAP)</a:t>
              </a:r>
            </a:p>
          </p:txBody>
        </p:sp>
      </p:grpSp>
      <p:grpSp>
        <p:nvGrpSpPr>
          <p:cNvPr id="144" name="Group 144"/>
          <p:cNvGrpSpPr/>
          <p:nvPr/>
        </p:nvGrpSpPr>
        <p:grpSpPr>
          <a:xfrm>
            <a:off x="6743069" y="1118740"/>
            <a:ext cx="947140" cy="871154"/>
            <a:chOff x="0" y="0"/>
            <a:chExt cx="1487361" cy="1368035"/>
          </a:xfrm>
        </p:grpSpPr>
        <p:grpSp>
          <p:nvGrpSpPr>
            <p:cNvPr id="145" name="Group 145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146" name="Freeform 146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147" name="TextBox 147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48" name="Group 148"/>
            <p:cNvGrpSpPr/>
            <p:nvPr/>
          </p:nvGrpSpPr>
          <p:grpSpPr>
            <a:xfrm>
              <a:off x="730457" y="324185"/>
              <a:ext cx="756904" cy="574142"/>
              <a:chOff x="0" y="0"/>
              <a:chExt cx="287697" cy="218230"/>
            </a:xfrm>
          </p:grpSpPr>
          <p:sp>
            <p:nvSpPr>
              <p:cNvPr id="149" name="Freeform 149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150" name="TextBox 150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151" name="Picture 151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948257" y="388353"/>
              <a:ext cx="482961" cy="481536"/>
            </a:xfrm>
            <a:prstGeom prst="rect">
              <a:avLst/>
            </a:prstGeom>
          </p:spPr>
        </p:pic>
        <p:grpSp>
          <p:nvGrpSpPr>
            <p:cNvPr id="152" name="Group 152"/>
            <p:cNvGrpSpPr/>
            <p:nvPr/>
          </p:nvGrpSpPr>
          <p:grpSpPr>
            <a:xfrm>
              <a:off x="0" y="324185"/>
              <a:ext cx="730457" cy="574142"/>
              <a:chOff x="0" y="0"/>
              <a:chExt cx="277645" cy="218230"/>
            </a:xfrm>
          </p:grpSpPr>
          <p:sp>
            <p:nvSpPr>
              <p:cNvPr id="153" name="Freeform 153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154" name="TextBox 154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55" name="Group 155"/>
            <p:cNvGrpSpPr>
              <a:grpSpLocks noChangeAspect="1"/>
            </p:cNvGrpSpPr>
            <p:nvPr/>
          </p:nvGrpSpPr>
          <p:grpSpPr>
            <a:xfrm>
              <a:off x="106647" y="370540"/>
              <a:ext cx="517164" cy="517162"/>
              <a:chOff x="0" y="0"/>
              <a:chExt cx="6350000" cy="6349975"/>
            </a:xfrm>
          </p:grpSpPr>
          <p:sp>
            <p:nvSpPr>
              <p:cNvPr id="156" name="Freeform 15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13"/>
                <a:stretch>
                  <a:fillRect t="-14893" b="-14893"/>
                </a:stretch>
              </a:blipFill>
            </p:spPr>
          </p:sp>
        </p:grpSp>
        <p:sp>
          <p:nvSpPr>
            <p:cNvPr id="157" name="TextBox 157"/>
            <p:cNvSpPr txBox="1"/>
            <p:nvPr/>
          </p:nvSpPr>
          <p:spPr>
            <a:xfrm>
              <a:off x="247304" y="947969"/>
              <a:ext cx="1004481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Marie-Luce Falipou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Jenni Suutala</a:t>
              </a:r>
            </a:p>
          </p:txBody>
        </p:sp>
        <p:sp>
          <p:nvSpPr>
            <p:cNvPr id="158" name="TextBox 158"/>
            <p:cNvSpPr txBox="1"/>
            <p:nvPr/>
          </p:nvSpPr>
          <p:spPr>
            <a:xfrm>
              <a:off x="214926" y="65907"/>
              <a:ext cx="1019427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Human Resources (HR)</a:t>
              </a:r>
            </a:p>
          </p:txBody>
        </p:sp>
      </p:grpSp>
      <p:grpSp>
        <p:nvGrpSpPr>
          <p:cNvPr id="159" name="Group 159"/>
          <p:cNvGrpSpPr/>
          <p:nvPr/>
        </p:nvGrpSpPr>
        <p:grpSpPr>
          <a:xfrm>
            <a:off x="4686708" y="2086941"/>
            <a:ext cx="947475" cy="872963"/>
            <a:chOff x="0" y="0"/>
            <a:chExt cx="1487887" cy="1370876"/>
          </a:xfrm>
        </p:grpSpPr>
        <p:grpSp>
          <p:nvGrpSpPr>
            <p:cNvPr id="160" name="Group 160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161" name="Freeform 161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162" name="TextBox 162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63" name="Group 163"/>
            <p:cNvGrpSpPr/>
            <p:nvPr/>
          </p:nvGrpSpPr>
          <p:grpSpPr>
            <a:xfrm>
              <a:off x="730983" y="326702"/>
              <a:ext cx="756904" cy="574142"/>
              <a:chOff x="0" y="0"/>
              <a:chExt cx="287697" cy="218230"/>
            </a:xfrm>
          </p:grpSpPr>
          <p:sp>
            <p:nvSpPr>
              <p:cNvPr id="164" name="Freeform 164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165" name="TextBox 165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66" name="Group 166"/>
            <p:cNvGrpSpPr/>
            <p:nvPr/>
          </p:nvGrpSpPr>
          <p:grpSpPr>
            <a:xfrm>
              <a:off x="0" y="326702"/>
              <a:ext cx="730457" cy="574142"/>
              <a:chOff x="0" y="0"/>
              <a:chExt cx="277645" cy="218230"/>
            </a:xfrm>
          </p:grpSpPr>
          <p:sp>
            <p:nvSpPr>
              <p:cNvPr id="167" name="Freeform 167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168" name="TextBox 168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69" name="Group 169"/>
            <p:cNvGrpSpPr>
              <a:grpSpLocks noChangeAspect="1"/>
            </p:cNvGrpSpPr>
            <p:nvPr/>
          </p:nvGrpSpPr>
          <p:grpSpPr>
            <a:xfrm>
              <a:off x="125913" y="350085"/>
              <a:ext cx="517101" cy="517099"/>
              <a:chOff x="0" y="0"/>
              <a:chExt cx="6350000" cy="6349975"/>
            </a:xfrm>
          </p:grpSpPr>
          <p:sp>
            <p:nvSpPr>
              <p:cNvPr id="170" name="Freeform 170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12"/>
                <a:stretch>
                  <a:fillRect t="-14685" b="-14685"/>
                </a:stretch>
              </a:blipFill>
            </p:spPr>
          </p:sp>
        </p:grpSp>
        <p:pic>
          <p:nvPicPr>
            <p:cNvPr id="171" name="Picture 17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857457" y="357552"/>
              <a:ext cx="500277" cy="502165"/>
            </a:xfrm>
            <a:prstGeom prst="rect">
              <a:avLst/>
            </a:prstGeom>
          </p:spPr>
        </p:pic>
        <p:sp>
          <p:nvSpPr>
            <p:cNvPr id="172" name="TextBox 172"/>
            <p:cNvSpPr txBox="1"/>
            <p:nvPr/>
          </p:nvSpPr>
          <p:spPr>
            <a:xfrm>
              <a:off x="247304" y="947969"/>
              <a:ext cx="791423" cy="4229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Nina Koivunen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Jan von der Brelie</a:t>
              </a:r>
            </a:p>
          </p:txBody>
        </p:sp>
        <p:sp>
          <p:nvSpPr>
            <p:cNvPr id="173" name="TextBox 173"/>
            <p:cNvSpPr txBox="1"/>
            <p:nvPr/>
          </p:nvSpPr>
          <p:spPr>
            <a:xfrm>
              <a:off x="204605" y="56893"/>
              <a:ext cx="1160136" cy="2416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5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28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Health, Safety &amp; Environment </a:t>
              </a:r>
            </a:p>
            <a:p>
              <a:pPr marL="0" marR="0" lvl="0" indent="0" algn="ctr" defTabSz="914400" rtl="0" eaLnBrk="1" fontAlgn="auto" latinLnBrk="0" hangingPunct="1">
                <a:lnSpc>
                  <a:spcPts val="5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28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(HSE)</a:t>
              </a:r>
            </a:p>
          </p:txBody>
        </p:sp>
      </p:grpSp>
      <p:grpSp>
        <p:nvGrpSpPr>
          <p:cNvPr id="174" name="Group 174"/>
          <p:cNvGrpSpPr/>
          <p:nvPr/>
        </p:nvGrpSpPr>
        <p:grpSpPr>
          <a:xfrm>
            <a:off x="4712812" y="4162396"/>
            <a:ext cx="947140" cy="871154"/>
            <a:chOff x="0" y="0"/>
            <a:chExt cx="1487361" cy="1368035"/>
          </a:xfrm>
        </p:grpSpPr>
        <p:grpSp>
          <p:nvGrpSpPr>
            <p:cNvPr id="175" name="Group 175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176" name="Freeform 176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177" name="TextBox 177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78" name="Group 178"/>
            <p:cNvGrpSpPr/>
            <p:nvPr/>
          </p:nvGrpSpPr>
          <p:grpSpPr>
            <a:xfrm>
              <a:off x="730457" y="370932"/>
              <a:ext cx="756904" cy="574142"/>
              <a:chOff x="0" y="0"/>
              <a:chExt cx="287697" cy="218230"/>
            </a:xfrm>
          </p:grpSpPr>
          <p:sp>
            <p:nvSpPr>
              <p:cNvPr id="179" name="Freeform 179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180" name="TextBox 180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181" name="Picture 181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881781" y="417235"/>
              <a:ext cx="482961" cy="481536"/>
            </a:xfrm>
            <a:prstGeom prst="rect">
              <a:avLst/>
            </a:prstGeom>
          </p:spPr>
        </p:pic>
        <p:grpSp>
          <p:nvGrpSpPr>
            <p:cNvPr id="182" name="Group 182"/>
            <p:cNvGrpSpPr/>
            <p:nvPr/>
          </p:nvGrpSpPr>
          <p:grpSpPr>
            <a:xfrm>
              <a:off x="0" y="370932"/>
              <a:ext cx="730457" cy="574142"/>
              <a:chOff x="0" y="0"/>
              <a:chExt cx="277645" cy="218230"/>
            </a:xfrm>
          </p:grpSpPr>
          <p:sp>
            <p:nvSpPr>
              <p:cNvPr id="183" name="Freeform 183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184" name="TextBox 184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85" name="Group 185"/>
            <p:cNvGrpSpPr>
              <a:grpSpLocks noChangeAspect="1"/>
            </p:cNvGrpSpPr>
            <p:nvPr/>
          </p:nvGrpSpPr>
          <p:grpSpPr>
            <a:xfrm>
              <a:off x="106647" y="399422"/>
              <a:ext cx="517164" cy="517162"/>
              <a:chOff x="0" y="0"/>
              <a:chExt cx="6350000" cy="6349975"/>
            </a:xfrm>
          </p:grpSpPr>
          <p:sp>
            <p:nvSpPr>
              <p:cNvPr id="186" name="Freeform 18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13"/>
                <a:stretch>
                  <a:fillRect t="-14893" b="-14893"/>
                </a:stretch>
              </a:blipFill>
            </p:spPr>
          </p:sp>
        </p:grpSp>
        <p:sp>
          <p:nvSpPr>
            <p:cNvPr id="187" name="TextBox 187"/>
            <p:cNvSpPr txBox="1"/>
            <p:nvPr/>
          </p:nvSpPr>
          <p:spPr>
            <a:xfrm>
              <a:off x="282433" y="994021"/>
              <a:ext cx="1004481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Marie-Luce Falipou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Jenni Suutala</a:t>
              </a:r>
            </a:p>
          </p:txBody>
        </p:sp>
        <p:sp>
          <p:nvSpPr>
            <p:cNvPr id="188" name="TextBox 188"/>
            <p:cNvSpPr txBox="1"/>
            <p:nvPr/>
          </p:nvSpPr>
          <p:spPr>
            <a:xfrm>
              <a:off x="246375" y="66417"/>
              <a:ext cx="1076598" cy="1208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3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53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International Relations (IR)</a:t>
              </a:r>
            </a:p>
          </p:txBody>
        </p:sp>
      </p:grpSp>
      <p:grpSp>
        <p:nvGrpSpPr>
          <p:cNvPr id="189" name="Group 189"/>
          <p:cNvGrpSpPr>
            <a:grpSpLocks noChangeAspect="1"/>
          </p:cNvGrpSpPr>
          <p:nvPr/>
        </p:nvGrpSpPr>
        <p:grpSpPr>
          <a:xfrm>
            <a:off x="3794036" y="4449257"/>
            <a:ext cx="259382" cy="328261"/>
            <a:chOff x="0" y="0"/>
            <a:chExt cx="6021070" cy="7620000"/>
          </a:xfrm>
        </p:grpSpPr>
        <p:sp>
          <p:nvSpPr>
            <p:cNvPr id="190" name="Freeform 190"/>
            <p:cNvSpPr/>
            <p:nvPr/>
          </p:nvSpPr>
          <p:spPr>
            <a:xfrm>
              <a:off x="-148720" y="-6106"/>
              <a:ext cx="6319781" cy="7632211"/>
            </a:xfrm>
            <a:custGeom>
              <a:avLst/>
              <a:gdLst/>
              <a:ahLst/>
              <a:cxnLst/>
              <a:rect l="l" t="t" r="r" b="b"/>
              <a:pathLst>
                <a:path w="6319781" h="7632211">
                  <a:moveTo>
                    <a:pt x="3159890" y="6106"/>
                  </a:moveTo>
                  <a:cubicBezTo>
                    <a:pt x="2080895" y="0"/>
                    <a:pt x="1081791" y="724844"/>
                    <a:pt x="540895" y="1906170"/>
                  </a:cubicBezTo>
                  <a:cubicBezTo>
                    <a:pt x="0" y="3087497"/>
                    <a:pt x="0" y="4544715"/>
                    <a:pt x="540895" y="5726042"/>
                  </a:cubicBezTo>
                  <a:cubicBezTo>
                    <a:pt x="1081791" y="6907368"/>
                    <a:pt x="2080895" y="7632212"/>
                    <a:pt x="3159890" y="7626106"/>
                  </a:cubicBezTo>
                  <a:cubicBezTo>
                    <a:pt x="4238885" y="7632212"/>
                    <a:pt x="5237990" y="6907368"/>
                    <a:pt x="5778885" y="5726042"/>
                  </a:cubicBezTo>
                  <a:cubicBezTo>
                    <a:pt x="6319781" y="4544715"/>
                    <a:pt x="6319781" y="3087497"/>
                    <a:pt x="5778885" y="1906170"/>
                  </a:cubicBezTo>
                  <a:cubicBezTo>
                    <a:pt x="5237990" y="724844"/>
                    <a:pt x="4238885" y="0"/>
                    <a:pt x="3159890" y="6106"/>
                  </a:cubicBezTo>
                  <a:close/>
                </a:path>
              </a:pathLst>
            </a:custGeom>
            <a:blipFill>
              <a:blip r:embed="rId10"/>
              <a:stretch>
                <a:fillRect l="223" t="-2622" r="223" b="-2622"/>
              </a:stretch>
            </a:blipFill>
          </p:spPr>
        </p:sp>
      </p:grpSp>
      <p:pic>
        <p:nvPicPr>
          <p:cNvPr id="191" name="Picture 19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485915" y="3533864"/>
            <a:ext cx="284456" cy="285529"/>
          </a:xfrm>
          <a:prstGeom prst="rect">
            <a:avLst/>
          </a:prstGeom>
        </p:spPr>
      </p:pic>
      <p:sp>
        <p:nvSpPr>
          <p:cNvPr id="192" name="AutoShape 192"/>
          <p:cNvSpPr/>
          <p:nvPr/>
        </p:nvSpPr>
        <p:spPr>
          <a:xfrm rot="5400000">
            <a:off x="4478593" y="686708"/>
            <a:ext cx="222136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93" name="TextBox 193"/>
          <p:cNvSpPr txBox="1"/>
          <p:nvPr/>
        </p:nvSpPr>
        <p:spPr>
          <a:xfrm>
            <a:off x="4670533" y="620126"/>
            <a:ext cx="1127350" cy="153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1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64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Marie-Luce Falipou</a:t>
            </a:r>
          </a:p>
        </p:txBody>
      </p:sp>
      <p:grpSp>
        <p:nvGrpSpPr>
          <p:cNvPr id="194" name="Group 194"/>
          <p:cNvGrpSpPr>
            <a:grpSpLocks noChangeAspect="1"/>
          </p:cNvGrpSpPr>
          <p:nvPr/>
        </p:nvGrpSpPr>
        <p:grpSpPr>
          <a:xfrm>
            <a:off x="5727121" y="437771"/>
            <a:ext cx="397062" cy="397060"/>
            <a:chOff x="0" y="0"/>
            <a:chExt cx="6350000" cy="6349975"/>
          </a:xfrm>
        </p:grpSpPr>
        <p:sp>
          <p:nvSpPr>
            <p:cNvPr id="195" name="Freeform 195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13"/>
              <a:stretch>
                <a:fillRect t="-14893" b="-14893"/>
              </a:stretch>
            </a:blipFill>
          </p:spPr>
        </p:sp>
      </p:grpSp>
      <p:grpSp>
        <p:nvGrpSpPr>
          <p:cNvPr id="196" name="Group 196"/>
          <p:cNvGrpSpPr/>
          <p:nvPr/>
        </p:nvGrpSpPr>
        <p:grpSpPr>
          <a:xfrm>
            <a:off x="1420536" y="428782"/>
            <a:ext cx="458553" cy="415037"/>
            <a:chOff x="0" y="0"/>
            <a:chExt cx="241220" cy="218328"/>
          </a:xfrm>
        </p:grpSpPr>
        <p:sp>
          <p:nvSpPr>
            <p:cNvPr id="197" name="Freeform 197"/>
            <p:cNvSpPr/>
            <p:nvPr/>
          </p:nvSpPr>
          <p:spPr>
            <a:xfrm>
              <a:off x="0" y="0"/>
              <a:ext cx="241220" cy="218328"/>
            </a:xfrm>
            <a:custGeom>
              <a:avLst/>
              <a:gdLst/>
              <a:ahLst/>
              <a:cxnLst/>
              <a:rect l="l" t="t" r="r" b="b"/>
              <a:pathLst>
                <a:path w="241220" h="218328">
                  <a:moveTo>
                    <a:pt x="0" y="0"/>
                  </a:moveTo>
                  <a:lnTo>
                    <a:pt x="241220" y="0"/>
                  </a:lnTo>
                  <a:lnTo>
                    <a:pt x="241220" y="218328"/>
                  </a:lnTo>
                  <a:lnTo>
                    <a:pt x="0" y="218328"/>
                  </a:lnTo>
                  <a:close/>
                </a:path>
              </a:pathLst>
            </a:custGeom>
            <a:solidFill>
              <a:srgbClr val="E15E32"/>
            </a:solidFill>
          </p:spPr>
        </p:sp>
        <p:sp>
          <p:nvSpPr>
            <p:cNvPr id="198" name="TextBox 19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99" name="Group 199"/>
          <p:cNvGrpSpPr/>
          <p:nvPr/>
        </p:nvGrpSpPr>
        <p:grpSpPr>
          <a:xfrm>
            <a:off x="6318004" y="448925"/>
            <a:ext cx="458553" cy="415037"/>
            <a:chOff x="0" y="0"/>
            <a:chExt cx="241220" cy="218328"/>
          </a:xfrm>
        </p:grpSpPr>
        <p:sp>
          <p:nvSpPr>
            <p:cNvPr id="200" name="Freeform 200"/>
            <p:cNvSpPr/>
            <p:nvPr/>
          </p:nvSpPr>
          <p:spPr>
            <a:xfrm>
              <a:off x="0" y="0"/>
              <a:ext cx="241220" cy="218328"/>
            </a:xfrm>
            <a:custGeom>
              <a:avLst/>
              <a:gdLst/>
              <a:ahLst/>
              <a:cxnLst/>
              <a:rect l="l" t="t" r="r" b="b"/>
              <a:pathLst>
                <a:path w="241220" h="218328">
                  <a:moveTo>
                    <a:pt x="0" y="0"/>
                  </a:moveTo>
                  <a:lnTo>
                    <a:pt x="241220" y="0"/>
                  </a:lnTo>
                  <a:lnTo>
                    <a:pt x="241220" y="218328"/>
                  </a:lnTo>
                  <a:lnTo>
                    <a:pt x="0" y="218328"/>
                  </a:lnTo>
                  <a:close/>
                </a:path>
              </a:pathLst>
            </a:custGeom>
            <a:solidFill>
              <a:srgbClr val="61C5D3"/>
            </a:solidFill>
          </p:spPr>
        </p:sp>
        <p:sp>
          <p:nvSpPr>
            <p:cNvPr id="201" name="TextBox 20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02" name="TextBox 202"/>
          <p:cNvSpPr txBox="1"/>
          <p:nvPr/>
        </p:nvSpPr>
        <p:spPr>
          <a:xfrm>
            <a:off x="2952412" y="91245"/>
            <a:ext cx="3122116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1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28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Your contact points at HR PXE</a:t>
            </a:r>
          </a:p>
        </p:txBody>
      </p:sp>
      <p:grpSp>
        <p:nvGrpSpPr>
          <p:cNvPr id="203" name="Group 203"/>
          <p:cNvGrpSpPr/>
          <p:nvPr/>
        </p:nvGrpSpPr>
        <p:grpSpPr>
          <a:xfrm>
            <a:off x="1399226" y="912610"/>
            <a:ext cx="3166173" cy="2164936"/>
            <a:chOff x="0" y="0"/>
            <a:chExt cx="1889868" cy="1292236"/>
          </a:xfrm>
        </p:grpSpPr>
        <p:sp>
          <p:nvSpPr>
            <p:cNvPr id="204" name="Freeform 204"/>
            <p:cNvSpPr/>
            <p:nvPr/>
          </p:nvSpPr>
          <p:spPr>
            <a:xfrm>
              <a:off x="0" y="0"/>
              <a:ext cx="1889868" cy="1292236"/>
            </a:xfrm>
            <a:custGeom>
              <a:avLst/>
              <a:gdLst/>
              <a:ahLst/>
              <a:cxnLst/>
              <a:rect l="l" t="t" r="r" b="b"/>
              <a:pathLst>
                <a:path w="1889868" h="1292236">
                  <a:moveTo>
                    <a:pt x="0" y="0"/>
                  </a:moveTo>
                  <a:lnTo>
                    <a:pt x="1889868" y="0"/>
                  </a:lnTo>
                  <a:lnTo>
                    <a:pt x="1889868" y="1292236"/>
                  </a:lnTo>
                  <a:lnTo>
                    <a:pt x="0" y="1292236"/>
                  </a:lnTo>
                  <a:close/>
                </a:path>
              </a:pathLst>
            </a:custGeom>
            <a:solidFill>
              <a:srgbClr val="CDD6ED"/>
            </a:solidFill>
          </p:spPr>
        </p:sp>
        <p:sp>
          <p:nvSpPr>
            <p:cNvPr id="205" name="TextBox 20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32" tIns="43132" rIns="43132" bIns="43132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24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528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06" name="Group 206"/>
          <p:cNvGrpSpPr/>
          <p:nvPr/>
        </p:nvGrpSpPr>
        <p:grpSpPr>
          <a:xfrm>
            <a:off x="1990574" y="1094478"/>
            <a:ext cx="947140" cy="871154"/>
            <a:chOff x="0" y="0"/>
            <a:chExt cx="1487361" cy="1368035"/>
          </a:xfrm>
        </p:grpSpPr>
        <p:grpSp>
          <p:nvGrpSpPr>
            <p:cNvPr id="207" name="Group 207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208" name="Freeform 208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209" name="TextBox 209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210" name="Group 210"/>
            <p:cNvGrpSpPr/>
            <p:nvPr/>
          </p:nvGrpSpPr>
          <p:grpSpPr>
            <a:xfrm>
              <a:off x="730457" y="342077"/>
              <a:ext cx="756904" cy="574142"/>
              <a:chOff x="0" y="0"/>
              <a:chExt cx="287697" cy="218230"/>
            </a:xfrm>
          </p:grpSpPr>
          <p:sp>
            <p:nvSpPr>
              <p:cNvPr id="211" name="Freeform 211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212" name="TextBox 212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213" name="Picture 213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>
            <a:xfrm>
              <a:off x="857457" y="418041"/>
              <a:ext cx="464587" cy="466007"/>
            </a:xfrm>
            <a:prstGeom prst="rect">
              <a:avLst/>
            </a:prstGeom>
          </p:spPr>
        </p:pic>
        <p:grpSp>
          <p:nvGrpSpPr>
            <p:cNvPr id="214" name="Group 214"/>
            <p:cNvGrpSpPr/>
            <p:nvPr/>
          </p:nvGrpSpPr>
          <p:grpSpPr>
            <a:xfrm>
              <a:off x="0" y="342077"/>
              <a:ext cx="730457" cy="574142"/>
              <a:chOff x="0" y="0"/>
              <a:chExt cx="277645" cy="218230"/>
            </a:xfrm>
          </p:grpSpPr>
          <p:sp>
            <p:nvSpPr>
              <p:cNvPr id="215" name="Freeform 215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216" name="TextBox 216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217" name="Group 217"/>
            <p:cNvGrpSpPr>
              <a:grpSpLocks noChangeAspect="1"/>
            </p:cNvGrpSpPr>
            <p:nvPr/>
          </p:nvGrpSpPr>
          <p:grpSpPr>
            <a:xfrm>
              <a:off x="163603" y="363974"/>
              <a:ext cx="423216" cy="535603"/>
              <a:chOff x="0" y="0"/>
              <a:chExt cx="6021070" cy="7620000"/>
            </a:xfrm>
          </p:grpSpPr>
          <p:sp>
            <p:nvSpPr>
              <p:cNvPr id="218" name="Freeform 218"/>
              <p:cNvSpPr/>
              <p:nvPr/>
            </p:nvSpPr>
            <p:spPr>
              <a:xfrm>
                <a:off x="-148720" y="-6106"/>
                <a:ext cx="6319781" cy="7632211"/>
              </a:xfrm>
              <a:custGeom>
                <a:avLst/>
                <a:gdLst/>
                <a:ahLst/>
                <a:cxnLst/>
                <a:rect l="l" t="t" r="r" b="b"/>
                <a:pathLst>
                  <a:path w="6319781" h="7632211">
                    <a:moveTo>
                      <a:pt x="3159890" y="6106"/>
                    </a:moveTo>
                    <a:cubicBezTo>
                      <a:pt x="2080895" y="0"/>
                      <a:pt x="1081791" y="724844"/>
                      <a:pt x="540895" y="1906170"/>
                    </a:cubicBezTo>
                    <a:cubicBezTo>
                      <a:pt x="0" y="3087497"/>
                      <a:pt x="0" y="4544715"/>
                      <a:pt x="540895" y="5726042"/>
                    </a:cubicBezTo>
                    <a:cubicBezTo>
                      <a:pt x="1081791" y="6907368"/>
                      <a:pt x="2080895" y="7632212"/>
                      <a:pt x="3159890" y="7626106"/>
                    </a:cubicBezTo>
                    <a:cubicBezTo>
                      <a:pt x="4238885" y="7632212"/>
                      <a:pt x="5237990" y="6907368"/>
                      <a:pt x="5778885" y="5726042"/>
                    </a:cubicBezTo>
                    <a:cubicBezTo>
                      <a:pt x="6319781" y="4544715"/>
                      <a:pt x="6319781" y="3087497"/>
                      <a:pt x="5778885" y="1906170"/>
                    </a:cubicBezTo>
                    <a:cubicBezTo>
                      <a:pt x="5237990" y="724844"/>
                      <a:pt x="4238885" y="0"/>
                      <a:pt x="3159890" y="6106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 l="223" t="-9359" r="223" b="-9359"/>
                </a:stretch>
              </a:blipFill>
            </p:spPr>
          </p:sp>
        </p:grpSp>
        <p:sp>
          <p:nvSpPr>
            <p:cNvPr id="219" name="TextBox 219"/>
            <p:cNvSpPr txBox="1"/>
            <p:nvPr/>
          </p:nvSpPr>
          <p:spPr>
            <a:xfrm>
              <a:off x="247304" y="947969"/>
              <a:ext cx="992755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Anne-Laure Tantot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Céline Delieutraz</a:t>
              </a:r>
            </a:p>
          </p:txBody>
        </p:sp>
        <p:sp>
          <p:nvSpPr>
            <p:cNvPr id="220" name="TextBox 220"/>
            <p:cNvSpPr txBox="1"/>
            <p:nvPr/>
          </p:nvSpPr>
          <p:spPr>
            <a:xfrm>
              <a:off x="232515" y="61183"/>
              <a:ext cx="1041374" cy="24166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5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28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Accelerators and Technology (ATS)</a:t>
              </a:r>
            </a:p>
          </p:txBody>
        </p:sp>
      </p:grpSp>
      <p:grpSp>
        <p:nvGrpSpPr>
          <p:cNvPr id="221" name="Group 221"/>
          <p:cNvGrpSpPr/>
          <p:nvPr/>
        </p:nvGrpSpPr>
        <p:grpSpPr>
          <a:xfrm>
            <a:off x="3027364" y="1094478"/>
            <a:ext cx="947140" cy="871154"/>
            <a:chOff x="0" y="0"/>
            <a:chExt cx="1487361" cy="1368035"/>
          </a:xfrm>
        </p:grpSpPr>
        <p:grpSp>
          <p:nvGrpSpPr>
            <p:cNvPr id="222" name="Group 222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223" name="Freeform 223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224" name="TextBox 224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225" name="Group 225"/>
            <p:cNvGrpSpPr/>
            <p:nvPr/>
          </p:nvGrpSpPr>
          <p:grpSpPr>
            <a:xfrm>
              <a:off x="730457" y="342077"/>
              <a:ext cx="756904" cy="574142"/>
              <a:chOff x="0" y="0"/>
              <a:chExt cx="287697" cy="218230"/>
            </a:xfrm>
          </p:grpSpPr>
          <p:sp>
            <p:nvSpPr>
              <p:cNvPr id="226" name="Freeform 226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227" name="TextBox 227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228" name="Picture 228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>
            <a:xfrm>
              <a:off x="819114" y="418041"/>
              <a:ext cx="508927" cy="512040"/>
            </a:xfrm>
            <a:prstGeom prst="rect">
              <a:avLst/>
            </a:prstGeom>
          </p:spPr>
        </p:pic>
        <p:grpSp>
          <p:nvGrpSpPr>
            <p:cNvPr id="229" name="Group 229"/>
            <p:cNvGrpSpPr/>
            <p:nvPr/>
          </p:nvGrpSpPr>
          <p:grpSpPr>
            <a:xfrm>
              <a:off x="1101" y="342077"/>
              <a:ext cx="730457" cy="574142"/>
              <a:chOff x="0" y="0"/>
              <a:chExt cx="277645" cy="218230"/>
            </a:xfrm>
          </p:grpSpPr>
          <p:sp>
            <p:nvSpPr>
              <p:cNvPr id="230" name="Freeform 230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231" name="TextBox 231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232" name="Group 232"/>
            <p:cNvGrpSpPr>
              <a:grpSpLocks noChangeAspect="1"/>
            </p:cNvGrpSpPr>
            <p:nvPr/>
          </p:nvGrpSpPr>
          <p:grpSpPr>
            <a:xfrm>
              <a:off x="95130" y="382478"/>
              <a:ext cx="530586" cy="530584"/>
              <a:chOff x="0" y="0"/>
              <a:chExt cx="6350000" cy="6349975"/>
            </a:xfrm>
          </p:grpSpPr>
          <p:sp>
            <p:nvSpPr>
              <p:cNvPr id="233" name="Freeform 233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11"/>
                <a:stretch>
                  <a:fillRect t="-16428" b="-16428"/>
                </a:stretch>
              </a:blipFill>
            </p:spPr>
          </p:sp>
        </p:grpSp>
        <p:sp>
          <p:nvSpPr>
            <p:cNvPr id="234" name="TextBox 234"/>
            <p:cNvSpPr txBox="1"/>
            <p:nvPr/>
          </p:nvSpPr>
          <p:spPr>
            <a:xfrm>
              <a:off x="247304" y="947969"/>
              <a:ext cx="789243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Aurélie Choy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Oxana Goponova</a:t>
              </a:r>
            </a:p>
          </p:txBody>
        </p:sp>
        <p:sp>
          <p:nvSpPr>
            <p:cNvPr id="235" name="TextBox 235"/>
            <p:cNvSpPr txBox="1"/>
            <p:nvPr/>
          </p:nvSpPr>
          <p:spPr>
            <a:xfrm>
              <a:off x="420599" y="101985"/>
              <a:ext cx="547836" cy="3222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7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71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Beams (BE)</a:t>
              </a:r>
            </a:p>
          </p:txBody>
        </p:sp>
      </p:grpSp>
      <p:grpSp>
        <p:nvGrpSpPr>
          <p:cNvPr id="236" name="Group 236"/>
          <p:cNvGrpSpPr/>
          <p:nvPr/>
        </p:nvGrpSpPr>
        <p:grpSpPr>
          <a:xfrm>
            <a:off x="1471220" y="2046505"/>
            <a:ext cx="947140" cy="871154"/>
            <a:chOff x="0" y="0"/>
            <a:chExt cx="1487361" cy="1368035"/>
          </a:xfrm>
        </p:grpSpPr>
        <p:grpSp>
          <p:nvGrpSpPr>
            <p:cNvPr id="237" name="Group 237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238" name="Freeform 238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239" name="TextBox 239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240" name="Group 240"/>
            <p:cNvGrpSpPr/>
            <p:nvPr/>
          </p:nvGrpSpPr>
          <p:grpSpPr>
            <a:xfrm>
              <a:off x="730457" y="350249"/>
              <a:ext cx="756904" cy="574142"/>
              <a:chOff x="0" y="0"/>
              <a:chExt cx="287697" cy="218230"/>
            </a:xfrm>
          </p:grpSpPr>
          <p:sp>
            <p:nvSpPr>
              <p:cNvPr id="241" name="Freeform 241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242" name="TextBox 242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243" name="Picture 243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>
            <a:xfrm>
              <a:off x="819114" y="418041"/>
              <a:ext cx="508927" cy="512040"/>
            </a:xfrm>
            <a:prstGeom prst="rect">
              <a:avLst/>
            </a:prstGeom>
          </p:spPr>
        </p:pic>
        <p:grpSp>
          <p:nvGrpSpPr>
            <p:cNvPr id="244" name="Group 244"/>
            <p:cNvGrpSpPr/>
            <p:nvPr/>
          </p:nvGrpSpPr>
          <p:grpSpPr>
            <a:xfrm>
              <a:off x="0" y="350249"/>
              <a:ext cx="730457" cy="574142"/>
              <a:chOff x="0" y="0"/>
              <a:chExt cx="277645" cy="218230"/>
            </a:xfrm>
          </p:grpSpPr>
          <p:sp>
            <p:nvSpPr>
              <p:cNvPr id="245" name="Freeform 245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246" name="TextBox 246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247" name="Picture 247"/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7"/>
                </a:ext>
              </a:extLst>
            </a:blip>
            <a:srcRect/>
            <a:stretch>
              <a:fillRect/>
            </a:stretch>
          </p:blipFill>
          <p:spPr>
            <a:xfrm>
              <a:off x="135270" y="442235"/>
              <a:ext cx="413382" cy="413382"/>
            </a:xfrm>
            <a:prstGeom prst="rect">
              <a:avLst/>
            </a:prstGeom>
          </p:spPr>
        </p:pic>
        <p:sp>
          <p:nvSpPr>
            <p:cNvPr id="248" name="TextBox 248"/>
            <p:cNvSpPr txBox="1"/>
            <p:nvPr/>
          </p:nvSpPr>
          <p:spPr>
            <a:xfrm>
              <a:off x="135272" y="957926"/>
              <a:ext cx="1217956" cy="2416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5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28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Katharine Thomas-Chevreux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5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28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Oxana Goponova</a:t>
              </a:r>
            </a:p>
          </p:txBody>
        </p:sp>
        <p:sp>
          <p:nvSpPr>
            <p:cNvPr id="249" name="TextBox 249"/>
            <p:cNvSpPr txBox="1"/>
            <p:nvPr/>
          </p:nvSpPr>
          <p:spPr>
            <a:xfrm>
              <a:off x="320057" y="61183"/>
              <a:ext cx="848382" cy="3222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7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71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Engineering (EN)</a:t>
              </a:r>
            </a:p>
          </p:txBody>
        </p:sp>
      </p:grpSp>
      <p:grpSp>
        <p:nvGrpSpPr>
          <p:cNvPr id="250" name="Group 250"/>
          <p:cNvGrpSpPr/>
          <p:nvPr/>
        </p:nvGrpSpPr>
        <p:grpSpPr>
          <a:xfrm>
            <a:off x="2522081" y="2046505"/>
            <a:ext cx="947140" cy="871154"/>
            <a:chOff x="0" y="0"/>
            <a:chExt cx="1487361" cy="1368035"/>
          </a:xfrm>
        </p:grpSpPr>
        <p:grpSp>
          <p:nvGrpSpPr>
            <p:cNvPr id="251" name="Group 251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252" name="Freeform 252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253" name="TextBox 253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254" name="Group 254"/>
            <p:cNvGrpSpPr/>
            <p:nvPr/>
          </p:nvGrpSpPr>
          <p:grpSpPr>
            <a:xfrm>
              <a:off x="730457" y="355939"/>
              <a:ext cx="756904" cy="574142"/>
              <a:chOff x="0" y="0"/>
              <a:chExt cx="287697" cy="218230"/>
            </a:xfrm>
          </p:grpSpPr>
          <p:sp>
            <p:nvSpPr>
              <p:cNvPr id="255" name="Freeform 255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256" name="TextBox 256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257" name="Picture 257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>
            <a:xfrm>
              <a:off x="904276" y="383347"/>
              <a:ext cx="464587" cy="466007"/>
            </a:xfrm>
            <a:prstGeom prst="rect">
              <a:avLst/>
            </a:prstGeom>
          </p:spPr>
        </p:pic>
        <p:grpSp>
          <p:nvGrpSpPr>
            <p:cNvPr id="258" name="Group 258"/>
            <p:cNvGrpSpPr/>
            <p:nvPr/>
          </p:nvGrpSpPr>
          <p:grpSpPr>
            <a:xfrm>
              <a:off x="3056" y="355939"/>
              <a:ext cx="730457" cy="574142"/>
              <a:chOff x="0" y="0"/>
              <a:chExt cx="277645" cy="218230"/>
            </a:xfrm>
          </p:grpSpPr>
          <p:sp>
            <p:nvSpPr>
              <p:cNvPr id="259" name="Freeform 259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260" name="TextBox 260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261" name="Group 261"/>
            <p:cNvGrpSpPr>
              <a:grpSpLocks noChangeAspect="1"/>
            </p:cNvGrpSpPr>
            <p:nvPr/>
          </p:nvGrpSpPr>
          <p:grpSpPr>
            <a:xfrm>
              <a:off x="97893" y="375208"/>
              <a:ext cx="540783" cy="540781"/>
              <a:chOff x="0" y="0"/>
              <a:chExt cx="6350000" cy="6349975"/>
            </a:xfrm>
          </p:grpSpPr>
          <p:sp>
            <p:nvSpPr>
              <p:cNvPr id="262" name="Freeform 262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7"/>
                <a:stretch>
                  <a:fillRect t="-13120" b="-13120"/>
                </a:stretch>
              </a:blipFill>
            </p:spPr>
          </p:sp>
        </p:grpSp>
        <p:sp>
          <p:nvSpPr>
            <p:cNvPr id="263" name="TextBox 263"/>
            <p:cNvSpPr txBox="1"/>
            <p:nvPr/>
          </p:nvSpPr>
          <p:spPr>
            <a:xfrm>
              <a:off x="135272" y="957926"/>
              <a:ext cx="769006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Sara Krige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Céline Delieutraz</a:t>
              </a:r>
            </a:p>
          </p:txBody>
        </p:sp>
        <p:sp>
          <p:nvSpPr>
            <p:cNvPr id="264" name="TextBox 264"/>
            <p:cNvSpPr txBox="1"/>
            <p:nvPr/>
          </p:nvSpPr>
          <p:spPr>
            <a:xfrm>
              <a:off x="433859" y="61183"/>
              <a:ext cx="620780" cy="3222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7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71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Systems (SY)</a:t>
              </a:r>
            </a:p>
          </p:txBody>
        </p:sp>
      </p:grpSp>
      <p:grpSp>
        <p:nvGrpSpPr>
          <p:cNvPr id="265" name="Group 265"/>
          <p:cNvGrpSpPr/>
          <p:nvPr/>
        </p:nvGrpSpPr>
        <p:grpSpPr>
          <a:xfrm>
            <a:off x="3574355" y="2046505"/>
            <a:ext cx="947837" cy="918575"/>
            <a:chOff x="0" y="0"/>
            <a:chExt cx="1488454" cy="1442504"/>
          </a:xfrm>
        </p:grpSpPr>
        <p:sp>
          <p:nvSpPr>
            <p:cNvPr id="266" name="TextBox 266"/>
            <p:cNvSpPr txBox="1"/>
            <p:nvPr/>
          </p:nvSpPr>
          <p:spPr>
            <a:xfrm>
              <a:off x="1153479" y="115287"/>
              <a:ext cx="156647" cy="4027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04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4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BE</a:t>
              </a:r>
            </a:p>
          </p:txBody>
        </p:sp>
        <p:sp>
          <p:nvSpPr>
            <p:cNvPr id="267" name="TextBox 267"/>
            <p:cNvSpPr txBox="1"/>
            <p:nvPr/>
          </p:nvSpPr>
          <p:spPr>
            <a:xfrm>
              <a:off x="1144559" y="423185"/>
              <a:ext cx="183067" cy="4027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04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4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EN</a:t>
              </a:r>
            </a:p>
          </p:txBody>
        </p:sp>
        <p:sp>
          <p:nvSpPr>
            <p:cNvPr id="268" name="TextBox 268"/>
            <p:cNvSpPr txBox="1"/>
            <p:nvPr/>
          </p:nvSpPr>
          <p:spPr>
            <a:xfrm>
              <a:off x="1151611" y="732321"/>
              <a:ext cx="160383" cy="4027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04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4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SY</a:t>
              </a:r>
            </a:p>
          </p:txBody>
        </p:sp>
        <p:sp>
          <p:nvSpPr>
            <p:cNvPr id="269" name="TextBox 269"/>
            <p:cNvSpPr txBox="1"/>
            <p:nvPr/>
          </p:nvSpPr>
          <p:spPr>
            <a:xfrm>
              <a:off x="1150810" y="1039735"/>
              <a:ext cx="161985" cy="4027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04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4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TE</a:t>
              </a:r>
            </a:p>
          </p:txBody>
        </p:sp>
        <p:grpSp>
          <p:nvGrpSpPr>
            <p:cNvPr id="270" name="Group 270"/>
            <p:cNvGrpSpPr/>
            <p:nvPr/>
          </p:nvGrpSpPr>
          <p:grpSpPr>
            <a:xfrm>
              <a:off x="1093" y="0"/>
              <a:ext cx="1487361" cy="1368035"/>
              <a:chOff x="0" y="0"/>
              <a:chExt cx="672620" cy="618658"/>
            </a:xfrm>
          </p:grpSpPr>
          <p:sp>
            <p:nvSpPr>
              <p:cNvPr id="271" name="Freeform 271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0033A0"/>
              </a:solidFill>
            </p:spPr>
          </p:sp>
          <p:sp>
            <p:nvSpPr>
              <p:cNvPr id="272" name="TextBox 272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273" name="Group 273"/>
            <p:cNvGrpSpPr/>
            <p:nvPr/>
          </p:nvGrpSpPr>
          <p:grpSpPr>
            <a:xfrm>
              <a:off x="730457" y="355939"/>
              <a:ext cx="756904" cy="574142"/>
              <a:chOff x="0" y="0"/>
              <a:chExt cx="287697" cy="218230"/>
            </a:xfrm>
          </p:grpSpPr>
          <p:sp>
            <p:nvSpPr>
              <p:cNvPr id="274" name="Freeform 274"/>
              <p:cNvSpPr/>
              <p:nvPr/>
            </p:nvSpPr>
            <p:spPr>
              <a:xfrm>
                <a:off x="0" y="0"/>
                <a:ext cx="287697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87697" h="218230">
                    <a:moveTo>
                      <a:pt x="0" y="0"/>
                    </a:moveTo>
                    <a:lnTo>
                      <a:pt x="287697" y="0"/>
                    </a:lnTo>
                    <a:lnTo>
                      <a:pt x="287697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61C5D3"/>
              </a:solidFill>
            </p:spPr>
          </p:sp>
          <p:sp>
            <p:nvSpPr>
              <p:cNvPr id="275" name="TextBox 275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276" name="Picture 276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>
            <a:xfrm>
              <a:off x="899764" y="422368"/>
              <a:ext cx="464586" cy="466007"/>
            </a:xfrm>
            <a:prstGeom prst="rect">
              <a:avLst/>
            </a:prstGeom>
          </p:spPr>
        </p:pic>
        <p:grpSp>
          <p:nvGrpSpPr>
            <p:cNvPr id="277" name="Group 277"/>
            <p:cNvGrpSpPr/>
            <p:nvPr/>
          </p:nvGrpSpPr>
          <p:grpSpPr>
            <a:xfrm>
              <a:off x="0" y="355939"/>
              <a:ext cx="730457" cy="574142"/>
              <a:chOff x="0" y="0"/>
              <a:chExt cx="277645" cy="218230"/>
            </a:xfrm>
          </p:grpSpPr>
          <p:sp>
            <p:nvSpPr>
              <p:cNvPr id="278" name="Freeform 278"/>
              <p:cNvSpPr/>
              <p:nvPr/>
            </p:nvSpPr>
            <p:spPr>
              <a:xfrm>
                <a:off x="0" y="0"/>
                <a:ext cx="277645" cy="218230"/>
              </a:xfrm>
              <a:custGeom>
                <a:avLst/>
                <a:gdLst/>
                <a:ahLst/>
                <a:cxnLst/>
                <a:rect l="l" t="t" r="r" b="b"/>
                <a:pathLst>
                  <a:path w="277645" h="218230">
                    <a:moveTo>
                      <a:pt x="0" y="0"/>
                    </a:moveTo>
                    <a:lnTo>
                      <a:pt x="277645" y="0"/>
                    </a:lnTo>
                    <a:lnTo>
                      <a:pt x="277645" y="218230"/>
                    </a:lnTo>
                    <a:lnTo>
                      <a:pt x="0" y="218230"/>
                    </a:lnTo>
                    <a:close/>
                  </a:path>
                </a:pathLst>
              </a:custGeom>
              <a:solidFill>
                <a:srgbClr val="E15E32"/>
              </a:solidFill>
            </p:spPr>
          </p:sp>
          <p:sp>
            <p:nvSpPr>
              <p:cNvPr id="279" name="TextBox 279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280" name="Group 280"/>
            <p:cNvGrpSpPr>
              <a:grpSpLocks noChangeAspect="1"/>
            </p:cNvGrpSpPr>
            <p:nvPr/>
          </p:nvGrpSpPr>
          <p:grpSpPr>
            <a:xfrm>
              <a:off x="171180" y="375208"/>
              <a:ext cx="423216" cy="535603"/>
              <a:chOff x="0" y="0"/>
              <a:chExt cx="6021070" cy="7620000"/>
            </a:xfrm>
          </p:grpSpPr>
          <p:sp>
            <p:nvSpPr>
              <p:cNvPr id="281" name="Freeform 281"/>
              <p:cNvSpPr/>
              <p:nvPr/>
            </p:nvSpPr>
            <p:spPr>
              <a:xfrm>
                <a:off x="-148720" y="-6106"/>
                <a:ext cx="6319781" cy="7632211"/>
              </a:xfrm>
              <a:custGeom>
                <a:avLst/>
                <a:gdLst/>
                <a:ahLst/>
                <a:cxnLst/>
                <a:rect l="l" t="t" r="r" b="b"/>
                <a:pathLst>
                  <a:path w="6319781" h="7632211">
                    <a:moveTo>
                      <a:pt x="3159890" y="6106"/>
                    </a:moveTo>
                    <a:cubicBezTo>
                      <a:pt x="2080895" y="0"/>
                      <a:pt x="1081791" y="724844"/>
                      <a:pt x="540895" y="1906170"/>
                    </a:cubicBezTo>
                    <a:cubicBezTo>
                      <a:pt x="0" y="3087497"/>
                      <a:pt x="0" y="4544715"/>
                      <a:pt x="540895" y="5726042"/>
                    </a:cubicBezTo>
                    <a:cubicBezTo>
                      <a:pt x="1081791" y="6907368"/>
                      <a:pt x="2080895" y="7632212"/>
                      <a:pt x="3159890" y="7626106"/>
                    </a:cubicBezTo>
                    <a:cubicBezTo>
                      <a:pt x="4238885" y="7632212"/>
                      <a:pt x="5237990" y="6907368"/>
                      <a:pt x="5778885" y="5726042"/>
                    </a:cubicBezTo>
                    <a:cubicBezTo>
                      <a:pt x="6319781" y="4544715"/>
                      <a:pt x="6319781" y="3087497"/>
                      <a:pt x="5778885" y="1906170"/>
                    </a:cubicBezTo>
                    <a:cubicBezTo>
                      <a:pt x="5237990" y="724844"/>
                      <a:pt x="4238885" y="0"/>
                      <a:pt x="3159890" y="6106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 l="223" t="-9359" r="223" b="-9359"/>
                </a:stretch>
              </a:blipFill>
            </p:spPr>
          </p:sp>
        </p:grpSp>
        <p:sp>
          <p:nvSpPr>
            <p:cNvPr id="282" name="TextBox 282"/>
            <p:cNvSpPr txBox="1"/>
            <p:nvPr/>
          </p:nvSpPr>
          <p:spPr>
            <a:xfrm>
              <a:off x="136365" y="957927"/>
              <a:ext cx="992754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Anne-Laure Tantot &amp;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Céline Delieutraz</a:t>
              </a:r>
            </a:p>
          </p:txBody>
        </p:sp>
        <p:sp>
          <p:nvSpPr>
            <p:cNvPr id="283" name="TextBox 283"/>
            <p:cNvSpPr txBox="1"/>
            <p:nvPr/>
          </p:nvSpPr>
          <p:spPr>
            <a:xfrm>
              <a:off x="329927" y="61183"/>
              <a:ext cx="830831" cy="3222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7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71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Technology (TE)</a:t>
              </a:r>
            </a:p>
          </p:txBody>
        </p:sp>
      </p:grpSp>
      <p:sp>
        <p:nvSpPr>
          <p:cNvPr id="284" name="TextBox 284"/>
          <p:cNvSpPr txBox="1"/>
          <p:nvPr/>
        </p:nvSpPr>
        <p:spPr>
          <a:xfrm>
            <a:off x="2076166" y="3852116"/>
            <a:ext cx="589620" cy="17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Benjamin Salignat &amp; </a:t>
            </a:r>
          </a:p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Jan von der Brelie</a:t>
            </a:r>
          </a:p>
        </p:txBody>
      </p:sp>
      <p:sp>
        <p:nvSpPr>
          <p:cNvPr id="285" name="TextBox 285"/>
          <p:cNvSpPr txBox="1"/>
          <p:nvPr/>
        </p:nvSpPr>
        <p:spPr>
          <a:xfrm>
            <a:off x="2055948" y="3292772"/>
            <a:ext cx="724823" cy="17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74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Research &amp; Computing </a:t>
            </a:r>
          </a:p>
          <a:p>
            <a:pPr marL="0" marR="0" lvl="0" indent="0" algn="ctr" defTabSz="914400" rtl="0" eaLnBrk="1" fontAlgn="auto" latinLnBrk="0" hangingPunct="1">
              <a:lnSpc>
                <a:spcPts val="74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Sector (RCS)</a:t>
            </a:r>
          </a:p>
        </p:txBody>
      </p:sp>
      <p:sp>
        <p:nvSpPr>
          <p:cNvPr id="286" name="TextBox 286"/>
          <p:cNvSpPr txBox="1"/>
          <p:nvPr/>
        </p:nvSpPr>
        <p:spPr>
          <a:xfrm>
            <a:off x="3212550" y="3851343"/>
            <a:ext cx="902514" cy="17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Stefano Fattori, Ronald Moerbeek &amp; Leatitia Breavoine </a:t>
            </a:r>
          </a:p>
        </p:txBody>
      </p:sp>
      <p:sp>
        <p:nvSpPr>
          <p:cNvPr id="287" name="TextBox 287"/>
          <p:cNvSpPr txBox="1"/>
          <p:nvPr/>
        </p:nvSpPr>
        <p:spPr>
          <a:xfrm>
            <a:off x="3290456" y="3304612"/>
            <a:ext cx="801393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74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Experimental Physics (EP)</a:t>
            </a:r>
          </a:p>
        </p:txBody>
      </p:sp>
      <p:sp>
        <p:nvSpPr>
          <p:cNvPr id="288" name="TextBox 288"/>
          <p:cNvSpPr txBox="1"/>
          <p:nvPr/>
        </p:nvSpPr>
        <p:spPr>
          <a:xfrm>
            <a:off x="2077866" y="4802448"/>
            <a:ext cx="589620" cy="17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Benjamin Salignat &amp; </a:t>
            </a:r>
          </a:p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Jan von der Brelie</a:t>
            </a:r>
          </a:p>
        </p:txBody>
      </p:sp>
      <p:sp>
        <p:nvSpPr>
          <p:cNvPr id="289" name="TextBox 289"/>
          <p:cNvSpPr txBox="1"/>
          <p:nvPr/>
        </p:nvSpPr>
        <p:spPr>
          <a:xfrm>
            <a:off x="2041764" y="4226032"/>
            <a:ext cx="757072" cy="17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74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Information </a:t>
            </a:r>
            <a:br>
              <a:rPr kumimoji="0" lang="en-US" sz="53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</a:br>
            <a:r>
              <a:rPr kumimoji="0" lang="en-US" sz="53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Technology (IT)</a:t>
            </a:r>
          </a:p>
        </p:txBody>
      </p:sp>
      <p:sp>
        <p:nvSpPr>
          <p:cNvPr id="290" name="TextBox 290"/>
          <p:cNvSpPr txBox="1"/>
          <p:nvPr/>
        </p:nvSpPr>
        <p:spPr>
          <a:xfrm>
            <a:off x="3375062" y="4802448"/>
            <a:ext cx="509259" cy="17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Stefano Fattori &amp;</a:t>
            </a:r>
          </a:p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Laetitia Breavoine</a:t>
            </a:r>
          </a:p>
        </p:txBody>
      </p:sp>
      <p:sp>
        <p:nvSpPr>
          <p:cNvPr id="291" name="TextBox 291"/>
          <p:cNvSpPr txBox="1"/>
          <p:nvPr/>
        </p:nvSpPr>
        <p:spPr>
          <a:xfrm>
            <a:off x="3393762" y="4226874"/>
            <a:ext cx="626736" cy="1795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74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Theory Department</a:t>
            </a:r>
          </a:p>
          <a:p>
            <a:pPr marL="0" marR="0" lvl="0" indent="0" algn="ctr" defTabSz="914400" rtl="0" eaLnBrk="1" fontAlgn="auto" latinLnBrk="0" hangingPunct="1">
              <a:lnSpc>
                <a:spcPts val="74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(TH)</a:t>
            </a:r>
          </a:p>
        </p:txBody>
      </p:sp>
      <p:sp>
        <p:nvSpPr>
          <p:cNvPr id="292" name="TextBox 292"/>
          <p:cNvSpPr txBox="1"/>
          <p:nvPr/>
        </p:nvSpPr>
        <p:spPr>
          <a:xfrm>
            <a:off x="2364233" y="941112"/>
            <a:ext cx="1304748" cy="1025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3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98" b="0" i="0" u="none" strike="noStrike" kern="1200" cap="none" spc="0" normalizeH="0" baseline="0" noProof="0">
                <a:ln>
                  <a:noFill/>
                </a:ln>
                <a:solidFill>
                  <a:srgbClr val="102A57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Accelerators and Technology Sector</a:t>
            </a:r>
          </a:p>
        </p:txBody>
      </p:sp>
      <p:sp>
        <p:nvSpPr>
          <p:cNvPr id="293" name="TextBox 293"/>
          <p:cNvSpPr txBox="1"/>
          <p:nvPr/>
        </p:nvSpPr>
        <p:spPr>
          <a:xfrm>
            <a:off x="5471808" y="941112"/>
            <a:ext cx="1304748" cy="1025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3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98" b="0" i="0" u="none" strike="noStrike" kern="1200" cap="none" spc="0" normalizeH="0" baseline="0" noProof="0">
                <a:ln>
                  <a:noFill/>
                </a:ln>
                <a:solidFill>
                  <a:srgbClr val="102A57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Administrative Sector</a:t>
            </a:r>
          </a:p>
        </p:txBody>
      </p:sp>
      <p:sp>
        <p:nvSpPr>
          <p:cNvPr id="294" name="TextBox 294"/>
          <p:cNvSpPr txBox="1"/>
          <p:nvPr/>
        </p:nvSpPr>
        <p:spPr>
          <a:xfrm>
            <a:off x="2232747" y="3125992"/>
            <a:ext cx="1304748" cy="1025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3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98" b="0" i="0" u="none" strike="noStrike" kern="1200" cap="none" spc="0" normalizeH="0" baseline="0" noProof="0">
                <a:ln>
                  <a:noFill/>
                </a:ln>
                <a:solidFill>
                  <a:srgbClr val="102A57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Research &amp; Computing Sector</a:t>
            </a:r>
          </a:p>
        </p:txBody>
      </p:sp>
      <p:sp>
        <p:nvSpPr>
          <p:cNvPr id="295" name="TextBox 295"/>
          <p:cNvSpPr txBox="1"/>
          <p:nvPr/>
        </p:nvSpPr>
        <p:spPr>
          <a:xfrm>
            <a:off x="4536354" y="4013588"/>
            <a:ext cx="1304748" cy="1025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3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98" b="0" i="0" u="none" strike="noStrike" kern="1200" cap="none" spc="0" normalizeH="0" baseline="0" noProof="0">
                <a:ln>
                  <a:noFill/>
                </a:ln>
                <a:solidFill>
                  <a:srgbClr val="102A57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International Relations Sector</a:t>
            </a:r>
          </a:p>
        </p:txBody>
      </p:sp>
      <p:sp>
        <p:nvSpPr>
          <p:cNvPr id="296" name="TextBox 296"/>
          <p:cNvSpPr txBox="1"/>
          <p:nvPr/>
        </p:nvSpPr>
        <p:spPr>
          <a:xfrm>
            <a:off x="3879700" y="426589"/>
            <a:ext cx="1371398" cy="17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39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Leadership of the group</a:t>
            </a:r>
          </a:p>
        </p:txBody>
      </p:sp>
      <p:grpSp>
        <p:nvGrpSpPr>
          <p:cNvPr id="297" name="Group 297"/>
          <p:cNvGrpSpPr/>
          <p:nvPr/>
        </p:nvGrpSpPr>
        <p:grpSpPr>
          <a:xfrm>
            <a:off x="5891325" y="4162396"/>
            <a:ext cx="947140" cy="871154"/>
            <a:chOff x="0" y="0"/>
            <a:chExt cx="1487361" cy="1368035"/>
          </a:xfrm>
        </p:grpSpPr>
        <p:grpSp>
          <p:nvGrpSpPr>
            <p:cNvPr id="298" name="Group 298"/>
            <p:cNvGrpSpPr/>
            <p:nvPr/>
          </p:nvGrpSpPr>
          <p:grpSpPr>
            <a:xfrm>
              <a:off x="0" y="0"/>
              <a:ext cx="1487361" cy="1368035"/>
              <a:chOff x="0" y="0"/>
              <a:chExt cx="672620" cy="618658"/>
            </a:xfrm>
          </p:grpSpPr>
          <p:sp>
            <p:nvSpPr>
              <p:cNvPr id="299" name="Freeform 299"/>
              <p:cNvSpPr/>
              <p:nvPr/>
            </p:nvSpPr>
            <p:spPr>
              <a:xfrm>
                <a:off x="0" y="0"/>
                <a:ext cx="672620" cy="618658"/>
              </a:xfrm>
              <a:custGeom>
                <a:avLst/>
                <a:gdLst/>
                <a:ahLst/>
                <a:cxnLst/>
                <a:rect l="l" t="t" r="r" b="b"/>
                <a:pathLst>
                  <a:path w="672620" h="618658">
                    <a:moveTo>
                      <a:pt x="180445" y="0"/>
                    </a:moveTo>
                    <a:lnTo>
                      <a:pt x="492175" y="0"/>
                    </a:lnTo>
                    <a:cubicBezTo>
                      <a:pt x="591832" y="0"/>
                      <a:pt x="672620" y="80788"/>
                      <a:pt x="672620" y="180445"/>
                    </a:cubicBezTo>
                    <a:lnTo>
                      <a:pt x="672620" y="438213"/>
                    </a:lnTo>
                    <a:cubicBezTo>
                      <a:pt x="672620" y="537870"/>
                      <a:pt x="591832" y="618658"/>
                      <a:pt x="492175" y="618658"/>
                    </a:cubicBezTo>
                    <a:lnTo>
                      <a:pt x="180445" y="618658"/>
                    </a:lnTo>
                    <a:cubicBezTo>
                      <a:pt x="80788" y="618658"/>
                      <a:pt x="0" y="537870"/>
                      <a:pt x="0" y="438213"/>
                    </a:cubicBezTo>
                    <a:lnTo>
                      <a:pt x="0" y="180445"/>
                    </a:lnTo>
                    <a:cubicBezTo>
                      <a:pt x="0" y="80788"/>
                      <a:pt x="80788" y="0"/>
                      <a:pt x="180445" y="0"/>
                    </a:cubicBezTo>
                    <a:close/>
                  </a:path>
                </a:pathLst>
              </a:custGeom>
              <a:solidFill>
                <a:srgbClr val="6B84C5"/>
              </a:solidFill>
            </p:spPr>
          </p:sp>
          <p:sp>
            <p:nvSpPr>
              <p:cNvPr id="300" name="TextBox 300"/>
              <p:cNvSpPr txBox="1"/>
              <p:nvPr/>
            </p:nvSpPr>
            <p:spPr>
              <a:xfrm>
                <a:off x="0" y="-19050"/>
                <a:ext cx="812800" cy="831850"/>
              </a:xfrm>
              <a:prstGeom prst="rect">
                <a:avLst/>
              </a:prstGeom>
            </p:spPr>
            <p:txBody>
              <a:bodyPr lIns="43132" tIns="43132" rIns="43132" bIns="4313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124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528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301" name="Picture 301"/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7"/>
                </a:ext>
              </a:extLst>
            </a:blip>
            <a:srcRect/>
            <a:stretch>
              <a:fillRect/>
            </a:stretch>
          </p:blipFill>
          <p:spPr>
            <a:xfrm>
              <a:off x="492738" y="536806"/>
              <a:ext cx="413382" cy="413382"/>
            </a:xfrm>
            <a:prstGeom prst="rect">
              <a:avLst/>
            </a:prstGeom>
          </p:spPr>
        </p:pic>
        <p:sp>
          <p:nvSpPr>
            <p:cNvPr id="302" name="TextBox 302"/>
            <p:cNvSpPr txBox="1"/>
            <p:nvPr/>
          </p:nvSpPr>
          <p:spPr>
            <a:xfrm>
              <a:off x="123007" y="135149"/>
              <a:ext cx="1258484" cy="281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74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3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For Marie Sklodowska Curie fellows &amp; ITN</a:t>
              </a:r>
            </a:p>
          </p:txBody>
        </p:sp>
        <p:sp>
          <p:nvSpPr>
            <p:cNvPr id="303" name="TextBox 303"/>
            <p:cNvSpPr txBox="1"/>
            <p:nvPr/>
          </p:nvSpPr>
          <p:spPr>
            <a:xfrm>
              <a:off x="432871" y="1118563"/>
              <a:ext cx="533116" cy="1409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99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rcellus"/>
                  <a:ea typeface="+mn-ea"/>
                  <a:cs typeface="+mn-cs"/>
                </a:rPr>
                <a:t>Ingrid Haug</a:t>
              </a:r>
            </a:p>
          </p:txBody>
        </p:sp>
      </p:grpSp>
      <p:sp>
        <p:nvSpPr>
          <p:cNvPr id="304" name="TextBox 304"/>
          <p:cNvSpPr txBox="1"/>
          <p:nvPr/>
        </p:nvSpPr>
        <p:spPr>
          <a:xfrm>
            <a:off x="3923726" y="624579"/>
            <a:ext cx="584406" cy="153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1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64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Lore Taillieu</a:t>
            </a:r>
          </a:p>
        </p:txBody>
      </p:sp>
      <p:sp>
        <p:nvSpPr>
          <p:cNvPr id="305" name="TextBox 305"/>
          <p:cNvSpPr txBox="1"/>
          <p:nvPr/>
        </p:nvSpPr>
        <p:spPr>
          <a:xfrm>
            <a:off x="1896794" y="557396"/>
            <a:ext cx="102561" cy="17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41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=</a:t>
            </a:r>
          </a:p>
        </p:txBody>
      </p:sp>
      <p:sp>
        <p:nvSpPr>
          <p:cNvPr id="306" name="TextBox 306"/>
          <p:cNvSpPr txBox="1"/>
          <p:nvPr/>
        </p:nvSpPr>
        <p:spPr>
          <a:xfrm>
            <a:off x="2027598" y="562022"/>
            <a:ext cx="1194465" cy="17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Human Resources Advisor </a:t>
            </a:r>
          </a:p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Main contact for staff members</a:t>
            </a:r>
          </a:p>
        </p:txBody>
      </p:sp>
      <p:sp>
        <p:nvSpPr>
          <p:cNvPr id="307" name="TextBox 307"/>
          <p:cNvSpPr txBox="1"/>
          <p:nvPr/>
        </p:nvSpPr>
        <p:spPr>
          <a:xfrm>
            <a:off x="6841254" y="562022"/>
            <a:ext cx="102561" cy="17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41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=</a:t>
            </a:r>
          </a:p>
        </p:txBody>
      </p:sp>
      <p:sp>
        <p:nvSpPr>
          <p:cNvPr id="308" name="TextBox 308"/>
          <p:cNvSpPr txBox="1"/>
          <p:nvPr/>
        </p:nvSpPr>
        <p:spPr>
          <a:xfrm>
            <a:off x="6959990" y="557396"/>
            <a:ext cx="730219" cy="2693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Contact for </a:t>
            </a:r>
          </a:p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cellus"/>
                <a:ea typeface="+mn-ea"/>
                <a:cs typeface="+mn-cs"/>
              </a:rPr>
              <a:t>Students and Fellows</a:t>
            </a:r>
          </a:p>
          <a:p>
            <a:pPr marL="0" marR="0" lvl="0" indent="0" algn="l" defTabSz="914400" rtl="0" eaLnBrk="1" fontAlgn="auto" latinLnBrk="0" hangingPunct="1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9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rcellu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048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 for a group photo 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289" y="53385"/>
            <a:ext cx="620725" cy="1113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27517" b="20195"/>
          <a:stretch/>
        </p:blipFill>
        <p:spPr>
          <a:xfrm>
            <a:off x="13550" y="1232511"/>
            <a:ext cx="9130450" cy="32292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68986" y="4129207"/>
            <a:ext cx="1963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© </a:t>
            </a:r>
            <a:r>
              <a:rPr lang="en-US" dirty="0">
                <a:solidFill>
                  <a:schemeClr val="bg1"/>
                </a:solidFill>
              </a:rPr>
              <a:t>CERN Photo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79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60" y="794410"/>
            <a:ext cx="2484276" cy="23993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964" y="573528"/>
            <a:ext cx="3412616" cy="192016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98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21FC5E2C-E54E-DD41-A966-97201C5F57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7700720" cy="51435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85B2FBA5-F08D-344B-A8BD-350DEB13C02A}"/>
              </a:ext>
            </a:extLst>
          </p:cNvPr>
          <p:cNvSpPr/>
          <p:nvPr/>
        </p:nvSpPr>
        <p:spPr>
          <a:xfrm>
            <a:off x="1194" y="0"/>
            <a:ext cx="9144000" cy="51435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3600" dirty="0">
              <a:solidFill>
                <a:prstClr val="white"/>
              </a:solidFill>
              <a:latin typeface="Avenir" panose="02000503020000020003" pitchFamily="2" charset="0"/>
              <a:ea typeface="Amiri" pitchFamily="2" charset="-78"/>
              <a:cs typeface="Amiri" pitchFamily="2" charset="-78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0E95465-F8FA-9042-81EB-508656A78606}"/>
              </a:ext>
            </a:extLst>
          </p:cNvPr>
          <p:cNvSpPr/>
          <p:nvPr/>
        </p:nvSpPr>
        <p:spPr>
          <a:xfrm>
            <a:off x="51688" y="3618689"/>
            <a:ext cx="2808000" cy="824299"/>
          </a:xfrm>
          <a:prstGeom prst="rect">
            <a:avLst/>
          </a:prstGeom>
          <a:solidFill>
            <a:srgbClr val="71A8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2CB2FEB-F361-444B-8337-AA0B741B74D0}"/>
              </a:ext>
            </a:extLst>
          </p:cNvPr>
          <p:cNvSpPr txBox="1"/>
          <p:nvPr/>
        </p:nvSpPr>
        <p:spPr>
          <a:xfrm>
            <a:off x="3938260" y="2738327"/>
            <a:ext cx="3767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de-DE" sz="5400" b="1" i="1" dirty="0">
                <a:solidFill>
                  <a:srgbClr val="71A8B1"/>
                </a:solidFill>
                <a:latin typeface="Calibri Light" panose="020F0302020204030204"/>
                <a:ea typeface="Cambria" panose="02040503050406030204" pitchFamily="18" charset="0"/>
              </a:rPr>
              <a:t>BREAK TIME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85DB18D-E959-424B-9484-2FD700C7DA31}"/>
              </a:ext>
            </a:extLst>
          </p:cNvPr>
          <p:cNvSpPr txBox="1"/>
          <p:nvPr/>
        </p:nvSpPr>
        <p:spPr>
          <a:xfrm>
            <a:off x="1088479" y="805882"/>
            <a:ext cx="344301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de-DE" sz="22500" b="1" dirty="0">
                <a:solidFill>
                  <a:srgbClr val="71A8B1"/>
                </a:solidFill>
                <a:latin typeface="Amiri" pitchFamily="2" charset="-78"/>
                <a:ea typeface="Amiri" pitchFamily="2" charset="-78"/>
                <a:cs typeface="Amiri" pitchFamily="2" charset="-78"/>
              </a:rPr>
              <a:t>30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06E53D0-4E04-0642-8D3D-3E51AC254219}"/>
              </a:ext>
            </a:extLst>
          </p:cNvPr>
          <p:cNvSpPr txBox="1"/>
          <p:nvPr/>
        </p:nvSpPr>
        <p:spPr>
          <a:xfrm>
            <a:off x="4371134" y="2290552"/>
            <a:ext cx="3767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de-DE" sz="3600" i="1" dirty="0">
                <a:solidFill>
                  <a:srgbClr val="71A8B1"/>
                </a:solidFill>
                <a:latin typeface="Calibri Light" panose="020F0302020204030204"/>
                <a:ea typeface="Cambria" panose="02040503050406030204" pitchFamily="18" charset="0"/>
              </a:rPr>
              <a:t>MINUTES</a:t>
            </a:r>
            <a:endParaRPr lang="de-DE" sz="4050" i="1" dirty="0">
              <a:solidFill>
                <a:srgbClr val="71A8B1"/>
              </a:solidFill>
              <a:latin typeface="Calibri Light" panose="020F0302020204030204"/>
              <a:ea typeface="Cambria" panose="02040503050406030204" pitchFamily="18" charset="0"/>
            </a:endParaRPr>
          </a:p>
        </p:txBody>
      </p:sp>
      <p:sp>
        <p:nvSpPr>
          <p:cNvPr id="10" name="Rechteck 3">
            <a:extLst>
              <a:ext uri="{FF2B5EF4-FFF2-40B4-BE49-F238E27FC236}">
                <a16:creationId xmlns:a16="http://schemas.microsoft.com/office/drawing/2014/main" id="{D0E95465-F8FA-9042-81EB-508656A78606}"/>
              </a:ext>
            </a:extLst>
          </p:cNvPr>
          <p:cNvSpPr/>
          <p:nvPr/>
        </p:nvSpPr>
        <p:spPr>
          <a:xfrm>
            <a:off x="2859688" y="3618688"/>
            <a:ext cx="2710800" cy="824299"/>
          </a:xfrm>
          <a:prstGeom prst="rect">
            <a:avLst/>
          </a:prstGeom>
          <a:solidFill>
            <a:srgbClr val="71A8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hteck 3">
            <a:extLst>
              <a:ext uri="{FF2B5EF4-FFF2-40B4-BE49-F238E27FC236}">
                <a16:creationId xmlns:a16="http://schemas.microsoft.com/office/drawing/2014/main" id="{D0E95465-F8FA-9042-81EB-508656A78606}"/>
              </a:ext>
            </a:extLst>
          </p:cNvPr>
          <p:cNvSpPr/>
          <p:nvPr/>
        </p:nvSpPr>
        <p:spPr>
          <a:xfrm>
            <a:off x="5570488" y="3618689"/>
            <a:ext cx="2808000" cy="824299"/>
          </a:xfrm>
          <a:prstGeom prst="rect">
            <a:avLst/>
          </a:prstGeom>
          <a:solidFill>
            <a:srgbClr val="71A8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560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00"/>
                            </p:stCondLst>
                            <p:childTnLst>
                              <p:par>
                                <p:cTn id="10" presetID="2" presetClass="exit" presetSubtype="8" fill="hold" grpId="0" nodeType="afterEffect">
                                  <p:stCondLst>
                                    <p:cond delay="4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6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599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4800"/>
                            </p:stCondLst>
                            <p:childTnLst>
                              <p:par>
                                <p:cTn id="15" presetID="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6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6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99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life at CERN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Quiz part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804" y="601098"/>
            <a:ext cx="4517117" cy="301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4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31" y="142963"/>
            <a:ext cx="3688313" cy="4212468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885766" y="303497"/>
            <a:ext cx="3570726" cy="680955"/>
            <a:chOff x="5095605" y="3093778"/>
            <a:chExt cx="3093011" cy="49629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6667"/>
            <a:stretch/>
          </p:blipFill>
          <p:spPr>
            <a:xfrm>
              <a:off x="7063504" y="3110765"/>
              <a:ext cx="305545" cy="21441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5860" b="807"/>
            <a:stretch/>
          </p:blipFill>
          <p:spPr>
            <a:xfrm>
              <a:off x="7063504" y="3354541"/>
              <a:ext cx="305545" cy="21441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369049" y="3125444"/>
              <a:ext cx="819567" cy="23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Century Gothic" panose="020B0502020202020204" pitchFamily="34" charset="0"/>
                </a:rPr>
                <a:t>515 ha</a:t>
              </a:r>
              <a:endParaRPr lang="fr-CH" sz="135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69049" y="3354541"/>
              <a:ext cx="819567" cy="23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100">
                  <a:latin typeface="Century Gothic" panose="020B0502020202020204" pitchFamily="34" charset="0"/>
                </a:defRPr>
              </a:lvl1pPr>
            </a:lstStyle>
            <a:p>
              <a:r>
                <a:rPr lang="en-US" sz="1500" b="1" dirty="0"/>
                <a:t>110 ha</a:t>
              </a:r>
              <a:endParaRPr lang="fr-CH" sz="15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95605" y="3093778"/>
              <a:ext cx="1854643" cy="45423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i="1" dirty="0">
                  <a:latin typeface="Century Gothic" panose="020B0502020202020204" pitchFamily="34" charset="0"/>
                </a:rPr>
                <a:t>625 ha</a:t>
              </a:r>
              <a:r>
                <a:rPr lang="en-US" sz="1050" b="1" i="1" dirty="0">
                  <a:latin typeface="Century Gothic" panose="020B0502020202020204" pitchFamily="34" charset="0"/>
                </a:rPr>
                <a:t/>
              </a:r>
              <a:br>
                <a:rPr lang="en-US" sz="1050" b="1" i="1" dirty="0">
                  <a:latin typeface="Century Gothic" panose="020B0502020202020204" pitchFamily="34" charset="0"/>
                </a:rPr>
              </a:br>
              <a:endParaRPr lang="en-US" sz="1050" b="1" i="1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15435" y="1196403"/>
            <a:ext cx="3818965" cy="1061829"/>
            <a:chOff x="5123162" y="1784874"/>
            <a:chExt cx="3028953" cy="132457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3162" y="1796145"/>
              <a:ext cx="1471815" cy="1213210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5970580" y="1784874"/>
              <a:ext cx="2181535" cy="1324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i="1" dirty="0">
                  <a:latin typeface="Century Gothic" panose="020B0502020202020204" pitchFamily="34" charset="0"/>
                </a:rPr>
                <a:t>… 700+</a:t>
              </a:r>
              <a:r>
                <a:rPr lang="en-US" sz="2100" dirty="0">
                  <a:latin typeface="Century Gothic" panose="020B0502020202020204" pitchFamily="34" charset="0"/>
                </a:rPr>
                <a:t> buildings </a:t>
              </a:r>
            </a:p>
            <a:p>
              <a:r>
                <a:rPr lang="en-US" sz="2100" dirty="0">
                  <a:latin typeface="Century Gothic" panose="020B0502020202020204" pitchFamily="34" charset="0"/>
                </a:rPr>
                <a:t>    accounting for </a:t>
              </a:r>
            </a:p>
            <a:p>
              <a:r>
                <a:rPr lang="en-US" sz="2100" dirty="0">
                  <a:latin typeface="Century Gothic" panose="020B0502020202020204" pitchFamily="34" charset="0"/>
                </a:rPr>
                <a:t>            500.000 m</a:t>
              </a:r>
              <a:r>
                <a:rPr lang="en-US" sz="2100" baseline="30000" dirty="0">
                  <a:latin typeface="Century Gothic" panose="020B0502020202020204" pitchFamily="34" charset="0"/>
                </a:rPr>
                <a:t>2</a:t>
              </a:r>
              <a:endParaRPr lang="fr-CH" sz="2100" baseline="300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648671" y="2491926"/>
            <a:ext cx="275637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i="1" dirty="0" smtClean="0">
                <a:latin typeface="Century Gothic" panose="020B0502020202020204" pitchFamily="34" charset="0"/>
                <a:hlinkClick r:id="rId6"/>
              </a:rPr>
              <a:t>5 900 </a:t>
            </a:r>
            <a:r>
              <a:rPr lang="en-US" sz="2100" dirty="0">
                <a:latin typeface="Century Gothic" panose="020B0502020202020204" pitchFamily="34" charset="0"/>
                <a:hlinkClick r:id="rId6"/>
              </a:rPr>
              <a:t>parking spots </a:t>
            </a:r>
            <a:endParaRPr lang="fr-CH" sz="2100" dirty="0">
              <a:latin typeface="Century Gothic" panose="020B0502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766" y="2451523"/>
            <a:ext cx="523473" cy="522983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4715435" y="3271259"/>
            <a:ext cx="1782206" cy="1084172"/>
            <a:chOff x="6582504" y="3775227"/>
            <a:chExt cx="2525181" cy="1301681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2504" y="3775227"/>
              <a:ext cx="1722314" cy="115138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7706743" y="4190052"/>
              <a:ext cx="1400942" cy="886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100" b="1" dirty="0">
                  <a:latin typeface="Century Gothic" panose="020B0502020202020204" pitchFamily="34" charset="0"/>
                </a:rPr>
                <a:t>30 km </a:t>
              </a:r>
              <a:r>
                <a:rPr lang="en-US" sz="2100" dirty="0">
                  <a:latin typeface="Century Gothic" panose="020B0502020202020204" pitchFamily="34" charset="0"/>
                </a:rPr>
                <a:t>roads</a:t>
              </a:r>
              <a:endParaRPr lang="fr-CH" sz="2100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96" y="3593901"/>
            <a:ext cx="834479" cy="76153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542066" y="3293602"/>
            <a:ext cx="1127232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>
                <a:latin typeface="Century Gothic" panose="020B0502020202020204" pitchFamily="34" charset="0"/>
              </a:rPr>
              <a:t>101 ha </a:t>
            </a:r>
          </a:p>
          <a:p>
            <a:r>
              <a:rPr lang="en-US" sz="2100" dirty="0">
                <a:latin typeface="Century Gothic" panose="020B0502020202020204" pitchFamily="34" charset="0"/>
              </a:rPr>
              <a:t>green </a:t>
            </a:r>
          </a:p>
          <a:p>
            <a:r>
              <a:rPr lang="en-US" sz="2100" dirty="0">
                <a:latin typeface="Century Gothic" panose="020B0502020202020204" pitchFamily="34" charset="0"/>
              </a:rPr>
              <a:t>spaces</a:t>
            </a:r>
            <a:endParaRPr lang="fr-CH" sz="21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2616" y="721096"/>
            <a:ext cx="144739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fenced : 220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4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77755">
            <a:off x="6945530" y="347077"/>
            <a:ext cx="2598620" cy="207889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linkClick r:id="rId4"/>
              </a:rPr>
              <a:t>CERN access </a:t>
            </a:r>
            <a:r>
              <a:rPr lang="en-GB" dirty="0"/>
              <a:t>card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591339" cy="2609850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GB" dirty="0"/>
              <a:t>CERN access card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b="1" dirty="0"/>
              <a:t>Building 55 </a:t>
            </a:r>
          </a:p>
          <a:p>
            <a:pPr marL="36576" indent="0">
              <a:buNone/>
            </a:pPr>
            <a:r>
              <a:rPr lang="en-GB" dirty="0"/>
              <a:t>Working days </a:t>
            </a:r>
          </a:p>
          <a:p>
            <a:pPr marL="36576" indent="0">
              <a:buNone/>
            </a:pPr>
            <a:r>
              <a:rPr lang="en-GB" sz="2400" dirty="0"/>
              <a:t>from 7:30 to 17:30, non stop</a:t>
            </a:r>
          </a:p>
          <a:p>
            <a:pPr marL="36576" indent="0">
              <a:buNone/>
            </a:pPr>
            <a:r>
              <a:rPr lang="en-GB" sz="2400" dirty="0"/>
              <a:t>Also </a:t>
            </a:r>
          </a:p>
          <a:p>
            <a:r>
              <a:rPr lang="en-GB" sz="2400" dirty="0"/>
              <a:t>vehicle registration</a:t>
            </a:r>
          </a:p>
          <a:p>
            <a:r>
              <a:rPr lang="en-GB" sz="2400" dirty="0"/>
              <a:t>biometrics registration</a:t>
            </a:r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533400" y="1200151"/>
            <a:ext cx="3336235" cy="2245414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GB" dirty="0"/>
              <a:t>Visitors badge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Validity :</a:t>
            </a:r>
          </a:p>
          <a:p>
            <a:pPr marL="36576" indent="0">
              <a:buNone/>
            </a:pPr>
            <a:r>
              <a:rPr lang="en-GB" dirty="0"/>
              <a:t>2 working days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48748" y="3810001"/>
            <a:ext cx="4647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4"/>
              </a:rPr>
              <a:t>https://sce-dep.web.cern.ch/security/access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36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21177"/>
          <a:stretch/>
        </p:blipFill>
        <p:spPr>
          <a:xfrm>
            <a:off x="4836745" y="2462878"/>
            <a:ext cx="3783018" cy="18649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2376" y="325293"/>
            <a:ext cx="43756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Restaurants</a:t>
            </a:r>
            <a:endParaRPr lang="en-US" sz="2100" dirty="0"/>
          </a:p>
          <a:p>
            <a:r>
              <a:rPr lang="en-US" sz="2100" dirty="0"/>
              <a:t>2 in </a:t>
            </a:r>
            <a:r>
              <a:rPr lang="en-US" sz="2100" dirty="0" err="1"/>
              <a:t>Meyrin</a:t>
            </a:r>
            <a:r>
              <a:rPr lang="en-US" sz="2100" dirty="0"/>
              <a:t> (resto 1 &amp; 2)</a:t>
            </a:r>
          </a:p>
          <a:p>
            <a:r>
              <a:rPr lang="en-US" sz="2100" dirty="0"/>
              <a:t>1 in </a:t>
            </a:r>
            <a:r>
              <a:rPr lang="en-US" sz="2100" dirty="0" err="1"/>
              <a:t>Prevessin</a:t>
            </a:r>
            <a:r>
              <a:rPr lang="en-US" sz="2100" dirty="0"/>
              <a:t> (resto 3)</a:t>
            </a:r>
          </a:p>
          <a:p>
            <a:endParaRPr lang="en-US" sz="2100" dirty="0"/>
          </a:p>
          <a:p>
            <a:r>
              <a:rPr lang="en-US" sz="2100" b="1" dirty="0"/>
              <a:t>Cafeteria (snacks)</a:t>
            </a:r>
          </a:p>
          <a:p>
            <a:r>
              <a:rPr lang="en-US" sz="2100" dirty="0"/>
              <a:t>Building 13, 30, 40, 54, …</a:t>
            </a:r>
            <a:endParaRPr lang="en-GB" sz="2100" dirty="0"/>
          </a:p>
        </p:txBody>
      </p:sp>
      <p:sp>
        <p:nvSpPr>
          <p:cNvPr id="22" name="TextBox 21"/>
          <p:cNvSpPr txBox="1"/>
          <p:nvPr/>
        </p:nvSpPr>
        <p:spPr>
          <a:xfrm>
            <a:off x="7028057" y="2517342"/>
            <a:ext cx="1188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</a:t>
            </a:r>
            <a:endParaRPr lang="en-GB" sz="105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45" y="2503571"/>
            <a:ext cx="2422272" cy="1718299"/>
          </a:xfrm>
          <a:prstGeom prst="rect">
            <a:avLst/>
          </a:prstGeom>
        </p:spPr>
      </p:pic>
      <p:pic>
        <p:nvPicPr>
          <p:cNvPr id="11" name="Picture 10" descr="http://cds.cern.ch/record/2626870/files/201807-160_13.jpg?subformat=icon-144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783" y="245528"/>
            <a:ext cx="3031601" cy="208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77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714500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7663"/>
            <a:ext cx="9144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</a:rPr>
              <a:t>Welcome @ </a:t>
            </a:r>
            <a:r>
              <a:rPr lang="en-US" sz="7200" b="1" dirty="0" smtClean="0">
                <a:solidFill>
                  <a:schemeClr val="bg1"/>
                </a:solidFill>
              </a:rPr>
              <a:t>CERN</a:t>
            </a:r>
            <a:endParaRPr lang="en-US" sz="7200" b="1" dirty="0">
              <a:solidFill>
                <a:schemeClr val="bg1"/>
              </a:solidFill>
            </a:endParaRPr>
          </a:p>
          <a:p>
            <a:pPr algn="ctr"/>
            <a:r>
              <a:rPr lang="en-US" sz="7200" b="1" dirty="0" smtClean="0">
                <a:solidFill>
                  <a:schemeClr val="bg1"/>
                </a:solidFill>
              </a:rPr>
              <a:t>1 November 2022</a:t>
            </a:r>
            <a:endParaRPr lang="en-GB" sz="7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80728" y="4767263"/>
            <a:ext cx="1963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© </a:t>
            </a:r>
            <a:r>
              <a:rPr lang="en-US" dirty="0">
                <a:solidFill>
                  <a:schemeClr val="bg1"/>
                </a:solidFill>
              </a:rPr>
              <a:t>CERN Photo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4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71609"/>
            <a:ext cx="3657600" cy="326278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>
                <a:solidFill>
                  <a:srgbClr val="00B0F0"/>
                </a:solidFill>
              </a:rPr>
              <a:t>CERN Car</a:t>
            </a:r>
            <a:br>
              <a:rPr lang="en-GB" dirty="0">
                <a:solidFill>
                  <a:srgbClr val="00B0F0"/>
                </a:solidFill>
              </a:rPr>
            </a:br>
            <a:endParaRPr lang="en-GB" dirty="0"/>
          </a:p>
          <a:p>
            <a:pPr marL="36576" indent="0">
              <a:buNone/>
            </a:pPr>
            <a:r>
              <a:rPr lang="en-GB" sz="2000" dirty="0"/>
              <a:t>Requires </a:t>
            </a:r>
          </a:p>
          <a:p>
            <a:pPr marL="36576" indent="0">
              <a:buNone/>
            </a:pPr>
            <a:r>
              <a:rPr lang="en-GB" sz="2000" dirty="0">
                <a:hlinkClick r:id="rId3"/>
              </a:rPr>
              <a:t>CERN driving authorization </a:t>
            </a:r>
            <a:r>
              <a:rPr lang="en-GB" sz="2000" dirty="0"/>
              <a:t>: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/>
              <a:t>Valid driving licence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/>
              <a:t>OK Department 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488" y="424063"/>
            <a:ext cx="3657600" cy="37329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>
                <a:solidFill>
                  <a:srgbClr val="00B0F0"/>
                </a:solidFill>
              </a:rPr>
              <a:t>Private vehicle</a:t>
            </a:r>
            <a:br>
              <a:rPr lang="en-GB" dirty="0">
                <a:solidFill>
                  <a:srgbClr val="00B0F0"/>
                </a:solidFill>
              </a:rPr>
            </a:br>
            <a:endParaRPr lang="en-GB" dirty="0">
              <a:solidFill>
                <a:srgbClr val="00B0F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Not requiring registration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600" dirty="0"/>
              <a:t>Bike, “</a:t>
            </a:r>
            <a:r>
              <a:rPr lang="en-GB" sz="1600" dirty="0" err="1"/>
              <a:t>trottinette</a:t>
            </a:r>
            <a:r>
              <a:rPr lang="en-GB" sz="1600" dirty="0"/>
              <a:t>”</a:t>
            </a:r>
            <a:endParaRPr lang="en-GB" sz="16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Requiring registration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Registered in member state or EU country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“Tourist” cars only</a:t>
            </a:r>
          </a:p>
          <a:p>
            <a:pPr marL="448056" lvl="1" indent="0">
              <a:buNone/>
            </a:pPr>
            <a:r>
              <a:rPr lang="en-GB" sz="1600" dirty="0">
                <a:solidFill>
                  <a:srgbClr val="FF0000"/>
                </a:solidFill>
              </a:rPr>
              <a:t>	Not allowed : </a:t>
            </a:r>
            <a:br>
              <a:rPr lang="en-GB" sz="1600" dirty="0">
                <a:solidFill>
                  <a:srgbClr val="FF0000"/>
                </a:solidFill>
              </a:rPr>
            </a:br>
            <a:r>
              <a:rPr lang="en-GB" sz="1600" dirty="0">
                <a:solidFill>
                  <a:srgbClr val="FF0000"/>
                </a:solidFill>
              </a:rPr>
              <a:t>	Scooter, moto, lorry, bus, …</a:t>
            </a:r>
          </a:p>
          <a:p>
            <a:pPr marL="36576" indent="0">
              <a:buNone/>
            </a:pPr>
            <a:endParaRPr lang="en-GB" sz="2000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913" y="2936082"/>
            <a:ext cx="1172656" cy="176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2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5760" y="307489"/>
            <a:ext cx="5505758" cy="3839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CERN Mobility Centre</a:t>
            </a:r>
          </a:p>
          <a:p>
            <a:r>
              <a:rPr lang="en-US" sz="1350" dirty="0"/>
              <a:t>Located next to Entrance A</a:t>
            </a:r>
          </a:p>
          <a:p>
            <a:endParaRPr lang="en-US" sz="1350" dirty="0"/>
          </a:p>
          <a:p>
            <a:r>
              <a:rPr lang="en-US" sz="2400" dirty="0"/>
              <a:t>Services offered</a:t>
            </a:r>
          </a:p>
          <a:p>
            <a:endParaRPr lang="en-US" sz="11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Bike rental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Car rental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hlinkClick r:id="rId3"/>
              </a:rPr>
              <a:t>Car sharing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Bike sharing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Shuttles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….</a:t>
            </a:r>
            <a:endParaRPr lang="en-US" sz="2400" dirty="0"/>
          </a:p>
          <a:p>
            <a:endParaRPr lang="en-US" sz="13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26" name="Picture 2" descr="https://fastly.4sqi.net/img/general/width960/63396902_L-3b516F4ZGOb45XILAbV_o0rAIhFRrHTDIlLcBfok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7" r="4531"/>
          <a:stretch/>
        </p:blipFill>
        <p:spPr bwMode="auto">
          <a:xfrm>
            <a:off x="4428378" y="512459"/>
            <a:ext cx="4007710" cy="346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8639" y="1007728"/>
            <a:ext cx="2804833" cy="2836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0800" y="3974386"/>
            <a:ext cx="6985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6"/>
              </a:rPr>
              <a:t>https://sce-dep.web.cern.ch/campus-life/mobility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897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Mobility apps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Car sharing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glide.io</a:t>
            </a:r>
            <a:endParaRPr lang="en-US" dirty="0" smtClean="0"/>
          </a:p>
          <a:p>
            <a:pPr marL="36576" indent="0">
              <a:buNone/>
            </a:pPr>
            <a:r>
              <a:rPr lang="en-US" sz="1400" dirty="0"/>
              <a:t>l</a:t>
            </a:r>
            <a:r>
              <a:rPr lang="en-US" sz="1400" dirty="0" smtClean="0"/>
              <a:t>ogin with CERN SSO</a:t>
            </a:r>
            <a:endParaRPr lang="en-GB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2800" dirty="0" smtClean="0">
                <a:solidFill>
                  <a:srgbClr val="92D050"/>
                </a:solidFill>
              </a:rPr>
              <a:t>Bike sharing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4"/>
              </a:rPr>
              <a:t>Urban connect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/>
          <a:srcRect l="8467" t="750" r="13301" b="56277"/>
          <a:stretch/>
        </p:blipFill>
        <p:spPr>
          <a:xfrm>
            <a:off x="4572000" y="2727623"/>
            <a:ext cx="1197735" cy="418136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5"/>
          <a:srcRect l="8467" t="750" r="13301" b="56277"/>
          <a:stretch/>
        </p:blipFill>
        <p:spPr>
          <a:xfrm>
            <a:off x="31531" y="2727623"/>
            <a:ext cx="1197735" cy="418136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5"/>
          <a:srcRect t="40019" r="32770" b="10347"/>
          <a:stretch/>
        </p:blipFill>
        <p:spPr>
          <a:xfrm>
            <a:off x="2345169" y="2695212"/>
            <a:ext cx="1036316" cy="482958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5"/>
          <a:srcRect t="40019" r="32770" b="10347"/>
          <a:stretch/>
        </p:blipFill>
        <p:spPr>
          <a:xfrm>
            <a:off x="7006507" y="2664737"/>
            <a:ext cx="1036316" cy="4829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9298" y="952333"/>
            <a:ext cx="1514465" cy="14440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588" y="3210550"/>
            <a:ext cx="975445" cy="10135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05695" y="3222722"/>
            <a:ext cx="1044030" cy="10516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72360" y="3210550"/>
            <a:ext cx="1097375" cy="10897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61688" y="990346"/>
            <a:ext cx="1341437" cy="136800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H="1">
            <a:off x="4240924" y="1064172"/>
            <a:ext cx="23648" cy="30445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98839" y="3246985"/>
            <a:ext cx="1051651" cy="102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0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93378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r>
              <a:rPr lang="en-GB" sz="2400" dirty="0">
                <a:hlinkClick r:id="rId4"/>
              </a:rPr>
              <a:t>https://sce-dep.web.cern.ch/cern-shuttle-service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440" y="424292"/>
            <a:ext cx="7396302" cy="326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2756" y="247894"/>
            <a:ext cx="8346416" cy="1552922"/>
            <a:chOff x="142756" y="247894"/>
            <a:chExt cx="8346416" cy="15529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2756" y="269421"/>
              <a:ext cx="1834181" cy="94397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238155" y="247894"/>
              <a:ext cx="3723300" cy="572400"/>
            </a:xfrm>
            <a:prstGeom prst="rect">
              <a:avLst/>
            </a:prstGeom>
            <a:solidFill>
              <a:srgbClr val="6699CC"/>
            </a:solidFill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GB" sz="3000" dirty="0">
                  <a:solidFill>
                    <a:schemeClr val="bg1"/>
                  </a:solidFill>
                  <a:latin typeface="Georgia" panose="02040502050405020303" pitchFamily="18" charset="0"/>
                </a:rPr>
                <a:t>CERN Service Desk</a:t>
              </a:r>
              <a:endParaRPr lang="fr-FR" sz="30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19798">
              <a:off x="6545583" y="481899"/>
              <a:ext cx="1943589" cy="1318917"/>
            </a:xfrm>
            <a:prstGeom prst="rect">
              <a:avLst/>
            </a:prstGeom>
          </p:spPr>
        </p:pic>
        <p:sp>
          <p:nvSpPr>
            <p:cNvPr id="22" name="Content Placeholder 2"/>
            <p:cNvSpPr txBox="1">
              <a:spLocks/>
            </p:cNvSpPr>
            <p:nvPr/>
          </p:nvSpPr>
          <p:spPr bwMode="gray">
            <a:xfrm rot="939245">
              <a:off x="6731301" y="930490"/>
              <a:ext cx="1649444" cy="625879"/>
            </a:xfrm>
            <a:prstGeom prst="rect">
              <a:avLst/>
            </a:prstGeom>
          </p:spPr>
          <p:txBody>
            <a:bodyPr vert="horz" lIns="68579" tIns="34289" rIns="68579" bIns="34289" rtlCol="0">
              <a:noAutofit/>
            </a:bodyPr>
            <a:lstStyle>
              <a:lvl1pPr marL="658352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0000"/>
                <a:buFont typeface="Arial"/>
                <a:buChar char="•"/>
                <a:defRPr kumimoji="0" lang="en-US" sz="32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206978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7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56908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5000"/>
                <a:buFont typeface="Arial"/>
                <a:buChar char="•"/>
                <a:defRPr kumimoji="0" lang="en-US" sz="24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47042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1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00601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100000"/>
                <a:buFont typeface="Arial"/>
                <a:buChar char="•"/>
                <a:defRPr kumimoji="0" lang="en-US" sz="21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67655" indent="-243834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7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560256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52857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882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00B050"/>
                </a:buClr>
                <a:buNone/>
              </a:pPr>
              <a:r>
                <a:rPr lang="fr-FR" sz="105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Monday</a:t>
              </a:r>
              <a:r>
                <a:rPr lang="fr-FR" sz="105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to Friday</a:t>
              </a:r>
            </a:p>
            <a:p>
              <a:pPr marL="0" indent="0" algn="ctr">
                <a:buClr>
                  <a:srgbClr val="00B050"/>
                </a:buClr>
                <a:buNone/>
              </a:pPr>
              <a:r>
                <a:rPr lang="fr-FR" sz="105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from</a:t>
              </a:r>
              <a:r>
                <a:rPr lang="fr-FR" sz="105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fr-FR" sz="105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7.30 to 18:30</a:t>
              </a:r>
              <a:r>
                <a:rPr lang="fr-FR" sz="105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marL="0" indent="0" algn="ctr">
                <a:buClr>
                  <a:srgbClr val="00B050"/>
                </a:buClr>
                <a:buNone/>
              </a:pPr>
              <a:r>
                <a:rPr lang="fr-FR" sz="105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 Geneva time )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2239727" y="1029278"/>
              <a:ext cx="430585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B050"/>
                </a:buClr>
              </a:pPr>
              <a:r>
                <a:rPr lang="en-GB" sz="2000" b="1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</a:rPr>
                <a:t>Phone: </a:t>
              </a:r>
              <a:r>
                <a:rPr lang="en-GB" sz="2000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</a:rPr>
                <a:t>+41 22 76 77777</a:t>
              </a:r>
            </a:p>
            <a:p>
              <a:pPr>
                <a:buClr>
                  <a:srgbClr val="00B050"/>
                </a:buClr>
              </a:pPr>
              <a:r>
                <a:rPr lang="en-GB" sz="2000" b="1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</a:rPr>
                <a:t>Email: </a:t>
              </a:r>
              <a:r>
                <a:rPr lang="en-GB" sz="2000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  <a:hlinkClick r:id="rId5"/>
                </a:rPr>
                <a:t>service-desk@cern.ch</a:t>
              </a:r>
              <a:endParaRPr lang="en-GB" sz="2400" dirty="0">
                <a:solidFill>
                  <a:srgbClr val="1E5AAE"/>
                </a:solidFill>
                <a:latin typeface="Georgia"/>
                <a:ea typeface="Verdana" panose="020B0604030504040204" pitchFamily="34" charset="0"/>
                <a:cs typeface="Georgia"/>
              </a:endParaRPr>
            </a:p>
          </p:txBody>
        </p:sp>
        <p:pic>
          <p:nvPicPr>
            <p:cNvPr id="20" name="Picture 19" descr="Free vector graphic: &lt;strong&gt;Phone&lt;/strong&gt;, Call, Telephone - Free Image ...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9485" y="1113776"/>
              <a:ext cx="200382" cy="257175"/>
            </a:xfrm>
            <a:prstGeom prst="rect">
              <a:avLst/>
            </a:prstGeom>
          </p:spPr>
        </p:pic>
        <p:pic>
          <p:nvPicPr>
            <p:cNvPr id="25" name="Picture 24" descr="File:&lt;strong&gt;Email&lt;/strong&gt; Silk.svg - Wikimedia Commons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8215" y="1457928"/>
              <a:ext cx="219456" cy="219456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96318" y="1962707"/>
            <a:ext cx="8772748" cy="3065966"/>
            <a:chOff x="196318" y="1962707"/>
            <a:chExt cx="8772748" cy="3065966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85087" y="3712674"/>
              <a:ext cx="1805940" cy="454343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2731" y="2706862"/>
              <a:ext cx="334328" cy="29146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478971" y="3421289"/>
              <a:ext cx="33970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Knowledge articles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Find your answer!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54212" y="2555444"/>
              <a:ext cx="39148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Online forms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Report an incident, submit a request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123278" y="3495573"/>
              <a:ext cx="25635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Feedback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Your feedback matters!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66230" y="1962707"/>
              <a:ext cx="3723300" cy="572400"/>
            </a:xfrm>
            <a:prstGeom prst="rect">
              <a:avLst/>
            </a:prstGeom>
            <a:solidFill>
              <a:srgbClr val="6699CC"/>
            </a:solidFill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GB" sz="3000" dirty="0">
                  <a:solidFill>
                    <a:schemeClr val="bg1"/>
                  </a:solidFill>
                  <a:latin typeface="Georgia" panose="02040502050405020303" pitchFamily="18" charset="0"/>
                </a:rPr>
                <a:t>CERN Service Portal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4486" y="2555445"/>
              <a:ext cx="30299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Services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Service overview in a glance</a:t>
              </a:r>
            </a:p>
          </p:txBody>
        </p:sp>
        <p:sp>
          <p:nvSpPr>
            <p:cNvPr id="19" name="Content Placeholder 9"/>
            <p:cNvSpPr txBox="1">
              <a:spLocks/>
            </p:cNvSpPr>
            <p:nvPr/>
          </p:nvSpPr>
          <p:spPr bwMode="gray">
            <a:xfrm>
              <a:off x="1470085" y="4568866"/>
              <a:ext cx="6156684" cy="45980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68579" tIns="34289" rIns="68579" bIns="34289" rtlCol="0">
              <a:noAutofit/>
            </a:bodyPr>
            <a:lstStyle>
              <a:lvl1pPr marL="658352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0000"/>
                <a:buFont typeface="Arial"/>
                <a:buChar char="•"/>
                <a:defRPr kumimoji="0" lang="en-US" sz="32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206978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7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56908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5000"/>
                <a:buFont typeface="Arial"/>
                <a:buChar char="•"/>
                <a:defRPr kumimoji="0" lang="en-US" sz="24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47042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1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00601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100000"/>
                <a:buFont typeface="Arial"/>
                <a:buChar char="•"/>
                <a:defRPr kumimoji="0" lang="en-US" sz="21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67655" indent="-243834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7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560256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52857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882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5" indent="0" algn="ctr">
                <a:buNone/>
              </a:pPr>
              <a:r>
                <a:rPr lang="fr-FR" sz="2400" b="1" dirty="0">
                  <a:solidFill>
                    <a:schemeClr val="bg1"/>
                  </a:solidFill>
                  <a:latin typeface="Georgia" panose="02040502050405020303" pitchFamily="18" charset="0"/>
                  <a:ea typeface="Verdana" panose="020B0604030504040204" pitchFamily="34" charset="0"/>
                  <a:cs typeface="Verdana" panose="020B0604030504040204" pitchFamily="34" charset="0"/>
                  <a:hlinkClick r:id="rId10"/>
                </a:rPr>
                <a:t>https://cern.ch/service-portal</a:t>
              </a:r>
              <a:endParaRPr lang="fr-FR" sz="2400" b="1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36575" indent="0">
                <a:buNone/>
              </a:pPr>
              <a:endParaRPr lang="fr-FR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36575" indent="0">
                <a:buNone/>
              </a:pPr>
              <a:endParaRPr lang="fr-FR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62785" y="2724239"/>
              <a:ext cx="391427" cy="28633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96318" y="3579103"/>
              <a:ext cx="311665" cy="267141"/>
            </a:xfrm>
            <a:prstGeom prst="rect">
              <a:avLst/>
            </a:prstGeom>
          </p:spPr>
        </p:pic>
      </p:grpSp>
      <p:pic>
        <p:nvPicPr>
          <p:cNvPr id="9" name="Picture 8">
            <a:hlinkClick r:id="rId13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5017" y="1502767"/>
            <a:ext cx="1645160" cy="72496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2915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444" y="205979"/>
            <a:ext cx="7917366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Accident on site – different 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2030" y="1142918"/>
            <a:ext cx="4301970" cy="2397714"/>
          </a:xfrm>
        </p:spPr>
        <p:txBody>
          <a:bodyPr>
            <a:normAutofit fontScale="70000" lnSpcReduction="20000"/>
          </a:bodyPr>
          <a:lstStyle/>
          <a:p>
            <a:pPr marL="27432" indent="0">
              <a:buNone/>
            </a:pPr>
            <a:r>
              <a:rPr lang="en-US" b="1" dirty="0"/>
              <a:t>In case of</a:t>
            </a:r>
          </a:p>
          <a:p>
            <a:r>
              <a:rPr lang="en-US" dirty="0"/>
              <a:t>Injury</a:t>
            </a:r>
          </a:p>
          <a:p>
            <a:r>
              <a:rPr lang="en-US" dirty="0"/>
              <a:t>Environmental hazard</a:t>
            </a:r>
          </a:p>
          <a:p>
            <a:r>
              <a:rPr lang="en-US" dirty="0"/>
              <a:t>Disruption traffic</a:t>
            </a:r>
          </a:p>
          <a:p>
            <a:r>
              <a:rPr lang="en-US" dirty="0"/>
              <a:t>3rd party involved</a:t>
            </a:r>
          </a:p>
          <a:p>
            <a:pPr marL="27432" indent="0">
              <a:buNone/>
            </a:pPr>
            <a:endParaRPr lang="en-US" b="1" dirty="0"/>
          </a:p>
          <a:p>
            <a:pPr marL="27432" indent="0" algn="ctr">
              <a:buNone/>
            </a:pPr>
            <a:r>
              <a:rPr lang="en-US" b="1" dirty="0">
                <a:solidFill>
                  <a:srgbClr val="C00000"/>
                </a:solidFill>
              </a:rPr>
              <a:t>CERN Fire &amp; Rescue</a:t>
            </a:r>
            <a:r>
              <a:rPr lang="en-US" dirty="0">
                <a:solidFill>
                  <a:srgbClr val="C00000"/>
                </a:solidFill>
              </a:rPr>
              <a:t>  </a:t>
            </a:r>
            <a:r>
              <a:rPr lang="en-US" b="1" dirty="0">
                <a:solidFill>
                  <a:srgbClr val="C00000"/>
                </a:solidFill>
              </a:rPr>
              <a:t>74444</a:t>
            </a:r>
          </a:p>
          <a:p>
            <a:pPr marL="27432" indent="0" algn="ctr">
              <a:buNone/>
            </a:pPr>
            <a:r>
              <a:rPr lang="en-US" b="1" dirty="0">
                <a:solidFill>
                  <a:srgbClr val="C00000"/>
                </a:solidFill>
              </a:rPr>
              <a:t>(+ 41 22 767 44 44)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99677" y="1142918"/>
            <a:ext cx="2726153" cy="1263587"/>
          </a:xfrm>
        </p:spPr>
        <p:txBody>
          <a:bodyPr>
            <a:normAutofit fontScale="70000" lnSpcReduction="20000"/>
          </a:bodyPr>
          <a:lstStyle/>
          <a:p>
            <a:pPr marL="27432" indent="0">
              <a:buNone/>
            </a:pPr>
            <a:r>
              <a:rPr lang="en-US" b="1" dirty="0"/>
              <a:t>In all cases </a:t>
            </a:r>
          </a:p>
          <a:p>
            <a:pPr marL="27432" indent="0" algn="ctr">
              <a:buNone/>
            </a:pPr>
            <a:endParaRPr lang="en-US" sz="2700" dirty="0"/>
          </a:p>
          <a:p>
            <a:pPr marL="27432" indent="0" algn="ctr">
              <a:buNone/>
            </a:pPr>
            <a:r>
              <a:rPr lang="en-US" dirty="0"/>
              <a:t>Inform </a:t>
            </a:r>
            <a:r>
              <a:rPr lang="en-US" b="1" dirty="0"/>
              <a:t>supervisor </a:t>
            </a:r>
          </a:p>
          <a:p>
            <a:pPr marL="27432" indent="0" algn="ctr">
              <a:buNone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409982" y="1063229"/>
            <a:ext cx="0" cy="19699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71701" y="3134561"/>
            <a:ext cx="507656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" algn="ctr"/>
            <a:r>
              <a:rPr lang="en-US" sz="1950" dirty="0"/>
              <a:t>+</a:t>
            </a:r>
          </a:p>
          <a:p>
            <a:pPr marL="27432" algn="ctr"/>
            <a:r>
              <a:rPr lang="en-US" sz="1950" dirty="0"/>
              <a:t>Internal accident report (EDH) </a:t>
            </a:r>
          </a:p>
          <a:p>
            <a:pPr marL="27432" algn="ctr"/>
            <a:r>
              <a:rPr lang="en-US" sz="1950" dirty="0"/>
              <a:t>+</a:t>
            </a:r>
          </a:p>
          <a:p>
            <a:pPr marL="27432" algn="ctr"/>
            <a:r>
              <a:rPr lang="en-US" sz="1950" dirty="0"/>
              <a:t>European Union Car Accident form</a:t>
            </a:r>
            <a:endParaRPr lang="en-GB" sz="195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53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977" y="1152786"/>
            <a:ext cx="4785084" cy="31729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664" y="281628"/>
            <a:ext cx="683356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CERN Fire and Rescue Service </a:t>
            </a:r>
          </a:p>
          <a:p>
            <a:endParaRPr lang="en-US" sz="2000" b="1" dirty="0" smtClean="0"/>
          </a:p>
          <a:p>
            <a:r>
              <a:rPr lang="en-US" sz="1500" dirty="0" smtClean="0"/>
              <a:t>assisted </a:t>
            </a:r>
            <a:r>
              <a:rPr lang="en-US" sz="1500" dirty="0"/>
              <a:t>by local </a:t>
            </a:r>
            <a:r>
              <a:rPr lang="en-US" sz="1500" b="1" dirty="0"/>
              <a:t>First Aiders</a:t>
            </a:r>
            <a:r>
              <a:rPr lang="en-US" sz="1500" dirty="0"/>
              <a:t> </a:t>
            </a:r>
          </a:p>
          <a:p>
            <a:endParaRPr lang="en-US" sz="1500" dirty="0"/>
          </a:p>
          <a:p>
            <a:r>
              <a:rPr lang="en-US" sz="1500" dirty="0"/>
              <a:t>Find out who </a:t>
            </a:r>
            <a:endParaRPr lang="en-US" sz="1500" dirty="0" smtClean="0"/>
          </a:p>
          <a:p>
            <a:r>
              <a:rPr lang="en-US" sz="1500" dirty="0" smtClean="0"/>
              <a:t>are closest to </a:t>
            </a:r>
          </a:p>
          <a:p>
            <a:r>
              <a:rPr lang="en-US" sz="1500" dirty="0" smtClean="0"/>
              <a:t>your office / usual work places</a:t>
            </a:r>
            <a:endParaRPr lang="en-US" sz="1500" dirty="0"/>
          </a:p>
        </p:txBody>
      </p:sp>
      <p:sp>
        <p:nvSpPr>
          <p:cNvPr id="4" name="TextBox 3"/>
          <p:cNvSpPr txBox="1"/>
          <p:nvPr/>
        </p:nvSpPr>
        <p:spPr>
          <a:xfrm>
            <a:off x="2345414" y="4093139"/>
            <a:ext cx="1188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</a:t>
            </a:r>
            <a:endParaRPr lang="en-GB" sz="10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44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5120"/>
            <a:ext cx="8102600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Aider door sticker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8" y="880452"/>
            <a:ext cx="3388458" cy="2192948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27416" y="1474798"/>
            <a:ext cx="5168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Your safety contacts : </a:t>
            </a:r>
            <a:r>
              <a:rPr lang="en-GB" sz="2400" dirty="0">
                <a:hlinkClick r:id="rId4"/>
              </a:rPr>
              <a:t>http://safety.cern.ch/FirstAid.html</a:t>
            </a:r>
            <a:r>
              <a:rPr lang="en-GB" sz="2400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6615" y="3363233"/>
            <a:ext cx="79968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Training </a:t>
            </a:r>
            <a:r>
              <a:rPr lang="en-GB" sz="2400" dirty="0"/>
              <a:t>available for all </a:t>
            </a:r>
            <a:r>
              <a:rPr lang="en-GB" sz="2400" dirty="0" err="1" smtClean="0"/>
              <a:t>All</a:t>
            </a:r>
            <a:r>
              <a:rPr lang="en-GB" sz="2400" dirty="0" smtClean="0"/>
              <a:t> personnel </a:t>
            </a:r>
            <a:r>
              <a:rPr lang="en-GB" sz="2400" dirty="0"/>
              <a:t>working at CERN</a:t>
            </a:r>
            <a:r>
              <a:rPr lang="en-GB" sz="2400" dirty="0" smtClean="0"/>
              <a:t> </a:t>
            </a:r>
            <a:r>
              <a:rPr lang="en-GB" sz="2400" dirty="0"/>
              <a:t>: </a:t>
            </a:r>
            <a:r>
              <a:rPr lang="en-GB" sz="2400" dirty="0" smtClean="0"/>
              <a:t>  </a:t>
            </a:r>
            <a:r>
              <a:rPr lang="en-GB" sz="2400" b="1" dirty="0" smtClean="0">
                <a:solidFill>
                  <a:srgbClr val="333333"/>
                </a:solidFill>
                <a:hlinkClick r:id="rId5"/>
              </a:rPr>
              <a:t>First </a:t>
            </a:r>
            <a:r>
              <a:rPr lang="en-GB" sz="2400" b="1" dirty="0">
                <a:solidFill>
                  <a:srgbClr val="333333"/>
                </a:solidFill>
                <a:hlinkClick r:id="rId5"/>
              </a:rPr>
              <a:t>Aid - Life-Saving Actions (Covid-19)</a:t>
            </a:r>
            <a:endParaRPr lang="en-GB" sz="2400" b="1" dirty="0">
              <a:solidFill>
                <a:srgbClr val="333333"/>
              </a:solidFill>
            </a:endParaRPr>
          </a:p>
          <a:p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7632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475" y="1565413"/>
            <a:ext cx="8229600" cy="1501344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GB" sz="3300" dirty="0"/>
              <a:t>Defends all personnel </a:t>
            </a:r>
            <a:br>
              <a:rPr lang="en-GB" sz="3300" dirty="0"/>
            </a:br>
            <a:r>
              <a:rPr lang="en-GB" dirty="0"/>
              <a:t>on a collective and on an individual basis	</a:t>
            </a:r>
            <a:r>
              <a:rPr lang="en-GB" sz="1900" dirty="0"/>
              <a:t>	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Become member : </a:t>
            </a:r>
            <a:r>
              <a:rPr lang="en-GB" dirty="0">
                <a:hlinkClick r:id="rId3"/>
              </a:rPr>
              <a:t>Website</a:t>
            </a:r>
            <a:r>
              <a:rPr lang="en-GB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47650"/>
            <a:ext cx="7839075" cy="1295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13483" y="3050444"/>
            <a:ext cx="68733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Network of people who work(</a:t>
            </a:r>
            <a:r>
              <a:rPr lang="en-GB" sz="2800" dirty="0" err="1"/>
              <a:t>ed</a:t>
            </a:r>
            <a:r>
              <a:rPr lang="en-GB" sz="2800" dirty="0"/>
              <a:t>) at CERN</a:t>
            </a:r>
            <a:endParaRPr lang="en-GB" dirty="0"/>
          </a:p>
          <a:p>
            <a:r>
              <a:rPr lang="en-GB" sz="2600" dirty="0"/>
              <a:t>Become member : </a:t>
            </a:r>
            <a:r>
              <a:rPr lang="en-GB" sz="2600" dirty="0">
                <a:hlinkClick r:id="rId5"/>
              </a:rPr>
              <a:t>Website</a:t>
            </a:r>
            <a:endParaRPr lang="en-GB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933" y="2971679"/>
            <a:ext cx="1266825" cy="12668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95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571750"/>
            <a:ext cx="3701458" cy="19002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784" y="303354"/>
            <a:ext cx="2941793" cy="19559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659" y="308351"/>
            <a:ext cx="2915441" cy="19384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1" t="18305" r="23235" b="-2469"/>
          <a:stretch/>
        </p:blipFill>
        <p:spPr>
          <a:xfrm>
            <a:off x="1319638" y="2652759"/>
            <a:ext cx="1782198" cy="1738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8"/>
          <a:stretch/>
        </p:blipFill>
        <p:spPr>
          <a:xfrm>
            <a:off x="3101836" y="2193708"/>
            <a:ext cx="1865192" cy="24044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705" y="404262"/>
            <a:ext cx="5343525" cy="3552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67639" y="4375133"/>
            <a:ext cx="1188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</a:t>
            </a:r>
            <a:endParaRPr lang="en-GB" sz="10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2" t="3801" r="38582" b="64700"/>
          <a:stretch/>
        </p:blipFill>
        <p:spPr>
          <a:xfrm>
            <a:off x="2652977" y="641792"/>
            <a:ext cx="3733615" cy="329436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31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828957"/>
            <a:ext cx="4627606" cy="528999"/>
          </a:xfrm>
        </p:spPr>
        <p:txBody>
          <a:bodyPr>
            <a:noAutofit/>
          </a:bodyPr>
          <a:lstStyle/>
          <a:p>
            <a:r>
              <a:rPr lang="fr-F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Bienvenue</a:t>
            </a:r>
            <a:br>
              <a:rPr lang="fr-FR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fr-FR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Welcome</a:t>
            </a:r>
            <a:endParaRPr lang="fr-FR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47665" y="2679762"/>
            <a:ext cx="3724811" cy="722719"/>
          </a:xfrm>
        </p:spPr>
        <p:txBody>
          <a:bodyPr>
            <a:noAutofit/>
          </a:bodyPr>
          <a:lstStyle/>
          <a:p>
            <a:r>
              <a:rPr lang="fr-FR" sz="2100" b="1" dirty="0">
                <a:solidFill>
                  <a:srgbClr val="001844"/>
                </a:solidFill>
              </a:rPr>
              <a:t>James PURVIS</a:t>
            </a:r>
          </a:p>
          <a:p>
            <a:r>
              <a:rPr lang="fr-FR" sz="1350" dirty="0">
                <a:solidFill>
                  <a:srgbClr val="001844"/>
                </a:solidFill>
              </a:rPr>
              <a:t>Chef du département des ressources humaines </a:t>
            </a:r>
          </a:p>
          <a:p>
            <a:r>
              <a:rPr lang="fr-FR" sz="1350" i="1" dirty="0">
                <a:solidFill>
                  <a:srgbClr val="001844"/>
                </a:solidFill>
              </a:rPr>
              <a:t>Head, </a:t>
            </a:r>
            <a:r>
              <a:rPr lang="fr-FR" sz="1350" i="1" dirty="0" err="1">
                <a:solidFill>
                  <a:srgbClr val="001844"/>
                </a:solidFill>
              </a:rPr>
              <a:t>Human</a:t>
            </a:r>
            <a:r>
              <a:rPr lang="fr-FR" sz="1350" i="1" dirty="0">
                <a:solidFill>
                  <a:srgbClr val="001844"/>
                </a:solidFill>
              </a:rPr>
              <a:t> </a:t>
            </a:r>
            <a:r>
              <a:rPr lang="fr-FR" sz="1350" i="1" dirty="0" err="1">
                <a:solidFill>
                  <a:srgbClr val="001844"/>
                </a:solidFill>
              </a:rPr>
              <a:t>Resources</a:t>
            </a:r>
            <a:r>
              <a:rPr lang="fr-FR" sz="1350" i="1" dirty="0">
                <a:solidFill>
                  <a:srgbClr val="001844"/>
                </a:solidFill>
              </a:rPr>
              <a:t> </a:t>
            </a:r>
            <a:r>
              <a:rPr lang="fr-FR" sz="1350" i="1" dirty="0" err="1">
                <a:solidFill>
                  <a:srgbClr val="001844"/>
                </a:solidFill>
              </a:rPr>
              <a:t>Department</a:t>
            </a:r>
            <a:r>
              <a:rPr lang="fr-FR" sz="1350" i="1" dirty="0">
                <a:solidFill>
                  <a:srgbClr val="001844"/>
                </a:solidFill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140" y="853685"/>
            <a:ext cx="1867470" cy="23303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5" y="3851910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Link to </a:t>
            </a:r>
            <a:r>
              <a:rPr lang="en-GB" dirty="0">
                <a:hlinkClick r:id="rId4"/>
              </a:rPr>
              <a:t>video on </a:t>
            </a:r>
            <a:r>
              <a:rPr lang="en-GB" dirty="0" err="1">
                <a:hlinkClick r:id="rId4"/>
              </a:rPr>
              <a:t>Indico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94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de Of Conduct_Tease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10948" y="610870"/>
            <a:ext cx="6775516" cy="381122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83076" y="-23023"/>
            <a:ext cx="3923835" cy="44993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50" dirty="0"/>
              <a:t>Code of Conduct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902702" y="149557"/>
            <a:ext cx="2533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" indent="0">
              <a:buNone/>
            </a:pPr>
            <a:r>
              <a:rPr lang="en-GB" dirty="0">
                <a:hlinkClick r:id="rId6" action="ppaction://hlinkfile"/>
              </a:rPr>
              <a:t>cern.ch/</a:t>
            </a:r>
            <a:r>
              <a:rPr lang="en-GB" dirty="0" err="1">
                <a:hlinkClick r:id="rId6" action="ppaction://hlinkfile"/>
              </a:rPr>
              <a:t>codeofconduct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46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626081" y="140060"/>
            <a:ext cx="6170141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Tools for working remotely</a:t>
            </a:r>
            <a:endParaRPr lang="en-GB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210417" y="1312985"/>
            <a:ext cx="4599708" cy="2792290"/>
          </a:xfrm>
        </p:spPr>
        <p:txBody>
          <a:bodyPr>
            <a:normAutofit fontScale="85000" lnSpcReduction="20000"/>
          </a:bodyPr>
          <a:lstStyle/>
          <a:p>
            <a:pPr marL="484632">
              <a:buFont typeface="Arial"/>
              <a:buAutoNum type="alphaUcPeriod"/>
            </a:pPr>
            <a:r>
              <a:rPr lang="en-GB" sz="2400" dirty="0" err="1" smtClean="0"/>
              <a:t>Vidyo</a:t>
            </a:r>
            <a:endParaRPr lang="en-GB" sz="2400" dirty="0"/>
          </a:p>
          <a:p>
            <a:pPr marL="484632">
              <a:buFont typeface="Arial"/>
              <a:buAutoNum type="alphaUcPeriod"/>
            </a:pPr>
            <a:r>
              <a:rPr lang="en-GB" sz="2400" dirty="0" smtClean="0"/>
              <a:t>MS </a:t>
            </a:r>
            <a:r>
              <a:rPr lang="en-GB" sz="2400" dirty="0"/>
              <a:t>Teams</a:t>
            </a:r>
          </a:p>
          <a:p>
            <a:pPr marL="484632">
              <a:buFont typeface="Arial"/>
              <a:buAutoNum type="alphaUcPeriod"/>
            </a:pPr>
            <a:r>
              <a:rPr lang="en-US" sz="2400" dirty="0"/>
              <a:t>Zoom</a:t>
            </a:r>
          </a:p>
          <a:p>
            <a:pPr marL="484632">
              <a:buFont typeface="Arial"/>
              <a:buAutoNum type="alphaUcPeriod"/>
            </a:pPr>
            <a:r>
              <a:rPr lang="en-US" sz="2400" dirty="0"/>
              <a:t>Cisco WebEx</a:t>
            </a:r>
          </a:p>
          <a:p>
            <a:pPr marL="484632">
              <a:buFont typeface="Arial"/>
              <a:buAutoNum type="alphaUcPeriod"/>
            </a:pPr>
            <a:r>
              <a:rPr lang="en-US" sz="2400" dirty="0" smtClean="0"/>
              <a:t>Skype </a:t>
            </a:r>
            <a:r>
              <a:rPr lang="en-US" sz="2400" dirty="0"/>
              <a:t>for </a:t>
            </a:r>
            <a:r>
              <a:rPr lang="en-US" sz="2400" dirty="0" smtClean="0"/>
              <a:t>Business</a:t>
            </a:r>
          </a:p>
          <a:p>
            <a:pPr marL="484632">
              <a:buFont typeface="Arial"/>
              <a:buAutoNum type="alphaUcPeriod"/>
            </a:pPr>
            <a:r>
              <a:rPr lang="en-US" sz="2400" dirty="0" smtClean="0"/>
              <a:t>Mattermost</a:t>
            </a:r>
            <a:endParaRPr lang="en-US" sz="2400" dirty="0"/>
          </a:p>
          <a:p>
            <a:pPr marL="484632">
              <a:buFont typeface="Arial"/>
              <a:buAutoNum type="alphaUcPeriod"/>
            </a:pPr>
            <a:r>
              <a:rPr lang="en-US" sz="2400" dirty="0"/>
              <a:t>CERN </a:t>
            </a:r>
            <a:r>
              <a:rPr lang="en-US" sz="2400" dirty="0" smtClean="0"/>
              <a:t>Phone</a:t>
            </a:r>
            <a:endParaRPr lang="en-US" sz="2400" dirty="0"/>
          </a:p>
          <a:p>
            <a:pPr marL="484632">
              <a:buFont typeface="Arial"/>
              <a:buAutoNum type="alphaUcPeriod"/>
            </a:pPr>
            <a:r>
              <a:rPr lang="en-US" sz="2400" dirty="0"/>
              <a:t>Other</a:t>
            </a:r>
          </a:p>
          <a:p>
            <a:pPr marL="484632">
              <a:buFont typeface="Arial"/>
              <a:buAutoNum type="alphaUcPeriod"/>
            </a:pPr>
            <a:r>
              <a:rPr lang="en-US" sz="2400" dirty="0"/>
              <a:t>None of the above</a:t>
            </a:r>
          </a:p>
        </p:txBody>
      </p:sp>
      <p:sp>
        <p:nvSpPr>
          <p:cNvPr id="7" name="TPChart" descr="A. got 0, B. got 0, C. got 0, D. got 0, "/>
          <p:cNvSpPr/>
          <p:nvPr>
            <p:custDataLst>
              <p:tags r:id="rId3"/>
            </p:custDataLst>
          </p:nvPr>
        </p:nvSpPr>
        <p:spPr>
          <a:xfrm>
            <a:off x="5077837" y="1097616"/>
            <a:ext cx="3701947" cy="300765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73527" y="4066115"/>
            <a:ext cx="24064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Several </a:t>
            </a:r>
            <a:r>
              <a:rPr lang="en-US" sz="1350" dirty="0" smtClean="0"/>
              <a:t>answers </a:t>
            </a:r>
            <a:r>
              <a:rPr lang="en-US" sz="1350" dirty="0"/>
              <a:t>→ Click </a:t>
            </a:r>
            <a:r>
              <a:rPr lang="en-US" sz="1350" dirty="0">
                <a:solidFill>
                  <a:srgbClr val="C00000"/>
                </a:solidFill>
              </a:rPr>
              <a:t>OK</a:t>
            </a:r>
            <a:endParaRPr lang="en-GB" sz="1350" dirty="0">
              <a:solidFill>
                <a:srgbClr val="C00000"/>
              </a:solidFill>
            </a:endParaRPr>
          </a:p>
        </p:txBody>
      </p:sp>
      <p:sp>
        <p:nvSpPr>
          <p:cNvPr id="6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73000"/>
                  <a:satMod val="150000"/>
                  <a:alpha val="10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alpha val="10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10000"/>
                </a:schemeClr>
              </a:gs>
              <a:gs pos="55000">
                <a:schemeClr val="accent1">
                  <a:shade val="57000"/>
                  <a:satMod val="120000"/>
                  <a:alpha val="10000"/>
                </a:schemeClr>
              </a:gs>
              <a:gs pos="80000">
                <a:schemeClr val="accent1">
                  <a:shade val="56000"/>
                  <a:satMod val="145000"/>
                  <a:alpha val="10000"/>
                </a:schemeClr>
              </a:gs>
              <a:gs pos="88000">
                <a:schemeClr val="accent1">
                  <a:shade val="63000"/>
                  <a:satMod val="160000"/>
                  <a:alpha val="10000"/>
                </a:schemeClr>
              </a:gs>
              <a:gs pos="100000">
                <a:srgbClr val="7F7F7F">
                  <a:alpha val="10000"/>
                </a:srgbClr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4426" y="845392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Which tools have you already used?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640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6" grpId="1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tools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7338" y="940865"/>
            <a:ext cx="7129462" cy="3319247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dirty="0" smtClean="0">
                <a:hlinkClick r:id="rId3"/>
              </a:rPr>
              <a:t>Phone (audio only) : </a:t>
            </a:r>
            <a:r>
              <a:rPr lang="en-US" dirty="0" err="1" smtClean="0">
                <a:hlinkClick r:id="rId3"/>
              </a:rPr>
              <a:t>CERNphone</a:t>
            </a:r>
            <a:endParaRPr lang="en-US" dirty="0"/>
          </a:p>
          <a:p>
            <a:pPr lvl="1"/>
            <a:r>
              <a:rPr lang="en-US" dirty="0"/>
              <a:t>Mobile client (iOS and Android)</a:t>
            </a:r>
          </a:p>
          <a:p>
            <a:pPr lvl="1"/>
            <a:r>
              <a:rPr lang="en-US" dirty="0"/>
              <a:t>Desktop client (Windows, </a:t>
            </a:r>
            <a:r>
              <a:rPr lang="en-US" dirty="0" err="1"/>
              <a:t>macOS</a:t>
            </a:r>
            <a:r>
              <a:rPr lang="en-US" dirty="0"/>
              <a:t>, Linux</a:t>
            </a:r>
            <a:r>
              <a:rPr lang="en-US" dirty="0" smtClean="0"/>
              <a:t>)</a:t>
            </a:r>
          </a:p>
          <a:p>
            <a:pPr marL="448056" lvl="1" indent="0">
              <a:buNone/>
            </a:pPr>
            <a:endParaRPr lang="en-US" dirty="0" smtClean="0"/>
          </a:p>
          <a:p>
            <a:pPr marL="448056" lvl="1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 err="1" smtClean="0"/>
              <a:t>Videocalls</a:t>
            </a:r>
            <a:r>
              <a:rPr lang="en-GB" dirty="0" smtClean="0"/>
              <a:t> and videoconferencing  </a:t>
            </a:r>
            <a:r>
              <a:rPr lang="en-GB" dirty="0" err="1" smtClean="0">
                <a:hlinkClick r:id="rId4"/>
              </a:rPr>
              <a:t>cern.zoom</a:t>
            </a:r>
            <a:r>
              <a:rPr lang="en-GB" dirty="0" smtClean="0"/>
              <a:t> – </a:t>
            </a:r>
            <a:r>
              <a:rPr lang="en-GB" dirty="0" smtClean="0">
                <a:hlinkClick r:id="rId5"/>
              </a:rPr>
              <a:t>FAQ</a:t>
            </a:r>
            <a:endParaRPr lang="en-GB" dirty="0" smtClean="0"/>
          </a:p>
          <a:p>
            <a:pPr marL="36576" indent="0"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  <a:p>
            <a:pPr marL="36576" indent="0">
              <a:buNone/>
            </a:pPr>
            <a:r>
              <a:rPr lang="en-US" dirty="0" smtClean="0"/>
              <a:t>Messaging – individual and public/private ”channels”</a:t>
            </a:r>
          </a:p>
          <a:p>
            <a:pPr marL="36576" indent="0">
              <a:buNone/>
            </a:pPr>
            <a:r>
              <a:rPr lang="en-US" dirty="0"/>
              <a:t>	</a:t>
            </a:r>
            <a:r>
              <a:rPr lang="en-US" sz="2300" dirty="0" smtClean="0"/>
              <a:t>integration with Zoom</a:t>
            </a:r>
            <a:br>
              <a:rPr lang="en-US" sz="2300" dirty="0" smtClean="0"/>
            </a:br>
            <a:r>
              <a:rPr lang="en-US" dirty="0" smtClean="0"/>
              <a:t>	</a:t>
            </a:r>
            <a:r>
              <a:rPr lang="en-US" sz="2300" dirty="0" smtClean="0"/>
              <a:t>dedicated channel </a:t>
            </a:r>
            <a:r>
              <a:rPr lang="en-US" sz="2300" dirty="0" smtClean="0">
                <a:hlinkClick r:id="rId6"/>
              </a:rPr>
              <a:t>New @ CERN</a:t>
            </a:r>
            <a:endParaRPr lang="en-GB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l="32614" t="10266" r="33298" b="10026"/>
          <a:stretch/>
        </p:blipFill>
        <p:spPr>
          <a:xfrm>
            <a:off x="378837" y="2313169"/>
            <a:ext cx="715831" cy="8800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105614"/>
            <a:ext cx="701756" cy="7017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65" y="3419044"/>
            <a:ext cx="1050608" cy="6696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0"/>
          <a:srcRect l="997" t="5712" r="10876" b="8412"/>
          <a:stretch/>
        </p:blipFill>
        <p:spPr>
          <a:xfrm>
            <a:off x="6378095" y="3641401"/>
            <a:ext cx="705285" cy="69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079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Newcomers website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41751" y="415437"/>
            <a:ext cx="3698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hlinkClick r:id="rId3"/>
              </a:rPr>
              <a:t>https://</a:t>
            </a:r>
            <a:r>
              <a:rPr lang="en-GB" u="sng" dirty="0" smtClean="0">
                <a:hlinkClick r:id="rId3"/>
              </a:rPr>
              <a:t>hr.web.cern.ch/joining-cern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89" y="1386771"/>
            <a:ext cx="9124611" cy="230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399" y="940929"/>
            <a:ext cx="7018377" cy="343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92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52" y="234293"/>
            <a:ext cx="8312080" cy="70533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Many questions, answers are …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40832" y="1181322"/>
            <a:ext cx="7096314" cy="3258668"/>
          </a:xfrm>
        </p:spPr>
        <p:txBody>
          <a:bodyPr>
            <a:normAutofit fontScale="92500" lnSpcReduction="20000"/>
          </a:bodyPr>
          <a:lstStyle/>
          <a:p>
            <a:pPr marL="336042" lvl="1" indent="0">
              <a:buNone/>
            </a:pPr>
            <a:r>
              <a:rPr lang="en-GB" b="1" dirty="0"/>
              <a:t>Your departmental secretariat</a:t>
            </a:r>
          </a:p>
          <a:p>
            <a:pPr marL="336042" lvl="1" indent="0">
              <a:buNone/>
            </a:pPr>
            <a:r>
              <a:rPr lang="en-GB" b="1" dirty="0"/>
              <a:t>Your supervisor, your colleagues</a:t>
            </a:r>
          </a:p>
          <a:p>
            <a:pPr marL="336042" lvl="1" indent="0">
              <a:buNone/>
            </a:pPr>
            <a:endParaRPr lang="en-GB" sz="2250" b="1" dirty="0"/>
          </a:p>
          <a:p>
            <a:pPr marL="336042" lvl="1" indent="0">
              <a:buNone/>
            </a:pPr>
            <a:r>
              <a:rPr lang="en-GB" b="1" dirty="0"/>
              <a:t>Specific question for personal situation? </a:t>
            </a:r>
            <a:r>
              <a:rPr lang="en-GB" sz="3000" dirty="0"/>
              <a:t/>
            </a:r>
            <a:br>
              <a:rPr lang="en-GB" sz="3000" dirty="0"/>
            </a:br>
            <a:r>
              <a:rPr lang="en-GB" sz="2200" dirty="0"/>
              <a:t>→ Make appointment with the </a:t>
            </a:r>
            <a:r>
              <a:rPr lang="en-GB" sz="2200" dirty="0">
                <a:solidFill>
                  <a:srgbClr val="C00000"/>
                </a:solidFill>
              </a:rPr>
              <a:t>expert services</a:t>
            </a:r>
          </a:p>
          <a:p>
            <a:pPr marL="336042" lvl="1" indent="0">
              <a:buNone/>
            </a:pPr>
            <a:r>
              <a:rPr lang="en-GB" sz="2200" dirty="0"/>
              <a:t>Pension Fund, Health Insurance, Installation Service, Housing Service, Social Service, …</a:t>
            </a:r>
          </a:p>
          <a:p>
            <a:pPr marL="336042" lvl="1" indent="0">
              <a:buNone/>
            </a:pPr>
            <a:endParaRPr lang="en-GB" dirty="0"/>
          </a:p>
          <a:p>
            <a:pPr marL="336042" lvl="1" indent="0">
              <a:buNone/>
            </a:pPr>
            <a:r>
              <a:rPr lang="en-GB" b="1" dirty="0"/>
              <a:t>HR Website &gt; Welcome &gt; my first week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49" y="988284"/>
            <a:ext cx="1181239" cy="11812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13" y="2324713"/>
            <a:ext cx="752620" cy="9568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375" y="3436752"/>
            <a:ext cx="809539" cy="80953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30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P</a:t>
            </a:r>
            <a:r>
              <a:rPr lang="en-US" sz="4400" dirty="0" smtClean="0"/>
              <a:t>ublic meetings</a:t>
            </a:r>
            <a:endParaRPr lang="en-GB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199" y="952333"/>
            <a:ext cx="8417860" cy="3381774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sz="5100" b="1" dirty="0" smtClean="0">
                <a:solidFill>
                  <a:srgbClr val="00B0F0"/>
                </a:solidFill>
              </a:rPr>
              <a:t>Directorate		</a:t>
            </a:r>
            <a:r>
              <a:rPr lang="en-US" sz="3800" dirty="0" smtClean="0">
                <a:solidFill>
                  <a:srgbClr val="FF0000"/>
                </a:solidFill>
              </a:rPr>
              <a:t>every 3 months</a:t>
            </a:r>
            <a:r>
              <a:rPr lang="en-US" sz="3800" i="1" dirty="0" smtClean="0"/>
              <a:t> </a:t>
            </a:r>
            <a:endParaRPr lang="en-US" sz="3800" dirty="0" smtClean="0">
              <a:solidFill>
                <a:srgbClr val="FF0000"/>
              </a:solidFill>
            </a:endParaRPr>
          </a:p>
          <a:p>
            <a:pPr marL="457200">
              <a:buFont typeface="Courier New" panose="02070309020205020404" pitchFamily="49" charset="0"/>
              <a:buChar char="o"/>
            </a:pPr>
            <a:r>
              <a:rPr lang="en-US" sz="3800" dirty="0" smtClean="0"/>
              <a:t>Highlights of Council Week and other recent news.</a:t>
            </a:r>
          </a:p>
          <a:p>
            <a:pPr marL="457200">
              <a:buFont typeface="Courier New" panose="02070309020205020404" pitchFamily="49" charset="0"/>
              <a:buChar char="o"/>
            </a:pPr>
            <a:endParaRPr lang="en-US" sz="3800" dirty="0" smtClean="0"/>
          </a:p>
          <a:p>
            <a:pPr marL="0" indent="0">
              <a:buNone/>
            </a:pPr>
            <a:r>
              <a:rPr lang="en-US" sz="5100" b="1" dirty="0" smtClean="0">
                <a:solidFill>
                  <a:srgbClr val="00B0F0"/>
                </a:solidFill>
              </a:rPr>
              <a:t>HR 				</a:t>
            </a:r>
            <a:r>
              <a:rPr lang="en-US" sz="3900" dirty="0" smtClean="0">
                <a:solidFill>
                  <a:srgbClr val="FF0000"/>
                </a:solidFill>
              </a:rPr>
              <a:t>ad hoc</a:t>
            </a:r>
            <a:endParaRPr lang="en-US" sz="5100" b="1" dirty="0" smtClean="0">
              <a:solidFill>
                <a:srgbClr val="00B0F0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dirty="0" smtClean="0"/>
              <a:t>Focus on one topic (</a:t>
            </a:r>
            <a:r>
              <a:rPr lang="en-US" sz="4000" dirty="0" err="1" smtClean="0"/>
              <a:t>eg</a:t>
            </a:r>
            <a:r>
              <a:rPr lang="en-US" sz="4000" dirty="0" smtClean="0"/>
              <a:t>. flexibility)</a:t>
            </a:r>
            <a:endParaRPr lang="en-US" sz="4000" dirty="0"/>
          </a:p>
          <a:p>
            <a:pPr marL="685800" indent="-685800">
              <a:buFont typeface="Courier New" panose="02070309020205020404" pitchFamily="49" charset="0"/>
              <a:buChar char="o"/>
            </a:pPr>
            <a:endParaRPr lang="en-US" sz="3900" dirty="0"/>
          </a:p>
          <a:p>
            <a:pPr marL="36576" indent="0">
              <a:buNone/>
            </a:pPr>
            <a:r>
              <a:rPr lang="en-US" sz="5100" b="1" dirty="0" smtClean="0">
                <a:solidFill>
                  <a:srgbClr val="00B0F0"/>
                </a:solidFill>
              </a:rPr>
              <a:t>Staff Association 	</a:t>
            </a:r>
            <a:r>
              <a:rPr lang="en-US" sz="3900" dirty="0" smtClean="0">
                <a:solidFill>
                  <a:srgbClr val="FF0000"/>
                </a:solidFill>
              </a:rPr>
              <a:t>every month</a:t>
            </a:r>
          </a:p>
          <a:p>
            <a:pPr marL="457200">
              <a:buFont typeface="Courier New" panose="02070309020205020404" pitchFamily="49" charset="0"/>
              <a:buChar char="o"/>
            </a:pPr>
            <a:r>
              <a:rPr lang="en-US" sz="3800" dirty="0" smtClean="0"/>
              <a:t>Latest </a:t>
            </a:r>
            <a:r>
              <a:rPr lang="en-US" sz="3800" dirty="0"/>
              <a:t>information on priorities and current </a:t>
            </a:r>
            <a:r>
              <a:rPr lang="en-US" sz="3800" dirty="0" smtClean="0"/>
              <a:t>issues</a:t>
            </a:r>
          </a:p>
          <a:p>
            <a:pPr marL="45720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6" name="Picture 10" descr="RÃ©sultat de recherche d'images pour &quot;cern indico logo&quot;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41" y="1034687"/>
            <a:ext cx="1151713" cy="47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RÃ©sultat de recherche d'images pour &quot;cern indico logo&quot;">
            <a:hlinkClick r:id="rId5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41" y="2280702"/>
            <a:ext cx="1151713" cy="47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RÃ©sultat de recherche d'images pour &quot;cern indico logo&quot;">
            <a:hlinkClick r:id="rId6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41" y="3423978"/>
            <a:ext cx="1151713" cy="47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5393410" y="196011"/>
            <a:ext cx="3481650" cy="688037"/>
            <a:chOff x="5393410" y="196011"/>
            <a:chExt cx="3481650" cy="688037"/>
          </a:xfrm>
        </p:grpSpPr>
        <p:sp>
          <p:nvSpPr>
            <p:cNvPr id="3" name="TextBox 2"/>
            <p:cNvSpPr txBox="1"/>
            <p:nvPr/>
          </p:nvSpPr>
          <p:spPr>
            <a:xfrm>
              <a:off x="5393410" y="196011"/>
              <a:ext cx="34816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solidFill>
                    <a:schemeClr val="accent1">
                      <a:lumMod val="50000"/>
                    </a:schemeClr>
                  </a:solidFill>
                </a:rPr>
                <a:t>Click for past and future events (agenda, slides, recordings)</a:t>
              </a:r>
              <a:endParaRPr lang="en-GB" sz="1600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10" name="Curved Connector 9"/>
            <p:cNvCxnSpPr/>
            <p:nvPr/>
          </p:nvCxnSpPr>
          <p:spPr>
            <a:xfrm>
              <a:off x="8133400" y="609700"/>
              <a:ext cx="336606" cy="274348"/>
            </a:xfrm>
            <a:prstGeom prst="curvedConnector3">
              <a:avLst>
                <a:gd name="adj1" fmla="val 102290"/>
              </a:avLst>
            </a:prstGeom>
            <a:ln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89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Recap from quiz - recommended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978" y="784663"/>
            <a:ext cx="5314858" cy="3500566"/>
          </a:xfrm>
        </p:spPr>
        <p:txBody>
          <a:bodyPr>
            <a:normAutofit fontScale="92500" lnSpcReduction="10000"/>
          </a:bodyPr>
          <a:lstStyle/>
          <a:p>
            <a:pPr marL="27432" indent="0">
              <a:buNone/>
            </a:pPr>
            <a:endParaRPr lang="en-US" sz="1500" dirty="0"/>
          </a:p>
          <a:p>
            <a:pPr>
              <a:buFontTx/>
              <a:buChar char="-"/>
            </a:pPr>
            <a:r>
              <a:rPr lang="en-US" dirty="0"/>
              <a:t>Download </a:t>
            </a:r>
            <a:r>
              <a:rPr lang="en-US" b="1" dirty="0"/>
              <a:t>CERN map </a:t>
            </a:r>
            <a:r>
              <a:rPr lang="en-US" dirty="0"/>
              <a:t>on your smartphone</a:t>
            </a:r>
          </a:p>
          <a:p>
            <a:pPr>
              <a:buFontTx/>
              <a:buChar char="-"/>
            </a:pPr>
            <a:endParaRPr lang="en-US" sz="1500" dirty="0"/>
          </a:p>
          <a:p>
            <a:pPr>
              <a:buFontTx/>
              <a:buChar char="-"/>
            </a:pPr>
            <a:r>
              <a:rPr lang="en-US" dirty="0"/>
              <a:t>Enter full number </a:t>
            </a:r>
            <a:r>
              <a:rPr lang="en-US" b="1" dirty="0"/>
              <a:t>Fire and rescue</a:t>
            </a:r>
            <a:r>
              <a:rPr lang="en-US" dirty="0"/>
              <a:t> service in your phone</a:t>
            </a:r>
          </a:p>
          <a:p>
            <a:pPr>
              <a:buFontTx/>
              <a:buChar char="-"/>
            </a:pPr>
            <a:endParaRPr lang="en-US" sz="1500" dirty="0"/>
          </a:p>
          <a:p>
            <a:pPr>
              <a:buFontTx/>
              <a:buChar char="-"/>
            </a:pPr>
            <a:r>
              <a:rPr lang="en-US" dirty="0"/>
              <a:t>Find out who are closest </a:t>
            </a:r>
            <a:r>
              <a:rPr lang="en-US" b="1" dirty="0"/>
              <a:t>first-aiders</a:t>
            </a:r>
          </a:p>
          <a:p>
            <a:pPr marL="27432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5060" y="999022"/>
            <a:ext cx="1080120" cy="10602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72861" y="2177857"/>
            <a:ext cx="34460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rgbClr val="C00000"/>
                </a:solidFill>
              </a:rPr>
              <a:t>+ 41 22 76 74444</a:t>
            </a:r>
            <a:endParaRPr lang="en-GB" sz="2700" b="1" dirty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007" y="3078104"/>
            <a:ext cx="1856226" cy="12013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79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Onboarding continues with 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66759" y="880452"/>
            <a:ext cx="8607736" cy="366001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Welcome session </a:t>
            </a:r>
            <a:r>
              <a:rPr lang="en-US" sz="1600" dirty="0"/>
              <a:t>in </a:t>
            </a:r>
            <a:r>
              <a:rPr lang="en-US" sz="1600" b="1" dirty="0" smtClean="0"/>
              <a:t>your department</a:t>
            </a:r>
            <a:r>
              <a:rPr lang="en-US" sz="1600" b="1" i="1" dirty="0" smtClean="0">
                <a:solidFill>
                  <a:srgbClr val="92D050"/>
                </a:solidFill>
              </a:rPr>
              <a:t>	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Meet the </a:t>
            </a:r>
            <a:r>
              <a:rPr lang="en-US" sz="1600" dirty="0" smtClean="0"/>
              <a:t>experts (online – Zoom)</a:t>
            </a:r>
            <a:endParaRPr lang="en-US" sz="1600" dirty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b="1" i="1" dirty="0" smtClean="0"/>
              <a:t>Legitimation cards   	                   </a:t>
            </a:r>
            <a:r>
              <a:rPr lang="en-US" sz="1400" dirty="0" smtClean="0"/>
              <a:t>Wed 2 November, 11.00 – 11.30</a:t>
            </a:r>
            <a:endParaRPr lang="en-US" sz="1400" dirty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b="1" i="1" dirty="0" smtClean="0"/>
              <a:t>CERN Health Insurance (CHIS)	</a:t>
            </a:r>
            <a:r>
              <a:rPr lang="en-US" sz="1400" dirty="0" smtClean="0"/>
              <a:t> </a:t>
            </a:r>
            <a:r>
              <a:rPr lang="en-US" sz="1400" dirty="0"/>
              <a:t>Wed 2 November, </a:t>
            </a:r>
            <a:r>
              <a:rPr lang="en-US" sz="1400" dirty="0" smtClean="0"/>
              <a:t>11.30 </a:t>
            </a:r>
            <a:r>
              <a:rPr lang="en-US" sz="1400" dirty="0"/>
              <a:t>– </a:t>
            </a:r>
            <a:r>
              <a:rPr lang="en-US" sz="1400" dirty="0" smtClean="0"/>
              <a:t>12.00</a:t>
            </a:r>
            <a:endParaRPr lang="en-US" sz="1400" b="1" i="1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More short sessions with experts (online – Zoom)</a:t>
            </a:r>
            <a:endParaRPr lang="en-US" sz="1600" dirty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b="1" i="1" dirty="0">
                <a:solidFill>
                  <a:srgbClr val="92D050"/>
                </a:solidFill>
              </a:rPr>
              <a:t>Computer security* </a:t>
            </a:r>
            <a:r>
              <a:rPr lang="en-US" sz="1400" b="1" i="1" dirty="0">
                <a:solidFill>
                  <a:srgbClr val="C00000"/>
                </a:solidFill>
              </a:rPr>
              <a:t>		</a:t>
            </a:r>
            <a:r>
              <a:rPr lang="en-US" sz="1400" dirty="0" smtClean="0"/>
              <a:t>Friday 11 November, </a:t>
            </a:r>
            <a:r>
              <a:rPr lang="en-US" sz="1400" dirty="0"/>
              <a:t>13.30 - 14.00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b="1" i="1" dirty="0">
                <a:solidFill>
                  <a:srgbClr val="92D050"/>
                </a:solidFill>
              </a:rPr>
              <a:t>Pension Fund*</a:t>
            </a:r>
            <a:r>
              <a:rPr lang="en-US" sz="1400" b="1" i="1" dirty="0">
                <a:solidFill>
                  <a:srgbClr val="C00000"/>
                </a:solidFill>
              </a:rPr>
              <a:t>		</a:t>
            </a:r>
            <a:r>
              <a:rPr lang="en-US" sz="1400" dirty="0" smtClean="0"/>
              <a:t>Thursday 8 December, </a:t>
            </a:r>
            <a:r>
              <a:rPr lang="en-US" sz="1400" dirty="0"/>
              <a:t>13.30 - 14.00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b="1" i="1" dirty="0">
                <a:solidFill>
                  <a:srgbClr val="C00000"/>
                </a:solidFill>
              </a:rPr>
              <a:t>Connecting the dots* 		</a:t>
            </a:r>
            <a:r>
              <a:rPr lang="en-US" sz="1400" dirty="0" smtClean="0"/>
              <a:t>Monday 28 November, </a:t>
            </a:r>
            <a:r>
              <a:rPr lang="en-US" sz="1400" dirty="0"/>
              <a:t>14.00 - </a:t>
            </a:r>
            <a:r>
              <a:rPr lang="en-US" sz="1400" dirty="0" smtClean="0"/>
              <a:t>18.00 register </a:t>
            </a:r>
            <a:r>
              <a:rPr lang="en-US" sz="1400" dirty="0" smtClean="0">
                <a:hlinkClick r:id="rId3"/>
              </a:rPr>
              <a:t>Learning Hub</a:t>
            </a:r>
            <a:endParaRPr lang="en-US" sz="14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b="1" i="1" dirty="0">
                <a:solidFill>
                  <a:srgbClr val="92D050"/>
                </a:solidFill>
              </a:rPr>
              <a:t>Collective induction session </a:t>
            </a:r>
            <a:r>
              <a:rPr lang="en-US" sz="1400" dirty="0"/>
              <a:t>or </a:t>
            </a:r>
            <a:r>
              <a:rPr lang="en-US" sz="1600" b="1" i="1" dirty="0">
                <a:solidFill>
                  <a:srgbClr val="92D050"/>
                </a:solidFill>
              </a:rPr>
              <a:t>I</a:t>
            </a:r>
            <a:r>
              <a:rPr lang="en-US" sz="1600" b="1" i="1" dirty="0" smtClean="0">
                <a:solidFill>
                  <a:srgbClr val="92D050"/>
                </a:solidFill>
              </a:rPr>
              <a:t>ndividual contact by HRA</a:t>
            </a:r>
            <a:endParaRPr lang="en-US" sz="1600" b="1" i="1" dirty="0">
              <a:solidFill>
                <a:srgbClr val="92D050"/>
              </a:solidFill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b="1" i="1" dirty="0" smtClean="0">
                <a:solidFill>
                  <a:srgbClr val="C00000"/>
                </a:solidFill>
              </a:rPr>
              <a:t>Visit</a:t>
            </a:r>
            <a:r>
              <a:rPr lang="en-US" sz="1600" b="1" i="1" dirty="0">
                <a:solidFill>
                  <a:srgbClr val="C00000"/>
                </a:solidFill>
              </a:rPr>
              <a:t>*</a:t>
            </a:r>
            <a:r>
              <a:rPr lang="en-US" sz="1600" dirty="0"/>
              <a:t> of CERN installations – register via </a:t>
            </a:r>
            <a:r>
              <a:rPr lang="en-US" sz="1600" dirty="0" err="1">
                <a:hlinkClick r:id="rId4"/>
              </a:rPr>
              <a:t>Indico</a:t>
            </a:r>
            <a:endParaRPr lang="en-US" sz="16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b="1" i="1" dirty="0">
                <a:solidFill>
                  <a:srgbClr val="92D050"/>
                </a:solidFill>
              </a:rPr>
              <a:t>Spouse*</a:t>
            </a:r>
            <a:r>
              <a:rPr lang="en-US" sz="1600" dirty="0"/>
              <a:t> welcome session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13848" y="3836280"/>
            <a:ext cx="23430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You will be invited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You need to register</a:t>
            </a:r>
          </a:p>
        </p:txBody>
      </p:sp>
      <p:sp>
        <p:nvSpPr>
          <p:cNvPr id="4" name="Right Brace 3"/>
          <p:cNvSpPr/>
          <p:nvPr/>
        </p:nvSpPr>
        <p:spPr>
          <a:xfrm>
            <a:off x="6530109" y="977460"/>
            <a:ext cx="446820" cy="1181397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76929" y="1306549"/>
            <a:ext cx="2343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 of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Welcome session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5"/>
              </a:rPr>
              <a:t>Indico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91086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816" y="1646915"/>
            <a:ext cx="8265984" cy="1369772"/>
          </a:xfrm>
        </p:spPr>
        <p:txBody>
          <a:bodyPr>
            <a:normAutofit/>
          </a:bodyPr>
          <a:lstStyle/>
          <a:p>
            <a:r>
              <a:rPr lang="en-US" sz="4400" dirty="0"/>
              <a:t>Before joining your Department</a:t>
            </a:r>
            <a:endParaRPr lang="en-GB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78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25055" y="1058349"/>
          <a:ext cx="6169819" cy="3500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8524" y="99228"/>
            <a:ext cx="1111092" cy="736156"/>
          </a:xfrm>
          <a:prstGeom prst="rect">
            <a:avLst/>
          </a:prstGeom>
        </p:spPr>
      </p:pic>
      <p:sp>
        <p:nvSpPr>
          <p:cNvPr id="10" name="Rounded Rectangle 4"/>
          <p:cNvSpPr txBox="1"/>
          <p:nvPr/>
        </p:nvSpPr>
        <p:spPr>
          <a:xfrm>
            <a:off x="1188314" y="192910"/>
            <a:ext cx="1418835" cy="54879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/>
              <a:t>Director General</a:t>
            </a:r>
          </a:p>
        </p:txBody>
      </p:sp>
      <p:sp>
        <p:nvSpPr>
          <p:cNvPr id="11" name="Rounded Rectangle 4"/>
          <p:cNvSpPr txBox="1"/>
          <p:nvPr/>
        </p:nvSpPr>
        <p:spPr>
          <a:xfrm>
            <a:off x="4735863" y="109780"/>
            <a:ext cx="2122139" cy="16092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Health, Safety &amp; Environment</a:t>
            </a:r>
          </a:p>
        </p:txBody>
      </p:sp>
      <p:cxnSp>
        <p:nvCxnSpPr>
          <p:cNvPr id="21" name="Straight Connector 20"/>
          <p:cNvCxnSpPr>
            <a:stCxn id="10" idx="3"/>
            <a:endCxn id="5" idx="1"/>
          </p:cNvCxnSpPr>
          <p:nvPr/>
        </p:nvCxnSpPr>
        <p:spPr>
          <a:xfrm>
            <a:off x="2607149" y="467306"/>
            <a:ext cx="4713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97984" y="467305"/>
            <a:ext cx="471375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910056" y="951097"/>
            <a:ext cx="4492004" cy="1751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634070" y="852010"/>
            <a:ext cx="0" cy="18130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10056" y="959410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630038" y="952423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80386" y="961524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402060" y="952422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36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4933" y="3132308"/>
            <a:ext cx="72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8" name="Rounded Rectangle 47"/>
          <p:cNvSpPr/>
          <p:nvPr/>
        </p:nvSpPr>
        <p:spPr>
          <a:xfrm>
            <a:off x="7374706" y="1132267"/>
            <a:ext cx="1395221" cy="666137"/>
          </a:xfrm>
          <a:prstGeom prst="roundRect">
            <a:avLst/>
          </a:prstGeom>
          <a:solidFill>
            <a:srgbClr val="CCECFF"/>
          </a:solidFill>
          <a:ln w="47625" cmpd="dbl"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900" dirty="0">
                <a:solidFill>
                  <a:srgbClr val="0B387C"/>
                </a:solidFill>
              </a:rPr>
              <a:t>Sector</a:t>
            </a:r>
            <a:endParaRPr lang="en-GB" sz="2900" dirty="0">
              <a:solidFill>
                <a:srgbClr val="0B387C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323900" y="467305"/>
            <a:ext cx="1385565" cy="3658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UNIT</a:t>
            </a:r>
            <a:endParaRPr lang="en-GB" sz="24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7280877" y="2092255"/>
            <a:ext cx="1522415" cy="582939"/>
            <a:chOff x="4921168" y="2187423"/>
            <a:chExt cx="932703" cy="582939"/>
          </a:xfrm>
        </p:grpSpPr>
        <p:sp>
          <p:nvSpPr>
            <p:cNvPr id="52" name="Rounded Rectangle 51"/>
            <p:cNvSpPr/>
            <p:nvPr/>
          </p:nvSpPr>
          <p:spPr>
            <a:xfrm>
              <a:off x="4921168" y="2187423"/>
              <a:ext cx="932703" cy="5829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3" name="Rounded Rectangle 4"/>
            <p:cNvSpPr txBox="1"/>
            <p:nvPr/>
          </p:nvSpPr>
          <p:spPr>
            <a:xfrm>
              <a:off x="4938242" y="2204497"/>
              <a:ext cx="898555" cy="5487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38100" rIns="57150" bIns="381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Department</a:t>
              </a:r>
            </a:p>
          </p:txBody>
        </p:sp>
      </p:grpSp>
      <p:sp>
        <p:nvSpPr>
          <p:cNvPr id="54" name="Rounded Rectangle 4"/>
          <p:cNvSpPr txBox="1"/>
          <p:nvPr/>
        </p:nvSpPr>
        <p:spPr>
          <a:xfrm>
            <a:off x="4738629" y="303747"/>
            <a:ext cx="2122139" cy="16092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Internal Audit</a:t>
            </a:r>
          </a:p>
        </p:txBody>
      </p:sp>
      <p:sp>
        <p:nvSpPr>
          <p:cNvPr id="55" name="Rounded Rectangle 4"/>
          <p:cNvSpPr txBox="1"/>
          <p:nvPr/>
        </p:nvSpPr>
        <p:spPr>
          <a:xfrm>
            <a:off x="4730322" y="494939"/>
            <a:ext cx="2122139" cy="16092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Legal Service</a:t>
            </a:r>
          </a:p>
        </p:txBody>
      </p:sp>
      <p:sp>
        <p:nvSpPr>
          <p:cNvPr id="56" name="Rounded Rectangle 4"/>
          <p:cNvSpPr txBox="1"/>
          <p:nvPr/>
        </p:nvSpPr>
        <p:spPr>
          <a:xfrm>
            <a:off x="4727550" y="691676"/>
            <a:ext cx="2122139" cy="16092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900" dirty="0"/>
              <a:t>Translation, Minutes &amp; Council support</a:t>
            </a:r>
          </a:p>
        </p:txBody>
      </p:sp>
      <p:sp>
        <p:nvSpPr>
          <p:cNvPr id="7" name="Rectangle 6"/>
          <p:cNvSpPr/>
          <p:nvPr/>
        </p:nvSpPr>
        <p:spPr>
          <a:xfrm>
            <a:off x="4669359" y="54801"/>
            <a:ext cx="2263456" cy="831590"/>
          </a:xfrm>
          <a:prstGeom prst="rect">
            <a:avLst/>
          </a:prstGeom>
          <a:noFill/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539565" y="1798404"/>
            <a:ext cx="11554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i="1" dirty="0" err="1"/>
              <a:t>Diplomatic</a:t>
            </a:r>
            <a:r>
              <a:rPr lang="fr-CH" sz="1000" i="1" dirty="0"/>
              <a:t> &amp; </a:t>
            </a:r>
            <a:r>
              <a:rPr lang="fr-CH" sz="1000" i="1" dirty="0" err="1"/>
              <a:t>Stakeholder</a:t>
            </a:r>
            <a:r>
              <a:rPr lang="fr-CH" sz="1000" i="1" dirty="0"/>
              <a:t> Relations</a:t>
            </a:r>
            <a:endParaRPr lang="en-GB" sz="1000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4506312" y="2524360"/>
            <a:ext cx="11554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i="1" dirty="0"/>
              <a:t>E</a:t>
            </a:r>
            <a:r>
              <a:rPr lang="fr-CH" sz="1000" i="1" dirty="0"/>
              <a:t>ducation, </a:t>
            </a:r>
            <a:r>
              <a:rPr lang="fr-CH" sz="900" i="1" dirty="0"/>
              <a:t>C</a:t>
            </a:r>
            <a:r>
              <a:rPr lang="fr-CH" sz="1000" i="1" dirty="0"/>
              <a:t>ommunication, </a:t>
            </a:r>
            <a:r>
              <a:rPr lang="fr-CH" sz="900" i="1" dirty="0" err="1"/>
              <a:t>O</a:t>
            </a:r>
            <a:r>
              <a:rPr lang="fr-CH" sz="1000" i="1" dirty="0" err="1"/>
              <a:t>utreach</a:t>
            </a:r>
            <a:endParaRPr lang="en-GB" sz="1000" i="1" dirty="0"/>
          </a:p>
        </p:txBody>
      </p:sp>
      <p:sp>
        <p:nvSpPr>
          <p:cNvPr id="3" name="Hexagon 2"/>
          <p:cNvSpPr/>
          <p:nvPr/>
        </p:nvSpPr>
        <p:spPr>
          <a:xfrm>
            <a:off x="7451880" y="2933079"/>
            <a:ext cx="1180407" cy="665018"/>
          </a:xfrm>
          <a:prstGeom prst="hexagon">
            <a:avLst/>
          </a:prstGeom>
          <a:noFill/>
          <a:ln w="1905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64415" y="3096311"/>
            <a:ext cx="7553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600" i="1" dirty="0"/>
              <a:t>Group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201849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274" y="337178"/>
            <a:ext cx="8562108" cy="1340987"/>
          </a:xfrm>
        </p:spPr>
        <p:txBody>
          <a:bodyPr>
            <a:noAutofit/>
          </a:bodyPr>
          <a:lstStyle/>
          <a:p>
            <a:r>
              <a:rPr lang="fr-FR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Welcome</a:t>
            </a:r>
            <a:r>
              <a:rPr lang="fr-F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     Bienvenue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181378" y="2846398"/>
            <a:ext cx="2818147" cy="1259155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lang="fr-FR" sz="2100" b="1" dirty="0" smtClean="0">
                <a:solidFill>
                  <a:srgbClr val="001844"/>
                </a:solidFill>
                <a:latin typeface="Arial"/>
              </a:rPr>
              <a:t>Elizabeth</a:t>
            </a:r>
            <a:r>
              <a:rPr kumimoji="0" lang="fr-FR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fr-FR" sz="2100" b="1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lang="fr-FR" sz="2100" b="1" dirty="0" smtClean="0">
                <a:solidFill>
                  <a:srgbClr val="001844"/>
                </a:solidFill>
                <a:latin typeface="Arial"/>
              </a:rPr>
              <a:t>BAR</a:t>
            </a:r>
            <a:r>
              <a:rPr lang="fr-CH" sz="2100" b="1" dirty="0" smtClean="0">
                <a:solidFill>
                  <a:srgbClr val="001844"/>
                </a:solidFill>
                <a:latin typeface="Arial"/>
              </a:rPr>
              <a:t>ZDO </a:t>
            </a:r>
            <a:endParaRPr kumimoji="0" lang="fr-FR" sz="2100" b="1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fr-FR" sz="135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 Department, </a:t>
            </a:r>
          </a:p>
          <a:p>
            <a:r>
              <a:rPr lang="fr-FR" sz="1350" dirty="0">
                <a:solidFill>
                  <a:srgbClr val="001844"/>
                </a:solidFill>
              </a:rPr>
              <a:t>Learning &amp; </a:t>
            </a:r>
            <a:r>
              <a:rPr lang="fr-FR" sz="1350" dirty="0" err="1">
                <a:solidFill>
                  <a:srgbClr val="001844"/>
                </a:solidFill>
              </a:rPr>
              <a:t>Development</a:t>
            </a:r>
            <a:endParaRPr lang="fr-FR" sz="1350" dirty="0">
              <a:solidFill>
                <a:srgbClr val="001844"/>
              </a:solidFill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570485" y="2806223"/>
            <a:ext cx="2105110" cy="1285580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100" b="1" smtClean="0">
                <a:solidFill>
                  <a:srgbClr val="001844"/>
                </a:solidFill>
              </a:rPr>
              <a:t>Kyriaki</a:t>
            </a:r>
            <a:br>
              <a:rPr lang="fr-FR" sz="2100" b="1" smtClean="0">
                <a:solidFill>
                  <a:srgbClr val="001844"/>
                </a:solidFill>
              </a:rPr>
            </a:br>
            <a:r>
              <a:rPr lang="fr-FR" sz="2100" b="1" smtClean="0">
                <a:solidFill>
                  <a:srgbClr val="001844"/>
                </a:solidFill>
              </a:rPr>
              <a:t>FAKOURELI</a:t>
            </a:r>
          </a:p>
          <a:p>
            <a:r>
              <a:rPr lang="fr-FR" sz="1350" smtClean="0">
                <a:solidFill>
                  <a:srgbClr val="001844"/>
                </a:solidFill>
              </a:rPr>
              <a:t>HR Department, </a:t>
            </a:r>
          </a:p>
          <a:p>
            <a:r>
              <a:rPr lang="fr-FR" sz="1350" smtClean="0">
                <a:solidFill>
                  <a:srgbClr val="001844"/>
                </a:solidFill>
              </a:rPr>
              <a:t>Learning &amp; Development</a:t>
            </a:r>
            <a:endParaRPr lang="fr-FR" sz="1350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687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25055" y="1058349"/>
          <a:ext cx="6169819" cy="3500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8524" y="99228"/>
            <a:ext cx="1111092" cy="736156"/>
          </a:xfrm>
          <a:prstGeom prst="rect">
            <a:avLst/>
          </a:prstGeom>
        </p:spPr>
      </p:pic>
      <p:sp>
        <p:nvSpPr>
          <p:cNvPr id="10" name="Rounded Rectangle 4"/>
          <p:cNvSpPr txBox="1"/>
          <p:nvPr/>
        </p:nvSpPr>
        <p:spPr>
          <a:xfrm>
            <a:off x="1188314" y="192910"/>
            <a:ext cx="1418835" cy="54879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/>
              <a:t>DG</a:t>
            </a:r>
          </a:p>
        </p:txBody>
      </p:sp>
      <p:sp>
        <p:nvSpPr>
          <p:cNvPr id="11" name="Rounded Rectangle 4"/>
          <p:cNvSpPr txBox="1"/>
          <p:nvPr/>
        </p:nvSpPr>
        <p:spPr>
          <a:xfrm>
            <a:off x="4669359" y="192910"/>
            <a:ext cx="1497013" cy="54879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/>
              <a:t>HSE</a:t>
            </a:r>
          </a:p>
        </p:txBody>
      </p:sp>
      <p:cxnSp>
        <p:nvCxnSpPr>
          <p:cNvPr id="21" name="Straight Connector 20"/>
          <p:cNvCxnSpPr>
            <a:stCxn id="10" idx="3"/>
            <a:endCxn id="5" idx="1"/>
          </p:cNvCxnSpPr>
          <p:nvPr/>
        </p:nvCxnSpPr>
        <p:spPr>
          <a:xfrm>
            <a:off x="2607149" y="467306"/>
            <a:ext cx="4713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97984" y="467305"/>
            <a:ext cx="47137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910056" y="951097"/>
            <a:ext cx="4492004" cy="175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5" idx="2"/>
          </p:cNvCxnSpPr>
          <p:nvPr/>
        </p:nvCxnSpPr>
        <p:spPr>
          <a:xfrm>
            <a:off x="3634070" y="835384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10056" y="951097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630038" y="977362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80386" y="969837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402060" y="977361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36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30634" y="145239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Charlotte Warakaulle</a:t>
            </a:r>
            <a:endParaRPr lang="en-GB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3002385" y="144915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Raphael Bello</a:t>
            </a:r>
            <a:endParaRPr lang="en-GB" sz="800" dirty="0"/>
          </a:p>
        </p:txBody>
      </p:sp>
      <p:sp>
        <p:nvSpPr>
          <p:cNvPr id="20" name="TextBox 19"/>
          <p:cNvSpPr txBox="1"/>
          <p:nvPr/>
        </p:nvSpPr>
        <p:spPr>
          <a:xfrm>
            <a:off x="5910694" y="1465336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Joachim </a:t>
            </a:r>
            <a:r>
              <a:rPr lang="fr-CH" sz="800" dirty="0" err="1"/>
              <a:t>Mnich</a:t>
            </a:r>
            <a:endParaRPr lang="en-GB" sz="800" dirty="0"/>
          </a:p>
        </p:txBody>
      </p:sp>
      <p:sp>
        <p:nvSpPr>
          <p:cNvPr id="28" name="TextBox 27"/>
          <p:cNvSpPr txBox="1"/>
          <p:nvPr/>
        </p:nvSpPr>
        <p:spPr>
          <a:xfrm>
            <a:off x="1568739" y="145239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Mike </a:t>
            </a:r>
            <a:r>
              <a:rPr lang="fr-CH" sz="800" dirty="0" err="1"/>
              <a:t>Lamont</a:t>
            </a:r>
            <a:endParaRPr lang="en-GB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1568738" y="2917087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J. Miguel Jiménez</a:t>
            </a:r>
            <a:endParaRPr lang="en-GB" sz="800" dirty="0"/>
          </a:p>
        </p:txBody>
      </p:sp>
      <p:sp>
        <p:nvSpPr>
          <p:cNvPr id="34" name="TextBox 33"/>
          <p:cNvSpPr txBox="1"/>
          <p:nvPr/>
        </p:nvSpPr>
        <p:spPr>
          <a:xfrm>
            <a:off x="1519794" y="4368901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Brennan Goddard</a:t>
            </a:r>
            <a:endParaRPr lang="en-GB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2968826" y="2916864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Christopher Hartley</a:t>
            </a:r>
            <a:endParaRPr lang="en-GB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3117702" y="4354811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Mar Capeans</a:t>
            </a:r>
            <a:endParaRPr lang="en-GB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5957096" y="3638826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Enrica </a:t>
            </a:r>
            <a:r>
              <a:rPr lang="fr-CH" sz="800" dirty="0" err="1"/>
              <a:t>Porcari</a:t>
            </a:r>
            <a:endParaRPr lang="en-GB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3099539" y="3638826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James Purvis</a:t>
            </a:r>
            <a:endParaRPr lang="en-GB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2968827" y="2180033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Florian </a:t>
            </a:r>
            <a:r>
              <a:rPr lang="fr-CH" sz="800" dirty="0" err="1"/>
              <a:t>Sonneman</a:t>
            </a:r>
            <a:endParaRPr lang="en-GB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1753388" y="3638826"/>
            <a:ext cx="7200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Katy Foraz</a:t>
            </a:r>
            <a:endParaRPr lang="en-GB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4304933" y="3132308"/>
            <a:ext cx="72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6038714" y="293280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Gian </a:t>
            </a:r>
            <a:r>
              <a:rPr lang="en-GB" sz="800" dirty="0" err="1"/>
              <a:t>Giudice</a:t>
            </a:r>
            <a:endParaRPr lang="en-GB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5910694" y="2192167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Manfred Krammer</a:t>
            </a:r>
            <a:endParaRPr lang="en-GB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1655605" y="2192963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Rhodri Jones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030793" y="550257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Benoit Delille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470704" y="568980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Fabiola </a:t>
            </a:r>
            <a:r>
              <a:rPr lang="en-GB" sz="800" dirty="0" err="1"/>
              <a:t>Gianotti</a:t>
            </a:r>
            <a:endParaRPr lang="en-GB" sz="800" dirty="0"/>
          </a:p>
        </p:txBody>
      </p:sp>
      <p:sp>
        <p:nvSpPr>
          <p:cNvPr id="48" name="Rounded Rectangle 47"/>
          <p:cNvSpPr/>
          <p:nvPr/>
        </p:nvSpPr>
        <p:spPr>
          <a:xfrm>
            <a:off x="7374706" y="1132267"/>
            <a:ext cx="1334759" cy="666137"/>
          </a:xfrm>
          <a:prstGeom prst="roundRect">
            <a:avLst/>
          </a:prstGeom>
          <a:solidFill>
            <a:srgbClr val="CCECFF"/>
          </a:solidFill>
          <a:ln w="47625" cmpd="dbl"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B387C"/>
                </a:solidFill>
              </a:rPr>
              <a:t>Sector</a:t>
            </a:r>
            <a:endParaRPr lang="en-GB" sz="2400" b="1" dirty="0">
              <a:solidFill>
                <a:srgbClr val="0B387C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323900" y="467305"/>
            <a:ext cx="1385565" cy="3658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UNIT</a:t>
            </a:r>
            <a:endParaRPr lang="en-GB" sz="24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7280877" y="2092255"/>
            <a:ext cx="1522415" cy="582939"/>
            <a:chOff x="4921168" y="2187423"/>
            <a:chExt cx="932703" cy="582939"/>
          </a:xfrm>
        </p:grpSpPr>
        <p:sp>
          <p:nvSpPr>
            <p:cNvPr id="52" name="Rounded Rectangle 51"/>
            <p:cNvSpPr/>
            <p:nvPr/>
          </p:nvSpPr>
          <p:spPr>
            <a:xfrm>
              <a:off x="4921168" y="2187423"/>
              <a:ext cx="932703" cy="5829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3" name="Rounded Rectangle 4"/>
            <p:cNvSpPr txBox="1"/>
            <p:nvPr/>
          </p:nvSpPr>
          <p:spPr>
            <a:xfrm>
              <a:off x="4938242" y="2204497"/>
              <a:ext cx="898555" cy="5487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38100" rIns="57150" bIns="381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Department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2992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977673" y="84377"/>
            <a:ext cx="3122440" cy="4027103"/>
            <a:chOff x="977673" y="84377"/>
            <a:chExt cx="3122440" cy="4027103"/>
          </a:xfrm>
        </p:grpSpPr>
        <p:grpSp>
          <p:nvGrpSpPr>
            <p:cNvPr id="27" name="Group 26"/>
            <p:cNvGrpSpPr/>
            <p:nvPr/>
          </p:nvGrpSpPr>
          <p:grpSpPr>
            <a:xfrm>
              <a:off x="1699193" y="889372"/>
              <a:ext cx="1680830" cy="628706"/>
              <a:chOff x="290367" y="1915605"/>
              <a:chExt cx="1680830" cy="647677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290367" y="1915605"/>
                <a:ext cx="1680830" cy="647677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1" name="Rounded Rectangle 4"/>
              <p:cNvSpPr txBox="1"/>
              <p:nvPr/>
            </p:nvSpPr>
            <p:spPr>
              <a:xfrm>
                <a:off x="321136" y="1934574"/>
                <a:ext cx="1619294" cy="60973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574" tIns="12383" rIns="18574" bIns="12383" numCol="1" spcCol="1270" anchor="ctr" anchorCtr="0">
                <a:noAutofit/>
              </a:bodyPr>
              <a:lstStyle/>
              <a:p>
                <a:pPr algn="ctr" defTabSz="4333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/>
                  <a:t>Department</a:t>
                </a:r>
              </a:p>
            </p:txBody>
          </p:sp>
        </p:grpSp>
        <p:sp>
          <p:nvSpPr>
            <p:cNvPr id="12" name="Rounded Rectangle 11"/>
            <p:cNvSpPr/>
            <p:nvPr/>
          </p:nvSpPr>
          <p:spPr>
            <a:xfrm>
              <a:off x="3178093" y="2297678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Group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078598" y="2293396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Group</a:t>
              </a:r>
            </a:p>
          </p:txBody>
        </p:sp>
        <p:cxnSp>
          <p:nvCxnSpPr>
            <p:cNvPr id="14" name="Straight Connector 13"/>
            <p:cNvCxnSpPr>
              <a:stCxn id="10" idx="2"/>
              <a:endCxn id="47" idx="0"/>
            </p:cNvCxnSpPr>
            <p:nvPr/>
          </p:nvCxnSpPr>
          <p:spPr>
            <a:xfrm flipH="1">
              <a:off x="1438683" y="1518078"/>
              <a:ext cx="1100925" cy="80241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1" idx="2"/>
              <a:endCxn id="13" idx="0"/>
            </p:cNvCxnSpPr>
            <p:nvPr/>
          </p:nvCxnSpPr>
          <p:spPr>
            <a:xfrm flipH="1">
              <a:off x="2539608" y="1499662"/>
              <a:ext cx="1" cy="79373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1" idx="2"/>
              <a:endCxn id="12" idx="0"/>
            </p:cNvCxnSpPr>
            <p:nvPr/>
          </p:nvCxnSpPr>
          <p:spPr>
            <a:xfrm>
              <a:off x="2539609" y="1499662"/>
              <a:ext cx="1099494" cy="79801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ounded Rectangle 16"/>
            <p:cNvSpPr/>
            <p:nvPr/>
          </p:nvSpPr>
          <p:spPr>
            <a:xfrm>
              <a:off x="3088291" y="3640214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131410" y="3640214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</a:t>
              </a:r>
            </a:p>
          </p:txBody>
        </p:sp>
        <p:cxnSp>
          <p:nvCxnSpPr>
            <p:cNvPr id="19" name="Straight Connector 18"/>
            <p:cNvCxnSpPr>
              <a:stCxn id="13" idx="2"/>
              <a:endCxn id="43" idx="0"/>
            </p:cNvCxnSpPr>
            <p:nvPr/>
          </p:nvCxnSpPr>
          <p:spPr>
            <a:xfrm flipH="1">
              <a:off x="1595198" y="2864896"/>
              <a:ext cx="944410" cy="77531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13" idx="2"/>
              <a:endCxn id="18" idx="0"/>
            </p:cNvCxnSpPr>
            <p:nvPr/>
          </p:nvCxnSpPr>
          <p:spPr>
            <a:xfrm>
              <a:off x="2539608" y="2864896"/>
              <a:ext cx="20960" cy="77531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3" idx="2"/>
              <a:endCxn id="17" idx="0"/>
            </p:cNvCxnSpPr>
            <p:nvPr/>
          </p:nvCxnSpPr>
          <p:spPr>
            <a:xfrm>
              <a:off x="2539608" y="2864896"/>
              <a:ext cx="977841" cy="77531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Rounded Rectangle 42"/>
            <p:cNvSpPr/>
            <p:nvPr/>
          </p:nvSpPr>
          <p:spPr>
            <a:xfrm>
              <a:off x="1166040" y="3640214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</a:t>
              </a: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977673" y="2320494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Group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003718" y="84377"/>
              <a:ext cx="1217788" cy="699264"/>
              <a:chOff x="360010" y="1079163"/>
              <a:chExt cx="942121" cy="607463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360010" y="1092560"/>
                <a:ext cx="942121" cy="594066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Rounded Rectangle 4"/>
              <p:cNvSpPr txBox="1"/>
              <p:nvPr/>
            </p:nvSpPr>
            <p:spPr>
              <a:xfrm>
                <a:off x="373807" y="1079163"/>
                <a:ext cx="914527" cy="55926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4289" tIns="16193" rIns="24289" bIns="16193" numCol="1" spcCol="1270" anchor="ctr" anchorCtr="0">
                <a:noAutofit/>
              </a:bodyPr>
              <a:lstStyle/>
              <a:p>
                <a:pPr algn="ctr" defTabSz="56673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/>
                  <a:t>Sector</a:t>
                </a:r>
                <a:endParaRPr lang="en-US" sz="1275" dirty="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322431" y="85708"/>
            <a:ext cx="1680830" cy="4035730"/>
            <a:chOff x="4322431" y="85708"/>
            <a:chExt cx="1680830" cy="4035730"/>
          </a:xfrm>
        </p:grpSpPr>
        <p:grpSp>
          <p:nvGrpSpPr>
            <p:cNvPr id="22" name="Group 21"/>
            <p:cNvGrpSpPr/>
            <p:nvPr/>
          </p:nvGrpSpPr>
          <p:grpSpPr>
            <a:xfrm>
              <a:off x="4544359" y="85708"/>
              <a:ext cx="1236973" cy="691585"/>
              <a:chOff x="360010" y="1085834"/>
              <a:chExt cx="956963" cy="600792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60010" y="1092560"/>
                <a:ext cx="942121" cy="594066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8" name="Rounded Rectangle 4"/>
              <p:cNvSpPr txBox="1"/>
              <p:nvPr/>
            </p:nvSpPr>
            <p:spPr>
              <a:xfrm>
                <a:off x="402446" y="1085834"/>
                <a:ext cx="914527" cy="55926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4289" tIns="16193" rIns="24289" bIns="16193" numCol="1" spcCol="1270" anchor="ctr" anchorCtr="0">
                <a:noAutofit/>
              </a:bodyPr>
              <a:lstStyle/>
              <a:p>
                <a:pPr algn="ctr" defTabSz="56673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/>
                  <a:t>Director</a:t>
                </a:r>
                <a:endParaRPr lang="en-US" sz="1200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4322431" y="914604"/>
              <a:ext cx="1680830" cy="628706"/>
              <a:chOff x="290367" y="1915605"/>
              <a:chExt cx="1680830" cy="647677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290367" y="1915605"/>
                <a:ext cx="1680830" cy="647677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9" name="Rounded Rectangle 4"/>
              <p:cNvSpPr txBox="1"/>
              <p:nvPr/>
            </p:nvSpPr>
            <p:spPr>
              <a:xfrm>
                <a:off x="321136" y="1934574"/>
                <a:ext cx="1619294" cy="60973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574" tIns="12383" rIns="18574" bIns="12383" numCol="1" spcCol="1270" anchor="ctr" anchorCtr="0">
                <a:noAutofit/>
              </a:bodyPr>
              <a:lstStyle/>
              <a:p>
                <a:pPr algn="ctr" defTabSz="4333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/>
                  <a:t>Department Head</a:t>
                </a:r>
              </a:p>
            </p:txBody>
          </p:sp>
        </p:grpSp>
        <p:sp>
          <p:nvSpPr>
            <p:cNvPr id="30" name="Rounded Rectangle 29"/>
            <p:cNvSpPr/>
            <p:nvPr/>
          </p:nvSpPr>
          <p:spPr>
            <a:xfrm>
              <a:off x="4701836" y="2310991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Group Leader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4732603" y="3650172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 Leader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571466" y="869071"/>
            <a:ext cx="1831104" cy="1451423"/>
            <a:chOff x="290367" y="1915605"/>
            <a:chExt cx="1680830" cy="647677"/>
          </a:xfrm>
        </p:grpSpPr>
        <p:sp>
          <p:nvSpPr>
            <p:cNvPr id="34" name="Rounded Rectangle 33"/>
            <p:cNvSpPr/>
            <p:nvPr/>
          </p:nvSpPr>
          <p:spPr>
            <a:xfrm>
              <a:off x="290367" y="1915605"/>
              <a:ext cx="1680830" cy="64767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Rounded Rectangle 4"/>
            <p:cNvSpPr txBox="1"/>
            <p:nvPr/>
          </p:nvSpPr>
          <p:spPr>
            <a:xfrm>
              <a:off x="321136" y="1934574"/>
              <a:ext cx="1619294" cy="6097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574" tIns="12383" rIns="18574" bIns="12383" numCol="1" spcCol="1270" anchor="ctr" anchorCtr="0">
              <a:noAutofit/>
            </a:bodyPr>
            <a:lstStyle/>
            <a:p>
              <a:pPr algn="ctr" defTabSz="43338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/>
                <a:t>DAO</a:t>
              </a:r>
              <a:br>
                <a:rPr lang="en-US" dirty="0"/>
              </a:br>
              <a:r>
                <a:rPr lang="en-US" dirty="0"/>
                <a:t>DPO</a:t>
              </a:r>
              <a:br>
                <a:rPr lang="en-US" dirty="0"/>
              </a:br>
              <a:r>
                <a:rPr lang="en-US" dirty="0"/>
                <a:t>DSO</a:t>
              </a:r>
              <a:br>
                <a:rPr lang="en-US" dirty="0"/>
              </a:br>
              <a:r>
                <a:rPr lang="en-US" dirty="0"/>
                <a:t>DTO</a:t>
              </a:r>
              <a:br>
                <a:rPr lang="en-US" dirty="0"/>
              </a:br>
              <a:r>
                <a:rPr lang="en-US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79584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25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Logistics - language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12" descr="RÃ©sultat de recherche d'images pour &quot;french english logo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t="15008" r="-636" b="12952"/>
          <a:stretch/>
        </p:blipFill>
        <p:spPr bwMode="auto">
          <a:xfrm>
            <a:off x="3043171" y="1594308"/>
            <a:ext cx="2939885" cy="158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16352" y="1888599"/>
            <a:ext cx="2523643" cy="25052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9351" y="978856"/>
            <a:ext cx="28216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Classroom courses</a:t>
            </a:r>
            <a:br>
              <a:rPr lang="en-GB" sz="2400" dirty="0"/>
            </a:br>
            <a:r>
              <a:rPr lang="en-GB" dirty="0">
                <a:hlinkClick r:id="rId5" action="ppaction://hlinkfile"/>
              </a:rPr>
              <a:t>cern.ch/</a:t>
            </a:r>
            <a:r>
              <a:rPr lang="en-GB" dirty="0" err="1">
                <a:hlinkClick r:id="rId5" action="ppaction://hlinkfile"/>
              </a:rPr>
              <a:t>learninghub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22051" y="978856"/>
            <a:ext cx="245894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Tandem</a:t>
            </a:r>
            <a:br>
              <a:rPr lang="en-GB" sz="2400" dirty="0"/>
            </a:br>
            <a:r>
              <a:rPr lang="en-GB" dirty="0">
                <a:hlinkClick r:id="rId6"/>
              </a:rPr>
              <a:t>link</a:t>
            </a:r>
            <a:endParaRPr lang="en-GB" dirty="0"/>
          </a:p>
          <a:p>
            <a:endParaRPr lang="en-GB" dirty="0"/>
          </a:p>
          <a:p>
            <a:r>
              <a:rPr lang="en-GB" dirty="0"/>
              <a:t>Find a partner</a:t>
            </a:r>
          </a:p>
          <a:p>
            <a:r>
              <a:rPr lang="en-GB" dirty="0"/>
              <a:t>to practice speaking</a:t>
            </a:r>
          </a:p>
          <a:p>
            <a:r>
              <a:rPr lang="en-GB" dirty="0"/>
              <a:t>each other’s language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3302" y="2736959"/>
            <a:ext cx="1670449" cy="167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93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Logistics -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10" descr="RÃ©sultat de recherche d'images pour &quot;cern indico logo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438" y="1563900"/>
            <a:ext cx="2818843" cy="115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19194" y="3148326"/>
            <a:ext cx="5288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Available at any time</a:t>
            </a:r>
          </a:p>
          <a:p>
            <a:r>
              <a:rPr lang="en-GB" dirty="0"/>
              <a:t>direct link : </a:t>
            </a:r>
            <a:r>
              <a:rPr lang="en-GB" dirty="0">
                <a:hlinkClick r:id="rId4"/>
              </a:rPr>
              <a:t>https://indico.cern.ch/category/10150/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264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906" y="175120"/>
            <a:ext cx="8659906" cy="705332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Emergency </a:t>
            </a:r>
            <a:r>
              <a:rPr lang="fr-FR" b="1" dirty="0" err="1">
                <a:solidFill>
                  <a:srgbClr val="00B0F0"/>
                </a:solidFill>
              </a:rPr>
              <a:t>Procedure</a:t>
            </a:r>
            <a:r>
              <a:rPr lang="fr-FR" b="1" dirty="0">
                <a:solidFill>
                  <a:srgbClr val="00B0F0"/>
                </a:solidFill>
              </a:rPr>
              <a:t> d’Urgence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55812" y="995082"/>
            <a:ext cx="7844361" cy="3163943"/>
            <a:chOff x="1304602" y="1312300"/>
            <a:chExt cx="6367117" cy="2580897"/>
          </a:xfrm>
        </p:grpSpPr>
        <p:sp>
          <p:nvSpPr>
            <p:cNvPr id="8" name="Rectangle 7"/>
            <p:cNvSpPr/>
            <p:nvPr/>
          </p:nvSpPr>
          <p:spPr>
            <a:xfrm>
              <a:off x="1589563" y="1312300"/>
              <a:ext cx="1989683" cy="25808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257169">
                <a:lnSpc>
                  <a:spcPct val="110000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10000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When the alarm sounds</a:t>
              </a:r>
            </a:p>
            <a:p>
              <a:pPr marL="161996" algn="dist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Lorsque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le signal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d’évacuation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retentit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1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10000"/>
                </a:lnSpc>
                <a:defRPr/>
              </a:pPr>
              <a:endParaRPr lang="en-US" sz="6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1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Evacuate immediately</a:t>
              </a: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Évacuez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immédiatement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2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2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Don’t use the lift</a:t>
              </a: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N’utilisez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pas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l’ascenseur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4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4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Follow the signs</a:t>
              </a:r>
              <a:endParaRPr lang="en-US" sz="6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Suivez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le balisage</a:t>
              </a:r>
            </a:p>
            <a:p>
              <a:pPr marL="161996" defTabSz="257169">
                <a:lnSpc>
                  <a:spcPct val="12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2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Go to assembly point</a:t>
              </a: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Rendez-vous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au point de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rassemblement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512155" y="1482798"/>
              <a:ext cx="1159564" cy="23302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61996" defTabSz="257169">
                <a:lnSpc>
                  <a:spcPct val="60000"/>
                </a:lnSpc>
                <a:defRPr/>
              </a:pPr>
              <a:endParaRPr lang="en-US" sz="6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6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6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74444</a:t>
              </a:r>
            </a:p>
            <a:p>
              <a:pPr defTabSz="257169">
                <a:lnSpc>
                  <a:spcPct val="21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50000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Escape routes</a:t>
              </a: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  <a:t/>
              </a:r>
              <a:br>
                <a:rPr lang="en-US" sz="900" kern="0" dirty="0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</a:br>
              <a:r>
                <a:rPr lang="en-US" sz="900" kern="0" dirty="0" err="1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  <a:t>Voies</a:t>
              </a:r>
              <a:r>
                <a:rPr lang="en-US" sz="900" kern="0" dirty="0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  <a:t> </a:t>
              </a:r>
              <a:r>
                <a:rPr lang="en-US" sz="900" kern="0" dirty="0" err="1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  <a:t>d’évacuation</a:t>
              </a:r>
              <a:endParaRPr lang="en-US" sz="900" kern="0" dirty="0">
                <a:solidFill>
                  <a:prstClr val="white">
                    <a:lumMod val="50000"/>
                  </a:prstClr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Fire hose</a:t>
              </a: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  <a:t>Lance </a:t>
              </a:r>
              <a:r>
                <a:rPr lang="en-US" sz="900" kern="0" dirty="0" err="1">
                  <a:solidFill>
                    <a:srgbClr val="7F7F7F"/>
                  </a:solidFill>
                  <a:latin typeface="Optima"/>
                  <a:cs typeface="DIN-Medium"/>
                </a:rPr>
                <a:t>d’incendie</a:t>
              </a: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50000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30000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30000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Extinguisher</a:t>
              </a: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 err="1">
                  <a:solidFill>
                    <a:srgbClr val="7F7F7F"/>
                  </a:solidFill>
                  <a:latin typeface="Optima"/>
                  <a:cs typeface="DIN-Medium"/>
                </a:rPr>
                <a:t>Extincteur</a:t>
              </a:r>
              <a: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  <a:t/>
              </a:r>
              <a:b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</a:br>
              <a: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  <a:t/>
              </a:r>
              <a:b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</a:b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20000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20000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Assembly point</a:t>
              </a: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  <a:t>Point de </a:t>
              </a:r>
              <a:r>
                <a:rPr lang="en-US" sz="900" kern="0" dirty="0" err="1">
                  <a:solidFill>
                    <a:srgbClr val="7F7F7F"/>
                  </a:solidFill>
                  <a:latin typeface="Optima"/>
                  <a:cs typeface="DIN-Medium"/>
                </a:rPr>
                <a:t>rassemblement</a:t>
              </a: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</p:txBody>
        </p:sp>
        <p:pic>
          <p:nvPicPr>
            <p:cNvPr id="14" name="Picture 2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8651" y="1352107"/>
              <a:ext cx="2472631" cy="241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8651" y="1352107"/>
              <a:ext cx="2472631" cy="241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3448" y="1567537"/>
              <a:ext cx="286541" cy="2164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4602" y="1618186"/>
              <a:ext cx="350273" cy="2146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5901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COVID -19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778643" y="368274"/>
            <a:ext cx="6315794" cy="1661868"/>
            <a:chOff x="461661" y="1709921"/>
            <a:chExt cx="10098112" cy="265711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t="5625" b="11429"/>
            <a:stretch/>
          </p:blipFill>
          <p:spPr>
            <a:xfrm>
              <a:off x="461661" y="2646807"/>
              <a:ext cx="8225139" cy="1192696"/>
            </a:xfrm>
            <a:prstGeom prst="rect">
              <a:avLst/>
            </a:prstGeom>
          </p:spPr>
        </p:pic>
        <p:graphicFrame>
          <p:nvGraphicFramePr>
            <p:cNvPr id="12" name="Diagram 11"/>
            <p:cNvGraphicFramePr/>
            <p:nvPr>
              <p:extLst>
                <p:ext uri="{D42A27DB-BD31-4B8C-83A1-F6EECF244321}">
                  <p14:modId xmlns:p14="http://schemas.microsoft.com/office/powerpoint/2010/main" val="283354074"/>
                </p:ext>
              </p:extLst>
            </p:nvPr>
          </p:nvGraphicFramePr>
          <p:xfrm>
            <a:off x="536265" y="3839503"/>
            <a:ext cx="1980054" cy="52753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10" name="Oval 9"/>
            <p:cNvSpPr/>
            <p:nvPr/>
          </p:nvSpPr>
          <p:spPr>
            <a:xfrm>
              <a:off x="6288028" y="2226622"/>
              <a:ext cx="2473376" cy="1976103"/>
            </a:xfrm>
            <a:prstGeom prst="ellipse">
              <a:avLst/>
            </a:prstGeom>
            <a:noFill/>
            <a:ln w="19050">
              <a:solidFill>
                <a:srgbClr val="00DB8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28575"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51225" y="1709921"/>
              <a:ext cx="2208548" cy="1033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DB81"/>
                  </a:solidFill>
                </a:rPr>
                <a:t>Since</a:t>
              </a:r>
              <a:br>
                <a:rPr lang="en-US" dirty="0" smtClean="0">
                  <a:solidFill>
                    <a:srgbClr val="00DB81"/>
                  </a:solidFill>
                </a:rPr>
              </a:br>
              <a:r>
                <a:rPr lang="en-US" dirty="0" smtClean="0">
                  <a:solidFill>
                    <a:srgbClr val="00DB81"/>
                  </a:solidFill>
                </a:rPr>
                <a:t>14 March</a:t>
              </a:r>
              <a:endParaRPr lang="en-GB" dirty="0">
                <a:solidFill>
                  <a:srgbClr val="00DB8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825304" y="2044710"/>
            <a:ext cx="6269133" cy="1694121"/>
            <a:chOff x="894720" y="2206712"/>
            <a:chExt cx="6269133" cy="169412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9"/>
            <a:srcRect b="35487"/>
            <a:stretch/>
          </p:blipFill>
          <p:spPr>
            <a:xfrm>
              <a:off x="894720" y="2325005"/>
              <a:ext cx="6269133" cy="1575828"/>
            </a:xfrm>
            <a:prstGeom prst="rect">
              <a:avLst/>
            </a:prstGeom>
          </p:spPr>
        </p:pic>
        <p:sp>
          <p:nvSpPr>
            <p:cNvPr id="19" name="Up Arrow 18"/>
            <p:cNvSpPr/>
            <p:nvPr/>
          </p:nvSpPr>
          <p:spPr>
            <a:xfrm rot="10800000">
              <a:off x="4997090" y="2208958"/>
              <a:ext cx="152876" cy="253734"/>
            </a:xfrm>
            <a:prstGeom prst="up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Up Arrow 19"/>
            <p:cNvSpPr/>
            <p:nvPr/>
          </p:nvSpPr>
          <p:spPr>
            <a:xfrm rot="10800000">
              <a:off x="3892134" y="2206712"/>
              <a:ext cx="152876" cy="253734"/>
            </a:xfrm>
            <a:prstGeom prst="up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778643" y="3767357"/>
            <a:ext cx="6977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Mask wearing?</a:t>
            </a:r>
          </a:p>
          <a:p>
            <a:r>
              <a:rPr lang="en-US" sz="1600" b="1" dirty="0"/>
              <a:t>	</a:t>
            </a:r>
            <a:r>
              <a:rPr lang="en-US" sz="1600" dirty="0" smtClean="0"/>
              <a:t>left to the decision of individual ; provided by CERN on request</a:t>
            </a:r>
            <a:endParaRPr lang="en-GB" sz="16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9017" y="3675803"/>
            <a:ext cx="819528" cy="69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601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454d28b0-428d-4466-90f7-e6865997f0b3"/>
  <p:tag name="WASPOLLED" val="49AA0A17314A4AFDA7DCF07FD2DEAC40"/>
  <p:tag name="TPVERSION" val="8"/>
  <p:tag name="TPFULLVERSION" val="8.9.5.12"/>
  <p:tag name="PPTVERSION" val="16"/>
  <p:tag name="TPOS" val="2"/>
  <p:tag name="TPLASTSAVEVERSION" val="6.4 P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LIZARD_POLLTEMPLATEID" val="61309dc3c81cfb13fecb03c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LIVECHARTING" val="False"/>
  <p:tag name="RESULTS" val="{&quot;Title&quot;:&quot;Tools for working remotely&quot;,&quot;Responders&quot;:30,&quot;Participants&quot;:30,&quot;Responses&quot;:58,&quot;IsCaseSensitive&quot;:false,&quot;TotalCorrect&quot;:0,&quot;Mean&quot;:4.7068965517241379,&quot;Median&quot;:5.0,&quot;StandardDeviation&quot;:2.5596916617224736,&quot;Variance&quot;:6.5520214030915573,&quot;PageSize&quot;:0,&quot;Offset&quot;:0,&quot;CorrectValues&quot;:&quot;&quot;,&quot;Results&quot;:[{&quot;Count&quot;:8.0,&quot;PointResponses&quot;:null,&quot;Name&quot;:&quot;Vidyo&quot;,&quot;Bullet&quot;:&quot;A&quot;,&quot;SecondaryName&quot;:&quot;&quot;,&quot;ValueType&quot;:-1,&quot;Key&quot;:&quot;Vidyo1&quot;},{&quot;Count&quot;:9.0,&quot;PointResponses&quot;:null,&quot;Name&quot;:&quot;MS Teams&quot;,&quot;Bullet&quot;:&quot;B&quot;,&quot;SecondaryName&quot;:&quot;&quot;,&quot;ValueType&quot;:-1,&quot;Key&quot;:&quot;MS Teams2&quot;},{&quot;Count&quot;:4.0,&quot;PointResponses&quot;:null,&quot;Name&quot;:&quot;Zoom&quot;,&quot;Bullet&quot;:&quot;C&quot;,&quot;SecondaryName&quot;:&quot;&quot;,&quot;ValueType&quot;:1,&quot;Key&quot;:&quot;Zoom3&quot;},{&quot;Count&quot;:6.0,&quot;PointResponses&quot;:null,&quot;Name&quot;:&quot;Cisco WebEx&quot;,&quot;Bullet&quot;:&quot;D&quot;,&quot;SecondaryName&quot;:&quot;&quot;,&quot;ValueType&quot;:-1,&quot;Key&quot;:&quot;Cisco WebEx4&quot;},{&quot;Count&quot;:7.0,&quot;PointResponses&quot;:null,&quot;Name&quot;:&quot;Skype for Business&quot;,&quot;Bullet&quot;:&quot;E&quot;,&quot;SecondaryName&quot;:&quot;&quot;,&quot;ValueType&quot;:-1,&quot;Key&quot;:&quot;Skype for Business5&quot;},{&quot;Count&quot;:6.0,&quot;PointResponses&quot;:null,&quot;Name&quot;:&quot;Mattermost&quot;,&quot;Bullet&quot;:&quot;F&quot;,&quot;SecondaryName&quot;:&quot;&quot;,&quot;ValueType&quot;:1,&quot;Key&quot;:&quot;Mattermost6&quot;},{&quot;Count&quot;:7.0,&quot;PointResponses&quot;:null,&quot;Name&quot;:&quot;CERN Phone&quot;,&quot;Bullet&quot;:&quot;G&quot;,&quot;SecondaryName&quot;:&quot;&quot;,&quot;ValueType&quot;:1,&quot;Key&quot;:&quot;CERN Phone7&quot;},{&quot;Count&quot;:8.0,&quot;PointResponses&quot;:null,&quot;Name&quot;:&quot;Other&quot;,&quot;Bullet&quot;:&quot;H&quot;,&quot;SecondaryName&quot;:&quot;&quot;,&quot;ValueType&quot;:-1,&quot;Key&quot;:&quot;Other8&quot;},{&quot;Count&quot;:3.0,&quot;PointResponses&quot;:null,&quot;Name&quot;:&quot;None of the above&quot;,&quot;Bullet&quot;:&quot;I&quot;,&quot;SecondaryName&quot;:&quot;&quot;,&quot;ValueType&quot;:-1,&quot;Key&quot;:&quot;None of the above9&quot;}]}"/>
  <p:tag name="HASRESULTS" val="True"/>
  <p:tag name="TPQUESTIONXML" val="﻿&lt;?xml version=&quot;1.0&quot; encoding=&quot;utf-8&quot;?&gt;&#10;&lt;questionlist&gt;&#10;    &lt;properties&gt;&#10;        &lt;guid&gt;E56383B54D434FEA8721BD07194D78B3&lt;/guid&gt;&#10;        &lt;description /&gt;&#10;        &lt;date&gt;12/18/2017 11:12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52FB241ACF14AFC89021DC549508BBE&lt;/guid&gt;&#10;            &lt;repollguid&gt;6BE3A3C58882436F83D5F06B9D90F3F1&lt;/repollguid&gt;&#10;            &lt;sourceid&gt;FA328A63B4F14CDAB958904414B2152B&lt;/sourceid&gt;&#10;            &lt;narrativeguid&gt;00000000000000000000000000000000&lt;/narrativeguid&gt;&#10;            &lt;questiontext&gt;Tools for working remotely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4&lt;/responselimit&gt;&#10;            &lt;bulletstyle&gt;2&lt;/bulletstyle&gt;&#10;            &lt;answers&gt;&#10;                &lt;answer&gt;&#10;                    &lt;guid&gt;AF0FB1AC505D4FE1889696CA77B47923&lt;/guid&gt;&#10;                    &lt;answertext&gt;Vidyo&lt;/answertext&gt;&#10;                    &lt;valuetype&gt;-1&lt;/valuetype&gt;&#10;                &lt;/answer&gt;&#10;                &lt;answer&gt;&#10;                    &lt;guid&gt;584F75816AED4484A4D364DC7D559473&lt;/guid&gt;&#10;                    &lt;answertext&gt;MS Teams&lt;/answertext&gt;&#10;                    &lt;valuetype&gt;-1&lt;/valuetype&gt;&#10;                &lt;/answer&gt;&#10;                &lt;answer&gt;&#10;                    &lt;guid&gt;27243A0D04894281B993C90C3F41F043&lt;/guid&gt;&#10;                    &lt;answertext&gt;Zoom&lt;/answertext&gt;&#10;                    &lt;valuetype&gt;1&lt;/valuetype&gt;&#10;                &lt;/answer&gt;&#10;                &lt;answer&gt;&#10;                    &lt;guid&gt;5B4D1B2E0A7E4A04B773937E89650835&lt;/guid&gt;&#10;                    &lt;answertext&gt;Cisco WebEx&lt;/answertext&gt;&#10;                    &lt;valuetype&gt;-1&lt;/valuetype&gt;&#10;                &lt;/answer&gt;&#10;                &lt;answer&gt;&#10;                    &lt;guid&gt;08476FCC72CF44FF86002CA45DB61753&lt;/guid&gt;&#10;                    &lt;answertext&gt;Skype for Business&lt;/answertext&gt;&#10;                    &lt;valuetype&gt;-1&lt;/valuetype&gt;&#10;                &lt;/answer&gt;&#10;                &lt;answer&gt;&#10;                    &lt;guid&gt;4050AB0E1CC643FC9E86085C9F785FE5&lt;/guid&gt;&#10;                    &lt;answertext&gt;Mattermost&lt;/answertext&gt;&#10;                    &lt;valuetype&gt;1&lt;/valuetype&gt;&#10;                &lt;/answer&gt;&#10;                &lt;answer&gt;&#10;                    &lt;guid&gt;2ED662C460FF4C00889BCDAB08ED755A&lt;/guid&gt;&#10;                    &lt;answertext&gt;CERN Phone&lt;/answertext&gt;&#10;                    &lt;valuetype&gt;1&lt;/valuetype&gt;&#10;                &lt;/answer&gt;&#10;                &lt;answer&gt;&#10;                    &lt;guid&gt;51BEF97D397A43D8B7206151E28FEEC9&lt;/guid&gt;&#10;                    &lt;answertext&gt;Other&lt;/answertext&gt;&#10;                    &lt;valuetype&gt;-1&lt;/valuetype&gt;&#10;                &lt;/answer&gt;&#10;                &lt;answer&gt;&#10;                    &lt;guid&gt;1E530F5AA54343F98A84FE5ACD47EF13&lt;/guid&gt;&#10;                    &lt;answertext&gt;None of the above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LABELFORMAT" val="1"/>
  <p:tag name="COLORTYPE" val="CORRECTINCORRECT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  <p:tag name="NUMBERFORMAT" val="0"/>
</p:tagLst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29149</TotalTime>
  <Words>1828</Words>
  <Application>Microsoft Office PowerPoint</Application>
  <PresentationFormat>On-screen Show (16:9)</PresentationFormat>
  <Paragraphs>614</Paragraphs>
  <Slides>52</Slides>
  <Notes>51</Notes>
  <HiddenSlides>0</HiddenSlides>
  <MMClips>2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68" baseType="lpstr">
      <vt:lpstr>Amiri</vt:lpstr>
      <vt:lpstr>Arial</vt:lpstr>
      <vt:lpstr>Avenir</vt:lpstr>
      <vt:lpstr>Calibri</vt:lpstr>
      <vt:lpstr>Calibri Light</vt:lpstr>
      <vt:lpstr>Cambria</vt:lpstr>
      <vt:lpstr>Century Gothic</vt:lpstr>
      <vt:lpstr>Courier New</vt:lpstr>
      <vt:lpstr>DIN-Medium</vt:lpstr>
      <vt:lpstr>Georgia</vt:lpstr>
      <vt:lpstr>Marcellus</vt:lpstr>
      <vt:lpstr>Optima</vt:lpstr>
      <vt:lpstr>Verdana</vt:lpstr>
      <vt:lpstr>Wingdings</vt:lpstr>
      <vt:lpstr>CERNCorporate16-9</vt:lpstr>
      <vt:lpstr>Office</vt:lpstr>
      <vt:lpstr>PowerPoint Presentation</vt:lpstr>
      <vt:lpstr>PowerPoint Presentation</vt:lpstr>
      <vt:lpstr>PowerPoint Presentation</vt:lpstr>
      <vt:lpstr>Bienvenue Welcome</vt:lpstr>
      <vt:lpstr>Welcome                   Bienvenue </vt:lpstr>
      <vt:lpstr>Logistics - language</vt:lpstr>
      <vt:lpstr>Logistics - slides</vt:lpstr>
      <vt:lpstr>Emergency Procedure d’Urgence</vt:lpstr>
      <vt:lpstr>COVID -19</vt:lpstr>
      <vt:lpstr>Programme of the morning</vt:lpstr>
      <vt:lpstr>Programme Wednesday 2 November</vt:lpstr>
      <vt:lpstr>PowerPoint Presentation</vt:lpstr>
      <vt:lpstr>PowerPoint Presentation</vt:lpstr>
      <vt:lpstr>MapCERN</vt:lpstr>
      <vt:lpstr>PowerPoint Presentation</vt:lpstr>
      <vt:lpstr>CERN as an international organization</vt:lpstr>
      <vt:lpstr>PowerPoint Presentation</vt:lpstr>
      <vt:lpstr>PowerPoint Presentation</vt:lpstr>
      <vt:lpstr>PowerPoint Presentation</vt:lpstr>
      <vt:lpstr>PowerPoint Presentation</vt:lpstr>
      <vt:lpstr>Welcome to HR-PXE colleagues</vt:lpstr>
      <vt:lpstr>PowerPoint Presentation</vt:lpstr>
      <vt:lpstr>Time for a group photo !</vt:lpstr>
      <vt:lpstr>PowerPoint Presentation</vt:lpstr>
      <vt:lpstr>PowerPoint Presentation</vt:lpstr>
      <vt:lpstr>Daily life at CERN</vt:lpstr>
      <vt:lpstr>PowerPoint Presentation</vt:lpstr>
      <vt:lpstr>CERN access card</vt:lpstr>
      <vt:lpstr>PowerPoint Presentation</vt:lpstr>
      <vt:lpstr>PowerPoint Presentation</vt:lpstr>
      <vt:lpstr>PowerPoint Presentation</vt:lpstr>
      <vt:lpstr>Mobility apps</vt:lpstr>
      <vt:lpstr>PowerPoint Presentation</vt:lpstr>
      <vt:lpstr>PowerPoint Presentation</vt:lpstr>
      <vt:lpstr>Accident on site – different cases</vt:lpstr>
      <vt:lpstr>PowerPoint Presentation</vt:lpstr>
      <vt:lpstr>First Aider door sticker</vt:lpstr>
      <vt:lpstr>PowerPoint Presentation</vt:lpstr>
      <vt:lpstr>PowerPoint Presentation</vt:lpstr>
      <vt:lpstr>PowerPoint Presentation</vt:lpstr>
      <vt:lpstr>Tools for working remotely</vt:lpstr>
      <vt:lpstr>CERN tools </vt:lpstr>
      <vt:lpstr>Newcomers website</vt:lpstr>
      <vt:lpstr>Many questions, answers are …</vt:lpstr>
      <vt:lpstr>Public meetings</vt:lpstr>
      <vt:lpstr>Recap from quiz - recommended</vt:lpstr>
      <vt:lpstr>Onboarding continues with …</vt:lpstr>
      <vt:lpstr>Before joining your Department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keywords>Onboarding;Quiz</cp:keywords>
  <cp:lastModifiedBy>Kyriaki Fakoureli</cp:lastModifiedBy>
  <cp:revision>1126</cp:revision>
  <cp:lastPrinted>2022-08-29T13:46:38Z</cp:lastPrinted>
  <dcterms:created xsi:type="dcterms:W3CDTF">2012-11-30T11:04:26Z</dcterms:created>
  <dcterms:modified xsi:type="dcterms:W3CDTF">2022-11-09T14:33:31Z</dcterms:modified>
</cp:coreProperties>
</file>