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1947" r:id="rId2"/>
    <p:sldId id="1972" r:id="rId3"/>
    <p:sldId id="1973" r:id="rId4"/>
    <p:sldId id="1978" r:id="rId5"/>
    <p:sldId id="1977" r:id="rId6"/>
    <p:sldId id="1976" r:id="rId7"/>
    <p:sldId id="1974" r:id="rId8"/>
    <p:sldId id="1975" r:id="rId9"/>
    <p:sldId id="1979" r:id="rId10"/>
    <p:sldId id="1946" r:id="rId1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68C7D5"/>
    <a:srgbClr val="2F2F2F"/>
    <a:srgbClr val="303030"/>
    <a:srgbClr val="E15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01" autoAdjust="0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120" y="4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Offsets [mm]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Vertical Offse to mean horizontal line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F46-4920-8299-1F729324C05C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F46-4920-8299-1F729324C05C}"/>
              </c:ext>
            </c:extLst>
          </c:dPt>
          <c:dPt>
            <c:idx val="7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46-4920-8299-1F729324C05C}"/>
              </c:ext>
            </c:extLst>
          </c:dPt>
          <c:val>
            <c:numRef>
              <c:f>Beamline!$J$27:$J$35</c:f>
              <c:numCache>
                <c:formatCode>0.00</c:formatCode>
                <c:ptCount val="9"/>
                <c:pt idx="0">
                  <c:v>-0.43569999999970577</c:v>
                </c:pt>
                <c:pt idx="1">
                  <c:v>-0.7409999999996586</c:v>
                </c:pt>
                <c:pt idx="2">
                  <c:v>-0.93250000000022482</c:v>
                </c:pt>
                <c:pt idx="3">
                  <c:v>-0.22319999999975693</c:v>
                </c:pt>
                <c:pt idx="4">
                  <c:v>-0.50639999999990692</c:v>
                </c:pt>
                <c:pt idx="5">
                  <c:v>-9.5299999999909346E-2</c:v>
                </c:pt>
                <c:pt idx="6">
                  <c:v>-0.26480000000006498</c:v>
                </c:pt>
                <c:pt idx="7">
                  <c:v>1.2056999999998652</c:v>
                </c:pt>
                <c:pt idx="8">
                  <c:v>1.9932000000002503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4F46-4920-8299-1F729324C05C}"/>
            </c:ext>
          </c:extLst>
        </c:ser>
        <c:ser>
          <c:idx val="1"/>
          <c:order val="1"/>
          <c:tx>
            <c:v>Radial offset  to mean line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4F46-4920-8299-1F729324C05C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A-4F46-4920-8299-1F729324C05C}"/>
              </c:ext>
            </c:extLst>
          </c:dPt>
          <c:dPt>
            <c:idx val="7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C-4F46-4920-8299-1F729324C05C}"/>
              </c:ext>
            </c:extLst>
          </c:dPt>
          <c:val>
            <c:numRef>
              <c:f>Beamline!$F$41:$F$49</c:f>
              <c:numCache>
                <c:formatCode>0.0</c:formatCode>
                <c:ptCount val="9"/>
                <c:pt idx="0">
                  <c:v>5.968249324550709E-2</c:v>
                </c:pt>
                <c:pt idx="1">
                  <c:v>0.18923530326025323</c:v>
                </c:pt>
                <c:pt idx="2">
                  <c:v>0.22671788636982307</c:v>
                </c:pt>
                <c:pt idx="3">
                  <c:v>0.37831864876053889</c:v>
                </c:pt>
                <c:pt idx="4">
                  <c:v>0.6089893266716585</c:v>
                </c:pt>
                <c:pt idx="5">
                  <c:v>0.51395330527198679</c:v>
                </c:pt>
                <c:pt idx="6">
                  <c:v>0.29134172375408229</c:v>
                </c:pt>
                <c:pt idx="7">
                  <c:v>9.1082380293885601E-2</c:v>
                </c:pt>
                <c:pt idx="8">
                  <c:v>0.58876565796588376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4F46-4920-8299-1F729324C0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250832"/>
        <c:axId val="344251160"/>
      </c:lineChart>
      <c:catAx>
        <c:axId val="34425083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251160"/>
        <c:crosses val="autoZero"/>
        <c:auto val="1"/>
        <c:lblAlgn val="ctr"/>
        <c:lblOffset val="100"/>
        <c:noMultiLvlLbl val="0"/>
      </c:catAx>
      <c:valAx>
        <c:axId val="344251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Offset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250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8757" y="3572053"/>
            <a:ext cx="11376025" cy="1540164"/>
          </a:xfrm>
        </p:spPr>
        <p:txBody>
          <a:bodyPr/>
          <a:lstStyle/>
          <a:p>
            <a:r>
              <a:rPr lang="en-GB" sz="4800" dirty="0" smtClean="0"/>
              <a:t>Puma</a:t>
            </a:r>
            <a:br>
              <a:rPr lang="en-GB" sz="4800" dirty="0" smtClean="0"/>
            </a:br>
            <a:r>
              <a:rPr lang="en-GB" sz="4800" dirty="0" smtClean="0"/>
              <a:t>Survey of existing elements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112217"/>
            <a:ext cx="11376026" cy="1346772"/>
          </a:xfrm>
        </p:spPr>
        <p:txBody>
          <a:bodyPr/>
          <a:lstStyle/>
          <a:p>
            <a:pPr algn="l"/>
            <a:r>
              <a:rPr lang="fr-CH" sz="3200" dirty="0" smtClean="0"/>
              <a:t>31.10.2022</a:t>
            </a:r>
            <a:endParaRPr lang="en-US" sz="3200" dirty="0"/>
          </a:p>
          <a:p>
            <a:pPr algn="l"/>
            <a:r>
              <a:rPr lang="fr-CH" sz="3200" dirty="0" smtClean="0"/>
              <a:t>Antje Behrens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  <p:sp>
        <p:nvSpPr>
          <p:cNvPr id="5" name="Rectangle 4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1918" y="3244334"/>
            <a:ext cx="546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CMS BP new support	2 x AT401	AZ/AB</a:t>
            </a:r>
          </a:p>
        </p:txBody>
      </p:sp>
    </p:spTree>
    <p:extLst>
      <p:ext uri="{BB962C8B-B14F-4D97-AF65-F5344CB8AC3E}">
        <p14:creationId xmlns:p14="http://schemas.microsoft.com/office/powerpoint/2010/main" val="397757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848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2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Wall cut-out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08607" y="2379411"/>
            <a:ext cx="4409588" cy="2143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784811" y="1236066"/>
            <a:ext cx="3033933" cy="14748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35010" y="1246391"/>
            <a:ext cx="3066848" cy="14908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61523" y="2389172"/>
            <a:ext cx="4509851" cy="219228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7643687" y="4179631"/>
            <a:ext cx="1672351" cy="14488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44587" y="2812996"/>
            <a:ext cx="4385659" cy="2131918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70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3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8267" y="2302601"/>
            <a:ext cx="10105647" cy="4013266"/>
            <a:chOff x="1998267" y="2302601"/>
            <a:chExt cx="10105647" cy="4013266"/>
          </a:xfrm>
        </p:grpSpPr>
        <p:sp>
          <p:nvSpPr>
            <p:cNvPr id="31" name="Rectangle 30"/>
            <p:cNvSpPr/>
            <p:nvPr/>
          </p:nvSpPr>
          <p:spPr>
            <a:xfrm>
              <a:off x="2013429" y="4555192"/>
              <a:ext cx="10086991" cy="1760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8267" y="2302601"/>
              <a:ext cx="554533" cy="313292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8293" y="2905587"/>
              <a:ext cx="3015621" cy="18200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Crowded Area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27442" y="1339052"/>
            <a:ext cx="9586210" cy="46599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48637" y="2305358"/>
            <a:ext cx="1526059" cy="55399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 smtClean="0"/>
              <a:t>Beam</a:t>
            </a:r>
            <a:r>
              <a:rPr lang="fr-CH" dirty="0" smtClean="0"/>
              <a:t> Scanner</a:t>
            </a:r>
          </a:p>
          <a:p>
            <a:pPr algn="l"/>
            <a:r>
              <a:rPr lang="fr-CH" dirty="0" smtClean="0"/>
              <a:t>/ </a:t>
            </a:r>
            <a:r>
              <a:rPr lang="fr-CH" dirty="0" err="1" smtClean="0"/>
              <a:t>Switchyard</a:t>
            </a:r>
            <a:endParaRPr lang="en-GB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871999" y="2644374"/>
            <a:ext cx="132087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 smtClean="0"/>
              <a:t>Quadrupoles</a:t>
            </a:r>
            <a:endParaRPr lang="en-GB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5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7988" y="2660095"/>
            <a:ext cx="11380812" cy="24549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4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Beamline upstream of PUMA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22826" y="2166898"/>
            <a:ext cx="876843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/>
              <a:t>Switchyard</a:t>
            </a:r>
            <a:endParaRPr lang="en-GB" sz="1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541173" y="2456302"/>
            <a:ext cx="1719136" cy="65314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505316" y="2458292"/>
            <a:ext cx="1504578" cy="65314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970708" y="2660095"/>
            <a:ext cx="867225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RC2.QP20</a:t>
            </a: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797807" y="2676922"/>
            <a:ext cx="867225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RC2.QS40</a:t>
            </a:r>
            <a:endParaRPr lang="en-GB" sz="14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8299269" y="2474926"/>
            <a:ext cx="3148904" cy="65314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8531720" y="2690143"/>
            <a:ext cx="867225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RC6.QP20</a:t>
            </a:r>
            <a:endParaRPr lang="en-GB" sz="1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9621074" y="2690143"/>
            <a:ext cx="867225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RC6.QP30</a:t>
            </a:r>
            <a:endParaRPr lang="en-GB" sz="14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508959" y="2474926"/>
            <a:ext cx="1504578" cy="65314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990862" y="2672857"/>
            <a:ext cx="578685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RCX10</a:t>
            </a:r>
            <a:endParaRPr lang="en-GB" sz="14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5519749" y="1941993"/>
            <a:ext cx="118462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/>
              <a:t>Beam</a:t>
            </a:r>
            <a:r>
              <a:rPr lang="fr-CH" sz="1400" dirty="0" smtClean="0"/>
              <a:t> Scanner</a:t>
            </a:r>
            <a:endParaRPr lang="en-GB" sz="1400" dirty="0" smtClean="0"/>
          </a:p>
        </p:txBody>
      </p:sp>
      <p:sp>
        <p:nvSpPr>
          <p:cNvPr id="23" name="Rectangle 22"/>
          <p:cNvSpPr/>
          <p:nvPr/>
        </p:nvSpPr>
        <p:spPr>
          <a:xfrm>
            <a:off x="5913119" y="2458292"/>
            <a:ext cx="390375" cy="65314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218413" y="1439335"/>
            <a:ext cx="191698" cy="334016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5138460" y="4885042"/>
            <a:ext cx="342786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smtClean="0"/>
              <a:t>Wall</a:t>
            </a:r>
            <a:endParaRPr lang="en-GB" sz="14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9398945" y="2163409"/>
            <a:ext cx="1024319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/>
              <a:t>Quadrupoles</a:t>
            </a:r>
            <a:endParaRPr lang="en-GB" sz="140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2738473" y="2140952"/>
            <a:ext cx="934551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/>
              <a:t>Quadrupole</a:t>
            </a:r>
            <a:endParaRPr lang="en-GB" sz="1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1039197" y="2140952"/>
            <a:ext cx="934551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/>
              <a:t>Quadrupole</a:t>
            </a:r>
            <a:endParaRPr lang="en-GB" sz="1400" dirty="0" smtClean="0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962122" y="5415937"/>
            <a:ext cx="2690949" cy="870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34096" y="5436442"/>
            <a:ext cx="74699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>
                <a:solidFill>
                  <a:schemeClr val="tx2"/>
                </a:solidFill>
              </a:rPr>
              <a:t>Beamline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37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5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8267" y="2302601"/>
            <a:ext cx="10105647" cy="4013266"/>
            <a:chOff x="1998267" y="2302601"/>
            <a:chExt cx="10105647" cy="4013266"/>
          </a:xfrm>
        </p:grpSpPr>
        <p:sp>
          <p:nvSpPr>
            <p:cNvPr id="31" name="Rectangle 30"/>
            <p:cNvSpPr/>
            <p:nvPr/>
          </p:nvSpPr>
          <p:spPr>
            <a:xfrm>
              <a:off x="2013429" y="4555192"/>
              <a:ext cx="10086991" cy="1760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8267" y="2302601"/>
              <a:ext cx="554533" cy="313292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8293" y="2905587"/>
              <a:ext cx="3015621" cy="18200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Quadrupole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523269" y="2020075"/>
            <a:ext cx="5426616" cy="26379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61" y="2039475"/>
            <a:ext cx="6163179" cy="299599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1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6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8267" y="2302601"/>
            <a:ext cx="10105647" cy="4013266"/>
            <a:chOff x="1998267" y="2302601"/>
            <a:chExt cx="10105647" cy="4013266"/>
          </a:xfrm>
        </p:grpSpPr>
        <p:sp>
          <p:nvSpPr>
            <p:cNvPr id="31" name="Rectangle 30"/>
            <p:cNvSpPr/>
            <p:nvPr/>
          </p:nvSpPr>
          <p:spPr>
            <a:xfrm>
              <a:off x="2013429" y="4555192"/>
              <a:ext cx="10086991" cy="1760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8267" y="2302601"/>
              <a:ext cx="554533" cy="313292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8293" y="2905587"/>
              <a:ext cx="3015621" cy="18200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Quadrupole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" y="1013888"/>
            <a:ext cx="5018824" cy="24397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86" y="3494077"/>
            <a:ext cx="5464628" cy="2656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86139" y="2075769"/>
            <a:ext cx="5483742" cy="266570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98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7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8267" y="2302601"/>
            <a:ext cx="10105647" cy="4013266"/>
            <a:chOff x="1998267" y="2302601"/>
            <a:chExt cx="10105647" cy="4013266"/>
          </a:xfrm>
        </p:grpSpPr>
        <p:sp>
          <p:nvSpPr>
            <p:cNvPr id="31" name="Rectangle 30"/>
            <p:cNvSpPr/>
            <p:nvPr/>
          </p:nvSpPr>
          <p:spPr>
            <a:xfrm>
              <a:off x="2013429" y="4555192"/>
              <a:ext cx="10086991" cy="1760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8267" y="2302601"/>
              <a:ext cx="554533" cy="313292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8293" y="2905587"/>
              <a:ext cx="3015621" cy="18200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Beam Scanner / Switchyard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22" y="1253889"/>
            <a:ext cx="5354625" cy="26029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982" y="1263630"/>
            <a:ext cx="5329618" cy="2590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70" y="3585578"/>
            <a:ext cx="5094514" cy="24765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1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8</a:t>
            </a:fld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Rectangle: Rounded Corners 70"/>
          <p:cNvSpPr/>
          <p:nvPr/>
        </p:nvSpPr>
        <p:spPr>
          <a:xfrm rot="16200000">
            <a:off x="3997771" y="1888432"/>
            <a:ext cx="1417066" cy="371818"/>
          </a:xfrm>
          <a:prstGeom prst="roundRect">
            <a:avLst>
              <a:gd name="adj" fmla="val 50000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98267" y="2302601"/>
            <a:ext cx="10105647" cy="4013266"/>
            <a:chOff x="1998267" y="2302601"/>
            <a:chExt cx="10105647" cy="4013266"/>
          </a:xfrm>
        </p:grpSpPr>
        <p:sp>
          <p:nvSpPr>
            <p:cNvPr id="31" name="Rectangle 30"/>
            <p:cNvSpPr/>
            <p:nvPr/>
          </p:nvSpPr>
          <p:spPr>
            <a:xfrm>
              <a:off x="2013429" y="4555192"/>
              <a:ext cx="10086991" cy="176067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998267" y="2302601"/>
              <a:ext cx="554533" cy="3132928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88293" y="2905587"/>
              <a:ext cx="3015621" cy="182008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Quadrupoles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95" y="1127342"/>
            <a:ext cx="5455909" cy="26521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067" y="1127342"/>
            <a:ext cx="5455909" cy="2652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217" y="3505446"/>
            <a:ext cx="5599611" cy="2722033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6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D8D9B63-F145-4974-A356-AF922793DE8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Results to mean line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490624" y="5765074"/>
            <a:ext cx="56810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 err="1" smtClean="0"/>
              <a:t>Coordinates</a:t>
            </a:r>
            <a:r>
              <a:rPr lang="fr-CH" dirty="0" smtClean="0"/>
              <a:t> in CCS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sent </a:t>
            </a:r>
            <a:r>
              <a:rPr lang="fr-CH" dirty="0" err="1" smtClean="0"/>
              <a:t>within</a:t>
            </a:r>
            <a:r>
              <a:rPr lang="fr-CH" dirty="0" smtClean="0"/>
              <a:t> report on EDMS.</a:t>
            </a:r>
            <a:endParaRPr lang="en-GB" dirty="0" smtClean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6096821"/>
              </p:ext>
            </p:extLst>
          </p:nvPr>
        </p:nvGraphicFramePr>
        <p:xfrm>
          <a:off x="2181225" y="1933575"/>
          <a:ext cx="7829550" cy="2990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16307" y="2871260"/>
            <a:ext cx="1154162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>
                <a:solidFill>
                  <a:schemeClr val="tx2"/>
                </a:solidFill>
              </a:rPr>
              <a:t>Beam</a:t>
            </a:r>
            <a:r>
              <a:rPr lang="fr-CH" sz="1400" dirty="0" smtClean="0">
                <a:solidFill>
                  <a:schemeClr val="tx2"/>
                </a:solidFill>
              </a:rPr>
              <a:t> scanner</a:t>
            </a:r>
          </a:p>
          <a:p>
            <a:pPr algn="l"/>
            <a:r>
              <a:rPr lang="fr-CH" sz="1400" dirty="0" smtClean="0">
                <a:solidFill>
                  <a:schemeClr val="tx2"/>
                </a:solidFill>
              </a:rPr>
              <a:t>/ </a:t>
            </a:r>
            <a:r>
              <a:rPr lang="fr-CH" sz="1400" dirty="0" err="1" smtClean="0">
                <a:solidFill>
                  <a:schemeClr val="tx2"/>
                </a:solidFill>
              </a:rPr>
              <a:t>Switchyard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70832" y="5086441"/>
            <a:ext cx="2690949" cy="870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42806" y="5106946"/>
            <a:ext cx="74699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dirty="0" err="1" smtClean="0">
                <a:solidFill>
                  <a:schemeClr val="tx2"/>
                </a:solidFill>
              </a:rPr>
              <a:t>Beamline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31.10.2022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Survey for PUMA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611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2766</TotalTime>
  <Words>140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Open Sans</vt:lpstr>
      <vt:lpstr>Office Theme</vt:lpstr>
      <vt:lpstr>Puma Survey of existing elements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Antje Behrens</cp:lastModifiedBy>
  <cp:revision>428</cp:revision>
  <cp:lastPrinted>2022-10-05T17:52:26Z</cp:lastPrinted>
  <dcterms:created xsi:type="dcterms:W3CDTF">2021-01-15T14:19:07Z</dcterms:created>
  <dcterms:modified xsi:type="dcterms:W3CDTF">2022-10-31T09:09:51Z</dcterms:modified>
</cp:coreProperties>
</file>