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1"/>
    <p:restoredTop sz="94737"/>
  </p:normalViewPr>
  <p:slideViewPr>
    <p:cSldViewPr snapToGrid="0">
      <p:cViewPr varScale="1">
        <p:scale>
          <a:sx n="142" d="100"/>
          <a:sy n="142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B6F2-8E6E-088D-3DE4-39A73EA5FB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970607-2C01-0BB9-9B77-17E31A412A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3DAA9-E2A3-DB3B-C216-A60E8074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59107-95E7-8762-5D48-B59295429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7CB40-635F-4345-0B6C-DA473FB4C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00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F52B5-2A77-EA6E-4965-B4B9B41A1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744DAE-29AA-7E25-96D8-218E9289E4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5DF35-1DCA-4125-D725-18E35BDFB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96199-C4C5-95BD-0508-0166DCF7F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A900F-0A62-D5B9-092E-71E721034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261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892958-494B-BBDA-9186-BECBFC3478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564D4E-1890-B936-45F3-4746276DE6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49A5-5D5A-2470-D819-170C93346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A0718-7C74-9080-ED16-0A0CA055A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7FA70-FA7A-3441-6D88-B5F0CE6A7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014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EA54E-5798-FFC2-4404-C2E1F075F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36863-37B0-32DD-AFC5-4EB7EB886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8ADA9-0E8C-17AC-FA66-D3932CFE6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9020F-45CC-567D-7D2D-D9C7C875E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1170D-26CD-57D4-0A1E-E2AD15DEC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403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09C2E-2AC7-F386-C8B1-B883F0554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E73FE-79D5-AB0E-25F6-062BCA34A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C16A1-447B-EA54-CB47-42053CBCE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8089C-2C3A-19AD-1F12-AA9781950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1F192-A67A-B681-4E2E-60DF79933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4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0486A-BBDB-B863-8350-C9F4248F9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7AA7C-3772-F61A-4415-5B4921B531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5454C4-2C7A-2123-4109-7A256AA151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CD828-C447-6A8B-1EC0-14F6A5C75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0771BD-D066-2581-EE93-DCA8A2675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421EFE-08B4-CEBE-E369-13C629F2D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508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A18A4-69BC-11B0-8FC4-25E69D80C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4CF44-4B05-D04E-72A1-3838EB0179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DD8452-556C-7774-0A87-FC9E9905B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B2EC98-D8DC-946C-644D-90B562179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4D0560-7272-4905-6EAC-8077D5E23A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6BA54E-8C85-8E1E-D5F0-963424905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EC05DC-4C65-879D-6703-6865E3C41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ACF2AC-1B0D-C860-19FC-0484D310C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24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D63DF-5EB8-1899-2174-758CA214B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7B617-A156-C886-B222-28A4CEF15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DAE370-28AE-1AA2-99B3-867B511D0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04E686-7089-72CA-55C8-C025E1DA5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64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D3A183-9DB4-56A0-4348-B4AE26329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D64AF-4271-D55F-0BA1-3578F3921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171C1-5743-3EF9-AE96-4BF3E5672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975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B925B-0932-1254-2871-9A92E609B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CD604-862C-0DDA-437F-A07AA81B5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4D296-0A45-5444-F1EA-D348A7AEA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E3B65C-F5F3-6D57-2113-91D9D3D5B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91334-D603-F319-ACA3-607399447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81963D-D315-E8C0-ECD9-1820BE4B1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BD2C0-36D2-5EC9-5D37-A4390780E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200362-11B2-2ADA-066F-B5FE55A37C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29302-46F7-FEFB-0AB6-1422FA83A4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923548-3B65-E4A3-E5E8-361BF0D24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CD705-891B-A27E-7AF6-1DC03A65B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2E465-397F-3A69-3449-5F5B52C37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88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FE0C78-5459-8B46-6974-ED1B04BCE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4A0815-F082-5E71-21DE-414927B14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78824-F829-4981-2DA8-64CBE02A2E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BA9DD-3B9E-5040-8127-8FDEBA4EDC72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B3548-D3EF-F085-8C6E-37763797EE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0765D-45A0-ECFB-7FCC-1004C4D50B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44740-6CFB-154E-BDAB-332B18F0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29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5126/" TargetMode="External"/><Relationship Id="rId2" Type="http://schemas.openxmlformats.org/officeDocument/2006/relationships/hyperlink" Target="https://indico.cern.ch/event/1214030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verleaf.com/8577639234dptmxkrwchv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ED31D-8B24-BEBE-4841-394E2ADD54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WP3 –Proton Complex Meeting #2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F93027-040D-5F81-B86B-3FF607B120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October 2022</a:t>
            </a:r>
          </a:p>
        </p:txBody>
      </p:sp>
    </p:spTree>
    <p:extLst>
      <p:ext uri="{BB962C8B-B14F-4D97-AF65-F5344CB8AC3E}">
        <p14:creationId xmlns:p14="http://schemas.microsoft.com/office/powerpoint/2010/main" val="235371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B022A-03C8-9133-ACDC-C7408C0D0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1F89A-D167-099A-9131-E7C3608D8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Our indico site: </a:t>
            </a:r>
            <a:r>
              <a:rPr lang="en-GB" dirty="0">
                <a:hlinkClick r:id="rId2"/>
              </a:rPr>
              <a:t>https://indico.cern.ch/event/1214030/</a:t>
            </a:r>
            <a:endParaRPr lang="en-GB" dirty="0"/>
          </a:p>
          <a:p>
            <a:pPr algn="l"/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MuCol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meetings for 2023:</a:t>
            </a: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1) Kick-off meeting is January (?)</a:t>
            </a: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2) Workshop on synergies is March (?)</a:t>
            </a: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3) Annual meeting in June/July/early September(?)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-webkit-standard"/>
              </a:rPr>
              <a:t>Kick-off meeting in January or March? Person or zoom? Who could in principle join?</a:t>
            </a:r>
          </a:p>
          <a:p>
            <a:pPr lvl="2"/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January 16-18, 17-19. 18-20</a:t>
            </a:r>
          </a:p>
          <a:p>
            <a:pPr lvl="2"/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March 27-29, 28-30, 29-31</a:t>
            </a:r>
          </a:p>
          <a:p>
            <a:pPr lvl="2"/>
            <a:endParaRPr lang="en-GB" dirty="0">
              <a:solidFill>
                <a:srgbClr val="000000"/>
              </a:solidFill>
              <a:latin typeface="-webkit-standard"/>
            </a:endParaRP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Collaboration Meeting: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  <a:hlinkClick r:id="rId3"/>
              </a:rPr>
              <a:t>https://indico.cern.ch/event/1175126/</a:t>
            </a:r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lvl="1"/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80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F98D6-A566-C38C-DF2D-15FCDD885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the next meeting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44F35-5EEF-D7D4-3180-593C7FD82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Task leaders to present a plan (short term)</a:t>
            </a:r>
          </a:p>
          <a:p>
            <a:r>
              <a:rPr lang="en-GB" dirty="0"/>
              <a:t>Overleaf: Share with 1 member from each Lab (at least) </a:t>
            </a:r>
          </a:p>
          <a:p>
            <a:pPr lvl="1"/>
            <a:r>
              <a:rPr lang="en-GB" dirty="0">
                <a:hlinkClick r:id="rId2"/>
              </a:rPr>
              <a:t>https://www.overleaf.com/8577639234dptmxkrwchvy</a:t>
            </a:r>
            <a:endParaRPr lang="en-GB" dirty="0"/>
          </a:p>
          <a:p>
            <a:r>
              <a:rPr lang="en-GB" dirty="0"/>
              <a:t>Suggestions?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928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79E75-A800-E2A9-77BD-2484B9A3E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365FF-76FF-2BA2-0F46-24911F97A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Next meeting will happened end of November and we have a closing meeting mid Dec, before the holidays.</a:t>
            </a:r>
          </a:p>
          <a:p>
            <a:r>
              <a:rPr lang="en-GB" dirty="0"/>
              <a:t>Next meeting Simone can present PS and booster parameters and some ideas for measurements</a:t>
            </a:r>
          </a:p>
          <a:p>
            <a:r>
              <a:rPr lang="en-GB" dirty="0"/>
              <a:t>Task leader will present and initial study layout.</a:t>
            </a:r>
          </a:p>
        </p:txBody>
      </p:sp>
    </p:spTree>
    <p:extLst>
      <p:ext uri="{BB962C8B-B14F-4D97-AF65-F5344CB8AC3E}">
        <p14:creationId xmlns:p14="http://schemas.microsoft.com/office/powerpoint/2010/main" val="2314385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185</Words>
  <Application>Microsoft Macintosh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-webkit-standard</vt:lpstr>
      <vt:lpstr>Arial</vt:lpstr>
      <vt:lpstr>Calibri</vt:lpstr>
      <vt:lpstr>Calibri Light</vt:lpstr>
      <vt:lpstr>Office Theme</vt:lpstr>
      <vt:lpstr>WP3 –Proton Complex Meeting #2</vt:lpstr>
      <vt:lpstr>News </vt:lpstr>
      <vt:lpstr>For the next meeting </vt:lpstr>
      <vt:lpstr>Minutes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WP3 –Proton Complex Meeting #2</dc:title>
  <dc:subject/>
  <dc:creator>Natalia Milas</dc:creator>
  <cp:keywords/>
  <dc:description/>
  <cp:lastModifiedBy>Natalia Milas</cp:lastModifiedBy>
  <cp:revision>2</cp:revision>
  <dcterms:created xsi:type="dcterms:W3CDTF">2022-10-28T11:18:47Z</dcterms:created>
  <dcterms:modified xsi:type="dcterms:W3CDTF">2022-10-28T14:03:07Z</dcterms:modified>
  <cp:category/>
</cp:coreProperties>
</file>