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6" r:id="rId6"/>
    <p:sldId id="267" r:id="rId7"/>
    <p:sldId id="270" r:id="rId8"/>
    <p:sldId id="268" r:id="rId9"/>
    <p:sldId id="271" r:id="rId10"/>
    <p:sldId id="263" r:id="rId11"/>
    <p:sldId id="262" r:id="rId12"/>
    <p:sldId id="264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132" y="90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Solutions Developed in the Section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apps with </a:t>
            </a:r>
            <a:r>
              <a:rPr lang="en-US" dirty="0" err="1"/>
              <a:t>Comrad</a:t>
            </a:r>
            <a:r>
              <a:rPr lang="en-US" dirty="0"/>
              <a:t> for instrument calibration (one app per instrument)</a:t>
            </a:r>
          </a:p>
          <a:p>
            <a:r>
              <a:rPr lang="en-US" dirty="0"/>
              <a:t>ROOT apps for XBPF calibration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720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Difficulties found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Maintenance: we use acc-</a:t>
            </a:r>
            <a:r>
              <a:rPr lang="en-US" dirty="0" err="1"/>
              <a:t>py</a:t>
            </a:r>
            <a:r>
              <a:rPr lang="en-US" dirty="0"/>
              <a:t> -&gt;  problems of compatibility with new version releases. We need to revise the code of our apps (time-consuming)</a:t>
            </a:r>
          </a:p>
          <a:p>
            <a:r>
              <a:rPr lang="en-US" dirty="0"/>
              <a:t>Performance of XBPF data decoding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847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Wishlist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stable python distribution. If new versions are released, </a:t>
            </a:r>
            <a:r>
              <a:rPr lang="en-US"/>
              <a:t>ensure retro-compatibility</a:t>
            </a:r>
            <a:endParaRPr lang="en-US" dirty="0"/>
          </a:p>
          <a:p>
            <a:r>
              <a:rPr lang="en-US" dirty="0"/>
              <a:t>An online monitoring tool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91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9116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Data analysis activities and needs of XEI section – Experimental Areas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199" y="2926115"/>
            <a:ext cx="7425071" cy="314740"/>
          </a:xfrm>
        </p:spPr>
        <p:txBody>
          <a:bodyPr>
            <a:normAutofit/>
          </a:bodyPr>
          <a:lstStyle/>
          <a:p>
            <a:r>
              <a:rPr lang="es-ES" dirty="0"/>
              <a:t>I. Ortega,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behalf</a:t>
            </a:r>
            <a:r>
              <a:rPr lang="es-ES" dirty="0"/>
              <a:t> of </a:t>
            </a:r>
            <a:r>
              <a:rPr lang="es-ES" dirty="0" err="1"/>
              <a:t>the</a:t>
            </a:r>
            <a:r>
              <a:rPr lang="es-ES" dirty="0"/>
              <a:t> Experimental </a:t>
            </a:r>
            <a:r>
              <a:rPr lang="es-ES" dirty="0" err="1"/>
              <a:t>Areas</a:t>
            </a:r>
            <a:r>
              <a:rPr lang="es-ES" dirty="0"/>
              <a:t> </a:t>
            </a:r>
            <a:r>
              <a:rPr lang="es-ES" dirty="0" err="1"/>
              <a:t>team</a:t>
            </a:r>
            <a:r>
              <a:rPr lang="es-ES" dirty="0"/>
              <a:t> (J. Tan and S. </a:t>
            </a:r>
            <a:r>
              <a:rPr lang="es-ES" dirty="0" err="1"/>
              <a:t>Dechamps</a:t>
            </a:r>
            <a:r>
              <a:rPr lang="es-E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0854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Outlook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Current use cases</a:t>
            </a:r>
          </a:p>
          <a:p>
            <a:pPr lvl="1"/>
            <a:r>
              <a:rPr lang="en-US" dirty="0"/>
              <a:t>UC#1: XBPF event processing</a:t>
            </a:r>
          </a:p>
          <a:p>
            <a:pPr lvl="1"/>
            <a:r>
              <a:rPr lang="en-US" dirty="0"/>
              <a:t>UC#2: XBPF time-of-flight</a:t>
            </a:r>
          </a:p>
          <a:p>
            <a:pPr lvl="1"/>
            <a:r>
              <a:rPr lang="en-US" dirty="0"/>
              <a:t>UC#3: Cherenkov Threshold (XCET)</a:t>
            </a:r>
          </a:p>
          <a:p>
            <a:pPr lvl="1"/>
            <a:r>
              <a:rPr lang="en-US" dirty="0"/>
              <a:t>UC#4: EA instruments in CESAR</a:t>
            </a:r>
          </a:p>
          <a:p>
            <a:pPr lvl="1"/>
            <a:r>
              <a:rPr lang="en-US" dirty="0"/>
              <a:t>UC#5: Calibration of EA instruments</a:t>
            </a:r>
          </a:p>
          <a:p>
            <a:r>
              <a:rPr lang="en-US" dirty="0"/>
              <a:t>Future use cases</a:t>
            </a:r>
          </a:p>
          <a:p>
            <a:pPr lvl="1"/>
            <a:r>
              <a:rPr lang="en-US" dirty="0"/>
              <a:t>UC#6: Real-time monitoring of critical parameters</a:t>
            </a:r>
          </a:p>
          <a:p>
            <a:r>
              <a:rPr lang="en-US" dirty="0"/>
              <a:t>Solutions developed in the section</a:t>
            </a:r>
          </a:p>
          <a:p>
            <a:r>
              <a:rPr lang="en-US" dirty="0"/>
              <a:t>Difficulties found</a:t>
            </a:r>
          </a:p>
          <a:p>
            <a:r>
              <a:rPr lang="en-US" dirty="0"/>
              <a:t>Wishlist</a:t>
            </a:r>
          </a:p>
          <a:p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091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UC#1: XBPF event processing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Live data from the instrument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Event reconstruction from data decoding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4.8 seconds (North Area spill)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FESA server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/>
              <a:t>NXSCALS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DIP server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C++ (FESA)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Operational. Currently investigating larger data buffer (limited to 10^5 particles due to CPU performance)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726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UC#2: XBPF Time-of-flight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771807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Live data from the instrument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Time alignment, histograms, gaussian fit, statistics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4.8 seconds (North Area spill)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FESA server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/>
              <a:t>NXCALS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DIP server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C++ (FESA)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Operational, but needs urgent maintenance for 2023</a:t>
            </a:r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64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UC#3: Cherenkov Threshold XCET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793072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Live data from the instrument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Rolling average, peak detection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400ms (East Area spill)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FESA server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/>
              <a:t>NXCALS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DIP server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C++ (FESA)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Operational.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187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UC#4: EA instruments in CESAR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793072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Live data from the instrument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Histograms, gaussian fit, statistics (max/min, average, std. dev.)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4.8 s (North Area spill)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CESAR server (CCR server)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/>
              <a:t>NXCALS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CESAR GUI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Java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BE-CSM responsibility. Operational. Being upgraded as part of the North Area consolidation.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689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UC#5: Calibration of instruments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9"/>
            <a:ext cx="8303343" cy="3750542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Live data from the instrument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Histograms, gaussian fit, statistics (max/min, average, std. dev…), differentiation, integration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4.8 s (North Area spill)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Linux virtual machine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/>
              <a:t>Local files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Python application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Python (</a:t>
            </a:r>
            <a:r>
              <a:rPr lang="en-US" dirty="0" err="1"/>
              <a:t>PyQt</a:t>
            </a:r>
            <a:r>
              <a:rPr lang="en-US" dirty="0"/>
              <a:t>, </a:t>
            </a:r>
            <a:r>
              <a:rPr lang="en-US" dirty="0" err="1"/>
              <a:t>Tkinter</a:t>
            </a:r>
            <a:r>
              <a:rPr lang="en-US" dirty="0"/>
              <a:t>, </a:t>
            </a:r>
            <a:r>
              <a:rPr lang="en-US" dirty="0" err="1"/>
              <a:t>numpy</a:t>
            </a:r>
            <a:r>
              <a:rPr lang="en-US" dirty="0"/>
              <a:t>, </a:t>
            </a:r>
            <a:r>
              <a:rPr lang="en-US" dirty="0" err="1"/>
              <a:t>mathplotlib</a:t>
            </a:r>
            <a:r>
              <a:rPr lang="en-US" dirty="0"/>
              <a:t>…), C++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Operational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609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UC#6: Real-time monitoring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65839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Live data from the instrument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Min/max detection, gaussian fit, statistics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400ms (East Area spill)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Email , web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Future use case</a:t>
            </a:r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6631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150</TotalTime>
  <Words>598</Words>
  <Application>Microsoft Office PowerPoint</Application>
  <PresentationFormat>On-screen Show (16:9)</PresentationFormat>
  <Paragraphs>149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Arial</vt:lpstr>
      <vt:lpstr>CERNCorporate16-9</vt:lpstr>
      <vt:lpstr>PowerPoint Presentation</vt:lpstr>
      <vt:lpstr>Data analysis activities and needs of XEI section – Experimental Areas</vt:lpstr>
      <vt:lpstr>Outlook</vt:lpstr>
      <vt:lpstr>UC#1: XBPF event processing</vt:lpstr>
      <vt:lpstr>UC#2: XBPF Time-of-flight</vt:lpstr>
      <vt:lpstr>UC#3: Cherenkov Threshold XCET</vt:lpstr>
      <vt:lpstr>UC#4: EA instruments in CESAR</vt:lpstr>
      <vt:lpstr>UC#5: Calibration of instruments</vt:lpstr>
      <vt:lpstr>UC#6: Real-time monitoring</vt:lpstr>
      <vt:lpstr>Solutions Developed in the Section</vt:lpstr>
      <vt:lpstr>Difficulties found</vt:lpstr>
      <vt:lpstr>Wishlist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 Gonzalez Berges</dc:creator>
  <cp:lastModifiedBy>Inaki Ortega Ruiz</cp:lastModifiedBy>
  <cp:revision>81</cp:revision>
  <dcterms:created xsi:type="dcterms:W3CDTF">2022-11-17T08:56:56Z</dcterms:created>
  <dcterms:modified xsi:type="dcterms:W3CDTF">2022-11-30T22:48:17Z</dcterms:modified>
</cp:coreProperties>
</file>