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66" r:id="rId5"/>
    <p:sldId id="258" r:id="rId6"/>
    <p:sldId id="259" r:id="rId7"/>
    <p:sldId id="265" r:id="rId8"/>
    <p:sldId id="279" r:id="rId9"/>
    <p:sldId id="260" r:id="rId10"/>
    <p:sldId id="261" r:id="rId11"/>
    <p:sldId id="264" r:id="rId12"/>
    <p:sldId id="268" r:id="rId13"/>
    <p:sldId id="262" r:id="rId14"/>
    <p:sldId id="278" r:id="rId15"/>
    <p:sldId id="263" r:id="rId16"/>
    <p:sldId id="267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关系图"/>
          <p:cNvPicPr>
            <a:picLocks noChangeAspect="1"/>
          </p:cNvPicPr>
          <p:nvPr/>
        </p:nvPicPr>
        <p:blipFill>
          <a:blip r:embed="rId2"/>
          <a:srcRect r="2528" b="10909"/>
          <a:stretch>
            <a:fillRect/>
          </a:stretch>
        </p:blipFill>
        <p:spPr>
          <a:xfrm>
            <a:off x="239184" y="692150"/>
            <a:ext cx="11885083" cy="6110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117" y="549275"/>
            <a:ext cx="12192000" cy="151130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2051" name="Rectangle 3"/>
          <p:cNvSpPr>
            <a:spLocks noChangeArrowheads="1"/>
          </p:cNvSpPr>
          <p:nvPr>
            <p:ph type="subTitle" idx="1"/>
          </p:nvPr>
        </p:nvSpPr>
        <p:spPr>
          <a:xfrm>
            <a:off x="2544233" y="2492375"/>
            <a:ext cx="7393517" cy="12223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056" name="Rectangle 8"/>
          <p:cNvSpPr>
            <a:spLocks noChangeArrowheads="1"/>
          </p:cNvSpPr>
          <p:nvPr>
            <p:ph type="ctrTitle"/>
          </p:nvPr>
        </p:nvSpPr>
        <p:spPr>
          <a:xfrm>
            <a:off x="1007533" y="620713"/>
            <a:ext cx="1036320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11" name="Rectangle 4"/>
          <p:cNvSpPr>
            <a:spLocks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17" y="333375"/>
            <a:ext cx="12192000" cy="1009650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>
                  <a:alpha val="53999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pic>
        <p:nvPicPr>
          <p:cNvPr id="1027" name="Picture 3" descr="关系图"/>
          <p:cNvPicPr>
            <a:picLocks noChangeAspect="1"/>
          </p:cNvPicPr>
          <p:nvPr/>
        </p:nvPicPr>
        <p:blipFill>
          <a:blip r:embed="rId12"/>
          <a:srcRect t="1094" r="8122" b="13318"/>
          <a:stretch>
            <a:fillRect/>
          </a:stretch>
        </p:blipFill>
        <p:spPr>
          <a:xfrm>
            <a:off x="7730067" y="4438650"/>
            <a:ext cx="4453467" cy="2333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Rectangle 4"/>
          <p:cNvSpPr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5"/>
          <p:cNvSpPr/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30" name="Rectangle 6"/>
          <p:cNvSpPr>
            <a:spLocks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bldLvl="0" animBg="1"/>
      <p:bldP spid="1028" grpId="0" bldLvl="0"/>
    </p:bld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8968" y="745173"/>
            <a:ext cx="10363200" cy="1470025"/>
          </a:xfrm>
        </p:spPr>
        <p:txBody>
          <a:bodyPr/>
          <a:lstStyle/>
          <a:p>
            <a:r>
              <a:rPr lang="en-US" dirty="0"/>
              <a:t>Opportunities for teachers and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BL4S-2019</a:t>
            </a:r>
            <a:endParaRPr lang="en-GB" altLang="en-US"/>
          </a:p>
        </p:txBody>
      </p:sp>
      <p:pic>
        <p:nvPicPr>
          <p:cNvPr id="5" name="Рисунок 4" descr="Ð¡Ð²ÑÑÐ»Ð¸Ð½Ð° Ð²ÑÐ´ ÐÐºÑÐ°Ð½Ð¸ ÐÐ¸Ð²Ð¾ÑÐ¾Ð²Ð¾Ñ."/>
          <p:cNvPicPr>
            <a:picLocks noChangeAspect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59635" y="1332230"/>
            <a:ext cx="452628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IMG_20220906_204158"/>
          <p:cNvPicPr>
            <a:picLocks noChangeAspect="1"/>
          </p:cNvPicPr>
          <p:nvPr>
            <p:ph sz="half" idx="2"/>
          </p:nvPr>
        </p:nvPicPr>
        <p:blipFill>
          <a:blip r:embed="rId2"/>
          <a:srcRect l="5662" t="2197" r="3495" b="4805"/>
          <a:stretch>
            <a:fillRect/>
          </a:stretch>
        </p:blipFill>
        <p:spPr>
          <a:xfrm>
            <a:off x="7677150" y="2481580"/>
            <a:ext cx="3086735" cy="20154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>
                <a:sym typeface="+mn-ea"/>
              </a:rPr>
              <a:t>BL4S-2022</a:t>
            </a:r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80360" y="1293495"/>
            <a:ext cx="6697980" cy="5283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13050" y="69850"/>
            <a:ext cx="5876925" cy="6680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Programme for High School Students 2016</a:t>
            </a:r>
            <a:endParaRPr lang="en-GB" altLang="en-US"/>
          </a:p>
        </p:txBody>
      </p:sp>
      <p:pic>
        <p:nvPicPr>
          <p:cNvPr id="4" name="Content Placeholder 3" descr="origin_154b543yh1r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609600" y="1843405"/>
            <a:ext cx="5384800" cy="4038600"/>
          </a:xfrm>
          <a:prstGeom prst="rect">
            <a:avLst/>
          </a:prstGeom>
        </p:spPr>
      </p:pic>
      <p:pic>
        <p:nvPicPr>
          <p:cNvPr id="6" name="Content Placeholder 5" descr="kachur.g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97600" y="1843405"/>
            <a:ext cx="5384800" cy="4038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IMG_20221014_113449"/>
          <p:cNvPicPr>
            <a:picLocks noChangeAspect="1"/>
          </p:cNvPicPr>
          <p:nvPr/>
        </p:nvPicPr>
        <p:blipFill>
          <a:blip r:embed="rId1"/>
          <a:srcRect l="19597" t="3861" b="23204"/>
          <a:stretch>
            <a:fillRect/>
          </a:stretch>
        </p:blipFill>
        <p:spPr>
          <a:xfrm>
            <a:off x="7592060" y="1717675"/>
            <a:ext cx="4322445" cy="2941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US"/>
              <a:t>FIST GLOBAL-2022</a:t>
            </a:r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6" name="Picture 5" descr="IMG_20221014_1137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0" y="1503680"/>
            <a:ext cx="3758565" cy="2818765"/>
          </a:xfrm>
          <a:prstGeom prst="rect">
            <a:avLst/>
          </a:prstGeom>
        </p:spPr>
      </p:pic>
      <p:pic>
        <p:nvPicPr>
          <p:cNvPr id="4" name="Picture 3" descr="FB_IMG_1667479192657"/>
          <p:cNvPicPr>
            <a:picLocks noChangeAspect="1"/>
          </p:cNvPicPr>
          <p:nvPr/>
        </p:nvPicPr>
        <p:blipFill>
          <a:blip r:embed="rId3"/>
          <a:srcRect l="12383" t="2675" r="10370"/>
          <a:stretch>
            <a:fillRect/>
          </a:stretch>
        </p:blipFill>
        <p:spPr>
          <a:xfrm>
            <a:off x="3717290" y="3447415"/>
            <a:ext cx="5474335" cy="310388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3074" name="Picture 2" descr="http://oipopp.ed-sp.net/public/16195900_968954049873470_8983523170960269809_n.jpg"/>
          <p:cNvPicPr>
            <a:picLocks noChangeAspect="1" noChangeArrowheads="1"/>
          </p:cNvPicPr>
          <p:nvPr>
            <p:ph sz="half"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729730" y="1694815"/>
            <a:ext cx="5384800" cy="2686685"/>
          </a:xfrm>
          <a:prstGeom prst="rect">
            <a:avLst/>
          </a:prstGeom>
          <a:noFill/>
        </p:spPr>
      </p:pic>
      <p:pic>
        <p:nvPicPr>
          <p:cNvPr id="2052" name="Picture 4" descr="ÐÐ°ÑÑÐ¸Ð½ÐºÐ¸ Ð¿Ð¾ Ð·Ð°Ð¿ÑÐ¾ÑÑ robotica 2019 Ð²Ð´Ð½Ñ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" y="3733165"/>
            <a:ext cx="5372100" cy="3020695"/>
          </a:xfrm>
          <a:prstGeom prst="rect">
            <a:avLst/>
          </a:prstGeom>
          <a:noFill/>
        </p:spPr>
      </p:pic>
      <p:pic>
        <p:nvPicPr>
          <p:cNvPr id="23555" name="Picture 3" descr="C:\Users\32\Desktop\изображение_viber_2019-06-02_18-09-11.jpg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725" y="546735"/>
            <a:ext cx="2313940" cy="3085465"/>
          </a:xfrm>
          <a:prstGeom prst="rect">
            <a:avLst/>
          </a:prstGeom>
          <a:noFill/>
        </p:spPr>
      </p:pic>
      <p:pic>
        <p:nvPicPr>
          <p:cNvPr id="2050" name="Picture 2" descr="ÐÐ°ÑÑÐ¸Ð½ÐºÐ¸ Ð¿Ð¾ Ð·Ð°Ð¿ÑÐ¾ÑÑ robotica 2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630" y="-93980"/>
            <a:ext cx="3281680" cy="2188210"/>
          </a:xfrm>
          <a:prstGeom prst="rect">
            <a:avLst/>
          </a:prstGeom>
          <a:noFill/>
        </p:spPr>
      </p:pic>
      <p:pic>
        <p:nvPicPr>
          <p:cNvPr id="32772" name="Picture 4" descr="ÐÐ°ÑÑÐ¸Ð½ÐºÐ¸ Ð¿Ð¾ Ð·Ð°Ð¿ÑÐ¾ÑÑ ÑÐ¾Ð±Ð¾ÑÐ¸ Ð»ÐµÐ³Ð¾ F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5360" y="3918585"/>
            <a:ext cx="3978910" cy="2649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5" name="Picture 4" descr="rn_image_picker_lib_temp_9d6be823-1697-4078-8a2b-869bc7330e04"/>
          <p:cNvPicPr>
            <a:picLocks noChangeAspect="1"/>
          </p:cNvPicPr>
          <p:nvPr/>
        </p:nvPicPr>
        <p:blipFill>
          <a:blip r:embed="rId1"/>
          <a:srcRect l="18137" t="22552" r="13957" b="32663"/>
          <a:stretch>
            <a:fillRect/>
          </a:stretch>
        </p:blipFill>
        <p:spPr>
          <a:xfrm>
            <a:off x="3978910" y="4462780"/>
            <a:ext cx="3988435" cy="1972945"/>
          </a:xfrm>
          <a:prstGeom prst="rect">
            <a:avLst/>
          </a:prstGeom>
        </p:spPr>
      </p:pic>
      <p:pic>
        <p:nvPicPr>
          <p:cNvPr id="6" name="Content Placeholder 5" descr="IMG_20220821_123508_071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86865" y="438785"/>
            <a:ext cx="2545715" cy="4526280"/>
          </a:xfrm>
          <a:prstGeom prst="rect">
            <a:avLst/>
          </a:prstGeom>
        </p:spPr>
      </p:pic>
      <p:pic>
        <p:nvPicPr>
          <p:cNvPr id="9" name="Content Placeholder 8" descr="IMG_20220830_095120"/>
          <p:cNvPicPr>
            <a:picLocks noChangeAspect="1"/>
          </p:cNvPicPr>
          <p:nvPr>
            <p:ph sz="half" idx="2"/>
          </p:nvPr>
        </p:nvPicPr>
        <p:blipFill>
          <a:blip r:embed="rId3"/>
          <a:srcRect t="36572" r="28243"/>
          <a:stretch>
            <a:fillRect/>
          </a:stretch>
        </p:blipFill>
        <p:spPr>
          <a:xfrm rot="5400000">
            <a:off x="7002145" y="1212850"/>
            <a:ext cx="4594225" cy="30460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Content Placeholder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734310" y="111760"/>
            <a:ext cx="6722745" cy="663448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GB" altLang="en-GB"/>
              <a:t>HST-2018</a:t>
            </a:r>
            <a:endParaRPr lang="en-GB" altLang="en-GB"/>
          </a:p>
        </p:txBody>
      </p:sp>
      <p:pic>
        <p:nvPicPr>
          <p:cNvPr id="100" name="Content Placeholder 99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68350" y="5000625"/>
            <a:ext cx="2619375" cy="1743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Google Shape;102;p17"/>
          <p:cNvPicPr preferRelativeResize="0">
            <a:picLocks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87215" y="1475105"/>
            <a:ext cx="7115175" cy="5382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39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868045" y="86360"/>
            <a:ext cx="2419985" cy="2583180"/>
          </a:xfrm>
          <a:prstGeom prst="rect">
            <a:avLst/>
          </a:prstGeom>
          <a:noFill/>
          <a:ln>
            <a:noFill/>
          </a:ln>
          <a:effectLst>
            <a:reflection endPos="30000" dist="38100" dir="5400000" fadeDir="5400012" sy="-100000" algn="bl" rotWithShape="0"/>
          </a:effectLst>
        </p:spPr>
      </p:pic>
      <p:pic>
        <p:nvPicPr>
          <p:cNvPr id="6" name="Picture 5" descr="IMG_20220906_2038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145" y="3252470"/>
            <a:ext cx="2343785" cy="165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59050" y="84455"/>
            <a:ext cx="6793230" cy="66897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24355" y="274955"/>
            <a:ext cx="7339965" cy="65652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s4004308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6075" y="4130040"/>
            <a:ext cx="3810000" cy="2543175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74955"/>
            <a:ext cx="8618220" cy="1143000"/>
          </a:xfrm>
        </p:spPr>
        <p:txBody>
          <a:bodyPr/>
          <a:p>
            <a:r>
              <a:rPr lang="uk-UA" altLang="en-GB" sz="2400"/>
              <a:t>Ukrainian Teacher Programme</a:t>
            </a:r>
            <a:br>
              <a:rPr lang="uk-UA" altLang="en-GB" sz="2400"/>
            </a:br>
            <a:r>
              <a:rPr lang="uk-UA" altLang="en-GB" sz="2400"/>
              <a:t>(2016)</a:t>
            </a:r>
            <a:endParaRPr lang="uk-UA" altLang="en-GB" sz="2400"/>
          </a:p>
        </p:txBody>
      </p:sp>
      <p:pic>
        <p:nvPicPr>
          <p:cNvPr id="4" name="Picture 3" descr="Oksana-ZHy-votova-02-870_6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835" y="2005965"/>
            <a:ext cx="5467985" cy="3079750"/>
          </a:xfrm>
          <a:prstGeom prst="rect">
            <a:avLst/>
          </a:prstGeom>
        </p:spPr>
      </p:pic>
      <p:pic>
        <p:nvPicPr>
          <p:cNvPr id="6" name="Content Placeholder 5" descr="s66668531"/>
          <p:cNvPicPr>
            <a:picLocks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62670" y="152400"/>
            <a:ext cx="2552700" cy="45262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 descr="Організатори-спікери-волонтери-учасники першої онлайн Програми ЦЕРН для педагогів України - UATP-202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20495" y="274320"/>
            <a:ext cx="8695690" cy="658368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rcRect l="32166" t="28872" b="-161"/>
          <a:stretch>
            <a:fillRect/>
          </a:stretch>
        </p:blipFill>
        <p:spPr>
          <a:xfrm>
            <a:off x="1971675" y="462280"/>
            <a:ext cx="7235825" cy="59334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GB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36370" y="243205"/>
            <a:ext cx="8033385" cy="6614795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9580245" y="1866265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GB" altLang="en-US"/>
              <a:t>https://www.youtube.com/watch?v=EHRZw9HtpEI</a:t>
            </a:r>
            <a:endParaRPr lang="en-GB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siness Cooperate">
  <a:themeElements>
    <a:clrScheme name="Business Cooper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siness Cooperat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usiness Cooper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Cooper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Cooper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WPS Presentation</Application>
  <PresentationFormat>Widescreen</PresentationFormat>
  <Paragraphs>16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</vt:lpstr>
      <vt:lpstr>SimSun</vt:lpstr>
      <vt:lpstr>Wingdings</vt:lpstr>
      <vt:lpstr>Microsoft YaHei</vt:lpstr>
      <vt:lpstr>Arial Unicode MS</vt:lpstr>
      <vt:lpstr>Calibri</vt:lpstr>
      <vt:lpstr>Business Cooperate</vt:lpstr>
      <vt:lpstr>Opportunities for teachers and students</vt:lpstr>
      <vt:lpstr>PowerPoint 演示文稿</vt:lpstr>
      <vt:lpstr>HST-2018</vt:lpstr>
      <vt:lpstr>PowerPoint 演示文稿</vt:lpstr>
      <vt:lpstr>PowerPoint 演示文稿</vt:lpstr>
      <vt:lpstr>Ukrainian Teacher Programme (2016)</vt:lpstr>
      <vt:lpstr>PowerPoint 演示文稿</vt:lpstr>
      <vt:lpstr>PowerPoint 演示文稿</vt:lpstr>
      <vt:lpstr>PowerPoint 演示文稿</vt:lpstr>
      <vt:lpstr>BL4S-2019</vt:lpstr>
      <vt:lpstr>BL4S-2022</vt:lpstr>
      <vt:lpstr>PowerPoint 演示文稿</vt:lpstr>
      <vt:lpstr>Programme for High School Students 2016</vt:lpstr>
      <vt:lpstr>FIST GLOBAL-2022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Opportunities for teachers and students</dc:title>
  <dc:creator>Oksana Zhyvotova</dc:creator>
  <cp:lastModifiedBy>okzhyvot</cp:lastModifiedBy>
  <cp:revision>12</cp:revision>
  <dcterms:created xsi:type="dcterms:W3CDTF">2022-11-02T12:21:00Z</dcterms:created>
  <dcterms:modified xsi:type="dcterms:W3CDTF">2022-11-08T10:37:16Z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B621DBE2869240AAB7446AD3E4AA4355</vt:lpwstr>
  </property>
  <property fmtid="{D5CDD505-2E9C-101B-9397-08002B2CF9AE}" pid="3" name="KSOProductBuildVer">
    <vt:lpwstr>2057-11.2.0.11380</vt:lpwstr>
  </property>
</Properties>
</file>