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303" r:id="rId3"/>
    <p:sldId id="304" r:id="rId4"/>
    <p:sldId id="306" r:id="rId5"/>
    <p:sldId id="307" r:id="rId6"/>
    <p:sldId id="308" r:id="rId7"/>
    <p:sldId id="309" r:id="rId8"/>
    <p:sldId id="31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05D3E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59"/>
    <p:restoredTop sz="93367" autoAdjust="0"/>
  </p:normalViewPr>
  <p:slideViewPr>
    <p:cSldViewPr snapToObjects="1">
      <p:cViewPr varScale="1">
        <p:scale>
          <a:sx n="119" d="100"/>
          <a:sy n="119" d="100"/>
        </p:scale>
        <p:origin x="31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TEISSAN\Downloads\20190612_-_M.Barnes_-_Dundee_15_TT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Times New Roman" panose="02020603050405020304" pitchFamily="18" charset="0"/>
              </a:defRPr>
            </a:pPr>
            <a:r>
              <a:rPr lang="en-GB" sz="1300" b="1" dirty="0">
                <a:solidFill>
                  <a:srgbClr val="303030"/>
                </a:solidFill>
                <a:latin typeface="+mj-lt"/>
              </a:rPr>
              <a:t>University of Dundee -</a:t>
            </a:r>
            <a:r>
              <a:rPr lang="en-GB" sz="1300" dirty="0">
                <a:solidFill>
                  <a:srgbClr val="303030"/>
                </a:solidFill>
                <a:latin typeface="+mj-lt"/>
              </a:rPr>
              <a:t> </a:t>
            </a:r>
            <a:r>
              <a:rPr lang="en-GB" sz="1300" b="0" i="1" u="none" strike="noStrike" kern="1200" spc="0" baseline="0" dirty="0" smtClean="0">
                <a:solidFill>
                  <a:srgbClr val="303030"/>
                </a:solidFill>
                <a:effectLst/>
                <a:latin typeface="+mj-lt"/>
                <a:ea typeface="+mn-ea"/>
                <a:cs typeface="Times New Roman" panose="02020603050405020304" pitchFamily="18" charset="0"/>
              </a:rPr>
              <a:t>A</a:t>
            </a:r>
            <a:r>
              <a:rPr lang="en-GB" sz="1300" i="1" dirty="0" smtClean="0">
                <a:solidFill>
                  <a:srgbClr val="303030"/>
                </a:solidFill>
                <a:effectLst/>
                <a:latin typeface="+mj-lt"/>
              </a:rPr>
              <a:t>ISI </a:t>
            </a:r>
            <a:r>
              <a:rPr lang="en-GB" sz="1300" i="1" dirty="0">
                <a:solidFill>
                  <a:srgbClr val="303030"/>
                </a:solidFill>
                <a:effectLst/>
                <a:latin typeface="+mj-lt"/>
              </a:rPr>
              <a:t>304L sample 15 </a:t>
            </a:r>
            <a:r>
              <a:rPr lang="en-GB" sz="1300" i="1" dirty="0" smtClean="0">
                <a:solidFill>
                  <a:srgbClr val="303030"/>
                </a:solidFill>
                <a:effectLst/>
                <a:latin typeface="+mj-lt"/>
              </a:rPr>
              <a:t>(@ 27°C)</a:t>
            </a:r>
            <a:endParaRPr lang="en-GB" sz="1300" i="1" dirty="0">
              <a:solidFill>
                <a:srgbClr val="303030"/>
              </a:solidFill>
              <a:latin typeface="+mj-lt"/>
            </a:endParaRPr>
          </a:p>
        </c:rich>
      </c:tx>
      <c:layout>
        <c:manualLayout>
          <c:xMode val="edge"/>
          <c:yMode val="edge"/>
          <c:x val="0.1290512390395962"/>
          <c:y val="8.64474791218065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065332729525719"/>
          <c:y val="0.19605114665703921"/>
          <c:w val="0.84166162598516026"/>
          <c:h val="0.6242021321496426"/>
        </c:manualLayout>
      </c:layout>
      <c:scatterChart>
        <c:scatterStyle val="smoothMarker"/>
        <c:varyColors val="0"/>
        <c:ser>
          <c:idx val="5"/>
          <c:order val="0"/>
          <c:tx>
            <c:strRef>
              <c:f>'[1]Sample 15 (4096 scan)'!$A$1</c:f>
              <c:strCache>
                <c:ptCount val="1"/>
                <c:pt idx="0">
                  <c:v>Ref 1</c:v>
                </c:pt>
              </c:strCache>
            </c:strRef>
          </c:tx>
          <c:spPr>
            <a:ln w="381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'[1]Sample 15 (4096 scan)'!$K$3:$K$4681</c:f>
              <c:numCache>
                <c:formatCode>General</c:formatCode>
                <c:ptCount val="4679"/>
                <c:pt idx="0">
                  <c:v>2.5047899999999998</c:v>
                </c:pt>
                <c:pt idx="1">
                  <c:v>2.5096349999999998</c:v>
                </c:pt>
                <c:pt idx="2">
                  <c:v>2.5144799999999998</c:v>
                </c:pt>
                <c:pt idx="3">
                  <c:v>2.5193249999999998</c:v>
                </c:pt>
                <c:pt idx="4">
                  <c:v>2.5241699999999998</c:v>
                </c:pt>
                <c:pt idx="5">
                  <c:v>2.5290149999999998</c:v>
                </c:pt>
                <c:pt idx="6">
                  <c:v>2.5338599999999998</c:v>
                </c:pt>
                <c:pt idx="7">
                  <c:v>2.5387050000000002</c:v>
                </c:pt>
                <c:pt idx="8">
                  <c:v>2.5435500000000002</c:v>
                </c:pt>
                <c:pt idx="9">
                  <c:v>2.5483950000000002</c:v>
                </c:pt>
                <c:pt idx="10">
                  <c:v>2.5532400000000002</c:v>
                </c:pt>
                <c:pt idx="11">
                  <c:v>2.5580850000000002</c:v>
                </c:pt>
                <c:pt idx="12">
                  <c:v>2.5629300000000002</c:v>
                </c:pt>
                <c:pt idx="13">
                  <c:v>2.5677750000000001</c:v>
                </c:pt>
                <c:pt idx="14">
                  <c:v>2.5726200000000001</c:v>
                </c:pt>
                <c:pt idx="15">
                  <c:v>2.577464</c:v>
                </c:pt>
                <c:pt idx="16">
                  <c:v>2.582309</c:v>
                </c:pt>
                <c:pt idx="17">
                  <c:v>2.587154</c:v>
                </c:pt>
                <c:pt idx="18">
                  <c:v>2.5919989999999999</c:v>
                </c:pt>
                <c:pt idx="19">
                  <c:v>2.5968439999999999</c:v>
                </c:pt>
                <c:pt idx="20">
                  <c:v>2.6016889999999999</c:v>
                </c:pt>
                <c:pt idx="21">
                  <c:v>2.6065339999999999</c:v>
                </c:pt>
                <c:pt idx="22">
                  <c:v>2.6113789999999999</c:v>
                </c:pt>
                <c:pt idx="23">
                  <c:v>2.6162239999999999</c:v>
                </c:pt>
                <c:pt idx="24">
                  <c:v>2.6210689999999999</c:v>
                </c:pt>
                <c:pt idx="25">
                  <c:v>2.6259139999999999</c:v>
                </c:pt>
                <c:pt idx="26">
                  <c:v>2.6307589999999998</c:v>
                </c:pt>
                <c:pt idx="27">
                  <c:v>2.6356039999999998</c:v>
                </c:pt>
                <c:pt idx="28">
                  <c:v>2.6404489999999998</c:v>
                </c:pt>
                <c:pt idx="29">
                  <c:v>2.6452939999999998</c:v>
                </c:pt>
                <c:pt idx="30">
                  <c:v>2.6501389999999998</c:v>
                </c:pt>
                <c:pt idx="31">
                  <c:v>2.6549839999999998</c:v>
                </c:pt>
                <c:pt idx="32">
                  <c:v>2.6598290000000002</c:v>
                </c:pt>
                <c:pt idx="33">
                  <c:v>2.6646740000000002</c:v>
                </c:pt>
                <c:pt idx="34">
                  <c:v>2.6695190000000002</c:v>
                </c:pt>
                <c:pt idx="35">
                  <c:v>2.6743640000000002</c:v>
                </c:pt>
                <c:pt idx="36">
                  <c:v>2.6792090000000002</c:v>
                </c:pt>
                <c:pt idx="37">
                  <c:v>2.684053</c:v>
                </c:pt>
                <c:pt idx="38">
                  <c:v>2.688898</c:v>
                </c:pt>
                <c:pt idx="39">
                  <c:v>2.693743</c:v>
                </c:pt>
                <c:pt idx="40">
                  <c:v>2.698588</c:v>
                </c:pt>
                <c:pt idx="41">
                  <c:v>2.703433</c:v>
                </c:pt>
                <c:pt idx="42">
                  <c:v>2.708278</c:v>
                </c:pt>
                <c:pt idx="43">
                  <c:v>2.713123</c:v>
                </c:pt>
                <c:pt idx="44">
                  <c:v>2.7179679999999999</c:v>
                </c:pt>
                <c:pt idx="45">
                  <c:v>2.7228129999999999</c:v>
                </c:pt>
                <c:pt idx="46">
                  <c:v>2.7276579999999999</c:v>
                </c:pt>
                <c:pt idx="47">
                  <c:v>2.7325029999999999</c:v>
                </c:pt>
                <c:pt idx="48">
                  <c:v>2.7373479999999999</c:v>
                </c:pt>
                <c:pt idx="49">
                  <c:v>2.7421929999999999</c:v>
                </c:pt>
                <c:pt idx="50">
                  <c:v>2.7470379999999999</c:v>
                </c:pt>
                <c:pt idx="51">
                  <c:v>2.7518829999999999</c:v>
                </c:pt>
                <c:pt idx="52">
                  <c:v>2.7567279999999998</c:v>
                </c:pt>
                <c:pt idx="53">
                  <c:v>2.7615729999999998</c:v>
                </c:pt>
                <c:pt idx="54">
                  <c:v>2.7664179999999998</c:v>
                </c:pt>
                <c:pt idx="55">
                  <c:v>2.7712629999999998</c:v>
                </c:pt>
                <c:pt idx="56">
                  <c:v>2.7761079999999998</c:v>
                </c:pt>
                <c:pt idx="57">
                  <c:v>2.7809529999999998</c:v>
                </c:pt>
                <c:pt idx="58">
                  <c:v>2.7857980000000002</c:v>
                </c:pt>
                <c:pt idx="59">
                  <c:v>2.7906430000000002</c:v>
                </c:pt>
                <c:pt idx="60">
                  <c:v>2.7954870000000001</c:v>
                </c:pt>
                <c:pt idx="61">
                  <c:v>2.800332</c:v>
                </c:pt>
                <c:pt idx="62">
                  <c:v>2.805177</c:v>
                </c:pt>
                <c:pt idx="63">
                  <c:v>2.810022</c:v>
                </c:pt>
                <c:pt idx="64">
                  <c:v>2.814867</c:v>
                </c:pt>
                <c:pt idx="65">
                  <c:v>2.819712</c:v>
                </c:pt>
                <c:pt idx="66">
                  <c:v>2.824557</c:v>
                </c:pt>
                <c:pt idx="67">
                  <c:v>2.829402</c:v>
                </c:pt>
                <c:pt idx="68">
                  <c:v>2.834247</c:v>
                </c:pt>
                <c:pt idx="69">
                  <c:v>2.8390919999999999</c:v>
                </c:pt>
                <c:pt idx="70">
                  <c:v>2.8439369999999999</c:v>
                </c:pt>
                <c:pt idx="71">
                  <c:v>2.8487819999999999</c:v>
                </c:pt>
                <c:pt idx="72">
                  <c:v>2.8536269999999999</c:v>
                </c:pt>
                <c:pt idx="73">
                  <c:v>2.8584719999999999</c:v>
                </c:pt>
                <c:pt idx="74">
                  <c:v>2.8633169999999999</c:v>
                </c:pt>
                <c:pt idx="75">
                  <c:v>2.8681619999999999</c:v>
                </c:pt>
                <c:pt idx="76">
                  <c:v>2.8730069999999999</c:v>
                </c:pt>
                <c:pt idx="77">
                  <c:v>2.8778519999999999</c:v>
                </c:pt>
                <c:pt idx="78">
                  <c:v>2.8826969999999998</c:v>
                </c:pt>
                <c:pt idx="79">
                  <c:v>2.8875419999999998</c:v>
                </c:pt>
                <c:pt idx="80">
                  <c:v>2.8923869999999998</c:v>
                </c:pt>
                <c:pt idx="81">
                  <c:v>2.8972319999999998</c:v>
                </c:pt>
                <c:pt idx="82">
                  <c:v>2.9020760000000001</c:v>
                </c:pt>
                <c:pt idx="83">
                  <c:v>2.9069210000000001</c:v>
                </c:pt>
                <c:pt idx="84">
                  <c:v>2.9117660000000001</c:v>
                </c:pt>
                <c:pt idx="85">
                  <c:v>2.9166110000000001</c:v>
                </c:pt>
                <c:pt idx="86">
                  <c:v>2.9214560000000001</c:v>
                </c:pt>
                <c:pt idx="87">
                  <c:v>2.926301</c:v>
                </c:pt>
                <c:pt idx="88">
                  <c:v>2.931146</c:v>
                </c:pt>
                <c:pt idx="89">
                  <c:v>2.935991</c:v>
                </c:pt>
                <c:pt idx="90">
                  <c:v>2.940836</c:v>
                </c:pt>
                <c:pt idx="91">
                  <c:v>2.945681</c:v>
                </c:pt>
                <c:pt idx="92">
                  <c:v>2.950526</c:v>
                </c:pt>
                <c:pt idx="93">
                  <c:v>2.955371</c:v>
                </c:pt>
                <c:pt idx="94">
                  <c:v>2.960216</c:v>
                </c:pt>
                <c:pt idx="95">
                  <c:v>2.9650609999999999</c:v>
                </c:pt>
                <c:pt idx="96">
                  <c:v>2.9699059999999999</c:v>
                </c:pt>
                <c:pt idx="97">
                  <c:v>2.9747509999999999</c:v>
                </c:pt>
                <c:pt idx="98">
                  <c:v>2.9795959999999999</c:v>
                </c:pt>
                <c:pt idx="99">
                  <c:v>2.9844409999999999</c:v>
                </c:pt>
                <c:pt idx="100">
                  <c:v>2.9892859999999999</c:v>
                </c:pt>
                <c:pt idx="101">
                  <c:v>2.9941309999999999</c:v>
                </c:pt>
                <c:pt idx="102">
                  <c:v>2.9989759999999999</c:v>
                </c:pt>
                <c:pt idx="103">
                  <c:v>3.0038209999999999</c:v>
                </c:pt>
                <c:pt idx="104">
                  <c:v>3.0086659999999998</c:v>
                </c:pt>
                <c:pt idx="105">
                  <c:v>3.0135100000000001</c:v>
                </c:pt>
                <c:pt idx="106">
                  <c:v>3.0183550000000001</c:v>
                </c:pt>
                <c:pt idx="107">
                  <c:v>3.0232000000000001</c:v>
                </c:pt>
                <c:pt idx="108">
                  <c:v>3.0280450000000001</c:v>
                </c:pt>
                <c:pt idx="109">
                  <c:v>3.0328900000000001</c:v>
                </c:pt>
                <c:pt idx="110">
                  <c:v>3.0377350000000001</c:v>
                </c:pt>
                <c:pt idx="111">
                  <c:v>3.0425800000000001</c:v>
                </c:pt>
                <c:pt idx="112">
                  <c:v>3.0474250000000001</c:v>
                </c:pt>
                <c:pt idx="113">
                  <c:v>3.05227</c:v>
                </c:pt>
                <c:pt idx="114">
                  <c:v>3.057115</c:v>
                </c:pt>
                <c:pt idx="115">
                  <c:v>3.06196</c:v>
                </c:pt>
                <c:pt idx="116">
                  <c:v>3.066805</c:v>
                </c:pt>
                <c:pt idx="117">
                  <c:v>3.07165</c:v>
                </c:pt>
                <c:pt idx="118">
                  <c:v>3.076495</c:v>
                </c:pt>
                <c:pt idx="119">
                  <c:v>3.08134</c:v>
                </c:pt>
                <c:pt idx="120">
                  <c:v>3.086185</c:v>
                </c:pt>
                <c:pt idx="121">
                  <c:v>3.0910299999999999</c:v>
                </c:pt>
                <c:pt idx="122">
                  <c:v>3.0958749999999999</c:v>
                </c:pt>
                <c:pt idx="123">
                  <c:v>3.1007199999999999</c:v>
                </c:pt>
                <c:pt idx="124">
                  <c:v>3.1055649999999999</c:v>
                </c:pt>
                <c:pt idx="125">
                  <c:v>3.1104099999999999</c:v>
                </c:pt>
                <c:pt idx="126">
                  <c:v>3.1152549999999999</c:v>
                </c:pt>
                <c:pt idx="127">
                  <c:v>3.1200999999999999</c:v>
                </c:pt>
                <c:pt idx="128">
                  <c:v>3.1249440000000002</c:v>
                </c:pt>
                <c:pt idx="129">
                  <c:v>3.1297890000000002</c:v>
                </c:pt>
                <c:pt idx="130">
                  <c:v>3.1346340000000001</c:v>
                </c:pt>
                <c:pt idx="131">
                  <c:v>3.1394790000000001</c:v>
                </c:pt>
                <c:pt idx="132">
                  <c:v>3.1443240000000001</c:v>
                </c:pt>
                <c:pt idx="133">
                  <c:v>3.1491690000000001</c:v>
                </c:pt>
                <c:pt idx="134">
                  <c:v>3.1540140000000001</c:v>
                </c:pt>
                <c:pt idx="135">
                  <c:v>3.1588590000000001</c:v>
                </c:pt>
                <c:pt idx="136">
                  <c:v>3.1637040000000001</c:v>
                </c:pt>
                <c:pt idx="137">
                  <c:v>3.1685490000000001</c:v>
                </c:pt>
                <c:pt idx="138">
                  <c:v>3.173394</c:v>
                </c:pt>
                <c:pt idx="139">
                  <c:v>3.178239</c:v>
                </c:pt>
                <c:pt idx="140">
                  <c:v>3.183084</c:v>
                </c:pt>
                <c:pt idx="141">
                  <c:v>3.187929</c:v>
                </c:pt>
                <c:pt idx="142">
                  <c:v>3.192774</c:v>
                </c:pt>
                <c:pt idx="143">
                  <c:v>3.197619</c:v>
                </c:pt>
                <c:pt idx="144">
                  <c:v>3.202464</c:v>
                </c:pt>
                <c:pt idx="145">
                  <c:v>3.207309</c:v>
                </c:pt>
                <c:pt idx="146">
                  <c:v>3.212154</c:v>
                </c:pt>
                <c:pt idx="147">
                  <c:v>3.2169989999999999</c:v>
                </c:pt>
                <c:pt idx="148">
                  <c:v>3.2218439999999999</c:v>
                </c:pt>
                <c:pt idx="149">
                  <c:v>3.2266889999999999</c:v>
                </c:pt>
                <c:pt idx="150">
                  <c:v>3.2315330000000002</c:v>
                </c:pt>
                <c:pt idx="151">
                  <c:v>3.2363780000000002</c:v>
                </c:pt>
                <c:pt idx="152">
                  <c:v>3.2412230000000002</c:v>
                </c:pt>
                <c:pt idx="153">
                  <c:v>3.2460680000000002</c:v>
                </c:pt>
                <c:pt idx="154">
                  <c:v>3.2509130000000002</c:v>
                </c:pt>
                <c:pt idx="155">
                  <c:v>3.2557580000000002</c:v>
                </c:pt>
                <c:pt idx="156">
                  <c:v>3.2606030000000001</c:v>
                </c:pt>
                <c:pt idx="157">
                  <c:v>3.2654480000000001</c:v>
                </c:pt>
                <c:pt idx="158">
                  <c:v>3.2702930000000001</c:v>
                </c:pt>
                <c:pt idx="159">
                  <c:v>3.2751380000000001</c:v>
                </c:pt>
                <c:pt idx="160">
                  <c:v>3.2799830000000001</c:v>
                </c:pt>
                <c:pt idx="161">
                  <c:v>3.2848280000000001</c:v>
                </c:pt>
                <c:pt idx="162">
                  <c:v>3.2896730000000001</c:v>
                </c:pt>
                <c:pt idx="163">
                  <c:v>3.2945180000000001</c:v>
                </c:pt>
                <c:pt idx="164">
                  <c:v>3.299363</c:v>
                </c:pt>
                <c:pt idx="165">
                  <c:v>3.304208</c:v>
                </c:pt>
                <c:pt idx="166">
                  <c:v>3.309053</c:v>
                </c:pt>
                <c:pt idx="167">
                  <c:v>3.313898</c:v>
                </c:pt>
                <c:pt idx="168">
                  <c:v>3.318743</c:v>
                </c:pt>
                <c:pt idx="169">
                  <c:v>3.323588</c:v>
                </c:pt>
                <c:pt idx="170">
                  <c:v>3.328433</c:v>
                </c:pt>
                <c:pt idx="171">
                  <c:v>3.333278</c:v>
                </c:pt>
                <c:pt idx="172">
                  <c:v>3.338123</c:v>
                </c:pt>
                <c:pt idx="173">
                  <c:v>3.3429669999999998</c:v>
                </c:pt>
                <c:pt idx="174">
                  <c:v>3.3478119999999998</c:v>
                </c:pt>
                <c:pt idx="175">
                  <c:v>3.3526570000000002</c:v>
                </c:pt>
                <c:pt idx="176">
                  <c:v>3.3575020000000002</c:v>
                </c:pt>
                <c:pt idx="177">
                  <c:v>3.3623470000000002</c:v>
                </c:pt>
                <c:pt idx="178">
                  <c:v>3.3671920000000002</c:v>
                </c:pt>
                <c:pt idx="179">
                  <c:v>3.3720370000000002</c:v>
                </c:pt>
                <c:pt idx="180">
                  <c:v>3.3768820000000002</c:v>
                </c:pt>
                <c:pt idx="181">
                  <c:v>3.3817270000000001</c:v>
                </c:pt>
                <c:pt idx="182">
                  <c:v>3.3865720000000001</c:v>
                </c:pt>
                <c:pt idx="183">
                  <c:v>3.3914170000000001</c:v>
                </c:pt>
                <c:pt idx="184">
                  <c:v>3.3962620000000001</c:v>
                </c:pt>
                <c:pt idx="185">
                  <c:v>3.4011070000000001</c:v>
                </c:pt>
                <c:pt idx="186">
                  <c:v>3.4059520000000001</c:v>
                </c:pt>
                <c:pt idx="187">
                  <c:v>3.4107970000000001</c:v>
                </c:pt>
                <c:pt idx="188">
                  <c:v>3.4156420000000001</c:v>
                </c:pt>
                <c:pt idx="189">
                  <c:v>3.4204870000000001</c:v>
                </c:pt>
                <c:pt idx="190">
                  <c:v>3.425332</c:v>
                </c:pt>
                <c:pt idx="191">
                  <c:v>3.430177</c:v>
                </c:pt>
                <c:pt idx="192">
                  <c:v>3.435022</c:v>
                </c:pt>
                <c:pt idx="193">
                  <c:v>3.439867</c:v>
                </c:pt>
                <c:pt idx="194">
                  <c:v>3.444712</c:v>
                </c:pt>
                <c:pt idx="195">
                  <c:v>3.4495559999999998</c:v>
                </c:pt>
                <c:pt idx="196">
                  <c:v>3.4544009999999998</c:v>
                </c:pt>
                <c:pt idx="197">
                  <c:v>3.4592459999999998</c:v>
                </c:pt>
                <c:pt idx="198">
                  <c:v>3.4640909999999998</c:v>
                </c:pt>
                <c:pt idx="199">
                  <c:v>3.4689359999999998</c:v>
                </c:pt>
                <c:pt idx="200">
                  <c:v>3.4737809999999998</c:v>
                </c:pt>
                <c:pt idx="201">
                  <c:v>3.4786260000000002</c:v>
                </c:pt>
                <c:pt idx="202">
                  <c:v>3.4834710000000002</c:v>
                </c:pt>
                <c:pt idx="203">
                  <c:v>3.4883160000000002</c:v>
                </c:pt>
                <c:pt idx="204">
                  <c:v>3.4931610000000002</c:v>
                </c:pt>
                <c:pt idx="205">
                  <c:v>3.4980060000000002</c:v>
                </c:pt>
                <c:pt idx="206">
                  <c:v>3.5028510000000002</c:v>
                </c:pt>
                <c:pt idx="207">
                  <c:v>3.5076960000000001</c:v>
                </c:pt>
                <c:pt idx="208">
                  <c:v>3.5125410000000001</c:v>
                </c:pt>
                <c:pt idx="209">
                  <c:v>3.5173860000000001</c:v>
                </c:pt>
                <c:pt idx="210">
                  <c:v>3.5222310000000001</c:v>
                </c:pt>
                <c:pt idx="211">
                  <c:v>3.5270760000000001</c:v>
                </c:pt>
                <c:pt idx="212">
                  <c:v>3.5319210000000001</c:v>
                </c:pt>
                <c:pt idx="213">
                  <c:v>3.5367660000000001</c:v>
                </c:pt>
                <c:pt idx="214">
                  <c:v>3.5416110000000001</c:v>
                </c:pt>
                <c:pt idx="215">
                  <c:v>3.5464560000000001</c:v>
                </c:pt>
                <c:pt idx="216">
                  <c:v>3.551301</c:v>
                </c:pt>
                <c:pt idx="217">
                  <c:v>3.556146</c:v>
                </c:pt>
                <c:pt idx="218">
                  <c:v>3.5609899999999999</c:v>
                </c:pt>
                <c:pt idx="219">
                  <c:v>3.5658349999999999</c:v>
                </c:pt>
                <c:pt idx="220">
                  <c:v>3.5706799999999999</c:v>
                </c:pt>
                <c:pt idx="221">
                  <c:v>3.5755249999999998</c:v>
                </c:pt>
                <c:pt idx="222">
                  <c:v>3.5803699999999998</c:v>
                </c:pt>
                <c:pt idx="223">
                  <c:v>3.5852149999999998</c:v>
                </c:pt>
                <c:pt idx="224">
                  <c:v>3.5900599999999998</c:v>
                </c:pt>
                <c:pt idx="225">
                  <c:v>3.5949049999999998</c:v>
                </c:pt>
                <c:pt idx="226">
                  <c:v>3.5997499999999998</c:v>
                </c:pt>
                <c:pt idx="227">
                  <c:v>3.6045950000000002</c:v>
                </c:pt>
                <c:pt idx="228">
                  <c:v>3.6094400000000002</c:v>
                </c:pt>
                <c:pt idx="229">
                  <c:v>3.6142850000000002</c:v>
                </c:pt>
                <c:pt idx="230">
                  <c:v>3.6191300000000002</c:v>
                </c:pt>
                <c:pt idx="231">
                  <c:v>3.6239750000000002</c:v>
                </c:pt>
                <c:pt idx="232">
                  <c:v>3.6288200000000002</c:v>
                </c:pt>
                <c:pt idx="233">
                  <c:v>3.6336650000000001</c:v>
                </c:pt>
                <c:pt idx="234">
                  <c:v>3.6385100000000001</c:v>
                </c:pt>
                <c:pt idx="235">
                  <c:v>3.6433550000000001</c:v>
                </c:pt>
                <c:pt idx="236">
                  <c:v>3.6482000000000001</c:v>
                </c:pt>
                <c:pt idx="237">
                  <c:v>3.6530450000000001</c:v>
                </c:pt>
                <c:pt idx="238">
                  <c:v>3.6578900000000001</c:v>
                </c:pt>
                <c:pt idx="239">
                  <c:v>3.6627350000000001</c:v>
                </c:pt>
                <c:pt idx="240">
                  <c:v>3.6675800000000001</c:v>
                </c:pt>
                <c:pt idx="241">
                  <c:v>3.6724239999999999</c:v>
                </c:pt>
                <c:pt idx="242">
                  <c:v>3.6772689999999999</c:v>
                </c:pt>
                <c:pt idx="243">
                  <c:v>3.6821139999999999</c:v>
                </c:pt>
                <c:pt idx="244">
                  <c:v>3.6869589999999999</c:v>
                </c:pt>
                <c:pt idx="245">
                  <c:v>3.6918039999999999</c:v>
                </c:pt>
                <c:pt idx="246">
                  <c:v>3.6966489999999999</c:v>
                </c:pt>
                <c:pt idx="247">
                  <c:v>3.7014939999999998</c:v>
                </c:pt>
                <c:pt idx="248">
                  <c:v>3.7063389999999998</c:v>
                </c:pt>
                <c:pt idx="249">
                  <c:v>3.7111839999999998</c:v>
                </c:pt>
                <c:pt idx="250">
                  <c:v>3.7160289999999998</c:v>
                </c:pt>
                <c:pt idx="251">
                  <c:v>3.7208739999999998</c:v>
                </c:pt>
                <c:pt idx="252">
                  <c:v>3.7257189999999998</c:v>
                </c:pt>
                <c:pt idx="253">
                  <c:v>3.7305640000000002</c:v>
                </c:pt>
                <c:pt idx="254">
                  <c:v>3.7354090000000002</c:v>
                </c:pt>
                <c:pt idx="255">
                  <c:v>3.7402540000000002</c:v>
                </c:pt>
                <c:pt idx="256">
                  <c:v>3.7450990000000002</c:v>
                </c:pt>
                <c:pt idx="257">
                  <c:v>3.7499440000000002</c:v>
                </c:pt>
                <c:pt idx="258">
                  <c:v>3.7547890000000002</c:v>
                </c:pt>
                <c:pt idx="259">
                  <c:v>3.7596340000000001</c:v>
                </c:pt>
                <c:pt idx="260">
                  <c:v>3.7644790000000001</c:v>
                </c:pt>
                <c:pt idx="261">
                  <c:v>3.7693240000000001</c:v>
                </c:pt>
                <c:pt idx="262">
                  <c:v>3.7741690000000001</c:v>
                </c:pt>
                <c:pt idx="263">
                  <c:v>3.779013</c:v>
                </c:pt>
                <c:pt idx="264">
                  <c:v>3.7838579999999999</c:v>
                </c:pt>
                <c:pt idx="265">
                  <c:v>3.7887029999999999</c:v>
                </c:pt>
                <c:pt idx="266">
                  <c:v>3.7935479999999999</c:v>
                </c:pt>
                <c:pt idx="267">
                  <c:v>3.7983929999999999</c:v>
                </c:pt>
                <c:pt idx="268">
                  <c:v>3.8032379999999999</c:v>
                </c:pt>
                <c:pt idx="269">
                  <c:v>3.8080829999999999</c:v>
                </c:pt>
                <c:pt idx="270">
                  <c:v>3.8129279999999999</c:v>
                </c:pt>
                <c:pt idx="271">
                  <c:v>3.8177729999999999</c:v>
                </c:pt>
                <c:pt idx="272">
                  <c:v>3.8226179999999998</c:v>
                </c:pt>
                <c:pt idx="273">
                  <c:v>3.8274629999999998</c:v>
                </c:pt>
                <c:pt idx="274">
                  <c:v>3.8323079999999998</c:v>
                </c:pt>
                <c:pt idx="275">
                  <c:v>3.8371529999999998</c:v>
                </c:pt>
                <c:pt idx="276">
                  <c:v>3.8419979999999998</c:v>
                </c:pt>
                <c:pt idx="277">
                  <c:v>3.8468429999999998</c:v>
                </c:pt>
                <c:pt idx="278">
                  <c:v>3.8516879999999998</c:v>
                </c:pt>
                <c:pt idx="279">
                  <c:v>3.8565330000000002</c:v>
                </c:pt>
                <c:pt idx="280">
                  <c:v>3.8613780000000002</c:v>
                </c:pt>
                <c:pt idx="281">
                  <c:v>3.8662230000000002</c:v>
                </c:pt>
                <c:pt idx="282">
                  <c:v>3.8710680000000002</c:v>
                </c:pt>
                <c:pt idx="283">
                  <c:v>3.8759130000000002</c:v>
                </c:pt>
                <c:pt idx="284">
                  <c:v>3.8807580000000002</c:v>
                </c:pt>
                <c:pt idx="285">
                  <c:v>3.8856030000000001</c:v>
                </c:pt>
                <c:pt idx="286">
                  <c:v>3.890447</c:v>
                </c:pt>
                <c:pt idx="287">
                  <c:v>3.895292</c:v>
                </c:pt>
                <c:pt idx="288">
                  <c:v>3.900137</c:v>
                </c:pt>
                <c:pt idx="289">
                  <c:v>3.904982</c:v>
                </c:pt>
                <c:pt idx="290">
                  <c:v>3.9098269999999999</c:v>
                </c:pt>
                <c:pt idx="291">
                  <c:v>3.9146719999999999</c:v>
                </c:pt>
                <c:pt idx="292">
                  <c:v>3.9195169999999999</c:v>
                </c:pt>
                <c:pt idx="293">
                  <c:v>3.9243619999999999</c:v>
                </c:pt>
                <c:pt idx="294">
                  <c:v>3.9292069999999999</c:v>
                </c:pt>
                <c:pt idx="295">
                  <c:v>3.9340519999999999</c:v>
                </c:pt>
                <c:pt idx="296">
                  <c:v>3.9388969999999999</c:v>
                </c:pt>
                <c:pt idx="297">
                  <c:v>3.9437419999999999</c:v>
                </c:pt>
                <c:pt idx="298">
                  <c:v>3.9485869999999998</c:v>
                </c:pt>
                <c:pt idx="299">
                  <c:v>3.9534319999999998</c:v>
                </c:pt>
                <c:pt idx="300">
                  <c:v>3.9582769999999998</c:v>
                </c:pt>
                <c:pt idx="301">
                  <c:v>3.9631219999999998</c:v>
                </c:pt>
                <c:pt idx="302">
                  <c:v>3.9679669999999998</c:v>
                </c:pt>
                <c:pt idx="303">
                  <c:v>3.9728119999999998</c:v>
                </c:pt>
                <c:pt idx="304">
                  <c:v>3.9776570000000002</c:v>
                </c:pt>
                <c:pt idx="305">
                  <c:v>3.9825020000000002</c:v>
                </c:pt>
                <c:pt idx="306">
                  <c:v>3.9873470000000002</c:v>
                </c:pt>
                <c:pt idx="307">
                  <c:v>3.9921920000000002</c:v>
                </c:pt>
                <c:pt idx="308">
                  <c:v>3.997036</c:v>
                </c:pt>
                <c:pt idx="309">
                  <c:v>4.001881</c:v>
                </c:pt>
                <c:pt idx="310">
                  <c:v>4.0067259999999996</c:v>
                </c:pt>
                <c:pt idx="311">
                  <c:v>4.011571</c:v>
                </c:pt>
                <c:pt idx="312">
                  <c:v>4.0164160000000004</c:v>
                </c:pt>
                <c:pt idx="313">
                  <c:v>4.021261</c:v>
                </c:pt>
                <c:pt idx="314">
                  <c:v>4.0261060000000004</c:v>
                </c:pt>
                <c:pt idx="315">
                  <c:v>4.030951</c:v>
                </c:pt>
                <c:pt idx="316">
                  <c:v>4.0357960000000004</c:v>
                </c:pt>
                <c:pt idx="317">
                  <c:v>4.0406409999999999</c:v>
                </c:pt>
                <c:pt idx="318">
                  <c:v>4.0454860000000004</c:v>
                </c:pt>
                <c:pt idx="319">
                  <c:v>4.0503309999999999</c:v>
                </c:pt>
                <c:pt idx="320">
                  <c:v>4.0551760000000003</c:v>
                </c:pt>
                <c:pt idx="321">
                  <c:v>4.0600209999999999</c:v>
                </c:pt>
                <c:pt idx="322">
                  <c:v>4.0648660000000003</c:v>
                </c:pt>
                <c:pt idx="323">
                  <c:v>4.0697109999999999</c:v>
                </c:pt>
                <c:pt idx="324">
                  <c:v>4.0745560000000003</c:v>
                </c:pt>
                <c:pt idx="325">
                  <c:v>4.0794009999999998</c:v>
                </c:pt>
                <c:pt idx="326">
                  <c:v>4.0842460000000003</c:v>
                </c:pt>
                <c:pt idx="327">
                  <c:v>4.0890909999999998</c:v>
                </c:pt>
                <c:pt idx="328">
                  <c:v>4.0939360000000002</c:v>
                </c:pt>
                <c:pt idx="329">
                  <c:v>4.0987809999999998</c:v>
                </c:pt>
                <c:pt idx="330">
                  <c:v>4.1036260000000002</c:v>
                </c:pt>
                <c:pt idx="331">
                  <c:v>4.1084699999999996</c:v>
                </c:pt>
                <c:pt idx="332">
                  <c:v>4.1133150000000001</c:v>
                </c:pt>
                <c:pt idx="333">
                  <c:v>4.1181599999999996</c:v>
                </c:pt>
                <c:pt idx="334">
                  <c:v>4.123005</c:v>
                </c:pt>
                <c:pt idx="335">
                  <c:v>4.1278499999999996</c:v>
                </c:pt>
                <c:pt idx="336">
                  <c:v>4.132695</c:v>
                </c:pt>
                <c:pt idx="337">
                  <c:v>4.1375400000000004</c:v>
                </c:pt>
                <c:pt idx="338">
                  <c:v>4.142385</c:v>
                </c:pt>
                <c:pt idx="339">
                  <c:v>4.1472300000000004</c:v>
                </c:pt>
                <c:pt idx="340">
                  <c:v>4.152075</c:v>
                </c:pt>
                <c:pt idx="341">
                  <c:v>4.1569200000000004</c:v>
                </c:pt>
                <c:pt idx="342">
                  <c:v>4.1617649999999999</c:v>
                </c:pt>
                <c:pt idx="343">
                  <c:v>4.1666100000000004</c:v>
                </c:pt>
                <c:pt idx="344">
                  <c:v>4.1714549999999999</c:v>
                </c:pt>
                <c:pt idx="345">
                  <c:v>4.1763000000000003</c:v>
                </c:pt>
                <c:pt idx="346">
                  <c:v>4.1811449999999999</c:v>
                </c:pt>
                <c:pt idx="347">
                  <c:v>4.1859900000000003</c:v>
                </c:pt>
                <c:pt idx="348">
                  <c:v>4.1908349999999999</c:v>
                </c:pt>
                <c:pt idx="349">
                  <c:v>4.1956800000000003</c:v>
                </c:pt>
                <c:pt idx="350">
                  <c:v>4.2005249999999998</c:v>
                </c:pt>
                <c:pt idx="351">
                  <c:v>4.2053700000000003</c:v>
                </c:pt>
                <c:pt idx="352">
                  <c:v>4.2102149999999998</c:v>
                </c:pt>
                <c:pt idx="353">
                  <c:v>4.2150590000000001</c:v>
                </c:pt>
                <c:pt idx="354">
                  <c:v>4.2199039999999997</c:v>
                </c:pt>
                <c:pt idx="355">
                  <c:v>4.2247490000000001</c:v>
                </c:pt>
                <c:pt idx="356">
                  <c:v>4.2295939999999996</c:v>
                </c:pt>
                <c:pt idx="357">
                  <c:v>4.2344390000000001</c:v>
                </c:pt>
                <c:pt idx="358">
                  <c:v>4.2392839999999996</c:v>
                </c:pt>
                <c:pt idx="359">
                  <c:v>4.244129</c:v>
                </c:pt>
                <c:pt idx="360">
                  <c:v>4.2489739999999996</c:v>
                </c:pt>
                <c:pt idx="361">
                  <c:v>4.253819</c:v>
                </c:pt>
                <c:pt idx="362">
                  <c:v>4.2586639999999996</c:v>
                </c:pt>
                <c:pt idx="363">
                  <c:v>4.263509</c:v>
                </c:pt>
                <c:pt idx="364">
                  <c:v>4.2683540000000004</c:v>
                </c:pt>
                <c:pt idx="365">
                  <c:v>4.273199</c:v>
                </c:pt>
                <c:pt idx="366">
                  <c:v>4.2780440000000004</c:v>
                </c:pt>
                <c:pt idx="367">
                  <c:v>4.2828889999999999</c:v>
                </c:pt>
                <c:pt idx="368">
                  <c:v>4.2877340000000004</c:v>
                </c:pt>
                <c:pt idx="369">
                  <c:v>4.2925789999999999</c:v>
                </c:pt>
                <c:pt idx="370">
                  <c:v>4.2974240000000004</c:v>
                </c:pt>
                <c:pt idx="371">
                  <c:v>4.3022689999999999</c:v>
                </c:pt>
                <c:pt idx="372">
                  <c:v>4.3071140000000003</c:v>
                </c:pt>
                <c:pt idx="373">
                  <c:v>4.3119589999999999</c:v>
                </c:pt>
                <c:pt idx="374">
                  <c:v>4.3168040000000003</c:v>
                </c:pt>
                <c:pt idx="375">
                  <c:v>4.3216489999999999</c:v>
                </c:pt>
                <c:pt idx="376">
                  <c:v>4.3264930000000001</c:v>
                </c:pt>
                <c:pt idx="377">
                  <c:v>4.3313379999999997</c:v>
                </c:pt>
                <c:pt idx="378">
                  <c:v>4.3361830000000001</c:v>
                </c:pt>
                <c:pt idx="379">
                  <c:v>4.3410279999999997</c:v>
                </c:pt>
                <c:pt idx="380">
                  <c:v>4.3458730000000001</c:v>
                </c:pt>
                <c:pt idx="381">
                  <c:v>4.3507179999999996</c:v>
                </c:pt>
                <c:pt idx="382">
                  <c:v>4.3555630000000001</c:v>
                </c:pt>
                <c:pt idx="383">
                  <c:v>4.3604079999999996</c:v>
                </c:pt>
                <c:pt idx="384">
                  <c:v>4.365253</c:v>
                </c:pt>
                <c:pt idx="385">
                  <c:v>4.3700979999999996</c:v>
                </c:pt>
                <c:pt idx="386">
                  <c:v>4.374943</c:v>
                </c:pt>
                <c:pt idx="387">
                  <c:v>4.3797879999999996</c:v>
                </c:pt>
                <c:pt idx="388">
                  <c:v>4.384633</c:v>
                </c:pt>
                <c:pt idx="389">
                  <c:v>4.3894780000000004</c:v>
                </c:pt>
                <c:pt idx="390">
                  <c:v>4.394323</c:v>
                </c:pt>
                <c:pt idx="391">
                  <c:v>4.3991680000000004</c:v>
                </c:pt>
                <c:pt idx="392">
                  <c:v>4.404013</c:v>
                </c:pt>
                <c:pt idx="393">
                  <c:v>4.4088580000000004</c:v>
                </c:pt>
                <c:pt idx="394">
                  <c:v>4.4137029999999999</c:v>
                </c:pt>
                <c:pt idx="395">
                  <c:v>4.4185480000000004</c:v>
                </c:pt>
                <c:pt idx="396">
                  <c:v>4.4233929999999999</c:v>
                </c:pt>
                <c:pt idx="397">
                  <c:v>4.4282380000000003</c:v>
                </c:pt>
                <c:pt idx="398">
                  <c:v>4.4330829999999999</c:v>
                </c:pt>
                <c:pt idx="399">
                  <c:v>4.4379270000000002</c:v>
                </c:pt>
                <c:pt idx="400">
                  <c:v>4.4427719999999997</c:v>
                </c:pt>
                <c:pt idx="401">
                  <c:v>4.4476170000000002</c:v>
                </c:pt>
                <c:pt idx="402">
                  <c:v>4.4524619999999997</c:v>
                </c:pt>
                <c:pt idx="403">
                  <c:v>4.4573070000000001</c:v>
                </c:pt>
                <c:pt idx="404">
                  <c:v>4.4621519999999997</c:v>
                </c:pt>
                <c:pt idx="405">
                  <c:v>4.4669970000000001</c:v>
                </c:pt>
                <c:pt idx="406">
                  <c:v>4.4718419999999997</c:v>
                </c:pt>
                <c:pt idx="407">
                  <c:v>4.4766870000000001</c:v>
                </c:pt>
                <c:pt idx="408">
                  <c:v>4.4815319999999996</c:v>
                </c:pt>
                <c:pt idx="409">
                  <c:v>4.4863770000000001</c:v>
                </c:pt>
                <c:pt idx="410">
                  <c:v>4.4912219999999996</c:v>
                </c:pt>
                <c:pt idx="411">
                  <c:v>4.496067</c:v>
                </c:pt>
                <c:pt idx="412">
                  <c:v>4.5009119999999996</c:v>
                </c:pt>
                <c:pt idx="413">
                  <c:v>4.505757</c:v>
                </c:pt>
                <c:pt idx="414">
                  <c:v>4.5106020000000004</c:v>
                </c:pt>
                <c:pt idx="415">
                  <c:v>4.515447</c:v>
                </c:pt>
                <c:pt idx="416">
                  <c:v>4.5202920000000004</c:v>
                </c:pt>
                <c:pt idx="417">
                  <c:v>4.525137</c:v>
                </c:pt>
                <c:pt idx="418">
                  <c:v>4.5299820000000004</c:v>
                </c:pt>
                <c:pt idx="419">
                  <c:v>4.5348269999999999</c:v>
                </c:pt>
                <c:pt idx="420">
                  <c:v>4.5396720000000004</c:v>
                </c:pt>
                <c:pt idx="421">
                  <c:v>4.5445159999999998</c:v>
                </c:pt>
                <c:pt idx="422">
                  <c:v>4.5493610000000002</c:v>
                </c:pt>
                <c:pt idx="423">
                  <c:v>4.5542059999999998</c:v>
                </c:pt>
                <c:pt idx="424">
                  <c:v>4.5590510000000002</c:v>
                </c:pt>
                <c:pt idx="425">
                  <c:v>4.5638959999999997</c:v>
                </c:pt>
                <c:pt idx="426">
                  <c:v>4.5687410000000002</c:v>
                </c:pt>
                <c:pt idx="427">
                  <c:v>4.5735859999999997</c:v>
                </c:pt>
                <c:pt idx="428">
                  <c:v>4.5784310000000001</c:v>
                </c:pt>
                <c:pt idx="429">
                  <c:v>4.5832759999999997</c:v>
                </c:pt>
                <c:pt idx="430">
                  <c:v>4.5881210000000001</c:v>
                </c:pt>
                <c:pt idx="431">
                  <c:v>4.5929659999999997</c:v>
                </c:pt>
                <c:pt idx="432">
                  <c:v>4.5978110000000001</c:v>
                </c:pt>
                <c:pt idx="433">
                  <c:v>4.6026559999999996</c:v>
                </c:pt>
                <c:pt idx="434">
                  <c:v>4.6075010000000001</c:v>
                </c:pt>
                <c:pt idx="435">
                  <c:v>4.6123459999999996</c:v>
                </c:pt>
                <c:pt idx="436">
                  <c:v>4.617191</c:v>
                </c:pt>
                <c:pt idx="437">
                  <c:v>4.6220359999999996</c:v>
                </c:pt>
                <c:pt idx="438">
                  <c:v>4.626881</c:v>
                </c:pt>
                <c:pt idx="439">
                  <c:v>4.6317259999999996</c:v>
                </c:pt>
                <c:pt idx="440">
                  <c:v>4.636571</c:v>
                </c:pt>
                <c:pt idx="441">
                  <c:v>4.6414160000000004</c:v>
                </c:pt>
                <c:pt idx="442">
                  <c:v>4.646261</c:v>
                </c:pt>
                <c:pt idx="443">
                  <c:v>4.6511060000000004</c:v>
                </c:pt>
                <c:pt idx="444">
                  <c:v>4.6559499999999998</c:v>
                </c:pt>
                <c:pt idx="445">
                  <c:v>4.6607950000000002</c:v>
                </c:pt>
                <c:pt idx="446">
                  <c:v>4.6656399999999998</c:v>
                </c:pt>
                <c:pt idx="447">
                  <c:v>4.6704850000000002</c:v>
                </c:pt>
                <c:pt idx="448">
                  <c:v>4.6753299999999998</c:v>
                </c:pt>
                <c:pt idx="449">
                  <c:v>4.6801750000000002</c:v>
                </c:pt>
                <c:pt idx="450">
                  <c:v>4.6850199999999997</c:v>
                </c:pt>
                <c:pt idx="451">
                  <c:v>4.6898650000000002</c:v>
                </c:pt>
                <c:pt idx="452">
                  <c:v>4.6947099999999997</c:v>
                </c:pt>
                <c:pt idx="453">
                  <c:v>4.6995550000000001</c:v>
                </c:pt>
                <c:pt idx="454">
                  <c:v>4.7043999999999997</c:v>
                </c:pt>
                <c:pt idx="455">
                  <c:v>4.7092450000000001</c:v>
                </c:pt>
                <c:pt idx="456">
                  <c:v>4.7140899999999997</c:v>
                </c:pt>
                <c:pt idx="457">
                  <c:v>4.7189350000000001</c:v>
                </c:pt>
                <c:pt idx="458">
                  <c:v>4.7237799999999996</c:v>
                </c:pt>
                <c:pt idx="459">
                  <c:v>4.7286250000000001</c:v>
                </c:pt>
                <c:pt idx="460">
                  <c:v>4.7334699999999996</c:v>
                </c:pt>
                <c:pt idx="461">
                  <c:v>4.7383150000000001</c:v>
                </c:pt>
                <c:pt idx="462">
                  <c:v>4.7431599999999996</c:v>
                </c:pt>
                <c:pt idx="463">
                  <c:v>4.748005</c:v>
                </c:pt>
                <c:pt idx="464">
                  <c:v>4.7528499999999996</c:v>
                </c:pt>
                <c:pt idx="465">
                  <c:v>4.757695</c:v>
                </c:pt>
                <c:pt idx="466">
                  <c:v>4.7625390000000003</c:v>
                </c:pt>
                <c:pt idx="467">
                  <c:v>4.7673839999999998</c:v>
                </c:pt>
                <c:pt idx="468">
                  <c:v>4.7722290000000003</c:v>
                </c:pt>
                <c:pt idx="469">
                  <c:v>4.7770739999999998</c:v>
                </c:pt>
                <c:pt idx="470">
                  <c:v>4.7819190000000003</c:v>
                </c:pt>
                <c:pt idx="471">
                  <c:v>4.7867639999999998</c:v>
                </c:pt>
                <c:pt idx="472">
                  <c:v>4.7916090000000002</c:v>
                </c:pt>
                <c:pt idx="473">
                  <c:v>4.7964539999999998</c:v>
                </c:pt>
                <c:pt idx="474">
                  <c:v>4.8012990000000002</c:v>
                </c:pt>
                <c:pt idx="475">
                  <c:v>4.8061439999999997</c:v>
                </c:pt>
                <c:pt idx="476">
                  <c:v>4.8109890000000002</c:v>
                </c:pt>
                <c:pt idx="477">
                  <c:v>4.8158339999999997</c:v>
                </c:pt>
                <c:pt idx="478">
                  <c:v>4.8206790000000002</c:v>
                </c:pt>
                <c:pt idx="479">
                  <c:v>4.8255239999999997</c:v>
                </c:pt>
                <c:pt idx="480">
                  <c:v>4.8303690000000001</c:v>
                </c:pt>
                <c:pt idx="481">
                  <c:v>4.8352139999999997</c:v>
                </c:pt>
                <c:pt idx="482">
                  <c:v>4.8400590000000001</c:v>
                </c:pt>
                <c:pt idx="483">
                  <c:v>4.8449039999999997</c:v>
                </c:pt>
                <c:pt idx="484">
                  <c:v>4.8497490000000001</c:v>
                </c:pt>
                <c:pt idx="485">
                  <c:v>4.8545939999999996</c:v>
                </c:pt>
                <c:pt idx="486">
                  <c:v>4.8594390000000001</c:v>
                </c:pt>
                <c:pt idx="487">
                  <c:v>4.8642839999999996</c:v>
                </c:pt>
                <c:pt idx="488">
                  <c:v>4.869129</c:v>
                </c:pt>
                <c:pt idx="489">
                  <c:v>4.8739730000000003</c:v>
                </c:pt>
                <c:pt idx="490">
                  <c:v>4.8788179999999999</c:v>
                </c:pt>
                <c:pt idx="491">
                  <c:v>4.8836630000000003</c:v>
                </c:pt>
                <c:pt idx="492">
                  <c:v>4.8885079999999999</c:v>
                </c:pt>
                <c:pt idx="493">
                  <c:v>4.8933530000000003</c:v>
                </c:pt>
                <c:pt idx="494">
                  <c:v>4.8981979999999998</c:v>
                </c:pt>
                <c:pt idx="495">
                  <c:v>4.9030430000000003</c:v>
                </c:pt>
                <c:pt idx="496">
                  <c:v>4.9078879999999998</c:v>
                </c:pt>
                <c:pt idx="497">
                  <c:v>4.9127330000000002</c:v>
                </c:pt>
                <c:pt idx="498">
                  <c:v>4.9175779999999998</c:v>
                </c:pt>
                <c:pt idx="499">
                  <c:v>4.9224230000000002</c:v>
                </c:pt>
                <c:pt idx="500">
                  <c:v>4.9272679999999998</c:v>
                </c:pt>
                <c:pt idx="501">
                  <c:v>4.9321130000000002</c:v>
                </c:pt>
                <c:pt idx="502">
                  <c:v>4.9369579999999997</c:v>
                </c:pt>
                <c:pt idx="503">
                  <c:v>4.9418030000000002</c:v>
                </c:pt>
                <c:pt idx="504">
                  <c:v>4.9466479999999997</c:v>
                </c:pt>
                <c:pt idx="505">
                  <c:v>4.9514930000000001</c:v>
                </c:pt>
                <c:pt idx="506">
                  <c:v>4.9563379999999997</c:v>
                </c:pt>
                <c:pt idx="507">
                  <c:v>4.9611830000000001</c:v>
                </c:pt>
                <c:pt idx="508">
                  <c:v>4.9660279999999997</c:v>
                </c:pt>
                <c:pt idx="509">
                  <c:v>4.9708730000000001</c:v>
                </c:pt>
                <c:pt idx="510">
                  <c:v>4.9757179999999996</c:v>
                </c:pt>
                <c:pt idx="511">
                  <c:v>4.9805630000000001</c:v>
                </c:pt>
                <c:pt idx="512">
                  <c:v>4.9854070000000004</c:v>
                </c:pt>
                <c:pt idx="513">
                  <c:v>4.9902519999999999</c:v>
                </c:pt>
                <c:pt idx="514">
                  <c:v>4.9950970000000003</c:v>
                </c:pt>
                <c:pt idx="515">
                  <c:v>4.9999419999999999</c:v>
                </c:pt>
                <c:pt idx="516">
                  <c:v>5.0047870000000003</c:v>
                </c:pt>
                <c:pt idx="517">
                  <c:v>5.0096319999999999</c:v>
                </c:pt>
                <c:pt idx="518">
                  <c:v>5.0144770000000003</c:v>
                </c:pt>
                <c:pt idx="519">
                  <c:v>5.0193219999999998</c:v>
                </c:pt>
                <c:pt idx="520">
                  <c:v>5.0241670000000003</c:v>
                </c:pt>
                <c:pt idx="521">
                  <c:v>5.0290119999999998</c:v>
                </c:pt>
                <c:pt idx="522">
                  <c:v>5.0338570000000002</c:v>
                </c:pt>
                <c:pt idx="523">
                  <c:v>5.0387019999999998</c:v>
                </c:pt>
                <c:pt idx="524">
                  <c:v>5.0435470000000002</c:v>
                </c:pt>
                <c:pt idx="525">
                  <c:v>5.0483919999999998</c:v>
                </c:pt>
                <c:pt idx="526">
                  <c:v>5.0532370000000002</c:v>
                </c:pt>
                <c:pt idx="527">
                  <c:v>5.0580819999999997</c:v>
                </c:pt>
                <c:pt idx="528">
                  <c:v>5.0629270000000002</c:v>
                </c:pt>
                <c:pt idx="529">
                  <c:v>5.0677719999999997</c:v>
                </c:pt>
                <c:pt idx="530">
                  <c:v>5.0726170000000002</c:v>
                </c:pt>
                <c:pt idx="531">
                  <c:v>5.0774619999999997</c:v>
                </c:pt>
                <c:pt idx="532">
                  <c:v>5.0823070000000001</c:v>
                </c:pt>
                <c:pt idx="533">
                  <c:v>5.0871519999999997</c:v>
                </c:pt>
                <c:pt idx="534">
                  <c:v>5.091996</c:v>
                </c:pt>
                <c:pt idx="535">
                  <c:v>5.0968410000000004</c:v>
                </c:pt>
                <c:pt idx="536">
                  <c:v>5.1016859999999999</c:v>
                </c:pt>
                <c:pt idx="537">
                  <c:v>5.1065310000000004</c:v>
                </c:pt>
                <c:pt idx="538">
                  <c:v>5.1113759999999999</c:v>
                </c:pt>
                <c:pt idx="539">
                  <c:v>5.1162210000000004</c:v>
                </c:pt>
                <c:pt idx="540">
                  <c:v>5.1210659999999999</c:v>
                </c:pt>
                <c:pt idx="541">
                  <c:v>5.1259110000000003</c:v>
                </c:pt>
                <c:pt idx="542">
                  <c:v>5.1307559999999999</c:v>
                </c:pt>
                <c:pt idx="543">
                  <c:v>5.1356010000000003</c:v>
                </c:pt>
                <c:pt idx="544">
                  <c:v>5.1404459999999998</c:v>
                </c:pt>
                <c:pt idx="545">
                  <c:v>5.1452910000000003</c:v>
                </c:pt>
                <c:pt idx="546">
                  <c:v>5.1501359999999998</c:v>
                </c:pt>
                <c:pt idx="547">
                  <c:v>5.1549810000000003</c:v>
                </c:pt>
                <c:pt idx="548">
                  <c:v>5.1598259999999998</c:v>
                </c:pt>
                <c:pt idx="549">
                  <c:v>5.1646710000000002</c:v>
                </c:pt>
                <c:pt idx="550">
                  <c:v>5.1695159999999998</c:v>
                </c:pt>
                <c:pt idx="551">
                  <c:v>5.1743610000000002</c:v>
                </c:pt>
                <c:pt idx="552">
                  <c:v>5.1792059999999998</c:v>
                </c:pt>
                <c:pt idx="553">
                  <c:v>5.1840510000000002</c:v>
                </c:pt>
                <c:pt idx="554">
                  <c:v>5.1888959999999997</c:v>
                </c:pt>
                <c:pt idx="555">
                  <c:v>5.1937410000000002</c:v>
                </c:pt>
                <c:pt idx="556">
                  <c:v>5.1985859999999997</c:v>
                </c:pt>
                <c:pt idx="557">
                  <c:v>5.20343</c:v>
                </c:pt>
                <c:pt idx="558">
                  <c:v>5.2082750000000004</c:v>
                </c:pt>
                <c:pt idx="559">
                  <c:v>5.21312</c:v>
                </c:pt>
                <c:pt idx="560">
                  <c:v>5.2179650000000004</c:v>
                </c:pt>
                <c:pt idx="561">
                  <c:v>5.22281</c:v>
                </c:pt>
                <c:pt idx="562">
                  <c:v>5.2276550000000004</c:v>
                </c:pt>
                <c:pt idx="563">
                  <c:v>5.2324999999999999</c:v>
                </c:pt>
                <c:pt idx="564">
                  <c:v>5.2373450000000004</c:v>
                </c:pt>
                <c:pt idx="565">
                  <c:v>5.2421899999999999</c:v>
                </c:pt>
                <c:pt idx="566">
                  <c:v>5.2470350000000003</c:v>
                </c:pt>
                <c:pt idx="567">
                  <c:v>5.2518799999999999</c:v>
                </c:pt>
                <c:pt idx="568">
                  <c:v>5.2567250000000003</c:v>
                </c:pt>
                <c:pt idx="569">
                  <c:v>5.2615699999999999</c:v>
                </c:pt>
                <c:pt idx="570">
                  <c:v>5.2664150000000003</c:v>
                </c:pt>
                <c:pt idx="571">
                  <c:v>5.2712599999999998</c:v>
                </c:pt>
                <c:pt idx="572">
                  <c:v>5.2761050000000003</c:v>
                </c:pt>
                <c:pt idx="573">
                  <c:v>5.2809499999999998</c:v>
                </c:pt>
                <c:pt idx="574">
                  <c:v>5.2857950000000002</c:v>
                </c:pt>
                <c:pt idx="575">
                  <c:v>5.2906399999999998</c:v>
                </c:pt>
                <c:pt idx="576">
                  <c:v>5.2954850000000002</c:v>
                </c:pt>
                <c:pt idx="577">
                  <c:v>5.3003299999999998</c:v>
                </c:pt>
                <c:pt idx="578">
                  <c:v>5.3051750000000002</c:v>
                </c:pt>
                <c:pt idx="579">
                  <c:v>5.3100189999999996</c:v>
                </c:pt>
                <c:pt idx="580">
                  <c:v>5.314864</c:v>
                </c:pt>
                <c:pt idx="581">
                  <c:v>5.3197089999999996</c:v>
                </c:pt>
                <c:pt idx="582">
                  <c:v>5.324554</c:v>
                </c:pt>
                <c:pt idx="583">
                  <c:v>5.3293990000000004</c:v>
                </c:pt>
                <c:pt idx="584">
                  <c:v>5.334244</c:v>
                </c:pt>
                <c:pt idx="585">
                  <c:v>5.3390890000000004</c:v>
                </c:pt>
                <c:pt idx="586">
                  <c:v>5.343934</c:v>
                </c:pt>
                <c:pt idx="587">
                  <c:v>5.3487790000000004</c:v>
                </c:pt>
                <c:pt idx="588">
                  <c:v>5.3536239999999999</c:v>
                </c:pt>
                <c:pt idx="589">
                  <c:v>5.3584690000000004</c:v>
                </c:pt>
                <c:pt idx="590">
                  <c:v>5.3633139999999999</c:v>
                </c:pt>
                <c:pt idx="591">
                  <c:v>5.3681590000000003</c:v>
                </c:pt>
                <c:pt idx="592">
                  <c:v>5.3730039999999999</c:v>
                </c:pt>
                <c:pt idx="593">
                  <c:v>5.3778490000000003</c:v>
                </c:pt>
                <c:pt idx="594">
                  <c:v>5.3826939999999999</c:v>
                </c:pt>
                <c:pt idx="595">
                  <c:v>5.3875390000000003</c:v>
                </c:pt>
                <c:pt idx="596">
                  <c:v>5.3923839999999998</c:v>
                </c:pt>
                <c:pt idx="597">
                  <c:v>5.3972290000000003</c:v>
                </c:pt>
                <c:pt idx="598">
                  <c:v>5.4020739999999998</c:v>
                </c:pt>
                <c:pt idx="599">
                  <c:v>5.4069190000000003</c:v>
                </c:pt>
                <c:pt idx="600">
                  <c:v>5.4117639999999998</c:v>
                </c:pt>
                <c:pt idx="601">
                  <c:v>5.4166090000000002</c:v>
                </c:pt>
                <c:pt idx="602">
                  <c:v>5.4214529999999996</c:v>
                </c:pt>
                <c:pt idx="603">
                  <c:v>5.4262980000000001</c:v>
                </c:pt>
                <c:pt idx="604">
                  <c:v>5.4311429999999996</c:v>
                </c:pt>
                <c:pt idx="605">
                  <c:v>5.435988</c:v>
                </c:pt>
                <c:pt idx="606">
                  <c:v>5.4408329999999996</c:v>
                </c:pt>
                <c:pt idx="607">
                  <c:v>5.445678</c:v>
                </c:pt>
                <c:pt idx="608">
                  <c:v>5.4505229999999996</c:v>
                </c:pt>
                <c:pt idx="609">
                  <c:v>5.455368</c:v>
                </c:pt>
                <c:pt idx="610">
                  <c:v>5.4602130000000004</c:v>
                </c:pt>
                <c:pt idx="611">
                  <c:v>5.465058</c:v>
                </c:pt>
                <c:pt idx="612">
                  <c:v>5.4699030000000004</c:v>
                </c:pt>
                <c:pt idx="613">
                  <c:v>5.4747479999999999</c:v>
                </c:pt>
                <c:pt idx="614">
                  <c:v>5.4795930000000004</c:v>
                </c:pt>
                <c:pt idx="615">
                  <c:v>5.4844379999999999</c:v>
                </c:pt>
                <c:pt idx="616">
                  <c:v>5.4892830000000004</c:v>
                </c:pt>
                <c:pt idx="617">
                  <c:v>5.4941279999999999</c:v>
                </c:pt>
                <c:pt idx="618">
                  <c:v>5.4989730000000003</c:v>
                </c:pt>
                <c:pt idx="619">
                  <c:v>5.5038179999999999</c:v>
                </c:pt>
                <c:pt idx="620">
                  <c:v>5.5086630000000003</c:v>
                </c:pt>
                <c:pt idx="621">
                  <c:v>5.5135079999999999</c:v>
                </c:pt>
                <c:pt idx="622">
                  <c:v>5.5183530000000003</c:v>
                </c:pt>
                <c:pt idx="623">
                  <c:v>5.5231979999999998</c:v>
                </c:pt>
                <c:pt idx="624">
                  <c:v>5.5280420000000001</c:v>
                </c:pt>
                <c:pt idx="625">
                  <c:v>5.5328869999999997</c:v>
                </c:pt>
                <c:pt idx="626">
                  <c:v>5.5377320000000001</c:v>
                </c:pt>
                <c:pt idx="627">
                  <c:v>5.5425769999999996</c:v>
                </c:pt>
                <c:pt idx="628">
                  <c:v>5.5474220000000001</c:v>
                </c:pt>
                <c:pt idx="629">
                  <c:v>5.5522669999999996</c:v>
                </c:pt>
                <c:pt idx="630">
                  <c:v>5.5571120000000001</c:v>
                </c:pt>
                <c:pt idx="631">
                  <c:v>5.5619569999999996</c:v>
                </c:pt>
                <c:pt idx="632">
                  <c:v>5.566802</c:v>
                </c:pt>
                <c:pt idx="633">
                  <c:v>5.5716469999999996</c:v>
                </c:pt>
                <c:pt idx="634">
                  <c:v>5.576492</c:v>
                </c:pt>
                <c:pt idx="635">
                  <c:v>5.5813370000000004</c:v>
                </c:pt>
                <c:pt idx="636">
                  <c:v>5.586182</c:v>
                </c:pt>
                <c:pt idx="637">
                  <c:v>5.5910270000000004</c:v>
                </c:pt>
                <c:pt idx="638">
                  <c:v>5.595872</c:v>
                </c:pt>
                <c:pt idx="639">
                  <c:v>5.6007170000000004</c:v>
                </c:pt>
                <c:pt idx="640">
                  <c:v>5.6055619999999999</c:v>
                </c:pt>
                <c:pt idx="641">
                  <c:v>5.6104070000000004</c:v>
                </c:pt>
                <c:pt idx="642">
                  <c:v>5.6152519999999999</c:v>
                </c:pt>
                <c:pt idx="643">
                  <c:v>5.6200970000000003</c:v>
                </c:pt>
                <c:pt idx="644">
                  <c:v>5.6249419999999999</c:v>
                </c:pt>
                <c:pt idx="645">
                  <c:v>5.6297870000000003</c:v>
                </c:pt>
                <c:pt idx="646">
                  <c:v>5.6346319999999999</c:v>
                </c:pt>
                <c:pt idx="647">
                  <c:v>5.6394760000000002</c:v>
                </c:pt>
                <c:pt idx="648">
                  <c:v>5.6443209999999997</c:v>
                </c:pt>
                <c:pt idx="649">
                  <c:v>5.6491660000000001</c:v>
                </c:pt>
                <c:pt idx="650">
                  <c:v>5.6540109999999997</c:v>
                </c:pt>
                <c:pt idx="651">
                  <c:v>5.6588560000000001</c:v>
                </c:pt>
                <c:pt idx="652">
                  <c:v>5.6637009999999997</c:v>
                </c:pt>
                <c:pt idx="653">
                  <c:v>5.6685460000000001</c:v>
                </c:pt>
                <c:pt idx="654">
                  <c:v>5.6733909999999996</c:v>
                </c:pt>
                <c:pt idx="655">
                  <c:v>5.6782360000000001</c:v>
                </c:pt>
                <c:pt idx="656">
                  <c:v>5.6830809999999996</c:v>
                </c:pt>
                <c:pt idx="657">
                  <c:v>5.687926</c:v>
                </c:pt>
                <c:pt idx="658">
                  <c:v>5.6927709999999996</c:v>
                </c:pt>
                <c:pt idx="659">
                  <c:v>5.697616</c:v>
                </c:pt>
                <c:pt idx="660">
                  <c:v>5.7024609999999996</c:v>
                </c:pt>
                <c:pt idx="661">
                  <c:v>5.707306</c:v>
                </c:pt>
                <c:pt idx="662">
                  <c:v>5.7121510000000004</c:v>
                </c:pt>
                <c:pt idx="663">
                  <c:v>5.716996</c:v>
                </c:pt>
                <c:pt idx="664">
                  <c:v>5.7218410000000004</c:v>
                </c:pt>
                <c:pt idx="665">
                  <c:v>5.7266859999999999</c:v>
                </c:pt>
                <c:pt idx="666">
                  <c:v>5.7315310000000004</c:v>
                </c:pt>
                <c:pt idx="667">
                  <c:v>5.7363759999999999</c:v>
                </c:pt>
                <c:pt idx="668">
                  <c:v>5.7412210000000004</c:v>
                </c:pt>
                <c:pt idx="669">
                  <c:v>5.7460659999999999</c:v>
                </c:pt>
                <c:pt idx="670">
                  <c:v>5.7509100000000002</c:v>
                </c:pt>
                <c:pt idx="671">
                  <c:v>5.7557549999999997</c:v>
                </c:pt>
                <c:pt idx="672">
                  <c:v>5.7606000000000002</c:v>
                </c:pt>
                <c:pt idx="673">
                  <c:v>5.7654449999999997</c:v>
                </c:pt>
                <c:pt idx="674">
                  <c:v>5.7702900000000001</c:v>
                </c:pt>
                <c:pt idx="675">
                  <c:v>5.7751349999999997</c:v>
                </c:pt>
                <c:pt idx="676">
                  <c:v>5.7799800000000001</c:v>
                </c:pt>
                <c:pt idx="677">
                  <c:v>5.7848249999999997</c:v>
                </c:pt>
                <c:pt idx="678">
                  <c:v>5.7896700000000001</c:v>
                </c:pt>
                <c:pt idx="679">
                  <c:v>5.7945149999999996</c:v>
                </c:pt>
                <c:pt idx="680">
                  <c:v>5.7993600000000001</c:v>
                </c:pt>
                <c:pt idx="681">
                  <c:v>5.8042049999999996</c:v>
                </c:pt>
                <c:pt idx="682">
                  <c:v>5.80905</c:v>
                </c:pt>
                <c:pt idx="683">
                  <c:v>5.8138949999999996</c:v>
                </c:pt>
                <c:pt idx="684">
                  <c:v>5.81874</c:v>
                </c:pt>
                <c:pt idx="685">
                  <c:v>5.8235849999999996</c:v>
                </c:pt>
                <c:pt idx="686">
                  <c:v>5.82843</c:v>
                </c:pt>
                <c:pt idx="687">
                  <c:v>5.8332750000000004</c:v>
                </c:pt>
                <c:pt idx="688">
                  <c:v>5.83812</c:v>
                </c:pt>
                <c:pt idx="689">
                  <c:v>5.8429650000000004</c:v>
                </c:pt>
                <c:pt idx="690">
                  <c:v>5.84781</c:v>
                </c:pt>
                <c:pt idx="691">
                  <c:v>5.8526550000000004</c:v>
                </c:pt>
                <c:pt idx="692">
                  <c:v>5.8574989999999998</c:v>
                </c:pt>
                <c:pt idx="693">
                  <c:v>5.8623440000000002</c:v>
                </c:pt>
                <c:pt idx="694">
                  <c:v>5.8671889999999998</c:v>
                </c:pt>
                <c:pt idx="695">
                  <c:v>5.8720340000000002</c:v>
                </c:pt>
                <c:pt idx="696">
                  <c:v>5.8768789999999997</c:v>
                </c:pt>
                <c:pt idx="697">
                  <c:v>5.8817240000000002</c:v>
                </c:pt>
                <c:pt idx="698">
                  <c:v>5.8865689999999997</c:v>
                </c:pt>
                <c:pt idx="699">
                  <c:v>5.8914140000000002</c:v>
                </c:pt>
                <c:pt idx="700">
                  <c:v>5.8962589999999997</c:v>
                </c:pt>
                <c:pt idx="701">
                  <c:v>5.9011040000000001</c:v>
                </c:pt>
                <c:pt idx="702">
                  <c:v>5.9059489999999997</c:v>
                </c:pt>
                <c:pt idx="703">
                  <c:v>5.9107940000000001</c:v>
                </c:pt>
                <c:pt idx="704">
                  <c:v>5.9156389999999996</c:v>
                </c:pt>
                <c:pt idx="705">
                  <c:v>5.9204840000000001</c:v>
                </c:pt>
                <c:pt idx="706">
                  <c:v>5.9253289999999996</c:v>
                </c:pt>
                <c:pt idx="707">
                  <c:v>5.9301740000000001</c:v>
                </c:pt>
                <c:pt idx="708">
                  <c:v>5.9350189999999996</c:v>
                </c:pt>
                <c:pt idx="709">
                  <c:v>5.939864</c:v>
                </c:pt>
                <c:pt idx="710">
                  <c:v>5.9447089999999996</c:v>
                </c:pt>
                <c:pt idx="711">
                  <c:v>5.949554</c:v>
                </c:pt>
                <c:pt idx="712">
                  <c:v>5.9543990000000004</c:v>
                </c:pt>
                <c:pt idx="713">
                  <c:v>5.959244</c:v>
                </c:pt>
                <c:pt idx="714">
                  <c:v>5.9640890000000004</c:v>
                </c:pt>
                <c:pt idx="715">
                  <c:v>5.9689329999999998</c:v>
                </c:pt>
                <c:pt idx="716">
                  <c:v>5.9737780000000003</c:v>
                </c:pt>
                <c:pt idx="717">
                  <c:v>5.9786229999999998</c:v>
                </c:pt>
                <c:pt idx="718">
                  <c:v>5.9834680000000002</c:v>
                </c:pt>
                <c:pt idx="719">
                  <c:v>5.9883129999999998</c:v>
                </c:pt>
                <c:pt idx="720">
                  <c:v>5.9931580000000002</c:v>
                </c:pt>
                <c:pt idx="721">
                  <c:v>5.9980029999999998</c:v>
                </c:pt>
                <c:pt idx="722">
                  <c:v>6.0028480000000002</c:v>
                </c:pt>
                <c:pt idx="723">
                  <c:v>6.0076929999999997</c:v>
                </c:pt>
                <c:pt idx="724">
                  <c:v>6.0125380000000002</c:v>
                </c:pt>
                <c:pt idx="725">
                  <c:v>6.0173829999999997</c:v>
                </c:pt>
                <c:pt idx="726">
                  <c:v>6.0222280000000001</c:v>
                </c:pt>
                <c:pt idx="727">
                  <c:v>6.0270729999999997</c:v>
                </c:pt>
                <c:pt idx="728">
                  <c:v>6.0319180000000001</c:v>
                </c:pt>
                <c:pt idx="729">
                  <c:v>6.0367629999999997</c:v>
                </c:pt>
                <c:pt idx="730">
                  <c:v>6.0416080000000001</c:v>
                </c:pt>
                <c:pt idx="731">
                  <c:v>6.0464529999999996</c:v>
                </c:pt>
                <c:pt idx="732">
                  <c:v>6.0512980000000001</c:v>
                </c:pt>
                <c:pt idx="733">
                  <c:v>6.0561429999999996</c:v>
                </c:pt>
                <c:pt idx="734">
                  <c:v>6.060988</c:v>
                </c:pt>
                <c:pt idx="735">
                  <c:v>6.0658329999999996</c:v>
                </c:pt>
                <c:pt idx="736">
                  <c:v>6.070678</c:v>
                </c:pt>
                <c:pt idx="737">
                  <c:v>6.0755220000000003</c:v>
                </c:pt>
                <c:pt idx="738">
                  <c:v>6.0803669999999999</c:v>
                </c:pt>
                <c:pt idx="739">
                  <c:v>6.0852120000000003</c:v>
                </c:pt>
                <c:pt idx="740">
                  <c:v>6.0900569999999998</c:v>
                </c:pt>
                <c:pt idx="741">
                  <c:v>6.0949020000000003</c:v>
                </c:pt>
                <c:pt idx="742">
                  <c:v>6.0997469999999998</c:v>
                </c:pt>
                <c:pt idx="743">
                  <c:v>6.1045920000000002</c:v>
                </c:pt>
                <c:pt idx="744">
                  <c:v>6.1094369999999998</c:v>
                </c:pt>
                <c:pt idx="745">
                  <c:v>6.1142820000000002</c:v>
                </c:pt>
                <c:pt idx="746">
                  <c:v>6.1191269999999998</c:v>
                </c:pt>
                <c:pt idx="747">
                  <c:v>6.1239720000000002</c:v>
                </c:pt>
                <c:pt idx="748">
                  <c:v>6.1288169999999997</c:v>
                </c:pt>
                <c:pt idx="749">
                  <c:v>6.1336620000000002</c:v>
                </c:pt>
                <c:pt idx="750">
                  <c:v>6.1385069999999997</c:v>
                </c:pt>
                <c:pt idx="751">
                  <c:v>6.1433520000000001</c:v>
                </c:pt>
                <c:pt idx="752">
                  <c:v>6.1481969999999997</c:v>
                </c:pt>
                <c:pt idx="753">
                  <c:v>6.1530420000000001</c:v>
                </c:pt>
                <c:pt idx="754">
                  <c:v>6.1578869999999997</c:v>
                </c:pt>
                <c:pt idx="755">
                  <c:v>6.1627320000000001</c:v>
                </c:pt>
                <c:pt idx="756">
                  <c:v>6.1675769999999996</c:v>
                </c:pt>
                <c:pt idx="757">
                  <c:v>6.1724220000000001</c:v>
                </c:pt>
                <c:pt idx="758">
                  <c:v>6.1772669999999996</c:v>
                </c:pt>
                <c:pt idx="759">
                  <c:v>6.1821120000000001</c:v>
                </c:pt>
                <c:pt idx="760">
                  <c:v>6.1869560000000003</c:v>
                </c:pt>
                <c:pt idx="761">
                  <c:v>6.1918009999999999</c:v>
                </c:pt>
                <c:pt idx="762">
                  <c:v>6.1966460000000003</c:v>
                </c:pt>
                <c:pt idx="763">
                  <c:v>6.2014909999999999</c:v>
                </c:pt>
                <c:pt idx="764">
                  <c:v>6.2063360000000003</c:v>
                </c:pt>
                <c:pt idx="765">
                  <c:v>6.2111809999999998</c:v>
                </c:pt>
                <c:pt idx="766">
                  <c:v>6.2160260000000003</c:v>
                </c:pt>
                <c:pt idx="767">
                  <c:v>6.2208709999999998</c:v>
                </c:pt>
                <c:pt idx="768">
                  <c:v>6.2257160000000002</c:v>
                </c:pt>
                <c:pt idx="769">
                  <c:v>6.2305609999999998</c:v>
                </c:pt>
                <c:pt idx="770">
                  <c:v>6.2354060000000002</c:v>
                </c:pt>
                <c:pt idx="771">
                  <c:v>6.2402509999999998</c:v>
                </c:pt>
                <c:pt idx="772">
                  <c:v>6.2450960000000002</c:v>
                </c:pt>
                <c:pt idx="773">
                  <c:v>6.2499409999999997</c:v>
                </c:pt>
                <c:pt idx="774">
                  <c:v>6.2547860000000002</c:v>
                </c:pt>
                <c:pt idx="775">
                  <c:v>6.2596309999999997</c:v>
                </c:pt>
                <c:pt idx="776">
                  <c:v>6.2644760000000002</c:v>
                </c:pt>
                <c:pt idx="777">
                  <c:v>6.2693209999999997</c:v>
                </c:pt>
                <c:pt idx="778">
                  <c:v>6.2741660000000001</c:v>
                </c:pt>
                <c:pt idx="779">
                  <c:v>6.2790109999999997</c:v>
                </c:pt>
                <c:pt idx="780">
                  <c:v>6.2838560000000001</c:v>
                </c:pt>
                <c:pt idx="781">
                  <c:v>6.2887009999999997</c:v>
                </c:pt>
                <c:pt idx="782">
                  <c:v>6.2935460000000001</c:v>
                </c:pt>
                <c:pt idx="783">
                  <c:v>6.2983900000000004</c:v>
                </c:pt>
                <c:pt idx="784">
                  <c:v>6.3032349999999999</c:v>
                </c:pt>
                <c:pt idx="785">
                  <c:v>6.3080800000000004</c:v>
                </c:pt>
                <c:pt idx="786">
                  <c:v>6.3129249999999999</c:v>
                </c:pt>
                <c:pt idx="787">
                  <c:v>6.3177700000000003</c:v>
                </c:pt>
                <c:pt idx="788">
                  <c:v>6.3226149999999999</c:v>
                </c:pt>
                <c:pt idx="789">
                  <c:v>6.3274600000000003</c:v>
                </c:pt>
                <c:pt idx="790">
                  <c:v>6.3323049999999999</c:v>
                </c:pt>
                <c:pt idx="791">
                  <c:v>6.3371500000000003</c:v>
                </c:pt>
                <c:pt idx="792">
                  <c:v>6.3419949999999998</c:v>
                </c:pt>
                <c:pt idx="793">
                  <c:v>6.3468400000000003</c:v>
                </c:pt>
                <c:pt idx="794">
                  <c:v>6.3516849999999998</c:v>
                </c:pt>
                <c:pt idx="795">
                  <c:v>6.3565300000000002</c:v>
                </c:pt>
                <c:pt idx="796">
                  <c:v>6.3613749999999998</c:v>
                </c:pt>
                <c:pt idx="797">
                  <c:v>6.3662200000000002</c:v>
                </c:pt>
                <c:pt idx="798">
                  <c:v>6.3710649999999998</c:v>
                </c:pt>
                <c:pt idx="799">
                  <c:v>6.3759100000000002</c:v>
                </c:pt>
                <c:pt idx="800">
                  <c:v>6.3807549999999997</c:v>
                </c:pt>
                <c:pt idx="801">
                  <c:v>6.3856000000000002</c:v>
                </c:pt>
                <c:pt idx="802">
                  <c:v>6.3904449999999997</c:v>
                </c:pt>
                <c:pt idx="803">
                  <c:v>6.3952900000000001</c:v>
                </c:pt>
                <c:pt idx="804">
                  <c:v>6.4001349999999997</c:v>
                </c:pt>
                <c:pt idx="805">
                  <c:v>6.404979</c:v>
                </c:pt>
                <c:pt idx="806">
                  <c:v>6.4098240000000004</c:v>
                </c:pt>
                <c:pt idx="807">
                  <c:v>6.414669</c:v>
                </c:pt>
                <c:pt idx="808">
                  <c:v>6.4195140000000004</c:v>
                </c:pt>
                <c:pt idx="809">
                  <c:v>6.4243589999999999</c:v>
                </c:pt>
                <c:pt idx="810">
                  <c:v>6.4292040000000004</c:v>
                </c:pt>
                <c:pt idx="811">
                  <c:v>6.4340489999999999</c:v>
                </c:pt>
                <c:pt idx="812">
                  <c:v>6.4388940000000003</c:v>
                </c:pt>
                <c:pt idx="813">
                  <c:v>6.4437389999999999</c:v>
                </c:pt>
                <c:pt idx="814">
                  <c:v>6.4485840000000003</c:v>
                </c:pt>
                <c:pt idx="815">
                  <c:v>6.4534289999999999</c:v>
                </c:pt>
                <c:pt idx="816">
                  <c:v>6.4582740000000003</c:v>
                </c:pt>
                <c:pt idx="817">
                  <c:v>6.4631189999999998</c:v>
                </c:pt>
                <c:pt idx="818">
                  <c:v>6.4679640000000003</c:v>
                </c:pt>
                <c:pt idx="819">
                  <c:v>6.4728089999999998</c:v>
                </c:pt>
                <c:pt idx="820">
                  <c:v>6.4776540000000002</c:v>
                </c:pt>
                <c:pt idx="821">
                  <c:v>6.4824989999999998</c:v>
                </c:pt>
                <c:pt idx="822">
                  <c:v>6.4873440000000002</c:v>
                </c:pt>
                <c:pt idx="823">
                  <c:v>6.4921889999999998</c:v>
                </c:pt>
                <c:pt idx="824">
                  <c:v>6.4970340000000002</c:v>
                </c:pt>
                <c:pt idx="825">
                  <c:v>6.5018789999999997</c:v>
                </c:pt>
                <c:pt idx="826">
                  <c:v>6.5067240000000002</c:v>
                </c:pt>
                <c:pt idx="827">
                  <c:v>6.5115689999999997</c:v>
                </c:pt>
                <c:pt idx="828">
                  <c:v>6.516413</c:v>
                </c:pt>
                <c:pt idx="829">
                  <c:v>6.5212580000000004</c:v>
                </c:pt>
                <c:pt idx="830">
                  <c:v>6.526103</c:v>
                </c:pt>
                <c:pt idx="831">
                  <c:v>6.5309480000000004</c:v>
                </c:pt>
                <c:pt idx="832">
                  <c:v>6.535793</c:v>
                </c:pt>
                <c:pt idx="833">
                  <c:v>6.5406380000000004</c:v>
                </c:pt>
                <c:pt idx="834">
                  <c:v>6.5454829999999999</c:v>
                </c:pt>
                <c:pt idx="835">
                  <c:v>6.5503280000000004</c:v>
                </c:pt>
                <c:pt idx="836">
                  <c:v>6.5551729999999999</c:v>
                </c:pt>
                <c:pt idx="837">
                  <c:v>6.5600180000000003</c:v>
                </c:pt>
                <c:pt idx="838">
                  <c:v>6.5648629999999999</c:v>
                </c:pt>
                <c:pt idx="839">
                  <c:v>6.5697080000000003</c:v>
                </c:pt>
                <c:pt idx="840">
                  <c:v>6.5745529999999999</c:v>
                </c:pt>
                <c:pt idx="841">
                  <c:v>6.5793980000000003</c:v>
                </c:pt>
                <c:pt idx="842">
                  <c:v>6.5842429999999998</c:v>
                </c:pt>
                <c:pt idx="843">
                  <c:v>6.5890880000000003</c:v>
                </c:pt>
                <c:pt idx="844">
                  <c:v>6.5939329999999998</c:v>
                </c:pt>
                <c:pt idx="845">
                  <c:v>6.5987780000000003</c:v>
                </c:pt>
                <c:pt idx="846">
                  <c:v>6.6036229999999998</c:v>
                </c:pt>
                <c:pt idx="847">
                  <c:v>6.6084680000000002</c:v>
                </c:pt>
                <c:pt idx="848">
                  <c:v>6.6133129999999998</c:v>
                </c:pt>
                <c:pt idx="849">
                  <c:v>6.6181580000000002</c:v>
                </c:pt>
                <c:pt idx="850">
                  <c:v>6.6230019999999996</c:v>
                </c:pt>
                <c:pt idx="851">
                  <c:v>6.627847</c:v>
                </c:pt>
                <c:pt idx="852">
                  <c:v>6.6326919999999996</c:v>
                </c:pt>
                <c:pt idx="853">
                  <c:v>6.637537</c:v>
                </c:pt>
                <c:pt idx="854">
                  <c:v>6.6423819999999996</c:v>
                </c:pt>
                <c:pt idx="855">
                  <c:v>6.647227</c:v>
                </c:pt>
                <c:pt idx="856">
                  <c:v>6.6520720000000004</c:v>
                </c:pt>
                <c:pt idx="857">
                  <c:v>6.656917</c:v>
                </c:pt>
                <c:pt idx="858">
                  <c:v>6.6617620000000004</c:v>
                </c:pt>
                <c:pt idx="859">
                  <c:v>6.6666069999999999</c:v>
                </c:pt>
                <c:pt idx="860">
                  <c:v>6.6714520000000004</c:v>
                </c:pt>
                <c:pt idx="861">
                  <c:v>6.6762969999999999</c:v>
                </c:pt>
                <c:pt idx="862">
                  <c:v>6.6811420000000004</c:v>
                </c:pt>
                <c:pt idx="863">
                  <c:v>6.6859869999999999</c:v>
                </c:pt>
                <c:pt idx="864">
                  <c:v>6.6908320000000003</c:v>
                </c:pt>
                <c:pt idx="865">
                  <c:v>6.6956769999999999</c:v>
                </c:pt>
                <c:pt idx="866">
                  <c:v>6.7005220000000003</c:v>
                </c:pt>
                <c:pt idx="867">
                  <c:v>6.7053669999999999</c:v>
                </c:pt>
                <c:pt idx="868">
                  <c:v>6.7102120000000003</c:v>
                </c:pt>
                <c:pt idx="869">
                  <c:v>6.7150569999999998</c:v>
                </c:pt>
                <c:pt idx="870">
                  <c:v>6.7199020000000003</c:v>
                </c:pt>
                <c:pt idx="871">
                  <c:v>6.7247469999999998</c:v>
                </c:pt>
                <c:pt idx="872">
                  <c:v>6.7295920000000002</c:v>
                </c:pt>
                <c:pt idx="873">
                  <c:v>6.7344359999999996</c:v>
                </c:pt>
                <c:pt idx="874">
                  <c:v>6.7392810000000001</c:v>
                </c:pt>
                <c:pt idx="875">
                  <c:v>6.7441259999999996</c:v>
                </c:pt>
                <c:pt idx="876">
                  <c:v>6.7489710000000001</c:v>
                </c:pt>
                <c:pt idx="877">
                  <c:v>6.7538159999999996</c:v>
                </c:pt>
                <c:pt idx="878">
                  <c:v>6.758661</c:v>
                </c:pt>
                <c:pt idx="879">
                  <c:v>6.7635059999999996</c:v>
                </c:pt>
                <c:pt idx="880">
                  <c:v>6.768351</c:v>
                </c:pt>
                <c:pt idx="881">
                  <c:v>6.7731960000000004</c:v>
                </c:pt>
                <c:pt idx="882">
                  <c:v>6.778041</c:v>
                </c:pt>
                <c:pt idx="883">
                  <c:v>6.7828860000000004</c:v>
                </c:pt>
                <c:pt idx="884">
                  <c:v>6.787731</c:v>
                </c:pt>
                <c:pt idx="885">
                  <c:v>6.7925760000000004</c:v>
                </c:pt>
                <c:pt idx="886">
                  <c:v>6.7974209999999999</c:v>
                </c:pt>
                <c:pt idx="887">
                  <c:v>6.8022660000000004</c:v>
                </c:pt>
                <c:pt idx="888">
                  <c:v>6.8071109999999999</c:v>
                </c:pt>
                <c:pt idx="889">
                  <c:v>6.8119560000000003</c:v>
                </c:pt>
                <c:pt idx="890">
                  <c:v>6.8168009999999999</c:v>
                </c:pt>
                <c:pt idx="891">
                  <c:v>6.8216460000000003</c:v>
                </c:pt>
                <c:pt idx="892">
                  <c:v>6.8264909999999999</c:v>
                </c:pt>
                <c:pt idx="893">
                  <c:v>6.8313360000000003</c:v>
                </c:pt>
                <c:pt idx="894">
                  <c:v>6.8361809999999998</c:v>
                </c:pt>
                <c:pt idx="895">
                  <c:v>6.8410260000000003</c:v>
                </c:pt>
                <c:pt idx="896">
                  <c:v>6.8458699999999997</c:v>
                </c:pt>
                <c:pt idx="897">
                  <c:v>6.8507150000000001</c:v>
                </c:pt>
                <c:pt idx="898">
                  <c:v>6.8555599999999997</c:v>
                </c:pt>
                <c:pt idx="899">
                  <c:v>6.8604050000000001</c:v>
                </c:pt>
                <c:pt idx="900">
                  <c:v>6.8652499999999996</c:v>
                </c:pt>
                <c:pt idx="901">
                  <c:v>6.8700950000000001</c:v>
                </c:pt>
                <c:pt idx="902">
                  <c:v>6.8749399999999996</c:v>
                </c:pt>
                <c:pt idx="903">
                  <c:v>6.879785</c:v>
                </c:pt>
                <c:pt idx="904">
                  <c:v>6.8846299999999996</c:v>
                </c:pt>
                <c:pt idx="905">
                  <c:v>6.889475</c:v>
                </c:pt>
                <c:pt idx="906">
                  <c:v>6.8943199999999996</c:v>
                </c:pt>
                <c:pt idx="907">
                  <c:v>6.899165</c:v>
                </c:pt>
                <c:pt idx="908">
                  <c:v>6.9040100000000004</c:v>
                </c:pt>
                <c:pt idx="909">
                  <c:v>6.908855</c:v>
                </c:pt>
                <c:pt idx="910">
                  <c:v>6.9137000000000004</c:v>
                </c:pt>
                <c:pt idx="911">
                  <c:v>6.9185449999999999</c:v>
                </c:pt>
                <c:pt idx="912">
                  <c:v>6.9233900000000004</c:v>
                </c:pt>
                <c:pt idx="913">
                  <c:v>6.9282349999999999</c:v>
                </c:pt>
                <c:pt idx="914">
                  <c:v>6.9330800000000004</c:v>
                </c:pt>
                <c:pt idx="915">
                  <c:v>6.9379249999999999</c:v>
                </c:pt>
                <c:pt idx="916">
                  <c:v>6.9427700000000003</c:v>
                </c:pt>
                <c:pt idx="917">
                  <c:v>6.9476149999999999</c:v>
                </c:pt>
                <c:pt idx="918">
                  <c:v>6.9524590000000002</c:v>
                </c:pt>
                <c:pt idx="919">
                  <c:v>6.9573039999999997</c:v>
                </c:pt>
                <c:pt idx="920">
                  <c:v>6.9621490000000001</c:v>
                </c:pt>
                <c:pt idx="921">
                  <c:v>6.9669939999999997</c:v>
                </c:pt>
                <c:pt idx="922">
                  <c:v>6.9718390000000001</c:v>
                </c:pt>
                <c:pt idx="923">
                  <c:v>6.9766839999999997</c:v>
                </c:pt>
                <c:pt idx="924">
                  <c:v>6.9815290000000001</c:v>
                </c:pt>
                <c:pt idx="925">
                  <c:v>6.9863739999999996</c:v>
                </c:pt>
                <c:pt idx="926">
                  <c:v>6.9912190000000001</c:v>
                </c:pt>
                <c:pt idx="927">
                  <c:v>6.9960639999999996</c:v>
                </c:pt>
                <c:pt idx="928">
                  <c:v>7.000909</c:v>
                </c:pt>
                <c:pt idx="929">
                  <c:v>7.0057539999999996</c:v>
                </c:pt>
                <c:pt idx="930">
                  <c:v>7.010599</c:v>
                </c:pt>
                <c:pt idx="931">
                  <c:v>7.0154439999999996</c:v>
                </c:pt>
                <c:pt idx="932">
                  <c:v>7.020289</c:v>
                </c:pt>
                <c:pt idx="933">
                  <c:v>7.0251340000000004</c:v>
                </c:pt>
                <c:pt idx="934">
                  <c:v>7.029979</c:v>
                </c:pt>
                <c:pt idx="935">
                  <c:v>7.0348240000000004</c:v>
                </c:pt>
                <c:pt idx="936">
                  <c:v>7.039669</c:v>
                </c:pt>
                <c:pt idx="937">
                  <c:v>7.0445140000000004</c:v>
                </c:pt>
                <c:pt idx="938">
                  <c:v>7.0493589999999999</c:v>
                </c:pt>
                <c:pt idx="939">
                  <c:v>7.0542040000000004</c:v>
                </c:pt>
                <c:pt idx="940">
                  <c:v>7.0590489999999999</c:v>
                </c:pt>
                <c:pt idx="941">
                  <c:v>7.0638930000000002</c:v>
                </c:pt>
                <c:pt idx="942">
                  <c:v>7.0687379999999997</c:v>
                </c:pt>
                <c:pt idx="943">
                  <c:v>7.0735830000000002</c:v>
                </c:pt>
                <c:pt idx="944">
                  <c:v>7.0784279999999997</c:v>
                </c:pt>
                <c:pt idx="945">
                  <c:v>7.0832730000000002</c:v>
                </c:pt>
                <c:pt idx="946">
                  <c:v>7.0881179999999997</c:v>
                </c:pt>
                <c:pt idx="947">
                  <c:v>7.0929630000000001</c:v>
                </c:pt>
                <c:pt idx="948">
                  <c:v>7.0978079999999997</c:v>
                </c:pt>
                <c:pt idx="949">
                  <c:v>7.1026530000000001</c:v>
                </c:pt>
                <c:pt idx="950">
                  <c:v>7.1074979999999996</c:v>
                </c:pt>
                <c:pt idx="951">
                  <c:v>7.1123430000000001</c:v>
                </c:pt>
                <c:pt idx="952">
                  <c:v>7.1171879999999996</c:v>
                </c:pt>
                <c:pt idx="953">
                  <c:v>7.1220330000000001</c:v>
                </c:pt>
                <c:pt idx="954">
                  <c:v>7.1268779999999996</c:v>
                </c:pt>
                <c:pt idx="955">
                  <c:v>7.131723</c:v>
                </c:pt>
                <c:pt idx="956">
                  <c:v>7.1365679999999996</c:v>
                </c:pt>
                <c:pt idx="957">
                  <c:v>7.141413</c:v>
                </c:pt>
                <c:pt idx="958">
                  <c:v>7.1462580000000004</c:v>
                </c:pt>
                <c:pt idx="959">
                  <c:v>7.151103</c:v>
                </c:pt>
                <c:pt idx="960">
                  <c:v>7.1559480000000004</c:v>
                </c:pt>
                <c:pt idx="961">
                  <c:v>7.160793</c:v>
                </c:pt>
                <c:pt idx="962">
                  <c:v>7.1656380000000004</c:v>
                </c:pt>
                <c:pt idx="963">
                  <c:v>7.1704819999999998</c:v>
                </c:pt>
                <c:pt idx="964">
                  <c:v>7.1753270000000002</c:v>
                </c:pt>
                <c:pt idx="965">
                  <c:v>7.1801719999999998</c:v>
                </c:pt>
                <c:pt idx="966">
                  <c:v>7.1850170000000002</c:v>
                </c:pt>
                <c:pt idx="967">
                  <c:v>7.1898619999999998</c:v>
                </c:pt>
                <c:pt idx="968">
                  <c:v>7.1947070000000002</c:v>
                </c:pt>
                <c:pt idx="969">
                  <c:v>7.1995519999999997</c:v>
                </c:pt>
                <c:pt idx="970">
                  <c:v>7.2043970000000002</c:v>
                </c:pt>
                <c:pt idx="971">
                  <c:v>7.2092419999999997</c:v>
                </c:pt>
                <c:pt idx="972">
                  <c:v>7.2140870000000001</c:v>
                </c:pt>
                <c:pt idx="973">
                  <c:v>7.2189319999999997</c:v>
                </c:pt>
                <c:pt idx="974">
                  <c:v>7.2237770000000001</c:v>
                </c:pt>
                <c:pt idx="975">
                  <c:v>7.2286219999999997</c:v>
                </c:pt>
                <c:pt idx="976">
                  <c:v>7.2334670000000001</c:v>
                </c:pt>
                <c:pt idx="977">
                  <c:v>7.2383119999999996</c:v>
                </c:pt>
                <c:pt idx="978">
                  <c:v>7.2431570000000001</c:v>
                </c:pt>
                <c:pt idx="979">
                  <c:v>7.2480019999999996</c:v>
                </c:pt>
                <c:pt idx="980">
                  <c:v>7.252847</c:v>
                </c:pt>
                <c:pt idx="981">
                  <c:v>7.2576919999999996</c:v>
                </c:pt>
                <c:pt idx="982">
                  <c:v>7.262537</c:v>
                </c:pt>
                <c:pt idx="983">
                  <c:v>7.2673819999999996</c:v>
                </c:pt>
                <c:pt idx="984">
                  <c:v>7.272227</c:v>
                </c:pt>
                <c:pt idx="985">
                  <c:v>7.2770720000000004</c:v>
                </c:pt>
                <c:pt idx="986">
                  <c:v>7.2819159999999998</c:v>
                </c:pt>
                <c:pt idx="987">
                  <c:v>7.2867610000000003</c:v>
                </c:pt>
                <c:pt idx="988">
                  <c:v>7.2916059999999998</c:v>
                </c:pt>
                <c:pt idx="989">
                  <c:v>7.2964510000000002</c:v>
                </c:pt>
                <c:pt idx="990">
                  <c:v>7.3012959999999998</c:v>
                </c:pt>
                <c:pt idx="991">
                  <c:v>7.3061410000000002</c:v>
                </c:pt>
                <c:pt idx="992">
                  <c:v>7.3109859999999998</c:v>
                </c:pt>
                <c:pt idx="993">
                  <c:v>7.3158310000000002</c:v>
                </c:pt>
                <c:pt idx="994">
                  <c:v>7.3206759999999997</c:v>
                </c:pt>
                <c:pt idx="995">
                  <c:v>7.3255210000000002</c:v>
                </c:pt>
                <c:pt idx="996">
                  <c:v>7.3303659999999997</c:v>
                </c:pt>
                <c:pt idx="997">
                  <c:v>7.3352110000000001</c:v>
                </c:pt>
                <c:pt idx="998">
                  <c:v>7.3400559999999997</c:v>
                </c:pt>
                <c:pt idx="999">
                  <c:v>7.3449010000000001</c:v>
                </c:pt>
                <c:pt idx="1000">
                  <c:v>7.3497459999999997</c:v>
                </c:pt>
                <c:pt idx="1001">
                  <c:v>7.3545910000000001</c:v>
                </c:pt>
                <c:pt idx="1002">
                  <c:v>7.3594359999999996</c:v>
                </c:pt>
                <c:pt idx="1003">
                  <c:v>7.3642810000000001</c:v>
                </c:pt>
                <c:pt idx="1004">
                  <c:v>7.3691259999999996</c:v>
                </c:pt>
                <c:pt idx="1005">
                  <c:v>7.3739710000000001</c:v>
                </c:pt>
                <c:pt idx="1006">
                  <c:v>7.3788159999999996</c:v>
                </c:pt>
                <c:pt idx="1007">
                  <c:v>7.383661</c:v>
                </c:pt>
                <c:pt idx="1008">
                  <c:v>7.3885050000000003</c:v>
                </c:pt>
                <c:pt idx="1009">
                  <c:v>7.3933499999999999</c:v>
                </c:pt>
                <c:pt idx="1010">
                  <c:v>7.3981950000000003</c:v>
                </c:pt>
                <c:pt idx="1011">
                  <c:v>7.4030399999999998</c:v>
                </c:pt>
                <c:pt idx="1012">
                  <c:v>7.4078850000000003</c:v>
                </c:pt>
                <c:pt idx="1013">
                  <c:v>7.4127299999999998</c:v>
                </c:pt>
                <c:pt idx="1014">
                  <c:v>7.4175750000000003</c:v>
                </c:pt>
                <c:pt idx="1015">
                  <c:v>7.4224199999999998</c:v>
                </c:pt>
                <c:pt idx="1016">
                  <c:v>7.4272650000000002</c:v>
                </c:pt>
                <c:pt idx="1017">
                  <c:v>7.4321099999999998</c:v>
                </c:pt>
                <c:pt idx="1018">
                  <c:v>7.4369550000000002</c:v>
                </c:pt>
                <c:pt idx="1019">
                  <c:v>7.4417999999999997</c:v>
                </c:pt>
                <c:pt idx="1020">
                  <c:v>7.4466450000000002</c:v>
                </c:pt>
                <c:pt idx="1021">
                  <c:v>7.4514899999999997</c:v>
                </c:pt>
                <c:pt idx="1022">
                  <c:v>7.4563350000000002</c:v>
                </c:pt>
                <c:pt idx="1023">
                  <c:v>7.4611799999999997</c:v>
                </c:pt>
                <c:pt idx="1024">
                  <c:v>7.4660250000000001</c:v>
                </c:pt>
                <c:pt idx="1025">
                  <c:v>7.4708699999999997</c:v>
                </c:pt>
                <c:pt idx="1026">
                  <c:v>7.4757150000000001</c:v>
                </c:pt>
                <c:pt idx="1027">
                  <c:v>7.4805599999999997</c:v>
                </c:pt>
                <c:pt idx="1028">
                  <c:v>7.4854050000000001</c:v>
                </c:pt>
                <c:pt idx="1029">
                  <c:v>7.4902499999999996</c:v>
                </c:pt>
                <c:pt idx="1030">
                  <c:v>7.4950950000000001</c:v>
                </c:pt>
                <c:pt idx="1031">
                  <c:v>7.4999390000000004</c:v>
                </c:pt>
                <c:pt idx="1032">
                  <c:v>7.5047839999999999</c:v>
                </c:pt>
                <c:pt idx="1033">
                  <c:v>7.5096290000000003</c:v>
                </c:pt>
                <c:pt idx="1034">
                  <c:v>7.5144739999999999</c:v>
                </c:pt>
                <c:pt idx="1035">
                  <c:v>7.5193190000000003</c:v>
                </c:pt>
                <c:pt idx="1036">
                  <c:v>7.5241639999999999</c:v>
                </c:pt>
                <c:pt idx="1037">
                  <c:v>7.5290090000000003</c:v>
                </c:pt>
                <c:pt idx="1038">
                  <c:v>7.5338539999999998</c:v>
                </c:pt>
                <c:pt idx="1039">
                  <c:v>7.5386990000000003</c:v>
                </c:pt>
                <c:pt idx="1040">
                  <c:v>7.5435439999999998</c:v>
                </c:pt>
                <c:pt idx="1041">
                  <c:v>7.5483890000000002</c:v>
                </c:pt>
                <c:pt idx="1042">
                  <c:v>7.5532339999999998</c:v>
                </c:pt>
                <c:pt idx="1043">
                  <c:v>7.5580790000000002</c:v>
                </c:pt>
                <c:pt idx="1044">
                  <c:v>7.5629239999999998</c:v>
                </c:pt>
                <c:pt idx="1045">
                  <c:v>7.5677690000000002</c:v>
                </c:pt>
                <c:pt idx="1046">
                  <c:v>7.5726139999999997</c:v>
                </c:pt>
                <c:pt idx="1047">
                  <c:v>7.5774590000000002</c:v>
                </c:pt>
                <c:pt idx="1048">
                  <c:v>7.5823039999999997</c:v>
                </c:pt>
                <c:pt idx="1049">
                  <c:v>7.5871490000000001</c:v>
                </c:pt>
                <c:pt idx="1050">
                  <c:v>7.5919939999999997</c:v>
                </c:pt>
                <c:pt idx="1051">
                  <c:v>7.5968390000000001</c:v>
                </c:pt>
                <c:pt idx="1052">
                  <c:v>7.6016839999999997</c:v>
                </c:pt>
                <c:pt idx="1053">
                  <c:v>7.6065290000000001</c:v>
                </c:pt>
                <c:pt idx="1054">
                  <c:v>7.6113730000000004</c:v>
                </c:pt>
                <c:pt idx="1055">
                  <c:v>7.6162179999999999</c:v>
                </c:pt>
                <c:pt idx="1056">
                  <c:v>7.6210630000000004</c:v>
                </c:pt>
                <c:pt idx="1057">
                  <c:v>7.6259079999999999</c:v>
                </c:pt>
                <c:pt idx="1058">
                  <c:v>7.6307530000000003</c:v>
                </c:pt>
                <c:pt idx="1059">
                  <c:v>7.6355979999999999</c:v>
                </c:pt>
                <c:pt idx="1060">
                  <c:v>7.6404430000000003</c:v>
                </c:pt>
                <c:pt idx="1061">
                  <c:v>7.6452879999999999</c:v>
                </c:pt>
                <c:pt idx="1062">
                  <c:v>7.6501330000000003</c:v>
                </c:pt>
                <c:pt idx="1063">
                  <c:v>7.6549779999999998</c:v>
                </c:pt>
                <c:pt idx="1064">
                  <c:v>7.6598230000000003</c:v>
                </c:pt>
                <c:pt idx="1065">
                  <c:v>7.6646679999999998</c:v>
                </c:pt>
                <c:pt idx="1066">
                  <c:v>7.6695130000000002</c:v>
                </c:pt>
                <c:pt idx="1067">
                  <c:v>7.6743579999999998</c:v>
                </c:pt>
                <c:pt idx="1068">
                  <c:v>7.6792030000000002</c:v>
                </c:pt>
                <c:pt idx="1069">
                  <c:v>7.6840479999999998</c:v>
                </c:pt>
                <c:pt idx="1070">
                  <c:v>7.6888930000000002</c:v>
                </c:pt>
                <c:pt idx="1071">
                  <c:v>7.6937379999999997</c:v>
                </c:pt>
                <c:pt idx="1072">
                  <c:v>7.6985830000000002</c:v>
                </c:pt>
                <c:pt idx="1073">
                  <c:v>7.7034279999999997</c:v>
                </c:pt>
                <c:pt idx="1074">
                  <c:v>7.7082730000000002</c:v>
                </c:pt>
                <c:pt idx="1075">
                  <c:v>7.7131179999999997</c:v>
                </c:pt>
                <c:pt idx="1076">
                  <c:v>7.717962</c:v>
                </c:pt>
                <c:pt idx="1077">
                  <c:v>7.7228070000000004</c:v>
                </c:pt>
                <c:pt idx="1078">
                  <c:v>7.727652</c:v>
                </c:pt>
                <c:pt idx="1079">
                  <c:v>7.7324970000000004</c:v>
                </c:pt>
                <c:pt idx="1080">
                  <c:v>7.7373419999999999</c:v>
                </c:pt>
                <c:pt idx="1081">
                  <c:v>7.7421870000000004</c:v>
                </c:pt>
                <c:pt idx="1082">
                  <c:v>7.7470319999999999</c:v>
                </c:pt>
                <c:pt idx="1083">
                  <c:v>7.7518770000000004</c:v>
                </c:pt>
                <c:pt idx="1084">
                  <c:v>7.7567219999999999</c:v>
                </c:pt>
                <c:pt idx="1085">
                  <c:v>7.7615670000000003</c:v>
                </c:pt>
                <c:pt idx="1086">
                  <c:v>7.7664119999999999</c:v>
                </c:pt>
                <c:pt idx="1087">
                  <c:v>7.7712570000000003</c:v>
                </c:pt>
                <c:pt idx="1088">
                  <c:v>7.7761019999999998</c:v>
                </c:pt>
                <c:pt idx="1089">
                  <c:v>7.7809470000000003</c:v>
                </c:pt>
                <c:pt idx="1090">
                  <c:v>7.7857919999999998</c:v>
                </c:pt>
                <c:pt idx="1091">
                  <c:v>7.7906370000000003</c:v>
                </c:pt>
                <c:pt idx="1092">
                  <c:v>7.7954819999999998</c:v>
                </c:pt>
                <c:pt idx="1093">
                  <c:v>7.8003270000000002</c:v>
                </c:pt>
                <c:pt idx="1094">
                  <c:v>7.8051719999999998</c:v>
                </c:pt>
                <c:pt idx="1095">
                  <c:v>7.8100170000000002</c:v>
                </c:pt>
                <c:pt idx="1096">
                  <c:v>7.8148619999999998</c:v>
                </c:pt>
                <c:pt idx="1097">
                  <c:v>7.8197070000000002</c:v>
                </c:pt>
                <c:pt idx="1098">
                  <c:v>7.8245519999999997</c:v>
                </c:pt>
                <c:pt idx="1099">
                  <c:v>7.829396</c:v>
                </c:pt>
                <c:pt idx="1100">
                  <c:v>7.8342409999999996</c:v>
                </c:pt>
                <c:pt idx="1101">
                  <c:v>7.839086</c:v>
                </c:pt>
                <c:pt idx="1102">
                  <c:v>7.8439310000000004</c:v>
                </c:pt>
                <c:pt idx="1103">
                  <c:v>7.848776</c:v>
                </c:pt>
                <c:pt idx="1104">
                  <c:v>7.8536210000000004</c:v>
                </c:pt>
                <c:pt idx="1105">
                  <c:v>7.858466</c:v>
                </c:pt>
                <c:pt idx="1106">
                  <c:v>7.8633110000000004</c:v>
                </c:pt>
                <c:pt idx="1107">
                  <c:v>7.8681559999999999</c:v>
                </c:pt>
                <c:pt idx="1108">
                  <c:v>7.8730010000000004</c:v>
                </c:pt>
                <c:pt idx="1109">
                  <c:v>7.8778459999999999</c:v>
                </c:pt>
                <c:pt idx="1110">
                  <c:v>7.8826910000000003</c:v>
                </c:pt>
                <c:pt idx="1111">
                  <c:v>7.8875359999999999</c:v>
                </c:pt>
                <c:pt idx="1112">
                  <c:v>7.8923810000000003</c:v>
                </c:pt>
                <c:pt idx="1113">
                  <c:v>7.8972259999999999</c:v>
                </c:pt>
                <c:pt idx="1114">
                  <c:v>7.9020710000000003</c:v>
                </c:pt>
                <c:pt idx="1115">
                  <c:v>7.9069159999999998</c:v>
                </c:pt>
                <c:pt idx="1116">
                  <c:v>7.9117610000000003</c:v>
                </c:pt>
                <c:pt idx="1117">
                  <c:v>7.9166059999999998</c:v>
                </c:pt>
                <c:pt idx="1118">
                  <c:v>7.9214510000000002</c:v>
                </c:pt>
                <c:pt idx="1119">
                  <c:v>7.9262959999999998</c:v>
                </c:pt>
                <c:pt idx="1120">
                  <c:v>7.9311410000000002</c:v>
                </c:pt>
                <c:pt idx="1121">
                  <c:v>7.9359849999999996</c:v>
                </c:pt>
                <c:pt idx="1122">
                  <c:v>7.9408300000000001</c:v>
                </c:pt>
                <c:pt idx="1123">
                  <c:v>7.9456749999999996</c:v>
                </c:pt>
                <c:pt idx="1124">
                  <c:v>7.95052</c:v>
                </c:pt>
                <c:pt idx="1125">
                  <c:v>7.9553649999999996</c:v>
                </c:pt>
                <c:pt idx="1126">
                  <c:v>7.96021</c:v>
                </c:pt>
                <c:pt idx="1127">
                  <c:v>7.9650550000000004</c:v>
                </c:pt>
                <c:pt idx="1128">
                  <c:v>7.9699</c:v>
                </c:pt>
                <c:pt idx="1129">
                  <c:v>7.9747450000000004</c:v>
                </c:pt>
                <c:pt idx="1130">
                  <c:v>7.97959</c:v>
                </c:pt>
                <c:pt idx="1131">
                  <c:v>7.9844350000000004</c:v>
                </c:pt>
                <c:pt idx="1132">
                  <c:v>7.9892799999999999</c:v>
                </c:pt>
                <c:pt idx="1133">
                  <c:v>7.9941250000000004</c:v>
                </c:pt>
                <c:pt idx="1134">
                  <c:v>7.9989699999999999</c:v>
                </c:pt>
                <c:pt idx="1135">
                  <c:v>8.0038149999999995</c:v>
                </c:pt>
                <c:pt idx="1136">
                  <c:v>8.0086600000000008</c:v>
                </c:pt>
                <c:pt idx="1137">
                  <c:v>8.0135050000000003</c:v>
                </c:pt>
                <c:pt idx="1138">
                  <c:v>8.0183499999999999</c:v>
                </c:pt>
                <c:pt idx="1139">
                  <c:v>8.0231949999999994</c:v>
                </c:pt>
                <c:pt idx="1140">
                  <c:v>8.0280400000000007</c:v>
                </c:pt>
                <c:pt idx="1141">
                  <c:v>8.0328850000000003</c:v>
                </c:pt>
                <c:pt idx="1142">
                  <c:v>8.0377299999999998</c:v>
                </c:pt>
                <c:pt idx="1143">
                  <c:v>8.0425749999999994</c:v>
                </c:pt>
                <c:pt idx="1144">
                  <c:v>8.0474189999999997</c:v>
                </c:pt>
                <c:pt idx="1145">
                  <c:v>8.0522639999999992</c:v>
                </c:pt>
                <c:pt idx="1146">
                  <c:v>8.0571090000000005</c:v>
                </c:pt>
                <c:pt idx="1147">
                  <c:v>8.0619540000000001</c:v>
                </c:pt>
                <c:pt idx="1148">
                  <c:v>8.0667989999999996</c:v>
                </c:pt>
                <c:pt idx="1149">
                  <c:v>8.0716439999999992</c:v>
                </c:pt>
                <c:pt idx="1150">
                  <c:v>8.0764890000000005</c:v>
                </c:pt>
                <c:pt idx="1151">
                  <c:v>8.081334</c:v>
                </c:pt>
                <c:pt idx="1152">
                  <c:v>8.0861789999999996</c:v>
                </c:pt>
                <c:pt idx="1153">
                  <c:v>8.0910240000000009</c:v>
                </c:pt>
                <c:pt idx="1154">
                  <c:v>8.0958690000000004</c:v>
                </c:pt>
                <c:pt idx="1155">
                  <c:v>8.100714</c:v>
                </c:pt>
                <c:pt idx="1156">
                  <c:v>8.1055589999999995</c:v>
                </c:pt>
                <c:pt idx="1157">
                  <c:v>8.1104040000000008</c:v>
                </c:pt>
                <c:pt idx="1158">
                  <c:v>8.1152490000000004</c:v>
                </c:pt>
                <c:pt idx="1159">
                  <c:v>8.1200939999999999</c:v>
                </c:pt>
                <c:pt idx="1160">
                  <c:v>8.1249389999999995</c:v>
                </c:pt>
                <c:pt idx="1161">
                  <c:v>8.1297840000000008</c:v>
                </c:pt>
                <c:pt idx="1162">
                  <c:v>8.1346290000000003</c:v>
                </c:pt>
                <c:pt idx="1163">
                  <c:v>8.1394739999999999</c:v>
                </c:pt>
                <c:pt idx="1164">
                  <c:v>8.1443189999999994</c:v>
                </c:pt>
                <c:pt idx="1165">
                  <c:v>8.1491640000000007</c:v>
                </c:pt>
                <c:pt idx="1166">
                  <c:v>8.1540090000000003</c:v>
                </c:pt>
                <c:pt idx="1167">
                  <c:v>8.1588530000000006</c:v>
                </c:pt>
                <c:pt idx="1168">
                  <c:v>8.1636980000000001</c:v>
                </c:pt>
                <c:pt idx="1169">
                  <c:v>8.1685429999999997</c:v>
                </c:pt>
                <c:pt idx="1170">
                  <c:v>8.1733879999999992</c:v>
                </c:pt>
                <c:pt idx="1171">
                  <c:v>8.1782330000000005</c:v>
                </c:pt>
                <c:pt idx="1172">
                  <c:v>8.1830780000000001</c:v>
                </c:pt>
                <c:pt idx="1173">
                  <c:v>8.1879229999999996</c:v>
                </c:pt>
                <c:pt idx="1174">
                  <c:v>8.1927679999999992</c:v>
                </c:pt>
                <c:pt idx="1175">
                  <c:v>8.1976130000000005</c:v>
                </c:pt>
                <c:pt idx="1176">
                  <c:v>8.202458</c:v>
                </c:pt>
                <c:pt idx="1177">
                  <c:v>8.2073029999999996</c:v>
                </c:pt>
                <c:pt idx="1178">
                  <c:v>8.2121479999999991</c:v>
                </c:pt>
                <c:pt idx="1179">
                  <c:v>8.2169930000000004</c:v>
                </c:pt>
                <c:pt idx="1180">
                  <c:v>8.221838</c:v>
                </c:pt>
                <c:pt idx="1181">
                  <c:v>8.2266829999999995</c:v>
                </c:pt>
                <c:pt idx="1182">
                  <c:v>8.2315280000000008</c:v>
                </c:pt>
                <c:pt idx="1183">
                  <c:v>8.2363730000000004</c:v>
                </c:pt>
                <c:pt idx="1184">
                  <c:v>8.2412179999999999</c:v>
                </c:pt>
                <c:pt idx="1185">
                  <c:v>8.2460629999999995</c:v>
                </c:pt>
                <c:pt idx="1186">
                  <c:v>8.2509080000000008</c:v>
                </c:pt>
                <c:pt idx="1187">
                  <c:v>8.2557530000000003</c:v>
                </c:pt>
                <c:pt idx="1188">
                  <c:v>8.2605979999999999</c:v>
                </c:pt>
                <c:pt idx="1189">
                  <c:v>8.2654420000000002</c:v>
                </c:pt>
                <c:pt idx="1190">
                  <c:v>8.2702869999999997</c:v>
                </c:pt>
                <c:pt idx="1191">
                  <c:v>8.2751319999999993</c:v>
                </c:pt>
                <c:pt idx="1192">
                  <c:v>8.2799770000000006</c:v>
                </c:pt>
                <c:pt idx="1193">
                  <c:v>8.2848220000000001</c:v>
                </c:pt>
                <c:pt idx="1194">
                  <c:v>8.2896669999999997</c:v>
                </c:pt>
                <c:pt idx="1195">
                  <c:v>8.2945119999999992</c:v>
                </c:pt>
                <c:pt idx="1196">
                  <c:v>8.2993570000000005</c:v>
                </c:pt>
                <c:pt idx="1197">
                  <c:v>8.3042020000000001</c:v>
                </c:pt>
                <c:pt idx="1198">
                  <c:v>8.3090469999999996</c:v>
                </c:pt>
                <c:pt idx="1199">
                  <c:v>8.3138919999999992</c:v>
                </c:pt>
                <c:pt idx="1200">
                  <c:v>8.3187370000000005</c:v>
                </c:pt>
                <c:pt idx="1201">
                  <c:v>8.323582</c:v>
                </c:pt>
                <c:pt idx="1202">
                  <c:v>8.3284269999999996</c:v>
                </c:pt>
                <c:pt idx="1203">
                  <c:v>8.3332719999999991</c:v>
                </c:pt>
                <c:pt idx="1204">
                  <c:v>8.3381170000000004</c:v>
                </c:pt>
                <c:pt idx="1205">
                  <c:v>8.342962</c:v>
                </c:pt>
                <c:pt idx="1206">
                  <c:v>8.3478069999999995</c:v>
                </c:pt>
                <c:pt idx="1207">
                  <c:v>8.3526520000000009</c:v>
                </c:pt>
                <c:pt idx="1208">
                  <c:v>8.3574970000000004</c:v>
                </c:pt>
                <c:pt idx="1209">
                  <c:v>8.3623419999999999</c:v>
                </c:pt>
                <c:pt idx="1210">
                  <c:v>8.3671869999999995</c:v>
                </c:pt>
                <c:pt idx="1211">
                  <c:v>8.3720320000000008</c:v>
                </c:pt>
                <c:pt idx="1212">
                  <c:v>8.3768759999999993</c:v>
                </c:pt>
                <c:pt idx="1213">
                  <c:v>8.3817210000000006</c:v>
                </c:pt>
                <c:pt idx="1214">
                  <c:v>8.3865660000000002</c:v>
                </c:pt>
                <c:pt idx="1215">
                  <c:v>8.3914109999999997</c:v>
                </c:pt>
                <c:pt idx="1216">
                  <c:v>8.3962559999999993</c:v>
                </c:pt>
                <c:pt idx="1217">
                  <c:v>8.4011010000000006</c:v>
                </c:pt>
                <c:pt idx="1218">
                  <c:v>8.4059460000000001</c:v>
                </c:pt>
                <c:pt idx="1219">
                  <c:v>8.4107909999999997</c:v>
                </c:pt>
                <c:pt idx="1220">
                  <c:v>8.4156359999999992</c:v>
                </c:pt>
                <c:pt idx="1221">
                  <c:v>8.4204810000000005</c:v>
                </c:pt>
                <c:pt idx="1222">
                  <c:v>8.4253260000000001</c:v>
                </c:pt>
                <c:pt idx="1223">
                  <c:v>8.4301709999999996</c:v>
                </c:pt>
                <c:pt idx="1224">
                  <c:v>8.4350159999999992</c:v>
                </c:pt>
                <c:pt idx="1225">
                  <c:v>8.4398610000000005</c:v>
                </c:pt>
                <c:pt idx="1226">
                  <c:v>8.444706</c:v>
                </c:pt>
                <c:pt idx="1227">
                  <c:v>8.4495509999999996</c:v>
                </c:pt>
                <c:pt idx="1228">
                  <c:v>8.4543959999999991</c:v>
                </c:pt>
                <c:pt idx="1229">
                  <c:v>8.4592410000000005</c:v>
                </c:pt>
                <c:pt idx="1230">
                  <c:v>8.464086</c:v>
                </c:pt>
                <c:pt idx="1231">
                  <c:v>8.4689309999999995</c:v>
                </c:pt>
                <c:pt idx="1232">
                  <c:v>8.4737760000000009</c:v>
                </c:pt>
                <c:pt idx="1233">
                  <c:v>8.4786210000000004</c:v>
                </c:pt>
                <c:pt idx="1234">
                  <c:v>8.4834650000000007</c:v>
                </c:pt>
                <c:pt idx="1235">
                  <c:v>8.4883100000000002</c:v>
                </c:pt>
                <c:pt idx="1236">
                  <c:v>8.4931549999999998</c:v>
                </c:pt>
                <c:pt idx="1237">
                  <c:v>8.4979999999999993</c:v>
                </c:pt>
                <c:pt idx="1238">
                  <c:v>8.5028450000000007</c:v>
                </c:pt>
                <c:pt idx="1239">
                  <c:v>8.5076900000000002</c:v>
                </c:pt>
                <c:pt idx="1240">
                  <c:v>8.5125349999999997</c:v>
                </c:pt>
                <c:pt idx="1241">
                  <c:v>8.5173799999999993</c:v>
                </c:pt>
                <c:pt idx="1242">
                  <c:v>8.5222250000000006</c:v>
                </c:pt>
                <c:pt idx="1243">
                  <c:v>8.5270700000000001</c:v>
                </c:pt>
                <c:pt idx="1244">
                  <c:v>8.5319149999999997</c:v>
                </c:pt>
                <c:pt idx="1245">
                  <c:v>8.5367599999999992</c:v>
                </c:pt>
                <c:pt idx="1246">
                  <c:v>8.5416050000000006</c:v>
                </c:pt>
                <c:pt idx="1247">
                  <c:v>8.5464500000000001</c:v>
                </c:pt>
                <c:pt idx="1248">
                  <c:v>8.5512949999999996</c:v>
                </c:pt>
                <c:pt idx="1249">
                  <c:v>8.5561399999999992</c:v>
                </c:pt>
                <c:pt idx="1250">
                  <c:v>8.5609850000000005</c:v>
                </c:pt>
                <c:pt idx="1251">
                  <c:v>8.5658300000000001</c:v>
                </c:pt>
                <c:pt idx="1252">
                  <c:v>8.5706749999999996</c:v>
                </c:pt>
                <c:pt idx="1253">
                  <c:v>8.5755199999999991</c:v>
                </c:pt>
                <c:pt idx="1254">
                  <c:v>8.5803650000000005</c:v>
                </c:pt>
                <c:pt idx="1255">
                  <c:v>8.58521</c:v>
                </c:pt>
                <c:pt idx="1256">
                  <c:v>8.5900549999999996</c:v>
                </c:pt>
                <c:pt idx="1257">
                  <c:v>8.5948989999999998</c:v>
                </c:pt>
                <c:pt idx="1258">
                  <c:v>8.5997439999999994</c:v>
                </c:pt>
                <c:pt idx="1259">
                  <c:v>8.6045890000000007</c:v>
                </c:pt>
                <c:pt idx="1260">
                  <c:v>8.6094340000000003</c:v>
                </c:pt>
                <c:pt idx="1261">
                  <c:v>8.6142789999999998</c:v>
                </c:pt>
                <c:pt idx="1262">
                  <c:v>8.6191239999999993</c:v>
                </c:pt>
                <c:pt idx="1263">
                  <c:v>8.6239690000000007</c:v>
                </c:pt>
                <c:pt idx="1264">
                  <c:v>8.6288140000000002</c:v>
                </c:pt>
                <c:pt idx="1265">
                  <c:v>8.6336589999999998</c:v>
                </c:pt>
                <c:pt idx="1266">
                  <c:v>8.6385039999999993</c:v>
                </c:pt>
                <c:pt idx="1267">
                  <c:v>8.6433490000000006</c:v>
                </c:pt>
                <c:pt idx="1268">
                  <c:v>8.6481940000000002</c:v>
                </c:pt>
                <c:pt idx="1269">
                  <c:v>8.6530389999999997</c:v>
                </c:pt>
                <c:pt idx="1270">
                  <c:v>8.6578839999999992</c:v>
                </c:pt>
                <c:pt idx="1271">
                  <c:v>8.6627290000000006</c:v>
                </c:pt>
                <c:pt idx="1272">
                  <c:v>8.6675740000000001</c:v>
                </c:pt>
                <c:pt idx="1273">
                  <c:v>8.6724189999999997</c:v>
                </c:pt>
                <c:pt idx="1274">
                  <c:v>8.6772639999999992</c:v>
                </c:pt>
                <c:pt idx="1275">
                  <c:v>8.6821090000000005</c:v>
                </c:pt>
                <c:pt idx="1276">
                  <c:v>8.6869540000000001</c:v>
                </c:pt>
                <c:pt idx="1277">
                  <c:v>8.6917989999999996</c:v>
                </c:pt>
                <c:pt idx="1278">
                  <c:v>8.6966439999999992</c:v>
                </c:pt>
                <c:pt idx="1279">
                  <c:v>8.7014879999999994</c:v>
                </c:pt>
                <c:pt idx="1280">
                  <c:v>8.7063330000000008</c:v>
                </c:pt>
                <c:pt idx="1281">
                  <c:v>8.7111780000000003</c:v>
                </c:pt>
                <c:pt idx="1282">
                  <c:v>8.7160229999999999</c:v>
                </c:pt>
                <c:pt idx="1283">
                  <c:v>8.7208679999999994</c:v>
                </c:pt>
                <c:pt idx="1284">
                  <c:v>8.7257130000000007</c:v>
                </c:pt>
                <c:pt idx="1285">
                  <c:v>8.7305580000000003</c:v>
                </c:pt>
                <c:pt idx="1286">
                  <c:v>8.7354029999999998</c:v>
                </c:pt>
                <c:pt idx="1287">
                  <c:v>8.7402479999999994</c:v>
                </c:pt>
                <c:pt idx="1288">
                  <c:v>8.7450930000000007</c:v>
                </c:pt>
                <c:pt idx="1289">
                  <c:v>8.7499380000000002</c:v>
                </c:pt>
                <c:pt idx="1290">
                  <c:v>8.7547829999999998</c:v>
                </c:pt>
                <c:pt idx="1291">
                  <c:v>8.7596279999999993</c:v>
                </c:pt>
                <c:pt idx="1292">
                  <c:v>8.7644730000000006</c:v>
                </c:pt>
                <c:pt idx="1293">
                  <c:v>8.7693180000000002</c:v>
                </c:pt>
                <c:pt idx="1294">
                  <c:v>8.7741629999999997</c:v>
                </c:pt>
                <c:pt idx="1295">
                  <c:v>8.7790079999999993</c:v>
                </c:pt>
                <c:pt idx="1296">
                  <c:v>8.7838530000000006</c:v>
                </c:pt>
                <c:pt idx="1297">
                  <c:v>8.7886980000000001</c:v>
                </c:pt>
                <c:pt idx="1298">
                  <c:v>8.7935429999999997</c:v>
                </c:pt>
                <c:pt idx="1299">
                  <c:v>8.7983879999999992</c:v>
                </c:pt>
                <c:pt idx="1300">
                  <c:v>8.8032330000000005</c:v>
                </c:pt>
                <c:pt idx="1301">
                  <c:v>8.8080780000000001</c:v>
                </c:pt>
                <c:pt idx="1302">
                  <c:v>8.8129220000000004</c:v>
                </c:pt>
                <c:pt idx="1303">
                  <c:v>8.8177669999999999</c:v>
                </c:pt>
                <c:pt idx="1304">
                  <c:v>8.8226119999999995</c:v>
                </c:pt>
                <c:pt idx="1305">
                  <c:v>8.8274570000000008</c:v>
                </c:pt>
                <c:pt idx="1306">
                  <c:v>8.8323020000000003</c:v>
                </c:pt>
                <c:pt idx="1307">
                  <c:v>8.8371469999999999</c:v>
                </c:pt>
                <c:pt idx="1308">
                  <c:v>8.8419919999999994</c:v>
                </c:pt>
                <c:pt idx="1309">
                  <c:v>8.8468370000000007</c:v>
                </c:pt>
                <c:pt idx="1310">
                  <c:v>8.8516820000000003</c:v>
                </c:pt>
                <c:pt idx="1311">
                  <c:v>8.8565269999999998</c:v>
                </c:pt>
                <c:pt idx="1312">
                  <c:v>8.8613719999999994</c:v>
                </c:pt>
                <c:pt idx="1313">
                  <c:v>8.8662170000000007</c:v>
                </c:pt>
                <c:pt idx="1314">
                  <c:v>8.8710620000000002</c:v>
                </c:pt>
                <c:pt idx="1315">
                  <c:v>8.8759069999999998</c:v>
                </c:pt>
                <c:pt idx="1316">
                  <c:v>8.8807519999999993</c:v>
                </c:pt>
                <c:pt idx="1317">
                  <c:v>8.8855970000000006</c:v>
                </c:pt>
                <c:pt idx="1318">
                  <c:v>8.8904420000000002</c:v>
                </c:pt>
                <c:pt idx="1319">
                  <c:v>8.8952869999999997</c:v>
                </c:pt>
                <c:pt idx="1320">
                  <c:v>8.9001319999999993</c:v>
                </c:pt>
                <c:pt idx="1321">
                  <c:v>8.9049770000000006</c:v>
                </c:pt>
                <c:pt idx="1322">
                  <c:v>8.9098220000000001</c:v>
                </c:pt>
                <c:pt idx="1323">
                  <c:v>8.9146669999999997</c:v>
                </c:pt>
                <c:pt idx="1324">
                  <c:v>8.9195119999999992</c:v>
                </c:pt>
                <c:pt idx="1325">
                  <c:v>8.9243559999999995</c:v>
                </c:pt>
                <c:pt idx="1326">
                  <c:v>8.9292010000000008</c:v>
                </c:pt>
                <c:pt idx="1327">
                  <c:v>8.9340460000000004</c:v>
                </c:pt>
                <c:pt idx="1328">
                  <c:v>8.9388909999999999</c:v>
                </c:pt>
                <c:pt idx="1329">
                  <c:v>8.9437359999999995</c:v>
                </c:pt>
                <c:pt idx="1330">
                  <c:v>8.9485810000000008</c:v>
                </c:pt>
                <c:pt idx="1331">
                  <c:v>8.9534260000000003</c:v>
                </c:pt>
                <c:pt idx="1332">
                  <c:v>8.9582709999999999</c:v>
                </c:pt>
                <c:pt idx="1333">
                  <c:v>8.9631159999999994</c:v>
                </c:pt>
                <c:pt idx="1334">
                  <c:v>8.9679610000000007</c:v>
                </c:pt>
                <c:pt idx="1335">
                  <c:v>8.9728060000000003</c:v>
                </c:pt>
                <c:pt idx="1336">
                  <c:v>8.9776509999999998</c:v>
                </c:pt>
                <c:pt idx="1337">
                  <c:v>8.9824959999999994</c:v>
                </c:pt>
                <c:pt idx="1338">
                  <c:v>8.9873410000000007</c:v>
                </c:pt>
                <c:pt idx="1339">
                  <c:v>8.9921860000000002</c:v>
                </c:pt>
                <c:pt idx="1340">
                  <c:v>8.9970309999999998</c:v>
                </c:pt>
                <c:pt idx="1341">
                  <c:v>9.0018759999999993</c:v>
                </c:pt>
                <c:pt idx="1342">
                  <c:v>9.0067210000000006</c:v>
                </c:pt>
                <c:pt idx="1343">
                  <c:v>9.0115660000000002</c:v>
                </c:pt>
                <c:pt idx="1344">
                  <c:v>9.0164109999999997</c:v>
                </c:pt>
                <c:pt idx="1345">
                  <c:v>9.0212559999999993</c:v>
                </c:pt>
                <c:pt idx="1346">
                  <c:v>9.0261010000000006</c:v>
                </c:pt>
                <c:pt idx="1347">
                  <c:v>9.0309449999999991</c:v>
                </c:pt>
                <c:pt idx="1348">
                  <c:v>9.0357900000000004</c:v>
                </c:pt>
                <c:pt idx="1349">
                  <c:v>9.040635</c:v>
                </c:pt>
                <c:pt idx="1350">
                  <c:v>9.0454799999999995</c:v>
                </c:pt>
                <c:pt idx="1351">
                  <c:v>9.0503250000000008</c:v>
                </c:pt>
                <c:pt idx="1352">
                  <c:v>9.0551700000000004</c:v>
                </c:pt>
                <c:pt idx="1353">
                  <c:v>9.0600149999999999</c:v>
                </c:pt>
                <c:pt idx="1354">
                  <c:v>9.0648599999999995</c:v>
                </c:pt>
                <c:pt idx="1355">
                  <c:v>9.0697050000000008</c:v>
                </c:pt>
                <c:pt idx="1356">
                  <c:v>9.0745500000000003</c:v>
                </c:pt>
                <c:pt idx="1357">
                  <c:v>9.0793949999999999</c:v>
                </c:pt>
                <c:pt idx="1358">
                  <c:v>9.0842399999999994</c:v>
                </c:pt>
                <c:pt idx="1359">
                  <c:v>9.0890850000000007</c:v>
                </c:pt>
                <c:pt idx="1360">
                  <c:v>9.0939300000000003</c:v>
                </c:pt>
                <c:pt idx="1361">
                  <c:v>9.0987749999999998</c:v>
                </c:pt>
                <c:pt idx="1362">
                  <c:v>9.1036199999999994</c:v>
                </c:pt>
                <c:pt idx="1363">
                  <c:v>9.1084650000000007</c:v>
                </c:pt>
                <c:pt idx="1364">
                  <c:v>9.1133100000000002</c:v>
                </c:pt>
                <c:pt idx="1365">
                  <c:v>9.1181549999999998</c:v>
                </c:pt>
                <c:pt idx="1366">
                  <c:v>9.1229999999999993</c:v>
                </c:pt>
                <c:pt idx="1367">
                  <c:v>9.1278450000000007</c:v>
                </c:pt>
                <c:pt idx="1368">
                  <c:v>9.1326900000000002</c:v>
                </c:pt>
                <c:pt idx="1369">
                  <c:v>9.1375349999999997</c:v>
                </c:pt>
                <c:pt idx="1370">
                  <c:v>9.142379</c:v>
                </c:pt>
                <c:pt idx="1371">
                  <c:v>9.1472239999999996</c:v>
                </c:pt>
                <c:pt idx="1372">
                  <c:v>9.1520689999999991</c:v>
                </c:pt>
                <c:pt idx="1373">
                  <c:v>9.1569140000000004</c:v>
                </c:pt>
                <c:pt idx="1374">
                  <c:v>9.161759</c:v>
                </c:pt>
                <c:pt idx="1375">
                  <c:v>9.1666039999999995</c:v>
                </c:pt>
                <c:pt idx="1376">
                  <c:v>9.1714490000000009</c:v>
                </c:pt>
                <c:pt idx="1377">
                  <c:v>9.1762940000000004</c:v>
                </c:pt>
                <c:pt idx="1378">
                  <c:v>9.1811389999999999</c:v>
                </c:pt>
                <c:pt idx="1379">
                  <c:v>9.1859839999999995</c:v>
                </c:pt>
                <c:pt idx="1380">
                  <c:v>9.1908290000000008</c:v>
                </c:pt>
                <c:pt idx="1381">
                  <c:v>9.1956740000000003</c:v>
                </c:pt>
                <c:pt idx="1382">
                  <c:v>9.2005189999999999</c:v>
                </c:pt>
                <c:pt idx="1383">
                  <c:v>9.2053639999999994</c:v>
                </c:pt>
                <c:pt idx="1384">
                  <c:v>9.2102090000000008</c:v>
                </c:pt>
                <c:pt idx="1385">
                  <c:v>9.2150540000000003</c:v>
                </c:pt>
                <c:pt idx="1386">
                  <c:v>9.2198989999999998</c:v>
                </c:pt>
                <c:pt idx="1387">
                  <c:v>9.2247439999999994</c:v>
                </c:pt>
                <c:pt idx="1388">
                  <c:v>9.2295890000000007</c:v>
                </c:pt>
                <c:pt idx="1389">
                  <c:v>9.2344340000000003</c:v>
                </c:pt>
                <c:pt idx="1390">
                  <c:v>9.2392789999999998</c:v>
                </c:pt>
                <c:pt idx="1391">
                  <c:v>9.2441239999999993</c:v>
                </c:pt>
                <c:pt idx="1392">
                  <c:v>9.2489679999999996</c:v>
                </c:pt>
                <c:pt idx="1393">
                  <c:v>9.2538129999999992</c:v>
                </c:pt>
                <c:pt idx="1394">
                  <c:v>9.2586580000000005</c:v>
                </c:pt>
                <c:pt idx="1395">
                  <c:v>9.263503</c:v>
                </c:pt>
                <c:pt idx="1396">
                  <c:v>9.2683479999999996</c:v>
                </c:pt>
                <c:pt idx="1397">
                  <c:v>9.2731929999999991</c:v>
                </c:pt>
                <c:pt idx="1398">
                  <c:v>9.2780380000000005</c:v>
                </c:pt>
                <c:pt idx="1399">
                  <c:v>9.282883</c:v>
                </c:pt>
                <c:pt idx="1400">
                  <c:v>9.2877279999999995</c:v>
                </c:pt>
                <c:pt idx="1401">
                  <c:v>9.2925730000000009</c:v>
                </c:pt>
                <c:pt idx="1402">
                  <c:v>9.2974180000000004</c:v>
                </c:pt>
                <c:pt idx="1403">
                  <c:v>9.3022629999999999</c:v>
                </c:pt>
                <c:pt idx="1404">
                  <c:v>9.3071079999999995</c:v>
                </c:pt>
                <c:pt idx="1405">
                  <c:v>9.3119530000000008</c:v>
                </c:pt>
                <c:pt idx="1406">
                  <c:v>9.3167980000000004</c:v>
                </c:pt>
                <c:pt idx="1407">
                  <c:v>9.3216429999999999</c:v>
                </c:pt>
                <c:pt idx="1408">
                  <c:v>9.3264879999999994</c:v>
                </c:pt>
                <c:pt idx="1409">
                  <c:v>9.3313330000000008</c:v>
                </c:pt>
                <c:pt idx="1410">
                  <c:v>9.3361780000000003</c:v>
                </c:pt>
                <c:pt idx="1411">
                  <c:v>9.3410229999999999</c:v>
                </c:pt>
                <c:pt idx="1412">
                  <c:v>9.3458679999999994</c:v>
                </c:pt>
                <c:pt idx="1413">
                  <c:v>9.3507130000000007</c:v>
                </c:pt>
                <c:pt idx="1414">
                  <c:v>9.3555580000000003</c:v>
                </c:pt>
                <c:pt idx="1415">
                  <c:v>9.3604020000000006</c:v>
                </c:pt>
                <c:pt idx="1416">
                  <c:v>9.3652470000000001</c:v>
                </c:pt>
                <c:pt idx="1417">
                  <c:v>9.3700919999999996</c:v>
                </c:pt>
                <c:pt idx="1418">
                  <c:v>9.3749369999999992</c:v>
                </c:pt>
                <c:pt idx="1419">
                  <c:v>9.3797820000000005</c:v>
                </c:pt>
                <c:pt idx="1420">
                  <c:v>9.3846270000000001</c:v>
                </c:pt>
                <c:pt idx="1421">
                  <c:v>9.3894719999999996</c:v>
                </c:pt>
                <c:pt idx="1422">
                  <c:v>9.3943169999999991</c:v>
                </c:pt>
                <c:pt idx="1423">
                  <c:v>9.3991620000000005</c:v>
                </c:pt>
                <c:pt idx="1424">
                  <c:v>9.404007</c:v>
                </c:pt>
                <c:pt idx="1425">
                  <c:v>9.4088519999999995</c:v>
                </c:pt>
                <c:pt idx="1426">
                  <c:v>9.4136970000000009</c:v>
                </c:pt>
                <c:pt idx="1427">
                  <c:v>9.4185420000000004</c:v>
                </c:pt>
                <c:pt idx="1428">
                  <c:v>9.423387</c:v>
                </c:pt>
                <c:pt idx="1429">
                  <c:v>9.4282319999999995</c:v>
                </c:pt>
                <c:pt idx="1430">
                  <c:v>9.4330770000000008</c:v>
                </c:pt>
                <c:pt idx="1431">
                  <c:v>9.4379220000000004</c:v>
                </c:pt>
                <c:pt idx="1432">
                  <c:v>9.4427669999999999</c:v>
                </c:pt>
                <c:pt idx="1433">
                  <c:v>9.4476119999999995</c:v>
                </c:pt>
                <c:pt idx="1434">
                  <c:v>9.4524570000000008</c:v>
                </c:pt>
                <c:pt idx="1435">
                  <c:v>9.4573020000000003</c:v>
                </c:pt>
                <c:pt idx="1436">
                  <c:v>9.4621469999999999</c:v>
                </c:pt>
                <c:pt idx="1437">
                  <c:v>9.4669919999999994</c:v>
                </c:pt>
                <c:pt idx="1438">
                  <c:v>9.4718359999999997</c:v>
                </c:pt>
                <c:pt idx="1439">
                  <c:v>9.4766809999999992</c:v>
                </c:pt>
                <c:pt idx="1440">
                  <c:v>9.4815260000000006</c:v>
                </c:pt>
                <c:pt idx="1441">
                  <c:v>9.4863710000000001</c:v>
                </c:pt>
                <c:pt idx="1442">
                  <c:v>9.4912159999999997</c:v>
                </c:pt>
                <c:pt idx="1443">
                  <c:v>9.4960609999999992</c:v>
                </c:pt>
                <c:pt idx="1444">
                  <c:v>9.5009060000000005</c:v>
                </c:pt>
                <c:pt idx="1445">
                  <c:v>9.5057510000000001</c:v>
                </c:pt>
                <c:pt idx="1446">
                  <c:v>9.5105959999999996</c:v>
                </c:pt>
                <c:pt idx="1447">
                  <c:v>9.5154409999999991</c:v>
                </c:pt>
                <c:pt idx="1448">
                  <c:v>9.5202860000000005</c:v>
                </c:pt>
                <c:pt idx="1449">
                  <c:v>9.525131</c:v>
                </c:pt>
                <c:pt idx="1450">
                  <c:v>9.5299759999999996</c:v>
                </c:pt>
                <c:pt idx="1451">
                  <c:v>9.5348210000000009</c:v>
                </c:pt>
                <c:pt idx="1452">
                  <c:v>9.5396660000000004</c:v>
                </c:pt>
                <c:pt idx="1453">
                  <c:v>9.544511</c:v>
                </c:pt>
                <c:pt idx="1454">
                  <c:v>9.5493559999999995</c:v>
                </c:pt>
                <c:pt idx="1455">
                  <c:v>9.5542010000000008</c:v>
                </c:pt>
                <c:pt idx="1456">
                  <c:v>9.5590460000000004</c:v>
                </c:pt>
                <c:pt idx="1457">
                  <c:v>9.5638909999999999</c:v>
                </c:pt>
                <c:pt idx="1458">
                  <c:v>9.5687359999999995</c:v>
                </c:pt>
                <c:pt idx="1459">
                  <c:v>9.5735810000000008</c:v>
                </c:pt>
                <c:pt idx="1460">
                  <c:v>9.5784249999999993</c:v>
                </c:pt>
                <c:pt idx="1461">
                  <c:v>9.5832700000000006</c:v>
                </c:pt>
                <c:pt idx="1462">
                  <c:v>9.5881150000000002</c:v>
                </c:pt>
                <c:pt idx="1463">
                  <c:v>9.5929599999999997</c:v>
                </c:pt>
                <c:pt idx="1464">
                  <c:v>9.5978049999999993</c:v>
                </c:pt>
                <c:pt idx="1465">
                  <c:v>9.6026500000000006</c:v>
                </c:pt>
                <c:pt idx="1466">
                  <c:v>9.6074950000000001</c:v>
                </c:pt>
                <c:pt idx="1467">
                  <c:v>9.6123399999999997</c:v>
                </c:pt>
                <c:pt idx="1468">
                  <c:v>9.6171849999999992</c:v>
                </c:pt>
                <c:pt idx="1469">
                  <c:v>9.6220300000000005</c:v>
                </c:pt>
                <c:pt idx="1470">
                  <c:v>9.6268750000000001</c:v>
                </c:pt>
                <c:pt idx="1471">
                  <c:v>9.6317199999999996</c:v>
                </c:pt>
                <c:pt idx="1472">
                  <c:v>9.6365649999999992</c:v>
                </c:pt>
                <c:pt idx="1473">
                  <c:v>9.6414100000000005</c:v>
                </c:pt>
                <c:pt idx="1474">
                  <c:v>9.646255</c:v>
                </c:pt>
                <c:pt idx="1475">
                  <c:v>9.6510999999999996</c:v>
                </c:pt>
                <c:pt idx="1476">
                  <c:v>9.6559449999999991</c:v>
                </c:pt>
                <c:pt idx="1477">
                  <c:v>9.6607900000000004</c:v>
                </c:pt>
                <c:pt idx="1478">
                  <c:v>9.665635</c:v>
                </c:pt>
                <c:pt idx="1479">
                  <c:v>9.6704799999999995</c:v>
                </c:pt>
                <c:pt idx="1480">
                  <c:v>9.6753250000000008</c:v>
                </c:pt>
                <c:pt idx="1481">
                  <c:v>9.6801700000000004</c:v>
                </c:pt>
                <c:pt idx="1482">
                  <c:v>9.6850149999999999</c:v>
                </c:pt>
                <c:pt idx="1483">
                  <c:v>9.6898590000000002</c:v>
                </c:pt>
                <c:pt idx="1484">
                  <c:v>9.6947039999999998</c:v>
                </c:pt>
                <c:pt idx="1485">
                  <c:v>9.6995489999999993</c:v>
                </c:pt>
                <c:pt idx="1486">
                  <c:v>9.7043940000000006</c:v>
                </c:pt>
                <c:pt idx="1487">
                  <c:v>9.7092390000000002</c:v>
                </c:pt>
                <c:pt idx="1488">
                  <c:v>9.7140839999999997</c:v>
                </c:pt>
                <c:pt idx="1489">
                  <c:v>9.7189289999999993</c:v>
                </c:pt>
                <c:pt idx="1490">
                  <c:v>9.7237740000000006</c:v>
                </c:pt>
                <c:pt idx="1491">
                  <c:v>9.7286190000000001</c:v>
                </c:pt>
                <c:pt idx="1492">
                  <c:v>9.7334639999999997</c:v>
                </c:pt>
                <c:pt idx="1493">
                  <c:v>9.7383089999999992</c:v>
                </c:pt>
                <c:pt idx="1494">
                  <c:v>9.7431540000000005</c:v>
                </c:pt>
                <c:pt idx="1495">
                  <c:v>9.7479990000000001</c:v>
                </c:pt>
                <c:pt idx="1496">
                  <c:v>9.7528439999999996</c:v>
                </c:pt>
                <c:pt idx="1497">
                  <c:v>9.7576889999999992</c:v>
                </c:pt>
                <c:pt idx="1498">
                  <c:v>9.7625340000000005</c:v>
                </c:pt>
                <c:pt idx="1499">
                  <c:v>9.767379</c:v>
                </c:pt>
                <c:pt idx="1500">
                  <c:v>9.7722239999999996</c:v>
                </c:pt>
                <c:pt idx="1501">
                  <c:v>9.7770689999999991</c:v>
                </c:pt>
                <c:pt idx="1502">
                  <c:v>9.7819140000000004</c:v>
                </c:pt>
                <c:pt idx="1503">
                  <c:v>9.786759</c:v>
                </c:pt>
                <c:pt idx="1504">
                  <c:v>9.7916039999999995</c:v>
                </c:pt>
                <c:pt idx="1505">
                  <c:v>9.7964479999999998</c:v>
                </c:pt>
                <c:pt idx="1506">
                  <c:v>9.8012929999999994</c:v>
                </c:pt>
                <c:pt idx="1507">
                  <c:v>9.8061380000000007</c:v>
                </c:pt>
                <c:pt idx="1508">
                  <c:v>9.8109830000000002</c:v>
                </c:pt>
                <c:pt idx="1509">
                  <c:v>9.8158279999999998</c:v>
                </c:pt>
                <c:pt idx="1510">
                  <c:v>9.8206729999999993</c:v>
                </c:pt>
                <c:pt idx="1511">
                  <c:v>9.8255180000000006</c:v>
                </c:pt>
                <c:pt idx="1512">
                  <c:v>9.8303630000000002</c:v>
                </c:pt>
                <c:pt idx="1513">
                  <c:v>9.8352079999999997</c:v>
                </c:pt>
                <c:pt idx="1514">
                  <c:v>9.8400529999999993</c:v>
                </c:pt>
                <c:pt idx="1515">
                  <c:v>9.8448980000000006</c:v>
                </c:pt>
                <c:pt idx="1516">
                  <c:v>9.8497430000000001</c:v>
                </c:pt>
                <c:pt idx="1517">
                  <c:v>9.8545879999999997</c:v>
                </c:pt>
                <c:pt idx="1518">
                  <c:v>9.8594329999999992</c:v>
                </c:pt>
                <c:pt idx="1519">
                  <c:v>9.8642780000000005</c:v>
                </c:pt>
                <c:pt idx="1520">
                  <c:v>9.8691230000000001</c:v>
                </c:pt>
                <c:pt idx="1521">
                  <c:v>9.8739679999999996</c:v>
                </c:pt>
                <c:pt idx="1522">
                  <c:v>9.8788129999999992</c:v>
                </c:pt>
                <c:pt idx="1523">
                  <c:v>9.8836580000000005</c:v>
                </c:pt>
                <c:pt idx="1524">
                  <c:v>9.888503</c:v>
                </c:pt>
                <c:pt idx="1525">
                  <c:v>9.8933479999999996</c:v>
                </c:pt>
                <c:pt idx="1526">
                  <c:v>9.8981929999999991</c:v>
                </c:pt>
                <c:pt idx="1527">
                  <c:v>9.9030380000000005</c:v>
                </c:pt>
                <c:pt idx="1528">
                  <c:v>9.9078820000000007</c:v>
                </c:pt>
                <c:pt idx="1529">
                  <c:v>9.9127270000000003</c:v>
                </c:pt>
                <c:pt idx="1530">
                  <c:v>9.9175719999999998</c:v>
                </c:pt>
                <c:pt idx="1531">
                  <c:v>9.9224169999999994</c:v>
                </c:pt>
                <c:pt idx="1532">
                  <c:v>9.9272620000000007</c:v>
                </c:pt>
                <c:pt idx="1533">
                  <c:v>9.9321070000000002</c:v>
                </c:pt>
                <c:pt idx="1534">
                  <c:v>9.9369519999999998</c:v>
                </c:pt>
                <c:pt idx="1535">
                  <c:v>9.9417969999999993</c:v>
                </c:pt>
                <c:pt idx="1536">
                  <c:v>9.9466420000000006</c:v>
                </c:pt>
                <c:pt idx="1537">
                  <c:v>9.9514870000000002</c:v>
                </c:pt>
                <c:pt idx="1538">
                  <c:v>9.9563319999999997</c:v>
                </c:pt>
                <c:pt idx="1539">
                  <c:v>9.9611769999999993</c:v>
                </c:pt>
                <c:pt idx="1540">
                  <c:v>9.9660220000000006</c:v>
                </c:pt>
                <c:pt idx="1541">
                  <c:v>9.9708670000000001</c:v>
                </c:pt>
                <c:pt idx="1542">
                  <c:v>9.9757119999999997</c:v>
                </c:pt>
                <c:pt idx="1543">
                  <c:v>9.9805569999999992</c:v>
                </c:pt>
                <c:pt idx="1544">
                  <c:v>9.9854020000000006</c:v>
                </c:pt>
                <c:pt idx="1545">
                  <c:v>9.9902470000000001</c:v>
                </c:pt>
                <c:pt idx="1546">
                  <c:v>9.9950919999999996</c:v>
                </c:pt>
                <c:pt idx="1547">
                  <c:v>9.9999369999999992</c:v>
                </c:pt>
                <c:pt idx="1548">
                  <c:v>10.004782000000001</c:v>
                </c:pt>
                <c:pt idx="1549">
                  <c:v>10.009627</c:v>
                </c:pt>
                <c:pt idx="1550">
                  <c:v>10.014472</c:v>
                </c:pt>
                <c:pt idx="1551">
                  <c:v>10.019316</c:v>
                </c:pt>
                <c:pt idx="1552">
                  <c:v>10.024160999999999</c:v>
                </c:pt>
                <c:pt idx="1553">
                  <c:v>10.029006000000001</c:v>
                </c:pt>
                <c:pt idx="1554">
                  <c:v>10.033851</c:v>
                </c:pt>
                <c:pt idx="1555">
                  <c:v>10.038696</c:v>
                </c:pt>
                <c:pt idx="1556">
                  <c:v>10.043540999999999</c:v>
                </c:pt>
                <c:pt idx="1557">
                  <c:v>10.048386000000001</c:v>
                </c:pt>
                <c:pt idx="1558">
                  <c:v>10.053231</c:v>
                </c:pt>
                <c:pt idx="1559">
                  <c:v>10.058076</c:v>
                </c:pt>
                <c:pt idx="1560">
                  <c:v>10.062920999999999</c:v>
                </c:pt>
                <c:pt idx="1561">
                  <c:v>10.067766000000001</c:v>
                </c:pt>
                <c:pt idx="1562">
                  <c:v>10.072611</c:v>
                </c:pt>
                <c:pt idx="1563">
                  <c:v>10.077456</c:v>
                </c:pt>
                <c:pt idx="1564">
                  <c:v>10.082300999999999</c:v>
                </c:pt>
                <c:pt idx="1565">
                  <c:v>10.087146000000001</c:v>
                </c:pt>
                <c:pt idx="1566">
                  <c:v>10.091991</c:v>
                </c:pt>
                <c:pt idx="1567">
                  <c:v>10.096836</c:v>
                </c:pt>
                <c:pt idx="1568">
                  <c:v>10.101680999999999</c:v>
                </c:pt>
                <c:pt idx="1569">
                  <c:v>10.106526000000001</c:v>
                </c:pt>
                <c:pt idx="1570">
                  <c:v>10.111371</c:v>
                </c:pt>
                <c:pt idx="1571">
                  <c:v>10.116216</c:v>
                </c:pt>
                <c:pt idx="1572">
                  <c:v>10.121060999999999</c:v>
                </c:pt>
                <c:pt idx="1573">
                  <c:v>10.125904999999999</c:v>
                </c:pt>
                <c:pt idx="1574">
                  <c:v>10.130750000000001</c:v>
                </c:pt>
                <c:pt idx="1575">
                  <c:v>10.135595</c:v>
                </c:pt>
                <c:pt idx="1576">
                  <c:v>10.14044</c:v>
                </c:pt>
                <c:pt idx="1577">
                  <c:v>10.145284999999999</c:v>
                </c:pt>
                <c:pt idx="1578">
                  <c:v>10.150130000000001</c:v>
                </c:pt>
                <c:pt idx="1579">
                  <c:v>10.154975</c:v>
                </c:pt>
                <c:pt idx="1580">
                  <c:v>10.15982</c:v>
                </c:pt>
                <c:pt idx="1581">
                  <c:v>10.164664999999999</c:v>
                </c:pt>
                <c:pt idx="1582">
                  <c:v>10.169510000000001</c:v>
                </c:pt>
                <c:pt idx="1583">
                  <c:v>10.174355</c:v>
                </c:pt>
                <c:pt idx="1584">
                  <c:v>10.1792</c:v>
                </c:pt>
                <c:pt idx="1585">
                  <c:v>10.184044999999999</c:v>
                </c:pt>
                <c:pt idx="1586">
                  <c:v>10.188890000000001</c:v>
                </c:pt>
                <c:pt idx="1587">
                  <c:v>10.193735</c:v>
                </c:pt>
                <c:pt idx="1588">
                  <c:v>10.19858</c:v>
                </c:pt>
                <c:pt idx="1589">
                  <c:v>10.203424999999999</c:v>
                </c:pt>
                <c:pt idx="1590">
                  <c:v>10.208270000000001</c:v>
                </c:pt>
                <c:pt idx="1591">
                  <c:v>10.213115</c:v>
                </c:pt>
                <c:pt idx="1592">
                  <c:v>10.21796</c:v>
                </c:pt>
                <c:pt idx="1593">
                  <c:v>10.222804999999999</c:v>
                </c:pt>
                <c:pt idx="1594">
                  <c:v>10.227650000000001</c:v>
                </c:pt>
                <c:pt idx="1595">
                  <c:v>10.232495</c:v>
                </c:pt>
                <c:pt idx="1596">
                  <c:v>10.237339</c:v>
                </c:pt>
                <c:pt idx="1597">
                  <c:v>10.242184</c:v>
                </c:pt>
                <c:pt idx="1598">
                  <c:v>10.247028999999999</c:v>
                </c:pt>
                <c:pt idx="1599">
                  <c:v>10.251874000000001</c:v>
                </c:pt>
                <c:pt idx="1600">
                  <c:v>10.256719</c:v>
                </c:pt>
                <c:pt idx="1601">
                  <c:v>10.261564</c:v>
                </c:pt>
                <c:pt idx="1602">
                  <c:v>10.266408999999999</c:v>
                </c:pt>
                <c:pt idx="1603">
                  <c:v>10.271254000000001</c:v>
                </c:pt>
                <c:pt idx="1604">
                  <c:v>10.276099</c:v>
                </c:pt>
                <c:pt idx="1605">
                  <c:v>10.280944</c:v>
                </c:pt>
                <c:pt idx="1606">
                  <c:v>10.285788999999999</c:v>
                </c:pt>
                <c:pt idx="1607">
                  <c:v>10.290634000000001</c:v>
                </c:pt>
                <c:pt idx="1608">
                  <c:v>10.295479</c:v>
                </c:pt>
                <c:pt idx="1609">
                  <c:v>10.300324</c:v>
                </c:pt>
                <c:pt idx="1610">
                  <c:v>10.305168999999999</c:v>
                </c:pt>
                <c:pt idx="1611">
                  <c:v>10.310014000000001</c:v>
                </c:pt>
                <c:pt idx="1612">
                  <c:v>10.314859</c:v>
                </c:pt>
                <c:pt idx="1613">
                  <c:v>10.319704</c:v>
                </c:pt>
                <c:pt idx="1614">
                  <c:v>10.324548999999999</c:v>
                </c:pt>
                <c:pt idx="1615">
                  <c:v>10.329394000000001</c:v>
                </c:pt>
                <c:pt idx="1616">
                  <c:v>10.334239</c:v>
                </c:pt>
                <c:pt idx="1617">
                  <c:v>10.339084</c:v>
                </c:pt>
                <c:pt idx="1618">
                  <c:v>10.343928</c:v>
                </c:pt>
                <c:pt idx="1619">
                  <c:v>10.348773</c:v>
                </c:pt>
                <c:pt idx="1620">
                  <c:v>10.353618000000001</c:v>
                </c:pt>
                <c:pt idx="1621">
                  <c:v>10.358463</c:v>
                </c:pt>
                <c:pt idx="1622">
                  <c:v>10.363308</c:v>
                </c:pt>
                <c:pt idx="1623">
                  <c:v>10.368153</c:v>
                </c:pt>
                <c:pt idx="1624">
                  <c:v>10.372998000000001</c:v>
                </c:pt>
                <c:pt idx="1625">
                  <c:v>10.377843</c:v>
                </c:pt>
                <c:pt idx="1626">
                  <c:v>10.382688</c:v>
                </c:pt>
                <c:pt idx="1627">
                  <c:v>10.387532999999999</c:v>
                </c:pt>
                <c:pt idx="1628">
                  <c:v>10.392378000000001</c:v>
                </c:pt>
                <c:pt idx="1629">
                  <c:v>10.397223</c:v>
                </c:pt>
                <c:pt idx="1630">
                  <c:v>10.402068</c:v>
                </c:pt>
                <c:pt idx="1631">
                  <c:v>10.406912999999999</c:v>
                </c:pt>
                <c:pt idx="1632">
                  <c:v>10.411758000000001</c:v>
                </c:pt>
                <c:pt idx="1633">
                  <c:v>10.416603</c:v>
                </c:pt>
                <c:pt idx="1634">
                  <c:v>10.421448</c:v>
                </c:pt>
                <c:pt idx="1635">
                  <c:v>10.426292999999999</c:v>
                </c:pt>
                <c:pt idx="1636">
                  <c:v>10.431138000000001</c:v>
                </c:pt>
                <c:pt idx="1637">
                  <c:v>10.435983</c:v>
                </c:pt>
                <c:pt idx="1638">
                  <c:v>10.440828</c:v>
                </c:pt>
                <c:pt idx="1639">
                  <c:v>10.445672999999999</c:v>
                </c:pt>
                <c:pt idx="1640">
                  <c:v>10.450518000000001</c:v>
                </c:pt>
                <c:pt idx="1641">
                  <c:v>10.455361999999999</c:v>
                </c:pt>
                <c:pt idx="1642">
                  <c:v>10.460207</c:v>
                </c:pt>
                <c:pt idx="1643">
                  <c:v>10.465052</c:v>
                </c:pt>
                <c:pt idx="1644">
                  <c:v>10.469897</c:v>
                </c:pt>
                <c:pt idx="1645">
                  <c:v>10.474742000000001</c:v>
                </c:pt>
                <c:pt idx="1646">
                  <c:v>10.479587</c:v>
                </c:pt>
                <c:pt idx="1647">
                  <c:v>10.484432</c:v>
                </c:pt>
                <c:pt idx="1648">
                  <c:v>10.489277</c:v>
                </c:pt>
                <c:pt idx="1649">
                  <c:v>10.494122000000001</c:v>
                </c:pt>
                <c:pt idx="1650">
                  <c:v>10.498967</c:v>
                </c:pt>
                <c:pt idx="1651">
                  <c:v>10.503812</c:v>
                </c:pt>
                <c:pt idx="1652">
                  <c:v>10.508656999999999</c:v>
                </c:pt>
                <c:pt idx="1653">
                  <c:v>10.513502000000001</c:v>
                </c:pt>
                <c:pt idx="1654">
                  <c:v>10.518347</c:v>
                </c:pt>
                <c:pt idx="1655">
                  <c:v>10.523192</c:v>
                </c:pt>
                <c:pt idx="1656">
                  <c:v>10.528036999999999</c:v>
                </c:pt>
                <c:pt idx="1657">
                  <c:v>10.532882000000001</c:v>
                </c:pt>
                <c:pt idx="1658">
                  <c:v>10.537727</c:v>
                </c:pt>
                <c:pt idx="1659">
                  <c:v>10.542572</c:v>
                </c:pt>
                <c:pt idx="1660">
                  <c:v>10.547416999999999</c:v>
                </c:pt>
                <c:pt idx="1661">
                  <c:v>10.552262000000001</c:v>
                </c:pt>
                <c:pt idx="1662">
                  <c:v>10.557107</c:v>
                </c:pt>
                <c:pt idx="1663">
                  <c:v>10.561951000000001</c:v>
                </c:pt>
                <c:pt idx="1664">
                  <c:v>10.566796</c:v>
                </c:pt>
                <c:pt idx="1665">
                  <c:v>10.571641</c:v>
                </c:pt>
                <c:pt idx="1666">
                  <c:v>10.576485999999999</c:v>
                </c:pt>
                <c:pt idx="1667">
                  <c:v>10.581331</c:v>
                </c:pt>
                <c:pt idx="1668">
                  <c:v>10.586176</c:v>
                </c:pt>
                <c:pt idx="1669">
                  <c:v>10.591021</c:v>
                </c:pt>
                <c:pt idx="1670">
                  <c:v>10.595865999999999</c:v>
                </c:pt>
                <c:pt idx="1671">
                  <c:v>10.600711</c:v>
                </c:pt>
                <c:pt idx="1672">
                  <c:v>10.605556</c:v>
                </c:pt>
                <c:pt idx="1673">
                  <c:v>10.610401</c:v>
                </c:pt>
                <c:pt idx="1674">
                  <c:v>10.615246000000001</c:v>
                </c:pt>
                <c:pt idx="1675">
                  <c:v>10.620091</c:v>
                </c:pt>
                <c:pt idx="1676">
                  <c:v>10.624936</c:v>
                </c:pt>
                <c:pt idx="1677">
                  <c:v>10.629780999999999</c:v>
                </c:pt>
                <c:pt idx="1678">
                  <c:v>10.634626000000001</c:v>
                </c:pt>
                <c:pt idx="1679">
                  <c:v>10.639471</c:v>
                </c:pt>
                <c:pt idx="1680">
                  <c:v>10.644316</c:v>
                </c:pt>
                <c:pt idx="1681">
                  <c:v>10.649160999999999</c:v>
                </c:pt>
                <c:pt idx="1682">
                  <c:v>10.654006000000001</c:v>
                </c:pt>
                <c:pt idx="1683">
                  <c:v>10.658851</c:v>
                </c:pt>
                <c:pt idx="1684">
                  <c:v>10.663696</c:v>
                </c:pt>
                <c:pt idx="1685">
                  <c:v>10.668540999999999</c:v>
                </c:pt>
                <c:pt idx="1686">
                  <c:v>10.673385</c:v>
                </c:pt>
                <c:pt idx="1687">
                  <c:v>10.678229999999999</c:v>
                </c:pt>
                <c:pt idx="1688">
                  <c:v>10.683075000000001</c:v>
                </c:pt>
                <c:pt idx="1689">
                  <c:v>10.68792</c:v>
                </c:pt>
                <c:pt idx="1690">
                  <c:v>10.692765</c:v>
                </c:pt>
                <c:pt idx="1691">
                  <c:v>10.697609999999999</c:v>
                </c:pt>
                <c:pt idx="1692">
                  <c:v>10.702455</c:v>
                </c:pt>
                <c:pt idx="1693">
                  <c:v>10.7073</c:v>
                </c:pt>
                <c:pt idx="1694">
                  <c:v>10.712145</c:v>
                </c:pt>
                <c:pt idx="1695">
                  <c:v>10.716989999999999</c:v>
                </c:pt>
                <c:pt idx="1696">
                  <c:v>10.721835</c:v>
                </c:pt>
                <c:pt idx="1697">
                  <c:v>10.72668</c:v>
                </c:pt>
                <c:pt idx="1698">
                  <c:v>10.731525</c:v>
                </c:pt>
                <c:pt idx="1699">
                  <c:v>10.736370000000001</c:v>
                </c:pt>
                <c:pt idx="1700">
                  <c:v>10.741215</c:v>
                </c:pt>
                <c:pt idx="1701">
                  <c:v>10.74606</c:v>
                </c:pt>
                <c:pt idx="1702">
                  <c:v>10.750904999999999</c:v>
                </c:pt>
                <c:pt idx="1703">
                  <c:v>10.755750000000001</c:v>
                </c:pt>
                <c:pt idx="1704">
                  <c:v>10.760595</c:v>
                </c:pt>
                <c:pt idx="1705">
                  <c:v>10.76544</c:v>
                </c:pt>
                <c:pt idx="1706">
                  <c:v>10.770284999999999</c:v>
                </c:pt>
                <c:pt idx="1707">
                  <c:v>10.775130000000001</c:v>
                </c:pt>
                <c:pt idx="1708">
                  <c:v>10.779975</c:v>
                </c:pt>
                <c:pt idx="1709">
                  <c:v>10.784819000000001</c:v>
                </c:pt>
                <c:pt idx="1710">
                  <c:v>10.789664</c:v>
                </c:pt>
                <c:pt idx="1711">
                  <c:v>10.794509</c:v>
                </c:pt>
                <c:pt idx="1712">
                  <c:v>10.799353999999999</c:v>
                </c:pt>
                <c:pt idx="1713">
                  <c:v>10.804199000000001</c:v>
                </c:pt>
                <c:pt idx="1714">
                  <c:v>10.809044</c:v>
                </c:pt>
                <c:pt idx="1715">
                  <c:v>10.813889</c:v>
                </c:pt>
                <c:pt idx="1716">
                  <c:v>10.818733999999999</c:v>
                </c:pt>
                <c:pt idx="1717">
                  <c:v>10.823579000000001</c:v>
                </c:pt>
                <c:pt idx="1718">
                  <c:v>10.828424</c:v>
                </c:pt>
                <c:pt idx="1719">
                  <c:v>10.833269</c:v>
                </c:pt>
                <c:pt idx="1720">
                  <c:v>10.838113999999999</c:v>
                </c:pt>
                <c:pt idx="1721">
                  <c:v>10.842959</c:v>
                </c:pt>
                <c:pt idx="1722">
                  <c:v>10.847804</c:v>
                </c:pt>
                <c:pt idx="1723">
                  <c:v>10.852649</c:v>
                </c:pt>
                <c:pt idx="1724">
                  <c:v>10.857494000000001</c:v>
                </c:pt>
                <c:pt idx="1725">
                  <c:v>10.862339</c:v>
                </c:pt>
                <c:pt idx="1726">
                  <c:v>10.867184</c:v>
                </c:pt>
                <c:pt idx="1727">
                  <c:v>10.872028999999999</c:v>
                </c:pt>
                <c:pt idx="1728">
                  <c:v>10.876874000000001</c:v>
                </c:pt>
                <c:pt idx="1729">
                  <c:v>10.881719</c:v>
                </c:pt>
                <c:pt idx="1730">
                  <c:v>10.886564</c:v>
                </c:pt>
                <c:pt idx="1731">
                  <c:v>10.891408</c:v>
                </c:pt>
                <c:pt idx="1732">
                  <c:v>10.896253</c:v>
                </c:pt>
                <c:pt idx="1733">
                  <c:v>10.901097999999999</c:v>
                </c:pt>
                <c:pt idx="1734">
                  <c:v>10.905943000000001</c:v>
                </c:pt>
                <c:pt idx="1735">
                  <c:v>10.910788</c:v>
                </c:pt>
                <c:pt idx="1736">
                  <c:v>10.915633</c:v>
                </c:pt>
                <c:pt idx="1737">
                  <c:v>10.920477999999999</c:v>
                </c:pt>
                <c:pt idx="1738">
                  <c:v>10.925323000000001</c:v>
                </c:pt>
                <c:pt idx="1739">
                  <c:v>10.930168</c:v>
                </c:pt>
                <c:pt idx="1740">
                  <c:v>10.935013</c:v>
                </c:pt>
                <c:pt idx="1741">
                  <c:v>10.939857999999999</c:v>
                </c:pt>
                <c:pt idx="1742">
                  <c:v>10.944703000000001</c:v>
                </c:pt>
                <c:pt idx="1743">
                  <c:v>10.949548</c:v>
                </c:pt>
                <c:pt idx="1744">
                  <c:v>10.954393</c:v>
                </c:pt>
                <c:pt idx="1745">
                  <c:v>10.959237999999999</c:v>
                </c:pt>
                <c:pt idx="1746">
                  <c:v>10.964083</c:v>
                </c:pt>
                <c:pt idx="1747">
                  <c:v>10.968928</c:v>
                </c:pt>
                <c:pt idx="1748">
                  <c:v>10.973773</c:v>
                </c:pt>
                <c:pt idx="1749">
                  <c:v>10.978618000000001</c:v>
                </c:pt>
                <c:pt idx="1750">
                  <c:v>10.983463</c:v>
                </c:pt>
                <c:pt idx="1751">
                  <c:v>10.988308</c:v>
                </c:pt>
                <c:pt idx="1752">
                  <c:v>10.993153</c:v>
                </c:pt>
                <c:pt idx="1753">
                  <c:v>10.997998000000001</c:v>
                </c:pt>
                <c:pt idx="1754">
                  <c:v>11.002841999999999</c:v>
                </c:pt>
                <c:pt idx="1755">
                  <c:v>11.007687000000001</c:v>
                </c:pt>
                <c:pt idx="1756">
                  <c:v>11.012532</c:v>
                </c:pt>
                <c:pt idx="1757">
                  <c:v>11.017377</c:v>
                </c:pt>
                <c:pt idx="1758">
                  <c:v>11.022221999999999</c:v>
                </c:pt>
                <c:pt idx="1759">
                  <c:v>11.027067000000001</c:v>
                </c:pt>
                <c:pt idx="1760">
                  <c:v>11.031912</c:v>
                </c:pt>
                <c:pt idx="1761">
                  <c:v>11.036757</c:v>
                </c:pt>
                <c:pt idx="1762">
                  <c:v>11.041601999999999</c:v>
                </c:pt>
                <c:pt idx="1763">
                  <c:v>11.046447000000001</c:v>
                </c:pt>
                <c:pt idx="1764">
                  <c:v>11.051292</c:v>
                </c:pt>
                <c:pt idx="1765">
                  <c:v>11.056137</c:v>
                </c:pt>
                <c:pt idx="1766">
                  <c:v>11.060981999999999</c:v>
                </c:pt>
                <c:pt idx="1767">
                  <c:v>11.065827000000001</c:v>
                </c:pt>
                <c:pt idx="1768">
                  <c:v>11.070672</c:v>
                </c:pt>
                <c:pt idx="1769">
                  <c:v>11.075517</c:v>
                </c:pt>
                <c:pt idx="1770">
                  <c:v>11.080361999999999</c:v>
                </c:pt>
                <c:pt idx="1771">
                  <c:v>11.085207</c:v>
                </c:pt>
                <c:pt idx="1772">
                  <c:v>11.090052</c:v>
                </c:pt>
                <c:pt idx="1773">
                  <c:v>11.094897</c:v>
                </c:pt>
                <c:pt idx="1774">
                  <c:v>11.099742000000001</c:v>
                </c:pt>
                <c:pt idx="1775">
                  <c:v>11.104587</c:v>
                </c:pt>
                <c:pt idx="1776">
                  <c:v>11.109431000000001</c:v>
                </c:pt>
                <c:pt idx="1777">
                  <c:v>11.114276</c:v>
                </c:pt>
                <c:pt idx="1778">
                  <c:v>11.119121</c:v>
                </c:pt>
                <c:pt idx="1779">
                  <c:v>11.123965999999999</c:v>
                </c:pt>
                <c:pt idx="1780">
                  <c:v>11.128811000000001</c:v>
                </c:pt>
                <c:pt idx="1781">
                  <c:v>11.133656</c:v>
                </c:pt>
                <c:pt idx="1782">
                  <c:v>11.138501</c:v>
                </c:pt>
                <c:pt idx="1783">
                  <c:v>11.143345999999999</c:v>
                </c:pt>
                <c:pt idx="1784">
                  <c:v>11.148191000000001</c:v>
                </c:pt>
                <c:pt idx="1785">
                  <c:v>11.153036</c:v>
                </c:pt>
                <c:pt idx="1786">
                  <c:v>11.157881</c:v>
                </c:pt>
                <c:pt idx="1787">
                  <c:v>11.162725999999999</c:v>
                </c:pt>
                <c:pt idx="1788">
                  <c:v>11.167571000000001</c:v>
                </c:pt>
                <c:pt idx="1789">
                  <c:v>11.172416</c:v>
                </c:pt>
                <c:pt idx="1790">
                  <c:v>11.177261</c:v>
                </c:pt>
                <c:pt idx="1791">
                  <c:v>11.182105999999999</c:v>
                </c:pt>
                <c:pt idx="1792">
                  <c:v>11.186951000000001</c:v>
                </c:pt>
                <c:pt idx="1793">
                  <c:v>11.191796</c:v>
                </c:pt>
                <c:pt idx="1794">
                  <c:v>11.196641</c:v>
                </c:pt>
                <c:pt idx="1795">
                  <c:v>11.201485999999999</c:v>
                </c:pt>
                <c:pt idx="1796">
                  <c:v>11.206331</c:v>
                </c:pt>
                <c:pt idx="1797">
                  <c:v>11.211176</c:v>
                </c:pt>
                <c:pt idx="1798">
                  <c:v>11.216021</c:v>
                </c:pt>
                <c:pt idx="1799">
                  <c:v>11.220865</c:v>
                </c:pt>
                <c:pt idx="1800">
                  <c:v>11.225709999999999</c:v>
                </c:pt>
                <c:pt idx="1801">
                  <c:v>11.230555000000001</c:v>
                </c:pt>
                <c:pt idx="1802">
                  <c:v>11.2354</c:v>
                </c:pt>
                <c:pt idx="1803">
                  <c:v>11.240245</c:v>
                </c:pt>
                <c:pt idx="1804">
                  <c:v>11.245089999999999</c:v>
                </c:pt>
                <c:pt idx="1805">
                  <c:v>11.249935000000001</c:v>
                </c:pt>
                <c:pt idx="1806">
                  <c:v>11.25478</c:v>
                </c:pt>
                <c:pt idx="1807">
                  <c:v>11.259625</c:v>
                </c:pt>
                <c:pt idx="1808">
                  <c:v>11.264469999999999</c:v>
                </c:pt>
                <c:pt idx="1809">
                  <c:v>11.269315000000001</c:v>
                </c:pt>
                <c:pt idx="1810">
                  <c:v>11.27416</c:v>
                </c:pt>
                <c:pt idx="1811">
                  <c:v>11.279005</c:v>
                </c:pt>
                <c:pt idx="1812">
                  <c:v>11.283849999999999</c:v>
                </c:pt>
                <c:pt idx="1813">
                  <c:v>11.288695000000001</c:v>
                </c:pt>
                <c:pt idx="1814">
                  <c:v>11.29354</c:v>
                </c:pt>
                <c:pt idx="1815">
                  <c:v>11.298385</c:v>
                </c:pt>
                <c:pt idx="1816">
                  <c:v>11.303229999999999</c:v>
                </c:pt>
                <c:pt idx="1817">
                  <c:v>11.308075000000001</c:v>
                </c:pt>
                <c:pt idx="1818">
                  <c:v>11.31292</c:v>
                </c:pt>
                <c:pt idx="1819">
                  <c:v>11.317765</c:v>
                </c:pt>
                <c:pt idx="1820">
                  <c:v>11.322609999999999</c:v>
                </c:pt>
                <c:pt idx="1821">
                  <c:v>11.327455</c:v>
                </c:pt>
                <c:pt idx="1822">
                  <c:v>11.332299000000001</c:v>
                </c:pt>
                <c:pt idx="1823">
                  <c:v>11.337144</c:v>
                </c:pt>
                <c:pt idx="1824">
                  <c:v>11.341989</c:v>
                </c:pt>
                <c:pt idx="1825">
                  <c:v>11.346833999999999</c:v>
                </c:pt>
                <c:pt idx="1826">
                  <c:v>11.351679000000001</c:v>
                </c:pt>
                <c:pt idx="1827">
                  <c:v>11.356524</c:v>
                </c:pt>
                <c:pt idx="1828">
                  <c:v>11.361369</c:v>
                </c:pt>
                <c:pt idx="1829">
                  <c:v>11.366213999999999</c:v>
                </c:pt>
                <c:pt idx="1830">
                  <c:v>11.371059000000001</c:v>
                </c:pt>
                <c:pt idx="1831">
                  <c:v>11.375904</c:v>
                </c:pt>
                <c:pt idx="1832">
                  <c:v>11.380749</c:v>
                </c:pt>
                <c:pt idx="1833">
                  <c:v>11.385593999999999</c:v>
                </c:pt>
                <c:pt idx="1834">
                  <c:v>11.390439000000001</c:v>
                </c:pt>
                <c:pt idx="1835">
                  <c:v>11.395284</c:v>
                </c:pt>
                <c:pt idx="1836">
                  <c:v>11.400129</c:v>
                </c:pt>
                <c:pt idx="1837">
                  <c:v>11.404973999999999</c:v>
                </c:pt>
                <c:pt idx="1838">
                  <c:v>11.409819000000001</c:v>
                </c:pt>
                <c:pt idx="1839">
                  <c:v>11.414664</c:v>
                </c:pt>
                <c:pt idx="1840">
                  <c:v>11.419509</c:v>
                </c:pt>
                <c:pt idx="1841">
                  <c:v>11.424353999999999</c:v>
                </c:pt>
                <c:pt idx="1842">
                  <c:v>11.429199000000001</c:v>
                </c:pt>
                <c:pt idx="1843">
                  <c:v>11.434044</c:v>
                </c:pt>
                <c:pt idx="1844">
                  <c:v>11.438888</c:v>
                </c:pt>
                <c:pt idx="1845">
                  <c:v>11.443733</c:v>
                </c:pt>
                <c:pt idx="1846">
                  <c:v>11.448577999999999</c:v>
                </c:pt>
                <c:pt idx="1847">
                  <c:v>11.453423000000001</c:v>
                </c:pt>
                <c:pt idx="1848">
                  <c:v>11.458268</c:v>
                </c:pt>
                <c:pt idx="1849">
                  <c:v>11.463113</c:v>
                </c:pt>
                <c:pt idx="1850">
                  <c:v>11.467957999999999</c:v>
                </c:pt>
                <c:pt idx="1851">
                  <c:v>11.472803000000001</c:v>
                </c:pt>
                <c:pt idx="1852">
                  <c:v>11.477648</c:v>
                </c:pt>
                <c:pt idx="1853">
                  <c:v>11.482493</c:v>
                </c:pt>
                <c:pt idx="1854">
                  <c:v>11.487337999999999</c:v>
                </c:pt>
                <c:pt idx="1855">
                  <c:v>11.492183000000001</c:v>
                </c:pt>
                <c:pt idx="1856">
                  <c:v>11.497028</c:v>
                </c:pt>
                <c:pt idx="1857">
                  <c:v>11.501873</c:v>
                </c:pt>
                <c:pt idx="1858">
                  <c:v>11.506717999999999</c:v>
                </c:pt>
                <c:pt idx="1859">
                  <c:v>11.511563000000001</c:v>
                </c:pt>
                <c:pt idx="1860">
                  <c:v>11.516408</c:v>
                </c:pt>
                <c:pt idx="1861">
                  <c:v>11.521253</c:v>
                </c:pt>
                <c:pt idx="1862">
                  <c:v>11.526097999999999</c:v>
                </c:pt>
                <c:pt idx="1863">
                  <c:v>11.530943000000001</c:v>
                </c:pt>
                <c:pt idx="1864">
                  <c:v>11.535788</c:v>
                </c:pt>
                <c:pt idx="1865">
                  <c:v>11.540633</c:v>
                </c:pt>
                <c:pt idx="1866">
                  <c:v>11.545477999999999</c:v>
                </c:pt>
                <c:pt idx="1867">
                  <c:v>11.550322</c:v>
                </c:pt>
                <c:pt idx="1868">
                  <c:v>11.555167000000001</c:v>
                </c:pt>
                <c:pt idx="1869">
                  <c:v>11.560012</c:v>
                </c:pt>
                <c:pt idx="1870">
                  <c:v>11.564857</c:v>
                </c:pt>
                <c:pt idx="1871">
                  <c:v>11.569701999999999</c:v>
                </c:pt>
                <c:pt idx="1872">
                  <c:v>11.574547000000001</c:v>
                </c:pt>
                <c:pt idx="1873">
                  <c:v>11.579392</c:v>
                </c:pt>
                <c:pt idx="1874">
                  <c:v>11.584237</c:v>
                </c:pt>
                <c:pt idx="1875">
                  <c:v>11.589081999999999</c:v>
                </c:pt>
                <c:pt idx="1876">
                  <c:v>11.593927000000001</c:v>
                </c:pt>
                <c:pt idx="1877">
                  <c:v>11.598772</c:v>
                </c:pt>
                <c:pt idx="1878">
                  <c:v>11.603617</c:v>
                </c:pt>
                <c:pt idx="1879">
                  <c:v>11.608461999999999</c:v>
                </c:pt>
                <c:pt idx="1880">
                  <c:v>11.613307000000001</c:v>
                </c:pt>
                <c:pt idx="1881">
                  <c:v>11.618152</c:v>
                </c:pt>
                <c:pt idx="1882">
                  <c:v>11.622997</c:v>
                </c:pt>
                <c:pt idx="1883">
                  <c:v>11.627841999999999</c:v>
                </c:pt>
                <c:pt idx="1884">
                  <c:v>11.632687000000001</c:v>
                </c:pt>
                <c:pt idx="1885">
                  <c:v>11.637532</c:v>
                </c:pt>
                <c:pt idx="1886">
                  <c:v>11.642377</c:v>
                </c:pt>
                <c:pt idx="1887">
                  <c:v>11.647221999999999</c:v>
                </c:pt>
                <c:pt idx="1888">
                  <c:v>11.652067000000001</c:v>
                </c:pt>
                <c:pt idx="1889">
                  <c:v>11.656910999999999</c:v>
                </c:pt>
                <c:pt idx="1890">
                  <c:v>11.661756</c:v>
                </c:pt>
                <c:pt idx="1891">
                  <c:v>11.666601</c:v>
                </c:pt>
                <c:pt idx="1892">
                  <c:v>11.671446</c:v>
                </c:pt>
                <c:pt idx="1893">
                  <c:v>11.676291000000001</c:v>
                </c:pt>
                <c:pt idx="1894">
                  <c:v>11.681136</c:v>
                </c:pt>
                <c:pt idx="1895">
                  <c:v>11.685981</c:v>
                </c:pt>
                <c:pt idx="1896">
                  <c:v>11.690825999999999</c:v>
                </c:pt>
                <c:pt idx="1897">
                  <c:v>11.695671000000001</c:v>
                </c:pt>
                <c:pt idx="1898">
                  <c:v>11.700516</c:v>
                </c:pt>
                <c:pt idx="1899">
                  <c:v>11.705361</c:v>
                </c:pt>
                <c:pt idx="1900">
                  <c:v>11.710205999999999</c:v>
                </c:pt>
                <c:pt idx="1901">
                  <c:v>11.715051000000001</c:v>
                </c:pt>
                <c:pt idx="1902">
                  <c:v>11.719896</c:v>
                </c:pt>
                <c:pt idx="1903">
                  <c:v>11.724741</c:v>
                </c:pt>
                <c:pt idx="1904">
                  <c:v>11.729585999999999</c:v>
                </c:pt>
                <c:pt idx="1905">
                  <c:v>11.734431000000001</c:v>
                </c:pt>
                <c:pt idx="1906">
                  <c:v>11.739276</c:v>
                </c:pt>
                <c:pt idx="1907">
                  <c:v>11.744121</c:v>
                </c:pt>
                <c:pt idx="1908">
                  <c:v>11.748965999999999</c:v>
                </c:pt>
                <c:pt idx="1909">
                  <c:v>11.753811000000001</c:v>
                </c:pt>
                <c:pt idx="1910">
                  <c:v>11.758656</c:v>
                </c:pt>
                <c:pt idx="1911">
                  <c:v>11.763501</c:v>
                </c:pt>
                <c:pt idx="1912">
                  <c:v>11.768345</c:v>
                </c:pt>
                <c:pt idx="1913">
                  <c:v>11.77319</c:v>
                </c:pt>
                <c:pt idx="1914">
                  <c:v>11.778034999999999</c:v>
                </c:pt>
                <c:pt idx="1915">
                  <c:v>11.78288</c:v>
                </c:pt>
                <c:pt idx="1916">
                  <c:v>11.787725</c:v>
                </c:pt>
                <c:pt idx="1917">
                  <c:v>11.79257</c:v>
                </c:pt>
                <c:pt idx="1918">
                  <c:v>11.797415000000001</c:v>
                </c:pt>
                <c:pt idx="1919">
                  <c:v>11.80226</c:v>
                </c:pt>
                <c:pt idx="1920">
                  <c:v>11.807105</c:v>
                </c:pt>
                <c:pt idx="1921">
                  <c:v>11.81195</c:v>
                </c:pt>
                <c:pt idx="1922">
                  <c:v>11.816795000000001</c:v>
                </c:pt>
                <c:pt idx="1923">
                  <c:v>11.82164</c:v>
                </c:pt>
                <c:pt idx="1924">
                  <c:v>11.826485</c:v>
                </c:pt>
                <c:pt idx="1925">
                  <c:v>11.831329999999999</c:v>
                </c:pt>
                <c:pt idx="1926">
                  <c:v>11.836175000000001</c:v>
                </c:pt>
                <c:pt idx="1927">
                  <c:v>11.84102</c:v>
                </c:pt>
                <c:pt idx="1928">
                  <c:v>11.845865</c:v>
                </c:pt>
                <c:pt idx="1929">
                  <c:v>11.850709999999999</c:v>
                </c:pt>
                <c:pt idx="1930">
                  <c:v>11.855555000000001</c:v>
                </c:pt>
                <c:pt idx="1931">
                  <c:v>11.8604</c:v>
                </c:pt>
                <c:pt idx="1932">
                  <c:v>11.865245</c:v>
                </c:pt>
                <c:pt idx="1933">
                  <c:v>11.870089999999999</c:v>
                </c:pt>
                <c:pt idx="1934">
                  <c:v>11.874935000000001</c:v>
                </c:pt>
                <c:pt idx="1935">
                  <c:v>11.879778999999999</c:v>
                </c:pt>
                <c:pt idx="1936">
                  <c:v>11.884624000000001</c:v>
                </c:pt>
                <c:pt idx="1937">
                  <c:v>11.889469</c:v>
                </c:pt>
                <c:pt idx="1938">
                  <c:v>11.894314</c:v>
                </c:pt>
                <c:pt idx="1939">
                  <c:v>11.899158999999999</c:v>
                </c:pt>
                <c:pt idx="1940">
                  <c:v>11.904004</c:v>
                </c:pt>
                <c:pt idx="1941">
                  <c:v>11.908849</c:v>
                </c:pt>
                <c:pt idx="1942">
                  <c:v>11.913694</c:v>
                </c:pt>
                <c:pt idx="1943">
                  <c:v>11.918539000000001</c:v>
                </c:pt>
                <c:pt idx="1944">
                  <c:v>11.923384</c:v>
                </c:pt>
                <c:pt idx="1945">
                  <c:v>11.928229</c:v>
                </c:pt>
                <c:pt idx="1946">
                  <c:v>11.933074</c:v>
                </c:pt>
                <c:pt idx="1947">
                  <c:v>11.937919000000001</c:v>
                </c:pt>
                <c:pt idx="1948">
                  <c:v>11.942764</c:v>
                </c:pt>
                <c:pt idx="1949">
                  <c:v>11.947609</c:v>
                </c:pt>
                <c:pt idx="1950">
                  <c:v>11.952453999999999</c:v>
                </c:pt>
                <c:pt idx="1951">
                  <c:v>11.957299000000001</c:v>
                </c:pt>
                <c:pt idx="1952">
                  <c:v>11.962144</c:v>
                </c:pt>
                <c:pt idx="1953">
                  <c:v>11.966989</c:v>
                </c:pt>
                <c:pt idx="1954">
                  <c:v>11.971833999999999</c:v>
                </c:pt>
                <c:pt idx="1955">
                  <c:v>11.976679000000001</c:v>
                </c:pt>
                <c:pt idx="1956">
                  <c:v>11.981524</c:v>
                </c:pt>
                <c:pt idx="1957">
                  <c:v>11.986368000000001</c:v>
                </c:pt>
                <c:pt idx="1958">
                  <c:v>11.991213</c:v>
                </c:pt>
                <c:pt idx="1959">
                  <c:v>11.996058</c:v>
                </c:pt>
                <c:pt idx="1960">
                  <c:v>12.000902999999999</c:v>
                </c:pt>
                <c:pt idx="1961">
                  <c:v>12.005748000000001</c:v>
                </c:pt>
                <c:pt idx="1962">
                  <c:v>12.010593</c:v>
                </c:pt>
                <c:pt idx="1963">
                  <c:v>12.015438</c:v>
                </c:pt>
                <c:pt idx="1964">
                  <c:v>12.020282999999999</c:v>
                </c:pt>
                <c:pt idx="1965">
                  <c:v>12.025128</c:v>
                </c:pt>
                <c:pt idx="1966">
                  <c:v>12.029973</c:v>
                </c:pt>
                <c:pt idx="1967">
                  <c:v>12.034818</c:v>
                </c:pt>
                <c:pt idx="1968">
                  <c:v>12.039662999999999</c:v>
                </c:pt>
                <c:pt idx="1969">
                  <c:v>12.044508</c:v>
                </c:pt>
                <c:pt idx="1970">
                  <c:v>12.049353</c:v>
                </c:pt>
                <c:pt idx="1971">
                  <c:v>12.054198</c:v>
                </c:pt>
                <c:pt idx="1972">
                  <c:v>12.059043000000001</c:v>
                </c:pt>
                <c:pt idx="1973">
                  <c:v>12.063888</c:v>
                </c:pt>
                <c:pt idx="1974">
                  <c:v>12.068733</c:v>
                </c:pt>
                <c:pt idx="1975">
                  <c:v>12.073577999999999</c:v>
                </c:pt>
                <c:pt idx="1976">
                  <c:v>12.078423000000001</c:v>
                </c:pt>
                <c:pt idx="1977">
                  <c:v>12.083268</c:v>
                </c:pt>
                <c:pt idx="1978">
                  <c:v>12.088113</c:v>
                </c:pt>
                <c:pt idx="1979">
                  <c:v>12.092957999999999</c:v>
                </c:pt>
                <c:pt idx="1980">
                  <c:v>12.097802</c:v>
                </c:pt>
                <c:pt idx="1981">
                  <c:v>12.102646999999999</c:v>
                </c:pt>
                <c:pt idx="1982">
                  <c:v>12.107492000000001</c:v>
                </c:pt>
                <c:pt idx="1983">
                  <c:v>12.112337</c:v>
                </c:pt>
                <c:pt idx="1984">
                  <c:v>12.117182</c:v>
                </c:pt>
                <c:pt idx="1985">
                  <c:v>12.122026999999999</c:v>
                </c:pt>
                <c:pt idx="1986">
                  <c:v>12.126872000000001</c:v>
                </c:pt>
                <c:pt idx="1987">
                  <c:v>12.131717</c:v>
                </c:pt>
                <c:pt idx="1988">
                  <c:v>12.136562</c:v>
                </c:pt>
                <c:pt idx="1989">
                  <c:v>12.141406999999999</c:v>
                </c:pt>
                <c:pt idx="1990">
                  <c:v>12.146252</c:v>
                </c:pt>
                <c:pt idx="1991">
                  <c:v>12.151097</c:v>
                </c:pt>
                <c:pt idx="1992">
                  <c:v>12.155942</c:v>
                </c:pt>
                <c:pt idx="1993">
                  <c:v>12.160786999999999</c:v>
                </c:pt>
                <c:pt idx="1994">
                  <c:v>12.165632</c:v>
                </c:pt>
                <c:pt idx="1995">
                  <c:v>12.170477</c:v>
                </c:pt>
                <c:pt idx="1996">
                  <c:v>12.175322</c:v>
                </c:pt>
                <c:pt idx="1997">
                  <c:v>12.180167000000001</c:v>
                </c:pt>
                <c:pt idx="1998">
                  <c:v>12.185012</c:v>
                </c:pt>
                <c:pt idx="1999">
                  <c:v>12.189857</c:v>
                </c:pt>
                <c:pt idx="2000">
                  <c:v>12.194701999999999</c:v>
                </c:pt>
                <c:pt idx="2001">
                  <c:v>12.199547000000001</c:v>
                </c:pt>
                <c:pt idx="2002">
                  <c:v>12.204390999999999</c:v>
                </c:pt>
                <c:pt idx="2003">
                  <c:v>12.209236000000001</c:v>
                </c:pt>
                <c:pt idx="2004">
                  <c:v>12.214081</c:v>
                </c:pt>
                <c:pt idx="2005">
                  <c:v>12.218926</c:v>
                </c:pt>
                <c:pt idx="2006">
                  <c:v>12.223770999999999</c:v>
                </c:pt>
                <c:pt idx="2007">
                  <c:v>12.228616000000001</c:v>
                </c:pt>
                <c:pt idx="2008">
                  <c:v>12.233461</c:v>
                </c:pt>
                <c:pt idx="2009">
                  <c:v>12.238306</c:v>
                </c:pt>
                <c:pt idx="2010">
                  <c:v>12.243150999999999</c:v>
                </c:pt>
                <c:pt idx="2011">
                  <c:v>12.247996000000001</c:v>
                </c:pt>
                <c:pt idx="2012">
                  <c:v>12.252841</c:v>
                </c:pt>
                <c:pt idx="2013">
                  <c:v>12.257686</c:v>
                </c:pt>
                <c:pt idx="2014">
                  <c:v>12.262530999999999</c:v>
                </c:pt>
                <c:pt idx="2015">
                  <c:v>12.267376000000001</c:v>
                </c:pt>
                <c:pt idx="2016">
                  <c:v>12.272221</c:v>
                </c:pt>
                <c:pt idx="2017">
                  <c:v>12.277066</c:v>
                </c:pt>
                <c:pt idx="2018">
                  <c:v>12.281910999999999</c:v>
                </c:pt>
                <c:pt idx="2019">
                  <c:v>12.286756</c:v>
                </c:pt>
                <c:pt idx="2020">
                  <c:v>12.291601</c:v>
                </c:pt>
                <c:pt idx="2021">
                  <c:v>12.296446</c:v>
                </c:pt>
                <c:pt idx="2022">
                  <c:v>12.301291000000001</c:v>
                </c:pt>
                <c:pt idx="2023">
                  <c:v>12.306136</c:v>
                </c:pt>
                <c:pt idx="2024">
                  <c:v>12.310981</c:v>
                </c:pt>
                <c:pt idx="2025">
                  <c:v>12.315825</c:v>
                </c:pt>
                <c:pt idx="2026">
                  <c:v>12.32067</c:v>
                </c:pt>
                <c:pt idx="2027">
                  <c:v>12.325514999999999</c:v>
                </c:pt>
                <c:pt idx="2028">
                  <c:v>12.330360000000001</c:v>
                </c:pt>
                <c:pt idx="2029">
                  <c:v>12.335205</c:v>
                </c:pt>
                <c:pt idx="2030">
                  <c:v>12.34005</c:v>
                </c:pt>
                <c:pt idx="2031">
                  <c:v>12.344894999999999</c:v>
                </c:pt>
                <c:pt idx="2032">
                  <c:v>12.349740000000001</c:v>
                </c:pt>
                <c:pt idx="2033">
                  <c:v>12.354585</c:v>
                </c:pt>
                <c:pt idx="2034">
                  <c:v>12.35943</c:v>
                </c:pt>
                <c:pt idx="2035">
                  <c:v>12.364274999999999</c:v>
                </c:pt>
                <c:pt idx="2036">
                  <c:v>12.369120000000001</c:v>
                </c:pt>
                <c:pt idx="2037">
                  <c:v>12.373965</c:v>
                </c:pt>
                <c:pt idx="2038">
                  <c:v>12.37881</c:v>
                </c:pt>
                <c:pt idx="2039">
                  <c:v>12.383654999999999</c:v>
                </c:pt>
                <c:pt idx="2040">
                  <c:v>12.388500000000001</c:v>
                </c:pt>
                <c:pt idx="2041">
                  <c:v>12.393345</c:v>
                </c:pt>
                <c:pt idx="2042">
                  <c:v>12.39819</c:v>
                </c:pt>
                <c:pt idx="2043">
                  <c:v>12.403034999999999</c:v>
                </c:pt>
                <c:pt idx="2044">
                  <c:v>12.40788</c:v>
                </c:pt>
                <c:pt idx="2045">
                  <c:v>12.412725</c:v>
                </c:pt>
                <c:pt idx="2046">
                  <c:v>12.41757</c:v>
                </c:pt>
                <c:pt idx="2047">
                  <c:v>12.422414</c:v>
                </c:pt>
                <c:pt idx="2048">
                  <c:v>12.427258999999999</c:v>
                </c:pt>
                <c:pt idx="2049">
                  <c:v>12.432104000000001</c:v>
                </c:pt>
                <c:pt idx="2050">
                  <c:v>12.436949</c:v>
                </c:pt>
                <c:pt idx="2051">
                  <c:v>12.441794</c:v>
                </c:pt>
                <c:pt idx="2052">
                  <c:v>12.446638999999999</c:v>
                </c:pt>
                <c:pt idx="2053">
                  <c:v>12.451484000000001</c:v>
                </c:pt>
                <c:pt idx="2054">
                  <c:v>12.456329</c:v>
                </c:pt>
                <c:pt idx="2055">
                  <c:v>12.461174</c:v>
                </c:pt>
                <c:pt idx="2056">
                  <c:v>12.466018999999999</c:v>
                </c:pt>
                <c:pt idx="2057">
                  <c:v>12.470864000000001</c:v>
                </c:pt>
                <c:pt idx="2058">
                  <c:v>12.475709</c:v>
                </c:pt>
                <c:pt idx="2059">
                  <c:v>12.480554</c:v>
                </c:pt>
                <c:pt idx="2060">
                  <c:v>12.485398999999999</c:v>
                </c:pt>
                <c:pt idx="2061">
                  <c:v>12.490244000000001</c:v>
                </c:pt>
                <c:pt idx="2062">
                  <c:v>12.495089</c:v>
                </c:pt>
                <c:pt idx="2063">
                  <c:v>12.499934</c:v>
                </c:pt>
                <c:pt idx="2064">
                  <c:v>12.504778999999999</c:v>
                </c:pt>
                <c:pt idx="2065">
                  <c:v>12.509624000000001</c:v>
                </c:pt>
                <c:pt idx="2066">
                  <c:v>12.514469</c:v>
                </c:pt>
                <c:pt idx="2067">
                  <c:v>12.519314</c:v>
                </c:pt>
                <c:pt idx="2068">
                  <c:v>12.524158999999999</c:v>
                </c:pt>
                <c:pt idx="2069">
                  <c:v>12.529004</c:v>
                </c:pt>
                <c:pt idx="2070">
                  <c:v>12.533848000000001</c:v>
                </c:pt>
                <c:pt idx="2071">
                  <c:v>12.538693</c:v>
                </c:pt>
                <c:pt idx="2072">
                  <c:v>12.543538</c:v>
                </c:pt>
                <c:pt idx="2073">
                  <c:v>12.548382999999999</c:v>
                </c:pt>
                <c:pt idx="2074">
                  <c:v>12.553228000000001</c:v>
                </c:pt>
                <c:pt idx="2075">
                  <c:v>12.558073</c:v>
                </c:pt>
                <c:pt idx="2076">
                  <c:v>12.562918</c:v>
                </c:pt>
                <c:pt idx="2077">
                  <c:v>12.567762999999999</c:v>
                </c:pt>
                <c:pt idx="2078">
                  <c:v>12.572608000000001</c:v>
                </c:pt>
                <c:pt idx="2079">
                  <c:v>12.577453</c:v>
                </c:pt>
                <c:pt idx="2080">
                  <c:v>12.582298</c:v>
                </c:pt>
                <c:pt idx="2081">
                  <c:v>12.587142999999999</c:v>
                </c:pt>
                <c:pt idx="2082">
                  <c:v>12.591988000000001</c:v>
                </c:pt>
                <c:pt idx="2083">
                  <c:v>12.596833</c:v>
                </c:pt>
                <c:pt idx="2084">
                  <c:v>12.601678</c:v>
                </c:pt>
                <c:pt idx="2085">
                  <c:v>12.606522999999999</c:v>
                </c:pt>
                <c:pt idx="2086">
                  <c:v>12.611368000000001</c:v>
                </c:pt>
                <c:pt idx="2087">
                  <c:v>12.616213</c:v>
                </c:pt>
                <c:pt idx="2088">
                  <c:v>12.621058</c:v>
                </c:pt>
                <c:pt idx="2089">
                  <c:v>12.625902999999999</c:v>
                </c:pt>
                <c:pt idx="2090">
                  <c:v>12.630748000000001</c:v>
                </c:pt>
                <c:pt idx="2091">
                  <c:v>12.635593</c:v>
                </c:pt>
                <c:pt idx="2092">
                  <c:v>12.640438</c:v>
                </c:pt>
                <c:pt idx="2093">
                  <c:v>12.645282</c:v>
                </c:pt>
                <c:pt idx="2094">
                  <c:v>12.650126999999999</c:v>
                </c:pt>
                <c:pt idx="2095">
                  <c:v>12.654972000000001</c:v>
                </c:pt>
                <c:pt idx="2096">
                  <c:v>12.659817</c:v>
                </c:pt>
                <c:pt idx="2097">
                  <c:v>12.664662</c:v>
                </c:pt>
                <c:pt idx="2098">
                  <c:v>12.669506999999999</c:v>
                </c:pt>
                <c:pt idx="2099">
                  <c:v>12.674352000000001</c:v>
                </c:pt>
                <c:pt idx="2100">
                  <c:v>12.679197</c:v>
                </c:pt>
                <c:pt idx="2101">
                  <c:v>12.684042</c:v>
                </c:pt>
                <c:pt idx="2102">
                  <c:v>12.688886999999999</c:v>
                </c:pt>
                <c:pt idx="2103">
                  <c:v>12.693732000000001</c:v>
                </c:pt>
                <c:pt idx="2104">
                  <c:v>12.698577</c:v>
                </c:pt>
                <c:pt idx="2105">
                  <c:v>12.703422</c:v>
                </c:pt>
                <c:pt idx="2106">
                  <c:v>12.708266999999999</c:v>
                </c:pt>
                <c:pt idx="2107">
                  <c:v>12.713112000000001</c:v>
                </c:pt>
                <c:pt idx="2108">
                  <c:v>12.717957</c:v>
                </c:pt>
                <c:pt idx="2109">
                  <c:v>12.722802</c:v>
                </c:pt>
                <c:pt idx="2110">
                  <c:v>12.727646999999999</c:v>
                </c:pt>
                <c:pt idx="2111">
                  <c:v>12.732492000000001</c:v>
                </c:pt>
                <c:pt idx="2112">
                  <c:v>12.737337</c:v>
                </c:pt>
                <c:pt idx="2113">
                  <c:v>12.742182</c:v>
                </c:pt>
                <c:pt idx="2114">
                  <c:v>12.747026999999999</c:v>
                </c:pt>
                <c:pt idx="2115">
                  <c:v>12.751871</c:v>
                </c:pt>
                <c:pt idx="2116">
                  <c:v>12.756716000000001</c:v>
                </c:pt>
                <c:pt idx="2117">
                  <c:v>12.761561</c:v>
                </c:pt>
                <c:pt idx="2118">
                  <c:v>12.766406</c:v>
                </c:pt>
                <c:pt idx="2119">
                  <c:v>12.771250999999999</c:v>
                </c:pt>
                <c:pt idx="2120">
                  <c:v>12.776096000000001</c:v>
                </c:pt>
                <c:pt idx="2121">
                  <c:v>12.780941</c:v>
                </c:pt>
                <c:pt idx="2122">
                  <c:v>12.785786</c:v>
                </c:pt>
                <c:pt idx="2123">
                  <c:v>12.790630999999999</c:v>
                </c:pt>
                <c:pt idx="2124">
                  <c:v>12.795476000000001</c:v>
                </c:pt>
                <c:pt idx="2125">
                  <c:v>12.800321</c:v>
                </c:pt>
                <c:pt idx="2126">
                  <c:v>12.805166</c:v>
                </c:pt>
                <c:pt idx="2127">
                  <c:v>12.810010999999999</c:v>
                </c:pt>
                <c:pt idx="2128">
                  <c:v>12.814856000000001</c:v>
                </c:pt>
                <c:pt idx="2129">
                  <c:v>12.819701</c:v>
                </c:pt>
                <c:pt idx="2130">
                  <c:v>12.824546</c:v>
                </c:pt>
                <c:pt idx="2131">
                  <c:v>12.829390999999999</c:v>
                </c:pt>
                <c:pt idx="2132">
                  <c:v>12.834236000000001</c:v>
                </c:pt>
                <c:pt idx="2133">
                  <c:v>12.839081</c:v>
                </c:pt>
                <c:pt idx="2134">
                  <c:v>12.843926</c:v>
                </c:pt>
                <c:pt idx="2135">
                  <c:v>12.848770999999999</c:v>
                </c:pt>
                <c:pt idx="2136">
                  <c:v>12.853616000000001</c:v>
                </c:pt>
                <c:pt idx="2137">
                  <c:v>12.858461</c:v>
                </c:pt>
                <c:pt idx="2138">
                  <c:v>12.863305</c:v>
                </c:pt>
                <c:pt idx="2139">
                  <c:v>12.86815</c:v>
                </c:pt>
                <c:pt idx="2140">
                  <c:v>12.872995</c:v>
                </c:pt>
                <c:pt idx="2141">
                  <c:v>12.877840000000001</c:v>
                </c:pt>
                <c:pt idx="2142">
                  <c:v>12.882685</c:v>
                </c:pt>
                <c:pt idx="2143">
                  <c:v>12.88753</c:v>
                </c:pt>
                <c:pt idx="2144">
                  <c:v>12.892374999999999</c:v>
                </c:pt>
                <c:pt idx="2145">
                  <c:v>12.897220000000001</c:v>
                </c:pt>
                <c:pt idx="2146">
                  <c:v>12.902065</c:v>
                </c:pt>
                <c:pt idx="2147">
                  <c:v>12.90691</c:v>
                </c:pt>
                <c:pt idx="2148">
                  <c:v>12.911754999999999</c:v>
                </c:pt>
                <c:pt idx="2149">
                  <c:v>12.916600000000001</c:v>
                </c:pt>
                <c:pt idx="2150">
                  <c:v>12.921445</c:v>
                </c:pt>
                <c:pt idx="2151">
                  <c:v>12.92629</c:v>
                </c:pt>
                <c:pt idx="2152">
                  <c:v>12.931134999999999</c:v>
                </c:pt>
                <c:pt idx="2153">
                  <c:v>12.935980000000001</c:v>
                </c:pt>
                <c:pt idx="2154">
                  <c:v>12.940825</c:v>
                </c:pt>
                <c:pt idx="2155">
                  <c:v>12.94567</c:v>
                </c:pt>
                <c:pt idx="2156">
                  <c:v>12.950514999999999</c:v>
                </c:pt>
                <c:pt idx="2157">
                  <c:v>12.955360000000001</c:v>
                </c:pt>
                <c:pt idx="2158">
                  <c:v>12.960205</c:v>
                </c:pt>
                <c:pt idx="2159">
                  <c:v>12.96505</c:v>
                </c:pt>
                <c:pt idx="2160">
                  <c:v>12.969894</c:v>
                </c:pt>
                <c:pt idx="2161">
                  <c:v>12.974739</c:v>
                </c:pt>
                <c:pt idx="2162">
                  <c:v>12.979583999999999</c:v>
                </c:pt>
                <c:pt idx="2163">
                  <c:v>12.984429</c:v>
                </c:pt>
                <c:pt idx="2164">
                  <c:v>12.989274</c:v>
                </c:pt>
                <c:pt idx="2165">
                  <c:v>12.994119</c:v>
                </c:pt>
                <c:pt idx="2166">
                  <c:v>12.998964000000001</c:v>
                </c:pt>
                <c:pt idx="2167">
                  <c:v>13.003809</c:v>
                </c:pt>
                <c:pt idx="2168">
                  <c:v>13.008654</c:v>
                </c:pt>
                <c:pt idx="2169">
                  <c:v>13.013498999999999</c:v>
                </c:pt>
                <c:pt idx="2170">
                  <c:v>13.018344000000001</c:v>
                </c:pt>
                <c:pt idx="2171">
                  <c:v>13.023189</c:v>
                </c:pt>
                <c:pt idx="2172">
                  <c:v>13.028034</c:v>
                </c:pt>
                <c:pt idx="2173">
                  <c:v>13.032878999999999</c:v>
                </c:pt>
                <c:pt idx="2174">
                  <c:v>13.037724000000001</c:v>
                </c:pt>
                <c:pt idx="2175">
                  <c:v>13.042569</c:v>
                </c:pt>
                <c:pt idx="2176">
                  <c:v>13.047414</c:v>
                </c:pt>
                <c:pt idx="2177">
                  <c:v>13.052258999999999</c:v>
                </c:pt>
                <c:pt idx="2178">
                  <c:v>13.057104000000001</c:v>
                </c:pt>
                <c:pt idx="2179">
                  <c:v>13.061949</c:v>
                </c:pt>
                <c:pt idx="2180">
                  <c:v>13.066794</c:v>
                </c:pt>
                <c:pt idx="2181">
                  <c:v>13.071638999999999</c:v>
                </c:pt>
                <c:pt idx="2182">
                  <c:v>13.076484000000001</c:v>
                </c:pt>
                <c:pt idx="2183">
                  <c:v>13.081327999999999</c:v>
                </c:pt>
                <c:pt idx="2184">
                  <c:v>13.086173</c:v>
                </c:pt>
                <c:pt idx="2185">
                  <c:v>13.091018</c:v>
                </c:pt>
                <c:pt idx="2186">
                  <c:v>13.095863</c:v>
                </c:pt>
                <c:pt idx="2187">
                  <c:v>13.100707999999999</c:v>
                </c:pt>
                <c:pt idx="2188">
                  <c:v>13.105553</c:v>
                </c:pt>
                <c:pt idx="2189">
                  <c:v>13.110398</c:v>
                </c:pt>
                <c:pt idx="2190">
                  <c:v>13.115243</c:v>
                </c:pt>
                <c:pt idx="2191">
                  <c:v>13.120088000000001</c:v>
                </c:pt>
                <c:pt idx="2192">
                  <c:v>13.124933</c:v>
                </c:pt>
                <c:pt idx="2193">
                  <c:v>13.129778</c:v>
                </c:pt>
                <c:pt idx="2194">
                  <c:v>13.134622999999999</c:v>
                </c:pt>
                <c:pt idx="2195">
                  <c:v>13.139468000000001</c:v>
                </c:pt>
                <c:pt idx="2196">
                  <c:v>13.144313</c:v>
                </c:pt>
                <c:pt idx="2197">
                  <c:v>13.149158</c:v>
                </c:pt>
                <c:pt idx="2198">
                  <c:v>13.154002999999999</c:v>
                </c:pt>
                <c:pt idx="2199">
                  <c:v>13.158848000000001</c:v>
                </c:pt>
                <c:pt idx="2200">
                  <c:v>13.163693</c:v>
                </c:pt>
                <c:pt idx="2201">
                  <c:v>13.168538</c:v>
                </c:pt>
                <c:pt idx="2202">
                  <c:v>13.173382999999999</c:v>
                </c:pt>
                <c:pt idx="2203">
                  <c:v>13.178228000000001</c:v>
                </c:pt>
                <c:pt idx="2204">
                  <c:v>13.183073</c:v>
                </c:pt>
                <c:pt idx="2205">
                  <c:v>13.187918</c:v>
                </c:pt>
                <c:pt idx="2206">
                  <c:v>13.192762</c:v>
                </c:pt>
                <c:pt idx="2207">
                  <c:v>13.197607</c:v>
                </c:pt>
                <c:pt idx="2208">
                  <c:v>13.202451999999999</c:v>
                </c:pt>
                <c:pt idx="2209">
                  <c:v>13.207297000000001</c:v>
                </c:pt>
                <c:pt idx="2210">
                  <c:v>13.212142</c:v>
                </c:pt>
                <c:pt idx="2211">
                  <c:v>13.216987</c:v>
                </c:pt>
                <c:pt idx="2212">
                  <c:v>13.221831999999999</c:v>
                </c:pt>
                <c:pt idx="2213">
                  <c:v>13.226677</c:v>
                </c:pt>
                <c:pt idx="2214">
                  <c:v>13.231522</c:v>
                </c:pt>
                <c:pt idx="2215">
                  <c:v>13.236367</c:v>
                </c:pt>
                <c:pt idx="2216">
                  <c:v>13.241212000000001</c:v>
                </c:pt>
                <c:pt idx="2217">
                  <c:v>13.246057</c:v>
                </c:pt>
                <c:pt idx="2218">
                  <c:v>13.250902</c:v>
                </c:pt>
                <c:pt idx="2219">
                  <c:v>13.255747</c:v>
                </c:pt>
                <c:pt idx="2220">
                  <c:v>13.260592000000001</c:v>
                </c:pt>
                <c:pt idx="2221">
                  <c:v>13.265437</c:v>
                </c:pt>
                <c:pt idx="2222">
                  <c:v>13.270282</c:v>
                </c:pt>
                <c:pt idx="2223">
                  <c:v>13.275126999999999</c:v>
                </c:pt>
                <c:pt idx="2224">
                  <c:v>13.279972000000001</c:v>
                </c:pt>
                <c:pt idx="2225">
                  <c:v>13.284817</c:v>
                </c:pt>
                <c:pt idx="2226">
                  <c:v>13.289662</c:v>
                </c:pt>
                <c:pt idx="2227">
                  <c:v>13.294506999999999</c:v>
                </c:pt>
                <c:pt idx="2228">
                  <c:v>13.299351</c:v>
                </c:pt>
                <c:pt idx="2229">
                  <c:v>13.304195999999999</c:v>
                </c:pt>
                <c:pt idx="2230">
                  <c:v>13.309041000000001</c:v>
                </c:pt>
                <c:pt idx="2231">
                  <c:v>13.313886</c:v>
                </c:pt>
                <c:pt idx="2232">
                  <c:v>13.318731</c:v>
                </c:pt>
                <c:pt idx="2233">
                  <c:v>13.323575999999999</c:v>
                </c:pt>
                <c:pt idx="2234">
                  <c:v>13.328421000000001</c:v>
                </c:pt>
                <c:pt idx="2235">
                  <c:v>13.333266</c:v>
                </c:pt>
                <c:pt idx="2236">
                  <c:v>13.338111</c:v>
                </c:pt>
                <c:pt idx="2237">
                  <c:v>13.342955999999999</c:v>
                </c:pt>
                <c:pt idx="2238">
                  <c:v>13.347801</c:v>
                </c:pt>
                <c:pt idx="2239">
                  <c:v>13.352646</c:v>
                </c:pt>
                <c:pt idx="2240">
                  <c:v>13.357491</c:v>
                </c:pt>
                <c:pt idx="2241">
                  <c:v>13.362336000000001</c:v>
                </c:pt>
                <c:pt idx="2242">
                  <c:v>13.367181</c:v>
                </c:pt>
                <c:pt idx="2243">
                  <c:v>13.372026</c:v>
                </c:pt>
                <c:pt idx="2244">
                  <c:v>13.376871</c:v>
                </c:pt>
                <c:pt idx="2245">
                  <c:v>13.381716000000001</c:v>
                </c:pt>
                <c:pt idx="2246">
                  <c:v>13.386561</c:v>
                </c:pt>
                <c:pt idx="2247">
                  <c:v>13.391406</c:v>
                </c:pt>
                <c:pt idx="2248">
                  <c:v>13.396250999999999</c:v>
                </c:pt>
                <c:pt idx="2249">
                  <c:v>13.401096000000001</c:v>
                </c:pt>
                <c:pt idx="2250">
                  <c:v>13.405941</c:v>
                </c:pt>
                <c:pt idx="2251">
                  <c:v>13.410785000000001</c:v>
                </c:pt>
                <c:pt idx="2252">
                  <c:v>13.41563</c:v>
                </c:pt>
                <c:pt idx="2253">
                  <c:v>13.420475</c:v>
                </c:pt>
                <c:pt idx="2254">
                  <c:v>13.425319999999999</c:v>
                </c:pt>
                <c:pt idx="2255">
                  <c:v>13.430165000000001</c:v>
                </c:pt>
                <c:pt idx="2256">
                  <c:v>13.43501</c:v>
                </c:pt>
                <c:pt idx="2257">
                  <c:v>13.439855</c:v>
                </c:pt>
                <c:pt idx="2258">
                  <c:v>13.444699999999999</c:v>
                </c:pt>
                <c:pt idx="2259">
                  <c:v>13.449545000000001</c:v>
                </c:pt>
                <c:pt idx="2260">
                  <c:v>13.45439</c:v>
                </c:pt>
                <c:pt idx="2261">
                  <c:v>13.459235</c:v>
                </c:pt>
                <c:pt idx="2262">
                  <c:v>13.464079999999999</c:v>
                </c:pt>
                <c:pt idx="2263">
                  <c:v>13.468925</c:v>
                </c:pt>
                <c:pt idx="2264">
                  <c:v>13.47377</c:v>
                </c:pt>
                <c:pt idx="2265">
                  <c:v>13.478615</c:v>
                </c:pt>
                <c:pt idx="2266">
                  <c:v>13.483460000000001</c:v>
                </c:pt>
                <c:pt idx="2267">
                  <c:v>13.488305</c:v>
                </c:pt>
                <c:pt idx="2268">
                  <c:v>13.49315</c:v>
                </c:pt>
                <c:pt idx="2269">
                  <c:v>13.497995</c:v>
                </c:pt>
                <c:pt idx="2270">
                  <c:v>13.502840000000001</c:v>
                </c:pt>
                <c:pt idx="2271">
                  <c:v>13.507685</c:v>
                </c:pt>
                <c:pt idx="2272">
                  <c:v>13.51253</c:v>
                </c:pt>
                <c:pt idx="2273">
                  <c:v>13.517374</c:v>
                </c:pt>
                <c:pt idx="2274">
                  <c:v>13.522219</c:v>
                </c:pt>
                <c:pt idx="2275">
                  <c:v>13.527063999999999</c:v>
                </c:pt>
                <c:pt idx="2276">
                  <c:v>13.531909000000001</c:v>
                </c:pt>
                <c:pt idx="2277">
                  <c:v>13.536754</c:v>
                </c:pt>
                <c:pt idx="2278">
                  <c:v>13.541599</c:v>
                </c:pt>
                <c:pt idx="2279">
                  <c:v>13.546443999999999</c:v>
                </c:pt>
                <c:pt idx="2280">
                  <c:v>13.551289000000001</c:v>
                </c:pt>
                <c:pt idx="2281">
                  <c:v>13.556134</c:v>
                </c:pt>
                <c:pt idx="2282">
                  <c:v>13.560979</c:v>
                </c:pt>
                <c:pt idx="2283">
                  <c:v>13.565823999999999</c:v>
                </c:pt>
                <c:pt idx="2284">
                  <c:v>13.570669000000001</c:v>
                </c:pt>
                <c:pt idx="2285">
                  <c:v>13.575514</c:v>
                </c:pt>
                <c:pt idx="2286">
                  <c:v>13.580359</c:v>
                </c:pt>
                <c:pt idx="2287">
                  <c:v>13.585203999999999</c:v>
                </c:pt>
                <c:pt idx="2288">
                  <c:v>13.590049</c:v>
                </c:pt>
                <c:pt idx="2289">
                  <c:v>13.594894</c:v>
                </c:pt>
                <c:pt idx="2290">
                  <c:v>13.599739</c:v>
                </c:pt>
                <c:pt idx="2291">
                  <c:v>13.604583999999999</c:v>
                </c:pt>
                <c:pt idx="2292">
                  <c:v>13.609429</c:v>
                </c:pt>
                <c:pt idx="2293">
                  <c:v>13.614274</c:v>
                </c:pt>
                <c:pt idx="2294">
                  <c:v>13.619119</c:v>
                </c:pt>
                <c:pt idx="2295">
                  <c:v>13.623964000000001</c:v>
                </c:pt>
                <c:pt idx="2296">
                  <c:v>13.628807999999999</c:v>
                </c:pt>
                <c:pt idx="2297">
                  <c:v>13.633653000000001</c:v>
                </c:pt>
                <c:pt idx="2298">
                  <c:v>13.638498</c:v>
                </c:pt>
                <c:pt idx="2299">
                  <c:v>13.643343</c:v>
                </c:pt>
                <c:pt idx="2300">
                  <c:v>13.648187999999999</c:v>
                </c:pt>
                <c:pt idx="2301">
                  <c:v>13.653033000000001</c:v>
                </c:pt>
                <c:pt idx="2302">
                  <c:v>13.657878</c:v>
                </c:pt>
                <c:pt idx="2303">
                  <c:v>13.662723</c:v>
                </c:pt>
                <c:pt idx="2304">
                  <c:v>13.667567999999999</c:v>
                </c:pt>
                <c:pt idx="2305">
                  <c:v>13.672413000000001</c:v>
                </c:pt>
                <c:pt idx="2306">
                  <c:v>13.677258</c:v>
                </c:pt>
                <c:pt idx="2307">
                  <c:v>13.682103</c:v>
                </c:pt>
                <c:pt idx="2308">
                  <c:v>13.686947999999999</c:v>
                </c:pt>
                <c:pt idx="2309">
                  <c:v>13.691793000000001</c:v>
                </c:pt>
                <c:pt idx="2310">
                  <c:v>13.696638</c:v>
                </c:pt>
                <c:pt idx="2311">
                  <c:v>13.701483</c:v>
                </c:pt>
                <c:pt idx="2312">
                  <c:v>13.706327999999999</c:v>
                </c:pt>
                <c:pt idx="2313">
                  <c:v>13.711173</c:v>
                </c:pt>
                <c:pt idx="2314">
                  <c:v>13.716018</c:v>
                </c:pt>
                <c:pt idx="2315">
                  <c:v>13.720863</c:v>
                </c:pt>
                <c:pt idx="2316">
                  <c:v>13.725707999999999</c:v>
                </c:pt>
                <c:pt idx="2317">
                  <c:v>13.730553</c:v>
                </c:pt>
                <c:pt idx="2318">
                  <c:v>13.735397000000001</c:v>
                </c:pt>
                <c:pt idx="2319">
                  <c:v>13.740242</c:v>
                </c:pt>
                <c:pt idx="2320">
                  <c:v>13.745087</c:v>
                </c:pt>
                <c:pt idx="2321">
                  <c:v>13.749931999999999</c:v>
                </c:pt>
                <c:pt idx="2322">
                  <c:v>13.754777000000001</c:v>
                </c:pt>
                <c:pt idx="2323">
                  <c:v>13.759622</c:v>
                </c:pt>
                <c:pt idx="2324">
                  <c:v>13.764467</c:v>
                </c:pt>
                <c:pt idx="2325">
                  <c:v>13.769311999999999</c:v>
                </c:pt>
                <c:pt idx="2326">
                  <c:v>13.774157000000001</c:v>
                </c:pt>
                <c:pt idx="2327">
                  <c:v>13.779002</c:v>
                </c:pt>
                <c:pt idx="2328">
                  <c:v>13.783847</c:v>
                </c:pt>
                <c:pt idx="2329">
                  <c:v>13.788691999999999</c:v>
                </c:pt>
                <c:pt idx="2330">
                  <c:v>13.793537000000001</c:v>
                </c:pt>
                <c:pt idx="2331">
                  <c:v>13.798382</c:v>
                </c:pt>
                <c:pt idx="2332">
                  <c:v>13.803227</c:v>
                </c:pt>
                <c:pt idx="2333">
                  <c:v>13.808071999999999</c:v>
                </c:pt>
                <c:pt idx="2334">
                  <c:v>13.812917000000001</c:v>
                </c:pt>
                <c:pt idx="2335">
                  <c:v>13.817762</c:v>
                </c:pt>
                <c:pt idx="2336">
                  <c:v>13.822607</c:v>
                </c:pt>
                <c:pt idx="2337">
                  <c:v>13.827451999999999</c:v>
                </c:pt>
                <c:pt idx="2338">
                  <c:v>13.832297000000001</c:v>
                </c:pt>
                <c:pt idx="2339">
                  <c:v>13.837142</c:v>
                </c:pt>
                <c:pt idx="2340">
                  <c:v>13.841987</c:v>
                </c:pt>
                <c:pt idx="2341">
                  <c:v>13.846831</c:v>
                </c:pt>
                <c:pt idx="2342">
                  <c:v>13.851675999999999</c:v>
                </c:pt>
                <c:pt idx="2343">
                  <c:v>13.856521000000001</c:v>
                </c:pt>
                <c:pt idx="2344">
                  <c:v>13.861366</c:v>
                </c:pt>
                <c:pt idx="2345">
                  <c:v>13.866211</c:v>
                </c:pt>
                <c:pt idx="2346">
                  <c:v>13.871055999999999</c:v>
                </c:pt>
                <c:pt idx="2347">
                  <c:v>13.875901000000001</c:v>
                </c:pt>
                <c:pt idx="2348">
                  <c:v>13.880746</c:v>
                </c:pt>
                <c:pt idx="2349">
                  <c:v>13.885591</c:v>
                </c:pt>
                <c:pt idx="2350">
                  <c:v>13.890435999999999</c:v>
                </c:pt>
                <c:pt idx="2351">
                  <c:v>13.895281000000001</c:v>
                </c:pt>
                <c:pt idx="2352">
                  <c:v>13.900126</c:v>
                </c:pt>
                <c:pt idx="2353">
                  <c:v>13.904971</c:v>
                </c:pt>
                <c:pt idx="2354">
                  <c:v>13.909815999999999</c:v>
                </c:pt>
                <c:pt idx="2355">
                  <c:v>13.914661000000001</c:v>
                </c:pt>
                <c:pt idx="2356">
                  <c:v>13.919506</c:v>
                </c:pt>
                <c:pt idx="2357">
                  <c:v>13.924351</c:v>
                </c:pt>
                <c:pt idx="2358">
                  <c:v>13.929195999999999</c:v>
                </c:pt>
                <c:pt idx="2359">
                  <c:v>13.934041000000001</c:v>
                </c:pt>
                <c:pt idx="2360">
                  <c:v>13.938886</c:v>
                </c:pt>
                <c:pt idx="2361">
                  <c:v>13.943731</c:v>
                </c:pt>
                <c:pt idx="2362">
                  <c:v>13.948575999999999</c:v>
                </c:pt>
                <c:pt idx="2363">
                  <c:v>13.953421000000001</c:v>
                </c:pt>
                <c:pt idx="2364">
                  <c:v>13.958265000000001</c:v>
                </c:pt>
                <c:pt idx="2365">
                  <c:v>13.96311</c:v>
                </c:pt>
                <c:pt idx="2366">
                  <c:v>13.967955</c:v>
                </c:pt>
                <c:pt idx="2367">
                  <c:v>13.972799999999999</c:v>
                </c:pt>
                <c:pt idx="2368">
                  <c:v>13.977645000000001</c:v>
                </c:pt>
                <c:pt idx="2369">
                  <c:v>13.98249</c:v>
                </c:pt>
                <c:pt idx="2370">
                  <c:v>13.987335</c:v>
                </c:pt>
                <c:pt idx="2371">
                  <c:v>13.992179999999999</c:v>
                </c:pt>
                <c:pt idx="2372">
                  <c:v>13.997025000000001</c:v>
                </c:pt>
                <c:pt idx="2373">
                  <c:v>14.00187</c:v>
                </c:pt>
                <c:pt idx="2374">
                  <c:v>14.006715</c:v>
                </c:pt>
                <c:pt idx="2375">
                  <c:v>14.011559999999999</c:v>
                </c:pt>
                <c:pt idx="2376">
                  <c:v>14.016405000000001</c:v>
                </c:pt>
                <c:pt idx="2377">
                  <c:v>14.02125</c:v>
                </c:pt>
                <c:pt idx="2378">
                  <c:v>14.026095</c:v>
                </c:pt>
                <c:pt idx="2379">
                  <c:v>14.030939999999999</c:v>
                </c:pt>
                <c:pt idx="2380">
                  <c:v>14.035785000000001</c:v>
                </c:pt>
                <c:pt idx="2381">
                  <c:v>14.04063</c:v>
                </c:pt>
                <c:pt idx="2382">
                  <c:v>14.045475</c:v>
                </c:pt>
                <c:pt idx="2383">
                  <c:v>14.050319999999999</c:v>
                </c:pt>
                <c:pt idx="2384">
                  <c:v>14.055165000000001</c:v>
                </c:pt>
                <c:pt idx="2385">
                  <c:v>14.06001</c:v>
                </c:pt>
                <c:pt idx="2386">
                  <c:v>14.064854</c:v>
                </c:pt>
                <c:pt idx="2387">
                  <c:v>14.069699</c:v>
                </c:pt>
                <c:pt idx="2388">
                  <c:v>14.074543999999999</c:v>
                </c:pt>
                <c:pt idx="2389">
                  <c:v>14.079389000000001</c:v>
                </c:pt>
                <c:pt idx="2390">
                  <c:v>14.084234</c:v>
                </c:pt>
                <c:pt idx="2391">
                  <c:v>14.089079</c:v>
                </c:pt>
                <c:pt idx="2392">
                  <c:v>14.093923999999999</c:v>
                </c:pt>
                <c:pt idx="2393">
                  <c:v>14.098769000000001</c:v>
                </c:pt>
                <c:pt idx="2394">
                  <c:v>14.103614</c:v>
                </c:pt>
                <c:pt idx="2395">
                  <c:v>14.108459</c:v>
                </c:pt>
                <c:pt idx="2396">
                  <c:v>14.113303999999999</c:v>
                </c:pt>
                <c:pt idx="2397">
                  <c:v>14.118149000000001</c:v>
                </c:pt>
                <c:pt idx="2398">
                  <c:v>14.122994</c:v>
                </c:pt>
                <c:pt idx="2399">
                  <c:v>14.127839</c:v>
                </c:pt>
                <c:pt idx="2400">
                  <c:v>14.132683999999999</c:v>
                </c:pt>
                <c:pt idx="2401">
                  <c:v>14.137529000000001</c:v>
                </c:pt>
                <c:pt idx="2402">
                  <c:v>14.142374</c:v>
                </c:pt>
                <c:pt idx="2403">
                  <c:v>14.147219</c:v>
                </c:pt>
                <c:pt idx="2404">
                  <c:v>14.152063999999999</c:v>
                </c:pt>
                <c:pt idx="2405">
                  <c:v>14.156909000000001</c:v>
                </c:pt>
                <c:pt idx="2406">
                  <c:v>14.161754</c:v>
                </c:pt>
                <c:pt idx="2407">
                  <c:v>14.166599</c:v>
                </c:pt>
                <c:pt idx="2408">
                  <c:v>14.171443999999999</c:v>
                </c:pt>
                <c:pt idx="2409">
                  <c:v>14.176288</c:v>
                </c:pt>
                <c:pt idx="2410">
                  <c:v>14.181133000000001</c:v>
                </c:pt>
                <c:pt idx="2411">
                  <c:v>14.185978</c:v>
                </c:pt>
                <c:pt idx="2412">
                  <c:v>14.190823</c:v>
                </c:pt>
                <c:pt idx="2413">
                  <c:v>14.195668</c:v>
                </c:pt>
                <c:pt idx="2414">
                  <c:v>14.200513000000001</c:v>
                </c:pt>
                <c:pt idx="2415">
                  <c:v>14.205358</c:v>
                </c:pt>
                <c:pt idx="2416">
                  <c:v>14.210203</c:v>
                </c:pt>
                <c:pt idx="2417">
                  <c:v>14.215047999999999</c:v>
                </c:pt>
                <c:pt idx="2418">
                  <c:v>14.219893000000001</c:v>
                </c:pt>
                <c:pt idx="2419">
                  <c:v>14.224738</c:v>
                </c:pt>
                <c:pt idx="2420">
                  <c:v>14.229583</c:v>
                </c:pt>
                <c:pt idx="2421">
                  <c:v>14.234427999999999</c:v>
                </c:pt>
                <c:pt idx="2422">
                  <c:v>14.239273000000001</c:v>
                </c:pt>
                <c:pt idx="2423">
                  <c:v>14.244118</c:v>
                </c:pt>
                <c:pt idx="2424">
                  <c:v>14.248963</c:v>
                </c:pt>
                <c:pt idx="2425">
                  <c:v>14.253807999999999</c:v>
                </c:pt>
                <c:pt idx="2426">
                  <c:v>14.258653000000001</c:v>
                </c:pt>
                <c:pt idx="2427">
                  <c:v>14.263498</c:v>
                </c:pt>
                <c:pt idx="2428">
                  <c:v>14.268343</c:v>
                </c:pt>
                <c:pt idx="2429">
                  <c:v>14.273187999999999</c:v>
                </c:pt>
                <c:pt idx="2430">
                  <c:v>14.278033000000001</c:v>
                </c:pt>
                <c:pt idx="2431">
                  <c:v>14.282876999999999</c:v>
                </c:pt>
                <c:pt idx="2432">
                  <c:v>14.287722</c:v>
                </c:pt>
                <c:pt idx="2433">
                  <c:v>14.292567</c:v>
                </c:pt>
                <c:pt idx="2434">
                  <c:v>14.297412</c:v>
                </c:pt>
                <c:pt idx="2435">
                  <c:v>14.302257000000001</c:v>
                </c:pt>
                <c:pt idx="2436">
                  <c:v>14.307102</c:v>
                </c:pt>
                <c:pt idx="2437">
                  <c:v>14.311947</c:v>
                </c:pt>
                <c:pt idx="2438">
                  <c:v>14.316792</c:v>
                </c:pt>
                <c:pt idx="2439">
                  <c:v>14.321637000000001</c:v>
                </c:pt>
                <c:pt idx="2440">
                  <c:v>14.326482</c:v>
                </c:pt>
                <c:pt idx="2441">
                  <c:v>14.331327</c:v>
                </c:pt>
                <c:pt idx="2442">
                  <c:v>14.336171999999999</c:v>
                </c:pt>
                <c:pt idx="2443">
                  <c:v>14.341017000000001</c:v>
                </c:pt>
                <c:pt idx="2444">
                  <c:v>14.345862</c:v>
                </c:pt>
                <c:pt idx="2445">
                  <c:v>14.350707</c:v>
                </c:pt>
                <c:pt idx="2446">
                  <c:v>14.355551999999999</c:v>
                </c:pt>
                <c:pt idx="2447">
                  <c:v>14.360397000000001</c:v>
                </c:pt>
                <c:pt idx="2448">
                  <c:v>14.365242</c:v>
                </c:pt>
                <c:pt idx="2449">
                  <c:v>14.370087</c:v>
                </c:pt>
                <c:pt idx="2450">
                  <c:v>14.374931999999999</c:v>
                </c:pt>
                <c:pt idx="2451">
                  <c:v>14.379777000000001</c:v>
                </c:pt>
                <c:pt idx="2452">
                  <c:v>14.384622</c:v>
                </c:pt>
                <c:pt idx="2453">
                  <c:v>14.389467</c:v>
                </c:pt>
                <c:pt idx="2454">
                  <c:v>14.394311</c:v>
                </c:pt>
                <c:pt idx="2455">
                  <c:v>14.399156</c:v>
                </c:pt>
                <c:pt idx="2456">
                  <c:v>14.404000999999999</c:v>
                </c:pt>
                <c:pt idx="2457">
                  <c:v>14.408846</c:v>
                </c:pt>
                <c:pt idx="2458">
                  <c:v>14.413691</c:v>
                </c:pt>
                <c:pt idx="2459">
                  <c:v>14.418536</c:v>
                </c:pt>
                <c:pt idx="2460">
                  <c:v>14.423380999999999</c:v>
                </c:pt>
                <c:pt idx="2461">
                  <c:v>14.428226</c:v>
                </c:pt>
                <c:pt idx="2462">
                  <c:v>14.433071</c:v>
                </c:pt>
                <c:pt idx="2463">
                  <c:v>14.437916</c:v>
                </c:pt>
                <c:pt idx="2464">
                  <c:v>14.442761000000001</c:v>
                </c:pt>
                <c:pt idx="2465">
                  <c:v>14.447606</c:v>
                </c:pt>
                <c:pt idx="2466">
                  <c:v>14.452451</c:v>
                </c:pt>
                <c:pt idx="2467">
                  <c:v>14.457295999999999</c:v>
                </c:pt>
                <c:pt idx="2468">
                  <c:v>14.462141000000001</c:v>
                </c:pt>
                <c:pt idx="2469">
                  <c:v>14.466986</c:v>
                </c:pt>
                <c:pt idx="2470">
                  <c:v>14.471831</c:v>
                </c:pt>
                <c:pt idx="2471">
                  <c:v>14.476675999999999</c:v>
                </c:pt>
                <c:pt idx="2472">
                  <c:v>14.481521000000001</c:v>
                </c:pt>
                <c:pt idx="2473">
                  <c:v>14.486366</c:v>
                </c:pt>
                <c:pt idx="2474">
                  <c:v>14.491211</c:v>
                </c:pt>
                <c:pt idx="2475">
                  <c:v>14.496055999999999</c:v>
                </c:pt>
                <c:pt idx="2476">
                  <c:v>14.500901000000001</c:v>
                </c:pt>
                <c:pt idx="2477">
                  <c:v>14.505744999999999</c:v>
                </c:pt>
                <c:pt idx="2478">
                  <c:v>14.510590000000001</c:v>
                </c:pt>
                <c:pt idx="2479">
                  <c:v>14.515435</c:v>
                </c:pt>
                <c:pt idx="2480">
                  <c:v>14.52028</c:v>
                </c:pt>
                <c:pt idx="2481">
                  <c:v>14.525124999999999</c:v>
                </c:pt>
                <c:pt idx="2482">
                  <c:v>14.52997</c:v>
                </c:pt>
                <c:pt idx="2483">
                  <c:v>14.534815</c:v>
                </c:pt>
                <c:pt idx="2484">
                  <c:v>14.53966</c:v>
                </c:pt>
                <c:pt idx="2485">
                  <c:v>14.544504999999999</c:v>
                </c:pt>
                <c:pt idx="2486">
                  <c:v>14.54935</c:v>
                </c:pt>
                <c:pt idx="2487">
                  <c:v>14.554195</c:v>
                </c:pt>
                <c:pt idx="2488">
                  <c:v>14.55904</c:v>
                </c:pt>
                <c:pt idx="2489">
                  <c:v>14.563885000000001</c:v>
                </c:pt>
                <c:pt idx="2490">
                  <c:v>14.56873</c:v>
                </c:pt>
                <c:pt idx="2491">
                  <c:v>14.573575</c:v>
                </c:pt>
                <c:pt idx="2492">
                  <c:v>14.578419999999999</c:v>
                </c:pt>
                <c:pt idx="2493">
                  <c:v>14.583265000000001</c:v>
                </c:pt>
                <c:pt idx="2494">
                  <c:v>14.58811</c:v>
                </c:pt>
                <c:pt idx="2495">
                  <c:v>14.592955</c:v>
                </c:pt>
                <c:pt idx="2496">
                  <c:v>14.597799999999999</c:v>
                </c:pt>
                <c:pt idx="2497">
                  <c:v>14.602645000000001</c:v>
                </c:pt>
                <c:pt idx="2498">
                  <c:v>14.60749</c:v>
                </c:pt>
                <c:pt idx="2499">
                  <c:v>14.612334000000001</c:v>
                </c:pt>
                <c:pt idx="2500">
                  <c:v>14.617179</c:v>
                </c:pt>
                <c:pt idx="2501">
                  <c:v>14.622024</c:v>
                </c:pt>
                <c:pt idx="2502">
                  <c:v>14.626868999999999</c:v>
                </c:pt>
                <c:pt idx="2503">
                  <c:v>14.631714000000001</c:v>
                </c:pt>
                <c:pt idx="2504">
                  <c:v>14.636559</c:v>
                </c:pt>
                <c:pt idx="2505">
                  <c:v>14.641404</c:v>
                </c:pt>
                <c:pt idx="2506">
                  <c:v>14.646248999999999</c:v>
                </c:pt>
                <c:pt idx="2507">
                  <c:v>14.651094000000001</c:v>
                </c:pt>
                <c:pt idx="2508">
                  <c:v>14.655939</c:v>
                </c:pt>
                <c:pt idx="2509">
                  <c:v>14.660784</c:v>
                </c:pt>
                <c:pt idx="2510">
                  <c:v>14.665628999999999</c:v>
                </c:pt>
                <c:pt idx="2511">
                  <c:v>14.670474</c:v>
                </c:pt>
                <c:pt idx="2512">
                  <c:v>14.675319</c:v>
                </c:pt>
                <c:pt idx="2513">
                  <c:v>14.680164</c:v>
                </c:pt>
                <c:pt idx="2514">
                  <c:v>14.685009000000001</c:v>
                </c:pt>
                <c:pt idx="2515">
                  <c:v>14.689854</c:v>
                </c:pt>
                <c:pt idx="2516">
                  <c:v>14.694699</c:v>
                </c:pt>
                <c:pt idx="2517">
                  <c:v>14.699543999999999</c:v>
                </c:pt>
                <c:pt idx="2518">
                  <c:v>14.704389000000001</c:v>
                </c:pt>
                <c:pt idx="2519">
                  <c:v>14.709234</c:v>
                </c:pt>
                <c:pt idx="2520">
                  <c:v>14.714079</c:v>
                </c:pt>
                <c:pt idx="2521">
                  <c:v>14.718923999999999</c:v>
                </c:pt>
                <c:pt idx="2522">
                  <c:v>14.723768</c:v>
                </c:pt>
                <c:pt idx="2523">
                  <c:v>14.728612999999999</c:v>
                </c:pt>
                <c:pt idx="2524">
                  <c:v>14.733458000000001</c:v>
                </c:pt>
                <c:pt idx="2525">
                  <c:v>14.738303</c:v>
                </c:pt>
                <c:pt idx="2526">
                  <c:v>14.743148</c:v>
                </c:pt>
                <c:pt idx="2527">
                  <c:v>14.747992999999999</c:v>
                </c:pt>
                <c:pt idx="2528">
                  <c:v>14.752838000000001</c:v>
                </c:pt>
                <c:pt idx="2529">
                  <c:v>14.757683</c:v>
                </c:pt>
                <c:pt idx="2530">
                  <c:v>14.762528</c:v>
                </c:pt>
                <c:pt idx="2531">
                  <c:v>14.767372999999999</c:v>
                </c:pt>
                <c:pt idx="2532">
                  <c:v>14.772218000000001</c:v>
                </c:pt>
                <c:pt idx="2533">
                  <c:v>14.777063</c:v>
                </c:pt>
                <c:pt idx="2534">
                  <c:v>14.781908</c:v>
                </c:pt>
                <c:pt idx="2535">
                  <c:v>14.786752999999999</c:v>
                </c:pt>
                <c:pt idx="2536">
                  <c:v>14.791598</c:v>
                </c:pt>
                <c:pt idx="2537">
                  <c:v>14.796443</c:v>
                </c:pt>
                <c:pt idx="2538">
                  <c:v>14.801288</c:v>
                </c:pt>
                <c:pt idx="2539">
                  <c:v>14.806133000000001</c:v>
                </c:pt>
                <c:pt idx="2540">
                  <c:v>14.810978</c:v>
                </c:pt>
                <c:pt idx="2541">
                  <c:v>14.815823</c:v>
                </c:pt>
                <c:pt idx="2542">
                  <c:v>14.820668</c:v>
                </c:pt>
                <c:pt idx="2543">
                  <c:v>14.825513000000001</c:v>
                </c:pt>
                <c:pt idx="2544">
                  <c:v>14.830356999999999</c:v>
                </c:pt>
                <c:pt idx="2545">
                  <c:v>14.835202000000001</c:v>
                </c:pt>
                <c:pt idx="2546">
                  <c:v>14.840047</c:v>
                </c:pt>
                <c:pt idx="2547">
                  <c:v>14.844892</c:v>
                </c:pt>
                <c:pt idx="2548">
                  <c:v>14.849736999999999</c:v>
                </c:pt>
                <c:pt idx="2549">
                  <c:v>14.854582000000001</c:v>
                </c:pt>
                <c:pt idx="2550">
                  <c:v>14.859427</c:v>
                </c:pt>
                <c:pt idx="2551">
                  <c:v>14.864272</c:v>
                </c:pt>
                <c:pt idx="2552">
                  <c:v>14.869116999999999</c:v>
                </c:pt>
                <c:pt idx="2553">
                  <c:v>14.873962000000001</c:v>
                </c:pt>
                <c:pt idx="2554">
                  <c:v>14.878807</c:v>
                </c:pt>
                <c:pt idx="2555">
                  <c:v>14.883652</c:v>
                </c:pt>
                <c:pt idx="2556">
                  <c:v>14.888496999999999</c:v>
                </c:pt>
                <c:pt idx="2557">
                  <c:v>14.893342000000001</c:v>
                </c:pt>
                <c:pt idx="2558">
                  <c:v>14.898187</c:v>
                </c:pt>
                <c:pt idx="2559">
                  <c:v>14.903032</c:v>
                </c:pt>
                <c:pt idx="2560">
                  <c:v>14.907876999999999</c:v>
                </c:pt>
                <c:pt idx="2561">
                  <c:v>14.912722</c:v>
                </c:pt>
                <c:pt idx="2562">
                  <c:v>14.917567</c:v>
                </c:pt>
                <c:pt idx="2563">
                  <c:v>14.922412</c:v>
                </c:pt>
                <c:pt idx="2564">
                  <c:v>14.927257000000001</c:v>
                </c:pt>
                <c:pt idx="2565">
                  <c:v>14.932102</c:v>
                </c:pt>
                <c:pt idx="2566">
                  <c:v>14.936947</c:v>
                </c:pt>
                <c:pt idx="2567">
                  <c:v>14.941791</c:v>
                </c:pt>
                <c:pt idx="2568">
                  <c:v>14.946636</c:v>
                </c:pt>
                <c:pt idx="2569">
                  <c:v>14.951480999999999</c:v>
                </c:pt>
                <c:pt idx="2570">
                  <c:v>14.956326000000001</c:v>
                </c:pt>
                <c:pt idx="2571">
                  <c:v>14.961171</c:v>
                </c:pt>
                <c:pt idx="2572">
                  <c:v>14.966016</c:v>
                </c:pt>
                <c:pt idx="2573">
                  <c:v>14.970860999999999</c:v>
                </c:pt>
                <c:pt idx="2574">
                  <c:v>14.975706000000001</c:v>
                </c:pt>
                <c:pt idx="2575">
                  <c:v>14.980551</c:v>
                </c:pt>
                <c:pt idx="2576">
                  <c:v>14.985396</c:v>
                </c:pt>
                <c:pt idx="2577">
                  <c:v>14.990240999999999</c:v>
                </c:pt>
                <c:pt idx="2578">
                  <c:v>14.995086000000001</c:v>
                </c:pt>
                <c:pt idx="2579">
                  <c:v>14.999931</c:v>
                </c:pt>
                <c:pt idx="2580">
                  <c:v>15.004776</c:v>
                </c:pt>
                <c:pt idx="2581">
                  <c:v>15.009620999999999</c:v>
                </c:pt>
                <c:pt idx="2582">
                  <c:v>15.014466000000001</c:v>
                </c:pt>
                <c:pt idx="2583">
                  <c:v>15.019311</c:v>
                </c:pt>
                <c:pt idx="2584">
                  <c:v>15.024156</c:v>
                </c:pt>
                <c:pt idx="2585">
                  <c:v>15.029000999999999</c:v>
                </c:pt>
                <c:pt idx="2586">
                  <c:v>15.033846</c:v>
                </c:pt>
                <c:pt idx="2587">
                  <c:v>15.038691</c:v>
                </c:pt>
                <c:pt idx="2588">
                  <c:v>15.043536</c:v>
                </c:pt>
                <c:pt idx="2589">
                  <c:v>15.048380999999999</c:v>
                </c:pt>
                <c:pt idx="2590">
                  <c:v>15.053224999999999</c:v>
                </c:pt>
                <c:pt idx="2591">
                  <c:v>15.058070000000001</c:v>
                </c:pt>
                <c:pt idx="2592">
                  <c:v>15.062915</c:v>
                </c:pt>
                <c:pt idx="2593">
                  <c:v>15.06776</c:v>
                </c:pt>
                <c:pt idx="2594">
                  <c:v>15.072604999999999</c:v>
                </c:pt>
                <c:pt idx="2595">
                  <c:v>15.077450000000001</c:v>
                </c:pt>
                <c:pt idx="2596">
                  <c:v>15.082295</c:v>
                </c:pt>
                <c:pt idx="2597">
                  <c:v>15.08714</c:v>
                </c:pt>
                <c:pt idx="2598">
                  <c:v>15.091984999999999</c:v>
                </c:pt>
                <c:pt idx="2599">
                  <c:v>15.096830000000001</c:v>
                </c:pt>
                <c:pt idx="2600">
                  <c:v>15.101675</c:v>
                </c:pt>
                <c:pt idx="2601">
                  <c:v>15.10652</c:v>
                </c:pt>
                <c:pt idx="2602">
                  <c:v>15.111364999999999</c:v>
                </c:pt>
                <c:pt idx="2603">
                  <c:v>15.116210000000001</c:v>
                </c:pt>
                <c:pt idx="2604">
                  <c:v>15.121055</c:v>
                </c:pt>
                <c:pt idx="2605">
                  <c:v>15.1259</c:v>
                </c:pt>
                <c:pt idx="2606">
                  <c:v>15.130744999999999</c:v>
                </c:pt>
                <c:pt idx="2607">
                  <c:v>15.135590000000001</c:v>
                </c:pt>
                <c:pt idx="2608">
                  <c:v>15.140435</c:v>
                </c:pt>
                <c:pt idx="2609">
                  <c:v>15.14528</c:v>
                </c:pt>
                <c:pt idx="2610">
                  <c:v>15.150124999999999</c:v>
                </c:pt>
                <c:pt idx="2611">
                  <c:v>15.15497</c:v>
                </c:pt>
                <c:pt idx="2612">
                  <c:v>15.159814000000001</c:v>
                </c:pt>
                <c:pt idx="2613">
                  <c:v>15.164659</c:v>
                </c:pt>
                <c:pt idx="2614">
                  <c:v>15.169504</c:v>
                </c:pt>
                <c:pt idx="2615">
                  <c:v>15.174348999999999</c:v>
                </c:pt>
                <c:pt idx="2616">
                  <c:v>15.179194000000001</c:v>
                </c:pt>
                <c:pt idx="2617">
                  <c:v>15.184039</c:v>
                </c:pt>
                <c:pt idx="2618">
                  <c:v>15.188884</c:v>
                </c:pt>
                <c:pt idx="2619">
                  <c:v>15.193728999999999</c:v>
                </c:pt>
                <c:pt idx="2620">
                  <c:v>15.198574000000001</c:v>
                </c:pt>
                <c:pt idx="2621">
                  <c:v>15.203419</c:v>
                </c:pt>
                <c:pt idx="2622">
                  <c:v>15.208264</c:v>
                </c:pt>
                <c:pt idx="2623">
                  <c:v>15.213108999999999</c:v>
                </c:pt>
                <c:pt idx="2624">
                  <c:v>15.217954000000001</c:v>
                </c:pt>
                <c:pt idx="2625">
                  <c:v>15.222799</c:v>
                </c:pt>
                <c:pt idx="2626">
                  <c:v>15.227644</c:v>
                </c:pt>
                <c:pt idx="2627">
                  <c:v>15.232488999999999</c:v>
                </c:pt>
                <c:pt idx="2628">
                  <c:v>15.237334000000001</c:v>
                </c:pt>
                <c:pt idx="2629">
                  <c:v>15.242179</c:v>
                </c:pt>
                <c:pt idx="2630">
                  <c:v>15.247024</c:v>
                </c:pt>
                <c:pt idx="2631">
                  <c:v>15.251868999999999</c:v>
                </c:pt>
                <c:pt idx="2632">
                  <c:v>15.256714000000001</c:v>
                </c:pt>
                <c:pt idx="2633">
                  <c:v>15.261559</c:v>
                </c:pt>
                <c:pt idx="2634">
                  <c:v>15.266404</c:v>
                </c:pt>
                <c:pt idx="2635">
                  <c:v>15.271248</c:v>
                </c:pt>
                <c:pt idx="2636">
                  <c:v>15.276092999999999</c:v>
                </c:pt>
                <c:pt idx="2637">
                  <c:v>15.280938000000001</c:v>
                </c:pt>
                <c:pt idx="2638">
                  <c:v>15.285783</c:v>
                </c:pt>
                <c:pt idx="2639">
                  <c:v>15.290628</c:v>
                </c:pt>
                <c:pt idx="2640">
                  <c:v>15.295472999999999</c:v>
                </c:pt>
                <c:pt idx="2641">
                  <c:v>15.300318000000001</c:v>
                </c:pt>
                <c:pt idx="2642">
                  <c:v>15.305163</c:v>
                </c:pt>
                <c:pt idx="2643">
                  <c:v>15.310008</c:v>
                </c:pt>
                <c:pt idx="2644">
                  <c:v>15.314852999999999</c:v>
                </c:pt>
                <c:pt idx="2645">
                  <c:v>15.319698000000001</c:v>
                </c:pt>
                <c:pt idx="2646">
                  <c:v>15.324543</c:v>
                </c:pt>
                <c:pt idx="2647">
                  <c:v>15.329388</c:v>
                </c:pt>
                <c:pt idx="2648">
                  <c:v>15.334232999999999</c:v>
                </c:pt>
                <c:pt idx="2649">
                  <c:v>15.339078000000001</c:v>
                </c:pt>
                <c:pt idx="2650">
                  <c:v>15.343923</c:v>
                </c:pt>
                <c:pt idx="2651">
                  <c:v>15.348768</c:v>
                </c:pt>
                <c:pt idx="2652">
                  <c:v>15.353612999999999</c:v>
                </c:pt>
                <c:pt idx="2653">
                  <c:v>15.358458000000001</c:v>
                </c:pt>
                <c:pt idx="2654">
                  <c:v>15.363303</c:v>
                </c:pt>
                <c:pt idx="2655">
                  <c:v>15.368148</c:v>
                </c:pt>
                <c:pt idx="2656">
                  <c:v>15.372992999999999</c:v>
                </c:pt>
                <c:pt idx="2657">
                  <c:v>15.377837</c:v>
                </c:pt>
                <c:pt idx="2658">
                  <c:v>15.382682000000001</c:v>
                </c:pt>
                <c:pt idx="2659">
                  <c:v>15.387527</c:v>
                </c:pt>
                <c:pt idx="2660">
                  <c:v>15.392372</c:v>
                </c:pt>
                <c:pt idx="2661">
                  <c:v>15.397216999999999</c:v>
                </c:pt>
                <c:pt idx="2662">
                  <c:v>15.402062000000001</c:v>
                </c:pt>
                <c:pt idx="2663">
                  <c:v>15.406907</c:v>
                </c:pt>
                <c:pt idx="2664">
                  <c:v>15.411752</c:v>
                </c:pt>
                <c:pt idx="2665">
                  <c:v>15.416596999999999</c:v>
                </c:pt>
                <c:pt idx="2666">
                  <c:v>15.421442000000001</c:v>
                </c:pt>
                <c:pt idx="2667">
                  <c:v>15.426287</c:v>
                </c:pt>
                <c:pt idx="2668">
                  <c:v>15.431132</c:v>
                </c:pt>
                <c:pt idx="2669">
                  <c:v>15.435976999999999</c:v>
                </c:pt>
                <c:pt idx="2670">
                  <c:v>15.440822000000001</c:v>
                </c:pt>
                <c:pt idx="2671">
                  <c:v>15.445667</c:v>
                </c:pt>
                <c:pt idx="2672">
                  <c:v>15.450512</c:v>
                </c:pt>
                <c:pt idx="2673">
                  <c:v>15.455356999999999</c:v>
                </c:pt>
                <c:pt idx="2674">
                  <c:v>15.460202000000001</c:v>
                </c:pt>
                <c:pt idx="2675">
                  <c:v>15.465047</c:v>
                </c:pt>
                <c:pt idx="2676">
                  <c:v>15.469892</c:v>
                </c:pt>
                <c:pt idx="2677">
                  <c:v>15.474736999999999</c:v>
                </c:pt>
                <c:pt idx="2678">
                  <c:v>15.479582000000001</c:v>
                </c:pt>
                <c:pt idx="2679">
                  <c:v>15.484427</c:v>
                </c:pt>
                <c:pt idx="2680">
                  <c:v>15.489271</c:v>
                </c:pt>
                <c:pt idx="2681">
                  <c:v>15.494116</c:v>
                </c:pt>
                <c:pt idx="2682">
                  <c:v>15.498961</c:v>
                </c:pt>
                <c:pt idx="2683">
                  <c:v>15.503806000000001</c:v>
                </c:pt>
                <c:pt idx="2684">
                  <c:v>15.508651</c:v>
                </c:pt>
                <c:pt idx="2685">
                  <c:v>15.513496</c:v>
                </c:pt>
                <c:pt idx="2686">
                  <c:v>15.518340999999999</c:v>
                </c:pt>
                <c:pt idx="2687">
                  <c:v>15.523186000000001</c:v>
                </c:pt>
                <c:pt idx="2688">
                  <c:v>15.528031</c:v>
                </c:pt>
                <c:pt idx="2689">
                  <c:v>15.532876</c:v>
                </c:pt>
                <c:pt idx="2690">
                  <c:v>15.537720999999999</c:v>
                </c:pt>
                <c:pt idx="2691">
                  <c:v>15.542566000000001</c:v>
                </c:pt>
                <c:pt idx="2692">
                  <c:v>15.547411</c:v>
                </c:pt>
                <c:pt idx="2693">
                  <c:v>15.552256</c:v>
                </c:pt>
                <c:pt idx="2694">
                  <c:v>15.557100999999999</c:v>
                </c:pt>
                <c:pt idx="2695">
                  <c:v>15.561946000000001</c:v>
                </c:pt>
                <c:pt idx="2696">
                  <c:v>15.566791</c:v>
                </c:pt>
                <c:pt idx="2697">
                  <c:v>15.571636</c:v>
                </c:pt>
                <c:pt idx="2698">
                  <c:v>15.576480999999999</c:v>
                </c:pt>
                <c:pt idx="2699">
                  <c:v>15.581326000000001</c:v>
                </c:pt>
                <c:pt idx="2700">
                  <c:v>15.586171</c:v>
                </c:pt>
                <c:pt idx="2701">
                  <c:v>15.591016</c:v>
                </c:pt>
                <c:pt idx="2702">
                  <c:v>15.59586</c:v>
                </c:pt>
                <c:pt idx="2703">
                  <c:v>15.600705</c:v>
                </c:pt>
                <c:pt idx="2704">
                  <c:v>15.605549999999999</c:v>
                </c:pt>
                <c:pt idx="2705">
                  <c:v>15.610395</c:v>
                </c:pt>
                <c:pt idx="2706">
                  <c:v>15.61524</c:v>
                </c:pt>
                <c:pt idx="2707">
                  <c:v>15.620085</c:v>
                </c:pt>
                <c:pt idx="2708">
                  <c:v>15.624930000000001</c:v>
                </c:pt>
                <c:pt idx="2709">
                  <c:v>15.629775</c:v>
                </c:pt>
                <c:pt idx="2710">
                  <c:v>15.63462</c:v>
                </c:pt>
                <c:pt idx="2711">
                  <c:v>15.639465</c:v>
                </c:pt>
                <c:pt idx="2712">
                  <c:v>15.644310000000001</c:v>
                </c:pt>
                <c:pt idx="2713">
                  <c:v>15.649155</c:v>
                </c:pt>
                <c:pt idx="2714">
                  <c:v>15.654</c:v>
                </c:pt>
                <c:pt idx="2715">
                  <c:v>15.658844999999999</c:v>
                </c:pt>
                <c:pt idx="2716">
                  <c:v>15.663690000000001</c:v>
                </c:pt>
                <c:pt idx="2717">
                  <c:v>15.668535</c:v>
                </c:pt>
                <c:pt idx="2718">
                  <c:v>15.67338</c:v>
                </c:pt>
                <c:pt idx="2719">
                  <c:v>15.678224999999999</c:v>
                </c:pt>
                <c:pt idx="2720">
                  <c:v>15.683070000000001</c:v>
                </c:pt>
                <c:pt idx="2721">
                  <c:v>15.687915</c:v>
                </c:pt>
                <c:pt idx="2722">
                  <c:v>15.69276</c:v>
                </c:pt>
                <c:pt idx="2723">
                  <c:v>15.697604999999999</c:v>
                </c:pt>
                <c:pt idx="2724">
                  <c:v>15.702450000000001</c:v>
                </c:pt>
                <c:pt idx="2725">
                  <c:v>15.707293999999999</c:v>
                </c:pt>
                <c:pt idx="2726">
                  <c:v>15.712139000000001</c:v>
                </c:pt>
                <c:pt idx="2727">
                  <c:v>15.716984</c:v>
                </c:pt>
                <c:pt idx="2728">
                  <c:v>15.721829</c:v>
                </c:pt>
                <c:pt idx="2729">
                  <c:v>15.726673999999999</c:v>
                </c:pt>
                <c:pt idx="2730">
                  <c:v>15.731519</c:v>
                </c:pt>
                <c:pt idx="2731">
                  <c:v>15.736364</c:v>
                </c:pt>
                <c:pt idx="2732">
                  <c:v>15.741209</c:v>
                </c:pt>
                <c:pt idx="2733">
                  <c:v>15.746054000000001</c:v>
                </c:pt>
                <c:pt idx="2734">
                  <c:v>15.750899</c:v>
                </c:pt>
                <c:pt idx="2735">
                  <c:v>15.755744</c:v>
                </c:pt>
                <c:pt idx="2736">
                  <c:v>15.760589</c:v>
                </c:pt>
                <c:pt idx="2737">
                  <c:v>15.765434000000001</c:v>
                </c:pt>
                <c:pt idx="2738">
                  <c:v>15.770279</c:v>
                </c:pt>
                <c:pt idx="2739">
                  <c:v>15.775124</c:v>
                </c:pt>
                <c:pt idx="2740">
                  <c:v>15.779968999999999</c:v>
                </c:pt>
                <c:pt idx="2741">
                  <c:v>15.784814000000001</c:v>
                </c:pt>
                <c:pt idx="2742">
                  <c:v>15.789659</c:v>
                </c:pt>
                <c:pt idx="2743">
                  <c:v>15.794504</c:v>
                </c:pt>
                <c:pt idx="2744">
                  <c:v>15.799348999999999</c:v>
                </c:pt>
                <c:pt idx="2745">
                  <c:v>15.804194000000001</c:v>
                </c:pt>
                <c:pt idx="2746">
                  <c:v>15.809039</c:v>
                </c:pt>
                <c:pt idx="2747">
                  <c:v>15.813884</c:v>
                </c:pt>
                <c:pt idx="2748">
                  <c:v>15.818728</c:v>
                </c:pt>
                <c:pt idx="2749">
                  <c:v>15.823573</c:v>
                </c:pt>
                <c:pt idx="2750">
                  <c:v>15.828417999999999</c:v>
                </c:pt>
                <c:pt idx="2751">
                  <c:v>15.833263000000001</c:v>
                </c:pt>
                <c:pt idx="2752">
                  <c:v>15.838108</c:v>
                </c:pt>
                <c:pt idx="2753">
                  <c:v>15.842953</c:v>
                </c:pt>
                <c:pt idx="2754">
                  <c:v>15.847797999999999</c:v>
                </c:pt>
                <c:pt idx="2755">
                  <c:v>15.852643</c:v>
                </c:pt>
                <c:pt idx="2756">
                  <c:v>15.857488</c:v>
                </c:pt>
                <c:pt idx="2757">
                  <c:v>15.862333</c:v>
                </c:pt>
                <c:pt idx="2758">
                  <c:v>15.867177999999999</c:v>
                </c:pt>
                <c:pt idx="2759">
                  <c:v>15.872023</c:v>
                </c:pt>
                <c:pt idx="2760">
                  <c:v>15.876868</c:v>
                </c:pt>
                <c:pt idx="2761">
                  <c:v>15.881713</c:v>
                </c:pt>
                <c:pt idx="2762">
                  <c:v>15.886558000000001</c:v>
                </c:pt>
                <c:pt idx="2763">
                  <c:v>15.891403</c:v>
                </c:pt>
                <c:pt idx="2764">
                  <c:v>15.896248</c:v>
                </c:pt>
                <c:pt idx="2765">
                  <c:v>15.901092999999999</c:v>
                </c:pt>
                <c:pt idx="2766">
                  <c:v>15.905938000000001</c:v>
                </c:pt>
                <c:pt idx="2767">
                  <c:v>15.910783</c:v>
                </c:pt>
                <c:pt idx="2768">
                  <c:v>15.915628</c:v>
                </c:pt>
                <c:pt idx="2769">
                  <c:v>15.920472999999999</c:v>
                </c:pt>
                <c:pt idx="2770">
                  <c:v>15.925317</c:v>
                </c:pt>
                <c:pt idx="2771">
                  <c:v>15.930161999999999</c:v>
                </c:pt>
                <c:pt idx="2772">
                  <c:v>15.935007000000001</c:v>
                </c:pt>
                <c:pt idx="2773">
                  <c:v>15.939852</c:v>
                </c:pt>
                <c:pt idx="2774">
                  <c:v>15.944697</c:v>
                </c:pt>
                <c:pt idx="2775">
                  <c:v>15.949541999999999</c:v>
                </c:pt>
                <c:pt idx="2776">
                  <c:v>15.954387000000001</c:v>
                </c:pt>
                <c:pt idx="2777">
                  <c:v>15.959232</c:v>
                </c:pt>
                <c:pt idx="2778">
                  <c:v>15.964077</c:v>
                </c:pt>
                <c:pt idx="2779">
                  <c:v>15.968921999999999</c:v>
                </c:pt>
                <c:pt idx="2780">
                  <c:v>15.973767</c:v>
                </c:pt>
                <c:pt idx="2781">
                  <c:v>15.978612</c:v>
                </c:pt>
                <c:pt idx="2782">
                  <c:v>15.983457</c:v>
                </c:pt>
                <c:pt idx="2783">
                  <c:v>15.988301999999999</c:v>
                </c:pt>
                <c:pt idx="2784">
                  <c:v>15.993147</c:v>
                </c:pt>
                <c:pt idx="2785">
                  <c:v>15.997992</c:v>
                </c:pt>
                <c:pt idx="2786">
                  <c:v>16.002837</c:v>
                </c:pt>
                <c:pt idx="2787">
                  <c:v>16.007681999999999</c:v>
                </c:pt>
                <c:pt idx="2788">
                  <c:v>16.012526999999999</c:v>
                </c:pt>
                <c:pt idx="2789">
                  <c:v>16.017372000000002</c:v>
                </c:pt>
                <c:pt idx="2790">
                  <c:v>16.022217000000001</c:v>
                </c:pt>
                <c:pt idx="2791">
                  <c:v>16.027062000000001</c:v>
                </c:pt>
                <c:pt idx="2792">
                  <c:v>16.031907</c:v>
                </c:pt>
                <c:pt idx="2793">
                  <c:v>16.036750999999999</c:v>
                </c:pt>
                <c:pt idx="2794">
                  <c:v>16.041595999999998</c:v>
                </c:pt>
                <c:pt idx="2795">
                  <c:v>16.046441000000002</c:v>
                </c:pt>
                <c:pt idx="2796">
                  <c:v>16.051286000000001</c:v>
                </c:pt>
                <c:pt idx="2797">
                  <c:v>16.056131000000001</c:v>
                </c:pt>
                <c:pt idx="2798">
                  <c:v>16.060976</c:v>
                </c:pt>
                <c:pt idx="2799">
                  <c:v>16.065821</c:v>
                </c:pt>
                <c:pt idx="2800">
                  <c:v>16.070665999999999</c:v>
                </c:pt>
                <c:pt idx="2801">
                  <c:v>16.075510999999999</c:v>
                </c:pt>
                <c:pt idx="2802">
                  <c:v>16.080355999999998</c:v>
                </c:pt>
                <c:pt idx="2803">
                  <c:v>16.085201000000001</c:v>
                </c:pt>
                <c:pt idx="2804">
                  <c:v>16.090046000000001</c:v>
                </c:pt>
                <c:pt idx="2805">
                  <c:v>16.094891000000001</c:v>
                </c:pt>
                <c:pt idx="2806">
                  <c:v>16.099736</c:v>
                </c:pt>
                <c:pt idx="2807">
                  <c:v>16.104581</c:v>
                </c:pt>
                <c:pt idx="2808">
                  <c:v>16.109425999999999</c:v>
                </c:pt>
                <c:pt idx="2809">
                  <c:v>16.114270999999999</c:v>
                </c:pt>
                <c:pt idx="2810">
                  <c:v>16.119116000000002</c:v>
                </c:pt>
                <c:pt idx="2811">
                  <c:v>16.123961000000001</c:v>
                </c:pt>
                <c:pt idx="2812">
                  <c:v>16.128806000000001</c:v>
                </c:pt>
                <c:pt idx="2813">
                  <c:v>16.133651</c:v>
                </c:pt>
                <c:pt idx="2814">
                  <c:v>16.138496</c:v>
                </c:pt>
                <c:pt idx="2815">
                  <c:v>16.143339999999998</c:v>
                </c:pt>
                <c:pt idx="2816">
                  <c:v>16.148185000000002</c:v>
                </c:pt>
                <c:pt idx="2817">
                  <c:v>16.153030000000001</c:v>
                </c:pt>
                <c:pt idx="2818">
                  <c:v>16.157875000000001</c:v>
                </c:pt>
                <c:pt idx="2819">
                  <c:v>16.16272</c:v>
                </c:pt>
                <c:pt idx="2820">
                  <c:v>16.167565</c:v>
                </c:pt>
                <c:pt idx="2821">
                  <c:v>16.172409999999999</c:v>
                </c:pt>
                <c:pt idx="2822">
                  <c:v>16.177254999999999</c:v>
                </c:pt>
                <c:pt idx="2823">
                  <c:v>16.182099999999998</c:v>
                </c:pt>
                <c:pt idx="2824">
                  <c:v>16.186945000000001</c:v>
                </c:pt>
                <c:pt idx="2825">
                  <c:v>16.191790000000001</c:v>
                </c:pt>
                <c:pt idx="2826">
                  <c:v>16.196635000000001</c:v>
                </c:pt>
                <c:pt idx="2827">
                  <c:v>16.20148</c:v>
                </c:pt>
                <c:pt idx="2828">
                  <c:v>16.206325</c:v>
                </c:pt>
                <c:pt idx="2829">
                  <c:v>16.211169999999999</c:v>
                </c:pt>
                <c:pt idx="2830">
                  <c:v>16.216014999999999</c:v>
                </c:pt>
                <c:pt idx="2831">
                  <c:v>16.220859999999998</c:v>
                </c:pt>
                <c:pt idx="2832">
                  <c:v>16.225705000000001</c:v>
                </c:pt>
                <c:pt idx="2833">
                  <c:v>16.230550000000001</c:v>
                </c:pt>
                <c:pt idx="2834">
                  <c:v>16.235395</c:v>
                </c:pt>
                <c:pt idx="2835">
                  <c:v>16.24024</c:v>
                </c:pt>
                <c:pt idx="2836">
                  <c:v>16.245085</c:v>
                </c:pt>
                <c:pt idx="2837">
                  <c:v>16.249929999999999</c:v>
                </c:pt>
                <c:pt idx="2838">
                  <c:v>16.254774000000001</c:v>
                </c:pt>
                <c:pt idx="2839">
                  <c:v>16.259619000000001</c:v>
                </c:pt>
                <c:pt idx="2840">
                  <c:v>16.264464</c:v>
                </c:pt>
                <c:pt idx="2841">
                  <c:v>16.269309</c:v>
                </c:pt>
                <c:pt idx="2842">
                  <c:v>16.274153999999999</c:v>
                </c:pt>
                <c:pt idx="2843">
                  <c:v>16.278998999999999</c:v>
                </c:pt>
                <c:pt idx="2844">
                  <c:v>16.283843999999998</c:v>
                </c:pt>
                <c:pt idx="2845">
                  <c:v>16.288689000000002</c:v>
                </c:pt>
                <c:pt idx="2846">
                  <c:v>16.293534000000001</c:v>
                </c:pt>
                <c:pt idx="2847">
                  <c:v>16.298379000000001</c:v>
                </c:pt>
                <c:pt idx="2848">
                  <c:v>16.303224</c:v>
                </c:pt>
                <c:pt idx="2849">
                  <c:v>16.308069</c:v>
                </c:pt>
                <c:pt idx="2850">
                  <c:v>16.312913999999999</c:v>
                </c:pt>
                <c:pt idx="2851">
                  <c:v>16.317758999999999</c:v>
                </c:pt>
                <c:pt idx="2852">
                  <c:v>16.322603999999998</c:v>
                </c:pt>
                <c:pt idx="2853">
                  <c:v>16.327449000000001</c:v>
                </c:pt>
                <c:pt idx="2854">
                  <c:v>16.332294000000001</c:v>
                </c:pt>
                <c:pt idx="2855">
                  <c:v>16.337139000000001</c:v>
                </c:pt>
                <c:pt idx="2856">
                  <c:v>16.341984</c:v>
                </c:pt>
                <c:pt idx="2857">
                  <c:v>16.346829</c:v>
                </c:pt>
                <c:pt idx="2858">
                  <c:v>16.351673999999999</c:v>
                </c:pt>
                <c:pt idx="2859">
                  <c:v>16.356518999999999</c:v>
                </c:pt>
                <c:pt idx="2860">
                  <c:v>16.361363999999998</c:v>
                </c:pt>
                <c:pt idx="2861">
                  <c:v>16.366208</c:v>
                </c:pt>
                <c:pt idx="2862">
                  <c:v>16.371053</c:v>
                </c:pt>
                <c:pt idx="2863">
                  <c:v>16.375897999999999</c:v>
                </c:pt>
                <c:pt idx="2864">
                  <c:v>16.380742999999999</c:v>
                </c:pt>
                <c:pt idx="2865">
                  <c:v>16.385587999999998</c:v>
                </c:pt>
                <c:pt idx="2866">
                  <c:v>16.390433000000002</c:v>
                </c:pt>
                <c:pt idx="2867">
                  <c:v>16.395278000000001</c:v>
                </c:pt>
                <c:pt idx="2868">
                  <c:v>16.400123000000001</c:v>
                </c:pt>
                <c:pt idx="2869">
                  <c:v>16.404968</c:v>
                </c:pt>
                <c:pt idx="2870">
                  <c:v>16.409813</c:v>
                </c:pt>
                <c:pt idx="2871">
                  <c:v>16.414657999999999</c:v>
                </c:pt>
                <c:pt idx="2872">
                  <c:v>16.419502999999999</c:v>
                </c:pt>
                <c:pt idx="2873">
                  <c:v>16.424347999999998</c:v>
                </c:pt>
                <c:pt idx="2874">
                  <c:v>16.429193000000001</c:v>
                </c:pt>
                <c:pt idx="2875">
                  <c:v>16.434038000000001</c:v>
                </c:pt>
                <c:pt idx="2876">
                  <c:v>16.438883000000001</c:v>
                </c:pt>
                <c:pt idx="2877">
                  <c:v>16.443728</c:v>
                </c:pt>
                <c:pt idx="2878">
                  <c:v>16.448573</c:v>
                </c:pt>
                <c:pt idx="2879">
                  <c:v>16.453417999999999</c:v>
                </c:pt>
                <c:pt idx="2880">
                  <c:v>16.458262999999999</c:v>
                </c:pt>
                <c:pt idx="2881">
                  <c:v>16.463107999999998</c:v>
                </c:pt>
                <c:pt idx="2882">
                  <c:v>16.467953000000001</c:v>
                </c:pt>
                <c:pt idx="2883">
                  <c:v>16.472797</c:v>
                </c:pt>
                <c:pt idx="2884">
                  <c:v>16.477641999999999</c:v>
                </c:pt>
                <c:pt idx="2885">
                  <c:v>16.482486999999999</c:v>
                </c:pt>
                <c:pt idx="2886">
                  <c:v>16.487331999999999</c:v>
                </c:pt>
                <c:pt idx="2887">
                  <c:v>16.492177000000002</c:v>
                </c:pt>
                <c:pt idx="2888">
                  <c:v>16.497022000000001</c:v>
                </c:pt>
                <c:pt idx="2889">
                  <c:v>16.501867000000001</c:v>
                </c:pt>
                <c:pt idx="2890">
                  <c:v>16.506712</c:v>
                </c:pt>
                <c:pt idx="2891">
                  <c:v>16.511557</c:v>
                </c:pt>
                <c:pt idx="2892">
                  <c:v>16.516401999999999</c:v>
                </c:pt>
                <c:pt idx="2893">
                  <c:v>16.521246999999999</c:v>
                </c:pt>
                <c:pt idx="2894">
                  <c:v>16.526091999999998</c:v>
                </c:pt>
                <c:pt idx="2895">
                  <c:v>16.530937000000002</c:v>
                </c:pt>
                <c:pt idx="2896">
                  <c:v>16.535782000000001</c:v>
                </c:pt>
                <c:pt idx="2897">
                  <c:v>16.540627000000001</c:v>
                </c:pt>
                <c:pt idx="2898">
                  <c:v>16.545472</c:v>
                </c:pt>
                <c:pt idx="2899">
                  <c:v>16.550317</c:v>
                </c:pt>
                <c:pt idx="2900">
                  <c:v>16.555161999999999</c:v>
                </c:pt>
                <c:pt idx="2901">
                  <c:v>16.560006999999999</c:v>
                </c:pt>
                <c:pt idx="2902">
                  <c:v>16.564851999999998</c:v>
                </c:pt>
                <c:pt idx="2903">
                  <c:v>16.569697000000001</c:v>
                </c:pt>
                <c:pt idx="2904">
                  <c:v>16.574542000000001</c:v>
                </c:pt>
                <c:pt idx="2905">
                  <c:v>16.579387000000001</c:v>
                </c:pt>
                <c:pt idx="2906">
                  <c:v>16.584230999999999</c:v>
                </c:pt>
                <c:pt idx="2907">
                  <c:v>16.589075999999999</c:v>
                </c:pt>
                <c:pt idx="2908">
                  <c:v>16.593921000000002</c:v>
                </c:pt>
                <c:pt idx="2909">
                  <c:v>16.598766000000001</c:v>
                </c:pt>
                <c:pt idx="2910">
                  <c:v>16.603611000000001</c:v>
                </c:pt>
                <c:pt idx="2911">
                  <c:v>16.608456</c:v>
                </c:pt>
                <c:pt idx="2912">
                  <c:v>16.613301</c:v>
                </c:pt>
                <c:pt idx="2913">
                  <c:v>16.618145999999999</c:v>
                </c:pt>
                <c:pt idx="2914">
                  <c:v>16.622990999999999</c:v>
                </c:pt>
                <c:pt idx="2915">
                  <c:v>16.627835999999999</c:v>
                </c:pt>
                <c:pt idx="2916">
                  <c:v>16.632681000000002</c:v>
                </c:pt>
                <c:pt idx="2917">
                  <c:v>16.637526000000001</c:v>
                </c:pt>
                <c:pt idx="2918">
                  <c:v>16.642371000000001</c:v>
                </c:pt>
                <c:pt idx="2919">
                  <c:v>16.647216</c:v>
                </c:pt>
                <c:pt idx="2920">
                  <c:v>16.652061</c:v>
                </c:pt>
                <c:pt idx="2921">
                  <c:v>16.656905999999999</c:v>
                </c:pt>
                <c:pt idx="2922">
                  <c:v>16.661750999999999</c:v>
                </c:pt>
                <c:pt idx="2923">
                  <c:v>16.666595999999998</c:v>
                </c:pt>
                <c:pt idx="2924">
                  <c:v>16.671441000000002</c:v>
                </c:pt>
                <c:pt idx="2925">
                  <c:v>16.676286000000001</c:v>
                </c:pt>
                <c:pt idx="2926">
                  <c:v>16.681131000000001</c:v>
                </c:pt>
                <c:pt idx="2927">
                  <c:v>16.685976</c:v>
                </c:pt>
                <c:pt idx="2928">
                  <c:v>16.690819999999999</c:v>
                </c:pt>
                <c:pt idx="2929">
                  <c:v>16.695665000000002</c:v>
                </c:pt>
                <c:pt idx="2930">
                  <c:v>16.700510000000001</c:v>
                </c:pt>
                <c:pt idx="2931">
                  <c:v>16.705355000000001</c:v>
                </c:pt>
                <c:pt idx="2932">
                  <c:v>16.7102</c:v>
                </c:pt>
                <c:pt idx="2933">
                  <c:v>16.715045</c:v>
                </c:pt>
                <c:pt idx="2934">
                  <c:v>16.719889999999999</c:v>
                </c:pt>
                <c:pt idx="2935">
                  <c:v>16.724734999999999</c:v>
                </c:pt>
                <c:pt idx="2936">
                  <c:v>16.729579999999999</c:v>
                </c:pt>
                <c:pt idx="2937">
                  <c:v>16.734425000000002</c:v>
                </c:pt>
                <c:pt idx="2938">
                  <c:v>16.739270000000001</c:v>
                </c:pt>
                <c:pt idx="2939">
                  <c:v>16.744115000000001</c:v>
                </c:pt>
                <c:pt idx="2940">
                  <c:v>16.74896</c:v>
                </c:pt>
                <c:pt idx="2941">
                  <c:v>16.753805</c:v>
                </c:pt>
                <c:pt idx="2942">
                  <c:v>16.758649999999999</c:v>
                </c:pt>
                <c:pt idx="2943">
                  <c:v>16.763494999999999</c:v>
                </c:pt>
                <c:pt idx="2944">
                  <c:v>16.768339999999998</c:v>
                </c:pt>
                <c:pt idx="2945">
                  <c:v>16.773185000000002</c:v>
                </c:pt>
                <c:pt idx="2946">
                  <c:v>16.778030000000001</c:v>
                </c:pt>
                <c:pt idx="2947">
                  <c:v>16.782875000000001</c:v>
                </c:pt>
                <c:pt idx="2948">
                  <c:v>16.78772</c:v>
                </c:pt>
                <c:pt idx="2949">
                  <c:v>16.792565</c:v>
                </c:pt>
                <c:pt idx="2950">
                  <c:v>16.797409999999999</c:v>
                </c:pt>
                <c:pt idx="2951">
                  <c:v>16.802254000000001</c:v>
                </c:pt>
                <c:pt idx="2952">
                  <c:v>16.807099000000001</c:v>
                </c:pt>
                <c:pt idx="2953">
                  <c:v>16.811944</c:v>
                </c:pt>
                <c:pt idx="2954">
                  <c:v>16.816789</c:v>
                </c:pt>
                <c:pt idx="2955">
                  <c:v>16.821634</c:v>
                </c:pt>
                <c:pt idx="2956">
                  <c:v>16.826478999999999</c:v>
                </c:pt>
                <c:pt idx="2957">
                  <c:v>16.831323999999999</c:v>
                </c:pt>
                <c:pt idx="2958">
                  <c:v>16.836169000000002</c:v>
                </c:pt>
                <c:pt idx="2959">
                  <c:v>16.841014000000001</c:v>
                </c:pt>
                <c:pt idx="2960">
                  <c:v>16.845859000000001</c:v>
                </c:pt>
                <c:pt idx="2961">
                  <c:v>16.850704</c:v>
                </c:pt>
                <c:pt idx="2962">
                  <c:v>16.855549</c:v>
                </c:pt>
                <c:pt idx="2963">
                  <c:v>16.860393999999999</c:v>
                </c:pt>
                <c:pt idx="2964">
                  <c:v>16.865238999999999</c:v>
                </c:pt>
                <c:pt idx="2965">
                  <c:v>16.870083999999999</c:v>
                </c:pt>
                <c:pt idx="2966">
                  <c:v>16.874929000000002</c:v>
                </c:pt>
                <c:pt idx="2967">
                  <c:v>16.879774000000001</c:v>
                </c:pt>
                <c:pt idx="2968">
                  <c:v>16.884619000000001</c:v>
                </c:pt>
                <c:pt idx="2969">
                  <c:v>16.889464</c:v>
                </c:pt>
                <c:pt idx="2970">
                  <c:v>16.894309</c:v>
                </c:pt>
                <c:pt idx="2971">
                  <c:v>16.899153999999999</c:v>
                </c:pt>
                <c:pt idx="2972">
                  <c:v>16.903998999999999</c:v>
                </c:pt>
                <c:pt idx="2973">
                  <c:v>16.908843000000001</c:v>
                </c:pt>
                <c:pt idx="2974">
                  <c:v>16.913688</c:v>
                </c:pt>
                <c:pt idx="2975">
                  <c:v>16.918533</c:v>
                </c:pt>
                <c:pt idx="2976">
                  <c:v>16.923378</c:v>
                </c:pt>
                <c:pt idx="2977">
                  <c:v>16.928222999999999</c:v>
                </c:pt>
                <c:pt idx="2978">
                  <c:v>16.933067999999999</c:v>
                </c:pt>
                <c:pt idx="2979">
                  <c:v>16.937913000000002</c:v>
                </c:pt>
                <c:pt idx="2980">
                  <c:v>16.942758000000001</c:v>
                </c:pt>
                <c:pt idx="2981">
                  <c:v>16.947603000000001</c:v>
                </c:pt>
                <c:pt idx="2982">
                  <c:v>16.952448</c:v>
                </c:pt>
                <c:pt idx="2983">
                  <c:v>16.957293</c:v>
                </c:pt>
                <c:pt idx="2984">
                  <c:v>16.962137999999999</c:v>
                </c:pt>
                <c:pt idx="2985">
                  <c:v>16.966982999999999</c:v>
                </c:pt>
                <c:pt idx="2986">
                  <c:v>16.971827999999999</c:v>
                </c:pt>
                <c:pt idx="2987">
                  <c:v>16.976673000000002</c:v>
                </c:pt>
                <c:pt idx="2988">
                  <c:v>16.981518000000001</c:v>
                </c:pt>
                <c:pt idx="2989">
                  <c:v>16.986363000000001</c:v>
                </c:pt>
                <c:pt idx="2990">
                  <c:v>16.991208</c:v>
                </c:pt>
                <c:pt idx="2991">
                  <c:v>16.996053</c:v>
                </c:pt>
                <c:pt idx="2992">
                  <c:v>17.000897999999999</c:v>
                </c:pt>
                <c:pt idx="2993">
                  <c:v>17.005742999999999</c:v>
                </c:pt>
                <c:pt idx="2994">
                  <c:v>17.010587999999998</c:v>
                </c:pt>
                <c:pt idx="2995">
                  <c:v>17.015433000000002</c:v>
                </c:pt>
                <c:pt idx="2996">
                  <c:v>17.020277</c:v>
                </c:pt>
                <c:pt idx="2997">
                  <c:v>17.025122</c:v>
                </c:pt>
                <c:pt idx="2998">
                  <c:v>17.029966999999999</c:v>
                </c:pt>
                <c:pt idx="2999">
                  <c:v>17.034811999999999</c:v>
                </c:pt>
                <c:pt idx="3000">
                  <c:v>17.039656999999998</c:v>
                </c:pt>
                <c:pt idx="3001">
                  <c:v>17.044502000000001</c:v>
                </c:pt>
                <c:pt idx="3002">
                  <c:v>17.049347000000001</c:v>
                </c:pt>
                <c:pt idx="3003">
                  <c:v>17.054192</c:v>
                </c:pt>
                <c:pt idx="3004">
                  <c:v>17.059037</c:v>
                </c:pt>
                <c:pt idx="3005">
                  <c:v>17.063882</c:v>
                </c:pt>
                <c:pt idx="3006">
                  <c:v>17.068726999999999</c:v>
                </c:pt>
                <c:pt idx="3007">
                  <c:v>17.073571999999999</c:v>
                </c:pt>
                <c:pt idx="3008">
                  <c:v>17.078417000000002</c:v>
                </c:pt>
                <c:pt idx="3009">
                  <c:v>17.083262000000001</c:v>
                </c:pt>
                <c:pt idx="3010">
                  <c:v>17.088107000000001</c:v>
                </c:pt>
                <c:pt idx="3011">
                  <c:v>17.092952</c:v>
                </c:pt>
                <c:pt idx="3012">
                  <c:v>17.097797</c:v>
                </c:pt>
                <c:pt idx="3013">
                  <c:v>17.102641999999999</c:v>
                </c:pt>
                <c:pt idx="3014">
                  <c:v>17.107486999999999</c:v>
                </c:pt>
                <c:pt idx="3015">
                  <c:v>17.112331999999999</c:v>
                </c:pt>
                <c:pt idx="3016">
                  <c:v>17.117177000000002</c:v>
                </c:pt>
                <c:pt idx="3017">
                  <c:v>17.122022000000001</c:v>
                </c:pt>
                <c:pt idx="3018">
                  <c:v>17.126867000000001</c:v>
                </c:pt>
                <c:pt idx="3019">
                  <c:v>17.131710999999999</c:v>
                </c:pt>
                <c:pt idx="3020">
                  <c:v>17.136555999999999</c:v>
                </c:pt>
                <c:pt idx="3021">
                  <c:v>17.141400999999998</c:v>
                </c:pt>
                <c:pt idx="3022">
                  <c:v>17.146246000000001</c:v>
                </c:pt>
                <c:pt idx="3023">
                  <c:v>17.151091000000001</c:v>
                </c:pt>
                <c:pt idx="3024">
                  <c:v>17.155936000000001</c:v>
                </c:pt>
                <c:pt idx="3025">
                  <c:v>17.160781</c:v>
                </c:pt>
                <c:pt idx="3026">
                  <c:v>17.165626</c:v>
                </c:pt>
                <c:pt idx="3027">
                  <c:v>17.170470999999999</c:v>
                </c:pt>
                <c:pt idx="3028">
                  <c:v>17.175315999999999</c:v>
                </c:pt>
                <c:pt idx="3029">
                  <c:v>17.180160999999998</c:v>
                </c:pt>
                <c:pt idx="3030">
                  <c:v>17.185006000000001</c:v>
                </c:pt>
                <c:pt idx="3031">
                  <c:v>17.189851000000001</c:v>
                </c:pt>
                <c:pt idx="3032">
                  <c:v>17.194696</c:v>
                </c:pt>
                <c:pt idx="3033">
                  <c:v>17.199541</c:v>
                </c:pt>
                <c:pt idx="3034">
                  <c:v>17.204386</c:v>
                </c:pt>
                <c:pt idx="3035">
                  <c:v>17.209230999999999</c:v>
                </c:pt>
                <c:pt idx="3036">
                  <c:v>17.214075999999999</c:v>
                </c:pt>
                <c:pt idx="3037">
                  <c:v>17.218921000000002</c:v>
                </c:pt>
                <c:pt idx="3038">
                  <c:v>17.223766000000001</c:v>
                </c:pt>
                <c:pt idx="3039">
                  <c:v>17.228611000000001</c:v>
                </c:pt>
                <c:pt idx="3040">
                  <c:v>17.233456</c:v>
                </c:pt>
                <c:pt idx="3041">
                  <c:v>17.238299999999999</c:v>
                </c:pt>
                <c:pt idx="3042">
                  <c:v>17.243144999999998</c:v>
                </c:pt>
                <c:pt idx="3043">
                  <c:v>17.247990000000001</c:v>
                </c:pt>
                <c:pt idx="3044">
                  <c:v>17.252835000000001</c:v>
                </c:pt>
                <c:pt idx="3045">
                  <c:v>17.257680000000001</c:v>
                </c:pt>
                <c:pt idx="3046">
                  <c:v>17.262525</c:v>
                </c:pt>
                <c:pt idx="3047">
                  <c:v>17.26737</c:v>
                </c:pt>
                <c:pt idx="3048">
                  <c:v>17.272214999999999</c:v>
                </c:pt>
                <c:pt idx="3049">
                  <c:v>17.277059999999999</c:v>
                </c:pt>
                <c:pt idx="3050">
                  <c:v>17.281904999999998</c:v>
                </c:pt>
                <c:pt idx="3051">
                  <c:v>17.286750000000001</c:v>
                </c:pt>
                <c:pt idx="3052">
                  <c:v>17.291595000000001</c:v>
                </c:pt>
                <c:pt idx="3053">
                  <c:v>17.29644</c:v>
                </c:pt>
                <c:pt idx="3054">
                  <c:v>17.301285</c:v>
                </c:pt>
                <c:pt idx="3055">
                  <c:v>17.30613</c:v>
                </c:pt>
                <c:pt idx="3056">
                  <c:v>17.310974999999999</c:v>
                </c:pt>
                <c:pt idx="3057">
                  <c:v>17.315819999999999</c:v>
                </c:pt>
                <c:pt idx="3058">
                  <c:v>17.320665000000002</c:v>
                </c:pt>
                <c:pt idx="3059">
                  <c:v>17.325510000000001</c:v>
                </c:pt>
                <c:pt idx="3060">
                  <c:v>17.330355000000001</c:v>
                </c:pt>
                <c:pt idx="3061">
                  <c:v>17.3352</c:v>
                </c:pt>
                <c:pt idx="3062">
                  <c:v>17.340045</c:v>
                </c:pt>
                <c:pt idx="3063">
                  <c:v>17.344889999999999</c:v>
                </c:pt>
                <c:pt idx="3064">
                  <c:v>17.349734000000002</c:v>
                </c:pt>
                <c:pt idx="3065">
                  <c:v>17.354579000000001</c:v>
                </c:pt>
                <c:pt idx="3066">
                  <c:v>17.359424000000001</c:v>
                </c:pt>
                <c:pt idx="3067">
                  <c:v>17.364269</c:v>
                </c:pt>
                <c:pt idx="3068">
                  <c:v>17.369114</c:v>
                </c:pt>
                <c:pt idx="3069">
                  <c:v>17.373958999999999</c:v>
                </c:pt>
                <c:pt idx="3070">
                  <c:v>17.378803999999999</c:v>
                </c:pt>
                <c:pt idx="3071">
                  <c:v>17.383648999999998</c:v>
                </c:pt>
                <c:pt idx="3072">
                  <c:v>17.388494000000001</c:v>
                </c:pt>
                <c:pt idx="3073">
                  <c:v>17.393339000000001</c:v>
                </c:pt>
                <c:pt idx="3074">
                  <c:v>17.398184000000001</c:v>
                </c:pt>
                <c:pt idx="3075">
                  <c:v>17.403029</c:v>
                </c:pt>
                <c:pt idx="3076">
                  <c:v>17.407874</c:v>
                </c:pt>
                <c:pt idx="3077">
                  <c:v>17.412718999999999</c:v>
                </c:pt>
                <c:pt idx="3078">
                  <c:v>17.417563999999999</c:v>
                </c:pt>
                <c:pt idx="3079">
                  <c:v>17.422408999999998</c:v>
                </c:pt>
                <c:pt idx="3080">
                  <c:v>17.427254000000001</c:v>
                </c:pt>
                <c:pt idx="3081">
                  <c:v>17.432099000000001</c:v>
                </c:pt>
                <c:pt idx="3082">
                  <c:v>17.436944</c:v>
                </c:pt>
                <c:pt idx="3083">
                  <c:v>17.441789</c:v>
                </c:pt>
                <c:pt idx="3084">
                  <c:v>17.446634</c:v>
                </c:pt>
                <c:pt idx="3085">
                  <c:v>17.451478999999999</c:v>
                </c:pt>
                <c:pt idx="3086">
                  <c:v>17.456323000000001</c:v>
                </c:pt>
                <c:pt idx="3087">
                  <c:v>17.461168000000001</c:v>
                </c:pt>
                <c:pt idx="3088">
                  <c:v>17.466013</c:v>
                </c:pt>
                <c:pt idx="3089">
                  <c:v>17.470858</c:v>
                </c:pt>
                <c:pt idx="3090">
                  <c:v>17.475702999999999</c:v>
                </c:pt>
                <c:pt idx="3091">
                  <c:v>17.480547999999999</c:v>
                </c:pt>
                <c:pt idx="3092">
                  <c:v>17.485392999999998</c:v>
                </c:pt>
                <c:pt idx="3093">
                  <c:v>17.490238000000002</c:v>
                </c:pt>
                <c:pt idx="3094">
                  <c:v>17.495083000000001</c:v>
                </c:pt>
                <c:pt idx="3095">
                  <c:v>17.499928000000001</c:v>
                </c:pt>
                <c:pt idx="3096">
                  <c:v>17.504773</c:v>
                </c:pt>
                <c:pt idx="3097">
                  <c:v>17.509618</c:v>
                </c:pt>
                <c:pt idx="3098">
                  <c:v>17.514462999999999</c:v>
                </c:pt>
                <c:pt idx="3099">
                  <c:v>17.519307999999999</c:v>
                </c:pt>
                <c:pt idx="3100">
                  <c:v>17.524152999999998</c:v>
                </c:pt>
                <c:pt idx="3101">
                  <c:v>17.528998000000001</c:v>
                </c:pt>
                <c:pt idx="3102">
                  <c:v>17.533843000000001</c:v>
                </c:pt>
                <c:pt idx="3103">
                  <c:v>17.538688</c:v>
                </c:pt>
                <c:pt idx="3104">
                  <c:v>17.543533</c:v>
                </c:pt>
                <c:pt idx="3105">
                  <c:v>17.548378</c:v>
                </c:pt>
                <c:pt idx="3106">
                  <c:v>17.553222999999999</c:v>
                </c:pt>
                <c:pt idx="3107">
                  <c:v>17.558067999999999</c:v>
                </c:pt>
                <c:pt idx="3108">
                  <c:v>17.562913000000002</c:v>
                </c:pt>
                <c:pt idx="3109">
                  <c:v>17.567757</c:v>
                </c:pt>
                <c:pt idx="3110">
                  <c:v>17.572602</c:v>
                </c:pt>
                <c:pt idx="3111">
                  <c:v>17.577446999999999</c:v>
                </c:pt>
                <c:pt idx="3112">
                  <c:v>17.582291999999999</c:v>
                </c:pt>
                <c:pt idx="3113">
                  <c:v>17.587136999999998</c:v>
                </c:pt>
                <c:pt idx="3114">
                  <c:v>17.591982000000002</c:v>
                </c:pt>
                <c:pt idx="3115">
                  <c:v>17.596827000000001</c:v>
                </c:pt>
                <c:pt idx="3116">
                  <c:v>17.601672000000001</c:v>
                </c:pt>
                <c:pt idx="3117">
                  <c:v>17.606517</c:v>
                </c:pt>
                <c:pt idx="3118">
                  <c:v>17.611362</c:v>
                </c:pt>
                <c:pt idx="3119">
                  <c:v>17.616206999999999</c:v>
                </c:pt>
                <c:pt idx="3120">
                  <c:v>17.621051999999999</c:v>
                </c:pt>
                <c:pt idx="3121">
                  <c:v>17.625896999999998</c:v>
                </c:pt>
                <c:pt idx="3122">
                  <c:v>17.630742000000001</c:v>
                </c:pt>
                <c:pt idx="3123">
                  <c:v>17.635587000000001</c:v>
                </c:pt>
                <c:pt idx="3124">
                  <c:v>17.640432000000001</c:v>
                </c:pt>
                <c:pt idx="3125">
                  <c:v>17.645277</c:v>
                </c:pt>
                <c:pt idx="3126">
                  <c:v>17.650122</c:v>
                </c:pt>
                <c:pt idx="3127">
                  <c:v>17.654966999999999</c:v>
                </c:pt>
                <c:pt idx="3128">
                  <c:v>17.659811999999999</c:v>
                </c:pt>
                <c:pt idx="3129">
                  <c:v>17.664656999999998</c:v>
                </c:pt>
                <c:pt idx="3130">
                  <c:v>17.669502000000001</c:v>
                </c:pt>
                <c:pt idx="3131">
                  <c:v>17.674347000000001</c:v>
                </c:pt>
                <c:pt idx="3132">
                  <c:v>17.679190999999999</c:v>
                </c:pt>
                <c:pt idx="3133">
                  <c:v>17.684035999999999</c:v>
                </c:pt>
                <c:pt idx="3134">
                  <c:v>17.688880999999999</c:v>
                </c:pt>
                <c:pt idx="3135">
                  <c:v>17.693726000000002</c:v>
                </c:pt>
                <c:pt idx="3136">
                  <c:v>17.698571000000001</c:v>
                </c:pt>
                <c:pt idx="3137">
                  <c:v>17.703416000000001</c:v>
                </c:pt>
                <c:pt idx="3138">
                  <c:v>17.708261</c:v>
                </c:pt>
                <c:pt idx="3139">
                  <c:v>17.713106</c:v>
                </c:pt>
                <c:pt idx="3140">
                  <c:v>17.717950999999999</c:v>
                </c:pt>
                <c:pt idx="3141">
                  <c:v>17.722795999999999</c:v>
                </c:pt>
                <c:pt idx="3142">
                  <c:v>17.727640999999998</c:v>
                </c:pt>
                <c:pt idx="3143">
                  <c:v>17.732486000000002</c:v>
                </c:pt>
                <c:pt idx="3144">
                  <c:v>17.737331000000001</c:v>
                </c:pt>
                <c:pt idx="3145">
                  <c:v>17.742176000000001</c:v>
                </c:pt>
                <c:pt idx="3146">
                  <c:v>17.747021</c:v>
                </c:pt>
                <c:pt idx="3147">
                  <c:v>17.751866</c:v>
                </c:pt>
                <c:pt idx="3148">
                  <c:v>17.756710999999999</c:v>
                </c:pt>
                <c:pt idx="3149">
                  <c:v>17.761555999999999</c:v>
                </c:pt>
                <c:pt idx="3150">
                  <c:v>17.766400999999998</c:v>
                </c:pt>
                <c:pt idx="3151">
                  <c:v>17.771246000000001</c:v>
                </c:pt>
                <c:pt idx="3152">
                  <c:v>17.776091000000001</c:v>
                </c:pt>
                <c:pt idx="3153">
                  <c:v>17.780936000000001</c:v>
                </c:pt>
                <c:pt idx="3154">
                  <c:v>17.785779999999999</c:v>
                </c:pt>
                <c:pt idx="3155">
                  <c:v>17.790624999999999</c:v>
                </c:pt>
                <c:pt idx="3156">
                  <c:v>17.795470000000002</c:v>
                </c:pt>
                <c:pt idx="3157">
                  <c:v>17.800315000000001</c:v>
                </c:pt>
                <c:pt idx="3158">
                  <c:v>17.805160000000001</c:v>
                </c:pt>
                <c:pt idx="3159">
                  <c:v>17.810005</c:v>
                </c:pt>
                <c:pt idx="3160">
                  <c:v>17.81485</c:v>
                </c:pt>
                <c:pt idx="3161">
                  <c:v>17.819694999999999</c:v>
                </c:pt>
                <c:pt idx="3162">
                  <c:v>17.824539999999999</c:v>
                </c:pt>
                <c:pt idx="3163">
                  <c:v>17.829384999999998</c:v>
                </c:pt>
                <c:pt idx="3164">
                  <c:v>17.834230000000002</c:v>
                </c:pt>
                <c:pt idx="3165">
                  <c:v>17.839075000000001</c:v>
                </c:pt>
                <c:pt idx="3166">
                  <c:v>17.843920000000001</c:v>
                </c:pt>
                <c:pt idx="3167">
                  <c:v>17.848765</c:v>
                </c:pt>
                <c:pt idx="3168">
                  <c:v>17.85361</c:v>
                </c:pt>
                <c:pt idx="3169">
                  <c:v>17.858454999999999</c:v>
                </c:pt>
                <c:pt idx="3170">
                  <c:v>17.863299999999999</c:v>
                </c:pt>
                <c:pt idx="3171">
                  <c:v>17.868144999999998</c:v>
                </c:pt>
                <c:pt idx="3172">
                  <c:v>17.872990000000001</c:v>
                </c:pt>
                <c:pt idx="3173">
                  <c:v>17.877835000000001</c:v>
                </c:pt>
                <c:pt idx="3174">
                  <c:v>17.882680000000001</c:v>
                </c:pt>
                <c:pt idx="3175">
                  <c:v>17.887525</c:v>
                </c:pt>
                <c:pt idx="3176">
                  <c:v>17.89237</c:v>
                </c:pt>
                <c:pt idx="3177">
                  <c:v>17.897214000000002</c:v>
                </c:pt>
                <c:pt idx="3178">
                  <c:v>17.902059000000001</c:v>
                </c:pt>
                <c:pt idx="3179">
                  <c:v>17.906904000000001</c:v>
                </c:pt>
                <c:pt idx="3180">
                  <c:v>17.911749</c:v>
                </c:pt>
                <c:pt idx="3181">
                  <c:v>17.916594</c:v>
                </c:pt>
                <c:pt idx="3182">
                  <c:v>17.921438999999999</c:v>
                </c:pt>
                <c:pt idx="3183">
                  <c:v>17.926283999999999</c:v>
                </c:pt>
                <c:pt idx="3184">
                  <c:v>17.931128999999999</c:v>
                </c:pt>
                <c:pt idx="3185">
                  <c:v>17.935974000000002</c:v>
                </c:pt>
                <c:pt idx="3186">
                  <c:v>17.940819000000001</c:v>
                </c:pt>
                <c:pt idx="3187">
                  <c:v>17.945664000000001</c:v>
                </c:pt>
                <c:pt idx="3188">
                  <c:v>17.950509</c:v>
                </c:pt>
                <c:pt idx="3189">
                  <c:v>17.955354</c:v>
                </c:pt>
                <c:pt idx="3190">
                  <c:v>17.960198999999999</c:v>
                </c:pt>
                <c:pt idx="3191">
                  <c:v>17.965043999999999</c:v>
                </c:pt>
                <c:pt idx="3192">
                  <c:v>17.969888999999998</c:v>
                </c:pt>
                <c:pt idx="3193">
                  <c:v>17.974734000000002</c:v>
                </c:pt>
                <c:pt idx="3194">
                  <c:v>17.979579000000001</c:v>
                </c:pt>
                <c:pt idx="3195">
                  <c:v>17.984424000000001</c:v>
                </c:pt>
                <c:pt idx="3196">
                  <c:v>17.989269</c:v>
                </c:pt>
                <c:pt idx="3197">
                  <c:v>17.994114</c:v>
                </c:pt>
                <c:pt idx="3198">
                  <c:v>17.998958999999999</c:v>
                </c:pt>
                <c:pt idx="3199">
                  <c:v>18.003803000000001</c:v>
                </c:pt>
                <c:pt idx="3200">
                  <c:v>18.008648000000001</c:v>
                </c:pt>
                <c:pt idx="3201">
                  <c:v>18.013493</c:v>
                </c:pt>
                <c:pt idx="3202">
                  <c:v>18.018338</c:v>
                </c:pt>
                <c:pt idx="3203">
                  <c:v>18.023183</c:v>
                </c:pt>
                <c:pt idx="3204">
                  <c:v>18.028027999999999</c:v>
                </c:pt>
                <c:pt idx="3205">
                  <c:v>18.032872999999999</c:v>
                </c:pt>
                <c:pt idx="3206">
                  <c:v>18.037718000000002</c:v>
                </c:pt>
                <c:pt idx="3207">
                  <c:v>18.042563000000001</c:v>
                </c:pt>
                <c:pt idx="3208">
                  <c:v>18.047408000000001</c:v>
                </c:pt>
                <c:pt idx="3209">
                  <c:v>18.052253</c:v>
                </c:pt>
                <c:pt idx="3210">
                  <c:v>18.057098</c:v>
                </c:pt>
                <c:pt idx="3211">
                  <c:v>18.061942999999999</c:v>
                </c:pt>
                <c:pt idx="3212">
                  <c:v>18.066787999999999</c:v>
                </c:pt>
                <c:pt idx="3213">
                  <c:v>18.071632999999999</c:v>
                </c:pt>
                <c:pt idx="3214">
                  <c:v>18.076478000000002</c:v>
                </c:pt>
                <c:pt idx="3215">
                  <c:v>18.081323000000001</c:v>
                </c:pt>
                <c:pt idx="3216">
                  <c:v>18.086168000000001</c:v>
                </c:pt>
                <c:pt idx="3217">
                  <c:v>18.091013</c:v>
                </c:pt>
                <c:pt idx="3218">
                  <c:v>18.095858</c:v>
                </c:pt>
                <c:pt idx="3219">
                  <c:v>18.100702999999999</c:v>
                </c:pt>
                <c:pt idx="3220">
                  <c:v>18.105547999999999</c:v>
                </c:pt>
                <c:pt idx="3221">
                  <c:v>18.110392999999998</c:v>
                </c:pt>
                <c:pt idx="3222">
                  <c:v>18.115237</c:v>
                </c:pt>
                <c:pt idx="3223">
                  <c:v>18.120082</c:v>
                </c:pt>
                <c:pt idx="3224">
                  <c:v>18.124927</c:v>
                </c:pt>
                <c:pt idx="3225">
                  <c:v>18.129771999999999</c:v>
                </c:pt>
                <c:pt idx="3226">
                  <c:v>18.134616999999999</c:v>
                </c:pt>
                <c:pt idx="3227">
                  <c:v>18.139462000000002</c:v>
                </c:pt>
                <c:pt idx="3228">
                  <c:v>18.144307000000001</c:v>
                </c:pt>
                <c:pt idx="3229">
                  <c:v>18.149152000000001</c:v>
                </c:pt>
                <c:pt idx="3230">
                  <c:v>18.153997</c:v>
                </c:pt>
                <c:pt idx="3231">
                  <c:v>18.158842</c:v>
                </c:pt>
                <c:pt idx="3232">
                  <c:v>18.163686999999999</c:v>
                </c:pt>
                <c:pt idx="3233">
                  <c:v>18.168531999999999</c:v>
                </c:pt>
                <c:pt idx="3234">
                  <c:v>18.173376999999999</c:v>
                </c:pt>
                <c:pt idx="3235">
                  <c:v>18.178222000000002</c:v>
                </c:pt>
                <c:pt idx="3236">
                  <c:v>18.183067000000001</c:v>
                </c:pt>
                <c:pt idx="3237">
                  <c:v>18.187912000000001</c:v>
                </c:pt>
                <c:pt idx="3238">
                  <c:v>18.192757</c:v>
                </c:pt>
                <c:pt idx="3239">
                  <c:v>18.197602</c:v>
                </c:pt>
                <c:pt idx="3240">
                  <c:v>18.202446999999999</c:v>
                </c:pt>
                <c:pt idx="3241">
                  <c:v>18.207291999999999</c:v>
                </c:pt>
                <c:pt idx="3242">
                  <c:v>18.212136999999998</c:v>
                </c:pt>
                <c:pt idx="3243">
                  <c:v>18.216982000000002</c:v>
                </c:pt>
                <c:pt idx="3244">
                  <c:v>18.221827000000001</c:v>
                </c:pt>
                <c:pt idx="3245">
                  <c:v>18.226671</c:v>
                </c:pt>
                <c:pt idx="3246">
                  <c:v>18.231515999999999</c:v>
                </c:pt>
                <c:pt idx="3247">
                  <c:v>18.236360999999999</c:v>
                </c:pt>
                <c:pt idx="3248">
                  <c:v>18.241205999999998</c:v>
                </c:pt>
                <c:pt idx="3249">
                  <c:v>18.246051000000001</c:v>
                </c:pt>
                <c:pt idx="3250">
                  <c:v>18.250896000000001</c:v>
                </c:pt>
                <c:pt idx="3251">
                  <c:v>18.255741</c:v>
                </c:pt>
                <c:pt idx="3252">
                  <c:v>18.260586</c:v>
                </c:pt>
                <c:pt idx="3253">
                  <c:v>18.265431</c:v>
                </c:pt>
                <c:pt idx="3254">
                  <c:v>18.270275999999999</c:v>
                </c:pt>
                <c:pt idx="3255">
                  <c:v>18.275120999999999</c:v>
                </c:pt>
                <c:pt idx="3256">
                  <c:v>18.279966000000002</c:v>
                </c:pt>
                <c:pt idx="3257">
                  <c:v>18.284811000000001</c:v>
                </c:pt>
                <c:pt idx="3258">
                  <c:v>18.289656000000001</c:v>
                </c:pt>
                <c:pt idx="3259">
                  <c:v>18.294501</c:v>
                </c:pt>
                <c:pt idx="3260">
                  <c:v>18.299346</c:v>
                </c:pt>
                <c:pt idx="3261">
                  <c:v>18.304190999999999</c:v>
                </c:pt>
                <c:pt idx="3262">
                  <c:v>18.309035999999999</c:v>
                </c:pt>
                <c:pt idx="3263">
                  <c:v>18.313880999999999</c:v>
                </c:pt>
                <c:pt idx="3264">
                  <c:v>18.318726000000002</c:v>
                </c:pt>
                <c:pt idx="3265">
                  <c:v>18.323571000000001</c:v>
                </c:pt>
                <c:pt idx="3266">
                  <c:v>18.328416000000001</c:v>
                </c:pt>
                <c:pt idx="3267">
                  <c:v>18.333259999999999</c:v>
                </c:pt>
                <c:pt idx="3268">
                  <c:v>18.338104999999999</c:v>
                </c:pt>
                <c:pt idx="3269">
                  <c:v>18.342949999999998</c:v>
                </c:pt>
                <c:pt idx="3270">
                  <c:v>18.347795000000001</c:v>
                </c:pt>
                <c:pt idx="3271">
                  <c:v>18.352640000000001</c:v>
                </c:pt>
                <c:pt idx="3272">
                  <c:v>18.357485</c:v>
                </c:pt>
                <c:pt idx="3273">
                  <c:v>18.36233</c:v>
                </c:pt>
                <c:pt idx="3274">
                  <c:v>18.367175</c:v>
                </c:pt>
                <c:pt idx="3275">
                  <c:v>18.372019999999999</c:v>
                </c:pt>
                <c:pt idx="3276">
                  <c:v>18.376864999999999</c:v>
                </c:pt>
                <c:pt idx="3277">
                  <c:v>18.381710000000002</c:v>
                </c:pt>
                <c:pt idx="3278">
                  <c:v>18.386555000000001</c:v>
                </c:pt>
                <c:pt idx="3279">
                  <c:v>18.391400000000001</c:v>
                </c:pt>
                <c:pt idx="3280">
                  <c:v>18.396245</c:v>
                </c:pt>
                <c:pt idx="3281">
                  <c:v>18.40109</c:v>
                </c:pt>
                <c:pt idx="3282">
                  <c:v>18.405934999999999</c:v>
                </c:pt>
                <c:pt idx="3283">
                  <c:v>18.410779999999999</c:v>
                </c:pt>
                <c:pt idx="3284">
                  <c:v>18.415624999999999</c:v>
                </c:pt>
                <c:pt idx="3285">
                  <c:v>18.420470000000002</c:v>
                </c:pt>
                <c:pt idx="3286">
                  <c:v>18.425315000000001</c:v>
                </c:pt>
                <c:pt idx="3287">
                  <c:v>18.430160000000001</c:v>
                </c:pt>
                <c:pt idx="3288">
                  <c:v>18.435005</c:v>
                </c:pt>
                <c:pt idx="3289">
                  <c:v>18.43985</c:v>
                </c:pt>
                <c:pt idx="3290">
                  <c:v>18.444693999999998</c:v>
                </c:pt>
                <c:pt idx="3291">
                  <c:v>18.449539000000001</c:v>
                </c:pt>
                <c:pt idx="3292">
                  <c:v>18.454384000000001</c:v>
                </c:pt>
                <c:pt idx="3293">
                  <c:v>18.459229000000001</c:v>
                </c:pt>
                <c:pt idx="3294">
                  <c:v>18.464074</c:v>
                </c:pt>
                <c:pt idx="3295">
                  <c:v>18.468919</c:v>
                </c:pt>
                <c:pt idx="3296">
                  <c:v>18.473763999999999</c:v>
                </c:pt>
                <c:pt idx="3297">
                  <c:v>18.478608999999999</c:v>
                </c:pt>
                <c:pt idx="3298">
                  <c:v>18.483453999999998</c:v>
                </c:pt>
                <c:pt idx="3299">
                  <c:v>18.488299000000001</c:v>
                </c:pt>
                <c:pt idx="3300">
                  <c:v>18.493144000000001</c:v>
                </c:pt>
                <c:pt idx="3301">
                  <c:v>18.497989</c:v>
                </c:pt>
                <c:pt idx="3302">
                  <c:v>18.502834</c:v>
                </c:pt>
                <c:pt idx="3303">
                  <c:v>18.507679</c:v>
                </c:pt>
                <c:pt idx="3304">
                  <c:v>18.512523999999999</c:v>
                </c:pt>
                <c:pt idx="3305">
                  <c:v>18.517368999999999</c:v>
                </c:pt>
                <c:pt idx="3306">
                  <c:v>18.522214000000002</c:v>
                </c:pt>
                <c:pt idx="3307">
                  <c:v>18.527059000000001</c:v>
                </c:pt>
                <c:pt idx="3308">
                  <c:v>18.531904000000001</c:v>
                </c:pt>
                <c:pt idx="3309">
                  <c:v>18.536749</c:v>
                </c:pt>
                <c:pt idx="3310">
                  <c:v>18.541594</c:v>
                </c:pt>
                <c:pt idx="3311">
                  <c:v>18.546438999999999</c:v>
                </c:pt>
                <c:pt idx="3312">
                  <c:v>18.551283000000002</c:v>
                </c:pt>
                <c:pt idx="3313">
                  <c:v>18.556128000000001</c:v>
                </c:pt>
                <c:pt idx="3314">
                  <c:v>18.560973000000001</c:v>
                </c:pt>
                <c:pt idx="3315">
                  <c:v>18.565818</c:v>
                </c:pt>
                <c:pt idx="3316">
                  <c:v>18.570663</c:v>
                </c:pt>
                <c:pt idx="3317">
                  <c:v>18.575507999999999</c:v>
                </c:pt>
                <c:pt idx="3318">
                  <c:v>18.580352999999999</c:v>
                </c:pt>
                <c:pt idx="3319">
                  <c:v>18.585197999999998</c:v>
                </c:pt>
                <c:pt idx="3320">
                  <c:v>18.590043000000001</c:v>
                </c:pt>
                <c:pt idx="3321">
                  <c:v>18.594888000000001</c:v>
                </c:pt>
                <c:pt idx="3322">
                  <c:v>18.599733000000001</c:v>
                </c:pt>
                <c:pt idx="3323">
                  <c:v>18.604578</c:v>
                </c:pt>
                <c:pt idx="3324">
                  <c:v>18.609423</c:v>
                </c:pt>
                <c:pt idx="3325">
                  <c:v>18.614267999999999</c:v>
                </c:pt>
                <c:pt idx="3326">
                  <c:v>18.619112999999999</c:v>
                </c:pt>
                <c:pt idx="3327">
                  <c:v>18.623957999999998</c:v>
                </c:pt>
                <c:pt idx="3328">
                  <c:v>18.628803000000001</c:v>
                </c:pt>
                <c:pt idx="3329">
                  <c:v>18.633648000000001</c:v>
                </c:pt>
                <c:pt idx="3330">
                  <c:v>18.638493</c:v>
                </c:pt>
                <c:pt idx="3331">
                  <c:v>18.643338</c:v>
                </c:pt>
                <c:pt idx="3332">
                  <c:v>18.648183</c:v>
                </c:pt>
                <c:pt idx="3333">
                  <c:v>18.653027999999999</c:v>
                </c:pt>
                <c:pt idx="3334">
                  <c:v>18.657872999999999</c:v>
                </c:pt>
                <c:pt idx="3335">
                  <c:v>18.662717000000001</c:v>
                </c:pt>
                <c:pt idx="3336">
                  <c:v>18.667562</c:v>
                </c:pt>
                <c:pt idx="3337">
                  <c:v>18.672407</c:v>
                </c:pt>
                <c:pt idx="3338">
                  <c:v>18.677251999999999</c:v>
                </c:pt>
                <c:pt idx="3339">
                  <c:v>18.682096999999999</c:v>
                </c:pt>
                <c:pt idx="3340">
                  <c:v>18.686941999999998</c:v>
                </c:pt>
                <c:pt idx="3341">
                  <c:v>18.691787000000001</c:v>
                </c:pt>
                <c:pt idx="3342">
                  <c:v>18.696632000000001</c:v>
                </c:pt>
                <c:pt idx="3343">
                  <c:v>18.701477000000001</c:v>
                </c:pt>
                <c:pt idx="3344">
                  <c:v>18.706322</c:v>
                </c:pt>
                <c:pt idx="3345">
                  <c:v>18.711167</c:v>
                </c:pt>
                <c:pt idx="3346">
                  <c:v>18.716011999999999</c:v>
                </c:pt>
                <c:pt idx="3347">
                  <c:v>18.720856999999999</c:v>
                </c:pt>
                <c:pt idx="3348">
                  <c:v>18.725701999999998</c:v>
                </c:pt>
                <c:pt idx="3349">
                  <c:v>18.730547000000001</c:v>
                </c:pt>
                <c:pt idx="3350">
                  <c:v>18.735392000000001</c:v>
                </c:pt>
                <c:pt idx="3351">
                  <c:v>18.740237</c:v>
                </c:pt>
                <c:pt idx="3352">
                  <c:v>18.745082</c:v>
                </c:pt>
                <c:pt idx="3353">
                  <c:v>18.749927</c:v>
                </c:pt>
                <c:pt idx="3354">
                  <c:v>18.754771999999999</c:v>
                </c:pt>
                <c:pt idx="3355">
                  <c:v>18.759616999999999</c:v>
                </c:pt>
                <c:pt idx="3356">
                  <c:v>18.764462000000002</c:v>
                </c:pt>
                <c:pt idx="3357">
                  <c:v>18.769306</c:v>
                </c:pt>
                <c:pt idx="3358">
                  <c:v>18.774151</c:v>
                </c:pt>
                <c:pt idx="3359">
                  <c:v>18.778995999999999</c:v>
                </c:pt>
                <c:pt idx="3360">
                  <c:v>18.783840999999999</c:v>
                </c:pt>
                <c:pt idx="3361">
                  <c:v>18.788685999999998</c:v>
                </c:pt>
                <c:pt idx="3362">
                  <c:v>18.793531000000002</c:v>
                </c:pt>
                <c:pt idx="3363">
                  <c:v>18.798376000000001</c:v>
                </c:pt>
                <c:pt idx="3364">
                  <c:v>18.803221000000001</c:v>
                </c:pt>
                <c:pt idx="3365">
                  <c:v>18.808066</c:v>
                </c:pt>
                <c:pt idx="3366">
                  <c:v>18.812911</c:v>
                </c:pt>
                <c:pt idx="3367">
                  <c:v>18.817755999999999</c:v>
                </c:pt>
                <c:pt idx="3368">
                  <c:v>18.822600999999999</c:v>
                </c:pt>
                <c:pt idx="3369">
                  <c:v>18.827445999999998</c:v>
                </c:pt>
                <c:pt idx="3370">
                  <c:v>18.832291000000001</c:v>
                </c:pt>
                <c:pt idx="3371">
                  <c:v>18.837136000000001</c:v>
                </c:pt>
                <c:pt idx="3372">
                  <c:v>18.841981000000001</c:v>
                </c:pt>
                <c:pt idx="3373">
                  <c:v>18.846826</c:v>
                </c:pt>
                <c:pt idx="3374">
                  <c:v>18.851671</c:v>
                </c:pt>
                <c:pt idx="3375">
                  <c:v>18.856515999999999</c:v>
                </c:pt>
                <c:pt idx="3376">
                  <c:v>18.861360999999999</c:v>
                </c:pt>
                <c:pt idx="3377">
                  <c:v>18.866205999999998</c:v>
                </c:pt>
                <c:pt idx="3378">
                  <c:v>18.871051000000001</c:v>
                </c:pt>
                <c:pt idx="3379">
                  <c:v>18.875896000000001</c:v>
                </c:pt>
                <c:pt idx="3380">
                  <c:v>18.880739999999999</c:v>
                </c:pt>
                <c:pt idx="3381">
                  <c:v>18.885584999999999</c:v>
                </c:pt>
                <c:pt idx="3382">
                  <c:v>18.890429999999999</c:v>
                </c:pt>
                <c:pt idx="3383">
                  <c:v>18.895275000000002</c:v>
                </c:pt>
                <c:pt idx="3384">
                  <c:v>18.900120000000001</c:v>
                </c:pt>
                <c:pt idx="3385">
                  <c:v>18.904965000000001</c:v>
                </c:pt>
                <c:pt idx="3386">
                  <c:v>18.90981</c:v>
                </c:pt>
                <c:pt idx="3387">
                  <c:v>18.914655</c:v>
                </c:pt>
                <c:pt idx="3388">
                  <c:v>18.919499999999999</c:v>
                </c:pt>
                <c:pt idx="3389">
                  <c:v>18.924344999999999</c:v>
                </c:pt>
                <c:pt idx="3390">
                  <c:v>18.929189999999998</c:v>
                </c:pt>
                <c:pt idx="3391">
                  <c:v>18.934035000000002</c:v>
                </c:pt>
                <c:pt idx="3392">
                  <c:v>18.938880000000001</c:v>
                </c:pt>
                <c:pt idx="3393">
                  <c:v>18.943725000000001</c:v>
                </c:pt>
                <c:pt idx="3394">
                  <c:v>18.94857</c:v>
                </c:pt>
                <c:pt idx="3395">
                  <c:v>18.953415</c:v>
                </c:pt>
                <c:pt idx="3396">
                  <c:v>18.958259999999999</c:v>
                </c:pt>
                <c:pt idx="3397">
                  <c:v>18.963104999999999</c:v>
                </c:pt>
                <c:pt idx="3398">
                  <c:v>18.967949999999998</c:v>
                </c:pt>
                <c:pt idx="3399">
                  <c:v>18.972795000000001</c:v>
                </c:pt>
                <c:pt idx="3400">
                  <c:v>18.977640000000001</c:v>
                </c:pt>
                <c:pt idx="3401">
                  <c:v>18.982485</c:v>
                </c:pt>
                <c:pt idx="3402">
                  <c:v>18.98733</c:v>
                </c:pt>
                <c:pt idx="3403">
                  <c:v>18.992173999999999</c:v>
                </c:pt>
                <c:pt idx="3404">
                  <c:v>18.997019000000002</c:v>
                </c:pt>
                <c:pt idx="3405">
                  <c:v>19.001864000000001</c:v>
                </c:pt>
                <c:pt idx="3406">
                  <c:v>19.006709000000001</c:v>
                </c:pt>
                <c:pt idx="3407">
                  <c:v>19.011554</c:v>
                </c:pt>
                <c:pt idx="3408">
                  <c:v>19.016399</c:v>
                </c:pt>
                <c:pt idx="3409">
                  <c:v>19.021243999999999</c:v>
                </c:pt>
                <c:pt idx="3410">
                  <c:v>19.026088999999999</c:v>
                </c:pt>
                <c:pt idx="3411">
                  <c:v>19.030933999999998</c:v>
                </c:pt>
                <c:pt idx="3412">
                  <c:v>19.035779000000002</c:v>
                </c:pt>
                <c:pt idx="3413">
                  <c:v>19.040624000000001</c:v>
                </c:pt>
                <c:pt idx="3414">
                  <c:v>19.045469000000001</c:v>
                </c:pt>
                <c:pt idx="3415">
                  <c:v>19.050314</c:v>
                </c:pt>
                <c:pt idx="3416">
                  <c:v>19.055159</c:v>
                </c:pt>
                <c:pt idx="3417">
                  <c:v>19.060003999999999</c:v>
                </c:pt>
                <c:pt idx="3418">
                  <c:v>19.064848999999999</c:v>
                </c:pt>
                <c:pt idx="3419">
                  <c:v>19.069693999999998</c:v>
                </c:pt>
                <c:pt idx="3420">
                  <c:v>19.074539000000001</c:v>
                </c:pt>
                <c:pt idx="3421">
                  <c:v>19.079384000000001</c:v>
                </c:pt>
                <c:pt idx="3422">
                  <c:v>19.084229000000001</c:v>
                </c:pt>
                <c:pt idx="3423">
                  <c:v>19.089074</c:v>
                </c:pt>
                <c:pt idx="3424">
                  <c:v>19.093919</c:v>
                </c:pt>
                <c:pt idx="3425">
                  <c:v>19.098763000000002</c:v>
                </c:pt>
                <c:pt idx="3426">
                  <c:v>19.103608000000001</c:v>
                </c:pt>
                <c:pt idx="3427">
                  <c:v>19.108453000000001</c:v>
                </c:pt>
                <c:pt idx="3428">
                  <c:v>19.113298</c:v>
                </c:pt>
                <c:pt idx="3429">
                  <c:v>19.118143</c:v>
                </c:pt>
                <c:pt idx="3430">
                  <c:v>19.122987999999999</c:v>
                </c:pt>
                <c:pt idx="3431">
                  <c:v>19.127832999999999</c:v>
                </c:pt>
                <c:pt idx="3432">
                  <c:v>19.132677999999999</c:v>
                </c:pt>
                <c:pt idx="3433">
                  <c:v>19.137523000000002</c:v>
                </c:pt>
                <c:pt idx="3434">
                  <c:v>19.142368000000001</c:v>
                </c:pt>
                <c:pt idx="3435">
                  <c:v>19.147213000000001</c:v>
                </c:pt>
                <c:pt idx="3436">
                  <c:v>19.152058</c:v>
                </c:pt>
                <c:pt idx="3437">
                  <c:v>19.156903</c:v>
                </c:pt>
                <c:pt idx="3438">
                  <c:v>19.161747999999999</c:v>
                </c:pt>
                <c:pt idx="3439">
                  <c:v>19.166592999999999</c:v>
                </c:pt>
                <c:pt idx="3440">
                  <c:v>19.171437999999998</c:v>
                </c:pt>
                <c:pt idx="3441">
                  <c:v>19.176283000000002</c:v>
                </c:pt>
                <c:pt idx="3442">
                  <c:v>19.181128000000001</c:v>
                </c:pt>
                <c:pt idx="3443">
                  <c:v>19.185973000000001</c:v>
                </c:pt>
                <c:pt idx="3444">
                  <c:v>19.190818</c:v>
                </c:pt>
                <c:pt idx="3445">
                  <c:v>19.195663</c:v>
                </c:pt>
                <c:pt idx="3446">
                  <c:v>19.200507999999999</c:v>
                </c:pt>
                <c:pt idx="3447">
                  <c:v>19.205352999999999</c:v>
                </c:pt>
                <c:pt idx="3448">
                  <c:v>19.210197000000001</c:v>
                </c:pt>
                <c:pt idx="3449">
                  <c:v>19.215042</c:v>
                </c:pt>
                <c:pt idx="3450">
                  <c:v>19.219887</c:v>
                </c:pt>
                <c:pt idx="3451">
                  <c:v>19.224731999999999</c:v>
                </c:pt>
                <c:pt idx="3452">
                  <c:v>19.229576999999999</c:v>
                </c:pt>
                <c:pt idx="3453">
                  <c:v>19.234421999999999</c:v>
                </c:pt>
                <c:pt idx="3454">
                  <c:v>19.239267000000002</c:v>
                </c:pt>
                <c:pt idx="3455">
                  <c:v>19.244112000000001</c:v>
                </c:pt>
                <c:pt idx="3456">
                  <c:v>19.248957000000001</c:v>
                </c:pt>
                <c:pt idx="3457">
                  <c:v>19.253802</c:v>
                </c:pt>
                <c:pt idx="3458">
                  <c:v>19.258647</c:v>
                </c:pt>
                <c:pt idx="3459">
                  <c:v>19.263491999999999</c:v>
                </c:pt>
                <c:pt idx="3460">
                  <c:v>19.268336999999999</c:v>
                </c:pt>
                <c:pt idx="3461">
                  <c:v>19.273181999999998</c:v>
                </c:pt>
                <c:pt idx="3462">
                  <c:v>19.278027000000002</c:v>
                </c:pt>
                <c:pt idx="3463">
                  <c:v>19.282872000000001</c:v>
                </c:pt>
                <c:pt idx="3464">
                  <c:v>19.287717000000001</c:v>
                </c:pt>
                <c:pt idx="3465">
                  <c:v>19.292562</c:v>
                </c:pt>
                <c:pt idx="3466">
                  <c:v>19.297407</c:v>
                </c:pt>
                <c:pt idx="3467">
                  <c:v>19.302251999999999</c:v>
                </c:pt>
                <c:pt idx="3468">
                  <c:v>19.307096999999999</c:v>
                </c:pt>
                <c:pt idx="3469">
                  <c:v>19.311941999999998</c:v>
                </c:pt>
                <c:pt idx="3470">
                  <c:v>19.316786</c:v>
                </c:pt>
                <c:pt idx="3471">
                  <c:v>19.321631</c:v>
                </c:pt>
                <c:pt idx="3472">
                  <c:v>19.326476</c:v>
                </c:pt>
                <c:pt idx="3473">
                  <c:v>19.331320999999999</c:v>
                </c:pt>
                <c:pt idx="3474">
                  <c:v>19.336165999999999</c:v>
                </c:pt>
                <c:pt idx="3475">
                  <c:v>19.341011000000002</c:v>
                </c:pt>
                <c:pt idx="3476">
                  <c:v>19.345856000000001</c:v>
                </c:pt>
                <c:pt idx="3477">
                  <c:v>19.350701000000001</c:v>
                </c:pt>
                <c:pt idx="3478">
                  <c:v>19.355546</c:v>
                </c:pt>
                <c:pt idx="3479">
                  <c:v>19.360391</c:v>
                </c:pt>
                <c:pt idx="3480">
                  <c:v>19.365235999999999</c:v>
                </c:pt>
                <c:pt idx="3481">
                  <c:v>19.370080999999999</c:v>
                </c:pt>
                <c:pt idx="3482">
                  <c:v>19.374925999999999</c:v>
                </c:pt>
                <c:pt idx="3483">
                  <c:v>19.379771000000002</c:v>
                </c:pt>
                <c:pt idx="3484">
                  <c:v>19.384616000000001</c:v>
                </c:pt>
                <c:pt idx="3485">
                  <c:v>19.389461000000001</c:v>
                </c:pt>
                <c:pt idx="3486">
                  <c:v>19.394306</c:v>
                </c:pt>
                <c:pt idx="3487">
                  <c:v>19.399151</c:v>
                </c:pt>
                <c:pt idx="3488">
                  <c:v>19.403995999999999</c:v>
                </c:pt>
                <c:pt idx="3489">
                  <c:v>19.408840999999999</c:v>
                </c:pt>
                <c:pt idx="3490">
                  <c:v>19.413685999999998</c:v>
                </c:pt>
                <c:pt idx="3491">
                  <c:v>19.418531000000002</c:v>
                </c:pt>
                <c:pt idx="3492">
                  <c:v>19.423376000000001</c:v>
                </c:pt>
                <c:pt idx="3493">
                  <c:v>19.42822</c:v>
                </c:pt>
                <c:pt idx="3494">
                  <c:v>19.433064999999999</c:v>
                </c:pt>
                <c:pt idx="3495">
                  <c:v>19.437909999999999</c:v>
                </c:pt>
                <c:pt idx="3496">
                  <c:v>19.442754999999998</c:v>
                </c:pt>
                <c:pt idx="3497">
                  <c:v>19.447600000000001</c:v>
                </c:pt>
                <c:pt idx="3498">
                  <c:v>19.452445000000001</c:v>
                </c:pt>
                <c:pt idx="3499">
                  <c:v>19.45729</c:v>
                </c:pt>
                <c:pt idx="3500">
                  <c:v>19.462135</c:v>
                </c:pt>
                <c:pt idx="3501">
                  <c:v>19.46698</c:v>
                </c:pt>
                <c:pt idx="3502">
                  <c:v>19.471824999999999</c:v>
                </c:pt>
                <c:pt idx="3503">
                  <c:v>19.476669999999999</c:v>
                </c:pt>
                <c:pt idx="3504">
                  <c:v>19.481515000000002</c:v>
                </c:pt>
                <c:pt idx="3505">
                  <c:v>19.486360000000001</c:v>
                </c:pt>
                <c:pt idx="3506">
                  <c:v>19.491205000000001</c:v>
                </c:pt>
                <c:pt idx="3507">
                  <c:v>19.49605</c:v>
                </c:pt>
                <c:pt idx="3508">
                  <c:v>19.500895</c:v>
                </c:pt>
                <c:pt idx="3509">
                  <c:v>19.505739999999999</c:v>
                </c:pt>
                <c:pt idx="3510">
                  <c:v>19.510584999999999</c:v>
                </c:pt>
                <c:pt idx="3511">
                  <c:v>19.515429999999999</c:v>
                </c:pt>
                <c:pt idx="3512">
                  <c:v>19.520275000000002</c:v>
                </c:pt>
                <c:pt idx="3513">
                  <c:v>19.525120000000001</c:v>
                </c:pt>
                <c:pt idx="3514">
                  <c:v>19.529965000000001</c:v>
                </c:pt>
                <c:pt idx="3515">
                  <c:v>19.53481</c:v>
                </c:pt>
                <c:pt idx="3516">
                  <c:v>19.539653999999999</c:v>
                </c:pt>
                <c:pt idx="3517">
                  <c:v>19.544498999999998</c:v>
                </c:pt>
                <c:pt idx="3518">
                  <c:v>19.549344000000001</c:v>
                </c:pt>
                <c:pt idx="3519">
                  <c:v>19.554189000000001</c:v>
                </c:pt>
                <c:pt idx="3520">
                  <c:v>19.559034</c:v>
                </c:pt>
                <c:pt idx="3521">
                  <c:v>19.563879</c:v>
                </c:pt>
                <c:pt idx="3522">
                  <c:v>19.568724</c:v>
                </c:pt>
                <c:pt idx="3523">
                  <c:v>19.573568999999999</c:v>
                </c:pt>
                <c:pt idx="3524">
                  <c:v>19.578413999999999</c:v>
                </c:pt>
                <c:pt idx="3525">
                  <c:v>19.583259000000002</c:v>
                </c:pt>
                <c:pt idx="3526">
                  <c:v>19.588104000000001</c:v>
                </c:pt>
                <c:pt idx="3527">
                  <c:v>19.592949000000001</c:v>
                </c:pt>
                <c:pt idx="3528">
                  <c:v>19.597794</c:v>
                </c:pt>
                <c:pt idx="3529">
                  <c:v>19.602639</c:v>
                </c:pt>
                <c:pt idx="3530">
                  <c:v>19.607483999999999</c:v>
                </c:pt>
                <c:pt idx="3531">
                  <c:v>19.612328999999999</c:v>
                </c:pt>
                <c:pt idx="3532">
                  <c:v>19.617173999999999</c:v>
                </c:pt>
                <c:pt idx="3533">
                  <c:v>19.622019000000002</c:v>
                </c:pt>
                <c:pt idx="3534">
                  <c:v>19.626864000000001</c:v>
                </c:pt>
                <c:pt idx="3535">
                  <c:v>19.631709000000001</c:v>
                </c:pt>
                <c:pt idx="3536">
                  <c:v>19.636554</c:v>
                </c:pt>
                <c:pt idx="3537">
                  <c:v>19.641399</c:v>
                </c:pt>
                <c:pt idx="3538">
                  <c:v>19.646242999999998</c:v>
                </c:pt>
                <c:pt idx="3539">
                  <c:v>19.651088000000001</c:v>
                </c:pt>
                <c:pt idx="3540">
                  <c:v>19.655933000000001</c:v>
                </c:pt>
                <c:pt idx="3541">
                  <c:v>19.660778000000001</c:v>
                </c:pt>
                <c:pt idx="3542">
                  <c:v>19.665623</c:v>
                </c:pt>
                <c:pt idx="3543">
                  <c:v>19.670468</c:v>
                </c:pt>
                <c:pt idx="3544">
                  <c:v>19.675312999999999</c:v>
                </c:pt>
                <c:pt idx="3545">
                  <c:v>19.680157999999999</c:v>
                </c:pt>
                <c:pt idx="3546">
                  <c:v>19.685002999999998</c:v>
                </c:pt>
                <c:pt idx="3547">
                  <c:v>19.689848000000001</c:v>
                </c:pt>
                <c:pt idx="3548">
                  <c:v>19.694693000000001</c:v>
                </c:pt>
                <c:pt idx="3549">
                  <c:v>19.699538</c:v>
                </c:pt>
                <c:pt idx="3550">
                  <c:v>19.704383</c:v>
                </c:pt>
                <c:pt idx="3551">
                  <c:v>19.709228</c:v>
                </c:pt>
                <c:pt idx="3552">
                  <c:v>19.714072999999999</c:v>
                </c:pt>
                <c:pt idx="3553">
                  <c:v>19.718917999999999</c:v>
                </c:pt>
                <c:pt idx="3554">
                  <c:v>19.723763000000002</c:v>
                </c:pt>
                <c:pt idx="3555">
                  <c:v>19.728608000000001</c:v>
                </c:pt>
                <c:pt idx="3556">
                  <c:v>19.733453000000001</c:v>
                </c:pt>
                <c:pt idx="3557">
                  <c:v>19.738298</c:v>
                </c:pt>
                <c:pt idx="3558">
                  <c:v>19.743143</c:v>
                </c:pt>
                <c:pt idx="3559">
                  <c:v>19.747987999999999</c:v>
                </c:pt>
                <c:pt idx="3560">
                  <c:v>19.752832999999999</c:v>
                </c:pt>
                <c:pt idx="3561">
                  <c:v>19.757677000000001</c:v>
                </c:pt>
                <c:pt idx="3562">
                  <c:v>19.762522000000001</c:v>
                </c:pt>
                <c:pt idx="3563">
                  <c:v>19.767367</c:v>
                </c:pt>
                <c:pt idx="3564">
                  <c:v>19.772212</c:v>
                </c:pt>
                <c:pt idx="3565">
                  <c:v>19.777056999999999</c:v>
                </c:pt>
                <c:pt idx="3566">
                  <c:v>19.781901999999999</c:v>
                </c:pt>
                <c:pt idx="3567">
                  <c:v>19.786746999999998</c:v>
                </c:pt>
                <c:pt idx="3568">
                  <c:v>19.791592000000001</c:v>
                </c:pt>
                <c:pt idx="3569">
                  <c:v>19.796437000000001</c:v>
                </c:pt>
                <c:pt idx="3570">
                  <c:v>19.801282</c:v>
                </c:pt>
                <c:pt idx="3571">
                  <c:v>19.806127</c:v>
                </c:pt>
                <c:pt idx="3572">
                  <c:v>19.810972</c:v>
                </c:pt>
                <c:pt idx="3573">
                  <c:v>19.815816999999999</c:v>
                </c:pt>
                <c:pt idx="3574">
                  <c:v>19.820661999999999</c:v>
                </c:pt>
                <c:pt idx="3575">
                  <c:v>19.825507000000002</c:v>
                </c:pt>
                <c:pt idx="3576">
                  <c:v>19.830352000000001</c:v>
                </c:pt>
                <c:pt idx="3577">
                  <c:v>19.835197000000001</c:v>
                </c:pt>
                <c:pt idx="3578">
                  <c:v>19.840042</c:v>
                </c:pt>
                <c:pt idx="3579">
                  <c:v>19.844887</c:v>
                </c:pt>
                <c:pt idx="3580">
                  <c:v>19.849731999999999</c:v>
                </c:pt>
                <c:pt idx="3581">
                  <c:v>19.854576999999999</c:v>
                </c:pt>
                <c:pt idx="3582">
                  <c:v>19.859421999999999</c:v>
                </c:pt>
                <c:pt idx="3583">
                  <c:v>19.864266000000001</c:v>
                </c:pt>
                <c:pt idx="3584">
                  <c:v>19.869111</c:v>
                </c:pt>
                <c:pt idx="3585">
                  <c:v>19.873956</c:v>
                </c:pt>
                <c:pt idx="3586">
                  <c:v>19.878800999999999</c:v>
                </c:pt>
                <c:pt idx="3587">
                  <c:v>19.883645999999999</c:v>
                </c:pt>
                <c:pt idx="3588">
                  <c:v>19.888490999999998</c:v>
                </c:pt>
                <c:pt idx="3589">
                  <c:v>19.893336000000001</c:v>
                </c:pt>
                <c:pt idx="3590">
                  <c:v>19.898181000000001</c:v>
                </c:pt>
                <c:pt idx="3591">
                  <c:v>19.903026000000001</c:v>
                </c:pt>
                <c:pt idx="3592">
                  <c:v>19.907871</c:v>
                </c:pt>
                <c:pt idx="3593">
                  <c:v>19.912716</c:v>
                </c:pt>
                <c:pt idx="3594">
                  <c:v>19.917560999999999</c:v>
                </c:pt>
                <c:pt idx="3595">
                  <c:v>19.922405999999999</c:v>
                </c:pt>
                <c:pt idx="3596">
                  <c:v>19.927250999999998</c:v>
                </c:pt>
                <c:pt idx="3597">
                  <c:v>19.932096000000001</c:v>
                </c:pt>
                <c:pt idx="3598">
                  <c:v>19.936941000000001</c:v>
                </c:pt>
                <c:pt idx="3599">
                  <c:v>19.941786</c:v>
                </c:pt>
                <c:pt idx="3600">
                  <c:v>19.946631</c:v>
                </c:pt>
                <c:pt idx="3601">
                  <c:v>19.951476</c:v>
                </c:pt>
                <c:pt idx="3602">
                  <c:v>19.956320999999999</c:v>
                </c:pt>
                <c:pt idx="3603">
                  <c:v>19.961165999999999</c:v>
                </c:pt>
                <c:pt idx="3604">
                  <c:v>19.966011000000002</c:v>
                </c:pt>
                <c:pt idx="3605">
                  <c:v>19.970856000000001</c:v>
                </c:pt>
                <c:pt idx="3606">
                  <c:v>19.9757</c:v>
                </c:pt>
                <c:pt idx="3607">
                  <c:v>19.980544999999999</c:v>
                </c:pt>
                <c:pt idx="3608">
                  <c:v>19.985389999999999</c:v>
                </c:pt>
                <c:pt idx="3609">
                  <c:v>19.990234999999998</c:v>
                </c:pt>
                <c:pt idx="3610">
                  <c:v>19.995080000000002</c:v>
                </c:pt>
                <c:pt idx="3611">
                  <c:v>19.999925000000001</c:v>
                </c:pt>
                <c:pt idx="3612">
                  <c:v>20.004770000000001</c:v>
                </c:pt>
                <c:pt idx="3613">
                  <c:v>20.009615</c:v>
                </c:pt>
                <c:pt idx="3614">
                  <c:v>20.01446</c:v>
                </c:pt>
                <c:pt idx="3615">
                  <c:v>20.019304999999999</c:v>
                </c:pt>
                <c:pt idx="3616">
                  <c:v>20.024149999999999</c:v>
                </c:pt>
                <c:pt idx="3617">
                  <c:v>20.028994999999998</c:v>
                </c:pt>
                <c:pt idx="3618">
                  <c:v>20.033840000000001</c:v>
                </c:pt>
                <c:pt idx="3619">
                  <c:v>20.038685000000001</c:v>
                </c:pt>
                <c:pt idx="3620">
                  <c:v>20.043530000000001</c:v>
                </c:pt>
                <c:pt idx="3621">
                  <c:v>20.048375</c:v>
                </c:pt>
                <c:pt idx="3622">
                  <c:v>20.05322</c:v>
                </c:pt>
                <c:pt idx="3623">
                  <c:v>20.058064999999999</c:v>
                </c:pt>
                <c:pt idx="3624">
                  <c:v>20.062909999999999</c:v>
                </c:pt>
                <c:pt idx="3625">
                  <c:v>20.067754999999998</c:v>
                </c:pt>
                <c:pt idx="3626">
                  <c:v>20.072600000000001</c:v>
                </c:pt>
                <c:pt idx="3627">
                  <c:v>20.077445000000001</c:v>
                </c:pt>
                <c:pt idx="3628">
                  <c:v>20.08229</c:v>
                </c:pt>
                <c:pt idx="3629">
                  <c:v>20.087133999999999</c:v>
                </c:pt>
                <c:pt idx="3630">
                  <c:v>20.091978999999998</c:v>
                </c:pt>
                <c:pt idx="3631">
                  <c:v>20.096824000000002</c:v>
                </c:pt>
                <c:pt idx="3632">
                  <c:v>20.101669000000001</c:v>
                </c:pt>
                <c:pt idx="3633">
                  <c:v>20.106514000000001</c:v>
                </c:pt>
                <c:pt idx="3634">
                  <c:v>20.111359</c:v>
                </c:pt>
                <c:pt idx="3635">
                  <c:v>20.116204</c:v>
                </c:pt>
                <c:pt idx="3636">
                  <c:v>20.121048999999999</c:v>
                </c:pt>
                <c:pt idx="3637">
                  <c:v>20.125893999999999</c:v>
                </c:pt>
                <c:pt idx="3638">
                  <c:v>20.130738999999998</c:v>
                </c:pt>
                <c:pt idx="3639">
                  <c:v>20.135584000000001</c:v>
                </c:pt>
                <c:pt idx="3640">
                  <c:v>20.140429000000001</c:v>
                </c:pt>
                <c:pt idx="3641">
                  <c:v>20.145274000000001</c:v>
                </c:pt>
                <c:pt idx="3642">
                  <c:v>20.150119</c:v>
                </c:pt>
                <c:pt idx="3643">
                  <c:v>20.154964</c:v>
                </c:pt>
                <c:pt idx="3644">
                  <c:v>20.159808999999999</c:v>
                </c:pt>
                <c:pt idx="3645">
                  <c:v>20.164653999999999</c:v>
                </c:pt>
                <c:pt idx="3646">
                  <c:v>20.169498999999998</c:v>
                </c:pt>
                <c:pt idx="3647">
                  <c:v>20.174344000000001</c:v>
                </c:pt>
                <c:pt idx="3648">
                  <c:v>20.179189000000001</c:v>
                </c:pt>
                <c:pt idx="3649">
                  <c:v>20.184034</c:v>
                </c:pt>
                <c:pt idx="3650">
                  <c:v>20.188879</c:v>
                </c:pt>
                <c:pt idx="3651">
                  <c:v>20.193722999999999</c:v>
                </c:pt>
                <c:pt idx="3652">
                  <c:v>20.198568000000002</c:v>
                </c:pt>
                <c:pt idx="3653">
                  <c:v>20.203413000000001</c:v>
                </c:pt>
                <c:pt idx="3654">
                  <c:v>20.208258000000001</c:v>
                </c:pt>
                <c:pt idx="3655">
                  <c:v>20.213103</c:v>
                </c:pt>
                <c:pt idx="3656">
                  <c:v>20.217948</c:v>
                </c:pt>
                <c:pt idx="3657">
                  <c:v>20.222792999999999</c:v>
                </c:pt>
                <c:pt idx="3658">
                  <c:v>20.227637999999999</c:v>
                </c:pt>
                <c:pt idx="3659">
                  <c:v>20.232482999999998</c:v>
                </c:pt>
                <c:pt idx="3660">
                  <c:v>20.237328000000002</c:v>
                </c:pt>
                <c:pt idx="3661">
                  <c:v>20.242173000000001</c:v>
                </c:pt>
                <c:pt idx="3662">
                  <c:v>20.247018000000001</c:v>
                </c:pt>
                <c:pt idx="3663">
                  <c:v>20.251863</c:v>
                </c:pt>
                <c:pt idx="3664">
                  <c:v>20.256708</c:v>
                </c:pt>
                <c:pt idx="3665">
                  <c:v>20.261552999999999</c:v>
                </c:pt>
                <c:pt idx="3666">
                  <c:v>20.266397999999999</c:v>
                </c:pt>
                <c:pt idx="3667">
                  <c:v>20.271242999999998</c:v>
                </c:pt>
                <c:pt idx="3668">
                  <c:v>20.276088000000001</c:v>
                </c:pt>
                <c:pt idx="3669">
                  <c:v>20.280933000000001</c:v>
                </c:pt>
                <c:pt idx="3670">
                  <c:v>20.285778000000001</c:v>
                </c:pt>
                <c:pt idx="3671">
                  <c:v>20.290623</c:v>
                </c:pt>
                <c:pt idx="3672">
                  <c:v>20.295468</c:v>
                </c:pt>
                <c:pt idx="3673">
                  <c:v>20.300312999999999</c:v>
                </c:pt>
                <c:pt idx="3674">
                  <c:v>20.305157000000001</c:v>
                </c:pt>
                <c:pt idx="3675">
                  <c:v>20.310002000000001</c:v>
                </c:pt>
                <c:pt idx="3676">
                  <c:v>20.314847</c:v>
                </c:pt>
                <c:pt idx="3677">
                  <c:v>20.319692</c:v>
                </c:pt>
                <c:pt idx="3678">
                  <c:v>20.324536999999999</c:v>
                </c:pt>
                <c:pt idx="3679">
                  <c:v>20.329381999999999</c:v>
                </c:pt>
                <c:pt idx="3680">
                  <c:v>20.334226999999998</c:v>
                </c:pt>
                <c:pt idx="3681">
                  <c:v>20.339072000000002</c:v>
                </c:pt>
                <c:pt idx="3682">
                  <c:v>20.343917000000001</c:v>
                </c:pt>
                <c:pt idx="3683">
                  <c:v>20.348762000000001</c:v>
                </c:pt>
                <c:pt idx="3684">
                  <c:v>20.353607</c:v>
                </c:pt>
                <c:pt idx="3685">
                  <c:v>20.358452</c:v>
                </c:pt>
                <c:pt idx="3686">
                  <c:v>20.363296999999999</c:v>
                </c:pt>
                <c:pt idx="3687">
                  <c:v>20.368141999999999</c:v>
                </c:pt>
                <c:pt idx="3688">
                  <c:v>20.372986999999998</c:v>
                </c:pt>
                <c:pt idx="3689">
                  <c:v>20.377832000000001</c:v>
                </c:pt>
                <c:pt idx="3690">
                  <c:v>20.382677000000001</c:v>
                </c:pt>
                <c:pt idx="3691">
                  <c:v>20.387522000000001</c:v>
                </c:pt>
                <c:pt idx="3692">
                  <c:v>20.392367</c:v>
                </c:pt>
                <c:pt idx="3693">
                  <c:v>20.397212</c:v>
                </c:pt>
                <c:pt idx="3694">
                  <c:v>20.402056999999999</c:v>
                </c:pt>
                <c:pt idx="3695">
                  <c:v>20.406901999999999</c:v>
                </c:pt>
                <c:pt idx="3696">
                  <c:v>20.411746000000001</c:v>
                </c:pt>
                <c:pt idx="3697">
                  <c:v>20.416591</c:v>
                </c:pt>
                <c:pt idx="3698">
                  <c:v>20.421436</c:v>
                </c:pt>
                <c:pt idx="3699">
                  <c:v>20.426280999999999</c:v>
                </c:pt>
                <c:pt idx="3700">
                  <c:v>20.431125999999999</c:v>
                </c:pt>
                <c:pt idx="3701">
                  <c:v>20.435970999999999</c:v>
                </c:pt>
                <c:pt idx="3702">
                  <c:v>20.440816000000002</c:v>
                </c:pt>
                <c:pt idx="3703">
                  <c:v>20.445661000000001</c:v>
                </c:pt>
                <c:pt idx="3704">
                  <c:v>20.450506000000001</c:v>
                </c:pt>
                <c:pt idx="3705">
                  <c:v>20.455351</c:v>
                </c:pt>
                <c:pt idx="3706">
                  <c:v>20.460196</c:v>
                </c:pt>
                <c:pt idx="3707">
                  <c:v>20.465040999999999</c:v>
                </c:pt>
                <c:pt idx="3708">
                  <c:v>20.469885999999999</c:v>
                </c:pt>
                <c:pt idx="3709">
                  <c:v>20.474730999999998</c:v>
                </c:pt>
                <c:pt idx="3710">
                  <c:v>20.479576000000002</c:v>
                </c:pt>
                <c:pt idx="3711">
                  <c:v>20.484421000000001</c:v>
                </c:pt>
                <c:pt idx="3712">
                  <c:v>20.489266000000001</c:v>
                </c:pt>
                <c:pt idx="3713">
                  <c:v>20.494111</c:v>
                </c:pt>
                <c:pt idx="3714">
                  <c:v>20.498956</c:v>
                </c:pt>
                <c:pt idx="3715">
                  <c:v>20.503800999999999</c:v>
                </c:pt>
                <c:pt idx="3716">
                  <c:v>20.508645999999999</c:v>
                </c:pt>
                <c:pt idx="3717">
                  <c:v>20.513490999999998</c:v>
                </c:pt>
                <c:pt idx="3718">
                  <c:v>20.518336000000001</c:v>
                </c:pt>
                <c:pt idx="3719">
                  <c:v>20.52318</c:v>
                </c:pt>
                <c:pt idx="3720">
                  <c:v>20.528025</c:v>
                </c:pt>
                <c:pt idx="3721">
                  <c:v>20.532869999999999</c:v>
                </c:pt>
                <c:pt idx="3722">
                  <c:v>20.537714999999999</c:v>
                </c:pt>
                <c:pt idx="3723">
                  <c:v>20.542560000000002</c:v>
                </c:pt>
                <c:pt idx="3724">
                  <c:v>20.547405000000001</c:v>
                </c:pt>
                <c:pt idx="3725">
                  <c:v>20.552250000000001</c:v>
                </c:pt>
                <c:pt idx="3726">
                  <c:v>20.557095</c:v>
                </c:pt>
                <c:pt idx="3727">
                  <c:v>20.56194</c:v>
                </c:pt>
                <c:pt idx="3728">
                  <c:v>20.566784999999999</c:v>
                </c:pt>
                <c:pt idx="3729">
                  <c:v>20.571629999999999</c:v>
                </c:pt>
                <c:pt idx="3730">
                  <c:v>20.576474999999999</c:v>
                </c:pt>
                <c:pt idx="3731">
                  <c:v>20.581320000000002</c:v>
                </c:pt>
                <c:pt idx="3732">
                  <c:v>20.586165000000001</c:v>
                </c:pt>
                <c:pt idx="3733">
                  <c:v>20.591010000000001</c:v>
                </c:pt>
                <c:pt idx="3734">
                  <c:v>20.595855</c:v>
                </c:pt>
                <c:pt idx="3735">
                  <c:v>20.6007</c:v>
                </c:pt>
                <c:pt idx="3736">
                  <c:v>20.605544999999999</c:v>
                </c:pt>
                <c:pt idx="3737">
                  <c:v>20.610389999999999</c:v>
                </c:pt>
                <c:pt idx="3738">
                  <c:v>20.615234999999998</c:v>
                </c:pt>
                <c:pt idx="3739">
                  <c:v>20.620080000000002</c:v>
                </c:pt>
                <c:pt idx="3740">
                  <c:v>20.624925000000001</c:v>
                </c:pt>
                <c:pt idx="3741">
                  <c:v>20.629769</c:v>
                </c:pt>
                <c:pt idx="3742">
                  <c:v>20.634613999999999</c:v>
                </c:pt>
                <c:pt idx="3743">
                  <c:v>20.639458999999999</c:v>
                </c:pt>
                <c:pt idx="3744">
                  <c:v>20.644304000000002</c:v>
                </c:pt>
                <c:pt idx="3745">
                  <c:v>20.649149000000001</c:v>
                </c:pt>
                <c:pt idx="3746">
                  <c:v>20.653994000000001</c:v>
                </c:pt>
                <c:pt idx="3747">
                  <c:v>20.658839</c:v>
                </c:pt>
                <c:pt idx="3748">
                  <c:v>20.663684</c:v>
                </c:pt>
                <c:pt idx="3749">
                  <c:v>20.668528999999999</c:v>
                </c:pt>
                <c:pt idx="3750">
                  <c:v>20.673373999999999</c:v>
                </c:pt>
                <c:pt idx="3751">
                  <c:v>20.678218999999999</c:v>
                </c:pt>
                <c:pt idx="3752">
                  <c:v>20.683064000000002</c:v>
                </c:pt>
                <c:pt idx="3753">
                  <c:v>20.687909000000001</c:v>
                </c:pt>
                <c:pt idx="3754">
                  <c:v>20.692754000000001</c:v>
                </c:pt>
                <c:pt idx="3755">
                  <c:v>20.697599</c:v>
                </c:pt>
                <c:pt idx="3756">
                  <c:v>20.702444</c:v>
                </c:pt>
                <c:pt idx="3757">
                  <c:v>20.707288999999999</c:v>
                </c:pt>
                <c:pt idx="3758">
                  <c:v>20.712133999999999</c:v>
                </c:pt>
                <c:pt idx="3759">
                  <c:v>20.716978999999998</c:v>
                </c:pt>
                <c:pt idx="3760">
                  <c:v>20.721824000000002</c:v>
                </c:pt>
                <c:pt idx="3761">
                  <c:v>20.726669000000001</c:v>
                </c:pt>
                <c:pt idx="3762">
                  <c:v>20.731514000000001</c:v>
                </c:pt>
                <c:pt idx="3763">
                  <c:v>20.736359</c:v>
                </c:pt>
                <c:pt idx="3764">
                  <c:v>20.741202999999999</c:v>
                </c:pt>
                <c:pt idx="3765">
                  <c:v>20.746047999999998</c:v>
                </c:pt>
                <c:pt idx="3766">
                  <c:v>20.750893000000001</c:v>
                </c:pt>
                <c:pt idx="3767">
                  <c:v>20.755738000000001</c:v>
                </c:pt>
                <c:pt idx="3768">
                  <c:v>20.760583</c:v>
                </c:pt>
                <c:pt idx="3769">
                  <c:v>20.765428</c:v>
                </c:pt>
                <c:pt idx="3770">
                  <c:v>20.770273</c:v>
                </c:pt>
                <c:pt idx="3771">
                  <c:v>20.775117999999999</c:v>
                </c:pt>
                <c:pt idx="3772">
                  <c:v>20.779962999999999</c:v>
                </c:pt>
                <c:pt idx="3773">
                  <c:v>20.784808000000002</c:v>
                </c:pt>
                <c:pt idx="3774">
                  <c:v>20.789653000000001</c:v>
                </c:pt>
                <c:pt idx="3775">
                  <c:v>20.794498000000001</c:v>
                </c:pt>
                <c:pt idx="3776">
                  <c:v>20.799343</c:v>
                </c:pt>
                <c:pt idx="3777">
                  <c:v>20.804188</c:v>
                </c:pt>
                <c:pt idx="3778">
                  <c:v>20.809032999999999</c:v>
                </c:pt>
                <c:pt idx="3779">
                  <c:v>20.813877999999999</c:v>
                </c:pt>
                <c:pt idx="3780">
                  <c:v>20.818722999999999</c:v>
                </c:pt>
                <c:pt idx="3781">
                  <c:v>20.823568000000002</c:v>
                </c:pt>
                <c:pt idx="3782">
                  <c:v>20.828413000000001</c:v>
                </c:pt>
                <c:pt idx="3783">
                  <c:v>20.833258000000001</c:v>
                </c:pt>
                <c:pt idx="3784">
                  <c:v>20.838103</c:v>
                </c:pt>
                <c:pt idx="3785">
                  <c:v>20.842948</c:v>
                </c:pt>
                <c:pt idx="3786">
                  <c:v>20.847792999999999</c:v>
                </c:pt>
                <c:pt idx="3787">
                  <c:v>20.852637000000001</c:v>
                </c:pt>
                <c:pt idx="3788">
                  <c:v>20.857482000000001</c:v>
                </c:pt>
                <c:pt idx="3789">
                  <c:v>20.862327000000001</c:v>
                </c:pt>
                <c:pt idx="3790">
                  <c:v>20.867172</c:v>
                </c:pt>
                <c:pt idx="3791">
                  <c:v>20.872017</c:v>
                </c:pt>
                <c:pt idx="3792">
                  <c:v>20.876861999999999</c:v>
                </c:pt>
                <c:pt idx="3793">
                  <c:v>20.881706999999999</c:v>
                </c:pt>
                <c:pt idx="3794">
                  <c:v>20.886551999999998</c:v>
                </c:pt>
                <c:pt idx="3795">
                  <c:v>20.891397000000001</c:v>
                </c:pt>
                <c:pt idx="3796">
                  <c:v>20.896242000000001</c:v>
                </c:pt>
                <c:pt idx="3797">
                  <c:v>20.901087</c:v>
                </c:pt>
                <c:pt idx="3798">
                  <c:v>20.905932</c:v>
                </c:pt>
                <c:pt idx="3799">
                  <c:v>20.910777</c:v>
                </c:pt>
                <c:pt idx="3800">
                  <c:v>20.915621999999999</c:v>
                </c:pt>
                <c:pt idx="3801">
                  <c:v>20.920466999999999</c:v>
                </c:pt>
                <c:pt idx="3802">
                  <c:v>20.925312000000002</c:v>
                </c:pt>
                <c:pt idx="3803">
                  <c:v>20.930157000000001</c:v>
                </c:pt>
                <c:pt idx="3804">
                  <c:v>20.935002000000001</c:v>
                </c:pt>
                <c:pt idx="3805">
                  <c:v>20.939847</c:v>
                </c:pt>
                <c:pt idx="3806">
                  <c:v>20.944692</c:v>
                </c:pt>
                <c:pt idx="3807">
                  <c:v>20.949536999999999</c:v>
                </c:pt>
                <c:pt idx="3808">
                  <c:v>20.954381999999999</c:v>
                </c:pt>
                <c:pt idx="3809">
                  <c:v>20.959226000000001</c:v>
                </c:pt>
                <c:pt idx="3810">
                  <c:v>20.964071000000001</c:v>
                </c:pt>
                <c:pt idx="3811">
                  <c:v>20.968916</c:v>
                </c:pt>
                <c:pt idx="3812">
                  <c:v>20.973761</c:v>
                </c:pt>
                <c:pt idx="3813">
                  <c:v>20.978605999999999</c:v>
                </c:pt>
                <c:pt idx="3814">
                  <c:v>20.983450999999999</c:v>
                </c:pt>
                <c:pt idx="3815">
                  <c:v>20.988295999999998</c:v>
                </c:pt>
                <c:pt idx="3816">
                  <c:v>20.993141000000001</c:v>
                </c:pt>
                <c:pt idx="3817">
                  <c:v>20.997986000000001</c:v>
                </c:pt>
                <c:pt idx="3818">
                  <c:v>21.002831</c:v>
                </c:pt>
                <c:pt idx="3819">
                  <c:v>21.007676</c:v>
                </c:pt>
                <c:pt idx="3820">
                  <c:v>21.012521</c:v>
                </c:pt>
                <c:pt idx="3821">
                  <c:v>21.017365999999999</c:v>
                </c:pt>
                <c:pt idx="3822">
                  <c:v>21.022210999999999</c:v>
                </c:pt>
                <c:pt idx="3823">
                  <c:v>21.027056000000002</c:v>
                </c:pt>
                <c:pt idx="3824">
                  <c:v>21.031901000000001</c:v>
                </c:pt>
                <c:pt idx="3825">
                  <c:v>21.036746000000001</c:v>
                </c:pt>
                <c:pt idx="3826">
                  <c:v>21.041591</c:v>
                </c:pt>
                <c:pt idx="3827">
                  <c:v>21.046436</c:v>
                </c:pt>
                <c:pt idx="3828">
                  <c:v>21.051280999999999</c:v>
                </c:pt>
                <c:pt idx="3829">
                  <c:v>21.056125999999999</c:v>
                </c:pt>
                <c:pt idx="3830">
                  <c:v>21.060970999999999</c:v>
                </c:pt>
                <c:pt idx="3831">
                  <c:v>21.065816000000002</c:v>
                </c:pt>
                <c:pt idx="3832">
                  <c:v>21.07066</c:v>
                </c:pt>
                <c:pt idx="3833">
                  <c:v>21.075505</c:v>
                </c:pt>
                <c:pt idx="3834">
                  <c:v>21.080349999999999</c:v>
                </c:pt>
                <c:pt idx="3835">
                  <c:v>21.085194999999999</c:v>
                </c:pt>
                <c:pt idx="3836">
                  <c:v>21.090039999999998</c:v>
                </c:pt>
                <c:pt idx="3837">
                  <c:v>21.094885000000001</c:v>
                </c:pt>
                <c:pt idx="3838">
                  <c:v>21.099730000000001</c:v>
                </c:pt>
                <c:pt idx="3839">
                  <c:v>21.104575000000001</c:v>
                </c:pt>
                <c:pt idx="3840">
                  <c:v>21.10942</c:v>
                </c:pt>
                <c:pt idx="3841">
                  <c:v>21.114265</c:v>
                </c:pt>
                <c:pt idx="3842">
                  <c:v>21.119109999999999</c:v>
                </c:pt>
                <c:pt idx="3843">
                  <c:v>21.123954999999999</c:v>
                </c:pt>
                <c:pt idx="3844">
                  <c:v>21.128799999999998</c:v>
                </c:pt>
                <c:pt idx="3845">
                  <c:v>21.133645000000001</c:v>
                </c:pt>
                <c:pt idx="3846">
                  <c:v>21.138490000000001</c:v>
                </c:pt>
                <c:pt idx="3847">
                  <c:v>21.143335</c:v>
                </c:pt>
                <c:pt idx="3848">
                  <c:v>21.14818</c:v>
                </c:pt>
                <c:pt idx="3849">
                  <c:v>21.153025</c:v>
                </c:pt>
                <c:pt idx="3850">
                  <c:v>21.157869999999999</c:v>
                </c:pt>
                <c:pt idx="3851">
                  <c:v>21.162714999999999</c:v>
                </c:pt>
                <c:pt idx="3852">
                  <c:v>21.167560000000002</c:v>
                </c:pt>
                <c:pt idx="3853">
                  <c:v>21.172405000000001</c:v>
                </c:pt>
                <c:pt idx="3854">
                  <c:v>21.177249</c:v>
                </c:pt>
                <c:pt idx="3855">
                  <c:v>21.182093999999999</c:v>
                </c:pt>
                <c:pt idx="3856">
                  <c:v>21.186938999999999</c:v>
                </c:pt>
                <c:pt idx="3857">
                  <c:v>21.191783999999998</c:v>
                </c:pt>
                <c:pt idx="3858">
                  <c:v>21.196629000000001</c:v>
                </c:pt>
                <c:pt idx="3859">
                  <c:v>21.201474000000001</c:v>
                </c:pt>
                <c:pt idx="3860">
                  <c:v>21.206319000000001</c:v>
                </c:pt>
                <c:pt idx="3861">
                  <c:v>21.211164</c:v>
                </c:pt>
                <c:pt idx="3862">
                  <c:v>21.216009</c:v>
                </c:pt>
                <c:pt idx="3863">
                  <c:v>21.220853999999999</c:v>
                </c:pt>
                <c:pt idx="3864">
                  <c:v>21.225698999999999</c:v>
                </c:pt>
                <c:pt idx="3865">
                  <c:v>21.230543999999998</c:v>
                </c:pt>
                <c:pt idx="3866">
                  <c:v>21.235389000000001</c:v>
                </c:pt>
                <c:pt idx="3867">
                  <c:v>21.240234000000001</c:v>
                </c:pt>
                <c:pt idx="3868">
                  <c:v>21.245079</c:v>
                </c:pt>
                <c:pt idx="3869">
                  <c:v>21.249924</c:v>
                </c:pt>
                <c:pt idx="3870">
                  <c:v>21.254769</c:v>
                </c:pt>
                <c:pt idx="3871">
                  <c:v>21.259613999999999</c:v>
                </c:pt>
                <c:pt idx="3872">
                  <c:v>21.264458999999999</c:v>
                </c:pt>
                <c:pt idx="3873">
                  <c:v>21.269304000000002</c:v>
                </c:pt>
                <c:pt idx="3874">
                  <c:v>21.274149000000001</c:v>
                </c:pt>
                <c:pt idx="3875">
                  <c:v>21.278994000000001</c:v>
                </c:pt>
                <c:pt idx="3876">
                  <c:v>21.283839</c:v>
                </c:pt>
                <c:pt idx="3877">
                  <c:v>21.288682999999999</c:v>
                </c:pt>
                <c:pt idx="3878">
                  <c:v>21.293527999999998</c:v>
                </c:pt>
                <c:pt idx="3879">
                  <c:v>21.298373000000002</c:v>
                </c:pt>
                <c:pt idx="3880">
                  <c:v>21.303218000000001</c:v>
                </c:pt>
                <c:pt idx="3881">
                  <c:v>21.308063000000001</c:v>
                </c:pt>
                <c:pt idx="3882">
                  <c:v>21.312908</c:v>
                </c:pt>
                <c:pt idx="3883">
                  <c:v>21.317753</c:v>
                </c:pt>
                <c:pt idx="3884">
                  <c:v>21.322597999999999</c:v>
                </c:pt>
                <c:pt idx="3885">
                  <c:v>21.327442999999999</c:v>
                </c:pt>
                <c:pt idx="3886">
                  <c:v>21.332287999999998</c:v>
                </c:pt>
                <c:pt idx="3887">
                  <c:v>21.337133000000001</c:v>
                </c:pt>
                <c:pt idx="3888">
                  <c:v>21.341978000000001</c:v>
                </c:pt>
                <c:pt idx="3889">
                  <c:v>21.346823000000001</c:v>
                </c:pt>
                <c:pt idx="3890">
                  <c:v>21.351668</c:v>
                </c:pt>
                <c:pt idx="3891">
                  <c:v>21.356513</c:v>
                </c:pt>
                <c:pt idx="3892">
                  <c:v>21.361357999999999</c:v>
                </c:pt>
                <c:pt idx="3893">
                  <c:v>21.366202999999999</c:v>
                </c:pt>
                <c:pt idx="3894">
                  <c:v>21.371047999999998</c:v>
                </c:pt>
                <c:pt idx="3895">
                  <c:v>21.375893000000001</c:v>
                </c:pt>
                <c:pt idx="3896">
                  <c:v>21.380738000000001</c:v>
                </c:pt>
                <c:pt idx="3897">
                  <c:v>21.385583</c:v>
                </c:pt>
                <c:pt idx="3898">
                  <c:v>21.390428</c:v>
                </c:pt>
                <c:pt idx="3899">
                  <c:v>21.395273</c:v>
                </c:pt>
                <c:pt idx="3900">
                  <c:v>21.400117000000002</c:v>
                </c:pt>
                <c:pt idx="3901">
                  <c:v>21.404962000000001</c:v>
                </c:pt>
                <c:pt idx="3902">
                  <c:v>21.409807000000001</c:v>
                </c:pt>
                <c:pt idx="3903">
                  <c:v>21.414652</c:v>
                </c:pt>
                <c:pt idx="3904">
                  <c:v>21.419497</c:v>
                </c:pt>
                <c:pt idx="3905">
                  <c:v>21.424341999999999</c:v>
                </c:pt>
                <c:pt idx="3906">
                  <c:v>21.429186999999999</c:v>
                </c:pt>
                <c:pt idx="3907">
                  <c:v>21.434031999999998</c:v>
                </c:pt>
                <c:pt idx="3908">
                  <c:v>21.438877000000002</c:v>
                </c:pt>
                <c:pt idx="3909">
                  <c:v>21.443722000000001</c:v>
                </c:pt>
                <c:pt idx="3910">
                  <c:v>21.448567000000001</c:v>
                </c:pt>
                <c:pt idx="3911">
                  <c:v>21.453412</c:v>
                </c:pt>
                <c:pt idx="3912">
                  <c:v>21.458257</c:v>
                </c:pt>
                <c:pt idx="3913">
                  <c:v>21.463101999999999</c:v>
                </c:pt>
                <c:pt idx="3914">
                  <c:v>21.467946999999999</c:v>
                </c:pt>
                <c:pt idx="3915">
                  <c:v>21.472791999999998</c:v>
                </c:pt>
                <c:pt idx="3916">
                  <c:v>21.477637000000001</c:v>
                </c:pt>
                <c:pt idx="3917">
                  <c:v>21.482482000000001</c:v>
                </c:pt>
                <c:pt idx="3918">
                  <c:v>21.487327000000001</c:v>
                </c:pt>
                <c:pt idx="3919">
                  <c:v>21.492172</c:v>
                </c:pt>
                <c:pt idx="3920">
                  <c:v>21.497017</c:v>
                </c:pt>
                <c:pt idx="3921">
                  <c:v>21.501861999999999</c:v>
                </c:pt>
                <c:pt idx="3922">
                  <c:v>21.506706000000001</c:v>
                </c:pt>
                <c:pt idx="3923">
                  <c:v>21.511551000000001</c:v>
                </c:pt>
                <c:pt idx="3924">
                  <c:v>21.516396</c:v>
                </c:pt>
                <c:pt idx="3925">
                  <c:v>21.521241</c:v>
                </c:pt>
                <c:pt idx="3926">
                  <c:v>21.526085999999999</c:v>
                </c:pt>
                <c:pt idx="3927">
                  <c:v>21.530930999999999</c:v>
                </c:pt>
                <c:pt idx="3928">
                  <c:v>21.535775999999998</c:v>
                </c:pt>
                <c:pt idx="3929">
                  <c:v>21.540621000000002</c:v>
                </c:pt>
                <c:pt idx="3930">
                  <c:v>21.545466000000001</c:v>
                </c:pt>
                <c:pt idx="3931">
                  <c:v>21.550311000000001</c:v>
                </c:pt>
                <c:pt idx="3932">
                  <c:v>21.555156</c:v>
                </c:pt>
                <c:pt idx="3933">
                  <c:v>21.560001</c:v>
                </c:pt>
                <c:pt idx="3934">
                  <c:v>21.564845999999999</c:v>
                </c:pt>
                <c:pt idx="3935">
                  <c:v>21.569690999999999</c:v>
                </c:pt>
                <c:pt idx="3936">
                  <c:v>21.574535999999998</c:v>
                </c:pt>
                <c:pt idx="3937">
                  <c:v>21.579381000000001</c:v>
                </c:pt>
                <c:pt idx="3938">
                  <c:v>21.584226000000001</c:v>
                </c:pt>
                <c:pt idx="3939">
                  <c:v>21.589071000000001</c:v>
                </c:pt>
                <c:pt idx="3940">
                  <c:v>21.593916</c:v>
                </c:pt>
                <c:pt idx="3941">
                  <c:v>21.598761</c:v>
                </c:pt>
                <c:pt idx="3942">
                  <c:v>21.603605999999999</c:v>
                </c:pt>
                <c:pt idx="3943">
                  <c:v>21.608450999999999</c:v>
                </c:pt>
                <c:pt idx="3944">
                  <c:v>21.613295999999998</c:v>
                </c:pt>
                <c:pt idx="3945">
                  <c:v>21.61814</c:v>
                </c:pt>
                <c:pt idx="3946">
                  <c:v>21.622985</c:v>
                </c:pt>
                <c:pt idx="3947">
                  <c:v>21.627829999999999</c:v>
                </c:pt>
                <c:pt idx="3948">
                  <c:v>21.632674999999999</c:v>
                </c:pt>
                <c:pt idx="3949">
                  <c:v>21.637519999999999</c:v>
                </c:pt>
                <c:pt idx="3950">
                  <c:v>21.642365000000002</c:v>
                </c:pt>
                <c:pt idx="3951">
                  <c:v>21.647210000000001</c:v>
                </c:pt>
                <c:pt idx="3952">
                  <c:v>21.652055000000001</c:v>
                </c:pt>
                <c:pt idx="3953">
                  <c:v>21.6569</c:v>
                </c:pt>
                <c:pt idx="3954">
                  <c:v>21.661745</c:v>
                </c:pt>
                <c:pt idx="3955">
                  <c:v>21.666589999999999</c:v>
                </c:pt>
                <c:pt idx="3956">
                  <c:v>21.671434999999999</c:v>
                </c:pt>
                <c:pt idx="3957">
                  <c:v>21.676279999999998</c:v>
                </c:pt>
                <c:pt idx="3958">
                  <c:v>21.681125000000002</c:v>
                </c:pt>
                <c:pt idx="3959">
                  <c:v>21.685970000000001</c:v>
                </c:pt>
                <c:pt idx="3960">
                  <c:v>21.690815000000001</c:v>
                </c:pt>
                <c:pt idx="3961">
                  <c:v>21.69566</c:v>
                </c:pt>
                <c:pt idx="3962">
                  <c:v>21.700505</c:v>
                </c:pt>
                <c:pt idx="3963">
                  <c:v>21.705349999999999</c:v>
                </c:pt>
                <c:pt idx="3964">
                  <c:v>21.710194999999999</c:v>
                </c:pt>
                <c:pt idx="3965">
                  <c:v>21.715039999999998</c:v>
                </c:pt>
                <c:pt idx="3966">
                  <c:v>21.719885000000001</c:v>
                </c:pt>
                <c:pt idx="3967">
                  <c:v>21.724729</c:v>
                </c:pt>
                <c:pt idx="3968">
                  <c:v>21.729574</c:v>
                </c:pt>
                <c:pt idx="3969">
                  <c:v>21.734418999999999</c:v>
                </c:pt>
                <c:pt idx="3970">
                  <c:v>21.739263999999999</c:v>
                </c:pt>
                <c:pt idx="3971">
                  <c:v>21.744109000000002</c:v>
                </c:pt>
                <c:pt idx="3972">
                  <c:v>21.748954000000001</c:v>
                </c:pt>
                <c:pt idx="3973">
                  <c:v>21.753799000000001</c:v>
                </c:pt>
                <c:pt idx="3974">
                  <c:v>21.758644</c:v>
                </c:pt>
                <c:pt idx="3975">
                  <c:v>21.763489</c:v>
                </c:pt>
                <c:pt idx="3976">
                  <c:v>21.768333999999999</c:v>
                </c:pt>
                <c:pt idx="3977">
                  <c:v>21.773178999999999</c:v>
                </c:pt>
                <c:pt idx="3978">
                  <c:v>21.778023999999998</c:v>
                </c:pt>
                <c:pt idx="3979">
                  <c:v>21.782869000000002</c:v>
                </c:pt>
                <c:pt idx="3980">
                  <c:v>21.787714000000001</c:v>
                </c:pt>
                <c:pt idx="3981">
                  <c:v>21.792559000000001</c:v>
                </c:pt>
                <c:pt idx="3982">
                  <c:v>21.797404</c:v>
                </c:pt>
                <c:pt idx="3983">
                  <c:v>21.802249</c:v>
                </c:pt>
                <c:pt idx="3984">
                  <c:v>21.807093999999999</c:v>
                </c:pt>
                <c:pt idx="3985">
                  <c:v>21.811938999999999</c:v>
                </c:pt>
                <c:pt idx="3986">
                  <c:v>21.816783999999998</c:v>
                </c:pt>
                <c:pt idx="3987">
                  <c:v>21.821629000000001</c:v>
                </c:pt>
                <c:pt idx="3988">
                  <c:v>21.826474000000001</c:v>
                </c:pt>
                <c:pt idx="3989">
                  <c:v>21.831319000000001</c:v>
                </c:pt>
                <c:pt idx="3990">
                  <c:v>21.836162999999999</c:v>
                </c:pt>
                <c:pt idx="3991">
                  <c:v>21.841007999999999</c:v>
                </c:pt>
                <c:pt idx="3992">
                  <c:v>21.845853000000002</c:v>
                </c:pt>
                <c:pt idx="3993">
                  <c:v>21.850698000000001</c:v>
                </c:pt>
                <c:pt idx="3994">
                  <c:v>21.855543000000001</c:v>
                </c:pt>
                <c:pt idx="3995">
                  <c:v>21.860388</c:v>
                </c:pt>
                <c:pt idx="3996">
                  <c:v>21.865233</c:v>
                </c:pt>
                <c:pt idx="3997">
                  <c:v>21.870077999999999</c:v>
                </c:pt>
                <c:pt idx="3998">
                  <c:v>21.874922999999999</c:v>
                </c:pt>
                <c:pt idx="3999">
                  <c:v>21.879767999999999</c:v>
                </c:pt>
                <c:pt idx="4000">
                  <c:v>21.884613000000002</c:v>
                </c:pt>
                <c:pt idx="4001">
                  <c:v>21.889458000000001</c:v>
                </c:pt>
                <c:pt idx="4002">
                  <c:v>21.894303000000001</c:v>
                </c:pt>
                <c:pt idx="4003">
                  <c:v>21.899148</c:v>
                </c:pt>
                <c:pt idx="4004">
                  <c:v>21.903993</c:v>
                </c:pt>
                <c:pt idx="4005">
                  <c:v>21.908837999999999</c:v>
                </c:pt>
                <c:pt idx="4006">
                  <c:v>21.913682999999999</c:v>
                </c:pt>
                <c:pt idx="4007">
                  <c:v>21.918527999999998</c:v>
                </c:pt>
                <c:pt idx="4008">
                  <c:v>21.923373000000002</c:v>
                </c:pt>
                <c:pt idx="4009">
                  <c:v>21.928218000000001</c:v>
                </c:pt>
                <c:pt idx="4010">
                  <c:v>21.933063000000001</c:v>
                </c:pt>
                <c:pt idx="4011">
                  <c:v>21.937908</c:v>
                </c:pt>
                <c:pt idx="4012">
                  <c:v>21.942751999999999</c:v>
                </c:pt>
                <c:pt idx="4013">
                  <c:v>21.947596999999998</c:v>
                </c:pt>
                <c:pt idx="4014">
                  <c:v>21.952442000000001</c:v>
                </c:pt>
                <c:pt idx="4015">
                  <c:v>21.957287000000001</c:v>
                </c:pt>
                <c:pt idx="4016">
                  <c:v>21.962132</c:v>
                </c:pt>
                <c:pt idx="4017">
                  <c:v>21.966977</c:v>
                </c:pt>
                <c:pt idx="4018">
                  <c:v>21.971822</c:v>
                </c:pt>
                <c:pt idx="4019">
                  <c:v>21.976666999999999</c:v>
                </c:pt>
                <c:pt idx="4020">
                  <c:v>21.981511999999999</c:v>
                </c:pt>
                <c:pt idx="4021">
                  <c:v>21.986357000000002</c:v>
                </c:pt>
                <c:pt idx="4022">
                  <c:v>21.991202000000001</c:v>
                </c:pt>
                <c:pt idx="4023">
                  <c:v>21.996047000000001</c:v>
                </c:pt>
                <c:pt idx="4024">
                  <c:v>22.000892</c:v>
                </c:pt>
                <c:pt idx="4025">
                  <c:v>22.005737</c:v>
                </c:pt>
                <c:pt idx="4026">
                  <c:v>22.010581999999999</c:v>
                </c:pt>
                <c:pt idx="4027">
                  <c:v>22.015426999999999</c:v>
                </c:pt>
                <c:pt idx="4028">
                  <c:v>22.020271999999999</c:v>
                </c:pt>
                <c:pt idx="4029">
                  <c:v>22.025117000000002</c:v>
                </c:pt>
                <c:pt idx="4030">
                  <c:v>22.029962000000001</c:v>
                </c:pt>
                <c:pt idx="4031">
                  <c:v>22.034807000000001</c:v>
                </c:pt>
                <c:pt idx="4032">
                  <c:v>22.039652</c:v>
                </c:pt>
                <c:pt idx="4033">
                  <c:v>22.044497</c:v>
                </c:pt>
                <c:pt idx="4034">
                  <c:v>22.049341999999999</c:v>
                </c:pt>
                <c:pt idx="4035">
                  <c:v>22.054186000000001</c:v>
                </c:pt>
                <c:pt idx="4036">
                  <c:v>22.059031000000001</c:v>
                </c:pt>
                <c:pt idx="4037">
                  <c:v>22.063876</c:v>
                </c:pt>
                <c:pt idx="4038">
                  <c:v>22.068721</c:v>
                </c:pt>
                <c:pt idx="4039">
                  <c:v>22.073566</c:v>
                </c:pt>
                <c:pt idx="4040">
                  <c:v>22.078410999999999</c:v>
                </c:pt>
                <c:pt idx="4041">
                  <c:v>22.083255999999999</c:v>
                </c:pt>
                <c:pt idx="4042">
                  <c:v>22.088101000000002</c:v>
                </c:pt>
                <c:pt idx="4043">
                  <c:v>22.092946000000001</c:v>
                </c:pt>
                <c:pt idx="4044">
                  <c:v>22.097791000000001</c:v>
                </c:pt>
                <c:pt idx="4045">
                  <c:v>22.102636</c:v>
                </c:pt>
                <c:pt idx="4046">
                  <c:v>22.107481</c:v>
                </c:pt>
                <c:pt idx="4047">
                  <c:v>22.112325999999999</c:v>
                </c:pt>
                <c:pt idx="4048">
                  <c:v>22.117170999999999</c:v>
                </c:pt>
                <c:pt idx="4049">
                  <c:v>22.122015999999999</c:v>
                </c:pt>
                <c:pt idx="4050">
                  <c:v>22.126861000000002</c:v>
                </c:pt>
                <c:pt idx="4051">
                  <c:v>22.131706000000001</c:v>
                </c:pt>
                <c:pt idx="4052">
                  <c:v>22.136551000000001</c:v>
                </c:pt>
                <c:pt idx="4053">
                  <c:v>22.141396</c:v>
                </c:pt>
                <c:pt idx="4054">
                  <c:v>22.146241</c:v>
                </c:pt>
                <c:pt idx="4055">
                  <c:v>22.151085999999999</c:v>
                </c:pt>
                <c:pt idx="4056">
                  <c:v>22.155930999999999</c:v>
                </c:pt>
                <c:pt idx="4057">
                  <c:v>22.160775999999998</c:v>
                </c:pt>
                <c:pt idx="4058">
                  <c:v>22.165620000000001</c:v>
                </c:pt>
                <c:pt idx="4059">
                  <c:v>22.170465</c:v>
                </c:pt>
                <c:pt idx="4060">
                  <c:v>22.17531</c:v>
                </c:pt>
                <c:pt idx="4061">
                  <c:v>22.180154999999999</c:v>
                </c:pt>
                <c:pt idx="4062">
                  <c:v>22.184999999999999</c:v>
                </c:pt>
                <c:pt idx="4063">
                  <c:v>22.189844999999998</c:v>
                </c:pt>
                <c:pt idx="4064">
                  <c:v>22.194690000000001</c:v>
                </c:pt>
                <c:pt idx="4065">
                  <c:v>22.199535000000001</c:v>
                </c:pt>
                <c:pt idx="4066">
                  <c:v>22.20438</c:v>
                </c:pt>
                <c:pt idx="4067">
                  <c:v>22.209225</c:v>
                </c:pt>
                <c:pt idx="4068">
                  <c:v>22.21407</c:v>
                </c:pt>
                <c:pt idx="4069">
                  <c:v>22.218914999999999</c:v>
                </c:pt>
                <c:pt idx="4070">
                  <c:v>22.223759999999999</c:v>
                </c:pt>
                <c:pt idx="4071">
                  <c:v>22.228605000000002</c:v>
                </c:pt>
                <c:pt idx="4072">
                  <c:v>22.233450000000001</c:v>
                </c:pt>
                <c:pt idx="4073">
                  <c:v>22.238295000000001</c:v>
                </c:pt>
                <c:pt idx="4074">
                  <c:v>22.24314</c:v>
                </c:pt>
                <c:pt idx="4075">
                  <c:v>22.247985</c:v>
                </c:pt>
                <c:pt idx="4076">
                  <c:v>22.252829999999999</c:v>
                </c:pt>
                <c:pt idx="4077">
                  <c:v>22.257674999999999</c:v>
                </c:pt>
                <c:pt idx="4078">
                  <c:v>22.262519999999999</c:v>
                </c:pt>
                <c:pt idx="4079">
                  <c:v>22.267365000000002</c:v>
                </c:pt>
                <c:pt idx="4080">
                  <c:v>22.272209</c:v>
                </c:pt>
                <c:pt idx="4081">
                  <c:v>22.277054</c:v>
                </c:pt>
                <c:pt idx="4082">
                  <c:v>22.281898999999999</c:v>
                </c:pt>
                <c:pt idx="4083">
                  <c:v>22.286743999999999</c:v>
                </c:pt>
                <c:pt idx="4084">
                  <c:v>22.291588999999998</c:v>
                </c:pt>
                <c:pt idx="4085">
                  <c:v>22.296434000000001</c:v>
                </c:pt>
                <c:pt idx="4086">
                  <c:v>22.301279000000001</c:v>
                </c:pt>
                <c:pt idx="4087">
                  <c:v>22.306124000000001</c:v>
                </c:pt>
                <c:pt idx="4088">
                  <c:v>22.310969</c:v>
                </c:pt>
                <c:pt idx="4089">
                  <c:v>22.315814</c:v>
                </c:pt>
                <c:pt idx="4090">
                  <c:v>22.320658999999999</c:v>
                </c:pt>
                <c:pt idx="4091">
                  <c:v>22.325503999999999</c:v>
                </c:pt>
                <c:pt idx="4092">
                  <c:v>22.330348999999998</c:v>
                </c:pt>
                <c:pt idx="4093">
                  <c:v>22.335194000000001</c:v>
                </c:pt>
                <c:pt idx="4094">
                  <c:v>22.340039000000001</c:v>
                </c:pt>
                <c:pt idx="4095">
                  <c:v>22.344884</c:v>
                </c:pt>
                <c:pt idx="4096">
                  <c:v>22.349729</c:v>
                </c:pt>
                <c:pt idx="4097">
                  <c:v>22.354574</c:v>
                </c:pt>
                <c:pt idx="4098">
                  <c:v>22.359418999999999</c:v>
                </c:pt>
                <c:pt idx="4099">
                  <c:v>22.364263999999999</c:v>
                </c:pt>
                <c:pt idx="4100">
                  <c:v>22.369109000000002</c:v>
                </c:pt>
                <c:pt idx="4101">
                  <c:v>22.373954000000001</c:v>
                </c:pt>
                <c:pt idx="4102">
                  <c:v>22.378799000000001</c:v>
                </c:pt>
                <c:pt idx="4103">
                  <c:v>22.383642999999999</c:v>
                </c:pt>
                <c:pt idx="4104">
                  <c:v>22.388487999999999</c:v>
                </c:pt>
                <c:pt idx="4105">
                  <c:v>22.393332999999998</c:v>
                </c:pt>
                <c:pt idx="4106">
                  <c:v>22.398178000000001</c:v>
                </c:pt>
                <c:pt idx="4107">
                  <c:v>22.403023000000001</c:v>
                </c:pt>
                <c:pt idx="4108">
                  <c:v>22.407868000000001</c:v>
                </c:pt>
                <c:pt idx="4109">
                  <c:v>22.412713</c:v>
                </c:pt>
                <c:pt idx="4110">
                  <c:v>22.417558</c:v>
                </c:pt>
                <c:pt idx="4111">
                  <c:v>22.422402999999999</c:v>
                </c:pt>
                <c:pt idx="4112">
                  <c:v>22.427247999999999</c:v>
                </c:pt>
                <c:pt idx="4113">
                  <c:v>22.432092999999998</c:v>
                </c:pt>
                <c:pt idx="4114">
                  <c:v>22.436938000000001</c:v>
                </c:pt>
                <c:pt idx="4115">
                  <c:v>22.441783000000001</c:v>
                </c:pt>
                <c:pt idx="4116">
                  <c:v>22.446628</c:v>
                </c:pt>
                <c:pt idx="4117">
                  <c:v>22.451473</c:v>
                </c:pt>
                <c:pt idx="4118">
                  <c:v>22.456318</c:v>
                </c:pt>
                <c:pt idx="4119">
                  <c:v>22.461162999999999</c:v>
                </c:pt>
                <c:pt idx="4120">
                  <c:v>22.466007999999999</c:v>
                </c:pt>
                <c:pt idx="4121">
                  <c:v>22.470853000000002</c:v>
                </c:pt>
                <c:pt idx="4122">
                  <c:v>22.475698000000001</c:v>
                </c:pt>
                <c:pt idx="4123">
                  <c:v>22.480543000000001</c:v>
                </c:pt>
                <c:pt idx="4124">
                  <c:v>22.485388</c:v>
                </c:pt>
                <c:pt idx="4125">
                  <c:v>22.490231999999999</c:v>
                </c:pt>
                <c:pt idx="4126">
                  <c:v>22.495076999999998</c:v>
                </c:pt>
                <c:pt idx="4127">
                  <c:v>22.499922000000002</c:v>
                </c:pt>
                <c:pt idx="4128">
                  <c:v>22.504767000000001</c:v>
                </c:pt>
                <c:pt idx="4129">
                  <c:v>22.509612000000001</c:v>
                </c:pt>
                <c:pt idx="4130">
                  <c:v>22.514457</c:v>
                </c:pt>
                <c:pt idx="4131">
                  <c:v>22.519302</c:v>
                </c:pt>
                <c:pt idx="4132">
                  <c:v>22.524146999999999</c:v>
                </c:pt>
                <c:pt idx="4133">
                  <c:v>22.528991999999999</c:v>
                </c:pt>
                <c:pt idx="4134">
                  <c:v>22.533836999999998</c:v>
                </c:pt>
                <c:pt idx="4135">
                  <c:v>22.538682000000001</c:v>
                </c:pt>
                <c:pt idx="4136">
                  <c:v>22.543527000000001</c:v>
                </c:pt>
                <c:pt idx="4137">
                  <c:v>22.548372000000001</c:v>
                </c:pt>
                <c:pt idx="4138">
                  <c:v>22.553217</c:v>
                </c:pt>
                <c:pt idx="4139">
                  <c:v>22.558062</c:v>
                </c:pt>
                <c:pt idx="4140">
                  <c:v>22.562906999999999</c:v>
                </c:pt>
                <c:pt idx="4141">
                  <c:v>22.567751999999999</c:v>
                </c:pt>
                <c:pt idx="4142">
                  <c:v>22.572596999999998</c:v>
                </c:pt>
                <c:pt idx="4143">
                  <c:v>22.577442000000001</c:v>
                </c:pt>
                <c:pt idx="4144">
                  <c:v>22.582287000000001</c:v>
                </c:pt>
                <c:pt idx="4145">
                  <c:v>22.587132</c:v>
                </c:pt>
                <c:pt idx="4146">
                  <c:v>22.591977</c:v>
                </c:pt>
                <c:pt idx="4147">
                  <c:v>22.596822</c:v>
                </c:pt>
                <c:pt idx="4148">
                  <c:v>22.601666000000002</c:v>
                </c:pt>
                <c:pt idx="4149">
                  <c:v>22.606511000000001</c:v>
                </c:pt>
                <c:pt idx="4150">
                  <c:v>22.611356000000001</c:v>
                </c:pt>
                <c:pt idx="4151">
                  <c:v>22.616201</c:v>
                </c:pt>
                <c:pt idx="4152">
                  <c:v>22.621046</c:v>
                </c:pt>
                <c:pt idx="4153">
                  <c:v>22.625890999999999</c:v>
                </c:pt>
                <c:pt idx="4154">
                  <c:v>22.630735999999999</c:v>
                </c:pt>
                <c:pt idx="4155">
                  <c:v>22.635580999999998</c:v>
                </c:pt>
                <c:pt idx="4156">
                  <c:v>22.640426000000001</c:v>
                </c:pt>
                <c:pt idx="4157">
                  <c:v>22.645271000000001</c:v>
                </c:pt>
                <c:pt idx="4158">
                  <c:v>22.650116000000001</c:v>
                </c:pt>
                <c:pt idx="4159">
                  <c:v>22.654961</c:v>
                </c:pt>
                <c:pt idx="4160">
                  <c:v>22.659806</c:v>
                </c:pt>
                <c:pt idx="4161">
                  <c:v>22.664650999999999</c:v>
                </c:pt>
                <c:pt idx="4162">
                  <c:v>22.669495999999999</c:v>
                </c:pt>
                <c:pt idx="4163">
                  <c:v>22.674340999999998</c:v>
                </c:pt>
                <c:pt idx="4164">
                  <c:v>22.679186000000001</c:v>
                </c:pt>
                <c:pt idx="4165">
                  <c:v>22.684031000000001</c:v>
                </c:pt>
                <c:pt idx="4166">
                  <c:v>22.688876</c:v>
                </c:pt>
                <c:pt idx="4167">
                  <c:v>22.693721</c:v>
                </c:pt>
                <c:pt idx="4168">
                  <c:v>22.698566</c:v>
                </c:pt>
                <c:pt idx="4169">
                  <c:v>22.703410999999999</c:v>
                </c:pt>
                <c:pt idx="4170">
                  <c:v>22.708255999999999</c:v>
                </c:pt>
                <c:pt idx="4171">
                  <c:v>22.713100000000001</c:v>
                </c:pt>
                <c:pt idx="4172">
                  <c:v>22.717945</c:v>
                </c:pt>
                <c:pt idx="4173">
                  <c:v>22.72279</c:v>
                </c:pt>
                <c:pt idx="4174">
                  <c:v>22.727634999999999</c:v>
                </c:pt>
                <c:pt idx="4175">
                  <c:v>22.732479999999999</c:v>
                </c:pt>
                <c:pt idx="4176">
                  <c:v>22.737324999999998</c:v>
                </c:pt>
                <c:pt idx="4177">
                  <c:v>22.742170000000002</c:v>
                </c:pt>
                <c:pt idx="4178">
                  <c:v>22.747015000000001</c:v>
                </c:pt>
                <c:pt idx="4179">
                  <c:v>22.751860000000001</c:v>
                </c:pt>
                <c:pt idx="4180">
                  <c:v>22.756705</c:v>
                </c:pt>
                <c:pt idx="4181">
                  <c:v>22.76155</c:v>
                </c:pt>
                <c:pt idx="4182">
                  <c:v>22.766394999999999</c:v>
                </c:pt>
                <c:pt idx="4183">
                  <c:v>22.771239999999999</c:v>
                </c:pt>
                <c:pt idx="4184">
                  <c:v>22.776084999999998</c:v>
                </c:pt>
                <c:pt idx="4185">
                  <c:v>22.780930000000001</c:v>
                </c:pt>
                <c:pt idx="4186">
                  <c:v>22.785775000000001</c:v>
                </c:pt>
                <c:pt idx="4187">
                  <c:v>22.790620000000001</c:v>
                </c:pt>
                <c:pt idx="4188">
                  <c:v>22.795465</c:v>
                </c:pt>
                <c:pt idx="4189">
                  <c:v>22.80031</c:v>
                </c:pt>
                <c:pt idx="4190">
                  <c:v>22.805154999999999</c:v>
                </c:pt>
                <c:pt idx="4191">
                  <c:v>22.81</c:v>
                </c:pt>
                <c:pt idx="4192">
                  <c:v>22.814844999999998</c:v>
                </c:pt>
                <c:pt idx="4193">
                  <c:v>22.819689</c:v>
                </c:pt>
                <c:pt idx="4194">
                  <c:v>22.824534</c:v>
                </c:pt>
                <c:pt idx="4195">
                  <c:v>22.829378999999999</c:v>
                </c:pt>
                <c:pt idx="4196">
                  <c:v>22.834223999999999</c:v>
                </c:pt>
                <c:pt idx="4197">
                  <c:v>22.839068999999999</c:v>
                </c:pt>
                <c:pt idx="4198">
                  <c:v>22.843914000000002</c:v>
                </c:pt>
                <c:pt idx="4199">
                  <c:v>22.848759000000001</c:v>
                </c:pt>
                <c:pt idx="4200">
                  <c:v>22.853604000000001</c:v>
                </c:pt>
                <c:pt idx="4201">
                  <c:v>22.858449</c:v>
                </c:pt>
                <c:pt idx="4202">
                  <c:v>22.863294</c:v>
                </c:pt>
                <c:pt idx="4203">
                  <c:v>22.868138999999999</c:v>
                </c:pt>
                <c:pt idx="4204">
                  <c:v>22.872983999999999</c:v>
                </c:pt>
                <c:pt idx="4205">
                  <c:v>22.877828999999998</c:v>
                </c:pt>
                <c:pt idx="4206">
                  <c:v>22.882674000000002</c:v>
                </c:pt>
                <c:pt idx="4207">
                  <c:v>22.887519000000001</c:v>
                </c:pt>
                <c:pt idx="4208">
                  <c:v>22.892364000000001</c:v>
                </c:pt>
                <c:pt idx="4209">
                  <c:v>22.897209</c:v>
                </c:pt>
                <c:pt idx="4210">
                  <c:v>22.902054</c:v>
                </c:pt>
                <c:pt idx="4211">
                  <c:v>22.906898999999999</c:v>
                </c:pt>
                <c:pt idx="4212">
                  <c:v>22.911743999999999</c:v>
                </c:pt>
                <c:pt idx="4213">
                  <c:v>22.916588999999998</c:v>
                </c:pt>
                <c:pt idx="4214">
                  <c:v>22.921434000000001</c:v>
                </c:pt>
                <c:pt idx="4215">
                  <c:v>22.926279000000001</c:v>
                </c:pt>
                <c:pt idx="4216">
                  <c:v>22.931122999999999</c:v>
                </c:pt>
                <c:pt idx="4217">
                  <c:v>22.935967999999999</c:v>
                </c:pt>
                <c:pt idx="4218">
                  <c:v>22.940812999999999</c:v>
                </c:pt>
                <c:pt idx="4219">
                  <c:v>22.945658000000002</c:v>
                </c:pt>
                <c:pt idx="4220">
                  <c:v>22.950503000000001</c:v>
                </c:pt>
                <c:pt idx="4221">
                  <c:v>22.955348000000001</c:v>
                </c:pt>
                <c:pt idx="4222">
                  <c:v>22.960193</c:v>
                </c:pt>
                <c:pt idx="4223">
                  <c:v>22.965038</c:v>
                </c:pt>
                <c:pt idx="4224">
                  <c:v>22.969882999999999</c:v>
                </c:pt>
                <c:pt idx="4225">
                  <c:v>22.974727999999999</c:v>
                </c:pt>
                <c:pt idx="4226">
                  <c:v>22.979572999999998</c:v>
                </c:pt>
                <c:pt idx="4227">
                  <c:v>22.984418000000002</c:v>
                </c:pt>
                <c:pt idx="4228">
                  <c:v>22.989263000000001</c:v>
                </c:pt>
                <c:pt idx="4229">
                  <c:v>22.994108000000001</c:v>
                </c:pt>
                <c:pt idx="4230">
                  <c:v>22.998953</c:v>
                </c:pt>
                <c:pt idx="4231">
                  <c:v>23.003798</c:v>
                </c:pt>
                <c:pt idx="4232">
                  <c:v>23.008642999999999</c:v>
                </c:pt>
                <c:pt idx="4233">
                  <c:v>23.013487999999999</c:v>
                </c:pt>
                <c:pt idx="4234">
                  <c:v>23.018332999999998</c:v>
                </c:pt>
                <c:pt idx="4235">
                  <c:v>23.023178000000001</c:v>
                </c:pt>
                <c:pt idx="4236">
                  <c:v>23.028023000000001</c:v>
                </c:pt>
                <c:pt idx="4237">
                  <c:v>23.032868000000001</c:v>
                </c:pt>
                <c:pt idx="4238">
                  <c:v>23.037711999999999</c:v>
                </c:pt>
                <c:pt idx="4239">
                  <c:v>23.042556999999999</c:v>
                </c:pt>
                <c:pt idx="4240">
                  <c:v>23.047402000000002</c:v>
                </c:pt>
                <c:pt idx="4241">
                  <c:v>23.052247000000001</c:v>
                </c:pt>
                <c:pt idx="4242">
                  <c:v>23.057092000000001</c:v>
                </c:pt>
                <c:pt idx="4243">
                  <c:v>23.061937</c:v>
                </c:pt>
                <c:pt idx="4244">
                  <c:v>23.066782</c:v>
                </c:pt>
                <c:pt idx="4245">
                  <c:v>23.071626999999999</c:v>
                </c:pt>
                <c:pt idx="4246">
                  <c:v>23.076471999999999</c:v>
                </c:pt>
                <c:pt idx="4247">
                  <c:v>23.081316999999999</c:v>
                </c:pt>
                <c:pt idx="4248">
                  <c:v>23.086162000000002</c:v>
                </c:pt>
                <c:pt idx="4249">
                  <c:v>23.091007000000001</c:v>
                </c:pt>
                <c:pt idx="4250">
                  <c:v>23.095852000000001</c:v>
                </c:pt>
                <c:pt idx="4251">
                  <c:v>23.100697</c:v>
                </c:pt>
                <c:pt idx="4252">
                  <c:v>23.105542</c:v>
                </c:pt>
                <c:pt idx="4253">
                  <c:v>23.110386999999999</c:v>
                </c:pt>
                <c:pt idx="4254">
                  <c:v>23.115231999999999</c:v>
                </c:pt>
                <c:pt idx="4255">
                  <c:v>23.120076999999998</c:v>
                </c:pt>
                <c:pt idx="4256">
                  <c:v>23.124922000000002</c:v>
                </c:pt>
                <c:pt idx="4257">
                  <c:v>23.129767000000001</c:v>
                </c:pt>
                <c:pt idx="4258">
                  <c:v>23.134612000000001</c:v>
                </c:pt>
                <c:pt idx="4259">
                  <c:v>23.139457</c:v>
                </c:pt>
                <c:pt idx="4260">
                  <c:v>23.144302</c:v>
                </c:pt>
                <c:pt idx="4261">
                  <c:v>23.149146000000002</c:v>
                </c:pt>
                <c:pt idx="4262">
                  <c:v>23.153991000000001</c:v>
                </c:pt>
                <c:pt idx="4263">
                  <c:v>23.158836000000001</c:v>
                </c:pt>
                <c:pt idx="4264">
                  <c:v>23.163681</c:v>
                </c:pt>
                <c:pt idx="4265">
                  <c:v>23.168526</c:v>
                </c:pt>
                <c:pt idx="4266">
                  <c:v>23.173370999999999</c:v>
                </c:pt>
                <c:pt idx="4267">
                  <c:v>23.178215999999999</c:v>
                </c:pt>
                <c:pt idx="4268">
                  <c:v>23.183060999999999</c:v>
                </c:pt>
                <c:pt idx="4269">
                  <c:v>23.187906000000002</c:v>
                </c:pt>
                <c:pt idx="4270">
                  <c:v>23.192751000000001</c:v>
                </c:pt>
                <c:pt idx="4271">
                  <c:v>23.197596000000001</c:v>
                </c:pt>
                <c:pt idx="4272">
                  <c:v>23.202441</c:v>
                </c:pt>
                <c:pt idx="4273">
                  <c:v>23.207286</c:v>
                </c:pt>
                <c:pt idx="4274">
                  <c:v>23.212130999999999</c:v>
                </c:pt>
                <c:pt idx="4275">
                  <c:v>23.216975999999999</c:v>
                </c:pt>
                <c:pt idx="4276">
                  <c:v>23.221820999999998</c:v>
                </c:pt>
                <c:pt idx="4277">
                  <c:v>23.226666000000002</c:v>
                </c:pt>
                <c:pt idx="4278">
                  <c:v>23.231511000000001</c:v>
                </c:pt>
                <c:pt idx="4279">
                  <c:v>23.236356000000001</c:v>
                </c:pt>
                <c:pt idx="4280">
                  <c:v>23.241201</c:v>
                </c:pt>
                <c:pt idx="4281">
                  <c:v>23.246046</c:v>
                </c:pt>
                <c:pt idx="4282">
                  <c:v>23.250890999999999</c:v>
                </c:pt>
                <c:pt idx="4283">
                  <c:v>23.255735999999999</c:v>
                </c:pt>
                <c:pt idx="4284">
                  <c:v>23.260580000000001</c:v>
                </c:pt>
                <c:pt idx="4285">
                  <c:v>23.265425</c:v>
                </c:pt>
                <c:pt idx="4286">
                  <c:v>23.27027</c:v>
                </c:pt>
                <c:pt idx="4287">
                  <c:v>23.275115</c:v>
                </c:pt>
                <c:pt idx="4288">
                  <c:v>23.279959999999999</c:v>
                </c:pt>
                <c:pt idx="4289">
                  <c:v>23.284804999999999</c:v>
                </c:pt>
                <c:pt idx="4290">
                  <c:v>23.289650000000002</c:v>
                </c:pt>
                <c:pt idx="4291">
                  <c:v>23.294495000000001</c:v>
                </c:pt>
                <c:pt idx="4292">
                  <c:v>23.299340000000001</c:v>
                </c:pt>
                <c:pt idx="4293">
                  <c:v>23.304185</c:v>
                </c:pt>
                <c:pt idx="4294">
                  <c:v>23.30903</c:v>
                </c:pt>
                <c:pt idx="4295">
                  <c:v>23.313874999999999</c:v>
                </c:pt>
                <c:pt idx="4296">
                  <c:v>23.318719999999999</c:v>
                </c:pt>
                <c:pt idx="4297">
                  <c:v>23.323564999999999</c:v>
                </c:pt>
                <c:pt idx="4298">
                  <c:v>23.328410000000002</c:v>
                </c:pt>
                <c:pt idx="4299">
                  <c:v>23.333255000000001</c:v>
                </c:pt>
                <c:pt idx="4300">
                  <c:v>23.338100000000001</c:v>
                </c:pt>
                <c:pt idx="4301">
                  <c:v>23.342945</c:v>
                </c:pt>
                <c:pt idx="4302">
                  <c:v>23.34779</c:v>
                </c:pt>
                <c:pt idx="4303">
                  <c:v>23.352634999999999</c:v>
                </c:pt>
                <c:pt idx="4304">
                  <c:v>23.357479999999999</c:v>
                </c:pt>
                <c:pt idx="4305">
                  <c:v>23.362324999999998</c:v>
                </c:pt>
                <c:pt idx="4306">
                  <c:v>23.367169000000001</c:v>
                </c:pt>
                <c:pt idx="4307">
                  <c:v>23.372014</c:v>
                </c:pt>
                <c:pt idx="4308">
                  <c:v>23.376859</c:v>
                </c:pt>
                <c:pt idx="4309">
                  <c:v>23.381703999999999</c:v>
                </c:pt>
                <c:pt idx="4310">
                  <c:v>23.386548999999999</c:v>
                </c:pt>
                <c:pt idx="4311">
                  <c:v>23.391393999999998</c:v>
                </c:pt>
                <c:pt idx="4312">
                  <c:v>23.396239000000001</c:v>
                </c:pt>
                <c:pt idx="4313">
                  <c:v>23.401084000000001</c:v>
                </c:pt>
                <c:pt idx="4314">
                  <c:v>23.405929</c:v>
                </c:pt>
                <c:pt idx="4315">
                  <c:v>23.410774</c:v>
                </c:pt>
                <c:pt idx="4316">
                  <c:v>23.415619</c:v>
                </c:pt>
                <c:pt idx="4317">
                  <c:v>23.420463999999999</c:v>
                </c:pt>
                <c:pt idx="4318">
                  <c:v>23.425308999999999</c:v>
                </c:pt>
                <c:pt idx="4319">
                  <c:v>23.430154000000002</c:v>
                </c:pt>
                <c:pt idx="4320">
                  <c:v>23.434999000000001</c:v>
                </c:pt>
                <c:pt idx="4321">
                  <c:v>23.439844000000001</c:v>
                </c:pt>
                <c:pt idx="4322">
                  <c:v>23.444689</c:v>
                </c:pt>
                <c:pt idx="4323">
                  <c:v>23.449534</c:v>
                </c:pt>
                <c:pt idx="4324">
                  <c:v>23.454378999999999</c:v>
                </c:pt>
                <c:pt idx="4325">
                  <c:v>23.459223999999999</c:v>
                </c:pt>
                <c:pt idx="4326">
                  <c:v>23.464068999999999</c:v>
                </c:pt>
                <c:pt idx="4327">
                  <c:v>23.468914000000002</c:v>
                </c:pt>
                <c:pt idx="4328">
                  <c:v>23.473759000000001</c:v>
                </c:pt>
                <c:pt idx="4329">
                  <c:v>23.478603</c:v>
                </c:pt>
                <c:pt idx="4330">
                  <c:v>23.483447999999999</c:v>
                </c:pt>
                <c:pt idx="4331">
                  <c:v>23.488292999999999</c:v>
                </c:pt>
                <c:pt idx="4332">
                  <c:v>23.493137999999998</c:v>
                </c:pt>
                <c:pt idx="4333">
                  <c:v>23.497983000000001</c:v>
                </c:pt>
                <c:pt idx="4334">
                  <c:v>23.502828000000001</c:v>
                </c:pt>
                <c:pt idx="4335">
                  <c:v>23.507673</c:v>
                </c:pt>
                <c:pt idx="4336">
                  <c:v>23.512518</c:v>
                </c:pt>
                <c:pt idx="4337">
                  <c:v>23.517363</c:v>
                </c:pt>
                <c:pt idx="4338">
                  <c:v>23.522207999999999</c:v>
                </c:pt>
                <c:pt idx="4339">
                  <c:v>23.527052999999999</c:v>
                </c:pt>
                <c:pt idx="4340">
                  <c:v>23.531898000000002</c:v>
                </c:pt>
                <c:pt idx="4341">
                  <c:v>23.536743000000001</c:v>
                </c:pt>
                <c:pt idx="4342">
                  <c:v>23.541588000000001</c:v>
                </c:pt>
                <c:pt idx="4343">
                  <c:v>23.546433</c:v>
                </c:pt>
                <c:pt idx="4344">
                  <c:v>23.551278</c:v>
                </c:pt>
                <c:pt idx="4345">
                  <c:v>23.556122999999999</c:v>
                </c:pt>
                <c:pt idx="4346">
                  <c:v>23.560967999999999</c:v>
                </c:pt>
                <c:pt idx="4347">
                  <c:v>23.565812999999999</c:v>
                </c:pt>
                <c:pt idx="4348">
                  <c:v>23.570658000000002</c:v>
                </c:pt>
                <c:pt idx="4349">
                  <c:v>23.575503000000001</c:v>
                </c:pt>
                <c:pt idx="4350">
                  <c:v>23.580348000000001</c:v>
                </c:pt>
                <c:pt idx="4351">
                  <c:v>23.585191999999999</c:v>
                </c:pt>
                <c:pt idx="4352">
                  <c:v>23.590036999999999</c:v>
                </c:pt>
                <c:pt idx="4353">
                  <c:v>23.594881999999998</c:v>
                </c:pt>
                <c:pt idx="4354">
                  <c:v>23.599727000000001</c:v>
                </c:pt>
                <c:pt idx="4355">
                  <c:v>23.604572000000001</c:v>
                </c:pt>
                <c:pt idx="4356">
                  <c:v>23.609417000000001</c:v>
                </c:pt>
                <c:pt idx="4357">
                  <c:v>23.614262</c:v>
                </c:pt>
                <c:pt idx="4358">
                  <c:v>23.619107</c:v>
                </c:pt>
                <c:pt idx="4359">
                  <c:v>23.623951999999999</c:v>
                </c:pt>
                <c:pt idx="4360">
                  <c:v>23.628796999999999</c:v>
                </c:pt>
                <c:pt idx="4361">
                  <c:v>23.633641999999998</c:v>
                </c:pt>
                <c:pt idx="4362">
                  <c:v>23.638487000000001</c:v>
                </c:pt>
                <c:pt idx="4363">
                  <c:v>23.643332000000001</c:v>
                </c:pt>
                <c:pt idx="4364">
                  <c:v>23.648177</c:v>
                </c:pt>
                <c:pt idx="4365">
                  <c:v>23.653022</c:v>
                </c:pt>
                <c:pt idx="4366">
                  <c:v>23.657867</c:v>
                </c:pt>
                <c:pt idx="4367">
                  <c:v>23.662711999999999</c:v>
                </c:pt>
                <c:pt idx="4368">
                  <c:v>23.667556999999999</c:v>
                </c:pt>
                <c:pt idx="4369">
                  <c:v>23.672402000000002</c:v>
                </c:pt>
                <c:pt idx="4370">
                  <c:v>23.677247000000001</c:v>
                </c:pt>
                <c:pt idx="4371">
                  <c:v>23.682092000000001</c:v>
                </c:pt>
                <c:pt idx="4372">
                  <c:v>23.686937</c:v>
                </c:pt>
                <c:pt idx="4373">
                  <c:v>23.691782</c:v>
                </c:pt>
                <c:pt idx="4374">
                  <c:v>23.696625999999998</c:v>
                </c:pt>
                <c:pt idx="4375">
                  <c:v>23.701471000000002</c:v>
                </c:pt>
                <c:pt idx="4376">
                  <c:v>23.706316000000001</c:v>
                </c:pt>
                <c:pt idx="4377">
                  <c:v>23.711161000000001</c:v>
                </c:pt>
                <c:pt idx="4378">
                  <c:v>23.716006</c:v>
                </c:pt>
                <c:pt idx="4379">
                  <c:v>23.720851</c:v>
                </c:pt>
                <c:pt idx="4380">
                  <c:v>23.725695999999999</c:v>
                </c:pt>
                <c:pt idx="4381">
                  <c:v>23.730540999999999</c:v>
                </c:pt>
                <c:pt idx="4382">
                  <c:v>23.735385999999998</c:v>
                </c:pt>
                <c:pt idx="4383">
                  <c:v>23.740231000000001</c:v>
                </c:pt>
                <c:pt idx="4384">
                  <c:v>23.745076000000001</c:v>
                </c:pt>
                <c:pt idx="4385">
                  <c:v>23.749921000000001</c:v>
                </c:pt>
                <c:pt idx="4386">
                  <c:v>23.754766</c:v>
                </c:pt>
                <c:pt idx="4387">
                  <c:v>23.759611</c:v>
                </c:pt>
                <c:pt idx="4388">
                  <c:v>23.764455999999999</c:v>
                </c:pt>
                <c:pt idx="4389">
                  <c:v>23.769300999999999</c:v>
                </c:pt>
                <c:pt idx="4390">
                  <c:v>23.774146000000002</c:v>
                </c:pt>
                <c:pt idx="4391">
                  <c:v>23.778991000000001</c:v>
                </c:pt>
                <c:pt idx="4392">
                  <c:v>23.783836000000001</c:v>
                </c:pt>
                <c:pt idx="4393">
                  <c:v>23.788681</c:v>
                </c:pt>
                <c:pt idx="4394">
                  <c:v>23.793526</c:v>
                </c:pt>
                <c:pt idx="4395">
                  <c:v>23.798370999999999</c:v>
                </c:pt>
                <c:pt idx="4396">
                  <c:v>23.803215000000002</c:v>
                </c:pt>
                <c:pt idx="4397">
                  <c:v>23.808060000000001</c:v>
                </c:pt>
                <c:pt idx="4398">
                  <c:v>23.812905000000001</c:v>
                </c:pt>
                <c:pt idx="4399">
                  <c:v>23.81775</c:v>
                </c:pt>
                <c:pt idx="4400">
                  <c:v>23.822595</c:v>
                </c:pt>
                <c:pt idx="4401">
                  <c:v>23.827439999999999</c:v>
                </c:pt>
                <c:pt idx="4402">
                  <c:v>23.832284999999999</c:v>
                </c:pt>
                <c:pt idx="4403">
                  <c:v>23.837129999999998</c:v>
                </c:pt>
                <c:pt idx="4404">
                  <c:v>23.841975000000001</c:v>
                </c:pt>
                <c:pt idx="4405">
                  <c:v>23.846820000000001</c:v>
                </c:pt>
                <c:pt idx="4406">
                  <c:v>23.851665000000001</c:v>
                </c:pt>
                <c:pt idx="4407">
                  <c:v>23.85651</c:v>
                </c:pt>
                <c:pt idx="4408">
                  <c:v>23.861355</c:v>
                </c:pt>
                <c:pt idx="4409">
                  <c:v>23.866199999999999</c:v>
                </c:pt>
                <c:pt idx="4410">
                  <c:v>23.871044999999999</c:v>
                </c:pt>
                <c:pt idx="4411">
                  <c:v>23.875889999999998</c:v>
                </c:pt>
                <c:pt idx="4412">
                  <c:v>23.880735000000001</c:v>
                </c:pt>
                <c:pt idx="4413">
                  <c:v>23.885580000000001</c:v>
                </c:pt>
                <c:pt idx="4414">
                  <c:v>23.890425</c:v>
                </c:pt>
                <c:pt idx="4415">
                  <c:v>23.89527</c:v>
                </c:pt>
                <c:pt idx="4416">
                  <c:v>23.900115</c:v>
                </c:pt>
                <c:pt idx="4417">
                  <c:v>23.904959999999999</c:v>
                </c:pt>
                <c:pt idx="4418">
                  <c:v>23.909804999999999</c:v>
                </c:pt>
                <c:pt idx="4419">
                  <c:v>23.914649000000001</c:v>
                </c:pt>
                <c:pt idx="4420">
                  <c:v>23.919494</c:v>
                </c:pt>
                <c:pt idx="4421">
                  <c:v>23.924339</c:v>
                </c:pt>
                <c:pt idx="4422">
                  <c:v>23.929183999999999</c:v>
                </c:pt>
                <c:pt idx="4423">
                  <c:v>23.934028999999999</c:v>
                </c:pt>
                <c:pt idx="4424">
                  <c:v>23.938873999999998</c:v>
                </c:pt>
                <c:pt idx="4425">
                  <c:v>23.943719000000002</c:v>
                </c:pt>
                <c:pt idx="4426">
                  <c:v>23.948564000000001</c:v>
                </c:pt>
                <c:pt idx="4427">
                  <c:v>23.953409000000001</c:v>
                </c:pt>
                <c:pt idx="4428">
                  <c:v>23.958254</c:v>
                </c:pt>
                <c:pt idx="4429">
                  <c:v>23.963099</c:v>
                </c:pt>
                <c:pt idx="4430">
                  <c:v>23.967943999999999</c:v>
                </c:pt>
                <c:pt idx="4431">
                  <c:v>23.972788999999999</c:v>
                </c:pt>
                <c:pt idx="4432">
                  <c:v>23.977633999999998</c:v>
                </c:pt>
                <c:pt idx="4433">
                  <c:v>23.982479000000001</c:v>
                </c:pt>
                <c:pt idx="4434">
                  <c:v>23.987324000000001</c:v>
                </c:pt>
                <c:pt idx="4435">
                  <c:v>23.992169000000001</c:v>
                </c:pt>
                <c:pt idx="4436">
                  <c:v>23.997014</c:v>
                </c:pt>
                <c:pt idx="4437">
                  <c:v>24.001859</c:v>
                </c:pt>
                <c:pt idx="4438">
                  <c:v>24.006703999999999</c:v>
                </c:pt>
                <c:pt idx="4439">
                  <c:v>24.011548999999999</c:v>
                </c:pt>
                <c:pt idx="4440">
                  <c:v>24.016393999999998</c:v>
                </c:pt>
                <c:pt idx="4441">
                  <c:v>24.021239000000001</c:v>
                </c:pt>
                <c:pt idx="4442">
                  <c:v>24.026083</c:v>
                </c:pt>
                <c:pt idx="4443">
                  <c:v>24.030927999999999</c:v>
                </c:pt>
                <c:pt idx="4444">
                  <c:v>24.035772999999999</c:v>
                </c:pt>
                <c:pt idx="4445">
                  <c:v>24.040617999999998</c:v>
                </c:pt>
                <c:pt idx="4446">
                  <c:v>24.045463000000002</c:v>
                </c:pt>
                <c:pt idx="4447">
                  <c:v>24.050308000000001</c:v>
                </c:pt>
                <c:pt idx="4448">
                  <c:v>24.055153000000001</c:v>
                </c:pt>
                <c:pt idx="4449">
                  <c:v>24.059998</c:v>
                </c:pt>
                <c:pt idx="4450">
                  <c:v>24.064843</c:v>
                </c:pt>
                <c:pt idx="4451">
                  <c:v>24.069687999999999</c:v>
                </c:pt>
                <c:pt idx="4452">
                  <c:v>24.074532999999999</c:v>
                </c:pt>
                <c:pt idx="4453">
                  <c:v>24.079377999999998</c:v>
                </c:pt>
                <c:pt idx="4454">
                  <c:v>24.084223000000001</c:v>
                </c:pt>
                <c:pt idx="4455">
                  <c:v>24.089068000000001</c:v>
                </c:pt>
                <c:pt idx="4456">
                  <c:v>24.093913000000001</c:v>
                </c:pt>
                <c:pt idx="4457">
                  <c:v>24.098758</c:v>
                </c:pt>
                <c:pt idx="4458">
                  <c:v>24.103603</c:v>
                </c:pt>
                <c:pt idx="4459">
                  <c:v>24.108447999999999</c:v>
                </c:pt>
                <c:pt idx="4460">
                  <c:v>24.113292999999999</c:v>
                </c:pt>
                <c:pt idx="4461">
                  <c:v>24.118137999999998</c:v>
                </c:pt>
                <c:pt idx="4462">
                  <c:v>24.122983000000001</c:v>
                </c:pt>
                <c:pt idx="4463">
                  <c:v>24.127828000000001</c:v>
                </c:pt>
                <c:pt idx="4464">
                  <c:v>24.132671999999999</c:v>
                </c:pt>
                <c:pt idx="4465">
                  <c:v>24.137516999999999</c:v>
                </c:pt>
                <c:pt idx="4466">
                  <c:v>24.142361999999999</c:v>
                </c:pt>
                <c:pt idx="4467">
                  <c:v>24.147207000000002</c:v>
                </c:pt>
                <c:pt idx="4468">
                  <c:v>24.152052000000001</c:v>
                </c:pt>
                <c:pt idx="4469">
                  <c:v>24.156897000000001</c:v>
                </c:pt>
                <c:pt idx="4470">
                  <c:v>24.161742</c:v>
                </c:pt>
                <c:pt idx="4471">
                  <c:v>24.166587</c:v>
                </c:pt>
                <c:pt idx="4472">
                  <c:v>24.171431999999999</c:v>
                </c:pt>
                <c:pt idx="4473">
                  <c:v>24.176276999999999</c:v>
                </c:pt>
                <c:pt idx="4474">
                  <c:v>24.181121999999998</c:v>
                </c:pt>
                <c:pt idx="4475">
                  <c:v>24.185967000000002</c:v>
                </c:pt>
                <c:pt idx="4476">
                  <c:v>24.190812000000001</c:v>
                </c:pt>
                <c:pt idx="4477">
                  <c:v>24.195657000000001</c:v>
                </c:pt>
                <c:pt idx="4478">
                  <c:v>24.200502</c:v>
                </c:pt>
                <c:pt idx="4479">
                  <c:v>24.205347</c:v>
                </c:pt>
                <c:pt idx="4480">
                  <c:v>24.210191999999999</c:v>
                </c:pt>
                <c:pt idx="4481">
                  <c:v>24.215036999999999</c:v>
                </c:pt>
                <c:pt idx="4482">
                  <c:v>24.219881999999998</c:v>
                </c:pt>
                <c:pt idx="4483">
                  <c:v>24.224727000000001</c:v>
                </c:pt>
                <c:pt idx="4484">
                  <c:v>24.229572000000001</c:v>
                </c:pt>
                <c:pt idx="4485">
                  <c:v>24.234417000000001</c:v>
                </c:pt>
                <c:pt idx="4486">
                  <c:v>24.239262</c:v>
                </c:pt>
                <c:pt idx="4487">
                  <c:v>24.244105999999999</c:v>
                </c:pt>
                <c:pt idx="4488">
                  <c:v>24.248951000000002</c:v>
                </c:pt>
                <c:pt idx="4489">
                  <c:v>24.253796000000001</c:v>
                </c:pt>
                <c:pt idx="4490">
                  <c:v>24.258641000000001</c:v>
                </c:pt>
                <c:pt idx="4491">
                  <c:v>24.263486</c:v>
                </c:pt>
                <c:pt idx="4492">
                  <c:v>24.268331</c:v>
                </c:pt>
                <c:pt idx="4493">
                  <c:v>24.273175999999999</c:v>
                </c:pt>
                <c:pt idx="4494">
                  <c:v>24.278020999999999</c:v>
                </c:pt>
                <c:pt idx="4495">
                  <c:v>24.282865999999999</c:v>
                </c:pt>
                <c:pt idx="4496">
                  <c:v>24.287711000000002</c:v>
                </c:pt>
                <c:pt idx="4497">
                  <c:v>24.292556000000001</c:v>
                </c:pt>
                <c:pt idx="4498">
                  <c:v>24.297401000000001</c:v>
                </c:pt>
                <c:pt idx="4499">
                  <c:v>24.302246</c:v>
                </c:pt>
                <c:pt idx="4500">
                  <c:v>24.307091</c:v>
                </c:pt>
                <c:pt idx="4501">
                  <c:v>24.311935999999999</c:v>
                </c:pt>
                <c:pt idx="4502">
                  <c:v>24.316780999999999</c:v>
                </c:pt>
                <c:pt idx="4503">
                  <c:v>24.321625999999998</c:v>
                </c:pt>
                <c:pt idx="4504">
                  <c:v>24.326471000000002</c:v>
                </c:pt>
                <c:pt idx="4505">
                  <c:v>24.331316000000001</c:v>
                </c:pt>
                <c:pt idx="4506">
                  <c:v>24.336161000000001</c:v>
                </c:pt>
                <c:pt idx="4507">
                  <c:v>24.341006</c:v>
                </c:pt>
                <c:pt idx="4508">
                  <c:v>24.345851</c:v>
                </c:pt>
                <c:pt idx="4509">
                  <c:v>24.350695000000002</c:v>
                </c:pt>
                <c:pt idx="4510">
                  <c:v>24.355540000000001</c:v>
                </c:pt>
                <c:pt idx="4511">
                  <c:v>24.360385000000001</c:v>
                </c:pt>
                <c:pt idx="4512">
                  <c:v>24.36523</c:v>
                </c:pt>
                <c:pt idx="4513">
                  <c:v>24.370075</c:v>
                </c:pt>
                <c:pt idx="4514">
                  <c:v>24.374919999999999</c:v>
                </c:pt>
                <c:pt idx="4515">
                  <c:v>24.379764999999999</c:v>
                </c:pt>
                <c:pt idx="4516">
                  <c:v>24.384609999999999</c:v>
                </c:pt>
                <c:pt idx="4517">
                  <c:v>24.389455000000002</c:v>
                </c:pt>
                <c:pt idx="4518">
                  <c:v>24.394300000000001</c:v>
                </c:pt>
                <c:pt idx="4519">
                  <c:v>24.399145000000001</c:v>
                </c:pt>
                <c:pt idx="4520">
                  <c:v>24.40399</c:v>
                </c:pt>
                <c:pt idx="4521">
                  <c:v>24.408835</c:v>
                </c:pt>
                <c:pt idx="4522">
                  <c:v>24.413679999999999</c:v>
                </c:pt>
                <c:pt idx="4523">
                  <c:v>24.418524999999999</c:v>
                </c:pt>
                <c:pt idx="4524">
                  <c:v>24.423369999999998</c:v>
                </c:pt>
                <c:pt idx="4525">
                  <c:v>24.428215000000002</c:v>
                </c:pt>
                <c:pt idx="4526">
                  <c:v>24.433060000000001</c:v>
                </c:pt>
                <c:pt idx="4527">
                  <c:v>24.437905000000001</c:v>
                </c:pt>
                <c:pt idx="4528">
                  <c:v>24.44275</c:v>
                </c:pt>
                <c:pt idx="4529">
                  <c:v>24.447595</c:v>
                </c:pt>
                <c:pt idx="4530">
                  <c:v>24.452439999999999</c:v>
                </c:pt>
                <c:pt idx="4531">
                  <c:v>24.457284999999999</c:v>
                </c:pt>
                <c:pt idx="4532">
                  <c:v>24.462129000000001</c:v>
                </c:pt>
                <c:pt idx="4533">
                  <c:v>24.466974</c:v>
                </c:pt>
                <c:pt idx="4534">
                  <c:v>24.471819</c:v>
                </c:pt>
                <c:pt idx="4535">
                  <c:v>24.476664</c:v>
                </c:pt>
                <c:pt idx="4536">
                  <c:v>24.481508999999999</c:v>
                </c:pt>
                <c:pt idx="4537">
                  <c:v>24.486353999999999</c:v>
                </c:pt>
                <c:pt idx="4538">
                  <c:v>24.491199000000002</c:v>
                </c:pt>
                <c:pt idx="4539">
                  <c:v>24.496044000000001</c:v>
                </c:pt>
                <c:pt idx="4540">
                  <c:v>24.500889000000001</c:v>
                </c:pt>
                <c:pt idx="4541">
                  <c:v>24.505734</c:v>
                </c:pt>
                <c:pt idx="4542">
                  <c:v>24.510579</c:v>
                </c:pt>
                <c:pt idx="4543">
                  <c:v>24.515423999999999</c:v>
                </c:pt>
                <c:pt idx="4544">
                  <c:v>24.520268999999999</c:v>
                </c:pt>
                <c:pt idx="4545">
                  <c:v>24.525113999999999</c:v>
                </c:pt>
                <c:pt idx="4546">
                  <c:v>24.529959000000002</c:v>
                </c:pt>
                <c:pt idx="4547">
                  <c:v>24.534804000000001</c:v>
                </c:pt>
                <c:pt idx="4548">
                  <c:v>24.539649000000001</c:v>
                </c:pt>
                <c:pt idx="4549">
                  <c:v>24.544494</c:v>
                </c:pt>
                <c:pt idx="4550">
                  <c:v>24.549339</c:v>
                </c:pt>
                <c:pt idx="4551">
                  <c:v>24.554183999999999</c:v>
                </c:pt>
                <c:pt idx="4552">
                  <c:v>24.559028999999999</c:v>
                </c:pt>
                <c:pt idx="4553">
                  <c:v>24.563873999999998</c:v>
                </c:pt>
                <c:pt idx="4554">
                  <c:v>24.568719000000002</c:v>
                </c:pt>
                <c:pt idx="4555">
                  <c:v>24.573563</c:v>
                </c:pt>
                <c:pt idx="4556">
                  <c:v>24.578408</c:v>
                </c:pt>
                <c:pt idx="4557">
                  <c:v>24.583252999999999</c:v>
                </c:pt>
                <c:pt idx="4558">
                  <c:v>24.588097999999999</c:v>
                </c:pt>
                <c:pt idx="4559">
                  <c:v>24.592943000000002</c:v>
                </c:pt>
                <c:pt idx="4560">
                  <c:v>24.597788000000001</c:v>
                </c:pt>
                <c:pt idx="4561">
                  <c:v>24.602633000000001</c:v>
                </c:pt>
                <c:pt idx="4562">
                  <c:v>24.607478</c:v>
                </c:pt>
                <c:pt idx="4563">
                  <c:v>24.612323</c:v>
                </c:pt>
                <c:pt idx="4564">
                  <c:v>24.617167999999999</c:v>
                </c:pt>
                <c:pt idx="4565">
                  <c:v>24.622012999999999</c:v>
                </c:pt>
                <c:pt idx="4566">
                  <c:v>24.626857999999999</c:v>
                </c:pt>
                <c:pt idx="4567">
                  <c:v>24.631703000000002</c:v>
                </c:pt>
                <c:pt idx="4568">
                  <c:v>24.636548000000001</c:v>
                </c:pt>
                <c:pt idx="4569">
                  <c:v>24.641393000000001</c:v>
                </c:pt>
                <c:pt idx="4570">
                  <c:v>24.646238</c:v>
                </c:pt>
                <c:pt idx="4571">
                  <c:v>24.651083</c:v>
                </c:pt>
                <c:pt idx="4572">
                  <c:v>24.655927999999999</c:v>
                </c:pt>
                <c:pt idx="4573">
                  <c:v>24.660772999999999</c:v>
                </c:pt>
                <c:pt idx="4574">
                  <c:v>24.665617999999998</c:v>
                </c:pt>
                <c:pt idx="4575">
                  <c:v>24.670463000000002</c:v>
                </c:pt>
                <c:pt idx="4576">
                  <c:v>24.675308000000001</c:v>
                </c:pt>
                <c:pt idx="4577">
                  <c:v>24.680152</c:v>
                </c:pt>
                <c:pt idx="4578">
                  <c:v>24.684996999999999</c:v>
                </c:pt>
                <c:pt idx="4579">
                  <c:v>24.689841999999999</c:v>
                </c:pt>
                <c:pt idx="4580">
                  <c:v>24.694686999999998</c:v>
                </c:pt>
                <c:pt idx="4581">
                  <c:v>24.699532000000001</c:v>
                </c:pt>
                <c:pt idx="4582">
                  <c:v>24.704377000000001</c:v>
                </c:pt>
                <c:pt idx="4583">
                  <c:v>24.709222</c:v>
                </c:pt>
                <c:pt idx="4584">
                  <c:v>24.714067</c:v>
                </c:pt>
                <c:pt idx="4585">
                  <c:v>24.718912</c:v>
                </c:pt>
                <c:pt idx="4586">
                  <c:v>24.723756999999999</c:v>
                </c:pt>
                <c:pt idx="4587">
                  <c:v>24.728601999999999</c:v>
                </c:pt>
                <c:pt idx="4588">
                  <c:v>24.733447000000002</c:v>
                </c:pt>
                <c:pt idx="4589">
                  <c:v>24.738292000000001</c:v>
                </c:pt>
                <c:pt idx="4590">
                  <c:v>24.743137000000001</c:v>
                </c:pt>
                <c:pt idx="4591">
                  <c:v>24.747982</c:v>
                </c:pt>
                <c:pt idx="4592">
                  <c:v>24.752827</c:v>
                </c:pt>
                <c:pt idx="4593">
                  <c:v>24.757671999999999</c:v>
                </c:pt>
                <c:pt idx="4594">
                  <c:v>24.762516999999999</c:v>
                </c:pt>
                <c:pt idx="4595">
                  <c:v>24.767361999999999</c:v>
                </c:pt>
                <c:pt idx="4596">
                  <c:v>24.772207000000002</c:v>
                </c:pt>
                <c:pt idx="4597">
                  <c:v>24.777052000000001</c:v>
                </c:pt>
                <c:pt idx="4598">
                  <c:v>24.781897000000001</c:v>
                </c:pt>
                <c:pt idx="4599">
                  <c:v>24.786742</c:v>
                </c:pt>
                <c:pt idx="4600">
                  <c:v>24.791585999999999</c:v>
                </c:pt>
                <c:pt idx="4601">
                  <c:v>24.796430999999998</c:v>
                </c:pt>
                <c:pt idx="4602">
                  <c:v>24.801276000000001</c:v>
                </c:pt>
                <c:pt idx="4603">
                  <c:v>24.806121000000001</c:v>
                </c:pt>
                <c:pt idx="4604">
                  <c:v>24.810966000000001</c:v>
                </c:pt>
                <c:pt idx="4605">
                  <c:v>24.815811</c:v>
                </c:pt>
                <c:pt idx="4606">
                  <c:v>24.820656</c:v>
                </c:pt>
                <c:pt idx="4607">
                  <c:v>24.825500999999999</c:v>
                </c:pt>
                <c:pt idx="4608">
                  <c:v>24.830345999999999</c:v>
                </c:pt>
                <c:pt idx="4609">
                  <c:v>24.835190999999998</c:v>
                </c:pt>
                <c:pt idx="4610">
                  <c:v>24.840036000000001</c:v>
                </c:pt>
                <c:pt idx="4611">
                  <c:v>24.844881000000001</c:v>
                </c:pt>
                <c:pt idx="4612">
                  <c:v>24.849726</c:v>
                </c:pt>
                <c:pt idx="4613">
                  <c:v>24.854571</c:v>
                </c:pt>
                <c:pt idx="4614">
                  <c:v>24.859416</c:v>
                </c:pt>
                <c:pt idx="4615">
                  <c:v>24.864260999999999</c:v>
                </c:pt>
                <c:pt idx="4616">
                  <c:v>24.869105999999999</c:v>
                </c:pt>
                <c:pt idx="4617">
                  <c:v>24.873951000000002</c:v>
                </c:pt>
                <c:pt idx="4618">
                  <c:v>24.878796000000001</c:v>
                </c:pt>
                <c:pt idx="4619">
                  <c:v>24.883641000000001</c:v>
                </c:pt>
                <c:pt idx="4620">
                  <c:v>24.888486</c:v>
                </c:pt>
                <c:pt idx="4621">
                  <c:v>24.893331</c:v>
                </c:pt>
                <c:pt idx="4622">
                  <c:v>24.898174999999998</c:v>
                </c:pt>
                <c:pt idx="4623">
                  <c:v>24.903020000000001</c:v>
                </c:pt>
                <c:pt idx="4624">
                  <c:v>24.907865000000001</c:v>
                </c:pt>
                <c:pt idx="4625">
                  <c:v>24.912710000000001</c:v>
                </c:pt>
                <c:pt idx="4626">
                  <c:v>24.917555</c:v>
                </c:pt>
                <c:pt idx="4627">
                  <c:v>24.9224</c:v>
                </c:pt>
                <c:pt idx="4628">
                  <c:v>24.927244999999999</c:v>
                </c:pt>
                <c:pt idx="4629">
                  <c:v>24.932089999999999</c:v>
                </c:pt>
                <c:pt idx="4630">
                  <c:v>24.936934999999998</c:v>
                </c:pt>
                <c:pt idx="4631">
                  <c:v>24.941780000000001</c:v>
                </c:pt>
                <c:pt idx="4632">
                  <c:v>24.946625000000001</c:v>
                </c:pt>
                <c:pt idx="4633">
                  <c:v>24.95147</c:v>
                </c:pt>
                <c:pt idx="4634">
                  <c:v>24.956315</c:v>
                </c:pt>
                <c:pt idx="4635">
                  <c:v>24.96116</c:v>
                </c:pt>
                <c:pt idx="4636">
                  <c:v>24.966004999999999</c:v>
                </c:pt>
                <c:pt idx="4637">
                  <c:v>24.970849999999999</c:v>
                </c:pt>
                <c:pt idx="4638">
                  <c:v>24.975695000000002</c:v>
                </c:pt>
                <c:pt idx="4639">
                  <c:v>24.980540000000001</c:v>
                </c:pt>
                <c:pt idx="4640">
                  <c:v>24.985385000000001</c:v>
                </c:pt>
                <c:pt idx="4641">
                  <c:v>24.99023</c:v>
                </c:pt>
                <c:pt idx="4642">
                  <c:v>24.995075</c:v>
                </c:pt>
                <c:pt idx="4643">
                  <c:v>24.999919999999999</c:v>
                </c:pt>
                <c:pt idx="4644">
                  <c:v>25.004764999999999</c:v>
                </c:pt>
                <c:pt idx="4645">
                  <c:v>25.009609000000001</c:v>
                </c:pt>
                <c:pt idx="4646">
                  <c:v>25.014454000000001</c:v>
                </c:pt>
                <c:pt idx="4647">
                  <c:v>25.019299</c:v>
                </c:pt>
                <c:pt idx="4648">
                  <c:v>25.024144</c:v>
                </c:pt>
                <c:pt idx="4649">
                  <c:v>25.028988999999999</c:v>
                </c:pt>
                <c:pt idx="4650">
                  <c:v>25.033833999999999</c:v>
                </c:pt>
                <c:pt idx="4651">
                  <c:v>25.038678999999998</c:v>
                </c:pt>
                <c:pt idx="4652">
                  <c:v>25.043524000000001</c:v>
                </c:pt>
                <c:pt idx="4653">
                  <c:v>25.048369000000001</c:v>
                </c:pt>
                <c:pt idx="4654">
                  <c:v>25.053214000000001</c:v>
                </c:pt>
                <c:pt idx="4655">
                  <c:v>25.058059</c:v>
                </c:pt>
                <c:pt idx="4656">
                  <c:v>25.062904</c:v>
                </c:pt>
                <c:pt idx="4657">
                  <c:v>25.067748999999999</c:v>
                </c:pt>
                <c:pt idx="4658">
                  <c:v>25.072593999999999</c:v>
                </c:pt>
                <c:pt idx="4659">
                  <c:v>25.077438999999998</c:v>
                </c:pt>
                <c:pt idx="4660">
                  <c:v>25.082284000000001</c:v>
                </c:pt>
                <c:pt idx="4661">
                  <c:v>25.087129000000001</c:v>
                </c:pt>
                <c:pt idx="4662">
                  <c:v>25.091974</c:v>
                </c:pt>
                <c:pt idx="4663">
                  <c:v>25.096819</c:v>
                </c:pt>
                <c:pt idx="4664">
                  <c:v>25.101664</c:v>
                </c:pt>
                <c:pt idx="4665">
                  <c:v>25.106508999999999</c:v>
                </c:pt>
                <c:pt idx="4666">
                  <c:v>25.111353999999999</c:v>
                </c:pt>
                <c:pt idx="4667">
                  <c:v>25.116198000000001</c:v>
                </c:pt>
                <c:pt idx="4668">
                  <c:v>25.121043</c:v>
                </c:pt>
                <c:pt idx="4669">
                  <c:v>25.125888</c:v>
                </c:pt>
                <c:pt idx="4670">
                  <c:v>25.130732999999999</c:v>
                </c:pt>
                <c:pt idx="4671">
                  <c:v>25.135577999999999</c:v>
                </c:pt>
                <c:pt idx="4672">
                  <c:v>25.140422999999998</c:v>
                </c:pt>
                <c:pt idx="4673">
                  <c:v>25.145268000000002</c:v>
                </c:pt>
                <c:pt idx="4674">
                  <c:v>25.150113000000001</c:v>
                </c:pt>
                <c:pt idx="4675">
                  <c:v>25.154958000000001</c:v>
                </c:pt>
                <c:pt idx="4676">
                  <c:v>25.159803</c:v>
                </c:pt>
                <c:pt idx="4677">
                  <c:v>25.164648</c:v>
                </c:pt>
                <c:pt idx="4678">
                  <c:v>25.169492999999999</c:v>
                </c:pt>
              </c:numCache>
            </c:numRef>
          </c:xVal>
          <c:yVal>
            <c:numRef>
              <c:f>'[1]Sample 15 (4096 scan)'!$M$3:$M$4681</c:f>
              <c:numCache>
                <c:formatCode>General</c:formatCode>
                <c:ptCount val="4679"/>
                <c:pt idx="0">
                  <c:v>4.6335459823617642E-3</c:v>
                </c:pt>
                <c:pt idx="1">
                  <c:v>4.2713573811850036E-3</c:v>
                </c:pt>
                <c:pt idx="2">
                  <c:v>3.4479198652317411E-3</c:v>
                </c:pt>
                <c:pt idx="3">
                  <c:v>4.5258201032619683E-3</c:v>
                </c:pt>
                <c:pt idx="4">
                  <c:v>5.0024760633710086E-3</c:v>
                </c:pt>
                <c:pt idx="5">
                  <c:v>3.0852998447890023E-3</c:v>
                </c:pt>
                <c:pt idx="6">
                  <c:v>2.5457158535057145E-3</c:v>
                </c:pt>
                <c:pt idx="7">
                  <c:v>3.2367900746848033E-3</c:v>
                </c:pt>
                <c:pt idx="8">
                  <c:v>4.2988700002323244E-3</c:v>
                </c:pt>
                <c:pt idx="9">
                  <c:v>4.7664682319124019E-3</c:v>
                </c:pt>
                <c:pt idx="10">
                  <c:v>5.5933956713614119E-3</c:v>
                </c:pt>
                <c:pt idx="11">
                  <c:v>4.0260029152058285E-3</c:v>
                </c:pt>
                <c:pt idx="12">
                  <c:v>2.7776579420348835E-3</c:v>
                </c:pt>
                <c:pt idx="13">
                  <c:v>3.4180890212279769E-3</c:v>
                </c:pt>
                <c:pt idx="14">
                  <c:v>4.2140369831581426E-3</c:v>
                </c:pt>
                <c:pt idx="15">
                  <c:v>3.4731606511807511E-3</c:v>
                </c:pt>
                <c:pt idx="16">
                  <c:v>1.1989275448468506E-3</c:v>
                </c:pt>
                <c:pt idx="17">
                  <c:v>1.421985606475773E-3</c:v>
                </c:pt>
                <c:pt idx="18">
                  <c:v>2.9934763791243935E-3</c:v>
                </c:pt>
                <c:pt idx="19">
                  <c:v>2.8878689378005751E-3</c:v>
                </c:pt>
                <c:pt idx="20">
                  <c:v>3.3102315964352869E-3</c:v>
                </c:pt>
                <c:pt idx="21">
                  <c:v>3.2918717233108019E-3</c:v>
                </c:pt>
                <c:pt idx="22">
                  <c:v>2.3642582041659699E-3</c:v>
                </c:pt>
                <c:pt idx="23">
                  <c:v>2.0862653961243316E-3</c:v>
                </c:pt>
                <c:pt idx="24">
                  <c:v>2.9452656739995531E-3</c:v>
                </c:pt>
                <c:pt idx="25">
                  <c:v>4.6335459823617642E-3</c:v>
                </c:pt>
                <c:pt idx="26">
                  <c:v>5.3575280027194916E-3</c:v>
                </c:pt>
                <c:pt idx="27">
                  <c:v>4.6312540637639676E-3</c:v>
                </c:pt>
                <c:pt idx="28">
                  <c:v>3.9113305703267764E-3</c:v>
                </c:pt>
                <c:pt idx="29">
                  <c:v>3.5534679897105681E-3</c:v>
                </c:pt>
                <c:pt idx="30">
                  <c:v>3.7507671062810832E-3</c:v>
                </c:pt>
                <c:pt idx="31">
                  <c:v>5.0872419117277135E-3</c:v>
                </c:pt>
                <c:pt idx="32">
                  <c:v>5.4353934183020147E-3</c:v>
                </c:pt>
                <c:pt idx="33">
                  <c:v>4.2117440986041421E-3</c:v>
                </c:pt>
                <c:pt idx="34">
                  <c:v>3.1679337332458646E-3</c:v>
                </c:pt>
                <c:pt idx="35">
                  <c:v>3.0049547748438599E-3</c:v>
                </c:pt>
                <c:pt idx="36">
                  <c:v>4.012242930883092E-3</c:v>
                </c:pt>
                <c:pt idx="37">
                  <c:v>4.9268679974722174E-3</c:v>
                </c:pt>
                <c:pt idx="38">
                  <c:v>3.9686683930340028E-3</c:v>
                </c:pt>
                <c:pt idx="39">
                  <c:v>3.3102315964352869E-3</c:v>
                </c:pt>
                <c:pt idx="40">
                  <c:v>3.3607195037123061E-3</c:v>
                </c:pt>
                <c:pt idx="41">
                  <c:v>4.1750572277100551E-3</c:v>
                </c:pt>
                <c:pt idx="42">
                  <c:v>4.2851137857338184E-3</c:v>
                </c:pt>
                <c:pt idx="43">
                  <c:v>4.498313755164296E-3</c:v>
                </c:pt>
                <c:pt idx="44">
                  <c:v>4.74355186913622E-3</c:v>
                </c:pt>
                <c:pt idx="45">
                  <c:v>3.9870157992180077E-3</c:v>
                </c:pt>
                <c:pt idx="46">
                  <c:v>2.871797259575315E-3</c:v>
                </c:pt>
                <c:pt idx="47">
                  <c:v>2.1827675439111127E-3</c:v>
                </c:pt>
                <c:pt idx="48">
                  <c:v>1.9621774921371182E-3</c:v>
                </c:pt>
                <c:pt idx="49">
                  <c:v>2.6513595333933493E-3</c:v>
                </c:pt>
                <c:pt idx="50">
                  <c:v>3.4089101203490513E-3</c:v>
                </c:pt>
                <c:pt idx="51">
                  <c:v>2.9223073760018536E-3</c:v>
                </c:pt>
                <c:pt idx="52">
                  <c:v>2.3573667568017598E-3</c:v>
                </c:pt>
                <c:pt idx="53">
                  <c:v>1.7599271049982823E-3</c:v>
                </c:pt>
                <c:pt idx="54">
                  <c:v>1.4840650696756885E-3</c:v>
                </c:pt>
                <c:pt idx="55">
                  <c:v>1.4541754395360762E-3</c:v>
                </c:pt>
                <c:pt idx="56">
                  <c:v>2.1092429444785621E-3</c:v>
                </c:pt>
                <c:pt idx="57">
                  <c:v>3.0967771833578794E-3</c:v>
                </c:pt>
                <c:pt idx="58">
                  <c:v>3.9503206488749054E-3</c:v>
                </c:pt>
                <c:pt idx="59">
                  <c:v>4.3378449092547067E-3</c:v>
                </c:pt>
                <c:pt idx="60">
                  <c:v>4.3882807621740128E-3</c:v>
                </c:pt>
                <c:pt idx="61">
                  <c:v>3.3584246543199026E-3</c:v>
                </c:pt>
                <c:pt idx="62">
                  <c:v>1.2656202274700101E-3</c:v>
                </c:pt>
                <c:pt idx="63">
                  <c:v>9.2521093556441336E-4</c:v>
                </c:pt>
                <c:pt idx="64">
                  <c:v>1.7622256350632304E-3</c:v>
                </c:pt>
                <c:pt idx="65">
                  <c:v>2.4584365472754E-3</c:v>
                </c:pt>
                <c:pt idx="66">
                  <c:v>3.1312084062484757E-3</c:v>
                </c:pt>
                <c:pt idx="67">
                  <c:v>3.2712164617850759E-3</c:v>
                </c:pt>
                <c:pt idx="68">
                  <c:v>3.6085321385517233E-3</c:v>
                </c:pt>
                <c:pt idx="69">
                  <c:v>3.6521224316994338E-3</c:v>
                </c:pt>
                <c:pt idx="70">
                  <c:v>3.2643312794883306E-3</c:v>
                </c:pt>
                <c:pt idx="71">
                  <c:v>3.0118417488437244E-3</c:v>
                </c:pt>
                <c:pt idx="72">
                  <c:v>2.320611566863362E-3</c:v>
                </c:pt>
                <c:pt idx="73">
                  <c:v>1.6679815623715788E-3</c:v>
                </c:pt>
                <c:pt idx="74">
                  <c:v>2.1253269135280695E-3</c:v>
                </c:pt>
                <c:pt idx="75">
                  <c:v>2.010435732640703E-3</c:v>
                </c:pt>
                <c:pt idx="76">
                  <c:v>7.4115760685999899E-4</c:v>
                </c:pt>
                <c:pt idx="77">
                  <c:v>7.8487334236676531E-4</c:v>
                </c:pt>
                <c:pt idx="78">
                  <c:v>1.9736677610555642E-3</c:v>
                </c:pt>
                <c:pt idx="79">
                  <c:v>2.7638807110699215E-3</c:v>
                </c:pt>
                <c:pt idx="80">
                  <c:v>3.4318572140336068E-3</c:v>
                </c:pt>
                <c:pt idx="81">
                  <c:v>4.3286744796795507E-3</c:v>
                </c:pt>
                <c:pt idx="82">
                  <c:v>4.82375683035563E-3</c:v>
                </c:pt>
                <c:pt idx="83">
                  <c:v>4.5762464341869702E-3</c:v>
                </c:pt>
                <c:pt idx="84">
                  <c:v>3.7094751751969302E-3</c:v>
                </c:pt>
                <c:pt idx="85">
                  <c:v>3.2758065568935235E-3</c:v>
                </c:pt>
                <c:pt idx="86">
                  <c:v>3.3698988484411885E-3</c:v>
                </c:pt>
                <c:pt idx="87">
                  <c:v>2.3527724321120713E-3</c:v>
                </c:pt>
                <c:pt idx="88">
                  <c:v>1.1460301815645613E-3</c:v>
                </c:pt>
                <c:pt idx="89">
                  <c:v>1.633499800543281E-3</c:v>
                </c:pt>
                <c:pt idx="90">
                  <c:v>2.3527724321120713E-3</c:v>
                </c:pt>
                <c:pt idx="91">
                  <c:v>2.3780409560816285E-3</c:v>
                </c:pt>
                <c:pt idx="92">
                  <c:v>3.2184288487049351E-3</c:v>
                </c:pt>
                <c:pt idx="93">
                  <c:v>3.8127017941067542E-3</c:v>
                </c:pt>
                <c:pt idx="94">
                  <c:v>3.353834939682887E-3</c:v>
                </c:pt>
                <c:pt idx="95">
                  <c:v>3.0462759052497512E-3</c:v>
                </c:pt>
                <c:pt idx="96">
                  <c:v>3.2712164617850759E-3</c:v>
                </c:pt>
                <c:pt idx="97">
                  <c:v>3.5351125972071795E-3</c:v>
                </c:pt>
                <c:pt idx="98">
                  <c:v>3.158752528340969E-3</c:v>
                </c:pt>
                <c:pt idx="99">
                  <c:v>2.7110662290523724E-3</c:v>
                </c:pt>
                <c:pt idx="100">
                  <c:v>2.4492488076297558E-3</c:v>
                </c:pt>
                <c:pt idx="101">
                  <c:v>2.3504752618331848E-3</c:v>
                </c:pt>
                <c:pt idx="102">
                  <c:v>2.6651383188850408E-3</c:v>
                </c:pt>
                <c:pt idx="103">
                  <c:v>2.5319354181203568E-3</c:v>
                </c:pt>
                <c:pt idx="104">
                  <c:v>1.8495658558534966E-3</c:v>
                </c:pt>
                <c:pt idx="105">
                  <c:v>1.9920519161709116E-3</c:v>
                </c:pt>
                <c:pt idx="106">
                  <c:v>3.0830043612185554E-3</c:v>
                </c:pt>
                <c:pt idx="107">
                  <c:v>3.8906881461445719E-3</c:v>
                </c:pt>
                <c:pt idx="108">
                  <c:v>3.9893092012275311E-3</c:v>
                </c:pt>
                <c:pt idx="109">
                  <c:v>3.727827355852753E-3</c:v>
                </c:pt>
                <c:pt idx="110">
                  <c:v>3.2207240204490395E-3</c:v>
                </c:pt>
                <c:pt idx="111">
                  <c:v>2.9406740566907397E-3</c:v>
                </c:pt>
                <c:pt idx="112">
                  <c:v>2.9062362528631258E-3</c:v>
                </c:pt>
                <c:pt idx="113">
                  <c:v>2.8901648706864957E-3</c:v>
                </c:pt>
                <c:pt idx="114">
                  <c:v>2.7041771773614887E-3</c:v>
                </c:pt>
                <c:pt idx="115">
                  <c:v>1.8058967007227311E-3</c:v>
                </c:pt>
                <c:pt idx="116">
                  <c:v>9.3901356851544548E-4</c:v>
                </c:pt>
                <c:pt idx="117">
                  <c:v>1.1828286438833047E-3</c:v>
                </c:pt>
                <c:pt idx="118">
                  <c:v>1.9805618589091578E-3</c:v>
                </c:pt>
                <c:pt idx="119">
                  <c:v>2.4285760840244697E-3</c:v>
                </c:pt>
                <c:pt idx="120">
                  <c:v>2.2999361774466154E-3</c:v>
                </c:pt>
                <c:pt idx="121">
                  <c:v>1.8380741581509596E-3</c:v>
                </c:pt>
                <c:pt idx="122">
                  <c:v>1.833477442025E-3</c:v>
                </c:pt>
                <c:pt idx="123">
                  <c:v>2.3596639112124507E-3</c:v>
                </c:pt>
                <c:pt idx="124">
                  <c:v>2.3114225577969272E-3</c:v>
                </c:pt>
                <c:pt idx="125">
                  <c:v>1.6633840629384222E-3</c:v>
                </c:pt>
                <c:pt idx="126">
                  <c:v>1.6266033052615425E-3</c:v>
                </c:pt>
                <c:pt idx="127">
                  <c:v>2.1391129663788089E-3</c:v>
                </c:pt>
                <c:pt idx="128">
                  <c:v>2.4469518594959494E-3</c:v>
                </c:pt>
                <c:pt idx="129">
                  <c:v>2.835061022306129E-3</c:v>
                </c:pt>
                <c:pt idx="130">
                  <c:v>3.5121678810932089E-3</c:v>
                </c:pt>
                <c:pt idx="131">
                  <c:v>4.0718681566853654E-3</c:v>
                </c:pt>
                <c:pt idx="132">
                  <c:v>3.8356395902515716E-3</c:v>
                </c:pt>
                <c:pt idx="133">
                  <c:v>2.770769350344815E-3</c:v>
                </c:pt>
                <c:pt idx="134">
                  <c:v>1.9391965574369063E-3</c:v>
                </c:pt>
                <c:pt idx="135">
                  <c:v>1.6702803041485081E-3</c:v>
                </c:pt>
                <c:pt idx="136">
                  <c:v>1.7875091164698542E-3</c:v>
                </c:pt>
                <c:pt idx="137">
                  <c:v>2.5112644080693691E-3</c:v>
                </c:pt>
                <c:pt idx="138">
                  <c:v>3.3240012793358531E-3</c:v>
                </c:pt>
                <c:pt idx="139">
                  <c:v>3.2321997998986385E-3</c:v>
                </c:pt>
                <c:pt idx="140">
                  <c:v>2.4377640140720302E-3</c:v>
                </c:pt>
                <c:pt idx="141">
                  <c:v>2.0609894818428565E-3</c:v>
                </c:pt>
                <c:pt idx="142">
                  <c:v>2.5319354181203568E-3</c:v>
                </c:pt>
                <c:pt idx="143">
                  <c:v>3.3813729104616996E-3</c:v>
                </c:pt>
                <c:pt idx="144">
                  <c:v>3.9503206488749054E-3</c:v>
                </c:pt>
                <c:pt idx="145">
                  <c:v>4.0351761324763924E-3</c:v>
                </c:pt>
                <c:pt idx="146">
                  <c:v>3.966374943497275E-3</c:v>
                </c:pt>
                <c:pt idx="147">
                  <c:v>3.9893092012275311E-3</c:v>
                </c:pt>
                <c:pt idx="148">
                  <c:v>3.7622367834188042E-3</c:v>
                </c:pt>
                <c:pt idx="149">
                  <c:v>3.0302067802637778E-3</c:v>
                </c:pt>
                <c:pt idx="150">
                  <c:v>2.3987147269288744E-3</c:v>
                </c:pt>
                <c:pt idx="151">
                  <c:v>2.5342321705723592E-3</c:v>
                </c:pt>
                <c:pt idx="152">
                  <c:v>3.2046577072571969E-3</c:v>
                </c:pt>
                <c:pt idx="153">
                  <c:v>3.6567107726750425E-3</c:v>
                </c:pt>
                <c:pt idx="154">
                  <c:v>3.6429456863578125E-3</c:v>
                </c:pt>
                <c:pt idx="155">
                  <c:v>3.5718230440984211E-3</c:v>
                </c:pt>
                <c:pt idx="156">
                  <c:v>3.6314746358223626E-3</c:v>
                </c:pt>
                <c:pt idx="157">
                  <c:v>3.8471082902644671E-3</c:v>
                </c:pt>
                <c:pt idx="158">
                  <c:v>4.1934008321063976E-3</c:v>
                </c:pt>
                <c:pt idx="159">
                  <c:v>4.273650128474582E-3</c:v>
                </c:pt>
                <c:pt idx="160">
                  <c:v>3.8677516175543714E-3</c:v>
                </c:pt>
                <c:pt idx="161">
                  <c:v>3.3997311349288628E-3</c:v>
                </c:pt>
                <c:pt idx="162">
                  <c:v>3.2964617232982274E-3</c:v>
                </c:pt>
                <c:pt idx="163">
                  <c:v>3.3033466836465131E-3</c:v>
                </c:pt>
                <c:pt idx="164">
                  <c:v>3.0210243068410358E-3</c:v>
                </c:pt>
                <c:pt idx="165">
                  <c:v>2.6743240701241344E-3</c:v>
                </c:pt>
                <c:pt idx="166">
                  <c:v>2.5571994042290491E-3</c:v>
                </c:pt>
                <c:pt idx="167">
                  <c:v>2.3389893310964416E-3</c:v>
                </c:pt>
                <c:pt idx="168">
                  <c:v>1.7714197023969147E-3</c:v>
                </c:pt>
                <c:pt idx="169">
                  <c:v>1.3736989111979847E-3</c:v>
                </c:pt>
                <c:pt idx="170">
                  <c:v>1.674877771823402E-3</c:v>
                </c:pt>
                <c:pt idx="171">
                  <c:v>2.4791086520806749E-3</c:v>
                </c:pt>
                <c:pt idx="172">
                  <c:v>3.4043206382066149E-3</c:v>
                </c:pt>
                <c:pt idx="173">
                  <c:v>4.0718681566853654E-3</c:v>
                </c:pt>
                <c:pt idx="174">
                  <c:v>3.8310520732754982E-3</c:v>
                </c:pt>
                <c:pt idx="175">
                  <c:v>2.7041771773614887E-3</c:v>
                </c:pt>
                <c:pt idx="176">
                  <c:v>1.8518641795176594E-3</c:v>
                </c:pt>
                <c:pt idx="177">
                  <c:v>2.1643869019398743E-3</c:v>
                </c:pt>
                <c:pt idx="178">
                  <c:v>3.1289130283866928E-3</c:v>
                </c:pt>
                <c:pt idx="179">
                  <c:v>3.714063252054034E-3</c:v>
                </c:pt>
                <c:pt idx="180">
                  <c:v>3.7714124300540774E-3</c:v>
                </c:pt>
                <c:pt idx="181">
                  <c:v>3.856283155207807E-3</c:v>
                </c:pt>
                <c:pt idx="182">
                  <c:v>4.0099495816806607E-3</c:v>
                </c:pt>
                <c:pt idx="183">
                  <c:v>3.8425208261038124E-3</c:v>
                </c:pt>
                <c:pt idx="184">
                  <c:v>3.4433305627361577E-3</c:v>
                </c:pt>
                <c:pt idx="185">
                  <c:v>3.2735115119815195E-3</c:v>
                </c:pt>
                <c:pt idx="186">
                  <c:v>3.3951416105155729E-3</c:v>
                </c:pt>
                <c:pt idx="187">
                  <c:v>3.4662768638697994E-3</c:v>
                </c:pt>
                <c:pt idx="188">
                  <c:v>3.4341518943414862E-3</c:v>
                </c:pt>
                <c:pt idx="189">
                  <c:v>3.4456252166256141E-3</c:v>
                </c:pt>
                <c:pt idx="190">
                  <c:v>3.4020258892096811E-3</c:v>
                </c:pt>
                <c:pt idx="191">
                  <c:v>3.1541618941776095E-3</c:v>
                </c:pt>
                <c:pt idx="192">
                  <c:v>2.8327649625389251E-3</c:v>
                </c:pt>
                <c:pt idx="193">
                  <c:v>2.6490630506375012E-3</c:v>
                </c:pt>
                <c:pt idx="194">
                  <c:v>2.6881025383510559E-3</c:v>
                </c:pt>
                <c:pt idx="195">
                  <c:v>2.9751106710992348E-3</c:v>
                </c:pt>
                <c:pt idx="196">
                  <c:v>3.4043206382066149E-3</c:v>
                </c:pt>
                <c:pt idx="197">
                  <c:v>3.6314746358223626E-3</c:v>
                </c:pt>
                <c:pt idx="198">
                  <c:v>3.3607195037123061E-3</c:v>
                </c:pt>
                <c:pt idx="199">
                  <c:v>2.7087698837763297E-3</c:v>
                </c:pt>
                <c:pt idx="200">
                  <c:v>2.1161361058151806E-3</c:v>
                </c:pt>
                <c:pt idx="201">
                  <c:v>1.9851578976880502E-3</c:v>
                </c:pt>
                <c:pt idx="202">
                  <c:v>2.3688524759618579E-3</c:v>
                </c:pt>
                <c:pt idx="203">
                  <c:v>2.8166923961354673E-3</c:v>
                </c:pt>
                <c:pt idx="204">
                  <c:v>2.9131239087841765E-3</c:v>
                </c:pt>
                <c:pt idx="205">
                  <c:v>2.805211832952792E-3</c:v>
                </c:pt>
                <c:pt idx="206">
                  <c:v>2.7546957846820153E-3</c:v>
                </c:pt>
                <c:pt idx="207">
                  <c:v>2.7386219599419004E-3</c:v>
                </c:pt>
                <c:pt idx="208">
                  <c:v>2.8281728271439821E-3</c:v>
                </c:pt>
                <c:pt idx="209">
                  <c:v>3.1059589590740622E-3</c:v>
                </c:pt>
                <c:pt idx="210">
                  <c:v>3.3767833015054816E-3</c:v>
                </c:pt>
                <c:pt idx="211">
                  <c:v>3.5167568665818161E-3</c:v>
                </c:pt>
                <c:pt idx="212">
                  <c:v>3.5649399383255176E-3</c:v>
                </c:pt>
                <c:pt idx="213">
                  <c:v>3.3744884891014904E-3</c:v>
                </c:pt>
                <c:pt idx="214">
                  <c:v>2.8924607982855344E-3</c:v>
                </c:pt>
                <c:pt idx="215">
                  <c:v>2.5732761531318538E-3</c:v>
                </c:pt>
                <c:pt idx="216">
                  <c:v>2.8235806706013999E-3</c:v>
                </c:pt>
                <c:pt idx="217">
                  <c:v>3.3285911313618577E-3</c:v>
                </c:pt>
                <c:pt idx="218">
                  <c:v>3.3630143478206032E-3</c:v>
                </c:pt>
                <c:pt idx="219">
                  <c:v>2.75699202420987E-3</c:v>
                </c:pt>
                <c:pt idx="220">
                  <c:v>2.2195278121176498E-3</c:v>
                </c:pt>
                <c:pt idx="221">
                  <c:v>2.5135612081180758E-3</c:v>
                </c:pt>
                <c:pt idx="222">
                  <c:v>3.5121678810932089E-3</c:v>
                </c:pt>
                <c:pt idx="223">
                  <c:v>4.3470152543675367E-3</c:v>
                </c:pt>
                <c:pt idx="224">
                  <c:v>4.3722332679250187E-3</c:v>
                </c:pt>
                <c:pt idx="225">
                  <c:v>3.6750639252779438E-3</c:v>
                </c:pt>
                <c:pt idx="226">
                  <c:v>2.8786851533917357E-3</c:v>
                </c:pt>
                <c:pt idx="227">
                  <c:v>2.5549027046609663E-3</c:v>
                </c:pt>
                <c:pt idx="228">
                  <c:v>2.7087698837763297E-3</c:v>
                </c:pt>
                <c:pt idx="229">
                  <c:v>2.90394035698327E-3</c:v>
                </c:pt>
                <c:pt idx="230">
                  <c:v>2.8970526376241867E-3</c:v>
                </c:pt>
                <c:pt idx="231">
                  <c:v>2.8327649625389251E-3</c:v>
                </c:pt>
                <c:pt idx="232">
                  <c:v>2.8488372698854958E-3</c:v>
                </c:pt>
                <c:pt idx="233">
                  <c:v>2.8970526376241867E-3</c:v>
                </c:pt>
                <c:pt idx="234">
                  <c:v>2.9108280287637456E-3</c:v>
                </c:pt>
                <c:pt idx="235">
                  <c:v>2.825876751516021E-3</c:v>
                </c:pt>
                <c:pt idx="236">
                  <c:v>2.5181547923498471E-3</c:v>
                </c:pt>
                <c:pt idx="237">
                  <c:v>1.9920519161709116E-3</c:v>
                </c:pt>
                <c:pt idx="238">
                  <c:v>1.6082124182721369E-3</c:v>
                </c:pt>
                <c:pt idx="239">
                  <c:v>1.7967029509353694E-3</c:v>
                </c:pt>
                <c:pt idx="240">
                  <c:v>2.5273418973509321E-3</c:v>
                </c:pt>
                <c:pt idx="241">
                  <c:v>3.1977720651873431E-3</c:v>
                </c:pt>
                <c:pt idx="242">
                  <c:v>3.2712164617850759E-3</c:v>
                </c:pt>
                <c:pt idx="243">
                  <c:v>2.8993485493636895E-3</c:v>
                </c:pt>
                <c:pt idx="244">
                  <c:v>2.6605454115391503E-3</c:v>
                </c:pt>
                <c:pt idx="245">
                  <c:v>2.8419491698865595E-3</c:v>
                </c:pt>
                <c:pt idx="246">
                  <c:v>3.2803966308636578E-3</c:v>
                </c:pt>
                <c:pt idx="247">
                  <c:v>3.6085321385517233E-3</c:v>
                </c:pt>
                <c:pt idx="248">
                  <c:v>3.5374070397611312E-3</c:v>
                </c:pt>
                <c:pt idx="249">
                  <c:v>3.0852998447890023E-3</c:v>
                </c:pt>
                <c:pt idx="250">
                  <c:v>2.5640894712027906E-3</c:v>
                </c:pt>
                <c:pt idx="251">
                  <c:v>2.2930442857602706E-3</c:v>
                </c:pt>
                <c:pt idx="252">
                  <c:v>2.3412865278226169E-3</c:v>
                </c:pt>
                <c:pt idx="253">
                  <c:v>2.5571994042290491E-3</c:v>
                </c:pt>
                <c:pt idx="254">
                  <c:v>2.7822503100589646E-3</c:v>
                </c:pt>
                <c:pt idx="255">
                  <c:v>2.9108280287637456E-3</c:v>
                </c:pt>
                <c:pt idx="256">
                  <c:v>2.926899077892342E-3</c:v>
                </c:pt>
                <c:pt idx="257">
                  <c:v>2.970519191232035E-3</c:v>
                </c:pt>
                <c:pt idx="258">
                  <c:v>3.1312084062484757E-3</c:v>
                </c:pt>
                <c:pt idx="259">
                  <c:v>3.3377707720025906E-3</c:v>
                </c:pt>
                <c:pt idx="260">
                  <c:v>3.4823389602932631E-3</c:v>
                </c:pt>
                <c:pt idx="261">
                  <c:v>3.5741174021235445E-3</c:v>
                </c:pt>
                <c:pt idx="262">
                  <c:v>3.7392972970926586E-3</c:v>
                </c:pt>
                <c:pt idx="263">
                  <c:v>3.9916025979563896E-3</c:v>
                </c:pt>
                <c:pt idx="264">
                  <c:v>4.0351761324763924E-3</c:v>
                </c:pt>
                <c:pt idx="265">
                  <c:v>3.6222977003065315E-3</c:v>
                </c:pt>
                <c:pt idx="266">
                  <c:v>2.979702129822015E-3</c:v>
                </c:pt>
                <c:pt idx="267">
                  <c:v>2.5549027046609663E-3</c:v>
                </c:pt>
                <c:pt idx="268">
                  <c:v>2.541122396197637E-3</c:v>
                </c:pt>
                <c:pt idx="269">
                  <c:v>2.7432145077329606E-3</c:v>
                </c:pt>
                <c:pt idx="270">
                  <c:v>2.7891388224415836E-3</c:v>
                </c:pt>
                <c:pt idx="271">
                  <c:v>2.6054288735679609E-3</c:v>
                </c:pt>
                <c:pt idx="272">
                  <c:v>2.5227483554273178E-3</c:v>
                </c:pt>
                <c:pt idx="273">
                  <c:v>2.6903989312154764E-3</c:v>
                </c:pt>
                <c:pt idx="274">
                  <c:v>2.9728149338086318E-3</c:v>
                </c:pt>
                <c:pt idx="275">
                  <c:v>3.2184288487049351E-3</c:v>
                </c:pt>
                <c:pt idx="276">
                  <c:v>3.4112048534944428E-3</c:v>
                </c:pt>
                <c:pt idx="277">
                  <c:v>3.6590049352390741E-3</c:v>
                </c:pt>
                <c:pt idx="278">
                  <c:v>3.9870157992180077E-3</c:v>
                </c:pt>
                <c:pt idx="279">
                  <c:v>4.1475411875422363E-3</c:v>
                </c:pt>
                <c:pt idx="280">
                  <c:v>3.8815135980843074E-3</c:v>
                </c:pt>
                <c:pt idx="281">
                  <c:v>3.2344949399341072E-3</c:v>
                </c:pt>
                <c:pt idx="282">
                  <c:v>2.5732761531318538E-3</c:v>
                </c:pt>
                <c:pt idx="283">
                  <c:v>2.3757438439855338E-3</c:v>
                </c:pt>
                <c:pt idx="284">
                  <c:v>2.9108280287637456E-3</c:v>
                </c:pt>
                <c:pt idx="285">
                  <c:v>3.7966450225462856E-3</c:v>
                </c:pt>
                <c:pt idx="286">
                  <c:v>4.438714060235438E-3</c:v>
                </c:pt>
                <c:pt idx="287">
                  <c:v>4.6702159622171724E-3</c:v>
                </c:pt>
                <c:pt idx="288">
                  <c:v>4.5854145835507731E-3</c:v>
                </c:pt>
                <c:pt idx="289">
                  <c:v>4.3561855150187068E-3</c:v>
                </c:pt>
                <c:pt idx="290">
                  <c:v>4.0420559899837505E-3</c:v>
                </c:pt>
                <c:pt idx="291">
                  <c:v>3.6245919421094008E-3</c:v>
                </c:pt>
                <c:pt idx="292">
                  <c:v>3.1885911351048346E-3</c:v>
                </c:pt>
                <c:pt idx="293">
                  <c:v>2.7937311375942908E-3</c:v>
                </c:pt>
                <c:pt idx="294">
                  <c:v>2.4699211028330614E-3</c:v>
                </c:pt>
                <c:pt idx="295">
                  <c:v>2.2264202116362153E-3</c:v>
                </c:pt>
                <c:pt idx="296">
                  <c:v>2.1000519886262836E-3</c:v>
                </c:pt>
                <c:pt idx="297">
                  <c:v>2.1551964539843205E-3</c:v>
                </c:pt>
                <c:pt idx="298">
                  <c:v>2.4147940302822191E-3</c:v>
                </c:pt>
                <c:pt idx="299">
                  <c:v>2.8143962940727629E-3</c:v>
                </c:pt>
                <c:pt idx="300">
                  <c:v>3.2115433017629869E-3</c:v>
                </c:pt>
                <c:pt idx="301">
                  <c:v>3.3446554469990231E-3</c:v>
                </c:pt>
                <c:pt idx="302">
                  <c:v>3.0761178787942489E-3</c:v>
                </c:pt>
                <c:pt idx="303">
                  <c:v>2.6352840430561297E-3</c:v>
                </c:pt>
                <c:pt idx="304">
                  <c:v>2.320611566863362E-3</c:v>
                </c:pt>
                <c:pt idx="305">
                  <c:v>2.3711496039257041E-3</c:v>
                </c:pt>
                <c:pt idx="306">
                  <c:v>2.7041771773614887E-3</c:v>
                </c:pt>
                <c:pt idx="307">
                  <c:v>2.9200115171270635E-3</c:v>
                </c:pt>
                <c:pt idx="308">
                  <c:v>2.9131239087841765E-3</c:v>
                </c:pt>
                <c:pt idx="309">
                  <c:v>2.7546957846820153E-3</c:v>
                </c:pt>
                <c:pt idx="310">
                  <c:v>2.6444700692619394E-3</c:v>
                </c:pt>
                <c:pt idx="311">
                  <c:v>2.7133625690409779E-3</c:v>
                </c:pt>
                <c:pt idx="312">
                  <c:v>2.8832770561695309E-3</c:v>
                </c:pt>
                <c:pt idx="313">
                  <c:v>3.0393891691133934E-3</c:v>
                </c:pt>
                <c:pt idx="314">
                  <c:v>3.0623447712342378E-3</c:v>
                </c:pt>
                <c:pt idx="315">
                  <c:v>2.8603173308147101E-3</c:v>
                </c:pt>
                <c:pt idx="316">
                  <c:v>2.5066707921062026E-3</c:v>
                </c:pt>
                <c:pt idx="317">
                  <c:v>2.1965528031956394E-3</c:v>
                </c:pt>
                <c:pt idx="318">
                  <c:v>2.0724786131525175E-3</c:v>
                </c:pt>
                <c:pt idx="319">
                  <c:v>2.2241227504200545E-3</c:v>
                </c:pt>
                <c:pt idx="320">
                  <c:v>2.5158580028782351E-3</c:v>
                </c:pt>
                <c:pt idx="321">
                  <c:v>2.7661769294488048E-3</c:v>
                </c:pt>
                <c:pt idx="322">
                  <c:v>2.9085321434566547E-3</c:v>
                </c:pt>
                <c:pt idx="323">
                  <c:v>2.9475614747246359E-3</c:v>
                </c:pt>
                <c:pt idx="324">
                  <c:v>3.0302067802637778E-3</c:v>
                </c:pt>
                <c:pt idx="325">
                  <c:v>3.2253143480832636E-3</c:v>
                </c:pt>
                <c:pt idx="326">
                  <c:v>3.4869280831486549E-3</c:v>
                </c:pt>
                <c:pt idx="327">
                  <c:v>3.7461791984517712E-3</c:v>
                </c:pt>
                <c:pt idx="328">
                  <c:v>3.9411466500529624E-3</c:v>
                </c:pt>
                <c:pt idx="329">
                  <c:v>4.1039725690017459E-3</c:v>
                </c:pt>
                <c:pt idx="330">
                  <c:v>4.1934008321063976E-3</c:v>
                </c:pt>
                <c:pt idx="331">
                  <c:v>4.1727642534017395E-3</c:v>
                </c:pt>
                <c:pt idx="332">
                  <c:v>3.9847223919279307E-3</c:v>
                </c:pt>
                <c:pt idx="333">
                  <c:v>3.7737063285081529E-3</c:v>
                </c:pt>
                <c:pt idx="334">
                  <c:v>3.6544166048285698E-3</c:v>
                </c:pt>
                <c:pt idx="335">
                  <c:v>3.7186513077822614E-3</c:v>
                </c:pt>
                <c:pt idx="336">
                  <c:v>3.8700452941794472E-3</c:v>
                </c:pt>
                <c:pt idx="337">
                  <c:v>3.9182112833261451E-3</c:v>
                </c:pt>
                <c:pt idx="338">
                  <c:v>3.8127017941067542E-3</c:v>
                </c:pt>
                <c:pt idx="339">
                  <c:v>3.5580567850058697E-3</c:v>
                </c:pt>
                <c:pt idx="340">
                  <c:v>3.2803966308636578E-3</c:v>
                </c:pt>
                <c:pt idx="341">
                  <c:v>2.9659276902201936E-3</c:v>
                </c:pt>
                <c:pt idx="342">
                  <c:v>2.6054288735679609E-3</c:v>
                </c:pt>
                <c:pt idx="343">
                  <c:v>2.1758748428495345E-3</c:v>
                </c:pt>
                <c:pt idx="344">
                  <c:v>1.8380741581509596E-3</c:v>
                </c:pt>
                <c:pt idx="345">
                  <c:v>1.6449938534816022E-3</c:v>
                </c:pt>
                <c:pt idx="346">
                  <c:v>1.6105112976723124E-3</c:v>
                </c:pt>
                <c:pt idx="347">
                  <c:v>1.5576357322194534E-3</c:v>
                </c:pt>
                <c:pt idx="348">
                  <c:v>1.4702699669412178E-3</c:v>
                </c:pt>
                <c:pt idx="349">
                  <c:v>1.428883515201651E-3</c:v>
                </c:pt>
                <c:pt idx="350">
                  <c:v>1.596717941869441E-3</c:v>
                </c:pt>
                <c:pt idx="351">
                  <c:v>1.9920519161709116E-3</c:v>
                </c:pt>
                <c:pt idx="352">
                  <c:v>2.4584365472754E-3</c:v>
                </c:pt>
                <c:pt idx="353">
                  <c:v>2.8557253223032708E-3</c:v>
                </c:pt>
                <c:pt idx="354">
                  <c:v>3.1059589590740622E-3</c:v>
                </c:pt>
                <c:pt idx="355">
                  <c:v>3.3285911313618577E-3</c:v>
                </c:pt>
                <c:pt idx="356">
                  <c:v>3.5718230440984211E-3</c:v>
                </c:pt>
                <c:pt idx="357">
                  <c:v>3.8815135980843074E-3</c:v>
                </c:pt>
                <c:pt idx="358">
                  <c:v>4.1521272470352866E-3</c:v>
                </c:pt>
                <c:pt idx="359">
                  <c:v>4.3286744796795507E-3</c:v>
                </c:pt>
                <c:pt idx="360">
                  <c:v>4.3630631550797272E-3</c:v>
                </c:pt>
                <c:pt idx="361">
                  <c:v>4.3172113239341448E-3</c:v>
                </c:pt>
                <c:pt idx="362">
                  <c:v>4.2690646286163147E-3</c:v>
                </c:pt>
                <c:pt idx="363">
                  <c:v>4.2828210648405696E-3</c:v>
                </c:pt>
                <c:pt idx="364">
                  <c:v>4.3905732402379494E-3</c:v>
                </c:pt>
                <c:pt idx="365">
                  <c:v>4.50519041344144E-3</c:v>
                </c:pt>
                <c:pt idx="366">
                  <c:v>4.5670782003810473E-3</c:v>
                </c:pt>
                <c:pt idx="367">
                  <c:v>4.4799757675232366E-3</c:v>
                </c:pt>
                <c:pt idx="368">
                  <c:v>4.2644791076409394E-3</c:v>
                </c:pt>
                <c:pt idx="369">
                  <c:v>3.9686683930340028E-3</c:v>
                </c:pt>
                <c:pt idx="370">
                  <c:v>3.6842403748010844E-3</c:v>
                </c:pt>
                <c:pt idx="371">
                  <c:v>3.4662768638697994E-3</c:v>
                </c:pt>
                <c:pt idx="372">
                  <c:v>3.3010517021482277E-3</c:v>
                </c:pt>
                <c:pt idx="373">
                  <c:v>3.1564572139017866E-3</c:v>
                </c:pt>
                <c:pt idx="374">
                  <c:v>3.0141373962719875E-3</c:v>
                </c:pt>
                <c:pt idx="375">
                  <c:v>2.894756720598135E-3</c:v>
                </c:pt>
                <c:pt idx="376">
                  <c:v>2.8373570767863399E-3</c:v>
                </c:pt>
                <c:pt idx="377">
                  <c:v>2.835061022306129E-3</c:v>
                </c:pt>
                <c:pt idx="378">
                  <c:v>2.8580213292022094E-3</c:v>
                </c:pt>
                <c:pt idx="379">
                  <c:v>2.8649093181789542E-3</c:v>
                </c:pt>
                <c:pt idx="380">
                  <c:v>2.8511332926448585E-3</c:v>
                </c:pt>
                <c:pt idx="381">
                  <c:v>2.8304688974849501E-3</c:v>
                </c:pt>
                <c:pt idx="382">
                  <c:v>2.8235806706013999E-3</c:v>
                </c:pt>
                <c:pt idx="383">
                  <c:v>2.7776579420348835E-3</c:v>
                </c:pt>
                <c:pt idx="384">
                  <c:v>2.676620494714399E-3</c:v>
                </c:pt>
                <c:pt idx="385">
                  <c:v>2.4859992584843615E-3</c:v>
                </c:pt>
                <c:pt idx="386">
                  <c:v>2.2838550227886056E-3</c:v>
                </c:pt>
                <c:pt idx="387">
                  <c:v>2.1092429444785621E-3</c:v>
                </c:pt>
                <c:pt idx="388">
                  <c:v>2.0219254459687974E-3</c:v>
                </c:pt>
                <c:pt idx="389">
                  <c:v>2.0127336858888345E-3</c:v>
                </c:pt>
                <c:pt idx="390">
                  <c:v>2.070180797472343E-3</c:v>
                </c:pt>
                <c:pt idx="391">
                  <c:v>2.1597916885429669E-3</c:v>
                </c:pt>
                <c:pt idx="392">
                  <c:v>2.2608814950724199E-3</c:v>
                </c:pt>
                <c:pt idx="393">
                  <c:v>2.3780409560816285E-3</c:v>
                </c:pt>
                <c:pt idx="394">
                  <c:v>2.5388256596110548E-3</c:v>
                </c:pt>
                <c:pt idx="395">
                  <c:v>2.8075079561633576E-3</c:v>
                </c:pt>
                <c:pt idx="396">
                  <c:v>3.1840006383536679E-3</c:v>
                </c:pt>
                <c:pt idx="397">
                  <c:v>3.5672343121995187E-3</c:v>
                </c:pt>
                <c:pt idx="398">
                  <c:v>3.7415912694945819E-3</c:v>
                </c:pt>
                <c:pt idx="399">
                  <c:v>3.5649399383255176E-3</c:v>
                </c:pt>
                <c:pt idx="400">
                  <c:v>3.0072504381298826E-3</c:v>
                </c:pt>
                <c:pt idx="401">
                  <c:v>2.3022334640960818E-3</c:v>
                </c:pt>
                <c:pt idx="402">
                  <c:v>1.6932674308031137E-3</c:v>
                </c:pt>
                <c:pt idx="403">
                  <c:v>1.4518762001586305E-3</c:v>
                </c:pt>
                <c:pt idx="404">
                  <c:v>1.5507387128852468E-3</c:v>
                </c:pt>
                <c:pt idx="405">
                  <c:v>1.8863383994377481E-3</c:v>
                </c:pt>
                <c:pt idx="406">
                  <c:v>2.221825283913903E-3</c:v>
                </c:pt>
                <c:pt idx="407">
                  <c:v>2.467624202299068E-3</c:v>
                </c:pt>
                <c:pt idx="408">
                  <c:v>2.5365289177359251E-3</c:v>
                </c:pt>
                <c:pt idx="409">
                  <c:v>2.4837023949719761E-3</c:v>
                </c:pt>
                <c:pt idx="410">
                  <c:v>2.3435837192595788E-3</c:v>
                </c:pt>
                <c:pt idx="411">
                  <c:v>2.2241227504200545E-3</c:v>
                </c:pt>
                <c:pt idx="412">
                  <c:v>2.1528988287693451E-3</c:v>
                </c:pt>
                <c:pt idx="413">
                  <c:v>2.1965528031956394E-3</c:v>
                </c:pt>
                <c:pt idx="414">
                  <c:v>2.3160170729094043E-3</c:v>
                </c:pt>
                <c:pt idx="415">
                  <c:v>2.5020771549887355E-3</c:v>
                </c:pt>
                <c:pt idx="416">
                  <c:v>2.6674347646263863E-3</c:v>
                </c:pt>
                <c:pt idx="417">
                  <c:v>2.7937311375942908E-3</c:v>
                </c:pt>
                <c:pt idx="418">
                  <c:v>2.8534293101173391E-3</c:v>
                </c:pt>
                <c:pt idx="419">
                  <c:v>2.8924607982855344E-3</c:v>
                </c:pt>
                <c:pt idx="420">
                  <c:v>2.9291949209079293E-3</c:v>
                </c:pt>
                <c:pt idx="421">
                  <c:v>3.0256155541241725E-3</c:v>
                </c:pt>
                <c:pt idx="422">
                  <c:v>3.1610478374949347E-3</c:v>
                </c:pt>
                <c:pt idx="423">
                  <c:v>3.3446554469990231E-3</c:v>
                </c:pt>
                <c:pt idx="424">
                  <c:v>3.4892226366513013E-3</c:v>
                </c:pt>
                <c:pt idx="425">
                  <c:v>3.5764117548654495E-3</c:v>
                </c:pt>
                <c:pt idx="426">
                  <c:v>3.5511735841385894E-3</c:v>
                </c:pt>
                <c:pt idx="427">
                  <c:v>3.468571464923631E-3</c:v>
                </c:pt>
                <c:pt idx="428">
                  <c:v>3.3492452039093346E-3</c:v>
                </c:pt>
                <c:pt idx="429">
                  <c:v>3.2941667259467344E-3</c:v>
                </c:pt>
                <c:pt idx="430">
                  <c:v>3.3010517021482277E-3</c:v>
                </c:pt>
                <c:pt idx="431">
                  <c:v>3.3676040201850999E-3</c:v>
                </c:pt>
                <c:pt idx="432">
                  <c:v>3.4410359035629279E-3</c:v>
                </c:pt>
                <c:pt idx="433">
                  <c:v>3.4869280831486549E-3</c:v>
                </c:pt>
                <c:pt idx="434">
                  <c:v>3.5006953249140382E-3</c:v>
                </c:pt>
                <c:pt idx="435">
                  <c:v>3.4892226366513013E-3</c:v>
                </c:pt>
                <c:pt idx="436">
                  <c:v>3.4846335243625681E-3</c:v>
                </c:pt>
                <c:pt idx="437">
                  <c:v>3.4754552363840396E-3</c:v>
                </c:pt>
                <c:pt idx="438">
                  <c:v>3.4616876459115931E-3</c:v>
                </c:pt>
                <c:pt idx="439">
                  <c:v>3.4020258892096811E-3</c:v>
                </c:pt>
                <c:pt idx="440">
                  <c:v>3.2918717233108019E-3</c:v>
                </c:pt>
                <c:pt idx="441">
                  <c:v>3.1174360597974182E-3</c:v>
                </c:pt>
                <c:pt idx="442">
                  <c:v>2.9085321434566547E-3</c:v>
                </c:pt>
                <c:pt idx="443">
                  <c:v>2.6926953187920155E-3</c:v>
                </c:pt>
                <c:pt idx="444">
                  <c:v>2.5388256596110548E-3</c:v>
                </c:pt>
                <c:pt idx="445">
                  <c:v>2.4768117727018701E-3</c:v>
                </c:pt>
                <c:pt idx="446">
                  <c:v>2.5434191274958939E-3</c:v>
                </c:pt>
                <c:pt idx="447">
                  <c:v>2.7271404979347658E-3</c:v>
                </c:pt>
                <c:pt idx="448">
                  <c:v>2.9728149338086318E-3</c:v>
                </c:pt>
                <c:pt idx="449">
                  <c:v>3.2253143480832636E-3</c:v>
                </c:pt>
                <c:pt idx="450">
                  <c:v>3.429562528441843E-3</c:v>
                </c:pt>
                <c:pt idx="451">
                  <c:v>3.5419959090193798E-3</c:v>
                </c:pt>
                <c:pt idx="452">
                  <c:v>3.5511735841385894E-3</c:v>
                </c:pt>
                <c:pt idx="453">
                  <c:v>3.4823389602932631E-3</c:v>
                </c:pt>
                <c:pt idx="454">
                  <c:v>3.3561297996435036E-3</c:v>
                </c:pt>
                <c:pt idx="455">
                  <c:v>3.2344949399341072E-3</c:v>
                </c:pt>
                <c:pt idx="456">
                  <c:v>3.1426852162783625E-3</c:v>
                </c:pt>
                <c:pt idx="457">
                  <c:v>3.1151406502236689E-3</c:v>
                </c:pt>
                <c:pt idx="458">
                  <c:v>3.158752528340969E-3</c:v>
                </c:pt>
                <c:pt idx="459">
                  <c:v>3.2758065568935235E-3</c:v>
                </c:pt>
                <c:pt idx="460">
                  <c:v>3.4410359035629279E-3</c:v>
                </c:pt>
                <c:pt idx="461">
                  <c:v>3.6314746358223626E-3</c:v>
                </c:pt>
                <c:pt idx="462">
                  <c:v>3.7599428585551875E-3</c:v>
                </c:pt>
                <c:pt idx="463">
                  <c:v>3.7920573259929702E-3</c:v>
                </c:pt>
                <c:pt idx="464">
                  <c:v>3.6222977003065315E-3</c:v>
                </c:pt>
                <c:pt idx="465">
                  <c:v>3.3285911313618577E-3</c:v>
                </c:pt>
                <c:pt idx="466">
                  <c:v>2.9062362528631258E-3</c:v>
                </c:pt>
                <c:pt idx="467">
                  <c:v>2.5732761531318538E-3</c:v>
                </c:pt>
                <c:pt idx="468">
                  <c:v>2.3757438439855338E-3</c:v>
                </c:pt>
                <c:pt idx="469">
                  <c:v>2.3895264372223446E-3</c:v>
                </c:pt>
                <c:pt idx="470">
                  <c:v>2.5939458781100155E-3</c:v>
                </c:pt>
                <c:pt idx="471">
                  <c:v>2.8511332926448585E-3</c:v>
                </c:pt>
                <c:pt idx="472">
                  <c:v>3.1266176452394712E-3</c:v>
                </c:pt>
                <c:pt idx="473">
                  <c:v>3.3033466836465131E-3</c:v>
                </c:pt>
                <c:pt idx="474">
                  <c:v>3.4043206382066149E-3</c:v>
                </c:pt>
                <c:pt idx="475">
                  <c:v>3.4226784399650212E-3</c:v>
                </c:pt>
                <c:pt idx="476">
                  <c:v>3.3836677070138155E-3</c:v>
                </c:pt>
                <c:pt idx="477">
                  <c:v>3.2987567153653918E-3</c:v>
                </c:pt>
                <c:pt idx="478">
                  <c:v>3.2000672844955114E-3</c:v>
                </c:pt>
                <c:pt idx="479">
                  <c:v>3.0921862637867115E-3</c:v>
                </c:pt>
                <c:pt idx="480">
                  <c:v>3.0141373962719875E-3</c:v>
                </c:pt>
                <c:pt idx="481">
                  <c:v>2.9659276902201936E-3</c:v>
                </c:pt>
                <c:pt idx="482">
                  <c:v>2.9383782401068981E-3</c:v>
                </c:pt>
                <c:pt idx="483">
                  <c:v>2.9246032295903168E-3</c:v>
                </c:pt>
                <c:pt idx="484">
                  <c:v>2.8901648706864957E-3</c:v>
                </c:pt>
                <c:pt idx="485">
                  <c:v>2.8373570767863399E-3</c:v>
                </c:pt>
                <c:pt idx="486">
                  <c:v>2.7501032897644384E-3</c:v>
                </c:pt>
                <c:pt idx="487">
                  <c:v>2.6421735706424476E-3</c:v>
                </c:pt>
                <c:pt idx="488">
                  <c:v>2.5112644080693691E-3</c:v>
                </c:pt>
                <c:pt idx="489">
                  <c:v>2.3987147269288744E-3</c:v>
                </c:pt>
                <c:pt idx="490">
                  <c:v>2.32290880590591E-3</c:v>
                </c:pt>
                <c:pt idx="491">
                  <c:v>2.3068280215258197E-3</c:v>
                </c:pt>
                <c:pt idx="492">
                  <c:v>2.3688524759618579E-3</c:v>
                </c:pt>
                <c:pt idx="493">
                  <c:v>2.4446549060733735E-3</c:v>
                </c:pt>
                <c:pt idx="494">
                  <c:v>2.5273418973509321E-3</c:v>
                </c:pt>
                <c:pt idx="495">
                  <c:v>2.5778694623667109E-3</c:v>
                </c:pt>
                <c:pt idx="496">
                  <c:v>2.5939458781100155E-3</c:v>
                </c:pt>
                <c:pt idx="497">
                  <c:v>2.6444700692619394E-3</c:v>
                </c:pt>
                <c:pt idx="498">
                  <c:v>2.7340293910013136E-3</c:v>
                </c:pt>
                <c:pt idx="499">
                  <c:v>2.9177156529659465E-3</c:v>
                </c:pt>
                <c:pt idx="500">
                  <c:v>3.1725243039877338E-3</c:v>
                </c:pt>
                <c:pt idx="501">
                  <c:v>3.4226784399650212E-3</c:v>
                </c:pt>
                <c:pt idx="502">
                  <c:v>3.6544166048285698E-3</c:v>
                </c:pt>
                <c:pt idx="503">
                  <c:v>3.769118526318227E-3</c:v>
                </c:pt>
                <c:pt idx="504">
                  <c:v>3.7828818695053723E-3</c:v>
                </c:pt>
                <c:pt idx="505">
                  <c:v>3.6842403748010844E-3</c:v>
                </c:pt>
                <c:pt idx="506">
                  <c:v>3.5121678810932089E-3</c:v>
                </c:pt>
                <c:pt idx="507">
                  <c:v>3.3240012793358531E-3</c:v>
                </c:pt>
                <c:pt idx="508">
                  <c:v>3.1266176452394712E-3</c:v>
                </c:pt>
                <c:pt idx="509">
                  <c:v>2.9728149338086318E-3</c:v>
                </c:pt>
                <c:pt idx="510">
                  <c:v>2.8396531259797797E-3</c:v>
                </c:pt>
                <c:pt idx="511">
                  <c:v>2.7179552331555445E-3</c:v>
                </c:pt>
                <c:pt idx="512">
                  <c:v>2.5985390921575702E-3</c:v>
                </c:pt>
                <c:pt idx="513">
                  <c:v>2.4515457504743488E-3</c:v>
                </c:pt>
                <c:pt idx="514">
                  <c:v>2.3114225577969272E-3</c:v>
                </c:pt>
                <c:pt idx="515">
                  <c:v>2.1873626515005462E-3</c:v>
                </c:pt>
                <c:pt idx="516">
                  <c:v>2.1092429444785621E-3</c:v>
                </c:pt>
                <c:pt idx="517">
                  <c:v>2.1253269135280695E-3</c:v>
                </c:pt>
                <c:pt idx="518">
                  <c:v>2.2126353649879471E-3</c:v>
                </c:pt>
                <c:pt idx="519">
                  <c:v>2.3918235175828251E-3</c:v>
                </c:pt>
                <c:pt idx="520">
                  <c:v>2.5985390921575702E-3</c:v>
                </c:pt>
                <c:pt idx="521">
                  <c:v>2.7845464861403491E-3</c:v>
                </c:pt>
                <c:pt idx="522">
                  <c:v>2.9246032295903168E-3</c:v>
                </c:pt>
                <c:pt idx="523">
                  <c:v>2.9544488451820339E-3</c:v>
                </c:pt>
                <c:pt idx="524">
                  <c:v>2.9383782401068981E-3</c:v>
                </c:pt>
                <c:pt idx="525">
                  <c:v>2.9016444558166432E-3</c:v>
                </c:pt>
                <c:pt idx="526">
                  <c:v>2.8878689378005751E-3</c:v>
                </c:pt>
                <c:pt idx="527">
                  <c:v>2.9842935674004867E-3</c:v>
                </c:pt>
                <c:pt idx="528">
                  <c:v>3.1266176452394712E-3</c:v>
                </c:pt>
                <c:pt idx="529">
                  <c:v>3.2895767153902078E-3</c:v>
                </c:pt>
                <c:pt idx="530">
                  <c:v>3.4226784399650212E-3</c:v>
                </c:pt>
                <c:pt idx="531">
                  <c:v>3.413499581356283E-3</c:v>
                </c:pt>
                <c:pt idx="532">
                  <c:v>3.3010517021482277E-3</c:v>
                </c:pt>
                <c:pt idx="533">
                  <c:v>3.0875953230737885E-3</c:v>
                </c:pt>
                <c:pt idx="534">
                  <c:v>2.8098040740868191E-3</c:v>
                </c:pt>
                <c:pt idx="535">
                  <c:v>2.5778694623667109E-3</c:v>
                </c:pt>
                <c:pt idx="536">
                  <c:v>2.3780409560816285E-3</c:v>
                </c:pt>
                <c:pt idx="537">
                  <c:v>2.2631788716483969E-3</c:v>
                </c:pt>
                <c:pt idx="538">
                  <c:v>2.217230335031295E-3</c:v>
                </c:pt>
                <c:pt idx="539">
                  <c:v>2.2126353649879471E-3</c:v>
                </c:pt>
                <c:pt idx="540">
                  <c:v>2.2539893336048777E-3</c:v>
                </c:pt>
                <c:pt idx="541">
                  <c:v>2.3137198179979945E-3</c:v>
                </c:pt>
                <c:pt idx="542">
                  <c:v>2.3895264372223446E-3</c:v>
                </c:pt>
                <c:pt idx="543">
                  <c:v>2.4837023949719761E-3</c:v>
                </c:pt>
                <c:pt idx="544">
                  <c:v>2.5939458781100155E-3</c:v>
                </c:pt>
                <c:pt idx="545">
                  <c:v>2.7133625690409779E-3</c:v>
                </c:pt>
                <c:pt idx="546">
                  <c:v>2.8488372698854958E-3</c:v>
                </c:pt>
                <c:pt idx="547">
                  <c:v>2.956744624762031E-3</c:v>
                </c:pt>
                <c:pt idx="548">
                  <c:v>3.0325023854049782E-3</c:v>
                </c:pt>
                <c:pt idx="549">
                  <c:v>3.055458146098089E-3</c:v>
                </c:pt>
                <c:pt idx="550">
                  <c:v>3.0049547748438599E-3</c:v>
                </c:pt>
                <c:pt idx="551">
                  <c:v>2.9062362528631258E-3</c:v>
                </c:pt>
                <c:pt idx="552">
                  <c:v>2.770769350344815E-3</c:v>
                </c:pt>
                <c:pt idx="553">
                  <c:v>2.6169117368236572E-3</c:v>
                </c:pt>
                <c:pt idx="554">
                  <c:v>2.4859992584843615E-3</c:v>
                </c:pt>
                <c:pt idx="555">
                  <c:v>2.3711496039257041E-3</c:v>
                </c:pt>
                <c:pt idx="556">
                  <c:v>2.2907469779518408E-3</c:v>
                </c:pt>
                <c:pt idx="557">
                  <c:v>2.244799710922174E-3</c:v>
                </c:pt>
                <c:pt idx="558">
                  <c:v>2.2310151181980098E-3</c:v>
                </c:pt>
                <c:pt idx="559">
                  <c:v>2.2493945328434517E-3</c:v>
                </c:pt>
                <c:pt idx="560">
                  <c:v>2.2907469779518408E-3</c:v>
                </c:pt>
                <c:pt idx="561">
                  <c:v>2.3573667568017598E-3</c:v>
                </c:pt>
                <c:pt idx="562">
                  <c:v>2.4285760840244697E-3</c:v>
                </c:pt>
                <c:pt idx="563">
                  <c:v>2.5066707921062026E-3</c:v>
                </c:pt>
                <c:pt idx="564">
                  <c:v>2.5732761531318538E-3</c:v>
                </c:pt>
                <c:pt idx="565">
                  <c:v>2.6169117368236572E-3</c:v>
                </c:pt>
                <c:pt idx="566">
                  <c:v>2.6398770667348526E-3</c:v>
                </c:pt>
                <c:pt idx="567">
                  <c:v>2.6375805575394873E-3</c:v>
                </c:pt>
                <c:pt idx="568">
                  <c:v>2.6169117368236572E-3</c:v>
                </c:pt>
                <c:pt idx="569">
                  <c:v>2.600835691249137E-3</c:v>
                </c:pt>
                <c:pt idx="570">
                  <c:v>2.5916492631540278E-3</c:v>
                </c:pt>
                <c:pt idx="571">
                  <c:v>2.6169117368236572E-3</c:v>
                </c:pt>
                <c:pt idx="572">
                  <c:v>2.6789169140170044E-3</c:v>
                </c:pt>
                <c:pt idx="573">
                  <c:v>2.770769350344815E-3</c:v>
                </c:pt>
                <c:pt idx="574">
                  <c:v>2.894756720598135E-3</c:v>
                </c:pt>
                <c:pt idx="575">
                  <c:v>3.0370935798297305E-3</c:v>
                </c:pt>
                <c:pt idx="576">
                  <c:v>3.1908863755527594E-3</c:v>
                </c:pt>
                <c:pt idx="577">
                  <c:v>3.3469503280961765E-3</c:v>
                </c:pt>
                <c:pt idx="578">
                  <c:v>3.4984007978281495E-3</c:v>
                </c:pt>
                <c:pt idx="579">
                  <c:v>3.6383572819913557E-3</c:v>
                </c:pt>
                <c:pt idx="580">
                  <c:v>3.7232393423817234E-3</c:v>
                </c:pt>
                <c:pt idx="581">
                  <c:v>3.7622367834188042E-3</c:v>
                </c:pt>
                <c:pt idx="582">
                  <c:v>3.7255333517582923E-3</c:v>
                </c:pt>
                <c:pt idx="583">
                  <c:v>3.5993549917266998E-3</c:v>
                </c:pt>
                <c:pt idx="584">
                  <c:v>3.4272678375666388E-3</c:v>
                </c:pt>
                <c:pt idx="585">
                  <c:v>3.2253143480832636E-3</c:v>
                </c:pt>
                <c:pt idx="586">
                  <c:v>3.0118417488437244E-3</c:v>
                </c:pt>
                <c:pt idx="587">
                  <c:v>2.8396531259797797E-3</c:v>
                </c:pt>
                <c:pt idx="588">
                  <c:v>2.6972880780826713E-3</c:v>
                </c:pt>
                <c:pt idx="589">
                  <c:v>2.5824627504484887E-3</c:v>
                </c:pt>
                <c:pt idx="590">
                  <c:v>2.4905929696433793E-3</c:v>
                </c:pt>
                <c:pt idx="591">
                  <c:v>2.4147940302822191E-3</c:v>
                </c:pt>
                <c:pt idx="592">
                  <c:v>2.345880905406883E-3</c:v>
                </c:pt>
                <c:pt idx="593">
                  <c:v>2.2953415882788208E-3</c:v>
                </c:pt>
                <c:pt idx="594">
                  <c:v>2.2700709696372723E-3</c:v>
                </c:pt>
                <c:pt idx="595">
                  <c:v>2.2700709696372723E-3</c:v>
                </c:pt>
                <c:pt idx="596">
                  <c:v>2.2815576938212123E-3</c:v>
                </c:pt>
                <c:pt idx="597">
                  <c:v>2.3114225577969272E-3</c:v>
                </c:pt>
                <c:pt idx="598">
                  <c:v>2.3389893310964416E-3</c:v>
                </c:pt>
                <c:pt idx="599">
                  <c:v>2.3573667568017598E-3</c:v>
                </c:pt>
                <c:pt idx="600">
                  <c:v>2.3803380628881765E-3</c:v>
                </c:pt>
                <c:pt idx="601">
                  <c:v>2.4079029320083212E-3</c:v>
                </c:pt>
                <c:pt idx="602">
                  <c:v>2.4423579473618062E-3</c:v>
                </c:pt>
                <c:pt idx="603">
                  <c:v>2.4905929696433793E-3</c:v>
                </c:pt>
                <c:pt idx="604">
                  <c:v>2.5503092896600466E-3</c:v>
                </c:pt>
                <c:pt idx="605">
                  <c:v>2.6031322850526006E-3</c:v>
                </c:pt>
                <c:pt idx="606">
                  <c:v>2.6444700692619394E-3</c:v>
                </c:pt>
                <c:pt idx="607">
                  <c:v>2.6789169140170044E-3</c:v>
                </c:pt>
                <c:pt idx="608">
                  <c:v>2.7018808162229124E-3</c:v>
                </c:pt>
                <c:pt idx="609">
                  <c:v>2.7225478761200295E-3</c:v>
                </c:pt>
                <c:pt idx="610">
                  <c:v>2.7546957846820153E-3</c:v>
                </c:pt>
                <c:pt idx="611">
                  <c:v>2.8006195706705705E-3</c:v>
                </c:pt>
                <c:pt idx="612">
                  <c:v>2.8557253223032708E-3</c:v>
                </c:pt>
                <c:pt idx="613">
                  <c:v>2.9177156529659465E-3</c:v>
                </c:pt>
                <c:pt idx="614">
                  <c:v>2.9819978512543033E-3</c:v>
                </c:pt>
                <c:pt idx="615">
                  <c:v>3.0347979852602958E-3</c:v>
                </c:pt>
                <c:pt idx="616">
                  <c:v>3.0784133782212342E-3</c:v>
                </c:pt>
                <c:pt idx="617">
                  <c:v>3.1082543897896775E-3</c:v>
                </c:pt>
                <c:pt idx="618">
                  <c:v>3.1266176452394712E-3</c:v>
                </c:pt>
                <c:pt idx="619">
                  <c:v>3.1174360597974182E-3</c:v>
                </c:pt>
                <c:pt idx="620">
                  <c:v>3.071526864083296E-3</c:v>
                </c:pt>
                <c:pt idx="621">
                  <c:v>2.9934763791243935E-3</c:v>
                </c:pt>
                <c:pt idx="622">
                  <c:v>2.871797259575315E-3</c:v>
                </c:pt>
                <c:pt idx="623">
                  <c:v>2.6972880780826713E-3</c:v>
                </c:pt>
                <c:pt idx="624">
                  <c:v>2.5342321705723592E-3</c:v>
                </c:pt>
                <c:pt idx="625">
                  <c:v>2.3803380628881765E-3</c:v>
                </c:pt>
                <c:pt idx="626">
                  <c:v>2.2677736089307121E-3</c:v>
                </c:pt>
                <c:pt idx="627">
                  <c:v>2.2723683250536197E-3</c:v>
                </c:pt>
                <c:pt idx="628">
                  <c:v>2.3734467266003367E-3</c:v>
                </c:pt>
                <c:pt idx="629">
                  <c:v>2.5526059998048911E-3</c:v>
                </c:pt>
                <c:pt idx="630">
                  <c:v>2.835061022306129E-3</c:v>
                </c:pt>
                <c:pt idx="631">
                  <c:v>3.1495712388734942E-3</c:v>
                </c:pt>
                <c:pt idx="632">
                  <c:v>3.4272678375666388E-3</c:v>
                </c:pt>
                <c:pt idx="633">
                  <c:v>3.6842403748010844E-3</c:v>
                </c:pt>
                <c:pt idx="634">
                  <c:v>3.8494020144226315E-3</c:v>
                </c:pt>
                <c:pt idx="635">
                  <c:v>3.9113305703267764E-3</c:v>
                </c:pt>
                <c:pt idx="636">
                  <c:v>3.8929817699564495E-3</c:v>
                </c:pt>
                <c:pt idx="637">
                  <c:v>3.7989388629000587E-3</c:v>
                </c:pt>
                <c:pt idx="638">
                  <c:v>3.6314746358223626E-3</c:v>
                </c:pt>
                <c:pt idx="639">
                  <c:v>3.4502145085538727E-3</c:v>
                </c:pt>
                <c:pt idx="640">
                  <c:v>3.2482656691680267E-3</c:v>
                </c:pt>
                <c:pt idx="641">
                  <c:v>3.0508670362453527E-3</c:v>
                </c:pt>
                <c:pt idx="642">
                  <c:v>2.8901648706864957E-3</c:v>
                </c:pt>
                <c:pt idx="643">
                  <c:v>2.7546957846820153E-3</c:v>
                </c:pt>
                <c:pt idx="644">
                  <c:v>2.6651383188850408E-3</c:v>
                </c:pt>
                <c:pt idx="645">
                  <c:v>2.6238013913206792E-3</c:v>
                </c:pt>
                <c:pt idx="646">
                  <c:v>2.6260979322437761E-3</c:v>
                </c:pt>
                <c:pt idx="647">
                  <c:v>2.6651383188850408E-3</c:v>
                </c:pt>
                <c:pt idx="648">
                  <c:v>2.7409182364810381E-3</c:v>
                </c:pt>
                <c:pt idx="649">
                  <c:v>2.8166923961354673E-3</c:v>
                </c:pt>
                <c:pt idx="650">
                  <c:v>2.8901648706864957E-3</c:v>
                </c:pt>
                <c:pt idx="651">
                  <c:v>2.9498572701633918E-3</c:v>
                </c:pt>
                <c:pt idx="652">
                  <c:v>2.9682234433690002E-3</c:v>
                </c:pt>
                <c:pt idx="653">
                  <c:v>2.9498572701633918E-3</c:v>
                </c:pt>
                <c:pt idx="654">
                  <c:v>2.9131239087841765E-3</c:v>
                </c:pt>
                <c:pt idx="655">
                  <c:v>2.8488372698854958E-3</c:v>
                </c:pt>
                <c:pt idx="656">
                  <c:v>2.770769350344815E-3</c:v>
                </c:pt>
                <c:pt idx="657">
                  <c:v>2.7087698837763297E-3</c:v>
                </c:pt>
                <c:pt idx="658">
                  <c:v>2.6536560108616492E-3</c:v>
                </c:pt>
                <c:pt idx="659">
                  <c:v>2.6077254567952179E-3</c:v>
                </c:pt>
                <c:pt idx="660">
                  <c:v>2.5778694623667109E-3</c:v>
                </c:pt>
                <c:pt idx="661">
                  <c:v>2.5594960985086956E-3</c:v>
                </c:pt>
                <c:pt idx="662">
                  <c:v>2.5503092896600466E-3</c:v>
                </c:pt>
                <c:pt idx="663">
                  <c:v>2.5503092896600466E-3</c:v>
                </c:pt>
                <c:pt idx="664">
                  <c:v>2.5663861496175722E-3</c:v>
                </c:pt>
                <c:pt idx="665">
                  <c:v>2.6054288735679609E-3</c:v>
                </c:pt>
                <c:pt idx="666">
                  <c:v>2.6651383188850408E-3</c:v>
                </c:pt>
                <c:pt idx="667">
                  <c:v>2.7363256781153256E-3</c:v>
                </c:pt>
                <c:pt idx="668">
                  <c:v>2.8304688974849501E-3</c:v>
                </c:pt>
                <c:pt idx="669">
                  <c:v>2.9246032295903168E-3</c:v>
                </c:pt>
                <c:pt idx="670">
                  <c:v>2.9934763791243935E-3</c:v>
                </c:pt>
                <c:pt idx="671">
                  <c:v>3.0439803318235148E-3</c:v>
                </c:pt>
                <c:pt idx="672">
                  <c:v>3.0623447712342378E-3</c:v>
                </c:pt>
                <c:pt idx="673">
                  <c:v>3.0325023854049782E-3</c:v>
                </c:pt>
                <c:pt idx="674">
                  <c:v>2.9659276902201936E-3</c:v>
                </c:pt>
                <c:pt idx="675">
                  <c:v>2.8855729996284385E-3</c:v>
                </c:pt>
                <c:pt idx="676">
                  <c:v>2.7776579420348835E-3</c:v>
                </c:pt>
                <c:pt idx="677">
                  <c:v>2.6720276402459886E-3</c:v>
                </c:pt>
                <c:pt idx="678">
                  <c:v>2.596242487778011E-3</c:v>
                </c:pt>
                <c:pt idx="679">
                  <c:v>2.541122396197637E-3</c:v>
                </c:pt>
                <c:pt idx="680">
                  <c:v>2.5112644080693691E-3</c:v>
                </c:pt>
                <c:pt idx="681">
                  <c:v>2.5204515765330227E-3</c:v>
                </c:pt>
                <c:pt idx="682">
                  <c:v>2.5549027046609663E-3</c:v>
                </c:pt>
                <c:pt idx="683">
                  <c:v>2.5870560173777424E-3</c:v>
                </c:pt>
                <c:pt idx="684">
                  <c:v>2.6260979322437761E-3</c:v>
                </c:pt>
                <c:pt idx="685">
                  <c:v>2.6559524830419567E-3</c:v>
                </c:pt>
                <c:pt idx="686">
                  <c:v>2.6536560108616492E-3</c:v>
                </c:pt>
                <c:pt idx="687">
                  <c:v>2.6260979322437761E-3</c:v>
                </c:pt>
                <c:pt idx="688">
                  <c:v>2.5686828227438063E-3</c:v>
                </c:pt>
                <c:pt idx="689">
                  <c:v>2.4791086520806749E-3</c:v>
                </c:pt>
                <c:pt idx="690">
                  <c:v>2.3596639112124507E-3</c:v>
                </c:pt>
                <c:pt idx="691">
                  <c:v>2.2103378720309541E-3</c:v>
                </c:pt>
                <c:pt idx="692">
                  <c:v>2.0265212942615074E-3</c:v>
                </c:pt>
                <c:pt idx="693">
                  <c:v>1.817388768879713E-3</c:v>
                </c:pt>
                <c:pt idx="694">
                  <c:v>1.596717941869441E-3</c:v>
                </c:pt>
                <c:pt idx="695">
                  <c:v>1.3461054655699023E-3</c:v>
                </c:pt>
                <c:pt idx="696">
                  <c:v>1.1069303298714139E-3</c:v>
                </c:pt>
                <c:pt idx="697">
                  <c:v>9.1140811192147453E-4</c:v>
                </c:pt>
                <c:pt idx="698">
                  <c:v>7.3885672569651284E-4</c:v>
                </c:pt>
                <c:pt idx="699">
                  <c:v>6.4451603629045451E-4</c:v>
                </c:pt>
                <c:pt idx="700">
                  <c:v>6.5832254715814109E-4</c:v>
                </c:pt>
                <c:pt idx="701">
                  <c:v>7.5956446544234169E-4</c:v>
                </c:pt>
                <c:pt idx="702">
                  <c:v>9.4131398880137329E-4</c:v>
                </c:pt>
                <c:pt idx="703">
                  <c:v>1.2380237954762174E-3</c:v>
                </c:pt>
                <c:pt idx="704">
                  <c:v>1.596717941869441E-3</c:v>
                </c:pt>
                <c:pt idx="705">
                  <c:v>1.9391965574369063E-3</c:v>
                </c:pt>
                <c:pt idx="706">
                  <c:v>2.2999361774466154E-3</c:v>
                </c:pt>
                <c:pt idx="707">
                  <c:v>2.6192082936107308E-3</c:v>
                </c:pt>
                <c:pt idx="708">
                  <c:v>2.8098040740868191E-3</c:v>
                </c:pt>
                <c:pt idx="709">
                  <c:v>2.894756720598135E-3</c:v>
                </c:pt>
                <c:pt idx="710">
                  <c:v>2.8901648706864957E-3</c:v>
                </c:pt>
                <c:pt idx="711">
                  <c:v>2.7753617500920758E-3</c:v>
                </c:pt>
                <c:pt idx="712">
                  <c:v>2.5526059998048911E-3</c:v>
                </c:pt>
                <c:pt idx="713">
                  <c:v>2.3298004912961634E-3</c:v>
                </c:pt>
                <c:pt idx="714">
                  <c:v>2.1414106233369479E-3</c:v>
                </c:pt>
                <c:pt idx="715">
                  <c:v>1.9667736155789539E-3</c:v>
                </c:pt>
                <c:pt idx="716">
                  <c:v>1.8771453905491731E-3</c:v>
                </c:pt>
                <c:pt idx="717">
                  <c:v>1.9070223598621761E-3</c:v>
                </c:pt>
                <c:pt idx="718">
                  <c:v>2.0127336858888345E-3</c:v>
                </c:pt>
                <c:pt idx="719">
                  <c:v>2.1345176365908936E-3</c:v>
                </c:pt>
                <c:pt idx="720">
                  <c:v>2.3068280215258197E-3</c:v>
                </c:pt>
                <c:pt idx="721">
                  <c:v>2.474514888034296E-3</c:v>
                </c:pt>
                <c:pt idx="722">
                  <c:v>2.5480125742272097E-3</c:v>
                </c:pt>
                <c:pt idx="723">
                  <c:v>2.541122396197637E-3</c:v>
                </c:pt>
                <c:pt idx="724">
                  <c:v>2.4561396202972263E-3</c:v>
                </c:pt>
                <c:pt idx="725">
                  <c:v>2.2608814950724199E-3</c:v>
                </c:pt>
                <c:pt idx="726">
                  <c:v>1.9460908934083587E-3</c:v>
                </c:pt>
                <c:pt idx="727">
                  <c:v>1.5829243955027827E-3</c:v>
                </c:pt>
                <c:pt idx="728">
                  <c:v>1.2242252935327214E-3</c:v>
                </c:pt>
                <c:pt idx="729">
                  <c:v>8.2858716539058186E-4</c:v>
                </c:pt>
                <c:pt idx="730">
                  <c:v>4.926318269758978E-4</c:v>
                </c:pt>
                <c:pt idx="731">
                  <c:v>2.8778171951893139E-4</c:v>
                </c:pt>
                <c:pt idx="732">
                  <c:v>1.7267897124451093E-4</c:v>
                </c:pt>
                <c:pt idx="733">
                  <c:v>1.6116796755716312E-4</c:v>
                </c:pt>
                <c:pt idx="734">
                  <c:v>2.7627204100866276E-4</c:v>
                </c:pt>
                <c:pt idx="735">
                  <c:v>5.0874185250804338E-4</c:v>
                </c:pt>
                <c:pt idx="736">
                  <c:v>7.7797098496090733E-4</c:v>
                </c:pt>
                <c:pt idx="737">
                  <c:v>1.0678289476261371E-3</c:v>
                </c:pt>
                <c:pt idx="738">
                  <c:v>1.3897947357212059E-3</c:v>
                </c:pt>
                <c:pt idx="739">
                  <c:v>1.6702803041485081E-3</c:v>
                </c:pt>
                <c:pt idx="740">
                  <c:v>1.8725488543531732E-3</c:v>
                </c:pt>
                <c:pt idx="741">
                  <c:v>2.0288192104712666E-3</c:v>
                </c:pt>
                <c:pt idx="742">
                  <c:v>2.1368153041302351E-3</c:v>
                </c:pt>
                <c:pt idx="743">
                  <c:v>2.1850651003509913E-3</c:v>
                </c:pt>
                <c:pt idx="744">
                  <c:v>2.1873626515005462E-3</c:v>
                </c:pt>
                <c:pt idx="745">
                  <c:v>2.1965528031956394E-3</c:v>
                </c:pt>
                <c:pt idx="746">
                  <c:v>2.2264202116362153E-3</c:v>
                </c:pt>
                <c:pt idx="747">
                  <c:v>2.2631788716483969E-3</c:v>
                </c:pt>
                <c:pt idx="748">
                  <c:v>2.3275032681223662E-3</c:v>
                </c:pt>
                <c:pt idx="749">
                  <c:v>2.4377640140720302E-3</c:v>
                </c:pt>
                <c:pt idx="750">
                  <c:v>2.5755728103932229E-3</c:v>
                </c:pt>
                <c:pt idx="751">
                  <c:v>2.7110662290523724E-3</c:v>
                </c:pt>
                <c:pt idx="752">
                  <c:v>2.8442452085062353E-3</c:v>
                </c:pt>
                <c:pt idx="753">
                  <c:v>2.9751106710992348E-3</c:v>
                </c:pt>
                <c:pt idx="754">
                  <c:v>3.071526864083296E-3</c:v>
                </c:pt>
                <c:pt idx="755">
                  <c:v>3.1220268630891557E-3</c:v>
                </c:pt>
                <c:pt idx="756">
                  <c:v>3.1380945081221912E-3</c:v>
                </c:pt>
                <c:pt idx="757">
                  <c:v>3.1220268630891557E-3</c:v>
                </c:pt>
                <c:pt idx="758">
                  <c:v>3.066935828230144E-3</c:v>
                </c:pt>
                <c:pt idx="759">
                  <c:v>2.979702129822015E-3</c:v>
                </c:pt>
                <c:pt idx="760">
                  <c:v>2.8901648706864957E-3</c:v>
                </c:pt>
                <c:pt idx="761">
                  <c:v>2.8029157044550113E-3</c:v>
                </c:pt>
                <c:pt idx="762">
                  <c:v>2.7156589037420353E-3</c:v>
                </c:pt>
                <c:pt idx="763">
                  <c:v>2.6398770667348526E-3</c:v>
                </c:pt>
                <c:pt idx="764">
                  <c:v>2.5916492631540278E-3</c:v>
                </c:pt>
                <c:pt idx="765">
                  <c:v>2.5594960985086956E-3</c:v>
                </c:pt>
                <c:pt idx="766">
                  <c:v>2.5365289177359251E-3</c:v>
                </c:pt>
                <c:pt idx="767">
                  <c:v>2.5181547923498471E-3</c:v>
                </c:pt>
                <c:pt idx="768">
                  <c:v>2.5089676027322261E-3</c:v>
                </c:pt>
                <c:pt idx="769">
                  <c:v>2.4974834967165238E-3</c:v>
                </c:pt>
                <c:pt idx="770">
                  <c:v>2.4768117727018701E-3</c:v>
                </c:pt>
                <c:pt idx="771">
                  <c:v>2.4515457504743488E-3</c:v>
                </c:pt>
                <c:pt idx="772">
                  <c:v>2.4262790882899621E-3</c:v>
                </c:pt>
                <c:pt idx="773">
                  <c:v>2.4033088400469138E-3</c:v>
                </c:pt>
                <c:pt idx="774">
                  <c:v>2.3826351644056221E-3</c:v>
                </c:pt>
                <c:pt idx="775">
                  <c:v>2.3619610603339281E-3</c:v>
                </c:pt>
                <c:pt idx="776">
                  <c:v>2.345880905406883E-3</c:v>
                </c:pt>
                <c:pt idx="777">
                  <c:v>2.3366921290807197E-3</c:v>
                </c:pt>
                <c:pt idx="778">
                  <c:v>2.3275032681223662E-3</c:v>
                </c:pt>
                <c:pt idx="779">
                  <c:v>2.3045307454556685E-3</c:v>
                </c:pt>
                <c:pt idx="780">
                  <c:v>2.2769630200171198E-3</c:v>
                </c:pt>
                <c:pt idx="781">
                  <c:v>2.2379074383651609E-3</c:v>
                </c:pt>
                <c:pt idx="782">
                  <c:v>2.1758748428495345E-3</c:v>
                </c:pt>
                <c:pt idx="783">
                  <c:v>2.0862653961243316E-3</c:v>
                </c:pt>
                <c:pt idx="784">
                  <c:v>1.9782638315827272E-3</c:v>
                </c:pt>
                <c:pt idx="785">
                  <c:v>1.8633557184576377E-3</c:v>
                </c:pt>
                <c:pt idx="786">
                  <c:v>1.7323443313971287E-3</c:v>
                </c:pt>
                <c:pt idx="787">
                  <c:v>1.5921201142543584E-3</c:v>
                </c:pt>
                <c:pt idx="788">
                  <c:v>1.4794667232738146E-3</c:v>
                </c:pt>
                <c:pt idx="789">
                  <c:v>1.3989922332543481E-3</c:v>
                </c:pt>
                <c:pt idx="790">
                  <c:v>1.3438059773518418E-3</c:v>
                </c:pt>
                <c:pt idx="791">
                  <c:v>1.3277094115715649E-3</c:v>
                </c:pt>
                <c:pt idx="792">
                  <c:v>1.3668006212690376E-3</c:v>
                </c:pt>
                <c:pt idx="793">
                  <c:v>1.4564746736192014E-3</c:v>
                </c:pt>
                <c:pt idx="794">
                  <c:v>1.5737285920551791E-3</c:v>
                </c:pt>
                <c:pt idx="795">
                  <c:v>1.7070594527348604E-3</c:v>
                </c:pt>
                <c:pt idx="796">
                  <c:v>1.8656540103695329E-3</c:v>
                </c:pt>
                <c:pt idx="797">
                  <c:v>2.0334150270173712E-3</c:v>
                </c:pt>
                <c:pt idx="798">
                  <c:v>2.1804699821810214E-3</c:v>
                </c:pt>
                <c:pt idx="799">
                  <c:v>2.3160170729094043E-3</c:v>
                </c:pt>
                <c:pt idx="800">
                  <c:v>2.4377640140720302E-3</c:v>
                </c:pt>
                <c:pt idx="801">
                  <c:v>2.5434191274958939E-3</c:v>
                </c:pt>
                <c:pt idx="802">
                  <c:v>2.6283944678788806E-3</c:v>
                </c:pt>
                <c:pt idx="803">
                  <c:v>2.6949917010811175E-3</c:v>
                </c:pt>
                <c:pt idx="804">
                  <c:v>2.7432145077329606E-3</c:v>
                </c:pt>
                <c:pt idx="805">
                  <c:v>2.770769350344815E-3</c:v>
                </c:pt>
                <c:pt idx="806">
                  <c:v>2.7776579420348835E-3</c:v>
                </c:pt>
                <c:pt idx="807">
                  <c:v>2.7661769294488048E-3</c:v>
                </c:pt>
                <c:pt idx="808">
                  <c:v>2.7271404979347658E-3</c:v>
                </c:pt>
                <c:pt idx="809">
                  <c:v>2.6605454115391503E-3</c:v>
                </c:pt>
                <c:pt idx="810">
                  <c:v>2.5755728103932229E-3</c:v>
                </c:pt>
                <c:pt idx="811">
                  <c:v>2.4859992584843615E-3</c:v>
                </c:pt>
                <c:pt idx="812">
                  <c:v>2.3803380628881765E-3</c:v>
                </c:pt>
                <c:pt idx="813">
                  <c:v>2.2677736089307121E-3</c:v>
                </c:pt>
                <c:pt idx="814">
                  <c:v>2.1643869019398743E-3</c:v>
                </c:pt>
                <c:pt idx="815">
                  <c:v>2.0770742286401189E-3</c:v>
                </c:pt>
                <c:pt idx="816">
                  <c:v>1.9966479020361305E-3</c:v>
                </c:pt>
                <c:pt idx="817">
                  <c:v>1.9231095882961124E-3</c:v>
                </c:pt>
                <c:pt idx="818">
                  <c:v>1.8610574212538644E-3</c:v>
                </c:pt>
                <c:pt idx="819">
                  <c:v>1.808195124938683E-3</c:v>
                </c:pt>
                <c:pt idx="820">
                  <c:v>1.7645241598355232E-3</c:v>
                </c:pt>
                <c:pt idx="821">
                  <c:v>1.7208512841241363E-3</c:v>
                </c:pt>
                <c:pt idx="822">
                  <c:v>1.6771764977212555E-3</c:v>
                </c:pt>
                <c:pt idx="823">
                  <c:v>1.6380974375982404E-3</c:v>
                </c:pt>
                <c:pt idx="824">
                  <c:v>1.6151090405931434E-3</c:v>
                </c:pt>
                <c:pt idx="825">
                  <c:v>1.6082124182721369E-3</c:v>
                </c:pt>
                <c:pt idx="826">
                  <c:v>1.6105112976723124E-3</c:v>
                </c:pt>
                <c:pt idx="827">
                  <c:v>1.6380974375982404E-3</c:v>
                </c:pt>
                <c:pt idx="828">
                  <c:v>1.7001634655868791E-3</c:v>
                </c:pt>
                <c:pt idx="829">
                  <c:v>1.7921060442874781E-3</c:v>
                </c:pt>
                <c:pt idx="830">
                  <c:v>1.9070223598621761E-3</c:v>
                </c:pt>
                <c:pt idx="831">
                  <c:v>2.0426065966159257E-3</c:v>
                </c:pt>
                <c:pt idx="832">
                  <c:v>2.2057428702467741E-3</c:v>
                </c:pt>
                <c:pt idx="833">
                  <c:v>2.3872293515727616E-3</c:v>
                </c:pt>
                <c:pt idx="834">
                  <c:v>2.5617927874999058E-3</c:v>
                </c:pt>
                <c:pt idx="835">
                  <c:v>2.7248441896711162E-3</c:v>
                </c:pt>
                <c:pt idx="836">
                  <c:v>2.8878689378005751E-3</c:v>
                </c:pt>
                <c:pt idx="837">
                  <c:v>3.0256155541241725E-3</c:v>
                </c:pt>
                <c:pt idx="838">
                  <c:v>3.1151406502236689E-3</c:v>
                </c:pt>
                <c:pt idx="839">
                  <c:v>3.1656384399472159E-3</c:v>
                </c:pt>
                <c:pt idx="840">
                  <c:v>3.1771148535891802E-3</c:v>
                </c:pt>
                <c:pt idx="841">
                  <c:v>3.1495712388734942E-3</c:v>
                </c:pt>
                <c:pt idx="842">
                  <c:v>3.0692313487995504E-3</c:v>
                </c:pt>
                <c:pt idx="843">
                  <c:v>2.9406740566907397E-3</c:v>
                </c:pt>
                <c:pt idx="844">
                  <c:v>2.7937311375942908E-3</c:v>
                </c:pt>
                <c:pt idx="845">
                  <c:v>2.6490630506375012E-3</c:v>
                </c:pt>
                <c:pt idx="846">
                  <c:v>2.4882961167080886E-3</c:v>
                </c:pt>
                <c:pt idx="847">
                  <c:v>2.3298004912961634E-3</c:v>
                </c:pt>
                <c:pt idx="848">
                  <c:v>2.2011478473016322E-3</c:v>
                </c:pt>
                <c:pt idx="849">
                  <c:v>2.1161361058151806E-3</c:v>
                </c:pt>
                <c:pt idx="850">
                  <c:v>2.0609894818428565E-3</c:v>
                </c:pt>
                <c:pt idx="851">
                  <c:v>2.0311171213898138E-3</c:v>
                </c:pt>
                <c:pt idx="852">
                  <c:v>2.0311171213898138E-3</c:v>
                </c:pt>
                <c:pt idx="853">
                  <c:v>2.0655851502394684E-3</c:v>
                </c:pt>
                <c:pt idx="854">
                  <c:v>2.123029219535888E-3</c:v>
                </c:pt>
                <c:pt idx="855">
                  <c:v>2.1804699821810214E-3</c:v>
                </c:pt>
                <c:pt idx="856">
                  <c:v>2.2425022920264936E-3</c:v>
                </c:pt>
                <c:pt idx="857">
                  <c:v>2.3091252923062022E-3</c:v>
                </c:pt>
                <c:pt idx="858">
                  <c:v>2.3780409560816285E-3</c:v>
                </c:pt>
                <c:pt idx="859">
                  <c:v>2.4469518594959494E-3</c:v>
                </c:pt>
                <c:pt idx="860">
                  <c:v>2.5158580028782351E-3</c:v>
                </c:pt>
                <c:pt idx="861">
                  <c:v>2.5847593865573337E-3</c:v>
                </c:pt>
                <c:pt idx="862">
                  <c:v>2.6513595333933493E-3</c:v>
                </c:pt>
                <c:pt idx="863">
                  <c:v>2.7156589037420353E-3</c:v>
                </c:pt>
                <c:pt idx="864">
                  <c:v>2.7799541286904761E-3</c:v>
                </c:pt>
                <c:pt idx="865">
                  <c:v>2.8327649625389251E-3</c:v>
                </c:pt>
                <c:pt idx="866">
                  <c:v>2.8626133271401066E-3</c:v>
                </c:pt>
                <c:pt idx="867">
                  <c:v>2.871797259575315E-3</c:v>
                </c:pt>
                <c:pt idx="868">
                  <c:v>2.8626133271401066E-3</c:v>
                </c:pt>
                <c:pt idx="869">
                  <c:v>2.8419491698865595E-3</c:v>
                </c:pt>
                <c:pt idx="870">
                  <c:v>2.805211832952792E-3</c:v>
                </c:pt>
                <c:pt idx="871">
                  <c:v>2.745510773697446E-3</c:v>
                </c:pt>
                <c:pt idx="872">
                  <c:v>2.6881025383510559E-3</c:v>
                </c:pt>
                <c:pt idx="873">
                  <c:v>2.6536560108616492E-3</c:v>
                </c:pt>
                <c:pt idx="874">
                  <c:v>2.6375805575394873E-3</c:v>
                </c:pt>
                <c:pt idx="875">
                  <c:v>2.6352840430561297E-3</c:v>
                </c:pt>
                <c:pt idx="876">
                  <c:v>2.6559524830419567E-3</c:v>
                </c:pt>
                <c:pt idx="877">
                  <c:v>2.7041771773614887E-3</c:v>
                </c:pt>
                <c:pt idx="878">
                  <c:v>2.7868426569346294E-3</c:v>
                </c:pt>
                <c:pt idx="879">
                  <c:v>2.8832770561695309E-3</c:v>
                </c:pt>
                <c:pt idx="880">
                  <c:v>2.9682234433690002E-3</c:v>
                </c:pt>
                <c:pt idx="881">
                  <c:v>3.0393891691133934E-3</c:v>
                </c:pt>
                <c:pt idx="882">
                  <c:v>3.1059589590740622E-3</c:v>
                </c:pt>
                <c:pt idx="883">
                  <c:v>3.1495712388734942E-3</c:v>
                </c:pt>
                <c:pt idx="884">
                  <c:v>3.1541618941776095E-3</c:v>
                </c:pt>
                <c:pt idx="885">
                  <c:v>3.1128452353642588E-3</c:v>
                </c:pt>
                <c:pt idx="886">
                  <c:v>3.0393891691133934E-3</c:v>
                </c:pt>
                <c:pt idx="887">
                  <c:v>2.9544488451820339E-3</c:v>
                </c:pt>
                <c:pt idx="888">
                  <c:v>2.8695012843967804E-3</c:v>
                </c:pt>
                <c:pt idx="889">
                  <c:v>2.7638807110699215E-3</c:v>
                </c:pt>
                <c:pt idx="890">
                  <c:v>2.6605454115391503E-3</c:v>
                </c:pt>
                <c:pt idx="891">
                  <c:v>2.5824627504484887E-3</c:v>
                </c:pt>
                <c:pt idx="892">
                  <c:v>2.5457158535057145E-3</c:v>
                </c:pt>
                <c:pt idx="893">
                  <c:v>2.5342321705723592E-3</c:v>
                </c:pt>
                <c:pt idx="894">
                  <c:v>2.5434191274958939E-3</c:v>
                </c:pt>
                <c:pt idx="895">
                  <c:v>2.5640894712027906E-3</c:v>
                </c:pt>
                <c:pt idx="896">
                  <c:v>2.6054288735679609E-3</c:v>
                </c:pt>
                <c:pt idx="897">
                  <c:v>2.6651383188850408E-3</c:v>
                </c:pt>
                <c:pt idx="898">
                  <c:v>2.7179552331555445E-3</c:v>
                </c:pt>
                <c:pt idx="899">
                  <c:v>2.7409182364810381E-3</c:v>
                </c:pt>
                <c:pt idx="900">
                  <c:v>2.745510773697446E-3</c:v>
                </c:pt>
                <c:pt idx="901">
                  <c:v>2.7363256781153256E-3</c:v>
                </c:pt>
                <c:pt idx="902">
                  <c:v>2.7133625690409779E-3</c:v>
                </c:pt>
                <c:pt idx="903">
                  <c:v>2.6674347646263863E-3</c:v>
                </c:pt>
                <c:pt idx="904">
                  <c:v>2.5985390921575702E-3</c:v>
                </c:pt>
                <c:pt idx="905">
                  <c:v>2.5204515765330227E-3</c:v>
                </c:pt>
                <c:pt idx="906">
                  <c:v>2.4515457504743488E-3</c:v>
                </c:pt>
                <c:pt idx="907">
                  <c:v>2.3895264372223446E-3</c:v>
                </c:pt>
                <c:pt idx="908">
                  <c:v>2.3298004912961634E-3</c:v>
                </c:pt>
                <c:pt idx="909">
                  <c:v>2.2792603595640504E-3</c:v>
                </c:pt>
                <c:pt idx="910">
                  <c:v>2.2493945328434517E-3</c:v>
                </c:pt>
                <c:pt idx="911">
                  <c:v>2.2425022920264936E-3</c:v>
                </c:pt>
                <c:pt idx="912">
                  <c:v>2.2516919358692711E-3</c:v>
                </c:pt>
                <c:pt idx="913">
                  <c:v>2.2746656751801986E-3</c:v>
                </c:pt>
                <c:pt idx="914">
                  <c:v>2.3045307454556685E-3</c:v>
                </c:pt>
                <c:pt idx="915">
                  <c:v>2.3550695971017443E-3</c:v>
                </c:pt>
                <c:pt idx="916">
                  <c:v>2.4147940302822191E-3</c:v>
                </c:pt>
                <c:pt idx="917">
                  <c:v>2.467624202299068E-3</c:v>
                </c:pt>
                <c:pt idx="918">
                  <c:v>2.4997803284969589E-3</c:v>
                </c:pt>
                <c:pt idx="919">
                  <c:v>2.5227483554273178E-3</c:v>
                </c:pt>
                <c:pt idx="920">
                  <c:v>2.5296386603799181E-3</c:v>
                </c:pt>
                <c:pt idx="921">
                  <c:v>2.5135612081180758E-3</c:v>
                </c:pt>
                <c:pt idx="922">
                  <c:v>2.4584365472754E-3</c:v>
                </c:pt>
                <c:pt idx="923">
                  <c:v>2.3619610603339281E-3</c:v>
                </c:pt>
                <c:pt idx="924">
                  <c:v>2.244799710922174E-3</c:v>
                </c:pt>
                <c:pt idx="925">
                  <c:v>2.1276246022297052E-3</c:v>
                </c:pt>
                <c:pt idx="926">
                  <c:v>2.0081377741014705E-3</c:v>
                </c:pt>
                <c:pt idx="927">
                  <c:v>1.8702505783172452E-3</c:v>
                </c:pt>
                <c:pt idx="928">
                  <c:v>1.7438372463521867E-3</c:v>
                </c:pt>
                <c:pt idx="929">
                  <c:v>1.6656828153014391E-3</c:v>
                </c:pt>
                <c:pt idx="930">
                  <c:v>1.6449938534816022E-3</c:v>
                </c:pt>
                <c:pt idx="931">
                  <c:v>1.6633840629384222E-3</c:v>
                </c:pt>
                <c:pt idx="932">
                  <c:v>1.7254485189114321E-3</c:v>
                </c:pt>
                <c:pt idx="933">
                  <c:v>1.833477442025E-3</c:v>
                </c:pt>
                <c:pt idx="934">
                  <c:v>2.0035418411492589E-3</c:v>
                </c:pt>
                <c:pt idx="935">
                  <c:v>2.2356100035993975E-3</c:v>
                </c:pt>
                <c:pt idx="936">
                  <c:v>2.4882961167080886E-3</c:v>
                </c:pt>
                <c:pt idx="937">
                  <c:v>2.7317330985998645E-3</c:v>
                </c:pt>
                <c:pt idx="938">
                  <c:v>2.9751106710992348E-3</c:v>
                </c:pt>
                <c:pt idx="939">
                  <c:v>3.2276095039730501E-3</c:v>
                </c:pt>
                <c:pt idx="940">
                  <c:v>3.4570984068192923E-3</c:v>
                </c:pt>
                <c:pt idx="941">
                  <c:v>3.6222977003065315E-3</c:v>
                </c:pt>
                <c:pt idx="942">
                  <c:v>3.7186513077822614E-3</c:v>
                </c:pt>
                <c:pt idx="943">
                  <c:v>3.7668246173003794E-3</c:v>
                </c:pt>
                <c:pt idx="944">
                  <c:v>3.7622367834188042E-3</c:v>
                </c:pt>
                <c:pt idx="945">
                  <c:v>3.7002989580959822E-3</c:v>
                </c:pt>
                <c:pt idx="946">
                  <c:v>3.5649399383255176E-3</c:v>
                </c:pt>
                <c:pt idx="947">
                  <c:v>3.3630143478206032E-3</c:v>
                </c:pt>
                <c:pt idx="948">
                  <c:v>3.1312084062484757E-3</c:v>
                </c:pt>
                <c:pt idx="949">
                  <c:v>2.8970526376241867E-3</c:v>
                </c:pt>
                <c:pt idx="950">
                  <c:v>2.6536560108616492E-3</c:v>
                </c:pt>
                <c:pt idx="951">
                  <c:v>2.3895264372223446E-3</c:v>
                </c:pt>
                <c:pt idx="952">
                  <c:v>2.1345176365908936E-3</c:v>
                </c:pt>
                <c:pt idx="953">
                  <c:v>1.9208114286809463E-3</c:v>
                </c:pt>
                <c:pt idx="954">
                  <c:v>1.7553300289909757E-3</c:v>
                </c:pt>
                <c:pt idx="955">
                  <c:v>1.6197067623404671E-3</c:v>
                </c:pt>
                <c:pt idx="956">
                  <c:v>1.5162529015627646E-3</c:v>
                </c:pt>
                <c:pt idx="957">
                  <c:v>1.4449784502612584E-3</c:v>
                </c:pt>
                <c:pt idx="958">
                  <c:v>1.410488986045233E-3</c:v>
                </c:pt>
                <c:pt idx="959">
                  <c:v>1.4150876501006771E-3</c:v>
                </c:pt>
                <c:pt idx="960">
                  <c:v>1.4403799238583703E-3</c:v>
                </c:pt>
                <c:pt idx="961">
                  <c:v>1.4702699669412178E-3</c:v>
                </c:pt>
                <c:pt idx="962">
                  <c:v>1.4978599818248339E-3</c:v>
                </c:pt>
                <c:pt idx="963">
                  <c:v>1.5369445312878316E-3</c:v>
                </c:pt>
                <c:pt idx="964">
                  <c:v>1.5783265043659567E-3</c:v>
                </c:pt>
                <c:pt idx="965">
                  <c:v>1.6174079041133549E-3</c:v>
                </c:pt>
                <c:pt idx="966">
                  <c:v>1.6495914376046805E-3</c:v>
                </c:pt>
                <c:pt idx="967">
                  <c:v>1.6771764977212555E-3</c:v>
                </c:pt>
                <c:pt idx="968">
                  <c:v>1.7024621332623058E-3</c:v>
                </c:pt>
                <c:pt idx="969">
                  <c:v>1.7300457325279961E-3</c:v>
                </c:pt>
                <c:pt idx="970">
                  <c:v>1.7576285696410121E-3</c:v>
                </c:pt>
                <c:pt idx="971">
                  <c:v>1.7898075830248272E-3</c:v>
                </c:pt>
                <c:pt idx="972">
                  <c:v>1.8196871666344983E-3</c:v>
                </c:pt>
                <c:pt idx="973">
                  <c:v>1.8472675268973449E-3</c:v>
                </c:pt>
                <c:pt idx="974">
                  <c:v>1.8725488543531732E-3</c:v>
                </c:pt>
                <c:pt idx="975">
                  <c:v>1.8955313236558302E-3</c:v>
                </c:pt>
                <c:pt idx="976">
                  <c:v>1.91621509357498E-3</c:v>
                </c:pt>
                <c:pt idx="977">
                  <c:v>1.932302173840772E-3</c:v>
                </c:pt>
                <c:pt idx="978">
                  <c:v>1.9460908934083587E-3</c:v>
                </c:pt>
                <c:pt idx="979">
                  <c:v>1.9460908934083587E-3</c:v>
                </c:pt>
                <c:pt idx="980">
                  <c:v>1.9437927867095306E-3</c:v>
                </c:pt>
                <c:pt idx="981">
                  <c:v>1.9460908934083587E-3</c:v>
                </c:pt>
                <c:pt idx="982">
                  <c:v>1.9575813475295467E-3</c:v>
                </c:pt>
                <c:pt idx="983">
                  <c:v>1.9782638315827272E-3</c:v>
                </c:pt>
                <c:pt idx="984">
                  <c:v>2.0035418411492589E-3</c:v>
                </c:pt>
                <c:pt idx="985">
                  <c:v>2.0403087121527719E-3</c:v>
                </c:pt>
                <c:pt idx="986">
                  <c:v>2.0977542364362112E-3</c:v>
                </c:pt>
                <c:pt idx="987">
                  <c:v>2.1804699821810214E-3</c:v>
                </c:pt>
                <c:pt idx="988">
                  <c:v>2.2838550227886056E-3</c:v>
                </c:pt>
                <c:pt idx="989">
                  <c:v>2.3987147269288744E-3</c:v>
                </c:pt>
                <c:pt idx="990">
                  <c:v>2.5135612081180758E-3</c:v>
                </c:pt>
                <c:pt idx="991">
                  <c:v>2.6238013913206792E-3</c:v>
                </c:pt>
                <c:pt idx="992">
                  <c:v>2.7478070343744943E-3</c:v>
                </c:pt>
                <c:pt idx="993">
                  <c:v>2.8649093181789542E-3</c:v>
                </c:pt>
                <c:pt idx="994">
                  <c:v>2.9613361680635997E-3</c:v>
                </c:pt>
                <c:pt idx="995">
                  <c:v>3.0233199331255456E-3</c:v>
                </c:pt>
                <c:pt idx="996">
                  <c:v>3.0531625938146068E-3</c:v>
                </c:pt>
                <c:pt idx="997">
                  <c:v>3.0623447712342378E-3</c:v>
                </c:pt>
                <c:pt idx="998">
                  <c:v>3.0508670362453527E-3</c:v>
                </c:pt>
                <c:pt idx="999">
                  <c:v>3.0256155541241725E-3</c:v>
                </c:pt>
                <c:pt idx="1000">
                  <c:v>2.970519191232035E-3</c:v>
                </c:pt>
                <c:pt idx="1001">
                  <c:v>2.8924607982855344E-3</c:v>
                </c:pt>
                <c:pt idx="1002">
                  <c:v>2.8143962940727629E-3</c:v>
                </c:pt>
                <c:pt idx="1003">
                  <c:v>2.7501032897644384E-3</c:v>
                </c:pt>
                <c:pt idx="1004">
                  <c:v>2.7110662290523724E-3</c:v>
                </c:pt>
                <c:pt idx="1005">
                  <c:v>2.6812133280321726E-3</c:v>
                </c:pt>
                <c:pt idx="1006">
                  <c:v>2.6628418678559251E-3</c:v>
                </c:pt>
                <c:pt idx="1007">
                  <c:v>2.6628418678559251E-3</c:v>
                </c:pt>
                <c:pt idx="1008">
                  <c:v>2.6812133280321726E-3</c:v>
                </c:pt>
                <c:pt idx="1009">
                  <c:v>2.7294368009110892E-3</c:v>
                </c:pt>
                <c:pt idx="1010">
                  <c:v>2.7914349826614338E-3</c:v>
                </c:pt>
                <c:pt idx="1011">
                  <c:v>2.8511332926448585E-3</c:v>
                </c:pt>
                <c:pt idx="1012">
                  <c:v>2.8924607982855344E-3</c:v>
                </c:pt>
                <c:pt idx="1013">
                  <c:v>2.9223073760018536E-3</c:v>
                </c:pt>
                <c:pt idx="1014">
                  <c:v>2.9452656739995531E-3</c:v>
                </c:pt>
                <c:pt idx="1015">
                  <c:v>2.956744624762031E-3</c:v>
                </c:pt>
                <c:pt idx="1016">
                  <c:v>2.9475614747246359E-3</c:v>
                </c:pt>
                <c:pt idx="1017">
                  <c:v>2.9085321434566547E-3</c:v>
                </c:pt>
                <c:pt idx="1018">
                  <c:v>2.8419491698865595E-3</c:v>
                </c:pt>
                <c:pt idx="1019">
                  <c:v>2.7638807110699215E-3</c:v>
                </c:pt>
                <c:pt idx="1020">
                  <c:v>2.6858061401989763E-3</c:v>
                </c:pt>
                <c:pt idx="1021">
                  <c:v>2.6192082936107308E-3</c:v>
                </c:pt>
                <c:pt idx="1022">
                  <c:v>2.5503092896600466E-3</c:v>
                </c:pt>
                <c:pt idx="1023">
                  <c:v>2.4837023949719761E-3</c:v>
                </c:pt>
                <c:pt idx="1024">
                  <c:v>2.4308730744697638E-3</c:v>
                </c:pt>
                <c:pt idx="1025">
                  <c:v>2.4056058886722242E-3</c:v>
                </c:pt>
                <c:pt idx="1026">
                  <c:v>2.4124970028134296E-3</c:v>
                </c:pt>
                <c:pt idx="1027">
                  <c:v>2.4446549060733735E-3</c:v>
                </c:pt>
                <c:pt idx="1028">
                  <c:v>2.4951866596474304E-3</c:v>
                </c:pt>
                <c:pt idx="1029">
                  <c:v>2.5549027046609663E-3</c:v>
                </c:pt>
                <c:pt idx="1030">
                  <c:v>2.6260979322437761E-3</c:v>
                </c:pt>
                <c:pt idx="1031">
                  <c:v>2.7225478761200295E-3</c:v>
                </c:pt>
                <c:pt idx="1032">
                  <c:v>2.8281728271439821E-3</c:v>
                </c:pt>
                <c:pt idx="1033">
                  <c:v>2.9291949209079293E-3</c:v>
                </c:pt>
                <c:pt idx="1034">
                  <c:v>3.0095460961299114E-3</c:v>
                </c:pt>
                <c:pt idx="1035">
                  <c:v>3.071526864083296E-3</c:v>
                </c:pt>
                <c:pt idx="1036">
                  <c:v>3.1266176452394712E-3</c:v>
                </c:pt>
                <c:pt idx="1037">
                  <c:v>3.1656384399472159E-3</c:v>
                </c:pt>
                <c:pt idx="1038">
                  <c:v>3.1771148535891802E-3</c:v>
                </c:pt>
                <c:pt idx="1039">
                  <c:v>3.1541618941776095E-3</c:v>
                </c:pt>
                <c:pt idx="1040">
                  <c:v>3.0967771833578794E-3</c:v>
                </c:pt>
                <c:pt idx="1041">
                  <c:v>3.0118417488437244E-3</c:v>
                </c:pt>
                <c:pt idx="1042">
                  <c:v>2.9108280287637456E-3</c:v>
                </c:pt>
                <c:pt idx="1043">
                  <c:v>2.7983234315989147E-3</c:v>
                </c:pt>
                <c:pt idx="1044">
                  <c:v>2.6674347646263863E-3</c:v>
                </c:pt>
                <c:pt idx="1045">
                  <c:v>2.5112644080693691E-3</c:v>
                </c:pt>
                <c:pt idx="1046">
                  <c:v>2.3527724321120713E-3</c:v>
                </c:pt>
                <c:pt idx="1047">
                  <c:v>2.2080403737840815E-3</c:v>
                </c:pt>
                <c:pt idx="1048">
                  <c:v>2.1000519886262836E-3</c:v>
                </c:pt>
                <c:pt idx="1049">
                  <c:v>2.0058398102709152E-3</c:v>
                </c:pt>
                <c:pt idx="1050">
                  <c:v>1.9277058916519207E-3</c:v>
                </c:pt>
                <c:pt idx="1051">
                  <c:v>1.8748471250971122E-3</c:v>
                </c:pt>
                <c:pt idx="1052">
                  <c:v>1.8564608109697955E-3</c:v>
                </c:pt>
                <c:pt idx="1053">
                  <c:v>1.8794436507092449E-3</c:v>
                </c:pt>
                <c:pt idx="1054">
                  <c:v>1.9437927867095306E-3</c:v>
                </c:pt>
                <c:pt idx="1055">
                  <c:v>2.0334150270173712E-3</c:v>
                </c:pt>
                <c:pt idx="1056">
                  <c:v>2.1299222856407951E-3</c:v>
                </c:pt>
                <c:pt idx="1057">
                  <c:v>2.221825283913903E-3</c:v>
                </c:pt>
                <c:pt idx="1058">
                  <c:v>2.320611566863362E-3</c:v>
                </c:pt>
                <c:pt idx="1059">
                  <c:v>2.4285760840244697E-3</c:v>
                </c:pt>
                <c:pt idx="1060">
                  <c:v>2.5319354181203568E-3</c:v>
                </c:pt>
                <c:pt idx="1061">
                  <c:v>2.6123186073855331E-3</c:v>
                </c:pt>
                <c:pt idx="1062">
                  <c:v>2.6605454115391503E-3</c:v>
                </c:pt>
                <c:pt idx="1063">
                  <c:v>2.6789169140170044E-3</c:v>
                </c:pt>
                <c:pt idx="1064">
                  <c:v>2.6812133280321726E-3</c:v>
                </c:pt>
                <c:pt idx="1065">
                  <c:v>2.6697312050799615E-3</c:v>
                </c:pt>
                <c:pt idx="1066">
                  <c:v>2.6536560108616492E-3</c:v>
                </c:pt>
                <c:pt idx="1067">
                  <c:v>2.6283944678788806E-3</c:v>
                </c:pt>
                <c:pt idx="1068">
                  <c:v>2.5893526429099367E-3</c:v>
                </c:pt>
                <c:pt idx="1069">
                  <c:v>2.5480125742272097E-3</c:v>
                </c:pt>
                <c:pt idx="1070">
                  <c:v>2.5112644080693691E-3</c:v>
                </c:pt>
                <c:pt idx="1071">
                  <c:v>2.4951866596474304E-3</c:v>
                </c:pt>
                <c:pt idx="1072">
                  <c:v>2.4974834967165238E-3</c:v>
                </c:pt>
                <c:pt idx="1073">
                  <c:v>2.5135612081180758E-3</c:v>
                </c:pt>
                <c:pt idx="1074">
                  <c:v>2.5342321705723592E-3</c:v>
                </c:pt>
                <c:pt idx="1075">
                  <c:v>2.5571994042290491E-3</c:v>
                </c:pt>
                <c:pt idx="1076">
                  <c:v>2.5824627504484887E-3</c:v>
                </c:pt>
                <c:pt idx="1077">
                  <c:v>2.6169117368236572E-3</c:v>
                </c:pt>
                <c:pt idx="1078">
                  <c:v>2.6536560108616492E-3</c:v>
                </c:pt>
                <c:pt idx="1079">
                  <c:v>2.6858061401989763E-3</c:v>
                </c:pt>
                <c:pt idx="1080">
                  <c:v>2.7041771773614887E-3</c:v>
                </c:pt>
                <c:pt idx="1081">
                  <c:v>2.699584449796455E-3</c:v>
                </c:pt>
                <c:pt idx="1082">
                  <c:v>2.6835097367593486E-3</c:v>
                </c:pt>
                <c:pt idx="1083">
                  <c:v>2.6536560108616492E-3</c:v>
                </c:pt>
                <c:pt idx="1084">
                  <c:v>2.6146151747485913E-3</c:v>
                </c:pt>
                <c:pt idx="1085">
                  <c:v>2.5663861496175722E-3</c:v>
                </c:pt>
                <c:pt idx="1086">
                  <c:v>2.5043739761917427E-3</c:v>
                </c:pt>
                <c:pt idx="1087">
                  <c:v>2.4285760840244697E-3</c:v>
                </c:pt>
                <c:pt idx="1088">
                  <c:v>2.3435837192595788E-3</c:v>
                </c:pt>
                <c:pt idx="1089">
                  <c:v>2.2585841132064521E-3</c:v>
                </c:pt>
                <c:pt idx="1090">
                  <c:v>2.1804699821810214E-3</c:v>
                </c:pt>
                <c:pt idx="1091">
                  <c:v>2.1023497355253662E-3</c:v>
                </c:pt>
                <c:pt idx="1092">
                  <c:v>2.0242233727608694E-3</c:v>
                </c:pt>
                <c:pt idx="1093">
                  <c:v>1.9483889948157529E-3</c:v>
                </c:pt>
                <c:pt idx="1094">
                  <c:v>1.8748471250971122E-3</c:v>
                </c:pt>
                <c:pt idx="1095">
                  <c:v>1.8035982712144571E-3</c:v>
                </c:pt>
                <c:pt idx="1096">
                  <c:v>1.7392400962482624E-3</c:v>
                </c:pt>
                <c:pt idx="1097">
                  <c:v>1.6771764977212555E-3</c:v>
                </c:pt>
                <c:pt idx="1098">
                  <c:v>1.6174079041133549E-3</c:v>
                </c:pt>
                <c:pt idx="1099">
                  <c:v>1.5599347280766951E-3</c:v>
                </c:pt>
                <c:pt idx="1100">
                  <c:v>1.5047573664308533E-3</c:v>
                </c:pt>
                <c:pt idx="1101">
                  <c:v>1.4472777055212216E-3</c:v>
                </c:pt>
                <c:pt idx="1102">
                  <c:v>1.3920941180463053E-3</c:v>
                </c:pt>
                <c:pt idx="1103">
                  <c:v>1.3438059773518418E-3</c:v>
                </c:pt>
                <c:pt idx="1104">
                  <c:v>1.3047138675356118E-3</c:v>
                </c:pt>
                <c:pt idx="1105">
                  <c:v>1.2817177940015467E-3</c:v>
                </c:pt>
                <c:pt idx="1106">
                  <c:v>1.2633205539277492E-3</c:v>
                </c:pt>
                <c:pt idx="1107">
                  <c:v>1.2564215015293811E-3</c:v>
                </c:pt>
                <c:pt idx="1108">
                  <c:v>1.2633205539277492E-3</c:v>
                </c:pt>
                <c:pt idx="1109">
                  <c:v>1.2863170510688526E-3</c:v>
                </c:pt>
                <c:pt idx="1110">
                  <c:v>1.33230845684007E-3</c:v>
                </c:pt>
                <c:pt idx="1111">
                  <c:v>1.4012915944014992E-3</c:v>
                </c:pt>
                <c:pt idx="1112">
                  <c:v>1.4863642349354222E-3</c:v>
                </c:pt>
                <c:pt idx="1113">
                  <c:v>1.5806254525811969E-3</c:v>
                </c:pt>
                <c:pt idx="1114">
                  <c:v>1.6817739336381088E-3</c:v>
                </c:pt>
                <c:pt idx="1115">
                  <c:v>1.7852106446224481E-3</c:v>
                </c:pt>
                <c:pt idx="1116">
                  <c:v>1.9024259612550054E-3</c:v>
                </c:pt>
                <c:pt idx="1117">
                  <c:v>2.0265212942615074E-3</c:v>
                </c:pt>
                <c:pt idx="1118">
                  <c:v>2.1483035624679792E-3</c:v>
                </c:pt>
                <c:pt idx="1119">
                  <c:v>2.2539893336048777E-3</c:v>
                </c:pt>
                <c:pt idx="1120">
                  <c:v>2.3412865278226169E-3</c:v>
                </c:pt>
                <c:pt idx="1121">
                  <c:v>2.417091052461906E-3</c:v>
                </c:pt>
                <c:pt idx="1122">
                  <c:v>2.4837023949719761E-3</c:v>
                </c:pt>
                <c:pt idx="1123">
                  <c:v>2.5365289177359251E-3</c:v>
                </c:pt>
                <c:pt idx="1124">
                  <c:v>2.5755728103932229E-3</c:v>
                </c:pt>
                <c:pt idx="1125">
                  <c:v>2.5939458781100155E-3</c:v>
                </c:pt>
                <c:pt idx="1126">
                  <c:v>2.5939458781100155E-3</c:v>
                </c:pt>
                <c:pt idx="1127">
                  <c:v>2.5778694623667109E-3</c:v>
                </c:pt>
                <c:pt idx="1128">
                  <c:v>2.5571994042290491E-3</c:v>
                </c:pt>
                <c:pt idx="1129">
                  <c:v>2.5319354181203568E-3</c:v>
                </c:pt>
                <c:pt idx="1130">
                  <c:v>2.5112644080693691E-3</c:v>
                </c:pt>
                <c:pt idx="1131">
                  <c:v>2.4814055261707102E-3</c:v>
                </c:pt>
                <c:pt idx="1132">
                  <c:v>2.4469518594959494E-3</c:v>
                </c:pt>
                <c:pt idx="1133">
                  <c:v>2.4193880693524905E-3</c:v>
                </c:pt>
                <c:pt idx="1134">
                  <c:v>2.4033088400469138E-3</c:v>
                </c:pt>
                <c:pt idx="1135">
                  <c:v>2.4101999700555377E-3</c:v>
                </c:pt>
                <c:pt idx="1136">
                  <c:v>2.4285760840244697E-3</c:v>
                </c:pt>
                <c:pt idx="1137">
                  <c:v>2.4584365472754E-3</c:v>
                </c:pt>
                <c:pt idx="1138">
                  <c:v>2.5020771549887355E-3</c:v>
                </c:pt>
                <c:pt idx="1139">
                  <c:v>2.5571994042290491E-3</c:v>
                </c:pt>
                <c:pt idx="1140">
                  <c:v>2.6260979322437761E-3</c:v>
                </c:pt>
                <c:pt idx="1141">
                  <c:v>2.7202515572815056E-3</c:v>
                </c:pt>
                <c:pt idx="1142">
                  <c:v>2.8281728271439821E-3</c:v>
                </c:pt>
                <c:pt idx="1143">
                  <c:v>2.9406740566907397E-3</c:v>
                </c:pt>
                <c:pt idx="1144">
                  <c:v>3.0485714733904379E-3</c:v>
                </c:pt>
                <c:pt idx="1145">
                  <c:v>3.1380945081221912E-3</c:v>
                </c:pt>
                <c:pt idx="1146">
                  <c:v>3.2253143480832636E-3</c:v>
                </c:pt>
                <c:pt idx="1147">
                  <c:v>3.3102315964352869E-3</c:v>
                </c:pt>
                <c:pt idx="1148">
                  <c:v>3.3836677070138155E-3</c:v>
                </c:pt>
                <c:pt idx="1149">
                  <c:v>3.4364465693657031E-3</c:v>
                </c:pt>
                <c:pt idx="1150">
                  <c:v>3.4593930290072183E-3</c:v>
                </c:pt>
                <c:pt idx="1151">
                  <c:v>3.4502145085538727E-3</c:v>
                </c:pt>
                <c:pt idx="1152">
                  <c:v>3.4157943039339056E-3</c:v>
                </c:pt>
                <c:pt idx="1153">
                  <c:v>3.3607195037123061E-3</c:v>
                </c:pt>
                <c:pt idx="1154">
                  <c:v>3.284986683696034E-3</c:v>
                </c:pt>
                <c:pt idx="1155">
                  <c:v>3.1908863755527594E-3</c:v>
                </c:pt>
                <c:pt idx="1156">
                  <c:v>3.0761178787942489E-3</c:v>
                </c:pt>
                <c:pt idx="1157">
                  <c:v>2.9383782401068981E-3</c:v>
                </c:pt>
                <c:pt idx="1158">
                  <c:v>2.7799541286904761E-3</c:v>
                </c:pt>
                <c:pt idx="1159">
                  <c:v>2.6123186073855331E-3</c:v>
                </c:pt>
                <c:pt idx="1160">
                  <c:v>2.4423579473618062E-3</c:v>
                </c:pt>
                <c:pt idx="1161">
                  <c:v>2.2723683250536197E-3</c:v>
                </c:pt>
                <c:pt idx="1162">
                  <c:v>2.0862653961243316E-3</c:v>
                </c:pt>
                <c:pt idx="1163">
                  <c:v>1.8955313236558302E-3</c:v>
                </c:pt>
                <c:pt idx="1164">
                  <c:v>1.7070594527348604E-3</c:v>
                </c:pt>
                <c:pt idx="1165">
                  <c:v>1.5277483043480977E-3</c:v>
                </c:pt>
                <c:pt idx="1166">
                  <c:v>1.3645011807036367E-3</c:v>
                </c:pt>
                <c:pt idx="1167">
                  <c:v>1.2035271831764005E-3</c:v>
                </c:pt>
                <c:pt idx="1168">
                  <c:v>1.0448274195524743E-3</c:v>
                </c:pt>
                <c:pt idx="1169">
                  <c:v>9.0220612355185192E-4</c:v>
                </c:pt>
                <c:pt idx="1170">
                  <c:v>7.8487334236676531E-4</c:v>
                </c:pt>
                <c:pt idx="1171">
                  <c:v>7.0664383311358492E-4</c:v>
                </c:pt>
                <c:pt idx="1172">
                  <c:v>6.6062361375807122E-4</c:v>
                </c:pt>
                <c:pt idx="1173">
                  <c:v>6.3991382361350269E-4</c:v>
                </c:pt>
                <c:pt idx="1174">
                  <c:v>6.4681713468128788E-4</c:v>
                </c:pt>
                <c:pt idx="1175">
                  <c:v>6.882359996882581E-4</c:v>
                </c:pt>
                <c:pt idx="1176">
                  <c:v>7.6876776758405541E-4</c:v>
                </c:pt>
                <c:pt idx="1177">
                  <c:v>8.9070351890452315E-4</c:v>
                </c:pt>
                <c:pt idx="1178">
                  <c:v>1.0586283999522994E-3</c:v>
                </c:pt>
                <c:pt idx="1179">
                  <c:v>1.2656202274700101E-3</c:v>
                </c:pt>
                <c:pt idx="1180">
                  <c:v>1.4932616989509206E-3</c:v>
                </c:pt>
                <c:pt idx="1181">
                  <c:v>1.7346429249734951E-3</c:v>
                </c:pt>
                <c:pt idx="1182">
                  <c:v>1.9782638315827272E-3</c:v>
                </c:pt>
                <c:pt idx="1183">
                  <c:v>2.2470971245278637E-3</c:v>
                </c:pt>
                <c:pt idx="1184">
                  <c:v>2.5365289177359251E-3</c:v>
                </c:pt>
                <c:pt idx="1185">
                  <c:v>2.8327649625389251E-3</c:v>
                </c:pt>
                <c:pt idx="1186">
                  <c:v>3.1128452353642588E-3</c:v>
                </c:pt>
                <c:pt idx="1187">
                  <c:v>3.3676040201850999E-3</c:v>
                </c:pt>
                <c:pt idx="1188">
                  <c:v>3.5947663866173762E-3</c:v>
                </c:pt>
                <c:pt idx="1189">
                  <c:v>3.8081141714981781E-3</c:v>
                </c:pt>
                <c:pt idx="1190">
                  <c:v>4.0053628674335817E-3</c:v>
                </c:pt>
                <c:pt idx="1191">
                  <c:v>4.181936118956564E-3</c:v>
                </c:pt>
                <c:pt idx="1192">
                  <c:v>4.3263818590882908E-3</c:v>
                </c:pt>
                <c:pt idx="1193">
                  <c:v>4.436421693020165E-3</c:v>
                </c:pt>
                <c:pt idx="1194">
                  <c:v>4.5120670242166927E-3</c:v>
                </c:pt>
                <c:pt idx="1195">
                  <c:v>4.5579098821321162E-3</c:v>
                </c:pt>
                <c:pt idx="1196">
                  <c:v>4.5808305194241505E-3</c:v>
                </c:pt>
                <c:pt idx="1197">
                  <c:v>4.5877066076976947E-3</c:v>
                </c:pt>
                <c:pt idx="1198">
                  <c:v>4.5808305194241505E-3</c:v>
                </c:pt>
                <c:pt idx="1199">
                  <c:v>4.5556177893757432E-3</c:v>
                </c:pt>
                <c:pt idx="1200">
                  <c:v>4.5074826223111542E-3</c:v>
                </c:pt>
                <c:pt idx="1201">
                  <c:v>4.4455911302114792E-3</c:v>
                </c:pt>
                <c:pt idx="1202">
                  <c:v>4.376818292675333E-3</c:v>
                </c:pt>
                <c:pt idx="1203">
                  <c:v>4.312626024682964E-3</c:v>
                </c:pt>
                <c:pt idx="1204">
                  <c:v>4.259893565548345E-3</c:v>
                </c:pt>
                <c:pt idx="1205">
                  <c:v>4.2094512087705871E-3</c:v>
                </c:pt>
                <c:pt idx="1206">
                  <c:v>4.1590062966760932E-3</c:v>
                </c:pt>
                <c:pt idx="1207">
                  <c:v>4.110851951281802E-3</c:v>
                </c:pt>
                <c:pt idx="1208">
                  <c:v>4.0695749447752227E-3</c:v>
                </c:pt>
                <c:pt idx="1209">
                  <c:v>4.0351761324763924E-3</c:v>
                </c:pt>
                <c:pt idx="1210">
                  <c:v>4.012242930883092E-3</c:v>
                </c:pt>
                <c:pt idx="1211">
                  <c:v>4.003069502389045E-3</c:v>
                </c:pt>
                <c:pt idx="1212">
                  <c:v>3.9984827564580883E-3</c:v>
                </c:pt>
                <c:pt idx="1213">
                  <c:v>3.9938959894042503E-3</c:v>
                </c:pt>
                <c:pt idx="1214">
                  <c:v>3.9847223919279307E-3</c:v>
                </c:pt>
                <c:pt idx="1215">
                  <c:v>3.966374943497275E-3</c:v>
                </c:pt>
                <c:pt idx="1216">
                  <c:v>3.9457336600260406E-3</c:v>
                </c:pt>
                <c:pt idx="1217">
                  <c:v>3.9250919487954228E-3</c:v>
                </c:pt>
                <c:pt idx="1218">
                  <c:v>3.8975690017362119E-3</c:v>
                </c:pt>
                <c:pt idx="1219">
                  <c:v>3.8608705559906031E-3</c:v>
                </c:pt>
                <c:pt idx="1220">
                  <c:v>3.8149955974887684E-3</c:v>
                </c:pt>
                <c:pt idx="1221">
                  <c:v>3.755354992982074E-3</c:v>
                </c:pt>
                <c:pt idx="1222">
                  <c:v>3.6819462703437944E-3</c:v>
                </c:pt>
                <c:pt idx="1223">
                  <c:v>3.5970606918135362E-3</c:v>
                </c:pt>
                <c:pt idx="1224">
                  <c:v>3.5075788744715064E-3</c:v>
                </c:pt>
                <c:pt idx="1225">
                  <c:v>3.413499581356283E-3</c:v>
                </c:pt>
                <c:pt idx="1226">
                  <c:v>3.3171164616651039E-3</c:v>
                </c:pt>
                <c:pt idx="1227">
                  <c:v>3.216133671675836E-3</c:v>
                </c:pt>
                <c:pt idx="1228">
                  <c:v>3.1059589590740622E-3</c:v>
                </c:pt>
                <c:pt idx="1229">
                  <c:v>2.9934763791243935E-3</c:v>
                </c:pt>
                <c:pt idx="1230">
                  <c:v>2.8809811074239633E-3</c:v>
                </c:pt>
                <c:pt idx="1231">
                  <c:v>2.7776579420348835E-3</c:v>
                </c:pt>
                <c:pt idx="1232">
                  <c:v>2.6858061401989763E-3</c:v>
                </c:pt>
                <c:pt idx="1233">
                  <c:v>2.596242487778011E-3</c:v>
                </c:pt>
                <c:pt idx="1234">
                  <c:v>2.5089676027322261E-3</c:v>
                </c:pt>
                <c:pt idx="1235">
                  <c:v>2.4308730744697638E-3</c:v>
                </c:pt>
                <c:pt idx="1236">
                  <c:v>2.3665553427083541E-3</c:v>
                </c:pt>
                <c:pt idx="1237">
                  <c:v>2.3183143225311564E-3</c:v>
                </c:pt>
                <c:pt idx="1238">
                  <c:v>2.2907469779518408E-3</c:v>
                </c:pt>
                <c:pt idx="1239">
                  <c:v>2.2769630200171198E-3</c:v>
                </c:pt>
                <c:pt idx="1240">
                  <c:v>2.2792603595640504E-3</c:v>
                </c:pt>
                <c:pt idx="1241">
                  <c:v>2.2976388855076024E-3</c:v>
                </c:pt>
                <c:pt idx="1242">
                  <c:v>2.3298004912961634E-3</c:v>
                </c:pt>
                <c:pt idx="1243">
                  <c:v>2.3757438439855338E-3</c:v>
                </c:pt>
                <c:pt idx="1244">
                  <c:v>2.4423579473618062E-3</c:v>
                </c:pt>
                <c:pt idx="1245">
                  <c:v>2.5319354181203568E-3</c:v>
                </c:pt>
                <c:pt idx="1246">
                  <c:v>2.6398770667348526E-3</c:v>
                </c:pt>
                <c:pt idx="1247">
                  <c:v>2.7523995398669454E-3</c:v>
                </c:pt>
                <c:pt idx="1248">
                  <c:v>2.8626133271401066E-3</c:v>
                </c:pt>
                <c:pt idx="1249">
                  <c:v>2.9636319317848381E-3</c:v>
                </c:pt>
                <c:pt idx="1250">
                  <c:v>3.0646403023750768E-3</c:v>
                </c:pt>
                <c:pt idx="1251">
                  <c:v>3.1702290212594075E-3</c:v>
                </c:pt>
                <c:pt idx="1252">
                  <c:v>3.2735115119815195E-3</c:v>
                </c:pt>
                <c:pt idx="1253">
                  <c:v>3.3676040201850999E-3</c:v>
                </c:pt>
                <c:pt idx="1254">
                  <c:v>3.4410359035629279E-3</c:v>
                </c:pt>
                <c:pt idx="1255">
                  <c:v>3.4869280831486549E-3</c:v>
                </c:pt>
                <c:pt idx="1256">
                  <c:v>3.5029898467163756E-3</c:v>
                </c:pt>
                <c:pt idx="1257">
                  <c:v>3.4984007978281495E-3</c:v>
                </c:pt>
                <c:pt idx="1258">
                  <c:v>3.4777498163037768E-3</c:v>
                </c:pt>
                <c:pt idx="1259">
                  <c:v>3.4456252166256141E-3</c:v>
                </c:pt>
                <c:pt idx="1260">
                  <c:v>3.4112048534944428E-3</c:v>
                </c:pt>
                <c:pt idx="1261">
                  <c:v>3.3767833015054816E-3</c:v>
                </c:pt>
                <c:pt idx="1262">
                  <c:v>3.3240012793358531E-3</c:v>
                </c:pt>
                <c:pt idx="1263">
                  <c:v>3.257446049630186E-3</c:v>
                </c:pt>
                <c:pt idx="1264">
                  <c:v>3.1885911351048346E-3</c:v>
                </c:pt>
                <c:pt idx="1265">
                  <c:v>3.1357991461162804E-3</c:v>
                </c:pt>
                <c:pt idx="1266">
                  <c:v>3.1082543897896775E-3</c:v>
                </c:pt>
                <c:pt idx="1267">
                  <c:v>3.1197314640859508E-3</c:v>
                </c:pt>
                <c:pt idx="1268">
                  <c:v>3.1610478374949347E-3</c:v>
                </c:pt>
                <c:pt idx="1269">
                  <c:v>3.2276095039730501E-3</c:v>
                </c:pt>
                <c:pt idx="1270">
                  <c:v>3.3125265567962581E-3</c:v>
                </c:pt>
                <c:pt idx="1271">
                  <c:v>3.4180890212279769E-3</c:v>
                </c:pt>
                <c:pt idx="1272">
                  <c:v>3.5351125972071795E-3</c:v>
                </c:pt>
                <c:pt idx="1273">
                  <c:v>3.6681815326703449E-3</c:v>
                </c:pt>
                <c:pt idx="1274">
                  <c:v>3.8379333408171679E-3</c:v>
                </c:pt>
                <c:pt idx="1275">
                  <c:v>4.0328828360793878E-3</c:v>
                </c:pt>
                <c:pt idx="1276">
                  <c:v>4.2346727065659673E-3</c:v>
                </c:pt>
                <c:pt idx="1277">
                  <c:v>4.4295445597037908E-3</c:v>
                </c:pt>
                <c:pt idx="1278">
                  <c:v>4.5968746515098191E-3</c:v>
                </c:pt>
                <c:pt idx="1279">
                  <c:v>4.7252183989897611E-3</c:v>
                </c:pt>
                <c:pt idx="1280">
                  <c:v>4.8375056032767816E-3</c:v>
                </c:pt>
                <c:pt idx="1281">
                  <c:v>4.9337416954117197E-3</c:v>
                </c:pt>
                <c:pt idx="1282">
                  <c:v>5.0070581857526442E-3</c:v>
                </c:pt>
                <c:pt idx="1283">
                  <c:v>5.0574601392792129E-3</c:v>
                </c:pt>
                <c:pt idx="1284">
                  <c:v>5.0734965890648631E-3</c:v>
                </c:pt>
                <c:pt idx="1285">
                  <c:v>5.0505872959590858E-3</c:v>
                </c:pt>
                <c:pt idx="1286">
                  <c:v>4.9887295696166012E-3</c:v>
                </c:pt>
                <c:pt idx="1287">
                  <c:v>4.8902074732014578E-3</c:v>
                </c:pt>
                <c:pt idx="1288">
                  <c:v>4.7664682319124019E-3</c:v>
                </c:pt>
                <c:pt idx="1289">
                  <c:v>4.6220863365994402E-3</c:v>
                </c:pt>
                <c:pt idx="1290">
                  <c:v>4.4685143537083194E-3</c:v>
                </c:pt>
                <c:pt idx="1291">
                  <c:v>4.3103333671388189E-3</c:v>
                </c:pt>
                <c:pt idx="1292">
                  <c:v>4.13378288234445E-3</c:v>
                </c:pt>
                <c:pt idx="1293">
                  <c:v>3.9388531371450375E-3</c:v>
                </c:pt>
                <c:pt idx="1294">
                  <c:v>3.7347093364430428E-3</c:v>
                </c:pt>
                <c:pt idx="1295">
                  <c:v>3.5236403051904785E-3</c:v>
                </c:pt>
                <c:pt idx="1296">
                  <c:v>3.3171164616651039E-3</c:v>
                </c:pt>
                <c:pt idx="1297">
                  <c:v>3.1174360597974182E-3</c:v>
                </c:pt>
                <c:pt idx="1298">
                  <c:v>2.9200115171270635E-3</c:v>
                </c:pt>
                <c:pt idx="1299">
                  <c:v>2.7202515572815056E-3</c:v>
                </c:pt>
                <c:pt idx="1300">
                  <c:v>2.5227483554273178E-3</c:v>
                </c:pt>
                <c:pt idx="1301">
                  <c:v>2.3275032681223662E-3</c:v>
                </c:pt>
                <c:pt idx="1302">
                  <c:v>2.143708275004319E-3</c:v>
                </c:pt>
                <c:pt idx="1303">
                  <c:v>1.9713697178546097E-3</c:v>
                </c:pt>
                <c:pt idx="1304">
                  <c:v>1.808195124938683E-3</c:v>
                </c:pt>
                <c:pt idx="1305">
                  <c:v>1.6472926481898575E-3</c:v>
                </c:pt>
                <c:pt idx="1306">
                  <c:v>1.4932616989509206E-3</c:v>
                </c:pt>
                <c:pt idx="1307">
                  <c:v>1.3530038984553849E-3</c:v>
                </c:pt>
                <c:pt idx="1308">
                  <c:v>1.2334243160099234E-3</c:v>
                </c:pt>
                <c:pt idx="1309">
                  <c:v>1.1391303189502988E-3</c:v>
                </c:pt>
                <c:pt idx="1310">
                  <c:v>1.0701290713039935E-3</c:v>
                </c:pt>
                <c:pt idx="1311">
                  <c:v>1.0195251269415895E-3</c:v>
                </c:pt>
                <c:pt idx="1312">
                  <c:v>9.8962159123827664E-4</c:v>
                </c:pt>
                <c:pt idx="1313">
                  <c:v>9.8042032324463513E-4</c:v>
                </c:pt>
                <c:pt idx="1314">
                  <c:v>9.9192189499508476E-4</c:v>
                </c:pt>
                <c:pt idx="1315">
                  <c:v>1.024125591447933E-3</c:v>
                </c:pt>
                <c:pt idx="1316">
                  <c:v>1.0793295130533398E-3</c:v>
                </c:pt>
                <c:pt idx="1317">
                  <c:v>1.1713292700409328E-3</c:v>
                </c:pt>
                <c:pt idx="1318">
                  <c:v>1.2863170510688526E-3</c:v>
                </c:pt>
                <c:pt idx="1319">
                  <c:v>1.4196862929783949E-3</c:v>
                </c:pt>
                <c:pt idx="1320">
                  <c:v>1.5576357322194534E-3</c:v>
                </c:pt>
                <c:pt idx="1321">
                  <c:v>1.6932674308031137E-3</c:v>
                </c:pt>
                <c:pt idx="1322">
                  <c:v>1.817388768879713E-3</c:v>
                </c:pt>
                <c:pt idx="1323">
                  <c:v>1.9437927867095306E-3</c:v>
                </c:pt>
                <c:pt idx="1324">
                  <c:v>2.0770742286401189E-3</c:v>
                </c:pt>
                <c:pt idx="1325">
                  <c:v>2.2080403737840815E-3</c:v>
                </c:pt>
                <c:pt idx="1326">
                  <c:v>2.3320977091806361E-3</c:v>
                </c:pt>
                <c:pt idx="1327">
                  <c:v>2.4400609833614695E-3</c:v>
                </c:pt>
                <c:pt idx="1328">
                  <c:v>2.5273418973509321E-3</c:v>
                </c:pt>
                <c:pt idx="1329">
                  <c:v>2.5847593865573337E-3</c:v>
                </c:pt>
                <c:pt idx="1330">
                  <c:v>2.6238013913206792E-3</c:v>
                </c:pt>
                <c:pt idx="1331">
                  <c:v>2.6444700692619394E-3</c:v>
                </c:pt>
                <c:pt idx="1332">
                  <c:v>2.6536560108616492E-3</c:v>
                </c:pt>
                <c:pt idx="1333">
                  <c:v>2.6582489499344941E-3</c:v>
                </c:pt>
                <c:pt idx="1334">
                  <c:v>2.6605454115391503E-3</c:v>
                </c:pt>
                <c:pt idx="1335">
                  <c:v>2.6651383188850408E-3</c:v>
                </c:pt>
                <c:pt idx="1336">
                  <c:v>2.6582489499344941E-3</c:v>
                </c:pt>
                <c:pt idx="1337">
                  <c:v>2.646766562593772E-3</c:v>
                </c:pt>
                <c:pt idx="1338">
                  <c:v>2.6306909982259929E-3</c:v>
                </c:pt>
                <c:pt idx="1339">
                  <c:v>2.6192082936107308E-3</c:v>
                </c:pt>
                <c:pt idx="1340">
                  <c:v>2.6169117368236572E-3</c:v>
                </c:pt>
                <c:pt idx="1341">
                  <c:v>2.6283944678788806E-3</c:v>
                </c:pt>
                <c:pt idx="1342">
                  <c:v>2.6559524830419567E-3</c:v>
                </c:pt>
                <c:pt idx="1343">
                  <c:v>2.6972880780826713E-3</c:v>
                </c:pt>
                <c:pt idx="1344">
                  <c:v>2.7478070343744943E-3</c:v>
                </c:pt>
                <c:pt idx="1345">
                  <c:v>2.8006195706705705E-3</c:v>
                </c:pt>
                <c:pt idx="1346">
                  <c:v>2.8534293101173391E-3</c:v>
                </c:pt>
                <c:pt idx="1347">
                  <c:v>2.9016444558166432E-3</c:v>
                </c:pt>
                <c:pt idx="1348">
                  <c:v>2.9452656739995531E-3</c:v>
                </c:pt>
                <c:pt idx="1349">
                  <c:v>2.9911806841224076E-3</c:v>
                </c:pt>
                <c:pt idx="1350">
                  <c:v>3.0393891691133934E-3</c:v>
                </c:pt>
                <c:pt idx="1351">
                  <c:v>3.0852998447890023E-3</c:v>
                </c:pt>
                <c:pt idx="1352">
                  <c:v>3.1220268630891557E-3</c:v>
                </c:pt>
                <c:pt idx="1353">
                  <c:v>3.147275903293667E-3</c:v>
                </c:pt>
                <c:pt idx="1354">
                  <c:v>3.158752528340969E-3</c:v>
                </c:pt>
                <c:pt idx="1355">
                  <c:v>3.1495712388734942E-3</c:v>
                </c:pt>
                <c:pt idx="1356">
                  <c:v>3.1243222568070328E-3</c:v>
                </c:pt>
                <c:pt idx="1357">
                  <c:v>3.0875953230737885E-3</c:v>
                </c:pt>
                <c:pt idx="1358">
                  <c:v>3.0439803318235148E-3</c:v>
                </c:pt>
                <c:pt idx="1359">
                  <c:v>3.0003634324140549E-3</c:v>
                </c:pt>
                <c:pt idx="1360">
                  <c:v>2.9613361680635997E-3</c:v>
                </c:pt>
                <c:pt idx="1361">
                  <c:v>2.926899077892342E-3</c:v>
                </c:pt>
                <c:pt idx="1362">
                  <c:v>2.8855729996284385E-3</c:v>
                </c:pt>
                <c:pt idx="1363">
                  <c:v>2.8419491698865595E-3</c:v>
                </c:pt>
                <c:pt idx="1364">
                  <c:v>2.7983234315989147E-3</c:v>
                </c:pt>
                <c:pt idx="1365">
                  <c:v>2.7638807110699215E-3</c:v>
                </c:pt>
                <c:pt idx="1366">
                  <c:v>2.7432145077329606E-3</c:v>
                </c:pt>
                <c:pt idx="1367">
                  <c:v>2.7409182364810381E-3</c:v>
                </c:pt>
                <c:pt idx="1368">
                  <c:v>2.7615844874039341E-3</c:v>
                </c:pt>
                <c:pt idx="1369">
                  <c:v>2.7983234315989147E-3</c:v>
                </c:pt>
                <c:pt idx="1370">
                  <c:v>2.8488372698854958E-3</c:v>
                </c:pt>
                <c:pt idx="1371">
                  <c:v>2.9108280287637456E-3</c:v>
                </c:pt>
                <c:pt idx="1372">
                  <c:v>2.9774064031037328E-3</c:v>
                </c:pt>
                <c:pt idx="1373">
                  <c:v>3.0462759052497512E-3</c:v>
                </c:pt>
                <c:pt idx="1374">
                  <c:v>3.1128452353642588E-3</c:v>
                </c:pt>
                <c:pt idx="1375">
                  <c:v>3.1931816107159117E-3</c:v>
                </c:pt>
                <c:pt idx="1376">
                  <c:v>3.284986683696034E-3</c:v>
                </c:pt>
                <c:pt idx="1377">
                  <c:v>3.3813729104616996E-3</c:v>
                </c:pt>
                <c:pt idx="1378">
                  <c:v>3.4731606511807511E-3</c:v>
                </c:pt>
                <c:pt idx="1379">
                  <c:v>3.5511735841385894E-3</c:v>
                </c:pt>
                <c:pt idx="1380">
                  <c:v>3.6062378597696565E-3</c:v>
                </c:pt>
                <c:pt idx="1381">
                  <c:v>3.6314746358223626E-3</c:v>
                </c:pt>
                <c:pt idx="1382">
                  <c:v>3.6475340695937275E-3</c:v>
                </c:pt>
                <c:pt idx="1383">
                  <c:v>3.6498282532877457E-3</c:v>
                </c:pt>
                <c:pt idx="1384">
                  <c:v>3.6337688564945791E-3</c:v>
                </c:pt>
                <c:pt idx="1385">
                  <c:v>3.5993549917266998E-3</c:v>
                </c:pt>
                <c:pt idx="1386">
                  <c:v>3.5397014770318647E-3</c:v>
                </c:pt>
                <c:pt idx="1387">
                  <c:v>3.4502145085538727E-3</c:v>
                </c:pt>
                <c:pt idx="1388">
                  <c:v>3.3308860494484227E-3</c:v>
                </c:pt>
                <c:pt idx="1389">
                  <c:v>3.1794101204624114E-3</c:v>
                </c:pt>
                <c:pt idx="1390">
                  <c:v>3.0026591062718433E-3</c:v>
                </c:pt>
                <c:pt idx="1391">
                  <c:v>2.8029157044550113E-3</c:v>
                </c:pt>
                <c:pt idx="1392">
                  <c:v>2.5870560173777424E-3</c:v>
                </c:pt>
                <c:pt idx="1393">
                  <c:v>2.3596639112124507E-3</c:v>
                </c:pt>
                <c:pt idx="1394">
                  <c:v>2.123029219535888E-3</c:v>
                </c:pt>
                <c:pt idx="1395">
                  <c:v>1.8679522969894391E-3</c:v>
                </c:pt>
                <c:pt idx="1396">
                  <c:v>1.5852233331308252E-3</c:v>
                </c:pt>
                <c:pt idx="1397">
                  <c:v>1.2863170510688526E-3</c:v>
                </c:pt>
                <c:pt idx="1398">
                  <c:v>9.8042032324463513E-4</c:v>
                </c:pt>
                <c:pt idx="1399">
                  <c:v>6.8133297473293997E-4</c:v>
                </c:pt>
                <c:pt idx="1400">
                  <c:v>3.9826789136776508E-4</c:v>
                </c:pt>
                <c:pt idx="1401">
                  <c:v>1.4275008600228567E-4</c:v>
                </c:pt>
                <c:pt idx="1402">
                  <c:v>-1.0362169754207784E-4</c:v>
                </c:pt>
                <c:pt idx="1403">
                  <c:v>-3.5005418880817984E-4</c:v>
                </c:pt>
                <c:pt idx="1404">
                  <c:v>-5.8502767559698299E-4</c:v>
                </c:pt>
                <c:pt idx="1405">
                  <c:v>-8.016207386634111E-4</c:v>
                </c:pt>
                <c:pt idx="1406">
                  <c:v>-9.8829704889435988E-4</c:v>
                </c:pt>
                <c:pt idx="1407">
                  <c:v>-1.1381242083006171E-3</c:v>
                </c:pt>
                <c:pt idx="1408">
                  <c:v>-1.2395583982691694E-3</c:v>
                </c:pt>
                <c:pt idx="1409">
                  <c:v>-1.2995016138916959E-3</c:v>
                </c:pt>
                <c:pt idx="1410">
                  <c:v>-1.3248632854425679E-3</c:v>
                </c:pt>
                <c:pt idx="1411">
                  <c:v>-1.3179464022221588E-3</c:v>
                </c:pt>
                <c:pt idx="1412">
                  <c:v>-1.2787516331418392E-3</c:v>
                </c:pt>
                <c:pt idx="1413">
                  <c:v>-1.2095881361686711E-3</c:v>
                </c:pt>
                <c:pt idx="1414">
                  <c:v>-1.112767266498782E-3</c:v>
                </c:pt>
                <c:pt idx="1415">
                  <c:v>-9.9060191227895444E-4</c:v>
                </c:pt>
                <c:pt idx="1416">
                  <c:v>-8.246653129024839E-4</c:v>
                </c:pt>
                <c:pt idx="1417">
                  <c:v>-6.1728324585863525E-4</c:v>
                </c:pt>
                <c:pt idx="1418">
                  <c:v>-3.8230218429724516E-4</c:v>
                </c:pt>
                <c:pt idx="1419">
                  <c:v>-1.3125596361085456E-4</c:v>
                </c:pt>
                <c:pt idx="1420">
                  <c:v>1.2663416133218419E-4</c:v>
                </c:pt>
                <c:pt idx="1421">
                  <c:v>3.7985437739507244E-4</c:v>
                </c:pt>
                <c:pt idx="1422">
                  <c:v>6.1690244231671354E-4</c:v>
                </c:pt>
                <c:pt idx="1423">
                  <c:v>8.6079612704825781E-4</c:v>
                </c:pt>
                <c:pt idx="1424">
                  <c:v>1.116130432670337E-3</c:v>
                </c:pt>
                <c:pt idx="1425">
                  <c:v>1.3713994865162116E-3</c:v>
                </c:pt>
                <c:pt idx="1426">
                  <c:v>1.6220056152740359E-3</c:v>
                </c:pt>
                <c:pt idx="1427">
                  <c:v>1.8564608109697955E-3</c:v>
                </c:pt>
                <c:pt idx="1428">
                  <c:v>2.0724786131525175E-3</c:v>
                </c:pt>
                <c:pt idx="1429">
                  <c:v>2.2562867260507158E-3</c:v>
                </c:pt>
                <c:pt idx="1430">
                  <c:v>2.417091052461906E-3</c:v>
                </c:pt>
                <c:pt idx="1431">
                  <c:v>2.5594960985086956E-3</c:v>
                </c:pt>
                <c:pt idx="1432">
                  <c:v>2.6858061401989763E-3</c:v>
                </c:pt>
                <c:pt idx="1433">
                  <c:v>2.7937311375942908E-3</c:v>
                </c:pt>
                <c:pt idx="1434">
                  <c:v>2.8901648706864957E-3</c:v>
                </c:pt>
                <c:pt idx="1435">
                  <c:v>2.9751106710992348E-3</c:v>
                </c:pt>
                <c:pt idx="1436">
                  <c:v>3.0508670362453527E-3</c:v>
                </c:pt>
                <c:pt idx="1437">
                  <c:v>3.1128452353642588E-3</c:v>
                </c:pt>
                <c:pt idx="1438">
                  <c:v>3.1564572139017866E-3</c:v>
                </c:pt>
                <c:pt idx="1439">
                  <c:v>3.186295889371582E-3</c:v>
                </c:pt>
                <c:pt idx="1440">
                  <c:v>3.2069529107106032E-3</c:v>
                </c:pt>
                <c:pt idx="1441">
                  <c:v>3.2230191869085933E-3</c:v>
                </c:pt>
                <c:pt idx="1442">
                  <c:v>3.2367900746848033E-3</c:v>
                </c:pt>
                <c:pt idx="1443">
                  <c:v>3.2528558699684851E-3</c:v>
                </c:pt>
                <c:pt idx="1444">
                  <c:v>3.2689214063039707E-3</c:v>
                </c:pt>
                <c:pt idx="1445">
                  <c:v>3.284986683696034E-3</c:v>
                </c:pt>
                <c:pt idx="1446">
                  <c:v>3.2964617232982274E-3</c:v>
                </c:pt>
                <c:pt idx="1447">
                  <c:v>3.3033466836465131E-3</c:v>
                </c:pt>
                <c:pt idx="1448">
                  <c:v>3.3079366307899871E-3</c:v>
                </c:pt>
                <c:pt idx="1449">
                  <c:v>3.3079366307899871E-3</c:v>
                </c:pt>
                <c:pt idx="1450">
                  <c:v>3.3033466836465131E-3</c:v>
                </c:pt>
                <c:pt idx="1451">
                  <c:v>3.2941667259467344E-3</c:v>
                </c:pt>
                <c:pt idx="1452">
                  <c:v>3.2803966308636578E-3</c:v>
                </c:pt>
                <c:pt idx="1453">
                  <c:v>3.2597411315342661E-3</c:v>
                </c:pt>
                <c:pt idx="1454">
                  <c:v>3.2367900746848033E-3</c:v>
                </c:pt>
                <c:pt idx="1455">
                  <c:v>3.2115433017629869E-3</c:v>
                </c:pt>
                <c:pt idx="1456">
                  <c:v>3.1840006383536679E-3</c:v>
                </c:pt>
                <c:pt idx="1457">
                  <c:v>3.1541618941776095E-3</c:v>
                </c:pt>
                <c:pt idx="1458">
                  <c:v>3.1220268630891557E-3</c:v>
                </c:pt>
                <c:pt idx="1459">
                  <c:v>3.0784133782212342E-3</c:v>
                </c:pt>
                <c:pt idx="1460">
                  <c:v>3.0302067802637778E-3</c:v>
                </c:pt>
                <c:pt idx="1461">
                  <c:v>2.979702129822015E-3</c:v>
                </c:pt>
                <c:pt idx="1462">
                  <c:v>2.9314907586373007E-3</c:v>
                </c:pt>
                <c:pt idx="1463">
                  <c:v>2.8901648706864957E-3</c:v>
                </c:pt>
                <c:pt idx="1464">
                  <c:v>2.8603173308147101E-3</c:v>
                </c:pt>
                <c:pt idx="1465">
                  <c:v>2.8488372698854958E-3</c:v>
                </c:pt>
                <c:pt idx="1466">
                  <c:v>2.8465412418392511E-3</c:v>
                </c:pt>
                <c:pt idx="1467">
                  <c:v>2.8511332926448585E-3</c:v>
                </c:pt>
                <c:pt idx="1468">
                  <c:v>2.8649093181789542E-3</c:v>
                </c:pt>
                <c:pt idx="1469">
                  <c:v>2.8878689378005751E-3</c:v>
                </c:pt>
                <c:pt idx="1470">
                  <c:v>2.9223073760018536E-3</c:v>
                </c:pt>
                <c:pt idx="1471">
                  <c:v>2.970519191232035E-3</c:v>
                </c:pt>
                <c:pt idx="1472">
                  <c:v>3.0347979852602958E-3</c:v>
                </c:pt>
                <c:pt idx="1473">
                  <c:v>3.1197314640859508E-3</c:v>
                </c:pt>
                <c:pt idx="1474">
                  <c:v>3.2253143480832636E-3</c:v>
                </c:pt>
                <c:pt idx="1475">
                  <c:v>3.3492452039093346E-3</c:v>
                </c:pt>
                <c:pt idx="1476">
                  <c:v>3.4846335243625681E-3</c:v>
                </c:pt>
                <c:pt idx="1477">
                  <c:v>3.6245919421094008E-3</c:v>
                </c:pt>
                <c:pt idx="1478">
                  <c:v>3.7622367834188042E-3</c:v>
                </c:pt>
                <c:pt idx="1479">
                  <c:v>3.8929817699564495E-3</c:v>
                </c:pt>
                <c:pt idx="1480">
                  <c:v>4.0145362748050806E-3</c:v>
                </c:pt>
                <c:pt idx="1481">
                  <c:v>4.1452481498757132E-3</c:v>
                </c:pt>
                <c:pt idx="1482">
                  <c:v>4.2805283386677662E-3</c:v>
                </c:pt>
                <c:pt idx="1483">
                  <c:v>4.4180825652747613E-3</c:v>
                </c:pt>
                <c:pt idx="1484">
                  <c:v>4.54415724642665E-3</c:v>
                </c:pt>
                <c:pt idx="1485">
                  <c:v>4.6541730122631186E-3</c:v>
                </c:pt>
                <c:pt idx="1486">
                  <c:v>4.7389685332602793E-3</c:v>
                </c:pt>
                <c:pt idx="1487">
                  <c:v>4.7916756215165002E-3</c:v>
                </c:pt>
                <c:pt idx="1488">
                  <c:v>4.8145908762151635E-3</c:v>
                </c:pt>
                <c:pt idx="1489">
                  <c:v>4.8168823726647547E-3</c:v>
                </c:pt>
                <c:pt idx="1490">
                  <c:v>4.8008417867133613E-3</c:v>
                </c:pt>
                <c:pt idx="1491">
                  <c:v>4.7618850015705982E-3</c:v>
                </c:pt>
                <c:pt idx="1492">
                  <c:v>4.7000093261068132E-3</c:v>
                </c:pt>
                <c:pt idx="1493">
                  <c:v>4.6129185249967897E-3</c:v>
                </c:pt>
                <c:pt idx="1494">
                  <c:v>4.5006059798680109E-3</c:v>
                </c:pt>
                <c:pt idx="1495">
                  <c:v>4.3561855150187068E-3</c:v>
                </c:pt>
                <c:pt idx="1496">
                  <c:v>4.177350196738705E-3</c:v>
                </c:pt>
                <c:pt idx="1497">
                  <c:v>3.9640814886795495E-3</c:v>
                </c:pt>
                <c:pt idx="1498">
                  <c:v>3.7255333517582923E-3</c:v>
                </c:pt>
                <c:pt idx="1499">
                  <c:v>3.4662768638697994E-3</c:v>
                </c:pt>
                <c:pt idx="1500">
                  <c:v>3.1977720651873431E-3</c:v>
                </c:pt>
                <c:pt idx="1501">
                  <c:v>2.9246032295903168E-3</c:v>
                </c:pt>
                <c:pt idx="1502">
                  <c:v>2.6536560108616492E-3</c:v>
                </c:pt>
                <c:pt idx="1503">
                  <c:v>2.3757438439855338E-3</c:v>
                </c:pt>
                <c:pt idx="1504">
                  <c:v>2.0770742286401189E-3</c:v>
                </c:pt>
                <c:pt idx="1505">
                  <c:v>1.7622256350632304E-3</c:v>
                </c:pt>
                <c:pt idx="1506">
                  <c:v>1.4426791897069746E-3</c:v>
                </c:pt>
                <c:pt idx="1507">
                  <c:v>1.1299304279893674E-3</c:v>
                </c:pt>
                <c:pt idx="1508">
                  <c:v>8.3318850919678056E-4</c:v>
                </c:pt>
                <c:pt idx="1509">
                  <c:v>5.6167296534082034E-4</c:v>
                </c:pt>
                <c:pt idx="1510">
                  <c:v>3.2691363529391282E-4</c:v>
                </c:pt>
                <c:pt idx="1511">
                  <c:v>1.1512262753132774E-4</c:v>
                </c:pt>
                <c:pt idx="1512">
                  <c:v>-8.5199277693126518E-5</c:v>
                </c:pt>
                <c:pt idx="1513">
                  <c:v>-2.64832347590227E-4</c:v>
                </c:pt>
                <c:pt idx="1514">
                  <c:v>-4.2606898381958302E-4</c:v>
                </c:pt>
                <c:pt idx="1515">
                  <c:v>-5.619886191550183E-4</c:v>
                </c:pt>
                <c:pt idx="1516">
                  <c:v>-6.7027679722553302E-4</c:v>
                </c:pt>
                <c:pt idx="1517">
                  <c:v>-7.4631592537488523E-4</c:v>
                </c:pt>
                <c:pt idx="1518">
                  <c:v>-7.8548985241266855E-4</c:v>
                </c:pt>
                <c:pt idx="1519">
                  <c:v>-7.8318546131539435E-4</c:v>
                </c:pt>
                <c:pt idx="1520">
                  <c:v>-7.4631592537488523E-4</c:v>
                </c:pt>
                <c:pt idx="1521">
                  <c:v>-6.7949335351857876E-4</c:v>
                </c:pt>
                <c:pt idx="1522">
                  <c:v>-5.9193949597657891E-4</c:v>
                </c:pt>
                <c:pt idx="1523">
                  <c:v>-4.8826720335815033E-4</c:v>
                </c:pt>
                <c:pt idx="1524">
                  <c:v>-3.776952641525444E-4</c:v>
                </c:pt>
                <c:pt idx="1525">
                  <c:v>-2.64832347590227E-4</c:v>
                </c:pt>
                <c:pt idx="1526">
                  <c:v>-1.4737630477235086E-4</c:v>
                </c:pt>
                <c:pt idx="1527">
                  <c:v>-6.9077791375882214E-6</c:v>
                </c:pt>
                <c:pt idx="1528">
                  <c:v>1.5195906918841207E-4</c:v>
                </c:pt>
                <c:pt idx="1529">
                  <c:v>3.2000811440335841E-4</c:v>
                </c:pt>
                <c:pt idx="1530">
                  <c:v>4.8802891484478472E-4</c:v>
                </c:pt>
                <c:pt idx="1531">
                  <c:v>6.4911822777347084E-4</c:v>
                </c:pt>
                <c:pt idx="1532">
                  <c:v>7.9407641140638585E-4</c:v>
                </c:pt>
                <c:pt idx="1533">
                  <c:v>9.1140811192147453E-4</c:v>
                </c:pt>
                <c:pt idx="1534">
                  <c:v>1.0057236063065744E-3</c:v>
                </c:pt>
                <c:pt idx="1535">
                  <c:v>1.0862297887553884E-3</c:v>
                </c:pt>
                <c:pt idx="1536">
                  <c:v>1.1575298466720563E-3</c:v>
                </c:pt>
                <c:pt idx="1537">
                  <c:v>1.212726396289443E-3</c:v>
                </c:pt>
                <c:pt idx="1538">
                  <c:v>1.2587211909574902E-3</c:v>
                </c:pt>
                <c:pt idx="1539">
                  <c:v>1.2886166716598035E-3</c:v>
                </c:pt>
                <c:pt idx="1540">
                  <c:v>1.3093130187022961E-3</c:v>
                </c:pt>
                <c:pt idx="1541">
                  <c:v>1.3162117057400335E-3</c:v>
                </c:pt>
                <c:pt idx="1542">
                  <c:v>1.3024142840099007E-3</c:v>
                </c:pt>
                <c:pt idx="1543">
                  <c:v>1.2679198957171733E-3</c:v>
                </c:pt>
                <c:pt idx="1544">
                  <c:v>1.2173259710730466E-3</c:v>
                </c:pt>
                <c:pt idx="1545">
                  <c:v>1.1552299242418851E-3</c:v>
                </c:pt>
                <c:pt idx="1546">
                  <c:v>1.0885298700638035E-3</c:v>
                </c:pt>
                <c:pt idx="1547">
                  <c:v>1.024125591447933E-3</c:v>
                </c:pt>
                <c:pt idx="1548">
                  <c:v>9.6891861907688615E-4</c:v>
                </c:pt>
                <c:pt idx="1549">
                  <c:v>9.2521093556441336E-4</c:v>
                </c:pt>
                <c:pt idx="1550">
                  <c:v>8.8840298208359147E-4</c:v>
                </c:pt>
                <c:pt idx="1551">
                  <c:v>8.492930456479586E-4</c:v>
                </c:pt>
                <c:pt idx="1552">
                  <c:v>8.1248229519736981E-4</c:v>
                </c:pt>
                <c:pt idx="1553">
                  <c:v>7.8257256186253787E-4</c:v>
                </c:pt>
                <c:pt idx="1554">
                  <c:v>7.5726362666217462E-4</c:v>
                </c:pt>
                <c:pt idx="1555">
                  <c:v>7.4115760685999899E-4</c:v>
                </c:pt>
                <c:pt idx="1556">
                  <c:v>7.3885672569651284E-4</c:v>
                </c:pt>
                <c:pt idx="1557">
                  <c:v>7.5266193320833175E-4</c:v>
                </c:pt>
                <c:pt idx="1558">
                  <c:v>7.8027177606065923E-4</c:v>
                </c:pt>
                <c:pt idx="1559">
                  <c:v>8.1938441420836838E-4</c:v>
                </c:pt>
                <c:pt idx="1560">
                  <c:v>8.7229907601504841E-4</c:v>
                </c:pt>
                <c:pt idx="1561">
                  <c:v>9.344127120528567E-4</c:v>
                </c:pt>
                <c:pt idx="1562">
                  <c:v>1.0034233343294563E-3</c:v>
                </c:pt>
                <c:pt idx="1563">
                  <c:v>1.0793295130533398E-3</c:v>
                </c:pt>
                <c:pt idx="1564">
                  <c:v>1.1621296756445521E-3</c:v>
                </c:pt>
                <c:pt idx="1565">
                  <c:v>1.2472226908650796E-3</c:v>
                </c:pt>
                <c:pt idx="1566">
                  <c:v>1.3369074809292947E-3</c:v>
                </c:pt>
                <c:pt idx="1567">
                  <c:v>1.4334820945473004E-3</c:v>
                </c:pt>
                <c:pt idx="1568">
                  <c:v>1.5369445312878316E-3</c:v>
                </c:pt>
                <c:pt idx="1569">
                  <c:v>1.6449938534816022E-3</c:v>
                </c:pt>
                <c:pt idx="1570">
                  <c:v>1.7599271049982823E-3</c:v>
                </c:pt>
                <c:pt idx="1571">
                  <c:v>1.8771453905491731E-3</c:v>
                </c:pt>
                <c:pt idx="1572">
                  <c:v>1.9989458870317556E-3</c:v>
                </c:pt>
                <c:pt idx="1573">
                  <c:v>2.1253269135280695E-3</c:v>
                </c:pt>
                <c:pt idx="1574">
                  <c:v>2.2539893336048777E-3</c:v>
                </c:pt>
                <c:pt idx="1575">
                  <c:v>2.3895264372223446E-3</c:v>
                </c:pt>
                <c:pt idx="1576">
                  <c:v>2.5296386603799181E-3</c:v>
                </c:pt>
                <c:pt idx="1577">
                  <c:v>2.6743240701241344E-3</c:v>
                </c:pt>
                <c:pt idx="1578">
                  <c:v>2.8212845843996748E-3</c:v>
                </c:pt>
                <c:pt idx="1579">
                  <c:v>2.970519191232035E-3</c:v>
                </c:pt>
                <c:pt idx="1580">
                  <c:v>3.1197314640859508E-3</c:v>
                </c:pt>
                <c:pt idx="1581">
                  <c:v>3.2689214063039707E-3</c:v>
                </c:pt>
                <c:pt idx="1582">
                  <c:v>3.4203837332382747E-3</c:v>
                </c:pt>
                <c:pt idx="1583">
                  <c:v>3.5810004445009369E-3</c:v>
                </c:pt>
                <c:pt idx="1584">
                  <c:v>3.7484731550074812E-3</c:v>
                </c:pt>
                <c:pt idx="1585">
                  <c:v>3.9182112833261451E-3</c:v>
                </c:pt>
                <c:pt idx="1586">
                  <c:v>4.0833341370322129E-3</c:v>
                </c:pt>
                <c:pt idx="1587">
                  <c:v>4.2438440019254564E-3</c:v>
                </c:pt>
                <c:pt idx="1588">
                  <c:v>4.3905732402379494E-3</c:v>
                </c:pt>
                <c:pt idx="1589">
                  <c:v>4.5212357646917667E-3</c:v>
                </c:pt>
                <c:pt idx="1590">
                  <c:v>4.6335459823617642E-3</c:v>
                </c:pt>
                <c:pt idx="1591">
                  <c:v>4.7343851762772227E-3</c:v>
                </c:pt>
                <c:pt idx="1592">
                  <c:v>4.8283397757680202E-3</c:v>
                </c:pt>
                <c:pt idx="1593">
                  <c:v>4.9131204591467137E-3</c:v>
                </c:pt>
                <c:pt idx="1594">
                  <c:v>4.9841473628282618E-3</c:v>
                </c:pt>
                <c:pt idx="1595">
                  <c:v>5.0414234310142136E-3</c:v>
                </c:pt>
                <c:pt idx="1596">
                  <c:v>5.0803692741338002E-3</c:v>
                </c:pt>
                <c:pt idx="1597">
                  <c:v>5.098696202219366E-3</c:v>
                </c:pt>
                <c:pt idx="1598">
                  <c:v>5.0964053546708188E-3</c:v>
                </c:pt>
                <c:pt idx="1599">
                  <c:v>5.0666238565213462E-3</c:v>
                </c:pt>
                <c:pt idx="1600">
                  <c:v>5.0093492390304029E-3</c:v>
                </c:pt>
                <c:pt idx="1601">
                  <c:v>4.9314504680409987E-3</c:v>
                </c:pt>
                <c:pt idx="1602">
                  <c:v>4.8397970469634677E-3</c:v>
                </c:pt>
                <c:pt idx="1603">
                  <c:v>4.7343851762772227E-3</c:v>
                </c:pt>
                <c:pt idx="1604">
                  <c:v>4.6220863365994402E-3</c:v>
                </c:pt>
                <c:pt idx="1605">
                  <c:v>4.50519041344144E-3</c:v>
                </c:pt>
                <c:pt idx="1606">
                  <c:v>4.3928657130229976E-3</c:v>
                </c:pt>
                <c:pt idx="1607">
                  <c:v>4.2805283386677662E-3</c:v>
                </c:pt>
                <c:pt idx="1608">
                  <c:v>4.1544202688621468E-3</c:v>
                </c:pt>
                <c:pt idx="1609">
                  <c:v>4.0191229468070633E-3</c:v>
                </c:pt>
                <c:pt idx="1610">
                  <c:v>3.8792199478661082E-3</c:v>
                </c:pt>
                <c:pt idx="1611">
                  <c:v>3.7370033194089602E-3</c:v>
                </c:pt>
                <c:pt idx="1612">
                  <c:v>3.5993549917266998E-3</c:v>
                </c:pt>
                <c:pt idx="1613">
                  <c:v>3.4708660606939112E-3</c:v>
                </c:pt>
                <c:pt idx="1614">
                  <c:v>3.3561297996435036E-3</c:v>
                </c:pt>
                <c:pt idx="1615">
                  <c:v>3.2597411315342661E-3</c:v>
                </c:pt>
                <c:pt idx="1616">
                  <c:v>3.1794101204624114E-3</c:v>
                </c:pt>
                <c:pt idx="1617">
                  <c:v>3.1105498152197431E-3</c:v>
                </c:pt>
                <c:pt idx="1618">
                  <c:v>3.0508670362453527E-3</c:v>
                </c:pt>
                <c:pt idx="1619">
                  <c:v>3.0003634324140549E-3</c:v>
                </c:pt>
                <c:pt idx="1620">
                  <c:v>2.9544488451820339E-3</c:v>
                </c:pt>
                <c:pt idx="1621">
                  <c:v>2.9154197835183915E-3</c:v>
                </c:pt>
                <c:pt idx="1622">
                  <c:v>2.8809811074239633E-3</c:v>
                </c:pt>
                <c:pt idx="1623">
                  <c:v>2.8488372698854958E-3</c:v>
                </c:pt>
                <c:pt idx="1624">
                  <c:v>2.8189884929110676E-3</c:v>
                </c:pt>
                <c:pt idx="1625">
                  <c:v>2.7983234315989147E-3</c:v>
                </c:pt>
                <c:pt idx="1626">
                  <c:v>2.7868426569346294E-3</c:v>
                </c:pt>
                <c:pt idx="1627">
                  <c:v>2.7799541286904761E-3</c:v>
                </c:pt>
                <c:pt idx="1628">
                  <c:v>2.7753617500920758E-3</c:v>
                </c:pt>
                <c:pt idx="1629">
                  <c:v>2.770769350344815E-3</c:v>
                </c:pt>
                <c:pt idx="1630">
                  <c:v>2.7638807110699215E-3</c:v>
                </c:pt>
                <c:pt idx="1631">
                  <c:v>2.7501032897644384E-3</c:v>
                </c:pt>
                <c:pt idx="1632">
                  <c:v>2.7294368009110892E-3</c:v>
                </c:pt>
                <c:pt idx="1633">
                  <c:v>2.699584449796455E-3</c:v>
                </c:pt>
                <c:pt idx="1634">
                  <c:v>2.6651383188850408E-3</c:v>
                </c:pt>
                <c:pt idx="1635">
                  <c:v>2.6283944678788806E-3</c:v>
                </c:pt>
                <c:pt idx="1636">
                  <c:v>2.5870560173777424E-3</c:v>
                </c:pt>
                <c:pt idx="1637">
                  <c:v>2.5434191274958939E-3</c:v>
                </c:pt>
                <c:pt idx="1638">
                  <c:v>2.4997803284969589E-3</c:v>
                </c:pt>
                <c:pt idx="1639">
                  <c:v>2.4584365472754E-3</c:v>
                </c:pt>
                <c:pt idx="1640">
                  <c:v>2.4193880693524905E-3</c:v>
                </c:pt>
                <c:pt idx="1641">
                  <c:v>2.3826351644056221E-3</c:v>
                </c:pt>
                <c:pt idx="1642">
                  <c:v>2.345880905406883E-3</c:v>
                </c:pt>
                <c:pt idx="1643">
                  <c:v>2.3045307454556685E-3</c:v>
                </c:pt>
                <c:pt idx="1644">
                  <c:v>2.2654762429346054E-3</c:v>
                </c:pt>
                <c:pt idx="1645">
                  <c:v>2.2264202116362153E-3</c:v>
                </c:pt>
                <c:pt idx="1646">
                  <c:v>2.1919577379285737E-3</c:v>
                </c:pt>
                <c:pt idx="1647">
                  <c:v>2.162089297886749E-3</c:v>
                </c:pt>
                <c:pt idx="1648">
                  <c:v>2.1368153041302351E-3</c:v>
                </c:pt>
                <c:pt idx="1649">
                  <c:v>2.1207315202529387E-3</c:v>
                </c:pt>
                <c:pt idx="1650">
                  <c:v>2.1138383906603719E-3</c:v>
                </c:pt>
                <c:pt idx="1651">
                  <c:v>2.1161361058151806E-3</c:v>
                </c:pt>
                <c:pt idx="1652">
                  <c:v>2.1253269135280695E-3</c:v>
                </c:pt>
                <c:pt idx="1653">
                  <c:v>2.1414106233369479E-3</c:v>
                </c:pt>
                <c:pt idx="1654">
                  <c:v>2.162089297886749E-3</c:v>
                </c:pt>
                <c:pt idx="1655">
                  <c:v>2.1827675439111127E-3</c:v>
                </c:pt>
                <c:pt idx="1656">
                  <c:v>2.2080403737840815E-3</c:v>
                </c:pt>
                <c:pt idx="1657">
                  <c:v>2.2310151181980098E-3</c:v>
                </c:pt>
                <c:pt idx="1658">
                  <c:v>2.2539893336048777E-3</c:v>
                </c:pt>
                <c:pt idx="1659">
                  <c:v>2.2769630200171198E-3</c:v>
                </c:pt>
                <c:pt idx="1660">
                  <c:v>2.3068280215258197E-3</c:v>
                </c:pt>
                <c:pt idx="1661">
                  <c:v>2.3389893310964416E-3</c:v>
                </c:pt>
                <c:pt idx="1662">
                  <c:v>2.3711496039257041E-3</c:v>
                </c:pt>
                <c:pt idx="1663">
                  <c:v>2.4033088400469138E-3</c:v>
                </c:pt>
                <c:pt idx="1664">
                  <c:v>2.4354670394935996E-3</c:v>
                </c:pt>
                <c:pt idx="1665">
                  <c:v>2.4607334689645821E-3</c:v>
                </c:pt>
                <c:pt idx="1666">
                  <c:v>2.4791086520806749E-3</c:v>
                </c:pt>
                <c:pt idx="1667">
                  <c:v>2.4905929696433793E-3</c:v>
                </c:pt>
                <c:pt idx="1668">
                  <c:v>2.4951866596474304E-3</c:v>
                </c:pt>
                <c:pt idx="1669">
                  <c:v>2.4951866596474304E-3</c:v>
                </c:pt>
                <c:pt idx="1670">
                  <c:v>2.4905929696433793E-3</c:v>
                </c:pt>
                <c:pt idx="1671">
                  <c:v>2.4814055261707102E-3</c:v>
                </c:pt>
                <c:pt idx="1672">
                  <c:v>2.467624202299068E-3</c:v>
                </c:pt>
                <c:pt idx="1673">
                  <c:v>2.4492488076297558E-3</c:v>
                </c:pt>
                <c:pt idx="1674">
                  <c:v>2.4262790882899621E-3</c:v>
                </c:pt>
                <c:pt idx="1675">
                  <c:v>2.4010117861326119E-3</c:v>
                </c:pt>
                <c:pt idx="1676">
                  <c:v>2.3711496039257041E-3</c:v>
                </c:pt>
                <c:pt idx="1677">
                  <c:v>2.3366921290807197E-3</c:v>
                </c:pt>
                <c:pt idx="1678">
                  <c:v>2.2930442857602706E-3</c:v>
                </c:pt>
                <c:pt idx="1679">
                  <c:v>2.244799710922174E-3</c:v>
                </c:pt>
                <c:pt idx="1680">
                  <c:v>2.1919577379285737E-3</c:v>
                </c:pt>
                <c:pt idx="1681">
                  <c:v>2.1391129663788089E-3</c:v>
                </c:pt>
                <c:pt idx="1682">
                  <c:v>2.0839676121896522E-3</c:v>
                </c:pt>
                <c:pt idx="1683">
                  <c:v>2.0288192104712666E-3</c:v>
                </c:pt>
                <c:pt idx="1684">
                  <c:v>1.9782638315827272E-3</c:v>
                </c:pt>
                <c:pt idx="1685">
                  <c:v>1.932302173840772E-3</c:v>
                </c:pt>
                <c:pt idx="1686">
                  <c:v>1.8863383994377481E-3</c:v>
                </c:pt>
                <c:pt idx="1687">
                  <c:v>1.8380741581509596E-3</c:v>
                </c:pt>
                <c:pt idx="1688">
                  <c:v>1.7875091164698542E-3</c:v>
                </c:pt>
                <c:pt idx="1689">
                  <c:v>1.7369415132572064E-3</c:v>
                </c:pt>
                <c:pt idx="1690">
                  <c:v>1.690968741955845E-3</c:v>
                </c:pt>
                <c:pt idx="1691">
                  <c:v>1.6495914376046805E-3</c:v>
                </c:pt>
                <c:pt idx="1692">
                  <c:v>1.6197067623404671E-3</c:v>
                </c:pt>
                <c:pt idx="1693">
                  <c:v>1.596717941869441E-3</c:v>
                </c:pt>
                <c:pt idx="1694">
                  <c:v>1.5875222654655463E-3</c:v>
                </c:pt>
                <c:pt idx="1695">
                  <c:v>1.589821192506613E-3</c:v>
                </c:pt>
                <c:pt idx="1696">
                  <c:v>1.596717941869441E-3</c:v>
                </c:pt>
                <c:pt idx="1697">
                  <c:v>1.6128101717793886E-3</c:v>
                </c:pt>
                <c:pt idx="1698">
                  <c:v>1.6357986217173659E-3</c:v>
                </c:pt>
                <c:pt idx="1699">
                  <c:v>1.6656828153014391E-3</c:v>
                </c:pt>
                <c:pt idx="1700">
                  <c:v>1.7070594527348604E-3</c:v>
                </c:pt>
                <c:pt idx="1701">
                  <c:v>1.7599271049982823E-3</c:v>
                </c:pt>
                <c:pt idx="1702">
                  <c:v>1.8265823281445881E-3</c:v>
                </c:pt>
                <c:pt idx="1703">
                  <c:v>1.9047241632045298E-3</c:v>
                </c:pt>
                <c:pt idx="1704">
                  <c:v>1.9989458870317556E-3</c:v>
                </c:pt>
                <c:pt idx="1705">
                  <c:v>2.1092429444785621E-3</c:v>
                </c:pt>
                <c:pt idx="1706">
                  <c:v>2.2356100035993975E-3</c:v>
                </c:pt>
                <c:pt idx="1707">
                  <c:v>2.3734467266003367E-3</c:v>
                </c:pt>
                <c:pt idx="1708">
                  <c:v>2.5204515765330227E-3</c:v>
                </c:pt>
                <c:pt idx="1709">
                  <c:v>2.676620494714399E-3</c:v>
                </c:pt>
                <c:pt idx="1710">
                  <c:v>2.835061022306129E-3</c:v>
                </c:pt>
                <c:pt idx="1711">
                  <c:v>2.9934763791243935E-3</c:v>
                </c:pt>
                <c:pt idx="1712">
                  <c:v>3.1518665691682157E-3</c:v>
                </c:pt>
                <c:pt idx="1713">
                  <c:v>3.3079366307899871E-3</c:v>
                </c:pt>
                <c:pt idx="1714">
                  <c:v>3.4754552363840396E-3</c:v>
                </c:pt>
                <c:pt idx="1715">
                  <c:v>3.6544166048285698E-3</c:v>
                </c:pt>
                <c:pt idx="1716">
                  <c:v>3.8379333408171679E-3</c:v>
                </c:pt>
                <c:pt idx="1717">
                  <c:v>4.0214162748871685E-3</c:v>
                </c:pt>
                <c:pt idx="1718">
                  <c:v>4.2025725075923726E-3</c:v>
                </c:pt>
                <c:pt idx="1719">
                  <c:v>4.376818292675333E-3</c:v>
                </c:pt>
                <c:pt idx="1720">
                  <c:v>4.5395729923025652E-3</c:v>
                </c:pt>
                <c:pt idx="1721">
                  <c:v>4.6839668563691816E-3</c:v>
                </c:pt>
                <c:pt idx="1722">
                  <c:v>4.8077163552081581E-3</c:v>
                </c:pt>
                <c:pt idx="1723">
                  <c:v>4.9177029930251859E-3</c:v>
                </c:pt>
                <c:pt idx="1724">
                  <c:v>5.0162223672115536E-3</c:v>
                </c:pt>
                <c:pt idx="1725">
                  <c:v>5.105568713215991E-3</c:v>
                </c:pt>
                <c:pt idx="1726">
                  <c:v>5.1857445005004665E-3</c:v>
                </c:pt>
                <c:pt idx="1727">
                  <c:v>5.2521709724382415E-3</c:v>
                </c:pt>
                <c:pt idx="1728">
                  <c:v>5.3071412500771409E-3</c:v>
                </c:pt>
                <c:pt idx="1729">
                  <c:v>5.3506572322019608E-3</c:v>
                </c:pt>
                <c:pt idx="1730">
                  <c:v>5.3827204218934721E-3</c:v>
                </c:pt>
                <c:pt idx="1731">
                  <c:v>5.3987516291450488E-3</c:v>
                </c:pt>
                <c:pt idx="1732">
                  <c:v>5.4010417805163691E-3</c:v>
                </c:pt>
                <c:pt idx="1733">
                  <c:v>5.3804302283355643E-3</c:v>
                </c:pt>
                <c:pt idx="1734">
                  <c:v>5.3437864142227287E-3</c:v>
                </c:pt>
                <c:pt idx="1735">
                  <c:v>5.2933989654572189E-3</c:v>
                </c:pt>
                <c:pt idx="1736">
                  <c:v>5.2315563351359451E-3</c:v>
                </c:pt>
                <c:pt idx="1737">
                  <c:v>5.1651284866104374E-3</c:v>
                </c:pt>
                <c:pt idx="1738">
                  <c:v>5.0964053546708188E-3</c:v>
                </c:pt>
                <c:pt idx="1739">
                  <c:v>5.0276774753414966E-3</c:v>
                </c:pt>
                <c:pt idx="1740">
                  <c:v>4.963527171144011E-3</c:v>
                </c:pt>
                <c:pt idx="1741">
                  <c:v>4.9062466187601572E-3</c:v>
                </c:pt>
                <c:pt idx="1742">
                  <c:v>4.8512541862530956E-3</c:v>
                </c:pt>
                <c:pt idx="1743">
                  <c:v>4.7893840670262255E-3</c:v>
                </c:pt>
                <c:pt idx="1744">
                  <c:v>4.7275101012268506E-3</c:v>
                </c:pt>
                <c:pt idx="1745">
                  <c:v>4.6633404438998216E-3</c:v>
                </c:pt>
                <c:pt idx="1746">
                  <c:v>4.6014586417505443E-3</c:v>
                </c:pt>
                <c:pt idx="1747">
                  <c:v>4.54415724642665E-3</c:v>
                </c:pt>
                <c:pt idx="1748">
                  <c:v>4.4891448035686565E-3</c:v>
                </c:pt>
                <c:pt idx="1749">
                  <c:v>4.4410064221724888E-3</c:v>
                </c:pt>
                <c:pt idx="1750">
                  <c:v>4.4020355513777476E-3</c:v>
                </c:pt>
                <c:pt idx="1751">
                  <c:v>4.3722332679250187E-3</c:v>
                </c:pt>
                <c:pt idx="1752">
                  <c:v>4.3538929577742191E-3</c:v>
                </c:pt>
                <c:pt idx="1753">
                  <c:v>4.3470152543675367E-3</c:v>
                </c:pt>
                <c:pt idx="1754">
                  <c:v>4.3424300923688985E-3</c:v>
                </c:pt>
                <c:pt idx="1755">
                  <c:v>4.3447226760077173E-3</c:v>
                </c:pt>
                <c:pt idx="1756">
                  <c:v>4.3470152543675367E-3</c:v>
                </c:pt>
                <c:pt idx="1757">
                  <c:v>4.3447226760077173E-3</c:v>
                </c:pt>
                <c:pt idx="1758">
                  <c:v>4.3401375034514134E-3</c:v>
                </c:pt>
                <c:pt idx="1759">
                  <c:v>4.3286744796795507E-3</c:v>
                </c:pt>
                <c:pt idx="1760">
                  <c:v>4.3057480362134193E-3</c:v>
                </c:pt>
                <c:pt idx="1761">
                  <c:v>4.2782356072158523E-3</c:v>
                </c:pt>
                <c:pt idx="1762">
                  <c:v>4.2507224180113878E-3</c:v>
                </c:pt>
                <c:pt idx="1763">
                  <c:v>4.2232084685789317E-3</c:v>
                </c:pt>
                <c:pt idx="1764">
                  <c:v>4.1934008321063976E-3</c:v>
                </c:pt>
                <c:pt idx="1765">
                  <c:v>4.1567132854088973E-3</c:v>
                </c:pt>
                <c:pt idx="1766">
                  <c:v>4.110851951281802E-3</c:v>
                </c:pt>
                <c:pt idx="1767">
                  <c:v>4.0558155624266234E-3</c:v>
                </c:pt>
                <c:pt idx="1768">
                  <c:v>3.9893092012275311E-3</c:v>
                </c:pt>
                <c:pt idx="1769">
                  <c:v>3.9067434019214309E-3</c:v>
                </c:pt>
                <c:pt idx="1770">
                  <c:v>3.8104079854432982E-3</c:v>
                </c:pt>
                <c:pt idx="1771">
                  <c:v>3.6934167398064988E-3</c:v>
                </c:pt>
                <c:pt idx="1772">
                  <c:v>3.5649399383255176E-3</c:v>
                </c:pt>
                <c:pt idx="1773">
                  <c:v>3.4203837332382747E-3</c:v>
                </c:pt>
                <c:pt idx="1774">
                  <c:v>3.2666263455385369E-3</c:v>
                </c:pt>
                <c:pt idx="1775">
                  <c:v>3.1036635230731191E-3</c:v>
                </c:pt>
                <c:pt idx="1776">
                  <c:v>2.9360824182366185E-3</c:v>
                </c:pt>
                <c:pt idx="1777">
                  <c:v>2.7615844874039341E-3</c:v>
                </c:pt>
                <c:pt idx="1778">
                  <c:v>2.5847593865573337E-3</c:v>
                </c:pt>
                <c:pt idx="1779">
                  <c:v>2.4101999700555377E-3</c:v>
                </c:pt>
                <c:pt idx="1780">
                  <c:v>2.2333125635436435E-3</c:v>
                </c:pt>
                <c:pt idx="1781">
                  <c:v>2.0426065966159257E-3</c:v>
                </c:pt>
                <c:pt idx="1782">
                  <c:v>1.8449691926488709E-3</c:v>
                </c:pt>
                <c:pt idx="1783">
                  <c:v>1.6380974375982404E-3</c:v>
                </c:pt>
                <c:pt idx="1784">
                  <c:v>1.428883515201651E-3</c:v>
                </c:pt>
                <c:pt idx="1785">
                  <c:v>1.2196257505215913E-3</c:v>
                </c:pt>
                <c:pt idx="1786">
                  <c:v>1.0149246412494151E-3</c:v>
                </c:pt>
                <c:pt idx="1787">
                  <c:v>8.1938441420836838E-4</c:v>
                </c:pt>
                <c:pt idx="1788">
                  <c:v>6.330104648591961E-4</c:v>
                </c:pt>
                <c:pt idx="1789">
                  <c:v>4.6041099691218612E-4</c:v>
                </c:pt>
                <c:pt idx="1790">
                  <c:v>3.0389504681815893E-4</c:v>
                </c:pt>
                <c:pt idx="1791">
                  <c:v>1.5426130173223918E-4</c:v>
                </c:pt>
                <c:pt idx="1792">
                  <c:v>6.9077314205356899E-6</c:v>
                </c:pt>
                <c:pt idx="1793">
                  <c:v>-1.3125596361085456E-4</c:v>
                </c:pt>
                <c:pt idx="1794">
                  <c:v>-2.6022596841279722E-4</c:v>
                </c:pt>
                <c:pt idx="1795">
                  <c:v>-3.8230218429724516E-4</c:v>
                </c:pt>
                <c:pt idx="1796">
                  <c:v>-4.9287463270664134E-4</c:v>
                </c:pt>
                <c:pt idx="1797">
                  <c:v>-5.9193949597657891E-4</c:v>
                </c:pt>
                <c:pt idx="1798">
                  <c:v>-6.7718920648718317E-4</c:v>
                </c:pt>
                <c:pt idx="1799">
                  <c:v>-7.4862023157673541E-4</c:v>
                </c:pt>
                <c:pt idx="1800">
                  <c:v>-8.0392517220939652E-4</c:v>
                </c:pt>
                <c:pt idx="1801">
                  <c:v>-8.4540588340331624E-4</c:v>
                </c:pt>
                <c:pt idx="1802">
                  <c:v>-8.730606460098933E-4</c:v>
                </c:pt>
                <c:pt idx="1803">
                  <c:v>-8.8688831386440903E-4</c:v>
                </c:pt>
                <c:pt idx="1804">
                  <c:v>-8.9149757893514092E-4</c:v>
                </c:pt>
                <c:pt idx="1805">
                  <c:v>-8.8458368928878706E-4</c:v>
                </c:pt>
                <c:pt idx="1806">
                  <c:v>-8.6845146584413335E-4</c:v>
                </c:pt>
                <c:pt idx="1807">
                  <c:v>-8.4310135434439992E-4</c:v>
                </c:pt>
                <c:pt idx="1808">
                  <c:v>-8.1314295945533743E-4</c:v>
                </c:pt>
                <c:pt idx="1809">
                  <c:v>-7.7627231986010514E-4</c:v>
                </c:pt>
                <c:pt idx="1810">
                  <c:v>-7.3249019958643302E-4</c:v>
                </c:pt>
                <c:pt idx="1811">
                  <c:v>-6.7718920648718317E-4</c:v>
                </c:pt>
                <c:pt idx="1812">
                  <c:v>-6.1037125041130125E-4</c:v>
                </c:pt>
                <c:pt idx="1813">
                  <c:v>-5.3664626978155994E-4</c:v>
                </c:pt>
                <c:pt idx="1814">
                  <c:v>-4.5371215955936073E-4</c:v>
                </c:pt>
                <c:pt idx="1815">
                  <c:v>-3.6387463101150708E-4</c:v>
                </c:pt>
                <c:pt idx="1816">
                  <c:v>-2.7174195613111074E-4</c:v>
                </c:pt>
                <c:pt idx="1817">
                  <c:v>-1.7501177984247107E-4</c:v>
                </c:pt>
                <c:pt idx="1818">
                  <c:v>-7.829095773881356E-5</c:v>
                </c:pt>
                <c:pt idx="1819">
                  <c:v>1.611796575529123E-5</c:v>
                </c:pt>
                <c:pt idx="1820">
                  <c:v>1.1051797690209142E-4</c:v>
                </c:pt>
                <c:pt idx="1821">
                  <c:v>2.0721118716537923E-4</c:v>
                </c:pt>
                <c:pt idx="1822">
                  <c:v>3.0849880691530274E-4</c:v>
                </c:pt>
                <c:pt idx="1823">
                  <c:v>4.1207780425556173E-4</c:v>
                </c:pt>
                <c:pt idx="1824">
                  <c:v>5.1794746480116061E-4</c:v>
                </c:pt>
                <c:pt idx="1825">
                  <c:v>6.2610705841814607E-4</c:v>
                </c:pt>
                <c:pt idx="1826">
                  <c:v>7.342549474754767E-4</c:v>
                </c:pt>
                <c:pt idx="1827">
                  <c:v>8.4009048517474927E-4</c:v>
                </c:pt>
                <c:pt idx="1828">
                  <c:v>9.4821521787769036E-4</c:v>
                </c:pt>
                <c:pt idx="1829">
                  <c:v>1.0517279335858776E-3</c:v>
                </c:pt>
                <c:pt idx="1830">
                  <c:v>1.1552299242418851E-3</c:v>
                </c:pt>
                <c:pt idx="1831">
                  <c:v>1.2541218068063964E-3</c:v>
                </c:pt>
                <c:pt idx="1832">
                  <c:v>1.3530038984553849E-3</c:v>
                </c:pt>
                <c:pt idx="1833">
                  <c:v>1.4495769554869753E-3</c:v>
                </c:pt>
                <c:pt idx="1834">
                  <c:v>1.5484396958532765E-3</c:v>
                </c:pt>
                <c:pt idx="1835">
                  <c:v>1.6449938534816022E-3</c:v>
                </c:pt>
                <c:pt idx="1836">
                  <c:v>1.7415386739464411E-3</c:v>
                </c:pt>
                <c:pt idx="1837">
                  <c:v>1.8380741581509596E-3</c:v>
                </c:pt>
                <c:pt idx="1838">
                  <c:v>1.9346003069979911E-3</c:v>
                </c:pt>
                <c:pt idx="1839">
                  <c:v>2.0311171213898138E-3</c:v>
                </c:pt>
                <c:pt idx="1840">
                  <c:v>2.1299222856407951E-3</c:v>
                </c:pt>
                <c:pt idx="1841">
                  <c:v>2.2310151181980098E-3</c:v>
                </c:pt>
                <c:pt idx="1842">
                  <c:v>2.3320977091806361E-3</c:v>
                </c:pt>
                <c:pt idx="1843">
                  <c:v>2.4354670394935996E-3</c:v>
                </c:pt>
                <c:pt idx="1844">
                  <c:v>2.5388256596110548E-3</c:v>
                </c:pt>
                <c:pt idx="1845">
                  <c:v>2.6421735706424476E-3</c:v>
                </c:pt>
                <c:pt idx="1846">
                  <c:v>2.745510773697446E-3</c:v>
                </c:pt>
                <c:pt idx="1847">
                  <c:v>2.8465412418392511E-3</c:v>
                </c:pt>
                <c:pt idx="1848">
                  <c:v>2.9475614747246359E-3</c:v>
                </c:pt>
                <c:pt idx="1849">
                  <c:v>3.0462759052497512E-3</c:v>
                </c:pt>
                <c:pt idx="1850">
                  <c:v>3.1426852162783625E-3</c:v>
                </c:pt>
                <c:pt idx="1851">
                  <c:v>3.2367900746848033E-3</c:v>
                </c:pt>
                <c:pt idx="1852">
                  <c:v>3.3331809622505482E-3</c:v>
                </c:pt>
                <c:pt idx="1853">
                  <c:v>3.4318572140336068E-3</c:v>
                </c:pt>
                <c:pt idx="1854">
                  <c:v>3.5305236962499542E-3</c:v>
                </c:pt>
                <c:pt idx="1855">
                  <c:v>3.6291804098673719E-3</c:v>
                </c:pt>
                <c:pt idx="1856">
                  <c:v>3.7232393423817234E-3</c:v>
                </c:pt>
                <c:pt idx="1857">
                  <c:v>3.8149955974887684E-3</c:v>
                </c:pt>
                <c:pt idx="1858">
                  <c:v>3.8975690017362119E-3</c:v>
                </c:pt>
                <c:pt idx="1859">
                  <c:v>3.9709618372899547E-3</c:v>
                </c:pt>
                <c:pt idx="1860">
                  <c:v>4.0351761324763924E-3</c:v>
                </c:pt>
                <c:pt idx="1861">
                  <c:v>4.0856273172606983E-3</c:v>
                </c:pt>
                <c:pt idx="1862">
                  <c:v>4.1246105732799521E-3</c:v>
                </c:pt>
                <c:pt idx="1863">
                  <c:v>4.1544202688621468E-3</c:v>
                </c:pt>
                <c:pt idx="1864">
                  <c:v>4.177350196738705E-3</c:v>
                </c:pt>
                <c:pt idx="1865">
                  <c:v>4.1911079000359619E-3</c:v>
                </c:pt>
                <c:pt idx="1866">
                  <c:v>4.1979866804086052E-3</c:v>
                </c:pt>
                <c:pt idx="1867">
                  <c:v>4.1956937588973897E-3</c:v>
                </c:pt>
                <c:pt idx="1868">
                  <c:v>4.1865220200556497E-3</c:v>
                </c:pt>
                <c:pt idx="1869">
                  <c:v>4.1704712738137584E-3</c:v>
                </c:pt>
                <c:pt idx="1870">
                  <c:v>4.1452481498757132E-3</c:v>
                </c:pt>
                <c:pt idx="1871">
                  <c:v>4.110851951281802E-3</c:v>
                </c:pt>
                <c:pt idx="1872">
                  <c:v>4.0718681566853654E-3</c:v>
                </c:pt>
                <c:pt idx="1873">
                  <c:v>4.0145362748050806E-3</c:v>
                </c:pt>
                <c:pt idx="1874">
                  <c:v>3.9457336600260406E-3</c:v>
                </c:pt>
                <c:pt idx="1875">
                  <c:v>3.8631642484600048E-3</c:v>
                </c:pt>
                <c:pt idx="1876">
                  <c:v>3.7737063285081529E-3</c:v>
                </c:pt>
                <c:pt idx="1877">
                  <c:v>3.6773580455822241E-3</c:v>
                </c:pt>
                <c:pt idx="1878">
                  <c:v>3.5764117548654495E-3</c:v>
                </c:pt>
                <c:pt idx="1879">
                  <c:v>3.4800443909401846E-3</c:v>
                </c:pt>
                <c:pt idx="1880">
                  <c:v>3.3836677070138155E-3</c:v>
                </c:pt>
                <c:pt idx="1881">
                  <c:v>3.2964617232982274E-3</c:v>
                </c:pt>
                <c:pt idx="1882">
                  <c:v>3.216133671675836E-3</c:v>
                </c:pt>
                <c:pt idx="1883">
                  <c:v>3.1495712388734942E-3</c:v>
                </c:pt>
                <c:pt idx="1884">
                  <c:v>3.0807088723626697E-3</c:v>
                </c:pt>
                <c:pt idx="1885">
                  <c:v>3.0141373962719875E-3</c:v>
                </c:pt>
                <c:pt idx="1886">
                  <c:v>2.9498572701633918E-3</c:v>
                </c:pt>
                <c:pt idx="1887">
                  <c:v>2.8878689378005751E-3</c:v>
                </c:pt>
                <c:pt idx="1888">
                  <c:v>2.8304688974849501E-3</c:v>
                </c:pt>
                <c:pt idx="1889">
                  <c:v>2.7776579420348835E-3</c:v>
                </c:pt>
                <c:pt idx="1890">
                  <c:v>2.7317330985998645E-3</c:v>
                </c:pt>
                <c:pt idx="1891">
                  <c:v>2.6972880780826713E-3</c:v>
                </c:pt>
                <c:pt idx="1892">
                  <c:v>2.6697312050799615E-3</c:v>
                </c:pt>
                <c:pt idx="1893">
                  <c:v>2.6536560108616492E-3</c:v>
                </c:pt>
                <c:pt idx="1894">
                  <c:v>2.6513595333933493E-3</c:v>
                </c:pt>
                <c:pt idx="1895">
                  <c:v>2.6651383188850408E-3</c:v>
                </c:pt>
                <c:pt idx="1896">
                  <c:v>2.6926953187920155E-3</c:v>
                </c:pt>
                <c:pt idx="1897">
                  <c:v>2.7294368009110892E-3</c:v>
                </c:pt>
                <c:pt idx="1898">
                  <c:v>2.7730655528620529E-3</c:v>
                </c:pt>
                <c:pt idx="1899">
                  <c:v>2.8235806706013999E-3</c:v>
                </c:pt>
                <c:pt idx="1900">
                  <c:v>2.8740932294674115E-3</c:v>
                </c:pt>
                <c:pt idx="1901">
                  <c:v>2.926899077892342E-3</c:v>
                </c:pt>
                <c:pt idx="1902">
                  <c:v>2.9728149338086318E-3</c:v>
                </c:pt>
                <c:pt idx="1903">
                  <c:v>3.0164330384141458E-3</c:v>
                </c:pt>
                <c:pt idx="1904">
                  <c:v>3.0485714733904379E-3</c:v>
                </c:pt>
                <c:pt idx="1905">
                  <c:v>3.0738223740816029E-3</c:v>
                </c:pt>
                <c:pt idx="1906">
                  <c:v>3.1059589590740622E-3</c:v>
                </c:pt>
                <c:pt idx="1907">
                  <c:v>3.1380945081221912E-3</c:v>
                </c:pt>
                <c:pt idx="1908">
                  <c:v>3.1679337332458646E-3</c:v>
                </c:pt>
                <c:pt idx="1909">
                  <c:v>3.1977720651873431E-3</c:v>
                </c:pt>
                <c:pt idx="1910">
                  <c:v>3.2230191869085933E-3</c:v>
                </c:pt>
                <c:pt idx="1911">
                  <c:v>3.2413803283322107E-3</c:v>
                </c:pt>
                <c:pt idx="1912">
                  <c:v>3.2505607722105312E-3</c:v>
                </c:pt>
                <c:pt idx="1913">
                  <c:v>3.2482656691680267E-3</c:v>
                </c:pt>
                <c:pt idx="1914">
                  <c:v>3.2344949399341072E-3</c:v>
                </c:pt>
                <c:pt idx="1915">
                  <c:v>3.2046577072571969E-3</c:v>
                </c:pt>
                <c:pt idx="1916">
                  <c:v>3.158752528340969E-3</c:v>
                </c:pt>
                <c:pt idx="1917">
                  <c:v>3.0990726352150277E-3</c:v>
                </c:pt>
                <c:pt idx="1918">
                  <c:v>3.0256155541241725E-3</c:v>
                </c:pt>
                <c:pt idx="1919">
                  <c:v>2.9383782401068981E-3</c:v>
                </c:pt>
                <c:pt idx="1920">
                  <c:v>2.8442452085062353E-3</c:v>
                </c:pt>
                <c:pt idx="1921">
                  <c:v>2.7432145077329606E-3</c:v>
                </c:pt>
                <c:pt idx="1922">
                  <c:v>2.6352840430561297E-3</c:v>
                </c:pt>
                <c:pt idx="1923">
                  <c:v>2.5227483554273178E-3</c:v>
                </c:pt>
                <c:pt idx="1924">
                  <c:v>2.4079029320083212E-3</c:v>
                </c:pt>
                <c:pt idx="1925">
                  <c:v>2.2953415882788208E-3</c:v>
                </c:pt>
                <c:pt idx="1926">
                  <c:v>2.1827675439111127E-3</c:v>
                </c:pt>
                <c:pt idx="1927">
                  <c:v>2.070180797472343E-3</c:v>
                </c:pt>
                <c:pt idx="1928">
                  <c:v>1.9483889948157529E-3</c:v>
                </c:pt>
                <c:pt idx="1929">
                  <c:v>1.817388768879713E-3</c:v>
                </c:pt>
                <c:pt idx="1930">
                  <c:v>1.6840726436568865E-3</c:v>
                </c:pt>
                <c:pt idx="1931">
                  <c:v>1.5461406735277627E-3</c:v>
                </c:pt>
                <c:pt idx="1932">
                  <c:v>1.410488986045233E-3</c:v>
                </c:pt>
                <c:pt idx="1933">
                  <c:v>1.2748188686875217E-3</c:v>
                </c:pt>
                <c:pt idx="1934">
                  <c:v>1.1414302784509278E-3</c:v>
                </c:pt>
                <c:pt idx="1935">
                  <c:v>1.0172248867437172E-3</c:v>
                </c:pt>
                <c:pt idx="1936">
                  <c:v>8.9990561321673379E-4</c:v>
                </c:pt>
                <c:pt idx="1937">
                  <c:v>7.9407641140638585E-4</c:v>
                </c:pt>
                <c:pt idx="1938">
                  <c:v>7.0204190654643561E-4</c:v>
                </c:pt>
                <c:pt idx="1939">
                  <c:v>6.1690244231671354E-4</c:v>
                </c:pt>
                <c:pt idx="1940">
                  <c:v>5.3865978246070423E-4</c:v>
                </c:pt>
                <c:pt idx="1941">
                  <c:v>4.6501403622822846E-4</c:v>
                </c:pt>
                <c:pt idx="1942">
                  <c:v>3.9826789136776508E-4</c:v>
                </c:pt>
                <c:pt idx="1943">
                  <c:v>3.3612092227874868E-4</c:v>
                </c:pt>
                <c:pt idx="1944">
                  <c:v>2.8087592831393948E-4</c:v>
                </c:pt>
                <c:pt idx="1945">
                  <c:v>2.3023200184335568E-4</c:v>
                </c:pt>
                <c:pt idx="1946">
                  <c:v>1.8418984240731184E-4</c:v>
                </c:pt>
                <c:pt idx="1947">
                  <c:v>1.4044782695288305E-4</c:v>
                </c:pt>
                <c:pt idx="1948">
                  <c:v>1.0130861202772845E-4</c:v>
                </c:pt>
                <c:pt idx="1949">
                  <c:v>6.6772738298137568E-5</c:v>
                </c:pt>
                <c:pt idx="1950">
                  <c:v>3.6840682853145346E-5</c:v>
                </c:pt>
                <c:pt idx="1951">
                  <c:v>1.1512859191431524E-5</c:v>
                </c:pt>
                <c:pt idx="1952">
                  <c:v>-6.9077791375882214E-6</c:v>
                </c:pt>
                <c:pt idx="1953">
                  <c:v>-2.0723480565365549E-5</c:v>
                </c:pt>
                <c:pt idx="1954">
                  <c:v>-2.9934054223801354E-5</c:v>
                </c:pt>
                <c:pt idx="1955">
                  <c:v>-3.6842040139095644E-5</c:v>
                </c:pt>
                <c:pt idx="1956">
                  <c:v>-3.914471271526665E-5</c:v>
                </c:pt>
                <c:pt idx="1957">
                  <c:v>-4.1447390593196687E-5</c:v>
                </c:pt>
                <c:pt idx="1958">
                  <c:v>-3.914471271526665E-5</c:v>
                </c:pt>
                <c:pt idx="1959">
                  <c:v>-3.914471271526665E-5</c:v>
                </c:pt>
                <c:pt idx="1960">
                  <c:v>-3.6842040139095644E-5</c:v>
                </c:pt>
                <c:pt idx="1961">
                  <c:v>-3.6842040139095644E-5</c:v>
                </c:pt>
                <c:pt idx="1962">
                  <c:v>-3.6842040139095644E-5</c:v>
                </c:pt>
                <c:pt idx="1963">
                  <c:v>-3.6842040139095644E-5</c:v>
                </c:pt>
                <c:pt idx="1964">
                  <c:v>-3.4539372865349804E-5</c:v>
                </c:pt>
                <c:pt idx="1965">
                  <c:v>-3.2236710893585041E-5</c:v>
                </c:pt>
                <c:pt idx="1966">
                  <c:v>-2.7631402855998743E-5</c:v>
                </c:pt>
                <c:pt idx="1967">
                  <c:v>-1.8420850405709288E-5</c:v>
                </c:pt>
                <c:pt idx="1968">
                  <c:v>-4.6051807898184194E-6</c:v>
                </c:pt>
                <c:pt idx="1969">
                  <c:v>1.611796575529123E-5</c:v>
                </c:pt>
                <c:pt idx="1970">
                  <c:v>4.144567277819533E-5</c:v>
                </c:pt>
                <c:pt idx="1971">
                  <c:v>7.5982421258391497E-5</c:v>
                </c:pt>
                <c:pt idx="1972">
                  <c:v>1.1972725695563735E-4</c:v>
                </c:pt>
                <c:pt idx="1973">
                  <c:v>1.6807458567247302E-4</c:v>
                </c:pt>
                <c:pt idx="1974">
                  <c:v>2.233258130975857E-4</c:v>
                </c:pt>
                <c:pt idx="1975">
                  <c:v>2.8547979441773119E-4</c:v>
                </c:pt>
                <c:pt idx="1976">
                  <c:v>3.4993169375296951E-4</c:v>
                </c:pt>
                <c:pt idx="1977">
                  <c:v>4.2358591925339972E-4</c:v>
                </c:pt>
                <c:pt idx="1978">
                  <c:v>4.9953615542808194E-4</c:v>
                </c:pt>
                <c:pt idx="1979">
                  <c:v>5.8468561832869526E-4</c:v>
                </c:pt>
                <c:pt idx="1980">
                  <c:v>6.7212886728307275E-4</c:v>
                </c:pt>
                <c:pt idx="1981">
                  <c:v>7.6876776758405541E-4</c:v>
                </c:pt>
                <c:pt idx="1982">
                  <c:v>8.6769791232021998E-4</c:v>
                </c:pt>
                <c:pt idx="1983">
                  <c:v>9.758196574677358E-4</c:v>
                </c:pt>
                <c:pt idx="1984">
                  <c:v>1.0908299460760107E-3</c:v>
                </c:pt>
                <c:pt idx="1985">
                  <c:v>1.2173259710730466E-3</c:v>
                </c:pt>
                <c:pt idx="1986">
                  <c:v>1.3576028272387353E-3</c:v>
                </c:pt>
                <c:pt idx="1987">
                  <c:v>1.5047573664308533E-3</c:v>
                </c:pt>
                <c:pt idx="1988">
                  <c:v>1.6587865423327575E-3</c:v>
                </c:pt>
                <c:pt idx="1989">
                  <c:v>1.817388768879713E-3</c:v>
                </c:pt>
                <c:pt idx="1990">
                  <c:v>1.9782638315827272E-3</c:v>
                </c:pt>
                <c:pt idx="1991">
                  <c:v>2.1368153041302351E-3</c:v>
                </c:pt>
                <c:pt idx="1992">
                  <c:v>2.2930442857602706E-3</c:v>
                </c:pt>
                <c:pt idx="1993">
                  <c:v>2.4446549060733735E-3</c:v>
                </c:pt>
                <c:pt idx="1994">
                  <c:v>2.5870560173777424E-3</c:v>
                </c:pt>
                <c:pt idx="1995">
                  <c:v>2.7202515572815056E-3</c:v>
                </c:pt>
                <c:pt idx="1996">
                  <c:v>2.8465412418392511E-3</c:v>
                </c:pt>
                <c:pt idx="1997">
                  <c:v>2.9751106710992348E-3</c:v>
                </c:pt>
                <c:pt idx="1998">
                  <c:v>3.1036635230731191E-3</c:v>
                </c:pt>
                <c:pt idx="1999">
                  <c:v>3.2299046545780641E-3</c:v>
                </c:pt>
                <c:pt idx="2000">
                  <c:v>3.353834939682887E-3</c:v>
                </c:pt>
                <c:pt idx="2001">
                  <c:v>3.4731606511807511E-3</c:v>
                </c:pt>
                <c:pt idx="2002">
                  <c:v>3.5832947813940752E-3</c:v>
                </c:pt>
                <c:pt idx="2003">
                  <c:v>3.6865344739760442E-3</c:v>
                </c:pt>
                <c:pt idx="2004">
                  <c:v>3.7782941095705347E-3</c:v>
                </c:pt>
                <c:pt idx="2005">
                  <c:v>3.856283155207807E-3</c:v>
                </c:pt>
                <c:pt idx="2006">
                  <c:v>3.9182112833261451E-3</c:v>
                </c:pt>
                <c:pt idx="2007">
                  <c:v>3.9640814886795495E-3</c:v>
                </c:pt>
                <c:pt idx="2008">
                  <c:v>3.9938959894042503E-3</c:v>
                </c:pt>
                <c:pt idx="2009">
                  <c:v>4.0099495816806607E-3</c:v>
                </c:pt>
                <c:pt idx="2010">
                  <c:v>4.0099495816806607E-3</c:v>
                </c:pt>
                <c:pt idx="2011">
                  <c:v>4.0007761320639545E-3</c:v>
                </c:pt>
                <c:pt idx="2012">
                  <c:v>3.9778421383724893E-3</c:v>
                </c:pt>
                <c:pt idx="2013">
                  <c:v>3.9480271570908609E-3</c:v>
                </c:pt>
                <c:pt idx="2014">
                  <c:v>3.9090369887645471E-3</c:v>
                </c:pt>
                <c:pt idx="2015">
                  <c:v>3.8608705559906031E-3</c:v>
                </c:pt>
                <c:pt idx="2016">
                  <c:v>3.8081141714981781E-3</c:v>
                </c:pt>
                <c:pt idx="2017">
                  <c:v>3.7507671062810832E-3</c:v>
                </c:pt>
                <c:pt idx="2018">
                  <c:v>3.6865344739760442E-3</c:v>
                </c:pt>
                <c:pt idx="2019">
                  <c:v>3.6222977003065315E-3</c:v>
                </c:pt>
                <c:pt idx="2020">
                  <c:v>3.5465847571450881E-3</c:v>
                </c:pt>
                <c:pt idx="2021">
                  <c:v>3.4570984068192923E-3</c:v>
                </c:pt>
                <c:pt idx="2022">
                  <c:v>3.3584246543199026E-3</c:v>
                </c:pt>
                <c:pt idx="2023">
                  <c:v>3.2482656691680267E-3</c:v>
                </c:pt>
                <c:pt idx="2024">
                  <c:v>3.1312084062484757E-3</c:v>
                </c:pt>
                <c:pt idx="2025">
                  <c:v>3.0118417488437244E-3</c:v>
                </c:pt>
                <c:pt idx="2026">
                  <c:v>2.8924607982855344E-3</c:v>
                </c:pt>
                <c:pt idx="2027">
                  <c:v>2.7753617500920758E-3</c:v>
                </c:pt>
                <c:pt idx="2028">
                  <c:v>2.6628418678559251E-3</c:v>
                </c:pt>
                <c:pt idx="2029">
                  <c:v>2.5571994042290491E-3</c:v>
                </c:pt>
                <c:pt idx="2030">
                  <c:v>2.4607334689645821E-3</c:v>
                </c:pt>
                <c:pt idx="2031">
                  <c:v>2.3780409560816285E-3</c:v>
                </c:pt>
                <c:pt idx="2032">
                  <c:v>2.3022334640960818E-3</c:v>
                </c:pt>
                <c:pt idx="2033">
                  <c:v>2.2264202116362153E-3</c:v>
                </c:pt>
                <c:pt idx="2034">
                  <c:v>2.1551964539843205E-3</c:v>
                </c:pt>
                <c:pt idx="2035">
                  <c:v>2.0839676121896522E-3</c:v>
                </c:pt>
                <c:pt idx="2036">
                  <c:v>2.0196275138855135E-3</c:v>
                </c:pt>
                <c:pt idx="2037">
                  <c:v>1.9598794224789939E-3</c:v>
                </c:pt>
                <c:pt idx="2038">
                  <c:v>1.9070223598621761E-3</c:v>
                </c:pt>
                <c:pt idx="2039">
                  <c:v>1.8633557184576377E-3</c:v>
                </c:pt>
                <c:pt idx="2040">
                  <c:v>1.8288807047301958E-3</c:v>
                </c:pt>
                <c:pt idx="2041">
                  <c:v>1.8058967007227311E-3</c:v>
                </c:pt>
                <c:pt idx="2042">
                  <c:v>1.7967029509353694E-3</c:v>
                </c:pt>
                <c:pt idx="2043">
                  <c:v>1.7990013963207208E-3</c:v>
                </c:pt>
                <c:pt idx="2044">
                  <c:v>1.817388768879713E-3</c:v>
                </c:pt>
                <c:pt idx="2045">
                  <c:v>1.8472675268973449E-3</c:v>
                </c:pt>
                <c:pt idx="2046">
                  <c:v>1.8909348721304342E-3</c:v>
                </c:pt>
                <c:pt idx="2047">
                  <c:v>1.9437927867095306E-3</c:v>
                </c:pt>
                <c:pt idx="2048">
                  <c:v>2.0081377741014705E-3</c:v>
                </c:pt>
                <c:pt idx="2049">
                  <c:v>2.081669822963983E-3</c:v>
                </c:pt>
                <c:pt idx="2050">
                  <c:v>2.1643869019398743E-3</c:v>
                </c:pt>
                <c:pt idx="2051">
                  <c:v>2.2516919358692711E-3</c:v>
                </c:pt>
                <c:pt idx="2052">
                  <c:v>2.345880905406883E-3</c:v>
                </c:pt>
                <c:pt idx="2053">
                  <c:v>2.4469518594959494E-3</c:v>
                </c:pt>
                <c:pt idx="2054">
                  <c:v>2.5526059998048911E-3</c:v>
                </c:pt>
                <c:pt idx="2055">
                  <c:v>2.6605454115391503E-3</c:v>
                </c:pt>
                <c:pt idx="2056">
                  <c:v>2.770769350344815E-3</c:v>
                </c:pt>
                <c:pt idx="2057">
                  <c:v>2.894756720598135E-3</c:v>
                </c:pt>
                <c:pt idx="2058">
                  <c:v>3.0325023854049782E-3</c:v>
                </c:pt>
                <c:pt idx="2059">
                  <c:v>3.1771148535891802E-3</c:v>
                </c:pt>
                <c:pt idx="2060">
                  <c:v>3.3285911313618577E-3</c:v>
                </c:pt>
                <c:pt idx="2061">
                  <c:v>3.4869280831486549E-3</c:v>
                </c:pt>
                <c:pt idx="2062">
                  <c:v>3.645239880616935E-3</c:v>
                </c:pt>
                <c:pt idx="2063">
                  <c:v>3.805820352271172E-3</c:v>
                </c:pt>
                <c:pt idx="2064">
                  <c:v>3.966374943497275E-3</c:v>
                </c:pt>
                <c:pt idx="2065">
                  <c:v>4.1200243870676001E-3</c:v>
                </c:pt>
                <c:pt idx="2066">
                  <c:v>4.2690646286163147E-3</c:v>
                </c:pt>
                <c:pt idx="2067">
                  <c:v>4.4112053052758338E-3</c:v>
                </c:pt>
                <c:pt idx="2068">
                  <c:v>4.5418651220036077E-3</c:v>
                </c:pt>
                <c:pt idx="2069">
                  <c:v>4.6679241280552786E-3</c:v>
                </c:pt>
                <c:pt idx="2070">
                  <c:v>4.7962587146677116E-3</c:v>
                </c:pt>
                <c:pt idx="2071">
                  <c:v>4.9222855058002057E-3</c:v>
                </c:pt>
                <c:pt idx="2072">
                  <c:v>5.0482963376357048E-3</c:v>
                </c:pt>
                <c:pt idx="2073">
                  <c:v>5.1697098599519098E-3</c:v>
                </c:pt>
                <c:pt idx="2074">
                  <c:v>5.2888181617265495E-3</c:v>
                </c:pt>
                <c:pt idx="2075">
                  <c:v>5.3987516291450488E-3</c:v>
                </c:pt>
                <c:pt idx="2076">
                  <c:v>5.5040931345845534E-3</c:v>
                </c:pt>
                <c:pt idx="2077">
                  <c:v>5.6002647651069992E-3</c:v>
                </c:pt>
                <c:pt idx="2078">
                  <c:v>5.6849796866371705E-3</c:v>
                </c:pt>
                <c:pt idx="2079">
                  <c:v>5.7605301493741656E-3</c:v>
                </c:pt>
                <c:pt idx="2080">
                  <c:v>5.8223398945224103E-3</c:v>
                </c:pt>
                <c:pt idx="2081">
                  <c:v>5.86812241353174E-3</c:v>
                </c:pt>
                <c:pt idx="2082">
                  <c:v>5.9047469107482708E-3</c:v>
                </c:pt>
                <c:pt idx="2083">
                  <c:v>5.9299254698986781E-3</c:v>
                </c:pt>
                <c:pt idx="2084">
                  <c:v>5.9459478573181679E-3</c:v>
                </c:pt>
                <c:pt idx="2085">
                  <c:v>5.9528145157279333E-3</c:v>
                </c:pt>
                <c:pt idx="2086">
                  <c:v>5.9505256348617586E-3</c:v>
                </c:pt>
                <c:pt idx="2087">
                  <c:v>5.939081151475234E-3</c:v>
                </c:pt>
                <c:pt idx="2088">
                  <c:v>5.9230586533765006E-3</c:v>
                </c:pt>
                <c:pt idx="2089">
                  <c:v>5.8978799202982213E-3</c:v>
                </c:pt>
                <c:pt idx="2090">
                  <c:v>5.8658333376545579E-3</c:v>
                </c:pt>
                <c:pt idx="2091">
                  <c:v>5.8269182413003273E-3</c:v>
                </c:pt>
                <c:pt idx="2092">
                  <c:v>5.785712361263351E-3</c:v>
                </c:pt>
                <c:pt idx="2093">
                  <c:v>5.7376366759827047E-3</c:v>
                </c:pt>
                <c:pt idx="2094">
                  <c:v>5.6826901890576487E-3</c:v>
                </c:pt>
                <c:pt idx="2095">
                  <c:v>5.6185821164520533E-3</c:v>
                </c:pt>
                <c:pt idx="2096">
                  <c:v>5.5430208673402648E-3</c:v>
                </c:pt>
                <c:pt idx="2097">
                  <c:v>5.4582938510211454E-3</c:v>
                </c:pt>
                <c:pt idx="2098">
                  <c:v>5.3689791814452992E-3</c:v>
                </c:pt>
                <c:pt idx="2099">
                  <c:v>5.2727851825422611E-3</c:v>
                </c:pt>
                <c:pt idx="2100">
                  <c:v>5.1720005387106971E-3</c:v>
                </c:pt>
                <c:pt idx="2101">
                  <c:v>5.0689147726442618E-3</c:v>
                </c:pt>
                <c:pt idx="2102">
                  <c:v>4.963527171144011E-3</c:v>
                </c:pt>
                <c:pt idx="2103">
                  <c:v>4.860419802713456E-3</c:v>
                </c:pt>
                <c:pt idx="2104">
                  <c:v>4.7595933784846389E-3</c:v>
                </c:pt>
                <c:pt idx="2105">
                  <c:v>4.6610485939065915E-3</c:v>
                </c:pt>
                <c:pt idx="2106">
                  <c:v>4.5647861287354541E-3</c:v>
                </c:pt>
                <c:pt idx="2107">
                  <c:v>4.4730989350689754E-3</c:v>
                </c:pt>
                <c:pt idx="2108">
                  <c:v>4.3791107971322685E-3</c:v>
                </c:pt>
                <c:pt idx="2109">
                  <c:v>4.2828210648405696E-3</c:v>
                </c:pt>
                <c:pt idx="2110">
                  <c:v>4.1865220200556497E-3</c:v>
                </c:pt>
                <c:pt idx="2111">
                  <c:v>4.0902136618771179E-3</c:v>
                </c:pt>
                <c:pt idx="2112">
                  <c:v>3.9938959894042503E-3</c:v>
                </c:pt>
                <c:pt idx="2113">
                  <c:v>3.8975690017362119E-3</c:v>
                </c:pt>
                <c:pt idx="2114">
                  <c:v>3.8035265277625019E-3</c:v>
                </c:pt>
                <c:pt idx="2115">
                  <c:v>3.7117692162667026E-3</c:v>
                </c:pt>
                <c:pt idx="2116">
                  <c:v>3.620003453220777E-3</c:v>
                </c:pt>
                <c:pt idx="2117">
                  <c:v>3.5328181493701205E-3</c:v>
                </c:pt>
                <c:pt idx="2118">
                  <c:v>3.4479198652317411E-3</c:v>
                </c:pt>
                <c:pt idx="2119">
                  <c:v>3.3676040201850999E-3</c:v>
                </c:pt>
                <c:pt idx="2120">
                  <c:v>3.2918717233108019E-3</c:v>
                </c:pt>
                <c:pt idx="2121">
                  <c:v>3.2184288487049351E-3</c:v>
                </c:pt>
                <c:pt idx="2122">
                  <c:v>3.1495712388734942E-3</c:v>
                </c:pt>
                <c:pt idx="2123">
                  <c:v>3.0830043612185554E-3</c:v>
                </c:pt>
                <c:pt idx="2124">
                  <c:v>3.0187286752704212E-3</c:v>
                </c:pt>
                <c:pt idx="2125">
                  <c:v>2.956744624762031E-3</c:v>
                </c:pt>
                <c:pt idx="2126">
                  <c:v>2.894756720598135E-3</c:v>
                </c:pt>
                <c:pt idx="2127">
                  <c:v>2.835061022306129E-3</c:v>
                </c:pt>
                <c:pt idx="2128">
                  <c:v>2.7730655528620529E-3</c:v>
                </c:pt>
                <c:pt idx="2129">
                  <c:v>2.7110662290523724E-3</c:v>
                </c:pt>
                <c:pt idx="2130">
                  <c:v>2.646766562593772E-3</c:v>
                </c:pt>
                <c:pt idx="2131">
                  <c:v>2.5824627504484887E-3</c:v>
                </c:pt>
                <c:pt idx="2132">
                  <c:v>2.5135612081180758E-3</c:v>
                </c:pt>
                <c:pt idx="2133">
                  <c:v>2.4446549060733735E-3</c:v>
                </c:pt>
                <c:pt idx="2134">
                  <c:v>2.3757438439855338E-3</c:v>
                </c:pt>
                <c:pt idx="2135">
                  <c:v>2.3068280215258197E-3</c:v>
                </c:pt>
                <c:pt idx="2136">
                  <c:v>2.2379074383651609E-3</c:v>
                </c:pt>
                <c:pt idx="2137">
                  <c:v>2.1666845007025648E-3</c:v>
                </c:pt>
                <c:pt idx="2138">
                  <c:v>2.0954564789553709E-3</c:v>
                </c:pt>
                <c:pt idx="2139">
                  <c:v>2.0242233727608694E-3</c:v>
                </c:pt>
                <c:pt idx="2140">
                  <c:v>1.9529851817555732E-3</c:v>
                </c:pt>
                <c:pt idx="2141">
                  <c:v>1.8794436507092449E-3</c:v>
                </c:pt>
                <c:pt idx="2142">
                  <c:v>1.8058967007227311E-3</c:v>
                </c:pt>
                <c:pt idx="2143">
                  <c:v>1.7323443313971287E-3</c:v>
                </c:pt>
                <c:pt idx="2144">
                  <c:v>1.6541890005549176E-3</c:v>
                </c:pt>
                <c:pt idx="2145">
                  <c:v>1.5783265043659567E-3</c:v>
                </c:pt>
                <c:pt idx="2146">
                  <c:v>1.4978599818248339E-3</c:v>
                </c:pt>
                <c:pt idx="2147">
                  <c:v>1.4150876501006771E-3</c:v>
                </c:pt>
                <c:pt idx="2148">
                  <c:v>1.3277094115715649E-3</c:v>
                </c:pt>
                <c:pt idx="2149">
                  <c:v>1.2380237954762174E-3</c:v>
                </c:pt>
                <c:pt idx="2150">
                  <c:v>1.1460301815645613E-3</c:v>
                </c:pt>
                <c:pt idx="2151">
                  <c:v>1.0540280943376334E-3</c:v>
                </c:pt>
                <c:pt idx="2152">
                  <c:v>9.6431790033235654E-4</c:v>
                </c:pt>
                <c:pt idx="2153">
                  <c:v>8.7459964991654093E-4</c:v>
                </c:pt>
                <c:pt idx="2154">
                  <c:v>7.8717411757323053E-4</c:v>
                </c:pt>
                <c:pt idx="2155">
                  <c:v>7.0204190654643561E-4</c:v>
                </c:pt>
                <c:pt idx="2156">
                  <c:v>6.2150476096467511E-4</c:v>
                </c:pt>
                <c:pt idx="2157">
                  <c:v>5.4556379296410995E-4</c:v>
                </c:pt>
                <c:pt idx="2158">
                  <c:v>4.7652154177857398E-4</c:v>
                </c:pt>
                <c:pt idx="2159">
                  <c:v>4.1207780425556173E-4</c:v>
                </c:pt>
                <c:pt idx="2160">
                  <c:v>3.4993169375296951E-4</c:v>
                </c:pt>
                <c:pt idx="2161">
                  <c:v>2.9008363931992687E-4</c:v>
                </c:pt>
                <c:pt idx="2162">
                  <c:v>2.3253405415724071E-4</c:v>
                </c:pt>
                <c:pt idx="2163">
                  <c:v>1.7728333561239928E-4</c:v>
                </c:pt>
                <c:pt idx="2164">
                  <c:v>1.2433186517457617E-4</c:v>
                </c:pt>
                <c:pt idx="2165">
                  <c:v>7.5982421258391497E-5</c:v>
                </c:pt>
                <c:pt idx="2166">
                  <c:v>2.9933158202988253E-5</c:v>
                </c:pt>
                <c:pt idx="2167">
                  <c:v>-9.2103827873390998E-6</c:v>
                </c:pt>
                <c:pt idx="2168">
                  <c:v>-4.6052762255888169E-5</c:v>
                </c:pt>
                <c:pt idx="2169">
                  <c:v>-7.829095773881356E-5</c:v>
                </c:pt>
                <c:pt idx="2170">
                  <c:v>-1.0362169754207784E-4</c:v>
                </c:pt>
                <c:pt idx="2171">
                  <c:v>-1.2204445674757203E-4</c:v>
                </c:pt>
                <c:pt idx="2172">
                  <c:v>-1.3586174885826807E-4</c:v>
                </c:pt>
                <c:pt idx="2173">
                  <c:v>-1.427704664986873E-4</c:v>
                </c:pt>
                <c:pt idx="2174">
                  <c:v>-1.4046755531582633E-4</c:v>
                </c:pt>
                <c:pt idx="2175">
                  <c:v>-1.3125596361085456E-4</c:v>
                </c:pt>
                <c:pt idx="2176">
                  <c:v>-1.1513588227662908E-4</c:v>
                </c:pt>
                <c:pt idx="2177">
                  <c:v>-9.671325033067113E-5</c:v>
                </c:pt>
                <c:pt idx="2178">
                  <c:v>-7.1382685505438914E-5</c:v>
                </c:pt>
                <c:pt idx="2179">
                  <c:v>-4.375007377355189E-5</c:v>
                </c:pt>
                <c:pt idx="2180">
                  <c:v>-1.3815605992562041E-5</c:v>
                </c:pt>
                <c:pt idx="2181">
                  <c:v>1.611796575529123E-5</c:v>
                </c:pt>
                <c:pt idx="2182">
                  <c:v>4.8353117903188192E-5</c:v>
                </c:pt>
                <c:pt idx="2183">
                  <c:v>8.0587230929407561E-5</c:v>
                </c:pt>
                <c:pt idx="2184">
                  <c:v>1.1051797690209142E-4</c:v>
                </c:pt>
                <c:pt idx="2185">
                  <c:v>1.3814556260260957E-4</c:v>
                </c:pt>
                <c:pt idx="2186">
                  <c:v>1.6577238493498125E-4</c:v>
                </c:pt>
                <c:pt idx="2187">
                  <c:v>1.9570058104712018E-4</c:v>
                </c:pt>
                <c:pt idx="2188">
                  <c:v>2.2792994422893287E-4</c:v>
                </c:pt>
                <c:pt idx="2189">
                  <c:v>2.6246025188170208E-4</c:v>
                </c:pt>
                <c:pt idx="2190">
                  <c:v>2.9929126552008523E-4</c:v>
                </c:pt>
                <c:pt idx="2191">
                  <c:v>3.3612092227874868E-4</c:v>
                </c:pt>
                <c:pt idx="2192">
                  <c:v>3.7294922220765248E-4</c:v>
                </c:pt>
                <c:pt idx="2193">
                  <c:v>4.0747452115852401E-4</c:v>
                </c:pt>
                <c:pt idx="2194">
                  <c:v>4.4199862766836073E-4</c:v>
                </c:pt>
                <c:pt idx="2195">
                  <c:v>4.7422005126729339E-4</c:v>
                </c:pt>
                <c:pt idx="2196">
                  <c:v>5.0413901456658472E-4</c:v>
                </c:pt>
                <c:pt idx="2197">
                  <c:v>5.2715299230754464E-4</c:v>
                </c:pt>
                <c:pt idx="2198">
                  <c:v>5.4786511920057457E-4</c:v>
                </c:pt>
                <c:pt idx="2199">
                  <c:v>5.6397425448451166E-4</c:v>
                </c:pt>
                <c:pt idx="2200">
                  <c:v>5.7087809012235091E-4</c:v>
                </c:pt>
                <c:pt idx="2201">
                  <c:v>5.7548062071977046E-4</c:v>
                </c:pt>
                <c:pt idx="2202">
                  <c:v>5.7548062071977046E-4</c:v>
                </c:pt>
                <c:pt idx="2203">
                  <c:v>5.7317935807055242E-4</c:v>
                </c:pt>
                <c:pt idx="2204">
                  <c:v>5.6627553832933053E-4</c:v>
                </c:pt>
                <c:pt idx="2205">
                  <c:v>5.570703711565983E-4</c:v>
                </c:pt>
                <c:pt idx="2206">
                  <c:v>5.4326246142877288E-4</c:v>
                </c:pt>
                <c:pt idx="2207">
                  <c:v>5.3175572426589213E-4</c:v>
                </c:pt>
                <c:pt idx="2208">
                  <c:v>5.1564606967657856E-4</c:v>
                </c:pt>
                <c:pt idx="2209">
                  <c:v>5.018375876469916E-4</c:v>
                </c:pt>
                <c:pt idx="2210">
                  <c:v>4.8572745083008684E-4</c:v>
                </c:pt>
                <c:pt idx="2211">
                  <c:v>4.6961705434667156E-4</c:v>
                </c:pt>
                <c:pt idx="2212">
                  <c:v>4.5580793639810047E-4</c:v>
                </c:pt>
                <c:pt idx="2213">
                  <c:v>4.4199862766836073E-4</c:v>
                </c:pt>
                <c:pt idx="2214">
                  <c:v>4.2818912815478782E-4</c:v>
                </c:pt>
                <c:pt idx="2215">
                  <c:v>4.0977616535697869E-4</c:v>
                </c:pt>
                <c:pt idx="2216">
                  <c:v>3.8906117678005891E-4</c:v>
                </c:pt>
                <c:pt idx="2217">
                  <c:v>3.6374227442559359E-4</c:v>
                </c:pt>
                <c:pt idx="2218">
                  <c:v>3.407245339704934E-4</c:v>
                </c:pt>
                <c:pt idx="2219">
                  <c:v>3.1540440730881691E-4</c:v>
                </c:pt>
                <c:pt idx="2220">
                  <c:v>2.9008363931992687E-4</c:v>
                </c:pt>
                <c:pt idx="2221">
                  <c:v>2.6706420279265508E-4</c:v>
                </c:pt>
                <c:pt idx="2222">
                  <c:v>2.4864827193660233E-4</c:v>
                </c:pt>
                <c:pt idx="2223">
                  <c:v>2.3253405415724071E-4</c:v>
                </c:pt>
                <c:pt idx="2224">
                  <c:v>2.2102373958088339E-4</c:v>
                </c:pt>
                <c:pt idx="2225">
                  <c:v>2.1411748722655055E-4</c:v>
                </c:pt>
                <c:pt idx="2226">
                  <c:v>2.1411748722655055E-4</c:v>
                </c:pt>
                <c:pt idx="2227">
                  <c:v>2.2102373958088339E-4</c:v>
                </c:pt>
                <c:pt idx="2228">
                  <c:v>2.3253405415724071E-4</c:v>
                </c:pt>
                <c:pt idx="2229">
                  <c:v>2.4864827193660233E-4</c:v>
                </c:pt>
                <c:pt idx="2230">
                  <c:v>2.6936617029726939E-4</c:v>
                </c:pt>
                <c:pt idx="2231">
                  <c:v>2.9238555382038456E-4</c:v>
                </c:pt>
                <c:pt idx="2232">
                  <c:v>3.2000811440335841E-4</c:v>
                </c:pt>
                <c:pt idx="2233">
                  <c:v>3.4993169375296951E-4</c:v>
                </c:pt>
                <c:pt idx="2234">
                  <c:v>3.8445778768736449E-4</c:v>
                </c:pt>
                <c:pt idx="2235">
                  <c:v>4.2358591925339972E-4</c:v>
                </c:pt>
                <c:pt idx="2236">
                  <c:v>4.673155479372193E-4</c:v>
                </c:pt>
                <c:pt idx="2237">
                  <c:v>5.1334466925290201E-4</c:v>
                </c:pt>
                <c:pt idx="2238">
                  <c:v>5.6397425448451166E-4</c:v>
                </c:pt>
                <c:pt idx="2239">
                  <c:v>6.2150476096467511E-4</c:v>
                </c:pt>
                <c:pt idx="2240">
                  <c:v>6.8133297473293997E-4</c:v>
                </c:pt>
                <c:pt idx="2241">
                  <c:v>7.4575935329301846E-4</c:v>
                </c:pt>
                <c:pt idx="2242">
                  <c:v>8.1708371316890904E-4</c:v>
                </c:pt>
                <c:pt idx="2243">
                  <c:v>8.9760509758451956E-4</c:v>
                </c:pt>
                <c:pt idx="2244">
                  <c:v>9.8272064818794025E-4</c:v>
                </c:pt>
                <c:pt idx="2245">
                  <c:v>1.072429189685753E-3</c:v>
                </c:pt>
                <c:pt idx="2246">
                  <c:v>1.1690293793853446E-3</c:v>
                </c:pt>
                <c:pt idx="2247">
                  <c:v>1.2679198957171733E-3</c:v>
                </c:pt>
                <c:pt idx="2248">
                  <c:v>1.3713994865162116E-3</c:v>
                </c:pt>
                <c:pt idx="2249">
                  <c:v>1.4771675421316743E-3</c:v>
                </c:pt>
                <c:pt idx="2250">
                  <c:v>1.5852233331308252E-3</c:v>
                </c:pt>
                <c:pt idx="2251">
                  <c:v>1.6932674308031137E-3</c:v>
                </c:pt>
                <c:pt idx="2252">
                  <c:v>1.80129983641375E-3</c:v>
                </c:pt>
                <c:pt idx="2253">
                  <c:v>1.9093205512280553E-3</c:v>
                </c:pt>
                <c:pt idx="2254">
                  <c:v>2.0173295765112398E-3</c:v>
                </c:pt>
                <c:pt idx="2255">
                  <c:v>2.1207315202529387E-3</c:v>
                </c:pt>
                <c:pt idx="2256">
                  <c:v>2.2241227504200545E-3</c:v>
                </c:pt>
                <c:pt idx="2257">
                  <c:v>2.3298004912961634E-3</c:v>
                </c:pt>
                <c:pt idx="2258">
                  <c:v>2.4377640140720302E-3</c:v>
                </c:pt>
                <c:pt idx="2259">
                  <c:v>2.5503092896600466E-3</c:v>
                </c:pt>
                <c:pt idx="2260">
                  <c:v>2.6605454115391503E-3</c:v>
                </c:pt>
                <c:pt idx="2261">
                  <c:v>2.7753617500920758E-3</c:v>
                </c:pt>
                <c:pt idx="2262">
                  <c:v>2.8878689378005751E-3</c:v>
                </c:pt>
                <c:pt idx="2263">
                  <c:v>2.9980677532701616E-3</c:v>
                </c:pt>
                <c:pt idx="2264">
                  <c:v>3.1082543897896775E-3</c:v>
                </c:pt>
                <c:pt idx="2265">
                  <c:v>3.216133671675836E-3</c:v>
                </c:pt>
                <c:pt idx="2266">
                  <c:v>3.3194114061729785E-3</c:v>
                </c:pt>
                <c:pt idx="2267">
                  <c:v>3.4203837332382747E-3</c:v>
                </c:pt>
                <c:pt idx="2268">
                  <c:v>3.5144623764790106E-3</c:v>
                </c:pt>
                <c:pt idx="2269">
                  <c:v>3.6039435757049265E-3</c:v>
                </c:pt>
                <c:pt idx="2270">
                  <c:v>3.6842403748010844E-3</c:v>
                </c:pt>
                <c:pt idx="2271">
                  <c:v>3.7622367834188042E-3</c:v>
                </c:pt>
                <c:pt idx="2272">
                  <c:v>3.8356395902515716E-3</c:v>
                </c:pt>
                <c:pt idx="2273">
                  <c:v>3.9067434019214309E-3</c:v>
                </c:pt>
                <c:pt idx="2274">
                  <c:v>3.975548709959198E-3</c:v>
                </c:pt>
                <c:pt idx="2275">
                  <c:v>4.0374694235926212E-3</c:v>
                </c:pt>
                <c:pt idx="2276">
                  <c:v>4.0993862877474196E-3</c:v>
                </c:pt>
                <c:pt idx="2277">
                  <c:v>4.1567132854088973E-3</c:v>
                </c:pt>
                <c:pt idx="2278">
                  <c:v>4.2094512087705871E-3</c:v>
                </c:pt>
                <c:pt idx="2279">
                  <c:v>4.259893565548345E-3</c:v>
                </c:pt>
                <c:pt idx="2280">
                  <c:v>4.3057480362134193E-3</c:v>
                </c:pt>
                <c:pt idx="2281">
                  <c:v>4.3516003952508431E-3</c:v>
                </c:pt>
                <c:pt idx="2282">
                  <c:v>4.3905732402379494E-3</c:v>
                </c:pt>
                <c:pt idx="2283">
                  <c:v>4.4272521713747404E-3</c:v>
                </c:pt>
                <c:pt idx="2284">
                  <c:v>4.4616374420810567E-3</c:v>
                </c:pt>
                <c:pt idx="2285">
                  <c:v>4.4914370493845945E-3</c:v>
                </c:pt>
                <c:pt idx="2286">
                  <c:v>4.5166514050102302E-3</c:v>
                </c:pt>
                <c:pt idx="2287">
                  <c:v>4.5372808573237444E-3</c:v>
                </c:pt>
                <c:pt idx="2288">
                  <c:v>4.5510335880293296E-3</c:v>
                </c:pt>
                <c:pt idx="2289">
                  <c:v>4.5624940518119717E-3</c:v>
                </c:pt>
                <c:pt idx="2290">
                  <c:v>4.5693702667488623E-3</c:v>
                </c:pt>
                <c:pt idx="2291">
                  <c:v>4.5739543836519347E-3</c:v>
                </c:pt>
                <c:pt idx="2292">
                  <c:v>4.5762464341869702E-3</c:v>
                </c:pt>
                <c:pt idx="2293">
                  <c:v>4.5762464341869702E-3</c:v>
                </c:pt>
                <c:pt idx="2294">
                  <c:v>4.5762464341869702E-3</c:v>
                </c:pt>
                <c:pt idx="2295">
                  <c:v>4.5762464341869702E-3</c:v>
                </c:pt>
                <c:pt idx="2296">
                  <c:v>4.5739543836519347E-3</c:v>
                </c:pt>
                <c:pt idx="2297">
                  <c:v>4.5739543836519347E-3</c:v>
                </c:pt>
                <c:pt idx="2298">
                  <c:v>4.5739543836519347E-3</c:v>
                </c:pt>
                <c:pt idx="2299">
                  <c:v>4.5762464341869702E-3</c:v>
                </c:pt>
                <c:pt idx="2300">
                  <c:v>4.5785384794442274E-3</c:v>
                </c:pt>
                <c:pt idx="2301">
                  <c:v>4.5808305194241505E-3</c:v>
                </c:pt>
                <c:pt idx="2302">
                  <c:v>4.5831225541260734E-3</c:v>
                </c:pt>
                <c:pt idx="2303">
                  <c:v>4.5831225541260734E-3</c:v>
                </c:pt>
                <c:pt idx="2304">
                  <c:v>4.5831225541260734E-3</c:v>
                </c:pt>
                <c:pt idx="2305">
                  <c:v>4.5831225541260734E-3</c:v>
                </c:pt>
                <c:pt idx="2306">
                  <c:v>4.5831225541260734E-3</c:v>
                </c:pt>
                <c:pt idx="2307">
                  <c:v>4.5808305194241505E-3</c:v>
                </c:pt>
                <c:pt idx="2308">
                  <c:v>4.5808305194241505E-3</c:v>
                </c:pt>
                <c:pt idx="2309">
                  <c:v>4.5808305194241505E-3</c:v>
                </c:pt>
                <c:pt idx="2310">
                  <c:v>4.5808305194241505E-3</c:v>
                </c:pt>
                <c:pt idx="2311">
                  <c:v>4.5808305194241505E-3</c:v>
                </c:pt>
                <c:pt idx="2312">
                  <c:v>4.5831225541260734E-3</c:v>
                </c:pt>
                <c:pt idx="2313">
                  <c:v>4.5854145835507731E-3</c:v>
                </c:pt>
                <c:pt idx="2314">
                  <c:v>4.589998626566949E-3</c:v>
                </c:pt>
                <c:pt idx="2315">
                  <c:v>4.5945826484731223E-3</c:v>
                </c:pt>
                <c:pt idx="2316">
                  <c:v>4.6037506289547947E-3</c:v>
                </c:pt>
                <c:pt idx="2317">
                  <c:v>4.6129185249967897E-3</c:v>
                </c:pt>
                <c:pt idx="2318">
                  <c:v>4.6243782763067953E-3</c:v>
                </c:pt>
                <c:pt idx="2319">
                  <c:v>4.6381298037254659E-3</c:v>
                </c:pt>
                <c:pt idx="2320">
                  <c:v>4.6518811411608851E-3</c:v>
                </c:pt>
                <c:pt idx="2321">
                  <c:v>4.6656322886161616E-3</c:v>
                </c:pt>
                <c:pt idx="2322">
                  <c:v>4.6793832460935159E-3</c:v>
                </c:pt>
                <c:pt idx="2323">
                  <c:v>4.6908422322045062E-3</c:v>
                </c:pt>
                <c:pt idx="2324">
                  <c:v>4.7023010863900261E-3</c:v>
                </c:pt>
                <c:pt idx="2325">
                  <c:v>4.7091763355776584E-3</c:v>
                </c:pt>
                <c:pt idx="2326">
                  <c:v>4.7160515372727252E-3</c:v>
                </c:pt>
                <c:pt idx="2327">
                  <c:v>4.7183432606171527E-3</c:v>
                </c:pt>
                <c:pt idx="2328">
                  <c:v>4.7160515372727252E-3</c:v>
                </c:pt>
                <c:pt idx="2329">
                  <c:v>4.7091763355776584E-3</c:v>
                </c:pt>
                <c:pt idx="2330">
                  <c:v>4.7023010863900261E-3</c:v>
                </c:pt>
                <c:pt idx="2331">
                  <c:v>4.6931340135956123E-3</c:v>
                </c:pt>
                <c:pt idx="2332">
                  <c:v>4.6816750538699603E-3</c:v>
                </c:pt>
                <c:pt idx="2333">
                  <c:v>4.6702159622171724E-3</c:v>
                </c:pt>
                <c:pt idx="2334">
                  <c:v>4.6564648780883511E-3</c:v>
                </c:pt>
                <c:pt idx="2335">
                  <c:v>4.6427136039796091E-3</c:v>
                </c:pt>
                <c:pt idx="2336">
                  <c:v>4.6243782763067953E-3</c:v>
                </c:pt>
                <c:pt idx="2337">
                  <c:v>4.6037506289547947E-3</c:v>
                </c:pt>
                <c:pt idx="2338">
                  <c:v>4.5808305194241505E-3</c:v>
                </c:pt>
                <c:pt idx="2339">
                  <c:v>4.553325691341481E-3</c:v>
                </c:pt>
                <c:pt idx="2340">
                  <c:v>4.5212357646917667E-3</c:v>
                </c:pt>
                <c:pt idx="2341">
                  <c:v>4.4845602961020026E-3</c:v>
                </c:pt>
                <c:pt idx="2342">
                  <c:v>4.4410064221724888E-3</c:v>
                </c:pt>
                <c:pt idx="2343">
                  <c:v>4.3951581805297124E-3</c:v>
                </c:pt>
                <c:pt idx="2344">
                  <c:v>4.3424300923688985E-3</c:v>
                </c:pt>
                <c:pt idx="2345">
                  <c:v>4.2828210648405696E-3</c:v>
                </c:pt>
                <c:pt idx="2346">
                  <c:v>4.2163298624325884E-3</c:v>
                </c:pt>
                <c:pt idx="2347">
                  <c:v>4.1452481498757132E-3</c:v>
                </c:pt>
                <c:pt idx="2348">
                  <c:v>4.0672817275846374E-3</c:v>
                </c:pt>
                <c:pt idx="2349">
                  <c:v>3.9847223919279307E-3</c:v>
                </c:pt>
                <c:pt idx="2350">
                  <c:v>3.8998626097044298E-3</c:v>
                </c:pt>
                <c:pt idx="2351">
                  <c:v>3.8081141714981781E-3</c:v>
                </c:pt>
                <c:pt idx="2352">
                  <c:v>3.714063252054034E-3</c:v>
                </c:pt>
                <c:pt idx="2353">
                  <c:v>3.6177092008524703E-3</c:v>
                </c:pt>
                <c:pt idx="2354">
                  <c:v>3.5167568665818161E-3</c:v>
                </c:pt>
                <c:pt idx="2355">
                  <c:v>3.413499581356283E-3</c:v>
                </c:pt>
                <c:pt idx="2356">
                  <c:v>3.3102315964352869E-3</c:v>
                </c:pt>
                <c:pt idx="2357">
                  <c:v>3.202362498518796E-3</c:v>
                </c:pt>
                <c:pt idx="2358">
                  <c:v>3.0967771833578794E-3</c:v>
                </c:pt>
                <c:pt idx="2359">
                  <c:v>2.9888849838345388E-3</c:v>
                </c:pt>
                <c:pt idx="2360">
                  <c:v>2.8786851533917357E-3</c:v>
                </c:pt>
                <c:pt idx="2361">
                  <c:v>2.7661769294488048E-3</c:v>
                </c:pt>
                <c:pt idx="2362">
                  <c:v>2.6490630506375012E-3</c:v>
                </c:pt>
                <c:pt idx="2363">
                  <c:v>2.5273418973509321E-3</c:v>
                </c:pt>
                <c:pt idx="2364">
                  <c:v>2.4010117861326119E-3</c:v>
                </c:pt>
                <c:pt idx="2365">
                  <c:v>2.2746656751801986E-3</c:v>
                </c:pt>
                <c:pt idx="2366">
                  <c:v>2.143708275004319E-3</c:v>
                </c:pt>
                <c:pt idx="2367">
                  <c:v>2.0127336858888345E-3</c:v>
                </c:pt>
                <c:pt idx="2368">
                  <c:v>1.8794436507092449E-3</c:v>
                </c:pt>
                <c:pt idx="2369">
                  <c:v>1.7484343752856013E-3</c:v>
                </c:pt>
                <c:pt idx="2370">
                  <c:v>1.6174079041133549E-3</c:v>
                </c:pt>
                <c:pt idx="2371">
                  <c:v>1.4863642349354222E-3</c:v>
                </c:pt>
                <c:pt idx="2372">
                  <c:v>1.359902283688319E-3</c:v>
                </c:pt>
                <c:pt idx="2373">
                  <c:v>1.2380237954762174E-3</c:v>
                </c:pt>
                <c:pt idx="2374">
                  <c:v>1.1184304451299365E-3</c:v>
                </c:pt>
                <c:pt idx="2375">
                  <c:v>1.0034233343294563E-3</c:v>
                </c:pt>
                <c:pt idx="2376">
                  <c:v>8.9300405042824771E-4</c:v>
                </c:pt>
                <c:pt idx="2377">
                  <c:v>7.8257256186253787E-4</c:v>
                </c:pt>
                <c:pt idx="2378">
                  <c:v>6.7442990209298781E-4</c:v>
                </c:pt>
                <c:pt idx="2379">
                  <c:v>5.6397425448451166E-4</c:v>
                </c:pt>
                <c:pt idx="2380">
                  <c:v>4.5810946930480156E-4</c:v>
                </c:pt>
                <c:pt idx="2381">
                  <c:v>3.5223347044843756E-4</c:v>
                </c:pt>
                <c:pt idx="2382">
                  <c:v>2.4864827193660233E-4</c:v>
                </c:pt>
                <c:pt idx="2383">
                  <c:v>1.473545881977012E-4</c:v>
                </c:pt>
                <c:pt idx="2384">
                  <c:v>4.8353117903188192E-5</c:v>
                </c:pt>
                <c:pt idx="2385">
                  <c:v>-4.8355456040205524E-5</c:v>
                </c:pt>
                <c:pt idx="2386">
                  <c:v>-1.4046755531582633E-4</c:v>
                </c:pt>
                <c:pt idx="2387">
                  <c:v>-2.2798190813255736E-4</c:v>
                </c:pt>
                <c:pt idx="2388">
                  <c:v>-3.1089730610722732E-4</c:v>
                </c:pt>
                <c:pt idx="2389">
                  <c:v>-3.8921260429392035E-4</c:v>
                </c:pt>
                <c:pt idx="2390">
                  <c:v>-4.6292672120928913E-4</c:v>
                </c:pt>
                <c:pt idx="2391">
                  <c:v>-5.3203863885764591E-4</c:v>
                </c:pt>
                <c:pt idx="2392">
                  <c:v>-5.9654740275472129E-4</c:v>
                </c:pt>
                <c:pt idx="2393">
                  <c:v>-6.587562212316822E-4</c:v>
                </c:pt>
                <c:pt idx="2394">
                  <c:v>-7.1636042757927676E-4</c:v>
                </c:pt>
                <c:pt idx="2395">
                  <c:v>-7.739679499869645E-4</c:v>
                </c:pt>
                <c:pt idx="2396">
                  <c:v>-8.2696979951069061E-4</c:v>
                </c:pt>
                <c:pt idx="2397">
                  <c:v>-8.7536524405251726E-4</c:v>
                </c:pt>
                <c:pt idx="2398">
                  <c:v>-9.1915361512007188E-4</c:v>
                </c:pt>
                <c:pt idx="2399">
                  <c:v>-9.6063910223231908E-4</c:v>
                </c:pt>
                <c:pt idx="2400">
                  <c:v>-9.9751653427571085E-4</c:v>
                </c:pt>
                <c:pt idx="2401">
                  <c:v>-1.0274804482135469E-3</c:v>
                </c:pt>
                <c:pt idx="2402">
                  <c:v>-1.0528352298064814E-3</c:v>
                </c:pt>
                <c:pt idx="2403">
                  <c:v>-1.0735805287822586E-3</c:v>
                </c:pt>
                <c:pt idx="2404">
                  <c:v>-1.0874109669403165E-3</c:v>
                </c:pt>
                <c:pt idx="2405">
                  <c:v>-1.0966313651989967E-3</c:v>
                </c:pt>
                <c:pt idx="2406">
                  <c:v>-1.0966313651989967E-3</c:v>
                </c:pt>
                <c:pt idx="2407">
                  <c:v>-1.0920211554541481E-3</c:v>
                </c:pt>
                <c:pt idx="2408">
                  <c:v>-1.0804957239769486E-3</c:v>
                </c:pt>
                <c:pt idx="2409">
                  <c:v>-1.0643603428286408E-3</c:v>
                </c:pt>
                <c:pt idx="2410">
                  <c:v>-1.0436152349233563E-3</c:v>
                </c:pt>
                <c:pt idx="2411">
                  <c:v>-1.018260686855621E-3</c:v>
                </c:pt>
                <c:pt idx="2412">
                  <c:v>-9.8599219081685341E-4</c:v>
                </c:pt>
                <c:pt idx="2413">
                  <c:v>-9.5141995650305233E-4</c:v>
                </c:pt>
                <c:pt idx="2414">
                  <c:v>-9.0993485148449516E-4</c:v>
                </c:pt>
                <c:pt idx="2415">
                  <c:v>-8.615377353942133E-4</c:v>
                </c:pt>
                <c:pt idx="2416">
                  <c:v>-8.0853405521996713E-4</c:v>
                </c:pt>
                <c:pt idx="2417">
                  <c:v>-7.4862023157673541E-4</c:v>
                </c:pt>
                <c:pt idx="2418">
                  <c:v>-6.8410166349819335E-4</c:v>
                </c:pt>
                <c:pt idx="2419">
                  <c:v>-6.1037125041130125E-4</c:v>
                </c:pt>
                <c:pt idx="2420">
                  <c:v>-5.3203863885764591E-4</c:v>
                </c:pt>
                <c:pt idx="2421">
                  <c:v>-4.4680129401708513E-4</c:v>
                </c:pt>
                <c:pt idx="2422">
                  <c:v>-3.5466098166070381E-4</c:v>
                </c:pt>
                <c:pt idx="2423">
                  <c:v>-2.556196104486208E-4</c:v>
                </c:pt>
                <c:pt idx="2424">
                  <c:v>-1.4737630477235086E-4</c:v>
                </c:pt>
                <c:pt idx="2425">
                  <c:v>-2.9934054223801354E-5</c:v>
                </c:pt>
                <c:pt idx="2426">
                  <c:v>9.6703897782379755E-5</c:v>
                </c:pt>
                <c:pt idx="2427">
                  <c:v>2.3253405415724071E-4</c:v>
                </c:pt>
                <c:pt idx="2428">
                  <c:v>3.752509459034048E-4</c:v>
                </c:pt>
                <c:pt idx="2429">
                  <c:v>5.2255023915248611E-4</c:v>
                </c:pt>
                <c:pt idx="2430">
                  <c:v>6.7903195581775488E-4</c:v>
                </c:pt>
                <c:pt idx="2431">
                  <c:v>8.3778983181292954E-4</c:v>
                </c:pt>
                <c:pt idx="2432">
                  <c:v>1.0011230570557972E-3</c:v>
                </c:pt>
                <c:pt idx="2433">
                  <c:v>1.1690293793853446E-3</c:v>
                </c:pt>
                <c:pt idx="2434">
                  <c:v>1.3369074809292947E-3</c:v>
                </c:pt>
                <c:pt idx="2435">
                  <c:v>1.5070564840450329E-3</c:v>
                </c:pt>
                <c:pt idx="2436">
                  <c:v>1.6794752183261208E-3</c:v>
                </c:pt>
                <c:pt idx="2437">
                  <c:v>1.8495658558534966E-3</c:v>
                </c:pt>
                <c:pt idx="2438">
                  <c:v>2.0196275138855135E-3</c:v>
                </c:pt>
                <c:pt idx="2439">
                  <c:v>2.1873626515005462E-3</c:v>
                </c:pt>
                <c:pt idx="2440">
                  <c:v>2.3573667568017598E-3</c:v>
                </c:pt>
                <c:pt idx="2441">
                  <c:v>2.5319354181203568E-3</c:v>
                </c:pt>
                <c:pt idx="2442">
                  <c:v>2.7156589037420353E-3</c:v>
                </c:pt>
                <c:pt idx="2443">
                  <c:v>2.9016444558166432E-3</c:v>
                </c:pt>
                <c:pt idx="2444">
                  <c:v>3.0944817262149593E-3</c:v>
                </c:pt>
                <c:pt idx="2445">
                  <c:v>3.2872817021852851E-3</c:v>
                </c:pt>
                <c:pt idx="2446">
                  <c:v>3.4846335243625681E-3</c:v>
                </c:pt>
                <c:pt idx="2447">
                  <c:v>3.6796521606041743E-3</c:v>
                </c:pt>
                <c:pt idx="2448">
                  <c:v>3.8723389655231921E-3</c:v>
                </c:pt>
                <c:pt idx="2449">
                  <c:v>4.0626952773624714E-3</c:v>
                </c:pt>
                <c:pt idx="2450">
                  <c:v>4.2507224180113878E-3</c:v>
                </c:pt>
                <c:pt idx="2451">
                  <c:v>4.4318369427543969E-3</c:v>
                </c:pt>
                <c:pt idx="2452">
                  <c:v>4.608334587530627E-3</c:v>
                </c:pt>
                <c:pt idx="2453">
                  <c:v>4.7756346292767704E-3</c:v>
                </c:pt>
                <c:pt idx="2454">
                  <c:v>4.9337416954117197E-3</c:v>
                </c:pt>
                <c:pt idx="2455">
                  <c:v>5.0826601586065889E-3</c:v>
                </c:pt>
                <c:pt idx="2456">
                  <c:v>5.21781300626456E-3</c:v>
                </c:pt>
                <c:pt idx="2457">
                  <c:v>5.3506572322019608E-3</c:v>
                </c:pt>
                <c:pt idx="2458">
                  <c:v>5.4766138175430523E-3</c:v>
                </c:pt>
                <c:pt idx="2459">
                  <c:v>5.6002647651069992E-3</c:v>
                </c:pt>
                <c:pt idx="2460">
                  <c:v>5.7170320992194767E-3</c:v>
                </c:pt>
                <c:pt idx="2461">
                  <c:v>5.8314965669939989E-3</c:v>
                </c:pt>
                <c:pt idx="2462">
                  <c:v>5.939081151475234E-3</c:v>
                </c:pt>
                <c:pt idx="2463">
                  <c:v>6.0420767587666679E-3</c:v>
                </c:pt>
                <c:pt idx="2464">
                  <c:v>6.1381963641757853E-3</c:v>
                </c:pt>
                <c:pt idx="2465">
                  <c:v>6.2274419605204967E-3</c:v>
                </c:pt>
                <c:pt idx="2466">
                  <c:v>6.3121034515587482E-3</c:v>
                </c:pt>
                <c:pt idx="2467">
                  <c:v>6.3876062639136588E-3</c:v>
                </c:pt>
                <c:pt idx="2468">
                  <c:v>6.4562402059348267E-3</c:v>
                </c:pt>
                <c:pt idx="2469">
                  <c:v>6.5180067002744702E-3</c:v>
                </c:pt>
                <c:pt idx="2470">
                  <c:v>6.5729070271786094E-3</c:v>
                </c:pt>
                <c:pt idx="2471">
                  <c:v>6.618654982089911E-3</c:v>
                </c:pt>
                <c:pt idx="2472">
                  <c:v>6.6552518291741469E-3</c:v>
                </c:pt>
                <c:pt idx="2473">
                  <c:v>6.6826985796937244E-3</c:v>
                </c:pt>
                <c:pt idx="2474">
                  <c:v>6.7032831449010954E-3</c:v>
                </c:pt>
                <c:pt idx="2475">
                  <c:v>6.7124317036229009E-3</c:v>
                </c:pt>
                <c:pt idx="2476">
                  <c:v>6.7147188301375227E-3</c:v>
                </c:pt>
                <c:pt idx="2477">
                  <c:v>6.7078574347947395E-3</c:v>
                </c:pt>
                <c:pt idx="2478">
                  <c:v>6.6941345019174703E-3</c:v>
                </c:pt>
                <c:pt idx="2479">
                  <c:v>6.6735497471184235E-3</c:v>
                </c:pt>
                <c:pt idx="2480">
                  <c:v>6.6461027438038389E-3</c:v>
                </c:pt>
                <c:pt idx="2481">
                  <c:v>6.6117929231592765E-3</c:v>
                </c:pt>
                <c:pt idx="2482">
                  <c:v>6.5729070271786094E-3</c:v>
                </c:pt>
                <c:pt idx="2483">
                  <c:v>6.5294445185725136E-3</c:v>
                </c:pt>
                <c:pt idx="2484">
                  <c:v>6.4814047967995947E-3</c:v>
                </c:pt>
                <c:pt idx="2485">
                  <c:v>6.4287871980528433E-3</c:v>
                </c:pt>
                <c:pt idx="2486">
                  <c:v>6.3738789065723722E-3</c:v>
                </c:pt>
                <c:pt idx="2487">
                  <c:v>6.3143914998622375E-3</c:v>
                </c:pt>
                <c:pt idx="2488">
                  <c:v>6.2526123464136107E-3</c:v>
                </c:pt>
                <c:pt idx="2489">
                  <c:v>6.1885410192317192E-3</c:v>
                </c:pt>
                <c:pt idx="2490">
                  <c:v>6.1221770754612548E-3</c:v>
                </c:pt>
                <c:pt idx="2491">
                  <c:v>6.0489427531437157E-3</c:v>
                </c:pt>
                <c:pt idx="2492">
                  <c:v>5.9665476902484027E-3</c:v>
                </c:pt>
                <c:pt idx="2493">
                  <c:v>5.8818567581089276E-3</c:v>
                </c:pt>
                <c:pt idx="2494">
                  <c:v>5.790290876716675E-3</c:v>
                </c:pt>
                <c:pt idx="2495">
                  <c:v>5.6964270954578122E-3</c:v>
                </c:pt>
                <c:pt idx="2496">
                  <c:v>5.5956853745489088E-3</c:v>
                </c:pt>
                <c:pt idx="2497">
                  <c:v>5.4926435114243111E-3</c:v>
                </c:pt>
                <c:pt idx="2498">
                  <c:v>5.3873007931891648E-3</c:v>
                </c:pt>
                <c:pt idx="2499">
                  <c:v>5.2773660601073136E-3</c:v>
                </c:pt>
                <c:pt idx="2500">
                  <c:v>5.1674191759183419E-3</c:v>
                </c:pt>
                <c:pt idx="2501">
                  <c:v>5.0551691967808399E-3</c:v>
                </c:pt>
                <c:pt idx="2502">
                  <c:v>4.9406153458697588E-3</c:v>
                </c:pt>
                <c:pt idx="2503">
                  <c:v>4.8260483056998815E-3</c:v>
                </c:pt>
                <c:pt idx="2504">
                  <c:v>4.711468074752867E-3</c:v>
                </c:pt>
                <c:pt idx="2505">
                  <c:v>4.5968746515098191E-3</c:v>
                </c:pt>
                <c:pt idx="2506">
                  <c:v>4.4822680344518417E-3</c:v>
                </c:pt>
                <c:pt idx="2507">
                  <c:v>4.3653556912092162E-3</c:v>
                </c:pt>
                <c:pt idx="2508">
                  <c:v>4.2461368125669141E-3</c:v>
                </c:pt>
                <c:pt idx="2509">
                  <c:v>4.1223174828137754E-3</c:v>
                </c:pt>
                <c:pt idx="2510">
                  <c:v>3.9961893755715572E-3</c:v>
                </c:pt>
                <c:pt idx="2511">
                  <c:v>3.8677516175543714E-3</c:v>
                </c:pt>
                <c:pt idx="2512">
                  <c:v>3.7347093364430428E-3</c:v>
                </c:pt>
                <c:pt idx="2513">
                  <c:v>3.6016492863570893E-3</c:v>
                </c:pt>
                <c:pt idx="2514">
                  <c:v>3.468571464923631E-3</c:v>
                </c:pt>
                <c:pt idx="2515">
                  <c:v>3.3354758697687892E-3</c:v>
                </c:pt>
                <c:pt idx="2516">
                  <c:v>3.202362498518796E-3</c:v>
                </c:pt>
                <c:pt idx="2517">
                  <c:v>3.0692313487995504E-3</c:v>
                </c:pt>
                <c:pt idx="2518">
                  <c:v>2.9406740566907397E-3</c:v>
                </c:pt>
                <c:pt idx="2519">
                  <c:v>2.8121001867231765E-3</c:v>
                </c:pt>
                <c:pt idx="2520">
                  <c:v>2.6858061401989763E-3</c:v>
                </c:pt>
                <c:pt idx="2521">
                  <c:v>2.5617927874999058E-3</c:v>
                </c:pt>
                <c:pt idx="2522">
                  <c:v>2.4446549060733735E-3</c:v>
                </c:pt>
                <c:pt idx="2523">
                  <c:v>2.3298004912961634E-3</c:v>
                </c:pt>
                <c:pt idx="2524">
                  <c:v>2.2195278121176498E-3</c:v>
                </c:pt>
                <c:pt idx="2525">
                  <c:v>2.1069452134514499E-3</c:v>
                </c:pt>
                <c:pt idx="2526">
                  <c:v>1.9920519161709116E-3</c:v>
                </c:pt>
                <c:pt idx="2527">
                  <c:v>1.8794436507092449E-3</c:v>
                </c:pt>
                <c:pt idx="2528">
                  <c:v>1.7668226793150499E-3</c:v>
                </c:pt>
                <c:pt idx="2529">
                  <c:v>1.6541890005549176E-3</c:v>
                </c:pt>
                <c:pt idx="2530">
                  <c:v>1.5461406735277627E-3</c:v>
                </c:pt>
                <c:pt idx="2531">
                  <c:v>1.4380806527155565E-3</c:v>
                </c:pt>
                <c:pt idx="2532">
                  <c:v>1.3346079715320647E-3</c:v>
                </c:pt>
                <c:pt idx="2533">
                  <c:v>1.2334243160099234E-3</c:v>
                </c:pt>
                <c:pt idx="2534">
                  <c:v>1.136830354153795E-3</c:v>
                </c:pt>
                <c:pt idx="2535">
                  <c:v>1.0448274195524743E-3</c:v>
                </c:pt>
                <c:pt idx="2536">
                  <c:v>9.5971716040099686E-4</c:v>
                </c:pt>
                <c:pt idx="2537">
                  <c:v>8.8150133983766477E-4</c:v>
                </c:pt>
                <c:pt idx="2538">
                  <c:v>8.0788085603533677E-4</c:v>
                </c:pt>
                <c:pt idx="2539">
                  <c:v>7.4345848272550086E-4</c:v>
                </c:pt>
                <c:pt idx="2540">
                  <c:v>6.8593499666791402E-4</c:v>
                </c:pt>
                <c:pt idx="2541">
                  <c:v>6.3761270932738423E-4</c:v>
                </c:pt>
                <c:pt idx="2542">
                  <c:v>5.9389053115699308E-4</c:v>
                </c:pt>
                <c:pt idx="2543">
                  <c:v>5.5476906611606758E-4</c:v>
                </c:pt>
                <c:pt idx="2544">
                  <c:v>5.2255023915248611E-4</c:v>
                </c:pt>
                <c:pt idx="2545">
                  <c:v>4.9493327509253504E-4</c:v>
                </c:pt>
                <c:pt idx="2546">
                  <c:v>4.7191855545669625E-4</c:v>
                </c:pt>
                <c:pt idx="2547">
                  <c:v>4.5350639819208283E-4</c:v>
                </c:pt>
                <c:pt idx="2548">
                  <c:v>4.4199862766836073E-4</c:v>
                </c:pt>
                <c:pt idx="2549">
                  <c:v>4.3509390175977547E-4</c:v>
                </c:pt>
                <c:pt idx="2550">
                  <c:v>4.3509390175977547E-4</c:v>
                </c:pt>
                <c:pt idx="2551">
                  <c:v>4.396970576652226E-4</c:v>
                </c:pt>
                <c:pt idx="2552">
                  <c:v>4.4890330588109872E-4</c:v>
                </c:pt>
                <c:pt idx="2553">
                  <c:v>4.6501403622822846E-4</c:v>
                </c:pt>
                <c:pt idx="2554">
                  <c:v>4.8802891484478472E-4</c:v>
                </c:pt>
                <c:pt idx="2555">
                  <c:v>5.1564606967657856E-4</c:v>
                </c:pt>
                <c:pt idx="2556">
                  <c:v>5.5016644013805571E-4</c:v>
                </c:pt>
                <c:pt idx="2557">
                  <c:v>5.9158931089808853E-4</c:v>
                </c:pt>
                <c:pt idx="2558">
                  <c:v>6.3761270932738423E-4</c:v>
                </c:pt>
                <c:pt idx="2559">
                  <c:v>6.905369974100628E-4</c:v>
                </c:pt>
                <c:pt idx="2560">
                  <c:v>7.5266193320833175E-4</c:v>
                </c:pt>
                <c:pt idx="2561">
                  <c:v>8.2168510995017652E-4</c:v>
                </c:pt>
                <c:pt idx="2562">
                  <c:v>8.9760509758451956E-4</c:v>
                </c:pt>
                <c:pt idx="2563">
                  <c:v>9.8272064818794025E-4</c:v>
                </c:pt>
                <c:pt idx="2564">
                  <c:v>1.072429189685753E-3</c:v>
                </c:pt>
                <c:pt idx="2565">
                  <c:v>1.1667294834341035E-3</c:v>
                </c:pt>
                <c:pt idx="2566">
                  <c:v>1.2679198957171733E-3</c:v>
                </c:pt>
                <c:pt idx="2567">
                  <c:v>1.3736989111979847E-3</c:v>
                </c:pt>
                <c:pt idx="2568">
                  <c:v>1.4840650696756885E-3</c:v>
                </c:pt>
                <c:pt idx="2569">
                  <c:v>1.596717941869441E-3</c:v>
                </c:pt>
                <c:pt idx="2570">
                  <c:v>1.7139553922470574E-3</c:v>
                </c:pt>
                <c:pt idx="2571">
                  <c:v>1.833477442025E-3</c:v>
                </c:pt>
                <c:pt idx="2572">
                  <c:v>1.9552832672883325E-3</c:v>
                </c:pt>
                <c:pt idx="2573">
                  <c:v>2.0793720284474349E-3</c:v>
                </c:pt>
                <c:pt idx="2574">
                  <c:v>2.2057428702467741E-3</c:v>
                </c:pt>
                <c:pt idx="2575">
                  <c:v>2.3320977091806361E-3</c:v>
                </c:pt>
                <c:pt idx="2576">
                  <c:v>2.4607334689645821E-3</c:v>
                </c:pt>
                <c:pt idx="2577">
                  <c:v>2.5916492631540278E-3</c:v>
                </c:pt>
                <c:pt idx="2578">
                  <c:v>2.7294368009110892E-3</c:v>
                </c:pt>
                <c:pt idx="2579">
                  <c:v>2.871797259575315E-3</c:v>
                </c:pt>
                <c:pt idx="2580">
                  <c:v>3.0210243068410358E-3</c:v>
                </c:pt>
                <c:pt idx="2581">
                  <c:v>3.1748195814308433E-3</c:v>
                </c:pt>
                <c:pt idx="2582">
                  <c:v>3.3308860494484227E-3</c:v>
                </c:pt>
                <c:pt idx="2583">
                  <c:v>3.4915171848707294E-3</c:v>
                </c:pt>
                <c:pt idx="2584">
                  <c:v>3.6521224316994338E-3</c:v>
                </c:pt>
                <c:pt idx="2585">
                  <c:v>3.8149955974887684E-3</c:v>
                </c:pt>
                <c:pt idx="2586">
                  <c:v>3.9778421383724893E-3</c:v>
                </c:pt>
                <c:pt idx="2587">
                  <c:v>4.1406620587031151E-3</c:v>
                </c:pt>
                <c:pt idx="2588">
                  <c:v>4.3034553628321648E-3</c:v>
                </c:pt>
                <c:pt idx="2589">
                  <c:v>4.4616374420810567E-3</c:v>
                </c:pt>
                <c:pt idx="2590">
                  <c:v>4.6197943916149731E-3</c:v>
                </c:pt>
                <c:pt idx="2591">
                  <c:v>4.773343037850486E-3</c:v>
                </c:pt>
                <c:pt idx="2592">
                  <c:v>4.9222855058002057E-3</c:v>
                </c:pt>
                <c:pt idx="2593">
                  <c:v>5.0666238565213462E-3</c:v>
                </c:pt>
                <c:pt idx="2594">
                  <c:v>5.2040694875206128E-3</c:v>
                </c:pt>
                <c:pt idx="2595">
                  <c:v>5.341496131016088E-3</c:v>
                </c:pt>
                <c:pt idx="2596">
                  <c:v>5.4811937564447355E-3</c:v>
                </c:pt>
                <c:pt idx="2597">
                  <c:v>5.623161401567045E-3</c:v>
                </c:pt>
                <c:pt idx="2598">
                  <c:v>5.7651087807956136E-3</c:v>
                </c:pt>
                <c:pt idx="2599">
                  <c:v>5.9093248780285323E-3</c:v>
                </c:pt>
                <c:pt idx="2600">
                  <c:v>6.0512314073964957E-3</c:v>
                </c:pt>
                <c:pt idx="2601">
                  <c:v>6.1908293520479551E-3</c:v>
                </c:pt>
                <c:pt idx="2602">
                  <c:v>6.3281196790465621E-3</c:v>
                </c:pt>
                <c:pt idx="2603">
                  <c:v>6.4608156335005384E-3</c:v>
                </c:pt>
                <c:pt idx="2604">
                  <c:v>6.5912064619559896E-3</c:v>
                </c:pt>
                <c:pt idx="2605">
                  <c:v>6.7147188301375227E-3</c:v>
                </c:pt>
                <c:pt idx="2606">
                  <c:v>6.8313552995430404E-3</c:v>
                </c:pt>
                <c:pt idx="2607">
                  <c:v>6.9388316836679342E-3</c:v>
                </c:pt>
                <c:pt idx="2608">
                  <c:v>7.0417237058458815E-3</c:v>
                </c:pt>
                <c:pt idx="2609">
                  <c:v>7.1331743313227669E-3</c:v>
                </c:pt>
                <c:pt idx="2610">
                  <c:v>7.2131867194850097E-3</c:v>
                </c:pt>
                <c:pt idx="2611">
                  <c:v>7.2840494499794017E-3</c:v>
                </c:pt>
                <c:pt idx="2612">
                  <c:v>7.3411931289691923E-3</c:v>
                </c:pt>
                <c:pt idx="2613">
                  <c:v>7.389191277295426E-3</c:v>
                </c:pt>
                <c:pt idx="2614">
                  <c:v>7.4326161735629448E-3</c:v>
                </c:pt>
                <c:pt idx="2615">
                  <c:v>7.4691830337609844E-3</c:v>
                </c:pt>
                <c:pt idx="2616">
                  <c:v>7.5011779313501892E-3</c:v>
                </c:pt>
                <c:pt idx="2617">
                  <c:v>7.5240307981709886E-3</c:v>
                </c:pt>
                <c:pt idx="2618">
                  <c:v>7.5423127127624001E-3</c:v>
                </c:pt>
                <c:pt idx="2619">
                  <c:v>7.5514535437721797E-3</c:v>
                </c:pt>
                <c:pt idx="2620">
                  <c:v>7.5537387383697308E-3</c:v>
                </c:pt>
                <c:pt idx="2621">
                  <c:v>7.5468831387911495E-3</c:v>
                </c:pt>
                <c:pt idx="2622">
                  <c:v>7.5331717975625212E-3</c:v>
                </c:pt>
                <c:pt idx="2623">
                  <c:v>7.5103191412233539E-3</c:v>
                </c:pt>
                <c:pt idx="2624">
                  <c:v>7.4806099013000615E-3</c:v>
                </c:pt>
                <c:pt idx="2625">
                  <c:v>7.439472562467131E-3</c:v>
                </c:pt>
                <c:pt idx="2626">
                  <c:v>7.389191277295426E-3</c:v>
                </c:pt>
                <c:pt idx="2627">
                  <c:v>7.3274789460083811E-3</c:v>
                </c:pt>
                <c:pt idx="2628">
                  <c:v>7.2566193156280434E-3</c:v>
                </c:pt>
                <c:pt idx="2629">
                  <c:v>7.1766104278605525E-3</c:v>
                </c:pt>
                <c:pt idx="2630">
                  <c:v>7.0828775296476465E-3</c:v>
                </c:pt>
                <c:pt idx="2631">
                  <c:v>6.9799897718987314E-3</c:v>
                </c:pt>
                <c:pt idx="2632">
                  <c:v>6.861083973707105E-3</c:v>
                </c:pt>
                <c:pt idx="2633">
                  <c:v>6.7307285682846052E-3</c:v>
                </c:pt>
                <c:pt idx="2634">
                  <c:v>6.584344213417026E-3</c:v>
                </c:pt>
                <c:pt idx="2635">
                  <c:v>6.4287871980528433E-3</c:v>
                </c:pt>
                <c:pt idx="2636">
                  <c:v>6.2617650559476656E-3</c:v>
                </c:pt>
                <c:pt idx="2637">
                  <c:v>6.0832720136088092E-3</c:v>
                </c:pt>
                <c:pt idx="2638">
                  <c:v>5.8978799202982213E-3</c:v>
                </c:pt>
                <c:pt idx="2639">
                  <c:v>5.7032954774900446E-3</c:v>
                </c:pt>
                <c:pt idx="2640">
                  <c:v>5.4995133011387365E-3</c:v>
                </c:pt>
                <c:pt idx="2641">
                  <c:v>5.2933989654572189E-3</c:v>
                </c:pt>
                <c:pt idx="2642">
                  <c:v>5.0803692741338002E-3</c:v>
                </c:pt>
                <c:pt idx="2643">
                  <c:v>4.8627111936381251E-3</c:v>
                </c:pt>
                <c:pt idx="2644">
                  <c:v>4.6427136039796091E-3</c:v>
                </c:pt>
                <c:pt idx="2645">
                  <c:v>4.4180825652747613E-3</c:v>
                </c:pt>
                <c:pt idx="2646">
                  <c:v>4.1934008321063976E-3</c:v>
                </c:pt>
                <c:pt idx="2647">
                  <c:v>3.9686683930340028E-3</c:v>
                </c:pt>
                <c:pt idx="2648">
                  <c:v>3.743885236614064E-3</c:v>
                </c:pt>
                <c:pt idx="2649">
                  <c:v>3.521345830937328E-3</c:v>
                </c:pt>
                <c:pt idx="2650">
                  <c:v>3.2941667259467344E-3</c:v>
                </c:pt>
                <c:pt idx="2651">
                  <c:v>3.055458146098089E-3</c:v>
                </c:pt>
                <c:pt idx="2652">
                  <c:v>2.805211832952792E-3</c:v>
                </c:pt>
                <c:pt idx="2653">
                  <c:v>2.5457158535057145E-3</c:v>
                </c:pt>
                <c:pt idx="2654">
                  <c:v>2.2792603595640504E-3</c:v>
                </c:pt>
                <c:pt idx="2655">
                  <c:v>2.0081377741014705E-3</c:v>
                </c:pt>
                <c:pt idx="2656">
                  <c:v>1.7323443313971287E-3</c:v>
                </c:pt>
                <c:pt idx="2657">
                  <c:v>1.4541754395360762E-3</c:v>
                </c:pt>
                <c:pt idx="2658">
                  <c:v>1.1736291554006462E-3</c:v>
                </c:pt>
                <c:pt idx="2659">
                  <c:v>8.9530457665487617E-4</c:v>
                </c:pt>
                <c:pt idx="2660">
                  <c:v>6.2150476096467511E-4</c:v>
                </c:pt>
                <c:pt idx="2661">
                  <c:v>3.4993169375296951E-4</c:v>
                </c:pt>
                <c:pt idx="2662">
                  <c:v>8.2889627812665623E-5</c:v>
                </c:pt>
                <c:pt idx="2663">
                  <c:v>-1.7501177984247107E-4</c:v>
                </c:pt>
                <c:pt idx="2664">
                  <c:v>-4.237654203185226E-4</c:v>
                </c:pt>
                <c:pt idx="2665">
                  <c:v>-6.6336443571302084E-4</c:v>
                </c:pt>
                <c:pt idx="2666">
                  <c:v>-8.8919294374645297E-4</c:v>
                </c:pt>
                <c:pt idx="2667">
                  <c:v>-1.1012415961744182E-3</c:v>
                </c:pt>
                <c:pt idx="2668">
                  <c:v>-1.2971960392400561E-3</c:v>
                </c:pt>
                <c:pt idx="2669">
                  <c:v>-1.4839647875393158E-3</c:v>
                </c:pt>
                <c:pt idx="2670">
                  <c:v>-1.6707683732131162E-3</c:v>
                </c:pt>
                <c:pt idx="2671">
                  <c:v>-1.852993088601318E-3</c:v>
                </c:pt>
                <c:pt idx="2672">
                  <c:v>-2.0329436856745264E-3</c:v>
                </c:pt>
                <c:pt idx="2673">
                  <c:v>-2.2060035873490147E-3</c:v>
                </c:pt>
                <c:pt idx="2674">
                  <c:v>-2.3744772623037758E-3</c:v>
                </c:pt>
                <c:pt idx="2675">
                  <c:v>-2.5383623877539563E-3</c:v>
                </c:pt>
                <c:pt idx="2676">
                  <c:v>-2.693039121206553E-3</c:v>
                </c:pt>
                <c:pt idx="2677">
                  <c:v>-2.8385031924866855E-3</c:v>
                </c:pt>
                <c:pt idx="2678">
                  <c:v>-2.9770600227208011E-3</c:v>
                </c:pt>
                <c:pt idx="2679">
                  <c:v>-3.1017775376820378E-3</c:v>
                </c:pt>
                <c:pt idx="2680">
                  <c:v>-3.2172705458521911E-3</c:v>
                </c:pt>
                <c:pt idx="2681">
                  <c:v>-3.3212256224295356E-3</c:v>
                </c:pt>
                <c:pt idx="2682">
                  <c:v>-3.4113287354422539E-3</c:v>
                </c:pt>
                <c:pt idx="2683">
                  <c:v>-3.4852655383073028E-3</c:v>
                </c:pt>
                <c:pt idx="2684">
                  <c:v>-3.5453432021805842E-3</c:v>
                </c:pt>
                <c:pt idx="2685">
                  <c:v>-3.5915592372839367E-3</c:v>
                </c:pt>
                <c:pt idx="2686">
                  <c:v>-3.6169789638049732E-3</c:v>
                </c:pt>
                <c:pt idx="2687">
                  <c:v>-3.6285335977928046E-3</c:v>
                </c:pt>
                <c:pt idx="2688">
                  <c:v>-3.6192898799602968E-3</c:v>
                </c:pt>
                <c:pt idx="2689">
                  <c:v>-3.5938700949083024E-3</c:v>
                </c:pt>
                <c:pt idx="2690">
                  <c:v>-3.5545862389358973E-3</c:v>
                </c:pt>
                <c:pt idx="2691">
                  <c:v>-3.49912929535523E-3</c:v>
                </c:pt>
                <c:pt idx="2692">
                  <c:v>-3.4298124254241724E-3</c:v>
                </c:pt>
                <c:pt idx="2693">
                  <c:v>-3.34432821338293E-3</c:v>
                </c:pt>
                <c:pt idx="2694">
                  <c:v>-3.2496109709660992E-3</c:v>
                </c:pt>
                <c:pt idx="2695">
                  <c:v>-3.1410436685879173E-3</c:v>
                </c:pt>
                <c:pt idx="2696">
                  <c:v>-3.0209403430898618E-3</c:v>
                </c:pt>
                <c:pt idx="2697">
                  <c:v>-2.8893051409486503E-3</c:v>
                </c:pt>
                <c:pt idx="2698">
                  <c:v>-2.746142606388835E-3</c:v>
                </c:pt>
                <c:pt idx="2699">
                  <c:v>-2.5960747960442898E-3</c:v>
                </c:pt>
                <c:pt idx="2700">
                  <c:v>-2.4344884243887588E-3</c:v>
                </c:pt>
                <c:pt idx="2701">
                  <c:v>-2.26600466308291E-3</c:v>
                </c:pt>
                <c:pt idx="2702">
                  <c:v>-2.0906269988882897E-3</c:v>
                </c:pt>
                <c:pt idx="2703">
                  <c:v>-1.906052084223564E-3</c:v>
                </c:pt>
                <c:pt idx="2704">
                  <c:v>-1.7168980789674659E-3</c:v>
                </c:pt>
                <c:pt idx="2705">
                  <c:v>-1.5208614999688841E-3</c:v>
                </c:pt>
                <c:pt idx="2706">
                  <c:v>-1.3202520246533567E-3</c:v>
                </c:pt>
                <c:pt idx="2707">
                  <c:v>-1.112767266498782E-3</c:v>
                </c:pt>
                <c:pt idx="2708">
                  <c:v>-8.8688831386440903E-4</c:v>
                </c:pt>
                <c:pt idx="2709">
                  <c:v>-6.449317051167025E-4</c:v>
                </c:pt>
                <c:pt idx="2710">
                  <c:v>-3.8690912565786384E-4</c:v>
                </c:pt>
                <c:pt idx="2711">
                  <c:v>-1.1743873513103686E-4</c:v>
                </c:pt>
                <c:pt idx="2712">
                  <c:v>1.6577238493498125E-4</c:v>
                </c:pt>
                <c:pt idx="2713">
                  <c:v>4.5580793639810047E-4</c:v>
                </c:pt>
                <c:pt idx="2714">
                  <c:v>7.5496278258402327E-4</c:v>
                </c:pt>
                <c:pt idx="2715">
                  <c:v>1.0609285448150985E-3</c:v>
                </c:pt>
                <c:pt idx="2716">
                  <c:v>1.3713994865162116E-3</c:v>
                </c:pt>
                <c:pt idx="2717">
                  <c:v>1.6840726436568865E-3</c:v>
                </c:pt>
                <c:pt idx="2718">
                  <c:v>1.9966479020361305E-3</c:v>
                </c:pt>
                <c:pt idx="2719">
                  <c:v>2.3091252923062022E-3</c:v>
                </c:pt>
                <c:pt idx="2720">
                  <c:v>2.6192082936107308E-3</c:v>
                </c:pt>
                <c:pt idx="2721">
                  <c:v>2.926899077892342E-3</c:v>
                </c:pt>
                <c:pt idx="2722">
                  <c:v>3.2253143480832636E-3</c:v>
                </c:pt>
                <c:pt idx="2723">
                  <c:v>3.5190513514011812E-3</c:v>
                </c:pt>
                <c:pt idx="2724">
                  <c:v>3.8012326979720568E-3</c:v>
                </c:pt>
                <c:pt idx="2725">
                  <c:v>4.0741613633151763E-3</c:v>
                </c:pt>
                <c:pt idx="2726">
                  <c:v>4.3332597050249611E-3</c:v>
                </c:pt>
                <c:pt idx="2727">
                  <c:v>4.5877066076976947E-3</c:v>
                </c:pt>
                <c:pt idx="2728">
                  <c:v>4.8443799185079461E-3</c:v>
                </c:pt>
                <c:pt idx="2729">
                  <c:v>5.105568713215991E-3</c:v>
                </c:pt>
                <c:pt idx="2730">
                  <c:v>5.3643987257753212E-3</c:v>
                </c:pt>
                <c:pt idx="2731">
                  <c:v>5.6254510362162558E-3</c:v>
                </c:pt>
                <c:pt idx="2732">
                  <c:v>5.8841457970908451E-3</c:v>
                </c:pt>
                <c:pt idx="2733">
                  <c:v>6.1381963641757853E-3</c:v>
                </c:pt>
                <c:pt idx="2734">
                  <c:v>6.3898941383657704E-3</c:v>
                </c:pt>
                <c:pt idx="2735">
                  <c:v>6.6369535741668262E-3</c:v>
                </c:pt>
                <c:pt idx="2736">
                  <c:v>6.879378100118072E-3</c:v>
                </c:pt>
                <c:pt idx="2737">
                  <c:v>7.1148848800541842E-3</c:v>
                </c:pt>
                <c:pt idx="2738">
                  <c:v>7.3411931289691923E-3</c:v>
                </c:pt>
                <c:pt idx="2739">
                  <c:v>7.5583091117795709E-3</c:v>
                </c:pt>
                <c:pt idx="2740">
                  <c:v>7.7685235380753337E-3</c:v>
                </c:pt>
                <c:pt idx="2741">
                  <c:v>7.9649880622122415E-3</c:v>
                </c:pt>
                <c:pt idx="2742">
                  <c:v>8.1499946563895476E-3</c:v>
                </c:pt>
                <c:pt idx="2743">
                  <c:v>8.3235497169814598E-3</c:v>
                </c:pt>
                <c:pt idx="2744">
                  <c:v>8.4810931409221579E-3</c:v>
                </c:pt>
                <c:pt idx="2745">
                  <c:v>8.6249152782689187E-3</c:v>
                </c:pt>
                <c:pt idx="2746">
                  <c:v>8.7527396644812017E-3</c:v>
                </c:pt>
                <c:pt idx="2747">
                  <c:v>8.8668546536243564E-3</c:v>
                </c:pt>
                <c:pt idx="2748">
                  <c:v>8.9695469114892123E-3</c:v>
                </c:pt>
                <c:pt idx="2749">
                  <c:v>9.0585382616527044E-3</c:v>
                </c:pt>
                <c:pt idx="2750">
                  <c:v>9.1383954900673414E-3</c:v>
                </c:pt>
                <c:pt idx="2751">
                  <c:v>9.2068394208633109E-3</c:v>
                </c:pt>
                <c:pt idx="2752">
                  <c:v>9.2638724183506937E-3</c:v>
                </c:pt>
                <c:pt idx="2753">
                  <c:v>9.3117775991387042E-3</c:v>
                </c:pt>
                <c:pt idx="2754">
                  <c:v>9.3505562870144221E-3</c:v>
                </c:pt>
                <c:pt idx="2755">
                  <c:v>9.3802095535366892E-3</c:v>
                </c:pt>
                <c:pt idx="2756">
                  <c:v>9.4007382180861798E-3</c:v>
                </c:pt>
                <c:pt idx="2757">
                  <c:v>9.4144237581095247E-3</c:v>
                </c:pt>
                <c:pt idx="2758">
                  <c:v>9.4212664572193017E-3</c:v>
                </c:pt>
                <c:pt idx="2759">
                  <c:v>9.4189855627679897E-3</c:v>
                </c:pt>
                <c:pt idx="2760">
                  <c:v>9.4121428479023717E-3</c:v>
                </c:pt>
                <c:pt idx="2761">
                  <c:v>9.3961763293956002E-3</c:v>
                </c:pt>
                <c:pt idx="2762">
                  <c:v>9.3779285645482213E-3</c:v>
                </c:pt>
                <c:pt idx="2763">
                  <c:v>9.3528373390296959E-3</c:v>
                </c:pt>
                <c:pt idx="2764">
                  <c:v>9.3231832531458503E-3</c:v>
                </c:pt>
                <c:pt idx="2765">
                  <c:v>9.288965897183421E-3</c:v>
                </c:pt>
                <c:pt idx="2766">
                  <c:v>9.2501847983695873E-3</c:v>
                </c:pt>
                <c:pt idx="2767">
                  <c:v>9.2045580326751697E-3</c:v>
                </c:pt>
                <c:pt idx="2768">
                  <c:v>9.1452400959061153E-3</c:v>
                </c:pt>
                <c:pt idx="2769">
                  <c:v>9.0790735922128274E-3</c:v>
                </c:pt>
                <c:pt idx="2770">
                  <c:v>9.0014934438410465E-3</c:v>
                </c:pt>
                <c:pt idx="2771">
                  <c:v>8.9170610868873901E-3</c:v>
                </c:pt>
                <c:pt idx="2772">
                  <c:v>8.8234925053960467E-3</c:v>
                </c:pt>
                <c:pt idx="2773">
                  <c:v>8.7253501121007382E-3</c:v>
                </c:pt>
                <c:pt idx="2774">
                  <c:v>8.6203498167731762E-3</c:v>
                </c:pt>
                <c:pt idx="2775">
                  <c:v>8.5107724332221801E-3</c:v>
                </c:pt>
                <c:pt idx="2776">
                  <c:v>8.3943331924406506E-3</c:v>
                </c:pt>
                <c:pt idx="2777">
                  <c:v>8.2755967499836824E-3</c:v>
                </c:pt>
                <c:pt idx="2778">
                  <c:v>8.1545622839458431E-3</c:v>
                </c:pt>
                <c:pt idx="2779">
                  <c:v>8.031228956446923E-3</c:v>
                </c:pt>
                <c:pt idx="2780">
                  <c:v>7.9055959136231646E-3</c:v>
                </c:pt>
                <c:pt idx="2781">
                  <c:v>7.7776622856158273E-3</c:v>
                </c:pt>
                <c:pt idx="2782">
                  <c:v>7.6519971285223809E-3</c:v>
                </c:pt>
                <c:pt idx="2783">
                  <c:v>7.5240307981709886E-3</c:v>
                </c:pt>
                <c:pt idx="2784">
                  <c:v>7.4006190657682769E-3</c:v>
                </c:pt>
                <c:pt idx="2785">
                  <c:v>7.2771919874465851E-3</c:v>
                </c:pt>
                <c:pt idx="2786">
                  <c:v>7.1560356716418028E-3</c:v>
                </c:pt>
                <c:pt idx="2787">
                  <c:v>7.0371509534669086E-3</c:v>
                </c:pt>
                <c:pt idx="2788">
                  <c:v>6.9136786788576154E-3</c:v>
                </c:pt>
                <c:pt idx="2789">
                  <c:v>6.7879040980680649E-3</c:v>
                </c:pt>
                <c:pt idx="2790">
                  <c:v>6.662113587902585E-3</c:v>
                </c:pt>
                <c:pt idx="2791">
                  <c:v>6.5340196090207803E-3</c:v>
                </c:pt>
                <c:pt idx="2792">
                  <c:v>6.4013334316056492E-3</c:v>
                </c:pt>
                <c:pt idx="2793">
                  <c:v>6.2709176811827083E-3</c:v>
                </c:pt>
                <c:pt idx="2794">
                  <c:v>6.135907910167604E-3</c:v>
                </c:pt>
                <c:pt idx="2795">
                  <c:v>6.0008797964890004E-3</c:v>
                </c:pt>
                <c:pt idx="2796">
                  <c:v>5.8658333376545579E-3</c:v>
                </c:pt>
                <c:pt idx="2797">
                  <c:v>5.7284791390255219E-3</c:v>
                </c:pt>
                <c:pt idx="2798">
                  <c:v>5.591105962901799E-3</c:v>
                </c:pt>
                <c:pt idx="2799">
                  <c:v>5.4537138066613755E-3</c:v>
                </c:pt>
                <c:pt idx="2800">
                  <c:v>5.3140123211913304E-3</c:v>
                </c:pt>
                <c:pt idx="2801">
                  <c:v>5.1765818804050401E-3</c:v>
                </c:pt>
                <c:pt idx="2802">
                  <c:v>5.0368414668907624E-3</c:v>
                </c:pt>
                <c:pt idx="2803">
                  <c:v>4.8993727308905832E-3</c:v>
                </c:pt>
                <c:pt idx="2804">
                  <c:v>4.7618850015705982E-3</c:v>
                </c:pt>
                <c:pt idx="2805">
                  <c:v>4.6243782763067953E-3</c:v>
                </c:pt>
                <c:pt idx="2806">
                  <c:v>4.4868525524742742E-3</c:v>
                </c:pt>
                <c:pt idx="2807">
                  <c:v>4.3516003952508431E-3</c:v>
                </c:pt>
                <c:pt idx="2808">
                  <c:v>4.2117440986041421E-3</c:v>
                </c:pt>
                <c:pt idx="2809">
                  <c:v>4.0718681566853654E-3</c:v>
                </c:pt>
                <c:pt idx="2810">
                  <c:v>3.9296790327028042E-3</c:v>
                </c:pt>
                <c:pt idx="2811">
                  <c:v>3.7851757415499065E-3</c:v>
                </c:pt>
                <c:pt idx="2812">
                  <c:v>3.6406514868158046E-3</c:v>
                </c:pt>
                <c:pt idx="2813">
                  <c:v>3.4961062654590425E-3</c:v>
                </c:pt>
                <c:pt idx="2814">
                  <c:v>3.3492452039093346E-3</c:v>
                </c:pt>
                <c:pt idx="2815">
                  <c:v>3.2046577072571969E-3</c:v>
                </c:pt>
                <c:pt idx="2816">
                  <c:v>3.0577536930957994E-3</c:v>
                </c:pt>
                <c:pt idx="2817">
                  <c:v>2.9131239087841765E-3</c:v>
                </c:pt>
                <c:pt idx="2818">
                  <c:v>2.770769350344815E-3</c:v>
                </c:pt>
                <c:pt idx="2819">
                  <c:v>2.6283944678788806E-3</c:v>
                </c:pt>
                <c:pt idx="2820">
                  <c:v>2.4882961167080886E-3</c:v>
                </c:pt>
                <c:pt idx="2821">
                  <c:v>2.3481780862646406E-3</c:v>
                </c:pt>
                <c:pt idx="2822">
                  <c:v>2.2126353649879471E-3</c:v>
                </c:pt>
                <c:pt idx="2823">
                  <c:v>2.0793720284474349E-3</c:v>
                </c:pt>
                <c:pt idx="2824">
                  <c:v>1.9506870909314911E-3</c:v>
                </c:pt>
                <c:pt idx="2825">
                  <c:v>1.8242839462666582E-3</c:v>
                </c:pt>
                <c:pt idx="2826">
                  <c:v>1.7001634655868791E-3</c:v>
                </c:pt>
                <c:pt idx="2827">
                  <c:v>1.5829243955027827E-3</c:v>
                </c:pt>
                <c:pt idx="2828">
                  <c:v>1.465671557010384E-3</c:v>
                </c:pt>
                <c:pt idx="2829">
                  <c:v>1.3507044261216183E-3</c:v>
                </c:pt>
                <c:pt idx="2830">
                  <c:v>1.2311245683337413E-3</c:v>
                </c:pt>
                <c:pt idx="2831">
                  <c:v>1.1138304149146405E-3</c:v>
                </c:pt>
                <c:pt idx="2832">
                  <c:v>9.9652248661852294E-4</c:v>
                </c:pt>
                <c:pt idx="2833">
                  <c:v>8.8150133983766477E-4</c:v>
                </c:pt>
                <c:pt idx="2834">
                  <c:v>7.6416612710883403E-4</c:v>
                </c:pt>
                <c:pt idx="2835">
                  <c:v>6.5141931556733645E-4</c:v>
                </c:pt>
                <c:pt idx="2836">
                  <c:v>5.4096112459423029E-4</c:v>
                </c:pt>
                <c:pt idx="2837">
                  <c:v>4.3509390175977547E-4</c:v>
                </c:pt>
                <c:pt idx="2838">
                  <c:v>3.3151728938662917E-4</c:v>
                </c:pt>
                <c:pt idx="2839">
                  <c:v>2.3253405415724071E-4</c:v>
                </c:pt>
                <c:pt idx="2840">
                  <c:v>1.3584329295091013E-4</c:v>
                </c:pt>
                <c:pt idx="2841">
                  <c:v>4.8353117903188192E-5</c:v>
                </c:pt>
                <c:pt idx="2842">
                  <c:v>-3.4539372865349804E-5</c:v>
                </c:pt>
                <c:pt idx="2843">
                  <c:v>-1.128330347248685E-4</c:v>
                </c:pt>
                <c:pt idx="2844">
                  <c:v>-1.81920767922783E-4</c:v>
                </c:pt>
                <c:pt idx="2845">
                  <c:v>-2.4410380834449796E-4</c:v>
                </c:pt>
                <c:pt idx="2846">
                  <c:v>-2.9707759580754889E-4</c:v>
                </c:pt>
                <c:pt idx="2847">
                  <c:v>-3.431440393073526E-4</c:v>
                </c:pt>
                <c:pt idx="2848">
                  <c:v>-3.776952641525444E-4</c:v>
                </c:pt>
                <c:pt idx="2849">
                  <c:v>-4.0533710325862948E-4</c:v>
                </c:pt>
                <c:pt idx="2850">
                  <c:v>-4.2606898381958302E-4</c:v>
                </c:pt>
                <c:pt idx="2851">
                  <c:v>-4.3758688088724185E-4</c:v>
                </c:pt>
                <c:pt idx="2852">
                  <c:v>-4.44497682778211E-4</c:v>
                </c:pt>
                <c:pt idx="2853">
                  <c:v>-4.44497682778211E-4</c:v>
                </c:pt>
                <c:pt idx="2854">
                  <c:v>-4.3758688088724185E-4</c:v>
                </c:pt>
                <c:pt idx="2855">
                  <c:v>-4.237654203185226E-4</c:v>
                </c:pt>
                <c:pt idx="2856">
                  <c:v>-4.0303358749449458E-4</c:v>
                </c:pt>
                <c:pt idx="2857">
                  <c:v>-3.7999872157290504E-4</c:v>
                </c:pt>
                <c:pt idx="2858">
                  <c:v>-3.4775080033733197E-4</c:v>
                </c:pt>
                <c:pt idx="2859">
                  <c:v>-3.1320060971951058E-4</c:v>
                </c:pt>
                <c:pt idx="2860">
                  <c:v>-2.7174195613111074E-4</c:v>
                </c:pt>
                <c:pt idx="2861">
                  <c:v>-2.2337569865715778E-4</c:v>
                </c:pt>
                <c:pt idx="2862">
                  <c:v>-1.7270879442143894E-4</c:v>
                </c:pt>
                <c:pt idx="2863">
                  <c:v>-1.1743873513103686E-4</c:v>
                </c:pt>
                <c:pt idx="2864">
                  <c:v>-5.5263569206598362E-5</c:v>
                </c:pt>
                <c:pt idx="2865">
                  <c:v>9.210297956974145E-6</c:v>
                </c:pt>
                <c:pt idx="2866">
                  <c:v>7.8284828744612511E-5</c:v>
                </c:pt>
                <c:pt idx="2867">
                  <c:v>1.5195906918841207E-4</c:v>
                </c:pt>
                <c:pt idx="2868">
                  <c:v>2.2792994422893287E-4</c:v>
                </c:pt>
                <c:pt idx="2869">
                  <c:v>3.0849880691530274E-4</c:v>
                </c:pt>
                <c:pt idx="2870">
                  <c:v>3.9366454467348877E-4</c:v>
                </c:pt>
                <c:pt idx="2871">
                  <c:v>4.8802891484478472E-4</c:v>
                </c:pt>
                <c:pt idx="2872">
                  <c:v>5.9158931089808853E-4</c:v>
                </c:pt>
                <c:pt idx="2873">
                  <c:v>7.0204190654643561E-4</c:v>
                </c:pt>
                <c:pt idx="2874">
                  <c:v>8.1938441420836838E-4</c:v>
                </c:pt>
                <c:pt idx="2875">
                  <c:v>9.4591481348238471E-4</c:v>
                </c:pt>
                <c:pt idx="2876">
                  <c:v>1.0770294105602041E-3</c:v>
                </c:pt>
                <c:pt idx="2877">
                  <c:v>1.212726396289443E-3</c:v>
                </c:pt>
                <c:pt idx="2878">
                  <c:v>1.3553033654943869E-3</c:v>
                </c:pt>
                <c:pt idx="2879">
                  <c:v>1.4978599818248339E-3</c:v>
                </c:pt>
                <c:pt idx="2880">
                  <c:v>1.6449938534816022E-3</c:v>
                </c:pt>
                <c:pt idx="2881">
                  <c:v>1.7944045002575848E-3</c:v>
                </c:pt>
                <c:pt idx="2882">
                  <c:v>1.9437927867095306E-3</c:v>
                </c:pt>
                <c:pt idx="2883">
                  <c:v>2.0954564789553709E-3</c:v>
                </c:pt>
                <c:pt idx="2884">
                  <c:v>2.244799710922174E-3</c:v>
                </c:pt>
                <c:pt idx="2885">
                  <c:v>2.3941205926540921E-3</c:v>
                </c:pt>
                <c:pt idx="2886">
                  <c:v>2.5388256596110548E-3</c:v>
                </c:pt>
                <c:pt idx="2887">
                  <c:v>2.6835097367593486E-3</c:v>
                </c:pt>
                <c:pt idx="2888">
                  <c:v>2.8235806706013999E-3</c:v>
                </c:pt>
                <c:pt idx="2889">
                  <c:v>2.9590403990559233E-3</c:v>
                </c:pt>
                <c:pt idx="2890">
                  <c:v>3.0898907960730249E-3</c:v>
                </c:pt>
                <c:pt idx="2891">
                  <c:v>3.2138384893618532E-3</c:v>
                </c:pt>
                <c:pt idx="2892">
                  <c:v>3.3354758697687892E-3</c:v>
                </c:pt>
                <c:pt idx="2893">
                  <c:v>3.4570984068192923E-3</c:v>
                </c:pt>
                <c:pt idx="2894">
                  <c:v>3.5832947813940752E-3</c:v>
                </c:pt>
                <c:pt idx="2895">
                  <c:v>3.7094751751969302E-3</c:v>
                </c:pt>
                <c:pt idx="2896">
                  <c:v>3.8356395902515716E-3</c:v>
                </c:pt>
                <c:pt idx="2897">
                  <c:v>3.9617880285811591E-3</c:v>
                </c:pt>
                <c:pt idx="2898">
                  <c:v>4.0879204922089629E-3</c:v>
                </c:pt>
                <c:pt idx="2899">
                  <c:v>4.2140369831581426E-3</c:v>
                </c:pt>
                <c:pt idx="2900">
                  <c:v>4.3378449092547067E-3</c:v>
                </c:pt>
                <c:pt idx="2901">
                  <c:v>4.4593451276487839E-3</c:v>
                </c:pt>
                <c:pt idx="2902">
                  <c:v>4.5785384794442274E-3</c:v>
                </c:pt>
                <c:pt idx="2903">
                  <c:v>4.6954257897098284E-3</c:v>
                </c:pt>
                <c:pt idx="2904">
                  <c:v>4.8077163552081581E-3</c:v>
                </c:pt>
                <c:pt idx="2905">
                  <c:v>4.9154117287237842E-3</c:v>
                </c:pt>
                <c:pt idx="2906">
                  <c:v>5.0185133993880804E-3</c:v>
                </c:pt>
                <c:pt idx="2907">
                  <c:v>5.1170227927136436E-3</c:v>
                </c:pt>
                <c:pt idx="2908">
                  <c:v>5.2109412706268232E-3</c:v>
                </c:pt>
                <c:pt idx="2909">
                  <c:v>5.2979797480923185E-3</c:v>
                </c:pt>
                <c:pt idx="2910">
                  <c:v>5.3781400295043191E-3</c:v>
                </c:pt>
                <c:pt idx="2911">
                  <c:v>5.4491337412095886E-3</c:v>
                </c:pt>
                <c:pt idx="2912">
                  <c:v>5.5155426259265727E-3</c:v>
                </c:pt>
                <c:pt idx="2913">
                  <c:v>5.5704983495123983E-3</c:v>
                </c:pt>
                <c:pt idx="2914">
                  <c:v>5.6208717616454962E-3</c:v>
                </c:pt>
                <c:pt idx="2915">
                  <c:v>5.666663558391738E-3</c:v>
                </c:pt>
                <c:pt idx="2916">
                  <c:v>5.7055849276240744E-3</c:v>
                </c:pt>
                <c:pt idx="2917">
                  <c:v>5.739926047043431E-3</c:v>
                </c:pt>
                <c:pt idx="2918">
                  <c:v>5.769687391131928E-3</c:v>
                </c:pt>
                <c:pt idx="2919">
                  <c:v>5.7925801265368282E-3</c:v>
                </c:pt>
                <c:pt idx="2920">
                  <c:v>5.813183137714284E-3</c:v>
                </c:pt>
                <c:pt idx="2921">
                  <c:v>5.8269182413003273E-3</c:v>
                </c:pt>
                <c:pt idx="2922">
                  <c:v>5.8383640160024619E-3</c:v>
                </c:pt>
                <c:pt idx="2923">
                  <c:v>5.84294228898663E-3</c:v>
                </c:pt>
                <c:pt idx="2924">
                  <c:v>5.84294228898663E-3</c:v>
                </c:pt>
                <c:pt idx="2925">
                  <c:v>5.8383640160024619E-3</c:v>
                </c:pt>
                <c:pt idx="2926">
                  <c:v>5.8292074067827215E-3</c:v>
                </c:pt>
                <c:pt idx="2927">
                  <c:v>5.813183137714284E-3</c:v>
                </c:pt>
                <c:pt idx="2928">
                  <c:v>5.7948693710855315E-3</c:v>
                </c:pt>
                <c:pt idx="2929">
                  <c:v>5.7719766883931323E-3</c:v>
                </c:pt>
                <c:pt idx="2930">
                  <c:v>5.7445047733500898E-3</c:v>
                </c:pt>
                <c:pt idx="2931">
                  <c:v>5.712453246396243E-3</c:v>
                </c:pt>
                <c:pt idx="2932">
                  <c:v>5.6735321460223975E-3</c:v>
                </c:pt>
                <c:pt idx="2933">
                  <c:v>5.6323199085318576E-3</c:v>
                </c:pt>
                <c:pt idx="2934">
                  <c:v>5.5865265301658917E-3</c:v>
                </c:pt>
                <c:pt idx="2935">
                  <c:v>5.5361513781665428E-3</c:v>
                </c:pt>
                <c:pt idx="2936">
                  <c:v>5.4789037896303405E-3</c:v>
                </c:pt>
                <c:pt idx="2937">
                  <c:v>5.4147825780065384E-3</c:v>
                </c:pt>
                <c:pt idx="2938">
                  <c:v>5.3437864142227287E-3</c:v>
                </c:pt>
                <c:pt idx="2939">
                  <c:v>5.2659138266403227E-3</c:v>
                </c:pt>
                <c:pt idx="2940">
                  <c:v>5.1811632010015929E-3</c:v>
                </c:pt>
                <c:pt idx="2941">
                  <c:v>5.0918236437490494E-3</c:v>
                </c:pt>
                <c:pt idx="2942">
                  <c:v>4.9956028402331487E-3</c:v>
                </c:pt>
                <c:pt idx="2943">
                  <c:v>4.8970814243821659E-3</c:v>
                </c:pt>
                <c:pt idx="2944">
                  <c:v>4.7916756215165002E-3</c:v>
                </c:pt>
                <c:pt idx="2945">
                  <c:v>4.6839668563691816E-3</c:v>
                </c:pt>
                <c:pt idx="2946">
                  <c:v>4.5716623278392321E-3</c:v>
                </c:pt>
                <c:pt idx="2947">
                  <c:v>4.4570528079380667E-3</c:v>
                </c:pt>
                <c:pt idx="2948">
                  <c:v>4.3401375034514134E-3</c:v>
                </c:pt>
                <c:pt idx="2949">
                  <c:v>4.2209156051430385E-3</c:v>
                </c:pt>
                <c:pt idx="2950">
                  <c:v>4.0993862877474196E-3</c:v>
                </c:pt>
                <c:pt idx="2951">
                  <c:v>3.9778421383724893E-3</c:v>
                </c:pt>
                <c:pt idx="2952">
                  <c:v>3.856283155207807E-3</c:v>
                </c:pt>
                <c:pt idx="2953">
                  <c:v>3.7324153481950173E-3</c:v>
                </c:pt>
                <c:pt idx="2954">
                  <c:v>3.6108264120511269E-3</c:v>
                </c:pt>
                <c:pt idx="2955">
                  <c:v>3.4892226366513013E-3</c:v>
                </c:pt>
                <c:pt idx="2956">
                  <c:v>3.3698988484411885E-3</c:v>
                </c:pt>
                <c:pt idx="2957">
                  <c:v>3.2505607722105312E-3</c:v>
                </c:pt>
                <c:pt idx="2958">
                  <c:v>3.1335037788250419E-3</c:v>
                </c:pt>
                <c:pt idx="2959">
                  <c:v>3.0141373962719875E-3</c:v>
                </c:pt>
                <c:pt idx="2960">
                  <c:v>2.8901648706864957E-3</c:v>
                </c:pt>
                <c:pt idx="2961">
                  <c:v>2.7615844874039341E-3</c:v>
                </c:pt>
                <c:pt idx="2962">
                  <c:v>2.6306909982259929E-3</c:v>
                </c:pt>
                <c:pt idx="2963">
                  <c:v>2.4951866596474304E-3</c:v>
                </c:pt>
                <c:pt idx="2964">
                  <c:v>2.3596639112124507E-3</c:v>
                </c:pt>
                <c:pt idx="2965">
                  <c:v>2.221825283913903E-3</c:v>
                </c:pt>
                <c:pt idx="2966">
                  <c:v>2.0839676121896522E-3</c:v>
                </c:pt>
                <c:pt idx="2967">
                  <c:v>1.9437927867095306E-3</c:v>
                </c:pt>
                <c:pt idx="2968">
                  <c:v>1.8058967007227311E-3</c:v>
                </c:pt>
                <c:pt idx="2969">
                  <c:v>1.6679815623715788E-3</c:v>
                </c:pt>
                <c:pt idx="2970">
                  <c:v>1.5300473690236238E-3</c:v>
                </c:pt>
                <c:pt idx="2971">
                  <c:v>1.3943934950768622E-3</c:v>
                </c:pt>
                <c:pt idx="2972">
                  <c:v>1.2587211909574902E-3</c:v>
                </c:pt>
                <c:pt idx="2973">
                  <c:v>1.1276304420093641E-3</c:v>
                </c:pt>
                <c:pt idx="2974">
                  <c:v>9.9882277448548606E-4</c:v>
                </c:pt>
                <c:pt idx="2975">
                  <c:v>8.7459964991654093E-4</c:v>
                </c:pt>
                <c:pt idx="2976">
                  <c:v>7.5496278258402327E-4</c:v>
                </c:pt>
                <c:pt idx="2977">
                  <c:v>6.3761270932738423E-4</c:v>
                </c:pt>
                <c:pt idx="2978">
                  <c:v>5.2715299230754464E-4</c:v>
                </c:pt>
                <c:pt idx="2979">
                  <c:v>4.2128430685317575E-4</c:v>
                </c:pt>
                <c:pt idx="2980">
                  <c:v>3.2230996000037759E-4</c:v>
                </c:pt>
                <c:pt idx="2981">
                  <c:v>2.2792994422893287E-4</c:v>
                </c:pt>
                <c:pt idx="2982">
                  <c:v>1.3814556260260957E-4</c:v>
                </c:pt>
                <c:pt idx="2983">
                  <c:v>4.8353117903188192E-5</c:v>
                </c:pt>
                <c:pt idx="2984">
                  <c:v>-3.6842040139095644E-5</c:v>
                </c:pt>
                <c:pt idx="2985">
                  <c:v>-1.1974159328809186E-4</c:v>
                </c:pt>
                <c:pt idx="2986">
                  <c:v>-2.0034496946386149E-4</c:v>
                </c:pt>
                <c:pt idx="2987">
                  <c:v>-2.7865161240225866E-4</c:v>
                </c:pt>
                <c:pt idx="2988">
                  <c:v>-3.5466098166070381E-4</c:v>
                </c:pt>
                <c:pt idx="2989">
                  <c:v>-4.2606898381958302E-4</c:v>
                </c:pt>
                <c:pt idx="2990">
                  <c:v>-4.9517835533774424E-4</c:v>
                </c:pt>
                <c:pt idx="2991">
                  <c:v>-5.619886191550183E-4</c:v>
                </c:pt>
                <c:pt idx="2992">
                  <c:v>-6.2649931406077997E-4</c:v>
                </c:pt>
                <c:pt idx="2993">
                  <c:v>-6.864058264461903E-4</c:v>
                </c:pt>
                <c:pt idx="2994">
                  <c:v>-7.4401162447901292E-4</c:v>
                </c:pt>
                <c:pt idx="2995">
                  <c:v>-7.9701188748981799E-4</c:v>
                </c:pt>
                <c:pt idx="2996">
                  <c:v>-8.4771041776843248E-4</c:v>
                </c:pt>
                <c:pt idx="2997">
                  <c:v>-8.9380221943047289E-4</c:v>
                </c:pt>
                <c:pt idx="2998">
                  <c:v>-9.3759139711702133E-4</c:v>
                </c:pt>
                <c:pt idx="2999">
                  <c:v>-9.7907764842708467E-4</c:v>
                </c:pt>
                <c:pt idx="3000">
                  <c:v>-1.0159557597844149E-3</c:v>
                </c:pt>
                <c:pt idx="3001">
                  <c:v>-1.0505302231245128E-3</c:v>
                </c:pt>
                <c:pt idx="3002">
                  <c:v>-1.0781906536043717E-3</c:v>
                </c:pt>
                <c:pt idx="3003">
                  <c:v>-1.1058518483808566E-3</c:v>
                </c:pt>
                <c:pt idx="3004">
                  <c:v>-1.1265982460453294E-3</c:v>
                </c:pt>
                <c:pt idx="3005">
                  <c:v>-1.1450398493488834E-3</c:v>
                </c:pt>
                <c:pt idx="3006">
                  <c:v>-1.1588712747609975E-3</c:v>
                </c:pt>
                <c:pt idx="3007">
                  <c:v>-1.1680923311963021E-3</c:v>
                </c:pt>
                <c:pt idx="3008">
                  <c:v>-1.1727028912624782E-3</c:v>
                </c:pt>
                <c:pt idx="3009">
                  <c:v>-1.1727028912624782E-3</c:v>
                </c:pt>
                <c:pt idx="3010">
                  <c:v>-1.170397608575291E-3</c:v>
                </c:pt>
                <c:pt idx="3011">
                  <c:v>-1.1657870591252895E-3</c:v>
                </c:pt>
                <c:pt idx="3012">
                  <c:v>-1.1565660239221121E-3</c:v>
                </c:pt>
                <c:pt idx="3013">
                  <c:v>-1.1450398493488834E-3</c:v>
                </c:pt>
                <c:pt idx="3014">
                  <c:v>-1.1289034278807453E-3</c:v>
                </c:pt>
                <c:pt idx="3015">
                  <c:v>-1.1104621218183119E-3</c:v>
                </c:pt>
                <c:pt idx="3016">
                  <c:v>-1.0920211554541481E-3</c:v>
                </c:pt>
                <c:pt idx="3017">
                  <c:v>-1.0689704251902743E-3</c:v>
                </c:pt>
                <c:pt idx="3018">
                  <c:v>-1.0459202256829503E-3</c:v>
                </c:pt>
                <c:pt idx="3019">
                  <c:v>-1.018260686855621E-3</c:v>
                </c:pt>
                <c:pt idx="3020">
                  <c:v>-9.9060191227895444E-4</c:v>
                </c:pt>
                <c:pt idx="3021">
                  <c:v>-9.6063910223231908E-4</c:v>
                </c:pt>
                <c:pt idx="3022">
                  <c:v>-9.3067718906691965E-4</c:v>
                </c:pt>
                <c:pt idx="3023">
                  <c:v>-8.9841151634129091E-4</c:v>
                </c:pt>
                <c:pt idx="3024">
                  <c:v>-8.6614688372099735E-4</c:v>
                </c:pt>
                <c:pt idx="3025">
                  <c:v>-8.3157878864592583E-4</c:v>
                </c:pt>
                <c:pt idx="3026">
                  <c:v>-7.9931631042340356E-4</c:v>
                </c:pt>
                <c:pt idx="3027">
                  <c:v>-7.6475052355462481E-4</c:v>
                </c:pt>
                <c:pt idx="3028">
                  <c:v>-7.2788166676995836E-4</c:v>
                </c:pt>
                <c:pt idx="3029">
                  <c:v>-6.9101416825900763E-4</c:v>
                </c:pt>
                <c:pt idx="3030">
                  <c:v>-6.541480279718126E-4</c:v>
                </c:pt>
                <c:pt idx="3031">
                  <c:v>-6.1267524358843417E-4</c:v>
                </c:pt>
                <c:pt idx="3032">
                  <c:v>-5.7120417807254853E-4</c:v>
                </c:pt>
                <c:pt idx="3033">
                  <c:v>-5.2973483135287935E-4</c:v>
                </c:pt>
                <c:pt idx="3034">
                  <c:v>-4.8365979522757563E-4</c:v>
                </c:pt>
                <c:pt idx="3035">
                  <c:v>-4.3758688088724185E-4</c:v>
                </c:pt>
                <c:pt idx="3036">
                  <c:v>-3.8921260429392035E-4</c:v>
                </c:pt>
                <c:pt idx="3037">
                  <c:v>-3.4084066674777702E-4</c:v>
                </c:pt>
                <c:pt idx="3038">
                  <c:v>-2.8786456167750885E-4</c:v>
                </c:pt>
                <c:pt idx="3039">
                  <c:v>-2.3489126211861944E-4</c:v>
                </c:pt>
                <c:pt idx="3040">
                  <c:v>-1.796177665931431E-4</c:v>
                </c:pt>
                <c:pt idx="3041">
                  <c:v>-1.2434732550947736E-4</c:v>
                </c:pt>
                <c:pt idx="3042">
                  <c:v>-6.4474460992558491E-5</c:v>
                </c:pt>
                <c:pt idx="3043">
                  <c:v>-4.6051807898184194E-6</c:v>
                </c:pt>
                <c:pt idx="3044">
                  <c:v>5.9865420411919779E-5</c:v>
                </c:pt>
                <c:pt idx="3045">
                  <c:v>1.2433186517457617E-4</c:v>
                </c:pt>
                <c:pt idx="3046">
                  <c:v>1.9109630149383161E-4</c:v>
                </c:pt>
                <c:pt idx="3047">
                  <c:v>2.6015826847547441E-4</c:v>
                </c:pt>
                <c:pt idx="3048">
                  <c:v>3.3151728938662917E-4</c:v>
                </c:pt>
                <c:pt idx="3049">
                  <c:v>4.0517287166053073E-4</c:v>
                </c:pt>
                <c:pt idx="3050">
                  <c:v>4.8112450690296349E-4</c:v>
                </c:pt>
                <c:pt idx="3051">
                  <c:v>5.5937167089814555E-4</c:v>
                </c:pt>
                <c:pt idx="3052">
                  <c:v>6.3761270932738423E-4</c:v>
                </c:pt>
                <c:pt idx="3053">
                  <c:v>7.1814855681395784E-4</c:v>
                </c:pt>
                <c:pt idx="3054">
                  <c:v>8.0097865756023623E-4</c:v>
                </c:pt>
                <c:pt idx="3055">
                  <c:v>8.861024399655637E-4</c:v>
                </c:pt>
                <c:pt idx="3056">
                  <c:v>9.7121897050389538E-4</c:v>
                </c:pt>
                <c:pt idx="3057">
                  <c:v>1.0586283999522994E-3</c:v>
                </c:pt>
                <c:pt idx="3058">
                  <c:v>1.1483301251775657E-3</c:v>
                </c:pt>
                <c:pt idx="3059">
                  <c:v>1.2403235272665514E-3</c:v>
                </c:pt>
                <c:pt idx="3060">
                  <c:v>1.3346079715320647E-3</c:v>
                </c:pt>
                <c:pt idx="3061">
                  <c:v>1.428883515201651E-3</c:v>
                </c:pt>
                <c:pt idx="3062">
                  <c:v>1.5277483043480977E-3</c:v>
                </c:pt>
                <c:pt idx="3063">
                  <c:v>1.6266033052615425E-3</c:v>
                </c:pt>
                <c:pt idx="3064">
                  <c:v>1.7300457325279961E-3</c:v>
                </c:pt>
                <c:pt idx="3065">
                  <c:v>1.833477442025E-3</c:v>
                </c:pt>
                <c:pt idx="3066">
                  <c:v>1.9391965574369063E-3</c:v>
                </c:pt>
                <c:pt idx="3067">
                  <c:v>2.0495002182587818E-3</c:v>
                </c:pt>
                <c:pt idx="3068">
                  <c:v>2.1597916885429669E-3</c:v>
                </c:pt>
                <c:pt idx="3069">
                  <c:v>2.2723683250536197E-3</c:v>
                </c:pt>
                <c:pt idx="3070">
                  <c:v>2.3895264372223446E-3</c:v>
                </c:pt>
                <c:pt idx="3071">
                  <c:v>2.5089676027322261E-3</c:v>
                </c:pt>
                <c:pt idx="3072">
                  <c:v>2.6283944678788806E-3</c:v>
                </c:pt>
                <c:pt idx="3073">
                  <c:v>2.7523995398669454E-3</c:v>
                </c:pt>
                <c:pt idx="3074">
                  <c:v>2.8809811074239633E-3</c:v>
                </c:pt>
                <c:pt idx="3075">
                  <c:v>3.0095460961299114E-3</c:v>
                </c:pt>
                <c:pt idx="3076">
                  <c:v>3.1449805624286231E-3</c:v>
                </c:pt>
                <c:pt idx="3077">
                  <c:v>3.284986683696034E-3</c:v>
                </c:pt>
                <c:pt idx="3078">
                  <c:v>3.429562528441843E-3</c:v>
                </c:pt>
                <c:pt idx="3079">
                  <c:v>3.5764117548654495E-3</c:v>
                </c:pt>
                <c:pt idx="3080">
                  <c:v>3.727827355852753E-3</c:v>
                </c:pt>
                <c:pt idx="3081">
                  <c:v>3.8838072430213977E-3</c:v>
                </c:pt>
                <c:pt idx="3082">
                  <c:v>4.0397627094284072E-3</c:v>
                </c:pt>
                <c:pt idx="3083">
                  <c:v>4.2002795966402662E-3</c:v>
                </c:pt>
                <c:pt idx="3084">
                  <c:v>4.3607706136714608E-3</c:v>
                </c:pt>
                <c:pt idx="3085">
                  <c:v>4.5258201032619683E-3</c:v>
                </c:pt>
                <c:pt idx="3086">
                  <c:v>4.6885504455363991E-3</c:v>
                </c:pt>
                <c:pt idx="3087">
                  <c:v>4.8535455982823272E-3</c:v>
                </c:pt>
                <c:pt idx="3088">
                  <c:v>5.0208044262893825E-3</c:v>
                </c:pt>
                <c:pt idx="3089">
                  <c:v>5.1857445005004665E-3</c:v>
                </c:pt>
                <c:pt idx="3090">
                  <c:v>5.3529474943146971E-3</c:v>
                </c:pt>
                <c:pt idx="3091">
                  <c:v>5.5178325083772295E-3</c:v>
                </c:pt>
                <c:pt idx="3092">
                  <c:v>5.6804006862064549E-3</c:v>
                </c:pt>
                <c:pt idx="3093">
                  <c:v>5.84294228898663E-3</c:v>
                </c:pt>
                <c:pt idx="3094">
                  <c:v>6.0054573210620577E-3</c:v>
                </c:pt>
                <c:pt idx="3095">
                  <c:v>6.1633690104916372E-3</c:v>
                </c:pt>
                <c:pt idx="3096">
                  <c:v>6.3212556131622133E-3</c:v>
                </c:pt>
                <c:pt idx="3097">
                  <c:v>6.4745417897749125E-3</c:v>
                </c:pt>
                <c:pt idx="3098">
                  <c:v>6.6255169936194624E-3</c:v>
                </c:pt>
                <c:pt idx="3099">
                  <c:v>6.7718952814890265E-3</c:v>
                </c:pt>
                <c:pt idx="3100">
                  <c:v>6.9251119418398677E-3</c:v>
                </c:pt>
                <c:pt idx="3101">
                  <c:v>7.078304966789295E-3</c:v>
                </c:pt>
                <c:pt idx="3102">
                  <c:v>7.2360462174722029E-3</c:v>
                </c:pt>
                <c:pt idx="3103">
                  <c:v>7.3960479661672185E-3</c:v>
                </c:pt>
                <c:pt idx="3104">
                  <c:v>7.5583091117795709E-3</c:v>
                </c:pt>
                <c:pt idx="3105">
                  <c:v>7.7205437325335025E-3</c:v>
                </c:pt>
                <c:pt idx="3106">
                  <c:v>7.8827518327649893E-3</c:v>
                </c:pt>
                <c:pt idx="3107">
                  <c:v>8.0449334168093412E-3</c:v>
                </c:pt>
                <c:pt idx="3108">
                  <c:v>8.2048047987983708E-3</c:v>
                </c:pt>
                <c:pt idx="3109">
                  <c:v>8.3646504146419609E-3</c:v>
                </c:pt>
                <c:pt idx="3110">
                  <c:v>8.5221873090892686E-3</c:v>
                </c:pt>
                <c:pt idx="3111">
                  <c:v>8.6751339671135019E-3</c:v>
                </c:pt>
                <c:pt idx="3112">
                  <c:v>8.8280570313871154E-3</c:v>
                </c:pt>
                <c:pt idx="3113">
                  <c:v>8.9741107648764196E-3</c:v>
                </c:pt>
                <c:pt idx="3114">
                  <c:v>9.1178613888633908E-3</c:v>
                </c:pt>
                <c:pt idx="3115">
                  <c:v>9.2547473593745933E-3</c:v>
                </c:pt>
                <c:pt idx="3116">
                  <c:v>9.3870524889888562E-3</c:v>
                </c:pt>
                <c:pt idx="3117">
                  <c:v>9.5124979288018219E-3</c:v>
                </c:pt>
                <c:pt idx="3118">
                  <c:v>9.6310862804735997E-3</c:v>
                </c:pt>
                <c:pt idx="3119">
                  <c:v>9.7428200032505519E-3</c:v>
                </c:pt>
                <c:pt idx="3120">
                  <c:v>9.8454215015036928E-3</c:v>
                </c:pt>
                <c:pt idx="3121">
                  <c:v>9.9411733086515186E-3</c:v>
                </c:pt>
                <c:pt idx="3122">
                  <c:v>1.002551841941679E-2</c:v>
                </c:pt>
                <c:pt idx="3123">
                  <c:v>1.0100739077511189E-2</c:v>
                </c:pt>
                <c:pt idx="3124">
                  <c:v>1.0169116534263334E-2</c:v>
                </c:pt>
                <c:pt idx="3125">
                  <c:v>1.023293123253044E-2</c:v>
                </c:pt>
                <c:pt idx="3126">
                  <c:v>1.0292184054212172E-2</c:v>
                </c:pt>
                <c:pt idx="3127">
                  <c:v>1.0349154576038244E-2</c:v>
                </c:pt>
                <c:pt idx="3128">
                  <c:v>1.0399285922525703E-2</c:v>
                </c:pt>
                <c:pt idx="3129">
                  <c:v>1.0444857670234509E-2</c:v>
                </c:pt>
                <c:pt idx="3130">
                  <c:v>1.0485870448859513E-2</c:v>
                </c:pt>
                <c:pt idx="3131">
                  <c:v>1.052004646591731E-2</c:v>
                </c:pt>
                <c:pt idx="3132">
                  <c:v>1.0549664725905239E-2</c:v>
                </c:pt>
                <c:pt idx="3133">
                  <c:v>1.057472563804196E-2</c:v>
                </c:pt>
                <c:pt idx="3134">
                  <c:v>1.0592951357275227E-2</c:v>
                </c:pt>
                <c:pt idx="3135">
                  <c:v>1.0606620426379165E-2</c:v>
                </c:pt>
                <c:pt idx="3136">
                  <c:v>1.061345489011456E-2</c:v>
                </c:pt>
                <c:pt idx="3137">
                  <c:v>1.061345489011456E-2</c:v>
                </c:pt>
                <c:pt idx="3138">
                  <c:v>1.0608898586203175E-2</c:v>
                </c:pt>
                <c:pt idx="3139">
                  <c:v>1.0597507734625977E-2</c:v>
                </c:pt>
                <c:pt idx="3140">
                  <c:v>1.0579282099324905E-2</c:v>
                </c:pt>
                <c:pt idx="3141">
                  <c:v>1.0551943016874565E-2</c:v>
                </c:pt>
                <c:pt idx="3142">
                  <c:v>1.052004646591731E-2</c:v>
                </c:pt>
                <c:pt idx="3143">
                  <c:v>1.0481313557398786E-2</c:v>
                </c:pt>
                <c:pt idx="3144">
                  <c:v>1.0433464930055592E-2</c:v>
                </c:pt>
                <c:pt idx="3145">
                  <c:v>1.0378777951360219E-2</c:v>
                </c:pt>
                <c:pt idx="3146">
                  <c:v>1.03172514878489E-2</c:v>
                </c:pt>
                <c:pt idx="3147">
                  <c:v>1.0248884264250413E-2</c:v>
                </c:pt>
                <c:pt idx="3148">
                  <c:v>1.0171395701476293E-2</c:v>
                </c:pt>
                <c:pt idx="3149">
                  <c:v>1.0084783657953622E-2</c:v>
                </c:pt>
                <c:pt idx="3150">
                  <c:v>9.9867661527399676E-3</c:v>
                </c:pt>
                <c:pt idx="3151">
                  <c:v>9.8796196385024793E-3</c:v>
                </c:pt>
                <c:pt idx="3152">
                  <c:v>9.7610610466111192E-3</c:v>
                </c:pt>
                <c:pt idx="3153">
                  <c:v>9.6356470873664168E-3</c:v>
                </c:pt>
                <c:pt idx="3154">
                  <c:v>9.50337515976174E-3</c:v>
                </c:pt>
                <c:pt idx="3155">
                  <c:v>9.3596804635617259E-3</c:v>
                </c:pt>
                <c:pt idx="3156">
                  <c:v>9.2114021814807545E-3</c:v>
                </c:pt>
                <c:pt idx="3157">
                  <c:v>9.0562565319878274E-3</c:v>
                </c:pt>
                <c:pt idx="3158">
                  <c:v>8.8942402961436073E-3</c:v>
                </c:pt>
                <c:pt idx="3159">
                  <c:v>8.7253501121007382E-3</c:v>
                </c:pt>
                <c:pt idx="3160">
                  <c:v>8.5518653713111403E-3</c:v>
                </c:pt>
                <c:pt idx="3161">
                  <c:v>8.3737836716762937E-3</c:v>
                </c:pt>
                <c:pt idx="3162">
                  <c:v>8.1933862689094195E-3</c:v>
                </c:pt>
                <c:pt idx="3163">
                  <c:v>8.0083877684299365E-3</c:v>
                </c:pt>
                <c:pt idx="3164">
                  <c:v>7.818785607947909E-3</c:v>
                </c:pt>
                <c:pt idx="3165">
                  <c:v>7.6268621873060161E-3</c:v>
                </c:pt>
                <c:pt idx="3166">
                  <c:v>7.434901641793501E-3</c:v>
                </c:pt>
                <c:pt idx="3167">
                  <c:v>7.2383321383211463E-3</c:v>
                </c:pt>
                <c:pt idx="3168">
                  <c:v>7.0417237058458815E-3</c:v>
                </c:pt>
                <c:pt idx="3169">
                  <c:v>6.8450763366580958E-3</c:v>
                </c:pt>
                <c:pt idx="3170">
                  <c:v>6.6483900230464021E-3</c:v>
                </c:pt>
                <c:pt idx="3171">
                  <c:v>6.4516647572984143E-3</c:v>
                </c:pt>
                <c:pt idx="3172">
                  <c:v>6.257188711718098E-3</c:v>
                </c:pt>
                <c:pt idx="3173">
                  <c:v>6.0626745996127385E-3</c:v>
                </c:pt>
                <c:pt idx="3174">
                  <c:v>5.86812241353174E-3</c:v>
                </c:pt>
                <c:pt idx="3175">
                  <c:v>5.666663558391738E-3</c:v>
                </c:pt>
                <c:pt idx="3176">
                  <c:v>5.4605838652918015E-3</c:v>
                </c:pt>
                <c:pt idx="3177">
                  <c:v>5.2498804782790121E-3</c:v>
                </c:pt>
                <c:pt idx="3178">
                  <c:v>5.0322594816664123E-3</c:v>
                </c:pt>
                <c:pt idx="3179">
                  <c:v>4.8122993744893483E-3</c:v>
                </c:pt>
                <c:pt idx="3180">
                  <c:v>4.5877066076976947E-3</c:v>
                </c:pt>
                <c:pt idx="3181">
                  <c:v>4.3607706136714608E-3</c:v>
                </c:pt>
                <c:pt idx="3182">
                  <c:v>4.131489812998379E-3</c:v>
                </c:pt>
                <c:pt idx="3183">
                  <c:v>3.8998626097044298E-3</c:v>
                </c:pt>
                <c:pt idx="3184">
                  <c:v>3.6658873912361889E-3</c:v>
                </c:pt>
                <c:pt idx="3185">
                  <c:v>3.4318572140336068E-3</c:v>
                </c:pt>
                <c:pt idx="3186">
                  <c:v>3.1977720651873431E-3</c:v>
                </c:pt>
                <c:pt idx="3187">
                  <c:v>2.9613361680635997E-3</c:v>
                </c:pt>
                <c:pt idx="3188">
                  <c:v>2.7271404979347658E-3</c:v>
                </c:pt>
                <c:pt idx="3189">
                  <c:v>2.4951866596474304E-3</c:v>
                </c:pt>
                <c:pt idx="3190">
                  <c:v>2.2631788716483969E-3</c:v>
                </c:pt>
                <c:pt idx="3191">
                  <c:v>2.0334150270173712E-3</c:v>
                </c:pt>
                <c:pt idx="3192">
                  <c:v>1.8058967007227311E-3</c:v>
                </c:pt>
                <c:pt idx="3193">
                  <c:v>1.5829243955027827E-3</c:v>
                </c:pt>
                <c:pt idx="3194">
                  <c:v>1.3622017348432491E-3</c:v>
                </c:pt>
                <c:pt idx="3195">
                  <c:v>1.1460301815645613E-3</c:v>
                </c:pt>
                <c:pt idx="3196">
                  <c:v>9.344127120528567E-4</c:v>
                </c:pt>
                <c:pt idx="3197">
                  <c:v>7.2735224040887392E-4</c:v>
                </c:pt>
                <c:pt idx="3198">
                  <c:v>5.2715299230754464E-4</c:v>
                </c:pt>
                <c:pt idx="3199">
                  <c:v>3.3151728938662917E-4</c:v>
                </c:pt>
                <c:pt idx="3200">
                  <c:v>1.4044782695288305E-4</c:v>
                </c:pt>
                <c:pt idx="3201">
                  <c:v>-4.8355456040205524E-5</c:v>
                </c:pt>
                <c:pt idx="3202">
                  <c:v>-2.325881388201001E-4</c:v>
                </c:pt>
                <c:pt idx="3203">
                  <c:v>-4.1455121935585204E-4</c:v>
                </c:pt>
                <c:pt idx="3204">
                  <c:v>-5.9424344671321627E-4</c:v>
                </c:pt>
                <c:pt idx="3205">
                  <c:v>-7.7166358542002378E-4</c:v>
                </c:pt>
                <c:pt idx="3206">
                  <c:v>-9.4681041547994838E-4</c:v>
                </c:pt>
                <c:pt idx="3207">
                  <c:v>-1.1196827323867176E-3</c:v>
                </c:pt>
                <c:pt idx="3208">
                  <c:v>-1.2902793471376572E-3</c:v>
                </c:pt>
                <c:pt idx="3209">
                  <c:v>-1.4585990862472364E-3</c:v>
                </c:pt>
                <c:pt idx="3210">
                  <c:v>-1.6246407917610561E-3</c:v>
                </c:pt>
                <c:pt idx="3211">
                  <c:v>-1.7884033212685058E-3</c:v>
                </c:pt>
                <c:pt idx="3212">
                  <c:v>-1.9521926254428834E-3</c:v>
                </c:pt>
                <c:pt idx="3213">
                  <c:v>-2.1113938045216329E-3</c:v>
                </c:pt>
                <c:pt idx="3214">
                  <c:v>-2.2706202792339703E-3</c:v>
                </c:pt>
                <c:pt idx="3215">
                  <c:v>-2.4275638761761531E-3</c:v>
                </c:pt>
                <c:pt idx="3216">
                  <c:v>-2.5845320486093115E-3</c:v>
                </c:pt>
                <c:pt idx="3217">
                  <c:v>-2.7392159053527543E-3</c:v>
                </c:pt>
                <c:pt idx="3218">
                  <c:v>-2.8916143815711504E-3</c:v>
                </c:pt>
                <c:pt idx="3219">
                  <c:v>-3.044036019639762E-3</c:v>
                </c:pt>
                <c:pt idx="3220">
                  <c:v>-3.1941708804761326E-3</c:v>
                </c:pt>
                <c:pt idx="3221">
                  <c:v>-3.34432821338293E-3</c:v>
                </c:pt>
                <c:pt idx="3222">
                  <c:v>-3.4921973928894179E-3</c:v>
                </c:pt>
                <c:pt idx="3223">
                  <c:v>-3.6400883648091131E-3</c:v>
                </c:pt>
                <c:pt idx="3224">
                  <c:v>-3.785689827726646E-3</c:v>
                </c:pt>
                <c:pt idx="3225">
                  <c:v>-3.9313124135411659E-3</c:v>
                </c:pt>
                <c:pt idx="3226">
                  <c:v>-4.0769561253166664E-3</c:v>
                </c:pt>
                <c:pt idx="3227">
                  <c:v>-4.2156840659663963E-3</c:v>
                </c:pt>
                <c:pt idx="3228">
                  <c:v>-4.3544311739132091E-3</c:v>
                </c:pt>
                <c:pt idx="3229">
                  <c:v>-4.490884523405958E-3</c:v>
                </c:pt>
                <c:pt idx="3230">
                  <c:v>-4.6250431743777298E-3</c:v>
                </c:pt>
                <c:pt idx="3231">
                  <c:v>-4.7569062024872544E-3</c:v>
                </c:pt>
                <c:pt idx="3232">
                  <c:v>-4.8841588651813428E-3</c:v>
                </c:pt>
                <c:pt idx="3233">
                  <c:v>-5.0137417714462007E-3</c:v>
                </c:pt>
                <c:pt idx="3234">
                  <c:v>-5.1387125423358881E-3</c:v>
                </c:pt>
                <c:pt idx="3235">
                  <c:v>-5.2636988530065931E-3</c:v>
                </c:pt>
                <c:pt idx="3236">
                  <c:v>-5.3887007053907698E-3</c:v>
                </c:pt>
                <c:pt idx="3237">
                  <c:v>-5.5114028231884049E-3</c:v>
                </c:pt>
                <c:pt idx="3238">
                  <c:v>-5.6341199160994115E-3</c:v>
                </c:pt>
                <c:pt idx="3239">
                  <c:v>-5.7545361478830159E-3</c:v>
                </c:pt>
                <c:pt idx="3240">
                  <c:v>-5.8772829138684646E-3</c:v>
                </c:pt>
                <c:pt idx="3241">
                  <c:v>-5.997728262376878E-3</c:v>
                </c:pt>
                <c:pt idx="3242">
                  <c:v>-6.1181880332030758E-3</c:v>
                </c:pt>
                <c:pt idx="3243">
                  <c:v>-6.2409791808855086E-3</c:v>
                </c:pt>
                <c:pt idx="3244">
                  <c:v>-6.3614680789643163E-3</c:v>
                </c:pt>
                <c:pt idx="3245">
                  <c:v>-6.4842889176275342E-3</c:v>
                </c:pt>
                <c:pt idx="3246">
                  <c:v>-6.6071247458934224E-3</c:v>
                </c:pt>
                <c:pt idx="3247">
                  <c:v>-6.7322936496942987E-3</c:v>
                </c:pt>
                <c:pt idx="3248">
                  <c:v>-6.8574781179138178E-3</c:v>
                </c:pt>
                <c:pt idx="3249">
                  <c:v>-6.9826781524870984E-3</c:v>
                </c:pt>
                <c:pt idx="3250">
                  <c:v>-7.1125316692752794E-3</c:v>
                </c:pt>
                <c:pt idx="3251">
                  <c:v>-7.2424019310743937E-3</c:v>
                </c:pt>
                <c:pt idx="3252">
                  <c:v>-7.3722889400436031E-3</c:v>
                </c:pt>
                <c:pt idx="3253">
                  <c:v>-7.5091523009702676E-3</c:v>
                </c:pt>
                <c:pt idx="3254">
                  <c:v>-7.6460342563924311E-3</c:v>
                </c:pt>
                <c:pt idx="3255">
                  <c:v>-7.7829348088365169E-3</c:v>
                </c:pt>
                <c:pt idx="3256">
                  <c:v>-7.924495613978344E-3</c:v>
                </c:pt>
                <c:pt idx="3257">
                  <c:v>-8.0660763038202798E-3</c:v>
                </c:pt>
                <c:pt idx="3258">
                  <c:v>-8.2099983677956789E-3</c:v>
                </c:pt>
                <c:pt idx="3259">
                  <c:v>-8.3539409795914121E-3</c:v>
                </c:pt>
                <c:pt idx="3260">
                  <c:v>-8.5002262970546028E-3</c:v>
                </c:pt>
                <c:pt idx="3261">
                  <c:v>-8.6442103448272078E-3</c:v>
                </c:pt>
                <c:pt idx="3262">
                  <c:v>-8.7905377726493761E-3</c:v>
                </c:pt>
                <c:pt idx="3263">
                  <c:v>-8.9345632683266452E-3</c:v>
                </c:pt>
                <c:pt idx="3264">
                  <c:v>-9.0786093265911028E-3</c:v>
                </c:pt>
                <c:pt idx="3265">
                  <c:v>-9.2226759503786226E-3</c:v>
                </c:pt>
                <c:pt idx="3266">
                  <c:v>-9.3644389924387728E-3</c:v>
                </c:pt>
                <c:pt idx="3267">
                  <c:v>-9.5062219476069743E-3</c:v>
                </c:pt>
                <c:pt idx="3268">
                  <c:v>-9.6457000208653998E-3</c:v>
                </c:pt>
                <c:pt idx="3269">
                  <c:v>-9.7828722513975119E-3</c:v>
                </c:pt>
                <c:pt idx="3270">
                  <c:v>-9.9177376941834705E-3</c:v>
                </c:pt>
                <c:pt idx="3271">
                  <c:v>-1.0050295420012345E-2</c:v>
                </c:pt>
                <c:pt idx="3272">
                  <c:v>-1.0180544515492107E-2</c:v>
                </c:pt>
                <c:pt idx="3273">
                  <c:v>-1.0306157764484514E-2</c:v>
                </c:pt>
                <c:pt idx="3274">
                  <c:v>-1.0429460030657367E-2</c:v>
                </c:pt>
                <c:pt idx="3275">
                  <c:v>-1.0548123588382641E-2</c:v>
                </c:pt>
                <c:pt idx="3276">
                  <c:v>-1.0662146799902628E-2</c:v>
                </c:pt>
                <c:pt idx="3277">
                  <c:v>-1.0773855481515993E-2</c:v>
                </c:pt>
                <c:pt idx="3278">
                  <c:v>-1.0880921220912221E-2</c:v>
                </c:pt>
                <c:pt idx="3279">
                  <c:v>-1.0985670417981819E-2</c:v>
                </c:pt>
                <c:pt idx="3280">
                  <c:v>-1.1088102350268692E-2</c:v>
                </c:pt>
                <c:pt idx="3281">
                  <c:v>-1.1192873015798632E-2</c:v>
                </c:pt>
                <c:pt idx="3282">
                  <c:v>-1.1295325941619971E-2</c:v>
                </c:pt>
                <c:pt idx="3283">
                  <c:v>-1.1397789247856505E-2</c:v>
                </c:pt>
                <c:pt idx="3284">
                  <c:v>-1.1497933872814503E-2</c:v>
                </c:pt>
                <c:pt idx="3285">
                  <c:v>-1.1598088413699026E-2</c:v>
                </c:pt>
                <c:pt idx="3286">
                  <c:v>-1.169592335285774E-2</c:v>
                </c:pt>
                <c:pt idx="3287">
                  <c:v>-1.1791438015386735E-2</c:v>
                </c:pt>
                <c:pt idx="3288">
                  <c:v>-1.1884631742346441E-2</c:v>
                </c:pt>
                <c:pt idx="3289">
                  <c:v>-1.1975503890768291E-2</c:v>
                </c:pt>
                <c:pt idx="3290">
                  <c:v>-1.206405383366338E-2</c:v>
                </c:pt>
                <c:pt idx="3291">
                  <c:v>-1.2150280960029347E-2</c:v>
                </c:pt>
                <c:pt idx="3292">
                  <c:v>-1.2231853922195501E-2</c:v>
                </c:pt>
                <c:pt idx="3293">
                  <c:v>-1.2311102523492767E-2</c:v>
                </c:pt>
                <c:pt idx="3294">
                  <c:v>-1.2385695110084027E-2</c:v>
                </c:pt>
                <c:pt idx="3295">
                  <c:v>-1.2455630651841965E-2</c:v>
                </c:pt>
                <c:pt idx="3296">
                  <c:v>-1.2520908182906965E-2</c:v>
                </c:pt>
                <c:pt idx="3297">
                  <c:v>-1.2583858359523914E-2</c:v>
                </c:pt>
                <c:pt idx="3298">
                  <c:v>-1.2639817357657845E-2</c:v>
                </c:pt>
                <c:pt idx="3299">
                  <c:v>-1.2691115822613286E-2</c:v>
                </c:pt>
                <c:pt idx="3300">
                  <c:v>-1.273775304580882E-2</c:v>
                </c:pt>
                <c:pt idx="3301">
                  <c:v>-1.2777396374207495E-2</c:v>
                </c:pt>
                <c:pt idx="3302">
                  <c:v>-1.2812377070330561E-2</c:v>
                </c:pt>
                <c:pt idx="3303">
                  <c:v>-1.284269465094412E-2</c:v>
                </c:pt>
                <c:pt idx="3304">
                  <c:v>-1.2863684276842591E-2</c:v>
                </c:pt>
                <c:pt idx="3305">
                  <c:v>-1.2880009842155316E-2</c:v>
                </c:pt>
                <c:pt idx="3306">
                  <c:v>-1.288933885476351E-2</c:v>
                </c:pt>
                <c:pt idx="3307">
                  <c:v>-1.2891671121341153E-2</c:v>
                </c:pt>
                <c:pt idx="3308">
                  <c:v>-1.2884674337718893E-2</c:v>
                </c:pt>
                <c:pt idx="3309">
                  <c:v>-1.2873013139085954E-2</c:v>
                </c:pt>
                <c:pt idx="3310">
                  <c:v>-1.2856687686545909E-2</c:v>
                </c:pt>
                <c:pt idx="3311">
                  <c:v>-1.2833366067942942E-2</c:v>
                </c:pt>
                <c:pt idx="3312">
                  <c:v>-1.280304876656313E-2</c:v>
                </c:pt>
                <c:pt idx="3313">
                  <c:v>-1.2770400379964686E-2</c:v>
                </c:pt>
                <c:pt idx="3314">
                  <c:v>-1.2730757325411401E-2</c:v>
                </c:pt>
                <c:pt idx="3315">
                  <c:v>-1.2686452218417354E-2</c:v>
                </c:pt>
                <c:pt idx="3316">
                  <c:v>-1.2639817357657845E-2</c:v>
                </c:pt>
                <c:pt idx="3317">
                  <c:v>-1.2588521491256444E-2</c:v>
                </c:pt>
                <c:pt idx="3318">
                  <c:v>-1.2534896772833815E-2</c:v>
                </c:pt>
                <c:pt idx="3319">
                  <c:v>-1.2476612256427044E-2</c:v>
                </c:pt>
                <c:pt idx="3320">
                  <c:v>-1.2413668747071505E-2</c:v>
                </c:pt>
                <c:pt idx="3321">
                  <c:v>-1.2350729150779394E-2</c:v>
                </c:pt>
                <c:pt idx="3322">
                  <c:v>-1.2285462591208329E-2</c:v>
                </c:pt>
                <c:pt idx="3323">
                  <c:v>-1.2217869518931446E-2</c:v>
                </c:pt>
                <c:pt idx="3324">
                  <c:v>-1.2147950400563712E-2</c:v>
                </c:pt>
                <c:pt idx="3325">
                  <c:v>-1.2078036111870416E-2</c:v>
                </c:pt>
                <c:pt idx="3326">
                  <c:v>-1.2008126652518492E-2</c:v>
                </c:pt>
                <c:pt idx="3327">
                  <c:v>-1.1935891950991762E-2</c:v>
                </c:pt>
                <c:pt idx="3328">
                  <c:v>-1.1863662405403819E-2</c:v>
                </c:pt>
                <c:pt idx="3329">
                  <c:v>-1.1791438015386735E-2</c:v>
                </c:pt>
                <c:pt idx="3330">
                  <c:v>-1.1719218780572804E-2</c:v>
                </c:pt>
                <c:pt idx="3331">
                  <c:v>-1.1647004700593655E-2</c:v>
                </c:pt>
                <c:pt idx="3332">
                  <c:v>-1.1577125014808454E-2</c:v>
                </c:pt>
                <c:pt idx="3333">
                  <c:v>-1.1507250155974091E-2</c:v>
                </c:pt>
                <c:pt idx="3334">
                  <c:v>-1.1432722293214459E-2</c:v>
                </c:pt>
                <c:pt idx="3335">
                  <c:v>-1.1353542455763144E-2</c:v>
                </c:pt>
                <c:pt idx="3336">
                  <c:v>-1.1269711737041721E-2</c:v>
                </c:pt>
                <c:pt idx="3337">
                  <c:v>-1.1183559628146433E-2</c:v>
                </c:pt>
                <c:pt idx="3338">
                  <c:v>-1.1092758593774343E-2</c:v>
                </c:pt>
                <c:pt idx="3339">
                  <c:v>-1.0999637797668438E-2</c:v>
                </c:pt>
                <c:pt idx="3340">
                  <c:v>-1.0904197882293465E-2</c:v>
                </c:pt>
                <c:pt idx="3341">
                  <c:v>-1.0806439506073851E-2</c:v>
                </c:pt>
                <c:pt idx="3342">
                  <c:v>-1.0706363343385039E-2</c:v>
                </c:pt>
                <c:pt idx="3343">
                  <c:v>-1.0606297088862737E-2</c:v>
                </c:pt>
                <c:pt idx="3344">
                  <c:v>-1.05039139675982E-2</c:v>
                </c:pt>
                <c:pt idx="3345">
                  <c:v>-1.0401541218625576E-2</c:v>
                </c:pt>
                <c:pt idx="3346">
                  <c:v>-1.0299178840894152E-2</c:v>
                </c:pt>
                <c:pt idx="3347">
                  <c:v>-1.019682683335299E-2</c:v>
                </c:pt>
                <c:pt idx="3348">
                  <c:v>-1.0094485194951819E-2</c:v>
                </c:pt>
                <c:pt idx="3349">
                  <c:v>-9.9944795201949432E-3</c:v>
                </c:pt>
                <c:pt idx="3350">
                  <c:v>-9.8944837466257152E-3</c:v>
                </c:pt>
                <c:pt idx="3351">
                  <c:v>-9.7968230136984413E-3</c:v>
                </c:pt>
                <c:pt idx="3352">
                  <c:v>-9.7014966458828233E-3</c:v>
                </c:pt>
                <c:pt idx="3353">
                  <c:v>-9.6085039838367248E-3</c:v>
                </c:pt>
                <c:pt idx="3354">
                  <c:v>-9.5201688878163715E-3</c:v>
                </c:pt>
                <c:pt idx="3355">
                  <c:v>-9.4341658260093109E-3</c:v>
                </c:pt>
                <c:pt idx="3356">
                  <c:v>-9.352818321779699E-3</c:v>
                </c:pt>
                <c:pt idx="3357">
                  <c:v>-9.2738013092545923E-3</c:v>
                </c:pt>
                <c:pt idx="3358">
                  <c:v>-9.201761777281936E-3</c:v>
                </c:pt>
                <c:pt idx="3359">
                  <c:v>-9.1320509970600483E-3</c:v>
                </c:pt>
                <c:pt idx="3360">
                  <c:v>-9.0693154119372288E-3</c:v>
                </c:pt>
                <c:pt idx="3361">
                  <c:v>-9.0135537215807471E-3</c:v>
                </c:pt>
                <c:pt idx="3362">
                  <c:v>-8.9577951126440514E-3</c:v>
                </c:pt>
                <c:pt idx="3363">
                  <c:v>-8.9066857612480899E-3</c:v>
                </c:pt>
                <c:pt idx="3364">
                  <c:v>-8.8579019773182832E-3</c:v>
                </c:pt>
                <c:pt idx="3365">
                  <c:v>-8.8114434237533956E-3</c:v>
                </c:pt>
                <c:pt idx="3366">
                  <c:v>-8.7696325547741427E-3</c:v>
                </c:pt>
                <c:pt idx="3367">
                  <c:v>-8.7278234186747294E-3</c:v>
                </c:pt>
                <c:pt idx="3368">
                  <c:v>-8.6906611968469161E-3</c:v>
                </c:pt>
                <c:pt idx="3369">
                  <c:v>-8.6535003441006175E-3</c:v>
                </c:pt>
                <c:pt idx="3370">
                  <c:v>-8.6209857209829099E-3</c:v>
                </c:pt>
                <c:pt idx="3371">
                  <c:v>-8.5884721459956737E-3</c:v>
                </c:pt>
                <c:pt idx="3372">
                  <c:v>-8.5582819076972516E-3</c:v>
                </c:pt>
                <c:pt idx="3373">
                  <c:v>-8.5327370272858527E-3</c:v>
                </c:pt>
                <c:pt idx="3374">
                  <c:v>-8.5071927938782377E-3</c:v>
                </c:pt>
                <c:pt idx="3375">
                  <c:v>-8.4839713249431625E-3</c:v>
                </c:pt>
                <c:pt idx="3376">
                  <c:v>-8.460750390696159E-3</c:v>
                </c:pt>
                <c:pt idx="3377">
                  <c:v>-8.4421740282654145E-3</c:v>
                </c:pt>
                <c:pt idx="3378">
                  <c:v>-8.4235980080209494E-3</c:v>
                </c:pt>
                <c:pt idx="3379">
                  <c:v>-8.4050223299563243E-3</c:v>
                </c:pt>
                <c:pt idx="3380">
                  <c:v>-8.391090795959455E-3</c:v>
                </c:pt>
                <c:pt idx="3381">
                  <c:v>-8.3771594544324035E-3</c:v>
                </c:pt>
                <c:pt idx="3382">
                  <c:v>-8.3632283053727274E-3</c:v>
                </c:pt>
                <c:pt idx="3383">
                  <c:v>-8.3516191615113922E-3</c:v>
                </c:pt>
                <c:pt idx="3384">
                  <c:v>-8.3400101513044778E-3</c:v>
                </c:pt>
                <c:pt idx="3385">
                  <c:v>-8.3307230393692144E-3</c:v>
                </c:pt>
                <c:pt idx="3386">
                  <c:v>-8.321436012970862E-3</c:v>
                </c:pt>
                <c:pt idx="3387">
                  <c:v>-8.3144707993052513E-3</c:v>
                </c:pt>
                <c:pt idx="3388">
                  <c:v>-8.307505633753598E-3</c:v>
                </c:pt>
                <c:pt idx="3389">
                  <c:v>-8.3005405163154578E-3</c:v>
                </c:pt>
                <c:pt idx="3390">
                  <c:v>-8.2982188211946362E-3</c:v>
                </c:pt>
                <c:pt idx="3391">
                  <c:v>-8.3005405163154578E-3</c:v>
                </c:pt>
                <c:pt idx="3392">
                  <c:v>-8.3051839225949387E-3</c:v>
                </c:pt>
                <c:pt idx="3393">
                  <c:v>-8.3144707993052513E-3</c:v>
                </c:pt>
                <c:pt idx="3394">
                  <c:v>-8.3260795154778133E-3</c:v>
                </c:pt>
                <c:pt idx="3395">
                  <c:v>-8.3400101513044778E-3</c:v>
                </c:pt>
                <c:pt idx="3396">
                  <c:v>-8.356262803017378E-3</c:v>
                </c:pt>
                <c:pt idx="3397">
                  <c:v>-8.3748375828902599E-3</c:v>
                </c:pt>
                <c:pt idx="3398">
                  <c:v>-8.39573461923937E-3</c:v>
                </c:pt>
                <c:pt idx="3399">
                  <c:v>-8.418954056425676E-3</c:v>
                </c:pt>
                <c:pt idx="3400">
                  <c:v>-8.4421740282654145E-3</c:v>
                </c:pt>
                <c:pt idx="3401">
                  <c:v>-8.4653945347710202E-3</c:v>
                </c:pt>
                <c:pt idx="3402">
                  <c:v>-8.4909377094808391E-3</c:v>
                </c:pt>
                <c:pt idx="3403">
                  <c:v>-8.5141593388247117E-3</c:v>
                </c:pt>
                <c:pt idx="3404">
                  <c:v>-8.5397037486862892E-3</c:v>
                </c:pt>
                <c:pt idx="3405">
                  <c:v>-8.5629265009226074E-3</c:v>
                </c:pt>
                <c:pt idx="3406">
                  <c:v>-8.5861497878885196E-3</c:v>
                </c:pt>
                <c:pt idx="3407">
                  <c:v>-8.6093736095966822E-3</c:v>
                </c:pt>
                <c:pt idx="3408">
                  <c:v>-8.627953051985715E-3</c:v>
                </c:pt>
                <c:pt idx="3409">
                  <c:v>-8.6488553337684682E-3</c:v>
                </c:pt>
                <c:pt idx="3410">
                  <c:v>-8.6651129635175739E-3</c:v>
                </c:pt>
                <c:pt idx="3411">
                  <c:v>-8.6790482832967975E-3</c:v>
                </c:pt>
                <c:pt idx="3412">
                  <c:v>-8.6906611968469161E-3</c:v>
                </c:pt>
                <c:pt idx="3413">
                  <c:v>-8.6999516239505414E-3</c:v>
                </c:pt>
                <c:pt idx="3414">
                  <c:v>-8.7045968695904641E-3</c:v>
                </c:pt>
                <c:pt idx="3415">
                  <c:v>-8.7069195004323419E-3</c:v>
                </c:pt>
                <c:pt idx="3416">
                  <c:v>-8.7045968695904641E-3</c:v>
                </c:pt>
                <c:pt idx="3417">
                  <c:v>-8.6976290091524966E-3</c:v>
                </c:pt>
                <c:pt idx="3418">
                  <c:v>-8.6860160153829913E-3</c:v>
                </c:pt>
                <c:pt idx="3419">
                  <c:v>-8.6767257166304734E-3</c:v>
                </c:pt>
                <c:pt idx="3420">
                  <c:v>-8.6627904289384716E-3</c:v>
                </c:pt>
                <c:pt idx="3421">
                  <c:v>-8.6511778362605707E-3</c:v>
                </c:pt>
                <c:pt idx="3422">
                  <c:v>-8.6372429015233454E-3</c:v>
                </c:pt>
                <c:pt idx="3423">
                  <c:v>-8.6233081593027894E-3</c:v>
                </c:pt>
                <c:pt idx="3424">
                  <c:v>-8.6093736095966822E-3</c:v>
                </c:pt>
                <c:pt idx="3425">
                  <c:v>-8.5931168782524825E-3</c:v>
                </c:pt>
                <c:pt idx="3426">
                  <c:v>-8.5745380775634761E-3</c:v>
                </c:pt>
                <c:pt idx="3427">
                  <c:v>-8.555959619105602E-3</c:v>
                </c:pt>
                <c:pt idx="3428">
                  <c:v>-8.5350592624056087E-3</c:v>
                </c:pt>
                <c:pt idx="3429">
                  <c:v>-8.5118371518286828E-3</c:v>
                </c:pt>
                <c:pt idx="3430">
                  <c:v>-8.486293447775406E-3</c:v>
                </c:pt>
                <c:pt idx="3431">
                  <c:v>-8.460750390696159E-3</c:v>
                </c:pt>
                <c:pt idx="3432">
                  <c:v>-8.4305639755131168E-3</c:v>
                </c:pt>
                <c:pt idx="3433">
                  <c:v>-8.4003784639048451E-3</c:v>
                </c:pt>
                <c:pt idx="3434">
                  <c:v>-8.3655501501838092E-3</c:v>
                </c:pt>
                <c:pt idx="3435">
                  <c:v>-8.3307230393692144E-3</c:v>
                </c:pt>
                <c:pt idx="3436">
                  <c:v>-8.2912537679071807E-3</c:v>
                </c:pt>
                <c:pt idx="3437">
                  <c:v>-8.2494644585382471E-3</c:v>
                </c:pt>
                <c:pt idx="3438">
                  <c:v>-8.2030339239114181E-3</c:v>
                </c:pt>
                <c:pt idx="3439">
                  <c:v>-8.1566055274404636E-3</c:v>
                </c:pt>
                <c:pt idx="3440">
                  <c:v>-8.1032155146663065E-3</c:v>
                </c:pt>
                <c:pt idx="3441">
                  <c:v>-8.0498283293233275E-3</c:v>
                </c:pt>
                <c:pt idx="3442">
                  <c:v>-7.9918019867790679E-3</c:v>
                </c:pt>
                <c:pt idx="3443">
                  <c:v>-7.9291372885030853E-3</c:v>
                </c:pt>
                <c:pt idx="3444">
                  <c:v>-7.8618350999957176E-3</c:v>
                </c:pt>
                <c:pt idx="3445">
                  <c:v>-7.7922168754327448E-3</c:v>
                </c:pt>
                <c:pt idx="3446">
                  <c:v>-7.7179627363566095E-3</c:v>
                </c:pt>
                <c:pt idx="3447">
                  <c:v>-7.6413938856023655E-3</c:v>
                </c:pt>
                <c:pt idx="3448">
                  <c:v>-7.5578708654944204E-3</c:v>
                </c:pt>
                <c:pt idx="3449">
                  <c:v>-7.4720349758186089E-3</c:v>
                </c:pt>
                <c:pt idx="3450">
                  <c:v>-7.3838868088842435E-3</c:v>
                </c:pt>
                <c:pt idx="3451">
                  <c:v>-7.2934269729216794E-3</c:v>
                </c:pt>
                <c:pt idx="3452">
                  <c:v>-7.1960177723229268E-3</c:v>
                </c:pt>
                <c:pt idx="3453">
                  <c:v>-7.0986179915735192E-3</c:v>
                </c:pt>
                <c:pt idx="3454">
                  <c:v>-6.9965902284097048E-3</c:v>
                </c:pt>
                <c:pt idx="3455">
                  <c:v>-6.8922543437728301E-3</c:v>
                </c:pt>
                <c:pt idx="3456">
                  <c:v>-6.7856110572681594E-3</c:v>
                </c:pt>
                <c:pt idx="3457">
                  <c:v>-6.674343148360018E-3</c:v>
                </c:pt>
                <c:pt idx="3458">
                  <c:v>-6.5607698420639959E-3</c:v>
                </c:pt>
                <c:pt idx="3459">
                  <c:v>-6.4448919214696865E-3</c:v>
                </c:pt>
                <c:pt idx="3460">
                  <c:v>-6.3267101854969088E-3</c:v>
                </c:pt>
                <c:pt idx="3461">
                  <c:v>-6.2039085760974277E-3</c:v>
                </c:pt>
                <c:pt idx="3462">
                  <c:v>-6.0811219521248461E-3</c:v>
                </c:pt>
                <c:pt idx="3463">
                  <c:v>-5.9537177130142283E-3</c:v>
                </c:pt>
                <c:pt idx="3464">
                  <c:v>-5.8240136095861761E-3</c:v>
                </c:pt>
                <c:pt idx="3465">
                  <c:v>-5.6920105356474959E-3</c:v>
                </c:pt>
                <c:pt idx="3466">
                  <c:v>-5.5577094007681627E-3</c:v>
                </c:pt>
                <c:pt idx="3467">
                  <c:v>-5.4234262005989908E-3</c:v>
                </c:pt>
                <c:pt idx="3468">
                  <c:v>-5.2845314157328183E-3</c:v>
                </c:pt>
                <c:pt idx="3469">
                  <c:v>-5.143341387825906E-3</c:v>
                </c:pt>
                <c:pt idx="3470">
                  <c:v>-4.9998570893980965E-3</c:v>
                </c:pt>
                <c:pt idx="3471">
                  <c:v>-4.8563932733662885E-3</c:v>
                </c:pt>
                <c:pt idx="3472">
                  <c:v>-4.7083230733375725E-3</c:v>
                </c:pt>
                <c:pt idx="3473">
                  <c:v>-4.5602746921324933E-3</c:v>
                </c:pt>
                <c:pt idx="3474">
                  <c:v>-4.4099353845283851E-3</c:v>
                </c:pt>
                <c:pt idx="3475">
                  <c:v>-4.2573061856636674E-3</c:v>
                </c:pt>
                <c:pt idx="3476">
                  <c:v>-4.1023881463373435E-3</c:v>
                </c:pt>
                <c:pt idx="3477">
                  <c:v>-3.9451823329970104E-3</c:v>
                </c:pt>
                <c:pt idx="3478">
                  <c:v>-3.785689827726646E-3</c:v>
                </c:pt>
                <c:pt idx="3479">
                  <c:v>-3.6192898799602968E-3</c:v>
                </c:pt>
                <c:pt idx="3480">
                  <c:v>-3.4506069836406361E-3</c:v>
                </c:pt>
                <c:pt idx="3481">
                  <c:v>-3.2796422992209529E-3</c:v>
                </c:pt>
                <c:pt idx="3482">
                  <c:v>-3.104087267540967E-3</c:v>
                </c:pt>
                <c:pt idx="3483">
                  <c:v>-2.9262536289837993E-3</c:v>
                </c:pt>
                <c:pt idx="3484">
                  <c:v>-2.7438337007270608E-3</c:v>
                </c:pt>
                <c:pt idx="3485">
                  <c:v>-2.5614469524075645E-3</c:v>
                </c:pt>
                <c:pt idx="3486">
                  <c:v>-2.3744772623037758E-3</c:v>
                </c:pt>
                <c:pt idx="3487">
                  <c:v>-2.1852348211124362E-3</c:v>
                </c:pt>
                <c:pt idx="3488">
                  <c:v>-1.9960281077877617E-3</c:v>
                </c:pt>
                <c:pt idx="3489">
                  <c:v>-1.8045503727048828E-3</c:v>
                </c:pt>
                <c:pt idx="3490">
                  <c:v>-1.6108029315500261E-3</c:v>
                </c:pt>
                <c:pt idx="3491">
                  <c:v>-1.4147871154333025E-3</c:v>
                </c:pt>
                <c:pt idx="3492">
                  <c:v>-1.2188096597256504E-3</c:v>
                </c:pt>
                <c:pt idx="3493">
                  <c:v>-1.0205656192341372E-3</c:v>
                </c:pt>
                <c:pt idx="3494">
                  <c:v>-8.2236083160047713E-4</c:v>
                </c:pt>
                <c:pt idx="3495">
                  <c:v>-6.241952890524427E-4</c:v>
                </c:pt>
                <c:pt idx="3496">
                  <c:v>-4.2606898381958302E-4</c:v>
                </c:pt>
                <c:pt idx="3497">
                  <c:v>-2.2567880074331192E-4</c:v>
                </c:pt>
                <c:pt idx="3498">
                  <c:v>-2.7631402855998743E-5</c:v>
                </c:pt>
                <c:pt idx="3499">
                  <c:v>1.7267897124451093E-4</c:v>
                </c:pt>
                <c:pt idx="3500">
                  <c:v>3.7064749321213952E-4</c:v>
                </c:pt>
                <c:pt idx="3501">
                  <c:v>5.6857681687538797E-4</c:v>
                </c:pt>
                <c:pt idx="3502">
                  <c:v>7.6416612710883403E-4</c:v>
                </c:pt>
                <c:pt idx="3503">
                  <c:v>9.6201753301505821E-4</c:v>
                </c:pt>
                <c:pt idx="3504">
                  <c:v>1.1552299242418851E-3</c:v>
                </c:pt>
                <c:pt idx="3505">
                  <c:v>1.3484049484931981E-3</c:v>
                </c:pt>
                <c:pt idx="3506">
                  <c:v>1.541542612995106E-3</c:v>
                </c:pt>
                <c:pt idx="3507">
                  <c:v>1.7323443313971287E-3</c:v>
                </c:pt>
                <c:pt idx="3508">
                  <c:v>1.9277058916519207E-3</c:v>
                </c:pt>
                <c:pt idx="3509">
                  <c:v>2.123029219535888E-3</c:v>
                </c:pt>
                <c:pt idx="3510">
                  <c:v>2.32290880590591E-3</c:v>
                </c:pt>
                <c:pt idx="3511">
                  <c:v>2.5227483554273178E-3</c:v>
                </c:pt>
                <c:pt idx="3512">
                  <c:v>2.7271404979347658E-3</c:v>
                </c:pt>
                <c:pt idx="3513">
                  <c:v>2.9314907586373007E-3</c:v>
                </c:pt>
                <c:pt idx="3514">
                  <c:v>3.1357991461162804E-3</c:v>
                </c:pt>
                <c:pt idx="3515">
                  <c:v>3.3423605606176521E-3</c:v>
                </c:pt>
                <c:pt idx="3516">
                  <c:v>3.5488791732832814E-3</c:v>
                </c:pt>
                <c:pt idx="3517">
                  <c:v>3.755354992982074E-3</c:v>
                </c:pt>
                <c:pt idx="3518">
                  <c:v>3.9617880285811591E-3</c:v>
                </c:pt>
                <c:pt idx="3519">
                  <c:v>4.1681782889457786E-3</c:v>
                </c:pt>
                <c:pt idx="3520">
                  <c:v>4.37452578293962E-3</c:v>
                </c:pt>
                <c:pt idx="3521">
                  <c:v>4.5785384794442274E-3</c:v>
                </c:pt>
                <c:pt idx="3522">
                  <c:v>4.7825093718959488E-3</c:v>
                </c:pt>
                <c:pt idx="3523">
                  <c:v>4.9841473628282618E-3</c:v>
                </c:pt>
                <c:pt idx="3524">
                  <c:v>5.1857445005004665E-3</c:v>
                </c:pt>
                <c:pt idx="3525">
                  <c:v>5.3827204218934721E-3</c:v>
                </c:pt>
                <c:pt idx="3526">
                  <c:v>5.5773676014263529E-3</c:v>
                </c:pt>
                <c:pt idx="3527">
                  <c:v>5.7719766883931323E-3</c:v>
                </c:pt>
                <c:pt idx="3528">
                  <c:v>5.9619699864894571E-3</c:v>
                </c:pt>
                <c:pt idx="3529">
                  <c:v>6.1473501275152165E-3</c:v>
                </c:pt>
                <c:pt idx="3530">
                  <c:v>6.3304076904714401E-3</c:v>
                </c:pt>
                <c:pt idx="3531">
                  <c:v>6.5111439460874276E-3</c:v>
                </c:pt>
                <c:pt idx="3532">
                  <c:v>6.6872729643824291E-3</c:v>
                </c:pt>
                <c:pt idx="3533">
                  <c:v>6.856510389449455E-3</c:v>
                </c:pt>
                <c:pt idx="3534">
                  <c:v>7.0234325699790601E-3</c:v>
                </c:pt>
                <c:pt idx="3535">
                  <c:v>7.1857546270970296E-3</c:v>
                </c:pt>
                <c:pt idx="3536">
                  <c:v>7.3411931289691923E-3</c:v>
                </c:pt>
                <c:pt idx="3537">
                  <c:v>7.4920366372830394E-3</c:v>
                </c:pt>
                <c:pt idx="3538">
                  <c:v>7.6405722341632565E-3</c:v>
                </c:pt>
                <c:pt idx="3539">
                  <c:v>7.7868009489857615E-3</c:v>
                </c:pt>
                <c:pt idx="3540">
                  <c:v>7.9307237950394516E-3</c:v>
                </c:pt>
                <c:pt idx="3541">
                  <c:v>8.0723417695379718E-3</c:v>
                </c:pt>
                <c:pt idx="3542">
                  <c:v>8.2116558536310391E-3</c:v>
                </c:pt>
                <c:pt idx="3543">
                  <c:v>8.3486670124157669E-3</c:v>
                </c:pt>
                <c:pt idx="3544">
                  <c:v>8.4833761949479891E-3</c:v>
                </c:pt>
                <c:pt idx="3545">
                  <c:v>8.6157843342528073E-3</c:v>
                </c:pt>
                <c:pt idx="3546">
                  <c:v>8.7458923473360262E-3</c:v>
                </c:pt>
                <c:pt idx="3547">
                  <c:v>8.871418979925827E-3</c:v>
                </c:pt>
                <c:pt idx="3548">
                  <c:v>8.996929716555746E-3</c:v>
                </c:pt>
                <c:pt idx="3549">
                  <c:v>9.1178613888633908E-3</c:v>
                </c:pt>
                <c:pt idx="3550">
                  <c:v>9.2364969892856363E-3</c:v>
                </c:pt>
                <c:pt idx="3551">
                  <c:v>9.3505562870144221E-3</c:v>
                </c:pt>
                <c:pt idx="3552">
                  <c:v>9.4646024539370988E-3</c:v>
                </c:pt>
                <c:pt idx="3553">
                  <c:v>9.5740744221238794E-3</c:v>
                </c:pt>
                <c:pt idx="3554">
                  <c:v>9.6812540011335102E-3</c:v>
                </c:pt>
                <c:pt idx="3555">
                  <c:v>9.7838618782991604E-3</c:v>
                </c:pt>
                <c:pt idx="3556">
                  <c:v>9.884179300859719E-3</c:v>
                </c:pt>
                <c:pt idx="3557">
                  <c:v>9.9822069628137111E-3</c:v>
                </c:pt>
                <c:pt idx="3558">
                  <c:v>1.0075666159884311E-2</c:v>
                </c:pt>
                <c:pt idx="3559">
                  <c:v>1.0166837361802572E-2</c:v>
                </c:pt>
                <c:pt idx="3560">
                  <c:v>1.0253442226085041E-2</c:v>
                </c:pt>
                <c:pt idx="3561">
                  <c:v>1.0337760734030477E-2</c:v>
                </c:pt>
                <c:pt idx="3562">
                  <c:v>1.0417514873448441E-2</c:v>
                </c:pt>
                <c:pt idx="3563">
                  <c:v>1.0494984168825217E-2</c:v>
                </c:pt>
                <c:pt idx="3564">
                  <c:v>1.0567890906773458E-2</c:v>
                </c:pt>
                <c:pt idx="3565">
                  <c:v>1.0636236094934914E-2</c:v>
                </c:pt>
                <c:pt idx="3566">
                  <c:v>1.0702298622623951E-2</c:v>
                </c:pt>
                <c:pt idx="3567">
                  <c:v>1.0763801148577001E-2</c:v>
                </c:pt>
                <c:pt idx="3568">
                  <c:v>1.0820744522722303E-2</c:v>
                </c:pt>
                <c:pt idx="3569">
                  <c:v>1.0873129531952408E-2</c:v>
                </c:pt>
                <c:pt idx="3570">
                  <c:v>1.0920956900141277E-2</c:v>
                </c:pt>
                <c:pt idx="3571">
                  <c:v>1.096194994651345E-2</c:v>
                </c:pt>
                <c:pt idx="3572">
                  <c:v>1.1000664041395103E-2</c:v>
                </c:pt>
                <c:pt idx="3573">
                  <c:v>1.1032545099321611E-2</c:v>
                </c:pt>
                <c:pt idx="3574">
                  <c:v>1.1059870902429547E-2</c:v>
                </c:pt>
                <c:pt idx="3575">
                  <c:v>1.1084918892005247E-2</c:v>
                </c:pt>
                <c:pt idx="3576">
                  <c:v>1.1105412229776013E-2</c:v>
                </c:pt>
                <c:pt idx="3577">
                  <c:v>1.1123628173491218E-2</c:v>
                </c:pt>
                <c:pt idx="3578">
                  <c:v>1.1135012967917857E-2</c:v>
                </c:pt>
                <c:pt idx="3579">
                  <c:v>1.1146397631272897E-2</c:v>
                </c:pt>
                <c:pt idx="3580">
                  <c:v>1.1153228366372336E-2</c:v>
                </c:pt>
                <c:pt idx="3581">
                  <c:v>1.1157782163558005E-2</c:v>
                </c:pt>
                <c:pt idx="3582">
                  <c:v>1.1160059054286853E-2</c:v>
                </c:pt>
                <c:pt idx="3583">
                  <c:v>1.1160059054286853E-2</c:v>
                </c:pt>
                <c:pt idx="3584">
                  <c:v>1.1157782163558005E-2</c:v>
                </c:pt>
                <c:pt idx="3585">
                  <c:v>1.1153228366372336E-2</c:v>
                </c:pt>
                <c:pt idx="3586">
                  <c:v>1.1146397631272897E-2</c:v>
                </c:pt>
                <c:pt idx="3587">
                  <c:v>1.1139566848988425E-2</c:v>
                </c:pt>
                <c:pt idx="3588">
                  <c:v>1.1130459065875842E-2</c:v>
                </c:pt>
                <c:pt idx="3589">
                  <c:v>1.112135119887725E-2</c:v>
                </c:pt>
                <c:pt idx="3590">
                  <c:v>1.110996624716265E-2</c:v>
                </c:pt>
                <c:pt idx="3591">
                  <c:v>1.1100858191417151E-2</c:v>
                </c:pt>
                <c:pt idx="3592">
                  <c:v>1.1089473003767059E-2</c:v>
                </c:pt>
                <c:pt idx="3593">
                  <c:v>1.107808768503904E-2</c:v>
                </c:pt>
                <c:pt idx="3594">
                  <c:v>1.1066702235232206E-2</c:v>
                </c:pt>
                <c:pt idx="3595">
                  <c:v>1.105531665434456E-2</c:v>
                </c:pt>
                <c:pt idx="3596">
                  <c:v>1.1046208095255583E-2</c:v>
                </c:pt>
                <c:pt idx="3597">
                  <c:v>1.1037099452273158E-2</c:v>
                </c:pt>
                <c:pt idx="3598">
                  <c:v>1.102799072539673E-2</c:v>
                </c:pt>
                <c:pt idx="3599">
                  <c:v>1.1021159125183311E-2</c:v>
                </c:pt>
                <c:pt idx="3600">
                  <c:v>1.1014327477778862E-2</c:v>
                </c:pt>
                <c:pt idx="3601">
                  <c:v>1.100749578318283E-2</c:v>
                </c:pt>
                <c:pt idx="3602">
                  <c:v>1.0998386783645286E-2</c:v>
                </c:pt>
                <c:pt idx="3603">
                  <c:v>1.0989277700210298E-2</c:v>
                </c:pt>
                <c:pt idx="3604">
                  <c:v>1.0977891227934689E-2</c:v>
                </c:pt>
                <c:pt idx="3605">
                  <c:v>1.0966504624566831E-2</c:v>
                </c:pt>
                <c:pt idx="3606">
                  <c:v>1.0955117890104948E-2</c:v>
                </c:pt>
                <c:pt idx="3607">
                  <c:v>1.094373102454782E-2</c:v>
                </c:pt>
                <c:pt idx="3608">
                  <c:v>1.0930066612831246E-2</c:v>
                </c:pt>
                <c:pt idx="3609">
                  <c:v>1.0914124560561844E-2</c:v>
                </c:pt>
                <c:pt idx="3610">
                  <c:v>1.0900459739813906E-2</c:v>
                </c:pt>
                <c:pt idx="3611">
                  <c:v>1.0884517210334677E-2</c:v>
                </c:pt>
                <c:pt idx="3612">
                  <c:v>1.0866296861992031E-2</c:v>
                </c:pt>
                <c:pt idx="3613">
                  <c:v>1.0850353781867605E-2</c:v>
                </c:pt>
                <c:pt idx="3614">
                  <c:v>1.0829855158397961E-2</c:v>
                </c:pt>
                <c:pt idx="3615">
                  <c:v>1.0811633803134102E-2</c:v>
                </c:pt>
                <c:pt idx="3616">
                  <c:v>1.0791134377251765E-2</c:v>
                </c:pt>
                <c:pt idx="3617">
                  <c:v>1.0770634526550027E-2</c:v>
                </c:pt>
                <c:pt idx="3618">
                  <c:v>1.0747856416403412E-2</c:v>
                </c:pt>
                <c:pt idx="3619">
                  <c:v>1.0725077781765568E-2</c:v>
                </c:pt>
                <c:pt idx="3620">
                  <c:v>1.0702298622623951E-2</c:v>
                </c:pt>
                <c:pt idx="3621">
                  <c:v>1.0677240941752375E-2</c:v>
                </c:pt>
                <c:pt idx="3622">
                  <c:v>1.0652182626200823E-2</c:v>
                </c:pt>
                <c:pt idx="3623">
                  <c:v>1.062712367595342E-2</c:v>
                </c:pt>
                <c:pt idx="3624">
                  <c:v>1.059978591543298E-2</c:v>
                </c:pt>
                <c:pt idx="3625">
                  <c:v>1.057244739953167E-2</c:v>
                </c:pt>
                <c:pt idx="3626">
                  <c:v>1.0542829821521438E-2</c:v>
                </c:pt>
                <c:pt idx="3627">
                  <c:v>1.0513211356937391E-2</c:v>
                </c:pt>
                <c:pt idx="3628">
                  <c:v>1.048359200575244E-2</c:v>
                </c:pt>
                <c:pt idx="3629">
                  <c:v>1.0451693251383509E-2</c:v>
                </c:pt>
                <c:pt idx="3630">
                  <c:v>1.0419793468703586E-2</c:v>
                </c:pt>
                <c:pt idx="3631">
                  <c:v>1.0387892657679809E-2</c:v>
                </c:pt>
                <c:pt idx="3632">
                  <c:v>1.0355990818278649E-2</c:v>
                </c:pt>
                <c:pt idx="3633">
                  <c:v>1.0324087950467131E-2</c:v>
                </c:pt>
                <c:pt idx="3634">
                  <c:v>1.0294462938051807E-2</c:v>
                </c:pt>
                <c:pt idx="3635">
                  <c:v>1.0267115985648445E-2</c:v>
                </c:pt>
                <c:pt idx="3636">
                  <c:v>1.0239768277610306E-2</c:v>
                </c:pt>
                <c:pt idx="3637">
                  <c:v>1.0212419813916518E-2</c:v>
                </c:pt>
                <c:pt idx="3638">
                  <c:v>1.0185070594546541E-2</c:v>
                </c:pt>
                <c:pt idx="3639">
                  <c:v>1.0157720619479171E-2</c:v>
                </c:pt>
                <c:pt idx="3640">
                  <c:v>1.0130369888693425E-2</c:v>
                </c:pt>
                <c:pt idx="3641">
                  <c:v>1.0103018402168984E-2</c:v>
                </c:pt>
                <c:pt idx="3642">
                  <c:v>1.0075666159884311E-2</c:v>
                </c:pt>
                <c:pt idx="3643">
                  <c:v>1.0046033711197611E-2</c:v>
                </c:pt>
                <c:pt idx="3644">
                  <c:v>1.0016400375491674E-2</c:v>
                </c:pt>
                <c:pt idx="3645">
                  <c:v>9.9844865604011845E-3</c:v>
                </c:pt>
                <c:pt idx="3646">
                  <c:v>9.9502920454402899E-3</c:v>
                </c:pt>
                <c:pt idx="3647">
                  <c:v>9.9160963494220322E-3</c:v>
                </c:pt>
                <c:pt idx="3648">
                  <c:v>9.8796196385024793E-3</c:v>
                </c:pt>
                <c:pt idx="3649">
                  <c:v>9.838581732363294E-3</c:v>
                </c:pt>
                <c:pt idx="3650">
                  <c:v>9.7975421253099215E-3</c:v>
                </c:pt>
                <c:pt idx="3651">
                  <c:v>9.7519405669322934E-3</c:v>
                </c:pt>
                <c:pt idx="3652">
                  <c:v>9.7063369084771089E-3</c:v>
                </c:pt>
                <c:pt idx="3653">
                  <c:v>9.6538901049068038E-3</c:v>
                </c:pt>
                <c:pt idx="3654">
                  <c:v>9.6014405237088152E-3</c:v>
                </c:pt>
                <c:pt idx="3655">
                  <c:v>9.5421463478995161E-3</c:v>
                </c:pt>
                <c:pt idx="3656">
                  <c:v>9.4805678695540907E-3</c:v>
                </c:pt>
                <c:pt idx="3657">
                  <c:v>9.4144237581095247E-3</c:v>
                </c:pt>
                <c:pt idx="3658">
                  <c:v>9.3459941672268121E-3</c:v>
                </c:pt>
                <c:pt idx="3659">
                  <c:v>9.2707161574288044E-3</c:v>
                </c:pt>
                <c:pt idx="3660">
                  <c:v>9.190869593229567E-3</c:v>
                </c:pt>
                <c:pt idx="3661">
                  <c:v>9.1064533709873663E-3</c:v>
                </c:pt>
                <c:pt idx="3662">
                  <c:v>9.0174663238329344E-3</c:v>
                </c:pt>
                <c:pt idx="3663">
                  <c:v>8.9216251819802528E-3</c:v>
                </c:pt>
                <c:pt idx="3664">
                  <c:v>8.8212102345177623E-3</c:v>
                </c:pt>
                <c:pt idx="3665">
                  <c:v>8.7139375752456338E-3</c:v>
                </c:pt>
                <c:pt idx="3666">
                  <c:v>8.6020877605418322E-3</c:v>
                </c:pt>
                <c:pt idx="3667">
                  <c:v>8.4810931409221579E-3</c:v>
                </c:pt>
                <c:pt idx="3668">
                  <c:v>8.357800416661898E-3</c:v>
                </c:pt>
                <c:pt idx="3669">
                  <c:v>8.2276414641982987E-3</c:v>
                </c:pt>
                <c:pt idx="3670">
                  <c:v>8.0951814849767878E-3</c:v>
                </c:pt>
                <c:pt idx="3671">
                  <c:v>7.9558510400139504E-3</c:v>
                </c:pt>
                <c:pt idx="3672">
                  <c:v>7.8119318392546599E-3</c:v>
                </c:pt>
                <c:pt idx="3673">
                  <c:v>7.6657068281297258E-3</c:v>
                </c:pt>
                <c:pt idx="3674">
                  <c:v>7.5148897145873583E-3</c:v>
                </c:pt>
                <c:pt idx="3675">
                  <c:v>7.3617640481602464E-3</c:v>
                </c:pt>
                <c:pt idx="3676">
                  <c:v>7.2040427729085366E-3</c:v>
                </c:pt>
                <c:pt idx="3677">
                  <c:v>7.0440100741386846E-3</c:v>
                </c:pt>
                <c:pt idx="3678">
                  <c:v>6.8839515790662942E-3</c:v>
                </c:pt>
                <c:pt idx="3679">
                  <c:v>6.7192930673680706E-3</c:v>
                </c:pt>
                <c:pt idx="3680">
                  <c:v>6.552319760124381E-3</c:v>
                </c:pt>
                <c:pt idx="3681">
                  <c:v>6.3853183841936501E-3</c:v>
                </c:pt>
                <c:pt idx="3682">
                  <c:v>6.21828893485743E-3</c:v>
                </c:pt>
                <c:pt idx="3683">
                  <c:v>6.0489427531437157E-3</c:v>
                </c:pt>
                <c:pt idx="3684">
                  <c:v>5.8772786643328523E-3</c:v>
                </c:pt>
                <c:pt idx="3685">
                  <c:v>5.7078743724862102E-3</c:v>
                </c:pt>
                <c:pt idx="3686">
                  <c:v>5.5384412131634919E-3</c:v>
                </c:pt>
                <c:pt idx="3687">
                  <c:v>5.3666889562471454E-3</c:v>
                </c:pt>
                <c:pt idx="3688">
                  <c:v>5.1971976569457068E-3</c:v>
                </c:pt>
                <c:pt idx="3689">
                  <c:v>5.0299684811414558E-3</c:v>
                </c:pt>
                <c:pt idx="3690">
                  <c:v>4.8627111936381251E-3</c:v>
                </c:pt>
                <c:pt idx="3691">
                  <c:v>4.6954257897098284E-3</c:v>
                </c:pt>
                <c:pt idx="3692">
                  <c:v>4.5326965715326573E-3</c:v>
                </c:pt>
                <c:pt idx="3693">
                  <c:v>4.3699407476317509E-3</c:v>
                </c:pt>
                <c:pt idx="3694">
                  <c:v>4.2094512087705871E-3</c:v>
                </c:pt>
                <c:pt idx="3695">
                  <c:v>4.0535223135538256E-3</c:v>
                </c:pt>
                <c:pt idx="3696">
                  <c:v>3.8975690017362119E-3</c:v>
                </c:pt>
                <c:pt idx="3697">
                  <c:v>3.743885236614064E-3</c:v>
                </c:pt>
                <c:pt idx="3698">
                  <c:v>3.5832947813940752E-3</c:v>
                </c:pt>
                <c:pt idx="3699">
                  <c:v>3.4157943039339056E-3</c:v>
                </c:pt>
                <c:pt idx="3700">
                  <c:v>3.2413803283322107E-3</c:v>
                </c:pt>
                <c:pt idx="3701">
                  <c:v>3.0623447712342378E-3</c:v>
                </c:pt>
                <c:pt idx="3702">
                  <c:v>2.8786851533917357E-3</c:v>
                </c:pt>
                <c:pt idx="3703">
                  <c:v>2.6926953187920155E-3</c:v>
                </c:pt>
                <c:pt idx="3704">
                  <c:v>2.5020771549887355E-3</c:v>
                </c:pt>
                <c:pt idx="3705">
                  <c:v>2.3091252923062022E-3</c:v>
                </c:pt>
                <c:pt idx="3706">
                  <c:v>2.1138383906603719E-3</c:v>
                </c:pt>
                <c:pt idx="3707">
                  <c:v>1.9208114286809463E-3</c:v>
                </c:pt>
                <c:pt idx="3708">
                  <c:v>1.7254485189114321E-3</c:v>
                </c:pt>
                <c:pt idx="3709">
                  <c:v>1.5300473690236238E-3</c:v>
                </c:pt>
                <c:pt idx="3710">
                  <c:v>1.3369074809292947E-3</c:v>
                </c:pt>
                <c:pt idx="3711">
                  <c:v>1.1437302326555709E-3</c:v>
                </c:pt>
                <c:pt idx="3712">
                  <c:v>9.5511639928202996E-4</c:v>
                </c:pt>
                <c:pt idx="3713">
                  <c:v>7.7106857987507826E-4</c:v>
                </c:pt>
                <c:pt idx="3714">
                  <c:v>5.8928808534042254E-4</c:v>
                </c:pt>
                <c:pt idx="3715">
                  <c:v>4.1207780425556173E-4</c:v>
                </c:pt>
                <c:pt idx="3716">
                  <c:v>2.3944017929489192E-4</c:v>
                </c:pt>
                <c:pt idx="3717">
                  <c:v>7.3680008470522473E-5</c:v>
                </c:pt>
                <c:pt idx="3718">
                  <c:v>-8.2896499072671048E-5</c:v>
                </c:pt>
                <c:pt idx="3719">
                  <c:v>-2.3489126211861944E-4</c:v>
                </c:pt>
                <c:pt idx="3720">
                  <c:v>-3.776952641525444E-4</c:v>
                </c:pt>
                <c:pt idx="3721">
                  <c:v>-5.1130456228221099E-4</c:v>
                </c:pt>
                <c:pt idx="3722">
                  <c:v>-6.3571546714658034E-4</c:v>
                </c:pt>
                <c:pt idx="3723">
                  <c:v>-7.4862023157673541E-4</c:v>
                </c:pt>
                <c:pt idx="3724">
                  <c:v>-8.5231950241793086E-4</c:v>
                </c:pt>
                <c:pt idx="3725">
                  <c:v>-9.4450565292891753E-4</c:v>
                </c:pt>
                <c:pt idx="3726">
                  <c:v>-1.0228705569199636E-3</c:v>
                </c:pt>
                <c:pt idx="3727">
                  <c:v>-1.0897160585434662E-3</c:v>
                </c:pt>
                <c:pt idx="3728">
                  <c:v>-1.1404294166754703E-3</c:v>
                </c:pt>
                <c:pt idx="3729">
                  <c:v>-1.1796187711725636E-3</c:v>
                </c:pt>
                <c:pt idx="3730">
                  <c:v>-1.2026720492381848E-3</c:v>
                </c:pt>
                <c:pt idx="3731">
                  <c:v>-1.2165042708738305E-3</c:v>
                </c:pt>
                <c:pt idx="3732">
                  <c:v>-1.2188096597256504E-3</c:v>
                </c:pt>
                <c:pt idx="3733">
                  <c:v>-1.214198887330431E-3</c:v>
                </c:pt>
                <c:pt idx="3734">
                  <c:v>-1.2026720492381848E-3</c:v>
                </c:pt>
                <c:pt idx="3735">
                  <c:v>-1.1819240750921001E-3</c:v>
                </c:pt>
                <c:pt idx="3736">
                  <c:v>-1.1519555381689361E-3</c:v>
                </c:pt>
                <c:pt idx="3737">
                  <c:v>-1.112767266498782E-3</c:v>
                </c:pt>
                <c:pt idx="3738">
                  <c:v>-1.0689704251902743E-3</c:v>
                </c:pt>
                <c:pt idx="3739">
                  <c:v>-1.0136508380205189E-3</c:v>
                </c:pt>
                <c:pt idx="3740">
                  <c:v>-9.537247349749034E-4</c:v>
                </c:pt>
                <c:pt idx="3741">
                  <c:v>-8.8458368928878706E-4</c:v>
                </c:pt>
                <c:pt idx="3742">
                  <c:v>-8.0622961106158186E-4</c:v>
                </c:pt>
                <c:pt idx="3743">
                  <c:v>-7.2327315517650703E-4</c:v>
                </c:pt>
                <c:pt idx="3744">
                  <c:v>-6.3110737999316768E-4</c:v>
                </c:pt>
                <c:pt idx="3745">
                  <c:v>-5.3203863885764591E-4</c:v>
                </c:pt>
                <c:pt idx="3746">
                  <c:v>-4.2606898381958302E-4</c:v>
                </c:pt>
                <c:pt idx="3747">
                  <c:v>-3.1320060971951058E-4</c:v>
                </c:pt>
                <c:pt idx="3748">
                  <c:v>-1.9113282627003514E-4</c:v>
                </c:pt>
                <c:pt idx="3749">
                  <c:v>-6.4474460992558491E-5</c:v>
                </c:pt>
                <c:pt idx="3750">
                  <c:v>6.9075166990617554E-5</c:v>
                </c:pt>
                <c:pt idx="3751">
                  <c:v>2.095132924865295E-4</c:v>
                </c:pt>
                <c:pt idx="3752">
                  <c:v>3.5683700793909257E-4</c:v>
                </c:pt>
                <c:pt idx="3753">
                  <c:v>5.1104326353001994E-4</c:v>
                </c:pt>
                <c:pt idx="3754">
                  <c:v>6.7212886728307275E-4</c:v>
                </c:pt>
                <c:pt idx="3755">
                  <c:v>8.3778983181292954E-4</c:v>
                </c:pt>
                <c:pt idx="3756">
                  <c:v>1.0103241343709657E-3</c:v>
                </c:pt>
                <c:pt idx="3757">
                  <c:v>1.1897282046412494E-3</c:v>
                </c:pt>
                <c:pt idx="3758">
                  <c:v>1.3736989111979847E-3</c:v>
                </c:pt>
                <c:pt idx="3759">
                  <c:v>1.5645327039104373E-3</c:v>
                </c:pt>
                <c:pt idx="3760">
                  <c:v>1.7599271049982823E-3</c:v>
                </c:pt>
                <c:pt idx="3761">
                  <c:v>1.9621774921371182E-3</c:v>
                </c:pt>
                <c:pt idx="3762">
                  <c:v>2.1689820941749316E-3</c:v>
                </c:pt>
                <c:pt idx="3763">
                  <c:v>2.3803380628881765E-3</c:v>
                </c:pt>
                <c:pt idx="3764">
                  <c:v>2.5985390921575702E-3</c:v>
                </c:pt>
                <c:pt idx="3765">
                  <c:v>2.8327649625389251E-3</c:v>
                </c:pt>
                <c:pt idx="3766">
                  <c:v>3.0807088723626697E-3</c:v>
                </c:pt>
                <c:pt idx="3767">
                  <c:v>3.3446554469990231E-3</c:v>
                </c:pt>
                <c:pt idx="3768">
                  <c:v>3.6222977003065315E-3</c:v>
                </c:pt>
                <c:pt idx="3769">
                  <c:v>3.9113305703267764E-3</c:v>
                </c:pt>
                <c:pt idx="3770">
                  <c:v>4.2140369831581426E-3</c:v>
                </c:pt>
                <c:pt idx="3771">
                  <c:v>4.5281122646299021E-3</c:v>
                </c:pt>
                <c:pt idx="3772">
                  <c:v>4.8512541862530956E-3</c:v>
                </c:pt>
                <c:pt idx="3773">
                  <c:v>5.1834538533882535E-3</c:v>
                </c:pt>
                <c:pt idx="3774">
                  <c:v>5.5247021240927285E-3</c:v>
                </c:pt>
                <c:pt idx="3775">
                  <c:v>5.8727005494737528E-3</c:v>
                </c:pt>
                <c:pt idx="3776">
                  <c:v>6.2274419605204967E-3</c:v>
                </c:pt>
                <c:pt idx="3777">
                  <c:v>6.5866316348636156E-3</c:v>
                </c:pt>
                <c:pt idx="3778">
                  <c:v>6.9502646570673843E-3</c:v>
                </c:pt>
                <c:pt idx="3779">
                  <c:v>7.3160503154739986E-3</c:v>
                </c:pt>
                <c:pt idx="3780">
                  <c:v>7.686271022407043E-3</c:v>
                </c:pt>
                <c:pt idx="3781">
                  <c:v>8.0563536558152515E-3</c:v>
                </c:pt>
                <c:pt idx="3782">
                  <c:v>8.4262982671932107E-3</c:v>
                </c:pt>
                <c:pt idx="3783">
                  <c:v>8.7983872367013438E-3</c:v>
                </c:pt>
                <c:pt idx="3784">
                  <c:v>9.1680551072325089E-3</c:v>
                </c:pt>
                <c:pt idx="3785">
                  <c:v>9.5353044838012435E-3</c:v>
                </c:pt>
                <c:pt idx="3786">
                  <c:v>9.8978581619437733E-3</c:v>
                </c:pt>
                <c:pt idx="3787">
                  <c:v>1.025800016692946E-2</c:v>
                </c:pt>
                <c:pt idx="3788">
                  <c:v>1.061345489011456E-2</c:v>
                </c:pt>
                <c:pt idx="3789">
                  <c:v>1.096194994651345E-2</c:v>
                </c:pt>
                <c:pt idx="3790">
                  <c:v>1.1305769156578327E-2</c:v>
                </c:pt>
                <c:pt idx="3791">
                  <c:v>1.1640365758081472E-2</c:v>
                </c:pt>
                <c:pt idx="3792">
                  <c:v>1.1965749034645867E-2</c:v>
                </c:pt>
                <c:pt idx="3793">
                  <c:v>1.2281928012263355E-2</c:v>
                </c:pt>
                <c:pt idx="3794">
                  <c:v>1.2588911459710861E-2</c:v>
                </c:pt>
                <c:pt idx="3795">
                  <c:v>1.2884434973988612E-2</c:v>
                </c:pt>
                <c:pt idx="3796">
                  <c:v>1.3166236522558772E-2</c:v>
                </c:pt>
                <c:pt idx="3797">
                  <c:v>1.3436599456966847E-2</c:v>
                </c:pt>
                <c:pt idx="3798">
                  <c:v>1.3690991025186783E-2</c:v>
                </c:pt>
                <c:pt idx="3799">
                  <c:v>1.3938505548975799E-2</c:v>
                </c:pt>
                <c:pt idx="3800">
                  <c:v>1.4183688035594222E-2</c:v>
                </c:pt>
                <c:pt idx="3801">
                  <c:v>1.4428809558010958E-2</c:v>
                </c:pt>
                <c:pt idx="3802">
                  <c:v>1.4673870131384881E-2</c:v>
                </c:pt>
                <c:pt idx="3803">
                  <c:v>1.4918869770870424E-2</c:v>
                </c:pt>
                <c:pt idx="3804">
                  <c:v>1.5159273142908991E-2</c:v>
                </c:pt>
                <c:pt idx="3805">
                  <c:v>1.5399617845890168E-2</c:v>
                </c:pt>
                <c:pt idx="3806">
                  <c:v>1.5637637318638986E-2</c:v>
                </c:pt>
                <c:pt idx="3807">
                  <c:v>1.5873333219250663E-2</c:v>
                </c:pt>
                <c:pt idx="3808">
                  <c:v>1.6104441688735371E-2</c:v>
                </c:pt>
                <c:pt idx="3809">
                  <c:v>1.6333230911776964E-2</c:v>
                </c:pt>
                <c:pt idx="3810">
                  <c:v>1.6557438023594995E-2</c:v>
                </c:pt>
                <c:pt idx="3811">
                  <c:v>1.6777066133383256E-2</c:v>
                </c:pt>
                <c:pt idx="3812">
                  <c:v>1.6989854824478678E-2</c:v>
                </c:pt>
                <c:pt idx="3813">
                  <c:v>1.7200334486682012E-2</c:v>
                </c:pt>
                <c:pt idx="3814">
                  <c:v>1.7403981572118643E-2</c:v>
                </c:pt>
                <c:pt idx="3815">
                  <c:v>1.760080030978195E-2</c:v>
                </c:pt>
                <c:pt idx="3816">
                  <c:v>1.7793056403981322E-2</c:v>
                </c:pt>
                <c:pt idx="3817">
                  <c:v>1.7976230142030314E-2</c:v>
                </c:pt>
                <c:pt idx="3818">
                  <c:v>1.8154848166033188E-2</c:v>
                </c:pt>
                <c:pt idx="3819">
                  <c:v>1.8322131782550266E-2</c:v>
                </c:pt>
                <c:pt idx="3820">
                  <c:v>1.8484866864002636E-2</c:v>
                </c:pt>
                <c:pt idx="3821">
                  <c:v>1.8636276666110008E-2</c:v>
                </c:pt>
                <c:pt idx="3822">
                  <c:v>1.8780885113434009E-2</c:v>
                </c:pt>
                <c:pt idx="3823">
                  <c:v>1.891643618009653E-2</c:v>
                </c:pt>
                <c:pt idx="3824">
                  <c:v>1.9040674874397645E-2</c:v>
                </c:pt>
                <c:pt idx="3825">
                  <c:v>1.9155863969093856E-2</c:v>
                </c:pt>
                <c:pt idx="3826">
                  <c:v>1.925974841329714E-2</c:v>
                </c:pt>
                <c:pt idx="3827">
                  <c:v>1.9354589818337375E-2</c:v>
                </c:pt>
                <c:pt idx="3828">
                  <c:v>1.943587515140377E-2</c:v>
                </c:pt>
                <c:pt idx="3829">
                  <c:v>1.9505865455849869E-2</c:v>
                </c:pt>
                <c:pt idx="3830">
                  <c:v>1.9566820682848207E-2</c:v>
                </c:pt>
                <c:pt idx="3831">
                  <c:v>1.9611970259700406E-2</c:v>
                </c:pt>
                <c:pt idx="3832">
                  <c:v>1.9645831077880871E-2</c:v>
                </c:pt>
                <c:pt idx="3833">
                  <c:v>1.9666147007430856E-2</c:v>
                </c:pt>
                <c:pt idx="3834">
                  <c:v>1.9672918890389801E-2</c:v>
                </c:pt>
                <c:pt idx="3835">
                  <c:v>1.9666147007430856E-2</c:v>
                </c:pt>
                <c:pt idx="3836">
                  <c:v>1.9643573726386809E-2</c:v>
                </c:pt>
                <c:pt idx="3837">
                  <c:v>1.9609712830238823E-2</c:v>
                </c:pt>
                <c:pt idx="3838">
                  <c:v>1.9562305610805297E-2</c:v>
                </c:pt>
                <c:pt idx="3839">
                  <c:v>1.9503607782072607E-2</c:v>
                </c:pt>
                <c:pt idx="3840">
                  <c:v>1.9431359476332899E-2</c:v>
                </c:pt>
                <c:pt idx="3841">
                  <c:v>1.9347815736431628E-2</c:v>
                </c:pt>
                <c:pt idx="3842">
                  <c:v>1.9255231927130523E-2</c:v>
                </c:pt>
                <c:pt idx="3843">
                  <c:v>1.9151347004520813E-2</c:v>
                </c:pt>
                <c:pt idx="3844">
                  <c:v>1.9036157379357932E-2</c:v>
                </c:pt>
                <c:pt idx="3845">
                  <c:v>1.8914177149106703E-2</c:v>
                </c:pt>
                <c:pt idx="3846">
                  <c:v>1.8783144451339662E-2</c:v>
                </c:pt>
                <c:pt idx="3847">
                  <c:v>1.8643055663136621E-2</c:v>
                </c:pt>
                <c:pt idx="3848">
                  <c:v>1.8493906910828084E-2</c:v>
                </c:pt>
                <c:pt idx="3849">
                  <c:v>1.833795443281272E-2</c:v>
                </c:pt>
                <c:pt idx="3850">
                  <c:v>1.8177455725855496E-2</c:v>
                </c:pt>
                <c:pt idx="3851">
                  <c:v>1.8007886337898182E-2</c:v>
                </c:pt>
                <c:pt idx="3852">
                  <c:v>1.7833764631566162E-2</c:v>
                </c:pt>
                <c:pt idx="3853">
                  <c:v>1.7655088195800195E-2</c:v>
                </c:pt>
                <c:pt idx="3854">
                  <c:v>1.74695921989102E-2</c:v>
                </c:pt>
                <c:pt idx="3855">
                  <c:v>1.7279535590284167E-2</c:v>
                </c:pt>
                <c:pt idx="3856">
                  <c:v>1.7087178980091822E-2</c:v>
                </c:pt>
                <c:pt idx="3857">
                  <c:v>1.6890257340979042E-2</c:v>
                </c:pt>
                <c:pt idx="3858">
                  <c:v>1.6691032099641845E-2</c:v>
                </c:pt>
                <c:pt idx="3859">
                  <c:v>1.6489501871699841E-2</c:v>
                </c:pt>
                <c:pt idx="3860">
                  <c:v>1.6285665256566162E-2</c:v>
                </c:pt>
                <c:pt idx="3861">
                  <c:v>1.6079520837431804E-2</c:v>
                </c:pt>
                <c:pt idx="3862">
                  <c:v>1.5873333219250663E-2</c:v>
                </c:pt>
                <c:pt idx="3863">
                  <c:v>1.5667102392970311E-2</c:v>
                </c:pt>
                <c:pt idx="3864">
                  <c:v>1.5458561361705758E-2</c:v>
                </c:pt>
                <c:pt idx="3865">
                  <c:v>1.5252243616997174E-2</c:v>
                </c:pt>
                <c:pt idx="3866">
                  <c:v>1.5045882636920194E-2</c:v>
                </c:pt>
                <c:pt idx="3867">
                  <c:v>1.4841746825734248E-2</c:v>
                </c:pt>
                <c:pt idx="3868">
                  <c:v>1.4637568706557968E-2</c:v>
                </c:pt>
                <c:pt idx="3869">
                  <c:v>1.4437886962332724E-2</c:v>
                </c:pt>
                <c:pt idx="3870">
                  <c:v>1.4233625141530704E-2</c:v>
                </c:pt>
                <c:pt idx="3871">
                  <c:v>1.4022510118935183E-2</c:v>
                </c:pt>
                <c:pt idx="3872">
                  <c:v>1.3802266708272781E-2</c:v>
                </c:pt>
                <c:pt idx="3873">
                  <c:v>1.3577431467241108E-2</c:v>
                </c:pt>
                <c:pt idx="3874">
                  <c:v>1.3343457567105199E-2</c:v>
                </c:pt>
                <c:pt idx="3875">
                  <c:v>1.3104883360169461E-2</c:v>
                </c:pt>
                <c:pt idx="3876">
                  <c:v>1.2861705536456491E-2</c:v>
                </c:pt>
                <c:pt idx="3877">
                  <c:v>1.2613920721571192E-2</c:v>
                </c:pt>
                <c:pt idx="3878">
                  <c:v>1.2359251352377032E-2</c:v>
                </c:pt>
                <c:pt idx="3879">
                  <c:v>1.2102241582116147E-2</c:v>
                </c:pt>
                <c:pt idx="3880">
                  <c:v>1.184061429957517E-2</c:v>
                </c:pt>
                <c:pt idx="3881">
                  <c:v>1.1574365871886538E-2</c:v>
                </c:pt>
                <c:pt idx="3882">
                  <c:v>1.1308045706554859E-2</c:v>
                </c:pt>
                <c:pt idx="3883">
                  <c:v>1.1037099452273158E-2</c:v>
                </c:pt>
                <c:pt idx="3884">
                  <c:v>1.0763801148577001E-2</c:v>
                </c:pt>
                <c:pt idx="3885">
                  <c:v>1.0490427319334805E-2</c:v>
                </c:pt>
                <c:pt idx="3886">
                  <c:v>1.0214698881420126E-2</c:v>
                </c:pt>
                <c:pt idx="3887">
                  <c:v>9.9388936113312676E-3</c:v>
                </c:pt>
                <c:pt idx="3888">
                  <c:v>9.6630114876595785E-3</c:v>
                </c:pt>
                <c:pt idx="3889">
                  <c:v>9.3870524889888562E-3</c:v>
                </c:pt>
                <c:pt idx="3890">
                  <c:v>9.1110165938983467E-3</c:v>
                </c:pt>
                <c:pt idx="3891">
                  <c:v>8.837186020308363E-3</c:v>
                </c:pt>
                <c:pt idx="3892">
                  <c:v>8.5632797740808897E-3</c:v>
                </c:pt>
                <c:pt idx="3893">
                  <c:v>8.2915813299537788E-3</c:v>
                </c:pt>
                <c:pt idx="3894">
                  <c:v>8.0220925443527102E-3</c:v>
                </c:pt>
                <c:pt idx="3895">
                  <c:v>7.7548152589431707E-3</c:v>
                </c:pt>
                <c:pt idx="3896">
                  <c:v>7.4920366372830394E-3</c:v>
                </c:pt>
                <c:pt idx="3897">
                  <c:v>7.2314743599833919E-3</c:v>
                </c:pt>
                <c:pt idx="3898">
                  <c:v>6.9754167352237273E-3</c:v>
                </c:pt>
                <c:pt idx="3899">
                  <c:v>6.723867283533469E-3</c:v>
                </c:pt>
                <c:pt idx="3900">
                  <c:v>6.4791171330589314E-3</c:v>
                </c:pt>
                <c:pt idx="3901">
                  <c:v>6.2365949018814426E-3</c:v>
                </c:pt>
                <c:pt idx="3902">
                  <c:v>6.0008797964890004E-3</c:v>
                </c:pt>
                <c:pt idx="3903">
                  <c:v>5.769687391131928E-3</c:v>
                </c:pt>
                <c:pt idx="3904">
                  <c:v>5.547600500426686E-3</c:v>
                </c:pt>
                <c:pt idx="3905">
                  <c:v>5.3300446358779396E-3</c:v>
                </c:pt>
                <c:pt idx="3906">
                  <c:v>5.1193135927889433E-3</c:v>
                </c:pt>
                <c:pt idx="3907">
                  <c:v>4.9131204591467137E-3</c:v>
                </c:pt>
                <c:pt idx="3908">
                  <c:v>4.7068845911253376E-3</c:v>
                </c:pt>
                <c:pt idx="3909">
                  <c:v>4.50519041344144E-3</c:v>
                </c:pt>
                <c:pt idx="3910">
                  <c:v>4.3057480362134193E-3</c:v>
                </c:pt>
                <c:pt idx="3911">
                  <c:v>4.1085588291351893E-3</c:v>
                </c:pt>
                <c:pt idx="3912">
                  <c:v>3.9159177176075755E-3</c:v>
                </c:pt>
                <c:pt idx="3913">
                  <c:v>3.7232393423817234E-3</c:v>
                </c:pt>
                <c:pt idx="3914">
                  <c:v>3.5351125972071795E-3</c:v>
                </c:pt>
                <c:pt idx="3915">
                  <c:v>3.3492452039093346E-3</c:v>
                </c:pt>
                <c:pt idx="3916">
                  <c:v>3.1656384399472159E-3</c:v>
                </c:pt>
                <c:pt idx="3917">
                  <c:v>2.9819978512543033E-3</c:v>
                </c:pt>
                <c:pt idx="3918">
                  <c:v>2.8029157044550113E-3</c:v>
                </c:pt>
                <c:pt idx="3919">
                  <c:v>2.6260979322437761E-3</c:v>
                </c:pt>
                <c:pt idx="3920">
                  <c:v>2.4515457504743488E-3</c:v>
                </c:pt>
                <c:pt idx="3921">
                  <c:v>2.2769630200171198E-3</c:v>
                </c:pt>
                <c:pt idx="3922">
                  <c:v>2.1069452134514499E-3</c:v>
                </c:pt>
                <c:pt idx="3923">
                  <c:v>1.9368984348632212E-3</c:v>
                </c:pt>
                <c:pt idx="3924">
                  <c:v>1.7691211935022544E-3</c:v>
                </c:pt>
                <c:pt idx="3925">
                  <c:v>1.6036146435912668E-3</c:v>
                </c:pt>
                <c:pt idx="3926">
                  <c:v>1.4403799238583703E-3</c:v>
                </c:pt>
                <c:pt idx="3927">
                  <c:v>1.2794181575255248E-3</c:v>
                </c:pt>
                <c:pt idx="3928">
                  <c:v>1.1184304451299365E-3</c:v>
                </c:pt>
                <c:pt idx="3929">
                  <c:v>9.5971716040099686E-4</c:v>
                </c:pt>
                <c:pt idx="3930">
                  <c:v>8.0327939568292095E-4</c:v>
                </c:pt>
                <c:pt idx="3931">
                  <c:v>6.4681713468128788E-4</c:v>
                </c:pt>
                <c:pt idx="3932">
                  <c:v>4.926318269758978E-4</c:v>
                </c:pt>
                <c:pt idx="3933">
                  <c:v>3.3842273077455687E-4</c:v>
                </c:pt>
                <c:pt idx="3934">
                  <c:v>1.8649200073705963E-4</c:v>
                </c:pt>
                <c:pt idx="3935">
                  <c:v>3.6840682853145346E-5</c:v>
                </c:pt>
                <c:pt idx="3936">
                  <c:v>-1.128330347248685E-4</c:v>
                </c:pt>
                <c:pt idx="3937">
                  <c:v>-2.6022596841279722E-4</c:v>
                </c:pt>
                <c:pt idx="3938">
                  <c:v>-4.0764062432674386E-4</c:v>
                </c:pt>
                <c:pt idx="3939">
                  <c:v>-5.5507700566814755E-4</c:v>
                </c:pt>
                <c:pt idx="3940">
                  <c:v>-7.0023091555126982E-4</c:v>
                </c:pt>
                <c:pt idx="3941">
                  <c:v>-8.4540588340331624E-4</c:v>
                </c:pt>
                <c:pt idx="3942">
                  <c:v>-9.8829704889435988E-4</c:v>
                </c:pt>
                <c:pt idx="3943">
                  <c:v>-1.1312086150239153E-3</c:v>
                </c:pt>
                <c:pt idx="3944">
                  <c:v>-1.2695295575013699E-3</c:v>
                </c:pt>
                <c:pt idx="3945">
                  <c:v>-1.4055637868655158E-3</c:v>
                </c:pt>
                <c:pt idx="3946">
                  <c:v>-1.5393103659366858E-3</c:v>
                </c:pt>
                <c:pt idx="3947">
                  <c:v>-1.6707683732131162E-3</c:v>
                </c:pt>
                <c:pt idx="3948">
                  <c:v>-1.7999369028802725E-3</c:v>
                </c:pt>
                <c:pt idx="3949">
                  <c:v>-1.9245080457297448E-3</c:v>
                </c:pt>
                <c:pt idx="3950">
                  <c:v>-2.0490946786675401E-3</c:v>
                </c:pt>
                <c:pt idx="3951">
                  <c:v>-2.1713892160619697E-3</c:v>
                </c:pt>
                <c:pt idx="3952">
                  <c:v>-2.2936986788266722E-3</c:v>
                </c:pt>
                <c:pt idx="3953">
                  <c:v>-2.4114067830294239E-3</c:v>
                </c:pt>
                <c:pt idx="3954">
                  <c:v>-2.5291287107229721E-3</c:v>
                </c:pt>
                <c:pt idx="3955">
                  <c:v>-2.6445557864651636E-3</c:v>
                </c:pt>
                <c:pt idx="3956">
                  <c:v>-2.757687214445026E-3</c:v>
                </c:pt>
                <c:pt idx="3957">
                  <c:v>-2.8708314073868646E-3</c:v>
                </c:pt>
                <c:pt idx="3958">
                  <c:v>-2.983988366731527E-3</c:v>
                </c:pt>
                <c:pt idx="3959">
                  <c:v>-3.0948483800155024E-3</c:v>
                </c:pt>
                <c:pt idx="3960">
                  <c:v>-3.2034106827998343E-3</c:v>
                </c:pt>
                <c:pt idx="3961">
                  <c:v>-3.3142949488744744E-3</c:v>
                </c:pt>
                <c:pt idx="3962">
                  <c:v>-3.4228810017806754E-3</c:v>
                </c:pt>
                <c:pt idx="3963">
                  <c:v>-3.5291680927052038E-3</c:v>
                </c:pt>
                <c:pt idx="3964">
                  <c:v>-3.6377774007634311E-3</c:v>
                </c:pt>
                <c:pt idx="3965">
                  <c:v>-3.7463984633199221E-3</c:v>
                </c:pt>
                <c:pt idx="3966">
                  <c:v>-3.8527198226774306E-3</c:v>
                </c:pt>
                <c:pt idx="3967">
                  <c:v>-3.9590524440742403E-3</c:v>
                </c:pt>
                <c:pt idx="3968">
                  <c:v>-4.0677082773792339E-3</c:v>
                </c:pt>
                <c:pt idx="3969">
                  <c:v>-4.1763758702175746E-3</c:v>
                </c:pt>
                <c:pt idx="3970">
                  <c:v>-4.2827427747271773E-3</c:v>
                </c:pt>
                <c:pt idx="3971">
                  <c:v>-4.3914336401804643E-3</c:v>
                </c:pt>
                <c:pt idx="3972">
                  <c:v>-4.5001362689587321E-3</c:v>
                </c:pt>
                <c:pt idx="3973">
                  <c:v>-4.6111638623620443E-3</c:v>
                </c:pt>
                <c:pt idx="3974">
                  <c:v>-4.7222037276666295E-3</c:v>
                </c:pt>
                <c:pt idx="3975">
                  <c:v>-4.8332558662289582E-3</c:v>
                </c:pt>
                <c:pt idx="3976">
                  <c:v>-4.9466342518806883E-3</c:v>
                </c:pt>
                <c:pt idx="3977">
                  <c:v>-5.0600254303598824E-3</c:v>
                </c:pt>
                <c:pt idx="3978">
                  <c:v>-5.1757439031288044E-3</c:v>
                </c:pt>
                <c:pt idx="3979">
                  <c:v>-5.2937904710772532E-3</c:v>
                </c:pt>
                <c:pt idx="3980">
                  <c:v>-5.4118509022653694E-3</c:v>
                </c:pt>
                <c:pt idx="3981">
                  <c:v>-5.5299251983211839E-3</c:v>
                </c:pt>
                <c:pt idx="3982">
                  <c:v>-5.6503289536631307E-3</c:v>
                </c:pt>
                <c:pt idx="3983">
                  <c:v>-5.7684312562795714E-3</c:v>
                </c:pt>
                <c:pt idx="3984">
                  <c:v>-5.8888635707170511E-3</c:v>
                </c:pt>
                <c:pt idx="3985">
                  <c:v>-6.0093103059117858E-3</c:v>
                </c:pt>
                <c:pt idx="3986">
                  <c:v>-6.1320881656710124E-3</c:v>
                </c:pt>
                <c:pt idx="3987">
                  <c:v>-6.2525640249662118E-3</c:v>
                </c:pt>
                <c:pt idx="3988">
                  <c:v>-6.3730543102327175E-3</c:v>
                </c:pt>
                <c:pt idx="3989">
                  <c:v>-6.4958765629312687E-3</c:v>
                </c:pt>
                <c:pt idx="3990">
                  <c:v>-6.6187138054050187E-3</c:v>
                </c:pt>
                <c:pt idx="3991">
                  <c:v>-6.7392479340295797E-3</c:v>
                </c:pt>
                <c:pt idx="3992">
                  <c:v>-6.8621148786300878E-3</c:v>
                </c:pt>
                <c:pt idx="3993">
                  <c:v>-6.9849968184600986E-3</c:v>
                </c:pt>
                <c:pt idx="3994">
                  <c:v>-7.1078937553497035E-3</c:v>
                </c:pt>
                <c:pt idx="3995">
                  <c:v>-7.2308056911292162E-3</c:v>
                </c:pt>
                <c:pt idx="3996">
                  <c:v>-7.3537326276291726E-3</c:v>
                </c:pt>
                <c:pt idx="3997">
                  <c:v>-7.4766745666803303E-3</c:v>
                </c:pt>
                <c:pt idx="3998">
                  <c:v>-7.5973114288934163E-3</c:v>
                </c:pt>
                <c:pt idx="3999">
                  <c:v>-7.7202830953870816E-3</c:v>
                </c:pt>
                <c:pt idx="4000">
                  <c:v>-7.8432697698906928E-3</c:v>
                </c:pt>
                <c:pt idx="4001">
                  <c:v>-7.966271454236562E-3</c:v>
                </c:pt>
                <c:pt idx="4002">
                  <c:v>-8.0869669415610801E-3</c:v>
                </c:pt>
                <c:pt idx="4003">
                  <c:v>-8.2099983677956789E-3</c:v>
                </c:pt>
                <c:pt idx="4004">
                  <c:v>-8.3307230393692144E-3</c:v>
                </c:pt>
                <c:pt idx="4005">
                  <c:v>-8.4514621667071133E-3</c:v>
                </c:pt>
                <c:pt idx="4006">
                  <c:v>-8.5722157515406572E-3</c:v>
                </c:pt>
                <c:pt idx="4007">
                  <c:v>-8.6929837956006839E-3</c:v>
                </c:pt>
                <c:pt idx="4008">
                  <c:v>-8.8137663006189193E-3</c:v>
                </c:pt>
                <c:pt idx="4009">
                  <c:v>-8.9345632683266452E-3</c:v>
                </c:pt>
                <c:pt idx="4010">
                  <c:v>-9.0530512672668539E-3</c:v>
                </c:pt>
                <c:pt idx="4011">
                  <c:v>-9.1715531812879281E-3</c:v>
                </c:pt>
                <c:pt idx="4012">
                  <c:v>-9.2900690120238938E-3</c:v>
                </c:pt>
                <c:pt idx="4013">
                  <c:v>-9.4085987611089994E-3</c:v>
                </c:pt>
                <c:pt idx="4014">
                  <c:v>-9.5248179107050301E-3</c:v>
                </c:pt>
                <c:pt idx="4015">
                  <c:v>-9.6410504412953735E-3</c:v>
                </c:pt>
                <c:pt idx="4016">
                  <c:v>-9.7572963544207969E-3</c:v>
                </c:pt>
                <c:pt idx="4017">
                  <c:v>-9.8735556516218459E-3</c:v>
                </c:pt>
                <c:pt idx="4018">
                  <c:v>-9.987502749594368E-3</c:v>
                </c:pt>
                <c:pt idx="4019">
                  <c:v>-1.0103788551811821E-2</c:v>
                </c:pt>
                <c:pt idx="4020">
                  <c:v>-1.022008774269767E-2</c:v>
                </c:pt>
                <c:pt idx="4021">
                  <c:v>-1.0338726712006308E-2</c:v>
                </c:pt>
                <c:pt idx="4022">
                  <c:v>-1.0459706280903314E-2</c:v>
                </c:pt>
                <c:pt idx="4023">
                  <c:v>-1.0578373390709883E-2</c:v>
                </c:pt>
                <c:pt idx="4024">
                  <c:v>-1.0701708879291116E-2</c:v>
                </c:pt>
                <c:pt idx="4025">
                  <c:v>-1.082273191225136E-2</c:v>
                </c:pt>
                <c:pt idx="4026">
                  <c:v>-1.0946097223435647E-2</c:v>
                </c:pt>
                <c:pt idx="4027">
                  <c:v>-1.1067149519845332E-2</c:v>
                </c:pt>
                <c:pt idx="4028">
                  <c:v>-1.1190544660843793E-2</c:v>
                </c:pt>
                <c:pt idx="4029">
                  <c:v>-1.131395486153508E-2</c:v>
                </c:pt>
                <c:pt idx="4030">
                  <c:v>-1.1437380123757501E-2</c:v>
                </c:pt>
                <c:pt idx="4031">
                  <c:v>-1.155849124716446E-2</c:v>
                </c:pt>
                <c:pt idx="4032">
                  <c:v>-1.1681946353697015E-2</c:v>
                </c:pt>
                <c:pt idx="4033">
                  <c:v>-1.1803086761854154E-2</c:v>
                </c:pt>
                <c:pt idx="4034">
                  <c:v>-1.1924241675556946E-2</c:v>
                </c:pt>
                <c:pt idx="4035">
                  <c:v>-1.2043080778547655E-2</c:v>
                </c:pt>
                <c:pt idx="4036">
                  <c:v>-1.2164264429516347E-2</c:v>
                </c:pt>
                <c:pt idx="4037">
                  <c:v>-1.2280800855110297E-2</c:v>
                </c:pt>
                <c:pt idx="4038">
                  <c:v>-1.2397350698228449E-2</c:v>
                </c:pt>
                <c:pt idx="4039">
                  <c:v>-1.251391396041579E-2</c:v>
                </c:pt>
                <c:pt idx="4040">
                  <c:v>-1.2628158978028825E-2</c:v>
                </c:pt>
                <c:pt idx="4041">
                  <c:v>-1.2740084963346776E-2</c:v>
                </c:pt>
                <c:pt idx="4042">
                  <c:v>-1.28496911445799E-2</c:v>
                </c:pt>
                <c:pt idx="4043">
                  <c:v>-1.2959309188200319E-2</c:v>
                </c:pt>
                <c:pt idx="4044">
                  <c:v>-1.3066606420739868E-2</c:v>
                </c:pt>
                <c:pt idx="4045">
                  <c:v>-1.316924919112461E-2</c:v>
                </c:pt>
                <c:pt idx="4046">
                  <c:v>-1.3271902361159382E-2</c:v>
                </c:pt>
                <c:pt idx="4047">
                  <c:v>-1.3372232553415575E-2</c:v>
                </c:pt>
                <c:pt idx="4048">
                  <c:v>-1.3467905477042574E-2</c:v>
                </c:pt>
                <c:pt idx="4049">
                  <c:v>-1.3561253619472469E-2</c:v>
                </c:pt>
                <c:pt idx="4050">
                  <c:v>-1.3652276336671987E-2</c:v>
                </c:pt>
                <c:pt idx="4051">
                  <c:v>-1.3740973000613055E-2</c:v>
                </c:pt>
                <c:pt idx="4052">
                  <c:v>-1.3825008578241427E-2</c:v>
                </c:pt>
                <c:pt idx="4053">
                  <c:v>-1.3906716512945838E-2</c:v>
                </c:pt>
                <c:pt idx="4054">
                  <c:v>-1.3983761454257948E-2</c:v>
                </c:pt>
                <c:pt idx="4055">
                  <c:v>-1.4058477291454485E-2</c:v>
                </c:pt>
                <c:pt idx="4056">
                  <c:v>-1.4128528388902772E-2</c:v>
                </c:pt>
                <c:pt idx="4057">
                  <c:v>-1.4196249049623688E-2</c:v>
                </c:pt>
                <c:pt idx="4058">
                  <c:v>-1.4263974232540555E-2</c:v>
                </c:pt>
                <c:pt idx="4059">
                  <c:v>-1.4329368355583405E-2</c:v>
                </c:pt>
                <c:pt idx="4060">
                  <c:v>-1.4394766694876937E-2</c:v>
                </c:pt>
                <c:pt idx="4061">
                  <c:v>-1.4460169250693378E-2</c:v>
                </c:pt>
                <c:pt idx="4062">
                  <c:v>-1.4525576023304287E-2</c:v>
                </c:pt>
                <c:pt idx="4063">
                  <c:v>-1.4588650833588845E-2</c:v>
                </c:pt>
                <c:pt idx="4064">
                  <c:v>-1.4651729565343663E-2</c:v>
                </c:pt>
                <c:pt idx="4065">
                  <c:v>-1.4712475754302012E-2</c:v>
                </c:pt>
                <c:pt idx="4066">
                  <c:v>-1.4770888981062491E-2</c:v>
                </c:pt>
                <c:pt idx="4067">
                  <c:v>-1.4829305570455142E-2</c:v>
                </c:pt>
                <c:pt idx="4068">
                  <c:v>-1.488538866001643E-2</c:v>
                </c:pt>
                <c:pt idx="4069">
                  <c:v>-1.4939137862509888E-2</c:v>
                </c:pt>
                <c:pt idx="4070">
                  <c:v>-1.4992889911607188E-2</c:v>
                </c:pt>
                <c:pt idx="4071">
                  <c:v>-1.5041970355676559E-2</c:v>
                </c:pt>
                <c:pt idx="4072">
                  <c:v>-1.5091053173053037E-2</c:v>
                </c:pt>
                <c:pt idx="4073">
                  <c:v>-1.5135463481516176E-2</c:v>
                </c:pt>
                <c:pt idx="4074">
                  <c:v>-1.5177538197576057E-2</c:v>
                </c:pt>
                <c:pt idx="4075">
                  <c:v>-1.5219614657523195E-2</c:v>
                </c:pt>
                <c:pt idx="4076">
                  <c:v>-1.5254679706333985E-2</c:v>
                </c:pt>
                <c:pt idx="4077">
                  <c:v>-1.5289745966269752E-2</c:v>
                </c:pt>
                <c:pt idx="4078">
                  <c:v>-1.5320137704578407E-2</c:v>
                </c:pt>
                <c:pt idx="4079">
                  <c:v>-1.5348192424331053E-2</c:v>
                </c:pt>
                <c:pt idx="4080">
                  <c:v>-1.5371571949617691E-2</c:v>
                </c:pt>
                <c:pt idx="4081">
                  <c:v>-1.5392613982655456E-2</c:v>
                </c:pt>
                <c:pt idx="4082">
                  <c:v>-1.5408980309827625E-2</c:v>
                </c:pt>
                <c:pt idx="4083">
                  <c:v>-1.5423008800220739E-2</c:v>
                </c:pt>
                <c:pt idx="4084">
                  <c:v>-1.5430023118096825E-2</c:v>
                </c:pt>
                <c:pt idx="4085">
                  <c:v>-1.5434699356932757E-2</c:v>
                </c:pt>
                <c:pt idx="4086">
                  <c:v>-1.5434699356932757E-2</c:v>
                </c:pt>
                <c:pt idx="4087">
                  <c:v>-1.5432361234822833E-2</c:v>
                </c:pt>
                <c:pt idx="4088">
                  <c:v>-1.5423008800220739E-2</c:v>
                </c:pt>
                <c:pt idx="4089">
                  <c:v>-1.5408980309827625E-2</c:v>
                </c:pt>
                <c:pt idx="4090">
                  <c:v>-1.5390275957450683E-2</c:v>
                </c:pt>
                <c:pt idx="4091">
                  <c:v>-1.5366896001493435E-2</c:v>
                </c:pt>
                <c:pt idx="4092">
                  <c:v>-1.5338840764948847E-2</c:v>
                </c:pt>
                <c:pt idx="4093">
                  <c:v>-1.5303772809368343E-2</c:v>
                </c:pt>
                <c:pt idx="4094">
                  <c:v>-1.5264030590560695E-2</c:v>
                </c:pt>
                <c:pt idx="4095">
                  <c:v>-1.5219614657523195E-2</c:v>
                </c:pt>
                <c:pt idx="4096">
                  <c:v>-1.5168188109970115E-2</c:v>
                </c:pt>
                <c:pt idx="4097">
                  <c:v>-1.5112089392765427E-2</c:v>
                </c:pt>
                <c:pt idx="4098">
                  <c:v>-1.504898204142302E-2</c:v>
                </c:pt>
                <c:pt idx="4099">
                  <c:v>-1.4978867363484971E-2</c:v>
                </c:pt>
                <c:pt idx="4100">
                  <c:v>-1.4904083711940075E-2</c:v>
                </c:pt>
                <c:pt idx="4101">
                  <c:v>-1.4822295402174612E-2</c:v>
                </c:pt>
                <c:pt idx="4102">
                  <c:v>-1.4735840641502795E-2</c:v>
                </c:pt>
                <c:pt idx="4103">
                  <c:v>-1.4644720623710583E-2</c:v>
                </c:pt>
                <c:pt idx="4104">
                  <c:v>-1.4546600524361963E-2</c:v>
                </c:pt>
                <c:pt idx="4105">
                  <c:v>-1.4443818216425486E-2</c:v>
                </c:pt>
                <c:pt idx="4106">
                  <c:v>-1.4338710717338277E-2</c:v>
                </c:pt>
                <c:pt idx="4107">
                  <c:v>-1.4226608055136314E-2</c:v>
                </c:pt>
                <c:pt idx="4108">
                  <c:v>-1.4112182700011022E-2</c:v>
                </c:pt>
                <c:pt idx="4109">
                  <c:v>-1.3993100632840871E-2</c:v>
                </c:pt>
                <c:pt idx="4110">
                  <c:v>-1.3869363497160059E-2</c:v>
                </c:pt>
                <c:pt idx="4111">
                  <c:v>-1.3740973000613055E-2</c:v>
                </c:pt>
                <c:pt idx="4112">
                  <c:v>-1.3612598762688943E-2</c:v>
                </c:pt>
                <c:pt idx="4113">
                  <c:v>-1.3477239904394533E-2</c:v>
                </c:pt>
                <c:pt idx="4114">
                  <c:v>-1.3341899122059964E-2</c:v>
                </c:pt>
                <c:pt idx="4115">
                  <c:v>-1.3201910435296949E-2</c:v>
                </c:pt>
                <c:pt idx="4116">
                  <c:v>-1.3059608428711789E-2</c:v>
                </c:pt>
                <c:pt idx="4117">
                  <c:v>-1.2914994082483089E-2</c:v>
                </c:pt>
                <c:pt idx="4118">
                  <c:v>-1.2768068392622789E-2</c:v>
                </c:pt>
                <c:pt idx="4119">
                  <c:v>-1.2621164014677833E-2</c:v>
                </c:pt>
                <c:pt idx="4120">
                  <c:v>-1.2469618339919997E-2</c:v>
                </c:pt>
                <c:pt idx="4121">
                  <c:v>-1.2318095345007496E-2</c:v>
                </c:pt>
                <c:pt idx="4122">
                  <c:v>-1.2164264429516347E-2</c:v>
                </c:pt>
                <c:pt idx="4123">
                  <c:v>-1.2010456890027665E-2</c:v>
                </c:pt>
                <c:pt idx="4124">
                  <c:v>-1.18543428395812E-2</c:v>
                </c:pt>
                <c:pt idx="4125">
                  <c:v>-1.169825287149151E-2</c:v>
                </c:pt>
                <c:pt idx="4126">
                  <c:v>-1.1539857822764121E-2</c:v>
                </c:pt>
                <c:pt idx="4127">
                  <c:v>-1.1381487572924565E-2</c:v>
                </c:pt>
                <c:pt idx="4128">
                  <c:v>-1.1225470548103633E-2</c:v>
                </c:pt>
                <c:pt idx="4129">
                  <c:v>-1.1067149519845332E-2</c:v>
                </c:pt>
                <c:pt idx="4130">
                  <c:v>-1.090885327888591E-2</c:v>
                </c:pt>
                <c:pt idx="4131">
                  <c:v>-1.075290916324656E-2</c:v>
                </c:pt>
                <c:pt idx="4132">
                  <c:v>-1.0594662120866349E-2</c:v>
                </c:pt>
                <c:pt idx="4133">
                  <c:v>-1.0438766472763872E-2</c:v>
                </c:pt>
                <c:pt idx="4134">
                  <c:v>-1.028289487332712E-2</c:v>
                </c:pt>
                <c:pt idx="4135">
                  <c:v>-1.0129373225005178E-2</c:v>
                </c:pt>
                <c:pt idx="4136">
                  <c:v>-9.9782004637611887E-3</c:v>
                </c:pt>
                <c:pt idx="4137">
                  <c:v>-9.8200747125087862E-3</c:v>
                </c:pt>
                <c:pt idx="4138">
                  <c:v>-9.6549992442422905E-3</c:v>
                </c:pt>
                <c:pt idx="4139">
                  <c:v>-9.4853018985721071E-3</c:v>
                </c:pt>
                <c:pt idx="4140">
                  <c:v>-9.306336976999674E-3</c:v>
                </c:pt>
                <c:pt idx="4141">
                  <c:v>-9.1227565901923491E-3</c:v>
                </c:pt>
                <c:pt idx="4142">
                  <c:v>-8.9345632683266452E-3</c:v>
                </c:pt>
                <c:pt idx="4143">
                  <c:v>-8.7394368937725453E-3</c:v>
                </c:pt>
                <c:pt idx="4144">
                  <c:v>-8.5420259998474357E-3</c:v>
                </c:pt>
                <c:pt idx="4145">
                  <c:v>-8.3400101513044778E-3</c:v>
                </c:pt>
                <c:pt idx="4146">
                  <c:v>-8.1333921309827417E-3</c:v>
                </c:pt>
                <c:pt idx="4147">
                  <c:v>-7.9268164485686299E-3</c:v>
                </c:pt>
                <c:pt idx="4148">
                  <c:v>-7.7156423826691967E-3</c:v>
                </c:pt>
                <c:pt idx="4149">
                  <c:v>-7.5021926983425136E-3</c:v>
                </c:pt>
                <c:pt idx="4150">
                  <c:v>-7.2887882259444758E-3</c:v>
                </c:pt>
                <c:pt idx="4151">
                  <c:v>-7.0754289558985217E-3</c:v>
                </c:pt>
                <c:pt idx="4152">
                  <c:v>-6.8597964956027546E-3</c:v>
                </c:pt>
                <c:pt idx="4153">
                  <c:v>-6.6465280926086834E-3</c:v>
                </c:pt>
                <c:pt idx="4154">
                  <c:v>-6.4309874674881584E-3</c:v>
                </c:pt>
                <c:pt idx="4155">
                  <c:v>-6.2201267976433883E-3</c:v>
                </c:pt>
                <c:pt idx="4156">
                  <c:v>-6.0093103059117858E-3</c:v>
                </c:pt>
                <c:pt idx="4157">
                  <c:v>-5.8008539224239097E-3</c:v>
                </c:pt>
                <c:pt idx="4158">
                  <c:v>-5.5947561982601091E-3</c:v>
                </c:pt>
                <c:pt idx="4159">
                  <c:v>-5.3933307021214461E-3</c:v>
                </c:pt>
                <c:pt idx="4160">
                  <c:v>-5.1942600951386808E-3</c:v>
                </c:pt>
                <c:pt idx="4161">
                  <c:v>-4.9998570893980965E-3</c:v>
                </c:pt>
                <c:pt idx="4162">
                  <c:v>-4.8101189918441367E-3</c:v>
                </c:pt>
                <c:pt idx="4163">
                  <c:v>-4.6273564116894317E-3</c:v>
                </c:pt>
                <c:pt idx="4164">
                  <c:v>-4.446939895683899E-3</c:v>
                </c:pt>
                <c:pt idx="4165">
                  <c:v>-4.2758054592697547E-3</c:v>
                </c:pt>
                <c:pt idx="4166">
                  <c:v>-4.1093242638661209E-3</c:v>
                </c:pt>
                <c:pt idx="4167">
                  <c:v>-3.9521173645828966E-3</c:v>
                </c:pt>
                <c:pt idx="4168">
                  <c:v>-3.7995577353182597E-3</c:v>
                </c:pt>
                <c:pt idx="4169">
                  <c:v>-3.6585762687380008E-3</c:v>
                </c:pt>
                <c:pt idx="4170">
                  <c:v>-3.5245466807407588E-3</c:v>
                </c:pt>
                <c:pt idx="4171">
                  <c:v>-3.3974661913953597E-3</c:v>
                </c:pt>
                <c:pt idx="4172">
                  <c:v>-3.2819524386291654E-3</c:v>
                </c:pt>
                <c:pt idx="4173">
                  <c:v>-3.1780014311839633E-3</c:v>
                </c:pt>
                <c:pt idx="4174">
                  <c:v>-3.0832998902703412E-3</c:v>
                </c:pt>
                <c:pt idx="4175">
                  <c:v>-3.0001546888771546E-3</c:v>
                </c:pt>
                <c:pt idx="4176">
                  <c:v>-2.9262536289837993E-3</c:v>
                </c:pt>
                <c:pt idx="4177">
                  <c:v>-2.8662130271679409E-3</c:v>
                </c:pt>
                <c:pt idx="4178">
                  <c:v>-2.8131031832898667E-3</c:v>
                </c:pt>
                <c:pt idx="4179">
                  <c:v>-2.7669229965869846E-3</c:v>
                </c:pt>
                <c:pt idx="4180">
                  <c:v>-2.7253626468237702E-3</c:v>
                </c:pt>
                <c:pt idx="4181">
                  <c:v>-2.6884215597495764E-3</c:v>
                </c:pt>
                <c:pt idx="4182">
                  <c:v>-2.6607166375600677E-3</c:v>
                </c:pt>
                <c:pt idx="4183">
                  <c:v>-2.6353211313616676E-3</c:v>
                </c:pt>
                <c:pt idx="4184">
                  <c:v>-2.6168520763152348E-3</c:v>
                </c:pt>
                <c:pt idx="4185">
                  <c:v>-2.6053090896742681E-3</c:v>
                </c:pt>
                <c:pt idx="4186">
                  <c:v>-2.5983833614782181E-3</c:v>
                </c:pt>
                <c:pt idx="4187">
                  <c:v>-2.5960747960442898E-3</c:v>
                </c:pt>
                <c:pt idx="4188">
                  <c:v>-2.6006919322278943E-3</c:v>
                </c:pt>
                <c:pt idx="4189">
                  <c:v>-2.6122348657116046E-3</c:v>
                </c:pt>
                <c:pt idx="4190">
                  <c:v>-2.6260865613119133E-3</c:v>
                </c:pt>
                <c:pt idx="4191">
                  <c:v>-2.6468644635309069E-3</c:v>
                </c:pt>
                <c:pt idx="4192">
                  <c:v>-2.6745690029652547E-3</c:v>
                </c:pt>
                <c:pt idx="4193">
                  <c:v>-2.7068919331665331E-3</c:v>
                </c:pt>
                <c:pt idx="4194">
                  <c:v>-2.7438337007270608E-3</c:v>
                </c:pt>
                <c:pt idx="4195">
                  <c:v>-2.7853948160674324E-3</c:v>
                </c:pt>
                <c:pt idx="4196">
                  <c:v>-2.8338849611442285E-3</c:v>
                </c:pt>
                <c:pt idx="4197">
                  <c:v>-2.8869959056432304E-3</c:v>
                </c:pt>
                <c:pt idx="4198">
                  <c:v>-2.9470377517093471E-3</c:v>
                </c:pt>
                <c:pt idx="4199">
                  <c:v>-3.0093927042376123E-3</c:v>
                </c:pt>
                <c:pt idx="4200">
                  <c:v>-3.0786805316000976E-3</c:v>
                </c:pt>
                <c:pt idx="4201">
                  <c:v>-3.152592823136624E-3</c:v>
                </c:pt>
                <c:pt idx="4202">
                  <c:v>-3.2334406280927208E-3</c:v>
                </c:pt>
                <c:pt idx="4203">
                  <c:v>-3.3166051680733055E-3</c:v>
                </c:pt>
                <c:pt idx="4204">
                  <c:v>-3.4067078661468297E-3</c:v>
                </c:pt>
                <c:pt idx="4205">
                  <c:v>-3.5014399401513963E-3</c:v>
                </c:pt>
                <c:pt idx="4206">
                  <c:v>-3.6031135786147583E-3</c:v>
                </c:pt>
                <c:pt idx="4207">
                  <c:v>-3.7071086369022677E-3</c:v>
                </c:pt>
                <c:pt idx="4208">
                  <c:v>-3.8157372029949954E-3</c:v>
                </c:pt>
                <c:pt idx="4209">
                  <c:v>-3.9313124135411659E-3</c:v>
                </c:pt>
                <c:pt idx="4210">
                  <c:v>-4.051524748441393E-3</c:v>
                </c:pt>
                <c:pt idx="4211">
                  <c:v>-4.1763758702175746E-3</c:v>
                </c:pt>
                <c:pt idx="4212">
                  <c:v>-4.3058675056859563E-3</c:v>
                </c:pt>
                <c:pt idx="4213">
                  <c:v>-4.4400014459970993E-3</c:v>
                </c:pt>
                <c:pt idx="4214">
                  <c:v>-4.5787795466760706E-3</c:v>
                </c:pt>
                <c:pt idx="4215">
                  <c:v>-4.7222037276666295E-3</c:v>
                </c:pt>
                <c:pt idx="4216">
                  <c:v>-4.8725897753565395E-3</c:v>
                </c:pt>
                <c:pt idx="4217">
                  <c:v>-5.0253124863528509E-3</c:v>
                </c:pt>
                <c:pt idx="4218">
                  <c:v>-5.1826874351621477E-3</c:v>
                </c:pt>
                <c:pt idx="4219">
                  <c:v>-5.3493465940399609E-3</c:v>
                </c:pt>
                <c:pt idx="4220">
                  <c:v>-5.5299251983211839E-3</c:v>
                </c:pt>
                <c:pt idx="4221">
                  <c:v>-5.7267465069870127E-3</c:v>
                </c:pt>
                <c:pt idx="4222">
                  <c:v>-5.9351875314068714E-3</c:v>
                </c:pt>
                <c:pt idx="4223">
                  <c:v>-6.1575722406312927E-3</c:v>
                </c:pt>
                <c:pt idx="4224">
                  <c:v>-6.391592557718484E-3</c:v>
                </c:pt>
                <c:pt idx="4225">
                  <c:v>-6.6372565781476212E-3</c:v>
                </c:pt>
                <c:pt idx="4226">
                  <c:v>-6.8922543437728301E-3</c:v>
                </c:pt>
                <c:pt idx="4227">
                  <c:v>-7.1589119832611292E-3</c:v>
                </c:pt>
                <c:pt idx="4228">
                  <c:v>-7.4325993161383774E-3</c:v>
                </c:pt>
                <c:pt idx="4229">
                  <c:v>-7.7156423826691967E-3</c:v>
                </c:pt>
                <c:pt idx="4230">
                  <c:v>-8.0057280043590584E-3</c:v>
                </c:pt>
                <c:pt idx="4231">
                  <c:v>-8.3051839225949387E-3</c:v>
                </c:pt>
                <c:pt idx="4232">
                  <c:v>-8.6070512033620261E-3</c:v>
                </c:pt>
                <c:pt idx="4233">
                  <c:v>-8.9159781780205893E-3</c:v>
                </c:pt>
                <c:pt idx="4234">
                  <c:v>-9.2296474377246973E-3</c:v>
                </c:pt>
                <c:pt idx="4235">
                  <c:v>-9.545738778649282E-3</c:v>
                </c:pt>
                <c:pt idx="4236">
                  <c:v>-9.8642544152753864E-3</c:v>
                </c:pt>
                <c:pt idx="4237">
                  <c:v>-1.0187522619582667E-2</c:v>
                </c:pt>
                <c:pt idx="4238">
                  <c:v>-1.0508567520810752E-2</c:v>
                </c:pt>
                <c:pt idx="4239">
                  <c:v>-1.0832041976542195E-2</c:v>
                </c:pt>
                <c:pt idx="4240">
                  <c:v>-1.1155619979860365E-2</c:v>
                </c:pt>
                <c:pt idx="4241">
                  <c:v>-1.1479301563912081E-2</c:v>
                </c:pt>
                <c:pt idx="4242">
                  <c:v>-1.1800757001831919E-2</c:v>
                </c:pt>
                <c:pt idx="4243">
                  <c:v>-1.2117653615839385E-2</c:v>
                </c:pt>
                <c:pt idx="4244">
                  <c:v>-1.2432318267812104E-2</c:v>
                </c:pt>
                <c:pt idx="4245">
                  <c:v>-1.2744748814531137E-2</c:v>
                </c:pt>
                <c:pt idx="4246">
                  <c:v>-1.3050277847870051E-2</c:v>
                </c:pt>
                <c:pt idx="4247">
                  <c:v>-1.3351232388845169E-2</c:v>
                </c:pt>
                <c:pt idx="4248">
                  <c:v>-1.3645274298993204E-2</c:v>
                </c:pt>
                <c:pt idx="4249">
                  <c:v>-1.3934732177888431E-2</c:v>
                </c:pt>
                <c:pt idx="4250">
                  <c:v>-1.4212596093515995E-2</c:v>
                </c:pt>
                <c:pt idx="4251">
                  <c:v>-1.448586426559384E-2</c:v>
                </c:pt>
                <c:pt idx="4252">
                  <c:v>-1.4747523286853248E-2</c:v>
                </c:pt>
                <c:pt idx="4253">
                  <c:v>-1.499990125831685E-2</c:v>
                </c:pt>
                <c:pt idx="4254">
                  <c:v>-1.5240653541477078E-2</c:v>
                </c:pt>
                <c:pt idx="4255">
                  <c:v>-1.5469771834634161E-2</c:v>
                </c:pt>
                <c:pt idx="4256">
                  <c:v>-1.5689586945043965E-2</c:v>
                </c:pt>
                <c:pt idx="4257">
                  <c:v>-1.589307524432515E-2</c:v>
                </c:pt>
                <c:pt idx="4258">
                  <c:v>-1.608490613433311E-2</c:v>
                </c:pt>
                <c:pt idx="4259">
                  <c:v>-1.6260392933501455E-2</c:v>
                </c:pt>
                <c:pt idx="4260">
                  <c:v>-1.642186755673869E-2</c:v>
                </c:pt>
                <c:pt idx="4261">
                  <c:v>-1.6569323315604345E-2</c:v>
                </c:pt>
                <c:pt idx="4262">
                  <c:v>-1.671445939212246E-2</c:v>
                </c:pt>
                <c:pt idx="4263">
                  <c:v>-1.6857274786687526E-2</c:v>
                </c:pt>
                <c:pt idx="4264">
                  <c:v>-1.6997768515584655E-2</c:v>
                </c:pt>
                <c:pt idx="4265">
                  <c:v>-1.7135939611000017E-2</c:v>
                </c:pt>
                <c:pt idx="4266">
                  <c:v>-1.7271787121032833E-2</c:v>
                </c:pt>
                <c:pt idx="4267">
                  <c:v>-1.7407652774703353E-2</c:v>
                </c:pt>
                <c:pt idx="4268">
                  <c:v>-1.7536507656975564E-2</c:v>
                </c:pt>
                <c:pt idx="4269">
                  <c:v>-1.7665378858744196E-2</c:v>
                </c:pt>
                <c:pt idx="4270">
                  <c:v>-1.778957927705771E-2</c:v>
                </c:pt>
                <c:pt idx="4271">
                  <c:v>-1.7909107197877638E-2</c:v>
                </c:pt>
                <c:pt idx="4272">
                  <c:v>-1.8023960971516706E-2</c:v>
                </c:pt>
                <c:pt idx="4273">
                  <c:v>-1.8134139012677242E-2</c:v>
                </c:pt>
                <c:pt idx="4274">
                  <c:v>-1.8241984386602184E-2</c:v>
                </c:pt>
                <c:pt idx="4275">
                  <c:v>-1.8340461878535441E-2</c:v>
                </c:pt>
                <c:pt idx="4276">
                  <c:v>-1.8436603854904865E-2</c:v>
                </c:pt>
                <c:pt idx="4277">
                  <c:v>-1.8525719157367115E-2</c:v>
                </c:pt>
                <c:pt idx="4278">
                  <c:v>-1.8607805939850897E-2</c:v>
                </c:pt>
                <c:pt idx="4279">
                  <c:v>-1.8682862501788966E-2</c:v>
                </c:pt>
                <c:pt idx="4280">
                  <c:v>-1.8750887288176976E-2</c:v>
                </c:pt>
                <c:pt idx="4281">
                  <c:v>-1.8811878889627653E-2</c:v>
                </c:pt>
                <c:pt idx="4282">
                  <c:v>-1.8865836042418316E-2</c:v>
                </c:pt>
                <c:pt idx="4283">
                  <c:v>-1.8910411497910395E-2</c:v>
                </c:pt>
                <c:pt idx="4284">
                  <c:v>-1.8947950236189115E-2</c:v>
                </c:pt>
                <c:pt idx="4285">
                  <c:v>-1.8976105197491488E-2</c:v>
                </c:pt>
                <c:pt idx="4286">
                  <c:v>-1.8994875603892458E-2</c:v>
                </c:pt>
                <c:pt idx="4287">
                  <c:v>-1.9006607283477139E-2</c:v>
                </c:pt>
                <c:pt idx="4288">
                  <c:v>-1.9006607283477139E-2</c:v>
                </c:pt>
                <c:pt idx="4289">
                  <c:v>-1.8997221929003993E-2</c:v>
                </c:pt>
                <c:pt idx="4290">
                  <c:v>-1.8976105197491488E-2</c:v>
                </c:pt>
                <c:pt idx="4291">
                  <c:v>-1.8945604024529494E-2</c:v>
                </c:pt>
                <c:pt idx="4292">
                  <c:v>-1.8903373138446256E-2</c:v>
                </c:pt>
                <c:pt idx="4293">
                  <c:v>-1.8851759987937422E-2</c:v>
                </c:pt>
                <c:pt idx="4294">
                  <c:v>-1.8786074304929956E-2</c:v>
                </c:pt>
                <c:pt idx="4295">
                  <c:v>-1.8711010138345419E-2</c:v>
                </c:pt>
                <c:pt idx="4296">
                  <c:v>-1.8621878623958921E-2</c:v>
                </c:pt>
                <c:pt idx="4297">
                  <c:v>-1.8521028683891938E-2</c:v>
                </c:pt>
                <c:pt idx="4298">
                  <c:v>-1.8406118830921914E-2</c:v>
                </c:pt>
                <c:pt idx="4299">
                  <c:v>-1.8279498498662505E-2</c:v>
                </c:pt>
                <c:pt idx="4300">
                  <c:v>-1.8138827704455629E-2</c:v>
                </c:pt>
                <c:pt idx="4301">
                  <c:v>-1.7984112275893027E-2</c:v>
                </c:pt>
                <c:pt idx="4302">
                  <c:v>-1.7817702230945587E-2</c:v>
                </c:pt>
                <c:pt idx="4303">
                  <c:v>-1.7634916919960997E-2</c:v>
                </c:pt>
                <c:pt idx="4304">
                  <c:v>-1.7435765175425999E-2</c:v>
                </c:pt>
                <c:pt idx="4305">
                  <c:v>-1.721791438597231E-2</c:v>
                </c:pt>
                <c:pt idx="4306">
                  <c:v>-1.6981376580378571E-2</c:v>
                </c:pt>
                <c:pt idx="4307">
                  <c:v>-1.6726164817294276E-2</c:v>
                </c:pt>
                <c:pt idx="4308">
                  <c:v>-1.6449952718832872E-2</c:v>
                </c:pt>
                <c:pt idx="4309">
                  <c:v>-1.6157437003634589E-2</c:v>
                </c:pt>
                <c:pt idx="4310">
                  <c:v>-1.5848631791741674E-2</c:v>
                </c:pt>
                <c:pt idx="4311">
                  <c:v>-1.5523551986562634E-2</c:v>
                </c:pt>
                <c:pt idx="4312">
                  <c:v>-1.5182213273673195E-2</c:v>
                </c:pt>
                <c:pt idx="4313">
                  <c:v>-1.4829305570455142E-2</c:v>
                </c:pt>
                <c:pt idx="4314">
                  <c:v>-1.4460169250693378E-2</c:v>
                </c:pt>
                <c:pt idx="4315">
                  <c:v>-1.4079492112600622E-2</c:v>
                </c:pt>
                <c:pt idx="4316">
                  <c:v>-1.3684953152050872E-2</c:v>
                </c:pt>
                <c:pt idx="4317">
                  <c:v>-1.3281234983247847E-2</c:v>
                </c:pt>
                <c:pt idx="4318">
                  <c:v>-1.2866016484348153E-2</c:v>
                </c:pt>
                <c:pt idx="4319">
                  <c:v>-1.2441643157009574E-2</c:v>
                </c:pt>
                <c:pt idx="4320">
                  <c:v>-1.2005796420374804E-2</c:v>
                </c:pt>
                <c:pt idx="4321">
                  <c:v>-1.1565478869806745E-2</c:v>
                </c:pt>
                <c:pt idx="4322">
                  <c:v>-1.1113711954906957E-2</c:v>
                </c:pt>
                <c:pt idx="4323">
                  <c:v>-1.0657492539432933E-2</c:v>
                </c:pt>
                <c:pt idx="4324">
                  <c:v>-1.0194500771876669E-2</c:v>
                </c:pt>
                <c:pt idx="4325">
                  <c:v>-9.7270711295223133E-3</c:v>
                </c:pt>
                <c:pt idx="4326">
                  <c:v>-9.2552099700105028E-3</c:v>
                </c:pt>
                <c:pt idx="4327">
                  <c:v>-8.7789237092341654E-3</c:v>
                </c:pt>
                <c:pt idx="4328">
                  <c:v>-8.3005405163154578E-3</c:v>
                </c:pt>
                <c:pt idx="4329">
                  <c:v>-7.8177429993893099E-3</c:v>
                </c:pt>
                <c:pt idx="4330">
                  <c:v>-7.3351766570315391E-3</c:v>
                </c:pt>
                <c:pt idx="4331">
                  <c:v>-6.8505230168762754E-3</c:v>
                </c:pt>
                <c:pt idx="4332">
                  <c:v>-6.3684198017182059E-3</c:v>
                </c:pt>
                <c:pt idx="4333">
                  <c:v>-5.884231291978459E-3</c:v>
                </c:pt>
                <c:pt idx="4334">
                  <c:v>-5.4025907595491862E-3</c:v>
                </c:pt>
                <c:pt idx="4335">
                  <c:v>-4.9211808476974372E-3</c:v>
                </c:pt>
                <c:pt idx="4336">
                  <c:v>-4.4446270737963367E-3</c:v>
                </c:pt>
                <c:pt idx="4337">
                  <c:v>-3.970611016351322E-3</c:v>
                </c:pt>
                <c:pt idx="4338">
                  <c:v>-3.5014399401513963E-3</c:v>
                </c:pt>
                <c:pt idx="4339">
                  <c:v>-3.0371072608359473E-3</c:v>
                </c:pt>
                <c:pt idx="4340">
                  <c:v>-2.5776064639355667E-3</c:v>
                </c:pt>
                <c:pt idx="4341">
                  <c:v>-2.1252385806991292E-3</c:v>
                </c:pt>
                <c:pt idx="4342">
                  <c:v>-1.67768769364951E-3</c:v>
                </c:pt>
                <c:pt idx="4343">
                  <c:v>-1.2395583982691694E-3</c:v>
                </c:pt>
                <c:pt idx="4344">
                  <c:v>-8.0853405521996713E-4</c:v>
                </c:pt>
                <c:pt idx="4345">
                  <c:v>-3.8921260429392035E-4</c:v>
                </c:pt>
                <c:pt idx="4346">
                  <c:v>2.3025585836999873E-5</c:v>
                </c:pt>
                <c:pt idx="4347">
                  <c:v>4.2358591925339972E-4</c:v>
                </c:pt>
                <c:pt idx="4348">
                  <c:v>8.1708371316890904E-4</c:v>
                </c:pt>
                <c:pt idx="4349">
                  <c:v>1.2173259710730466E-3</c:v>
                </c:pt>
                <c:pt idx="4350">
                  <c:v>1.6266033052615425E-3</c:v>
                </c:pt>
                <c:pt idx="4351">
                  <c:v>2.0403087121527719E-3</c:v>
                </c:pt>
                <c:pt idx="4352">
                  <c:v>2.4630303853647728E-3</c:v>
                </c:pt>
                <c:pt idx="4353">
                  <c:v>2.8901648706864957E-3</c:v>
                </c:pt>
                <c:pt idx="4354">
                  <c:v>3.3240012793358531E-3</c:v>
                </c:pt>
                <c:pt idx="4355">
                  <c:v>3.7622367834188042E-3</c:v>
                </c:pt>
                <c:pt idx="4356">
                  <c:v>4.2025725075923726E-3</c:v>
                </c:pt>
                <c:pt idx="4357">
                  <c:v>4.6472973831248598E-3</c:v>
                </c:pt>
                <c:pt idx="4358">
                  <c:v>5.0941145018472689E-3</c:v>
                </c:pt>
                <c:pt idx="4359">
                  <c:v>5.5430208673402648E-3</c:v>
                </c:pt>
                <c:pt idx="4360">
                  <c:v>5.9917246841015848E-3</c:v>
                </c:pt>
                <c:pt idx="4361">
                  <c:v>6.4425137968131541E-3</c:v>
                </c:pt>
                <c:pt idx="4362">
                  <c:v>6.8930984737780587E-3</c:v>
                </c:pt>
                <c:pt idx="4363">
                  <c:v>7.3411931289691923E-3</c:v>
                </c:pt>
                <c:pt idx="4364">
                  <c:v>7.7890856016766818E-3</c:v>
                </c:pt>
                <c:pt idx="4365">
                  <c:v>8.2344923612813758E-3</c:v>
                </c:pt>
                <c:pt idx="4366">
                  <c:v>8.6751339671135019E-3</c:v>
                </c:pt>
                <c:pt idx="4367">
                  <c:v>9.1155797957953588E-3</c:v>
                </c:pt>
                <c:pt idx="4368">
                  <c:v>9.5489881647358166E-3</c:v>
                </c:pt>
                <c:pt idx="4369">
                  <c:v>9.977647751891694E-3</c:v>
                </c:pt>
                <c:pt idx="4370">
                  <c:v>1.0403843191736817E-2</c:v>
                </c:pt>
                <c:pt idx="4371">
                  <c:v>1.0820744522722303E-2</c:v>
                </c:pt>
                <c:pt idx="4372">
                  <c:v>1.1232916789511771E-2</c:v>
                </c:pt>
                <c:pt idx="4373">
                  <c:v>1.1635814183280413E-2</c:v>
                </c:pt>
                <c:pt idx="4374">
                  <c:v>1.2031722787115506E-2</c:v>
                </c:pt>
                <c:pt idx="4375">
                  <c:v>1.2418376881010773E-2</c:v>
                </c:pt>
                <c:pt idx="4376">
                  <c:v>1.2798060326995708E-2</c:v>
                </c:pt>
                <c:pt idx="4377">
                  <c:v>1.3163964251229565E-2</c:v>
                </c:pt>
                <c:pt idx="4378">
                  <c:v>1.3522918235357895E-2</c:v>
                </c:pt>
                <c:pt idx="4379">
                  <c:v>1.3868117831428273E-2</c:v>
                </c:pt>
                <c:pt idx="4380">
                  <c:v>1.4204117157413654E-2</c:v>
                </c:pt>
                <c:pt idx="4381">
                  <c:v>1.452638727313138E-2</c:v>
                </c:pt>
                <c:pt idx="4382">
                  <c:v>1.4834941570105786E-2</c:v>
                </c:pt>
                <c:pt idx="4383">
                  <c:v>1.5129792867189407E-2</c:v>
                </c:pt>
                <c:pt idx="4384">
                  <c:v>1.5410953411449935E-2</c:v>
                </c:pt>
                <c:pt idx="4385">
                  <c:v>1.5678434879018099E-2</c:v>
                </c:pt>
                <c:pt idx="4386">
                  <c:v>1.5927716565990568E-2</c:v>
                </c:pt>
                <c:pt idx="4387">
                  <c:v>1.6163343009975129E-2</c:v>
                </c:pt>
                <c:pt idx="4388">
                  <c:v>1.6380794267040089E-2</c:v>
                </c:pt>
                <c:pt idx="4389">
                  <c:v>1.6582346770157019E-2</c:v>
                </c:pt>
                <c:pt idx="4390">
                  <c:v>1.6765746295868134E-2</c:v>
                </c:pt>
                <c:pt idx="4391">
                  <c:v>1.693100298567829E-2</c:v>
                </c:pt>
                <c:pt idx="4392">
                  <c:v>1.70758627129034E-2</c:v>
                </c:pt>
                <c:pt idx="4393">
                  <c:v>1.7202597463935931E-2</c:v>
                </c:pt>
                <c:pt idx="4394">
                  <c:v>1.7315739683246845E-2</c:v>
                </c:pt>
                <c:pt idx="4395">
                  <c:v>1.7413031574219584E-2</c:v>
                </c:pt>
                <c:pt idx="4396">
                  <c:v>1.7496740142290634E-2</c:v>
                </c:pt>
                <c:pt idx="4397">
                  <c:v>1.7566868857521123E-2</c:v>
                </c:pt>
                <c:pt idx="4398">
                  <c:v>1.7621158618609023E-2</c:v>
                </c:pt>
                <c:pt idx="4399">
                  <c:v>1.7664135885134269E-2</c:v>
                </c:pt>
                <c:pt idx="4400">
                  <c:v>1.7691278453148329E-2</c:v>
                </c:pt>
                <c:pt idx="4401">
                  <c:v>1.7709373081841839E-2</c:v>
                </c:pt>
                <c:pt idx="4402">
                  <c:v>1.7713896686934905E-2</c:v>
                </c:pt>
                <c:pt idx="4403">
                  <c:v>1.770484945591666E-2</c:v>
                </c:pt>
                <c:pt idx="4404">
                  <c:v>1.7686754743894251E-2</c:v>
                </c:pt>
                <c:pt idx="4405">
                  <c:v>1.7657350125945936E-2</c:v>
                </c:pt>
                <c:pt idx="4406">
                  <c:v>1.7614372562543168E-2</c:v>
                </c:pt>
                <c:pt idx="4407">
                  <c:v>1.7564606719034148E-2</c:v>
                </c:pt>
                <c:pt idx="4408">
                  <c:v>1.7503527010929498E-2</c:v>
                </c:pt>
                <c:pt idx="4409">
                  <c:v>1.7431131328362826E-2</c:v>
                </c:pt>
                <c:pt idx="4410">
                  <c:v>1.7351942442426105E-2</c:v>
                </c:pt>
                <c:pt idx="4411">
                  <c:v>1.7261433043618379E-2</c:v>
                </c:pt>
                <c:pt idx="4412">
                  <c:v>1.7164126141956393E-2</c:v>
                </c:pt>
                <c:pt idx="4413">
                  <c:v>1.7057756414410097E-2</c:v>
                </c:pt>
                <c:pt idx="4414">
                  <c:v>1.6944584491967896E-2</c:v>
                </c:pt>
                <c:pt idx="4415">
                  <c:v>1.6822344180221993E-2</c:v>
                </c:pt>
                <c:pt idx="4416">
                  <c:v>1.66955603943576E-2</c:v>
                </c:pt>
                <c:pt idx="4417">
                  <c:v>1.655970248117089E-2</c:v>
                </c:pt>
                <c:pt idx="4418">
                  <c:v>1.6417031470246868E-2</c:v>
                </c:pt>
                <c:pt idx="4419">
                  <c:v>1.6269809527043599E-2</c:v>
                </c:pt>
                <c:pt idx="4420">
                  <c:v>1.611576913975743E-2</c:v>
                </c:pt>
                <c:pt idx="4421">
                  <c:v>1.5957172957333898E-2</c:v>
                </c:pt>
                <c:pt idx="4422">
                  <c:v>1.5791752563930506E-2</c:v>
                </c:pt>
                <c:pt idx="4423">
                  <c:v>1.5624037756082232E-2</c:v>
                </c:pt>
                <c:pt idx="4424">
                  <c:v>1.5451760366895773E-2</c:v>
                </c:pt>
                <c:pt idx="4425">
                  <c:v>1.5274918010989791E-2</c:v>
                </c:pt>
                <c:pt idx="4426">
                  <c:v>1.5093508239486408E-2</c:v>
                </c:pt>
                <c:pt idx="4427">
                  <c:v>1.4909796796584662E-2</c:v>
                </c:pt>
                <c:pt idx="4428">
                  <c:v>1.4721513721915436E-2</c:v>
                </c:pt>
                <c:pt idx="4429">
                  <c:v>1.4533194660170001E-2</c:v>
                </c:pt>
                <c:pt idx="4430">
                  <c:v>1.434030048426016E-2</c:v>
                </c:pt>
                <c:pt idx="4431">
                  <c:v>1.4147368551458928E-2</c:v>
                </c:pt>
                <c:pt idx="4432">
                  <c:v>1.3952128397859642E-2</c:v>
                </c:pt>
                <c:pt idx="4433">
                  <c:v>1.375684957852441E-2</c:v>
                </c:pt>
                <c:pt idx="4434">
                  <c:v>1.3559260724669286E-2</c:v>
                </c:pt>
                <c:pt idx="4435">
                  <c:v>1.3361632284881408E-2</c:v>
                </c:pt>
                <c:pt idx="4436">
                  <c:v>1.3163964251229565E-2</c:v>
                </c:pt>
                <c:pt idx="4437">
                  <c:v>1.2963983883981456E-2</c:v>
                </c:pt>
                <c:pt idx="4438">
                  <c:v>1.2766236183472945E-2</c:v>
                </c:pt>
                <c:pt idx="4439">
                  <c:v>1.2554806899952364E-2</c:v>
                </c:pt>
                <c:pt idx="4440">
                  <c:v>1.2334235640057978E-2</c:v>
                </c:pt>
                <c:pt idx="4441">
                  <c:v>1.2099966860845246E-2</c:v>
                </c:pt>
                <c:pt idx="4442">
                  <c:v>1.1854266131697599E-2</c:v>
                </c:pt>
                <c:pt idx="4443">
                  <c:v>1.1599400830274442E-2</c:v>
                </c:pt>
                <c:pt idx="4444">
                  <c:v>1.1333087410330456E-2</c:v>
                </c:pt>
                <c:pt idx="4445">
                  <c:v>1.1057593781008679E-2</c:v>
                </c:pt>
                <c:pt idx="4446">
                  <c:v>1.077291230871813E-2</c:v>
                </c:pt>
                <c:pt idx="4447">
                  <c:v>1.0481313557398786E-2</c:v>
                </c:pt>
                <c:pt idx="4448">
                  <c:v>1.0180512317848223E-2</c:v>
                </c:pt>
                <c:pt idx="4449">
                  <c:v>9.8750599551473695E-3</c:v>
                </c:pt>
                <c:pt idx="4450">
                  <c:v>9.5603910877711806E-3</c:v>
                </c:pt>
                <c:pt idx="4451">
                  <c:v>9.2410596133252199E-3</c:v>
                </c:pt>
                <c:pt idx="4452">
                  <c:v>8.9147790314590969E-3</c:v>
                </c:pt>
                <c:pt idx="4453">
                  <c:v>8.5838253679080267E-3</c:v>
                </c:pt>
                <c:pt idx="4454">
                  <c:v>8.2504776037706229E-3</c:v>
                </c:pt>
                <c:pt idx="4455">
                  <c:v>7.9101646666744907E-3</c:v>
                </c:pt>
                <c:pt idx="4456">
                  <c:v>7.567449795457537E-3</c:v>
                </c:pt>
                <c:pt idx="4457">
                  <c:v>7.2246165342735313E-3</c:v>
                </c:pt>
                <c:pt idx="4458">
                  <c:v>6.8770913527458344E-3</c:v>
                </c:pt>
                <c:pt idx="4459">
                  <c:v>6.5271569654474781E-3</c:v>
                </c:pt>
                <c:pt idx="4460">
                  <c:v>6.1770992761145394E-3</c:v>
                </c:pt>
                <c:pt idx="4461">
                  <c:v>5.8269182413003273E-3</c:v>
                </c:pt>
                <c:pt idx="4462">
                  <c:v>5.4766138175430523E-3</c:v>
                </c:pt>
                <c:pt idx="4463">
                  <c:v>5.1261859613659366E-3</c:v>
                </c:pt>
                <c:pt idx="4464">
                  <c:v>4.7756346292767704E-3</c:v>
                </c:pt>
                <c:pt idx="4465">
                  <c:v>4.4295445597037908E-3</c:v>
                </c:pt>
                <c:pt idx="4466">
                  <c:v>4.0833341370322129E-3</c:v>
                </c:pt>
                <c:pt idx="4467">
                  <c:v>3.7415912694945819E-3</c:v>
                </c:pt>
                <c:pt idx="4468">
                  <c:v>3.4020258892096811E-3</c:v>
                </c:pt>
                <c:pt idx="4469">
                  <c:v>3.0646403023750768E-3</c:v>
                </c:pt>
                <c:pt idx="4470">
                  <c:v>2.7340293910013136E-3</c:v>
                </c:pt>
                <c:pt idx="4471">
                  <c:v>2.4056058886722242E-3</c:v>
                </c:pt>
                <c:pt idx="4472">
                  <c:v>2.0862653961243316E-3</c:v>
                </c:pt>
                <c:pt idx="4473">
                  <c:v>1.7691211935022544E-3</c:v>
                </c:pt>
                <c:pt idx="4474">
                  <c:v>1.4610731259032672E-3</c:v>
                </c:pt>
                <c:pt idx="4475">
                  <c:v>1.1575298466720563E-3</c:v>
                </c:pt>
                <c:pt idx="4476">
                  <c:v>8.6309672743611898E-4</c:v>
                </c:pt>
                <c:pt idx="4477">
                  <c:v>5.777818780703381E-4</c:v>
                </c:pt>
                <c:pt idx="4478">
                  <c:v>2.9929126552008523E-4</c:v>
                </c:pt>
                <c:pt idx="4479">
                  <c:v>2.9933158202988253E-5</c:v>
                </c:pt>
                <c:pt idx="4480">
                  <c:v>-2.2798190813255736E-4</c:v>
                </c:pt>
                <c:pt idx="4481">
                  <c:v>-4.790524083146952E-4</c:v>
                </c:pt>
                <c:pt idx="4482">
                  <c:v>-7.1636042757927676E-4</c:v>
                </c:pt>
                <c:pt idx="4483">
                  <c:v>-9.4450565292891753E-4</c:v>
                </c:pt>
                <c:pt idx="4484">
                  <c:v>-1.1588712747609975E-3</c:v>
                </c:pt>
                <c:pt idx="4485">
                  <c:v>-1.3663655881619441E-3</c:v>
                </c:pt>
                <c:pt idx="4486">
                  <c:v>-1.5692904979605071E-3</c:v>
                </c:pt>
                <c:pt idx="4487">
                  <c:v>-1.7653365563974344E-3</c:v>
                </c:pt>
                <c:pt idx="4488">
                  <c:v>-1.9568067964326197E-3</c:v>
                </c:pt>
                <c:pt idx="4489">
                  <c:v>-2.1436985798068964E-3</c:v>
                </c:pt>
                <c:pt idx="4490">
                  <c:v>-2.3237013927512873E-3</c:v>
                </c:pt>
                <c:pt idx="4491">
                  <c:v>-2.5014281898969593E-3</c:v>
                </c:pt>
                <c:pt idx="4492">
                  <c:v>-2.6722602621076508E-3</c:v>
                </c:pt>
                <c:pt idx="4493">
                  <c:v>-2.8385031924866855E-3</c:v>
                </c:pt>
                <c:pt idx="4494">
                  <c:v>-3.0001546888771546E-3</c:v>
                </c:pt>
                <c:pt idx="4495">
                  <c:v>-3.1572125221863701E-3</c:v>
                </c:pt>
                <c:pt idx="4496">
                  <c:v>-3.3119847349951659E-3</c:v>
                </c:pt>
                <c:pt idx="4497">
                  <c:v>-3.4598491478392557E-3</c:v>
                </c:pt>
                <c:pt idx="4498">
                  <c:v>-3.6054244628438425E-3</c:v>
                </c:pt>
                <c:pt idx="4499">
                  <c:v>-3.7463984633199221E-3</c:v>
                </c:pt>
                <c:pt idx="4500">
                  <c:v>-3.8827692044254292E-3</c:v>
                </c:pt>
                <c:pt idx="4501">
                  <c:v>-4.0168466362122679E-3</c:v>
                </c:pt>
                <c:pt idx="4502">
                  <c:v>-4.1463176998948192E-3</c:v>
                </c:pt>
                <c:pt idx="4503">
                  <c:v>-4.2711806089210658E-3</c:v>
                </c:pt>
                <c:pt idx="4504">
                  <c:v>-4.3937463395857801E-3</c:v>
                </c:pt>
                <c:pt idx="4505">
                  <c:v>-4.5140140470609769E-3</c:v>
                </c:pt>
                <c:pt idx="4506">
                  <c:v>-4.6296696543275395E-3</c:v>
                </c:pt>
                <c:pt idx="4507">
                  <c:v>-4.7430250687292563E-3</c:v>
                </c:pt>
                <c:pt idx="4508">
                  <c:v>-4.8540795086782218E-3</c:v>
                </c:pt>
                <c:pt idx="4509">
                  <c:v>-4.9605181986231983E-3</c:v>
                </c:pt>
                <c:pt idx="4510">
                  <c:v>-5.0646539134815427E-3</c:v>
                </c:pt>
                <c:pt idx="4511">
                  <c:v>-5.1688004190595382E-3</c:v>
                </c:pt>
                <c:pt idx="4512">
                  <c:v>-5.268328274081302E-3</c:v>
                </c:pt>
                <c:pt idx="4513">
                  <c:v>-5.3655510415631102E-3</c:v>
                </c:pt>
                <c:pt idx="4514">
                  <c:v>-5.4604680508238967E-3</c:v>
                </c:pt>
                <c:pt idx="4515">
                  <c:v>-5.5530786470472382E-3</c:v>
                </c:pt>
                <c:pt idx="4516">
                  <c:v>-5.6433821912877935E-3</c:v>
                </c:pt>
                <c:pt idx="4517">
                  <c:v>-5.7336938452245967E-3</c:v>
                </c:pt>
                <c:pt idx="4518">
                  <c:v>-5.8193816294920264E-3</c:v>
                </c:pt>
                <c:pt idx="4519">
                  <c:v>-5.9050767142965199E-3</c:v>
                </c:pt>
                <c:pt idx="4520">
                  <c:v>-5.9907791002604682E-3</c:v>
                </c:pt>
                <c:pt idx="4521">
                  <c:v>-6.0741722139472376E-3</c:v>
                </c:pt>
                <c:pt idx="4522">
                  <c:v>-6.155255479871391E-3</c:v>
                </c:pt>
                <c:pt idx="4523">
                  <c:v>-6.2340283384569872E-3</c:v>
                </c:pt>
                <c:pt idx="4524">
                  <c:v>-6.3151244877817092E-3</c:v>
                </c:pt>
                <c:pt idx="4525">
                  <c:v>-6.391592557718484E-3</c:v>
                </c:pt>
                <c:pt idx="4526">
                  <c:v>-6.4703839193600565E-3</c:v>
                </c:pt>
                <c:pt idx="4527">
                  <c:v>-6.5468637871808344E-3</c:v>
                </c:pt>
                <c:pt idx="4528">
                  <c:v>-6.6233494665683956E-3</c:v>
                </c:pt>
                <c:pt idx="4529">
                  <c:v>-6.6975229485866095E-3</c:v>
                </c:pt>
                <c:pt idx="4530">
                  <c:v>-6.774020076292242E-3</c:v>
                </c:pt>
                <c:pt idx="4531">
                  <c:v>-6.848204660540258E-3</c:v>
                </c:pt>
                <c:pt idx="4532">
                  <c:v>-6.9200761892851403E-3</c:v>
                </c:pt>
                <c:pt idx="4533">
                  <c:v>-6.9873154897721612E-3</c:v>
                </c:pt>
                <c:pt idx="4534">
                  <c:v>-7.0476028178898531E-3</c:v>
                </c:pt>
                <c:pt idx="4535">
                  <c:v>-7.1055748063963975E-3</c:v>
                </c:pt>
                <c:pt idx="4536">
                  <c:v>-7.1565929168340148E-3</c:v>
                </c:pt>
                <c:pt idx="4537">
                  <c:v>-7.2029752599618302E-3</c:v>
                </c:pt>
                <c:pt idx="4538">
                  <c:v>-7.244721195084125E-3</c:v>
                </c:pt>
                <c:pt idx="4539">
                  <c:v>-7.2841495003292955E-3</c:v>
                </c:pt>
                <c:pt idx="4540">
                  <c:v>-7.3189404631501809E-3</c:v>
                </c:pt>
                <c:pt idx="4541">
                  <c:v>-7.3514131126115601E-3</c:v>
                </c:pt>
                <c:pt idx="4542">
                  <c:v>-7.3792476453249378E-3</c:v>
                </c:pt>
                <c:pt idx="4543">
                  <c:v>-7.4024436767641255E-3</c:v>
                </c:pt>
                <c:pt idx="4544">
                  <c:v>-7.4256402423180656E-3</c:v>
                </c:pt>
                <c:pt idx="4545">
                  <c:v>-7.4441978793318153E-3</c:v>
                </c:pt>
                <c:pt idx="4546">
                  <c:v>-7.4627558581932263E-3</c:v>
                </c:pt>
                <c:pt idx="4547">
                  <c:v>-7.4766745666803303E-3</c:v>
                </c:pt>
                <c:pt idx="4548">
                  <c:v>-7.490593467462725E-3</c:v>
                </c:pt>
                <c:pt idx="4549">
                  <c:v>-7.5021926983425136E-3</c:v>
                </c:pt>
                <c:pt idx="4550">
                  <c:v>-7.5114721791962324E-3</c:v>
                </c:pt>
                <c:pt idx="4551">
                  <c:v>-7.5207517455175843E-3</c:v>
                </c:pt>
                <c:pt idx="4552">
                  <c:v>-7.5277114763472319E-3</c:v>
                </c:pt>
                <c:pt idx="4553">
                  <c:v>-7.5369911922387178E-3</c:v>
                </c:pt>
                <c:pt idx="4554">
                  <c:v>-7.5416310822356003E-3</c:v>
                </c:pt>
                <c:pt idx="4555">
                  <c:v>-7.5485909572949872E-3</c:v>
                </c:pt>
                <c:pt idx="4556">
                  <c:v>-7.555550880431694E-3</c:v>
                </c:pt>
                <c:pt idx="4557">
                  <c:v>-7.5625108516459427E-3</c:v>
                </c:pt>
                <c:pt idx="4558">
                  <c:v>-7.5694708709381775E-3</c:v>
                </c:pt>
                <c:pt idx="4559">
                  <c:v>-7.5787509714497769E-3</c:v>
                </c:pt>
                <c:pt idx="4560">
                  <c:v>-7.5857111029251634E-3</c:v>
                </c:pt>
                <c:pt idx="4561">
                  <c:v>-7.5973114288934163E-3</c:v>
                </c:pt>
                <c:pt idx="4562">
                  <c:v>-7.6089118884161699E-3</c:v>
                </c:pt>
                <c:pt idx="4563">
                  <c:v>-7.6205124814947567E-3</c:v>
                </c:pt>
                <c:pt idx="4564">
                  <c:v>-7.6367535361818728E-3</c:v>
                </c:pt>
                <c:pt idx="4565">
                  <c:v>-7.6529948526460334E-3</c:v>
                </c:pt>
                <c:pt idx="4566">
                  <c:v>-7.671556677725011E-3</c:v>
                </c:pt>
                <c:pt idx="4567">
                  <c:v>-7.6924391396460123E-3</c:v>
                </c:pt>
                <c:pt idx="4568">
                  <c:v>-7.7179627363566095E-3</c:v>
                </c:pt>
                <c:pt idx="4569">
                  <c:v>-7.7458073973504238E-3</c:v>
                </c:pt>
                <c:pt idx="4570">
                  <c:v>-7.7759733149926902E-3</c:v>
                </c:pt>
                <c:pt idx="4571">
                  <c:v>-7.8107812650998198E-3</c:v>
                </c:pt>
                <c:pt idx="4572">
                  <c:v>-7.847911070355984E-3</c:v>
                </c:pt>
                <c:pt idx="4573">
                  <c:v>-7.8896837363846561E-3</c:v>
                </c:pt>
                <c:pt idx="4574">
                  <c:v>-7.9337789844036166E-3</c:v>
                </c:pt>
                <c:pt idx="4575">
                  <c:v>-7.984839050136916E-3</c:v>
                </c:pt>
                <c:pt idx="4576">
                  <c:v>-8.0382227935917872E-3</c:v>
                </c:pt>
                <c:pt idx="4577">
                  <c:v>-8.098573038483492E-3</c:v>
                </c:pt>
                <c:pt idx="4578">
                  <c:v>-8.1612482708735001E-3</c:v>
                </c:pt>
                <c:pt idx="4579">
                  <c:v>-8.2308919881026732E-3</c:v>
                </c:pt>
                <c:pt idx="4580">
                  <c:v>-8.3051839225949387E-3</c:v>
                </c:pt>
                <c:pt idx="4581">
                  <c:v>-8.3864469940650999E-3</c:v>
                </c:pt>
                <c:pt idx="4582">
                  <c:v>-8.4723607909844567E-3</c:v>
                </c:pt>
                <c:pt idx="4583">
                  <c:v>-8.5652488055560916E-3</c:v>
                </c:pt>
                <c:pt idx="4584">
                  <c:v>-8.6627904289384716E-3</c:v>
                </c:pt>
                <c:pt idx="4585">
                  <c:v>-8.7626642450873149E-3</c:v>
                </c:pt>
                <c:pt idx="4586">
                  <c:v>-8.8695169500094817E-3</c:v>
                </c:pt>
                <c:pt idx="4587">
                  <c:v>-8.9787042299023234E-3</c:v>
                </c:pt>
                <c:pt idx="4588">
                  <c:v>-9.0925503590730816E-3</c:v>
                </c:pt>
                <c:pt idx="4589">
                  <c:v>-9.2110569118175611E-3</c:v>
                </c:pt>
                <c:pt idx="4590">
                  <c:v>-9.3319014517361243E-3</c:v>
                </c:pt>
                <c:pt idx="4591">
                  <c:v>-9.4574091742329891E-3</c:v>
                </c:pt>
                <c:pt idx="4592">
                  <c:v>-9.5829325032796842E-3</c:v>
                </c:pt>
                <c:pt idx="4593">
                  <c:v>-9.7131213308725428E-3</c:v>
                </c:pt>
                <c:pt idx="4594">
                  <c:v>-9.8456521995833324E-3</c:v>
                </c:pt>
                <c:pt idx="4595">
                  <c:v>-9.980526027187242E-3</c:v>
                </c:pt>
                <c:pt idx="4596">
                  <c:v>-1.0115417868384879E-2</c:v>
                </c:pt>
                <c:pt idx="4597">
                  <c:v>-1.0252653915605148E-2</c:v>
                </c:pt>
                <c:pt idx="4598">
                  <c:v>-1.0392235119374815E-2</c:v>
                </c:pt>
                <c:pt idx="4599">
                  <c:v>-1.0531835608332818E-2</c:v>
                </c:pt>
                <c:pt idx="4600">
                  <c:v>-1.0673782544849519E-2</c:v>
                </c:pt>
                <c:pt idx="4601">
                  <c:v>-1.0813421933708822E-2</c:v>
                </c:pt>
                <c:pt idx="4602">
                  <c:v>-1.0955408423968249E-2</c:v>
                </c:pt>
                <c:pt idx="4603">
                  <c:v>-1.1097414858723065E-2</c:v>
                </c:pt>
                <c:pt idx="4604">
                  <c:v>-1.1237112778592406E-2</c:v>
                </c:pt>
                <c:pt idx="4605">
                  <c:v>-1.137915878366913E-2</c:v>
                </c:pt>
                <c:pt idx="4606">
                  <c:v>-1.1518895630589165E-2</c:v>
                </c:pt>
                <c:pt idx="4607">
                  <c:v>-1.1656322356752513E-2</c:v>
                </c:pt>
                <c:pt idx="4608">
                  <c:v>-1.1793767753951467E-2</c:v>
                </c:pt>
                <c:pt idx="4609">
                  <c:v>-1.1931231824722222E-2</c:v>
                </c:pt>
                <c:pt idx="4610">
                  <c:v>-1.206405383366338E-2</c:v>
                </c:pt>
                <c:pt idx="4611">
                  <c:v>-1.2196893276285481E-2</c:v>
                </c:pt>
                <c:pt idx="4612">
                  <c:v>-1.232508821482714E-2</c:v>
                </c:pt>
                <c:pt idx="4613">
                  <c:v>-1.2453299389283412E-2</c:v>
                </c:pt>
                <c:pt idx="4614">
                  <c:v>-1.2576863702189689E-2</c:v>
                </c:pt>
                <c:pt idx="4615">
                  <c:v>-1.2698111269175971E-2</c:v>
                </c:pt>
                <c:pt idx="4616">
                  <c:v>-1.2814709159696847E-2</c:v>
                </c:pt>
                <c:pt idx="4617">
                  <c:v>-1.2928988116945206E-2</c:v>
                </c:pt>
                <c:pt idx="4618">
                  <c:v>-1.3038614742667098E-2</c:v>
                </c:pt>
                <c:pt idx="4619">
                  <c:v>-1.314592037560991E-2</c:v>
                </c:pt>
                <c:pt idx="4620">
                  <c:v>-1.3248571181995406E-2</c:v>
                </c:pt>
                <c:pt idx="4621">
                  <c:v>-1.3344232430697156E-2</c:v>
                </c:pt>
                <c:pt idx="4622">
                  <c:v>-1.3437569181894204E-2</c:v>
                </c:pt>
                <c:pt idx="4623">
                  <c:v>-1.3523913330775628E-2</c:v>
                </c:pt>
                <c:pt idx="4624">
                  <c:v>-1.3605596999092251E-2</c:v>
                </c:pt>
                <c:pt idx="4625">
                  <c:v>-1.3682619058875911E-2</c:v>
                </c:pt>
                <c:pt idx="4626">
                  <c:v>-1.375264419206057E-2</c:v>
                </c:pt>
                <c:pt idx="4627">
                  <c:v>-1.381567094783609E-2</c:v>
                </c:pt>
                <c:pt idx="4628">
                  <c:v>-1.3874032548876203E-2</c:v>
                </c:pt>
                <c:pt idx="4629">
                  <c:v>-1.3925393536896147E-2</c:v>
                </c:pt>
                <c:pt idx="4630">
                  <c:v>-1.3972087601989758E-2</c:v>
                </c:pt>
                <c:pt idx="4631">
                  <c:v>-1.4014114099155206E-2</c:v>
                </c:pt>
                <c:pt idx="4632">
                  <c:v>-1.4051472447848656E-2</c:v>
                </c:pt>
                <c:pt idx="4633">
                  <c:v>-1.4086497149760069E-2</c:v>
                </c:pt>
                <c:pt idx="4634">
                  <c:v>-1.4114517782293889E-2</c:v>
                </c:pt>
                <c:pt idx="4635">
                  <c:v>-1.4140204042272453E-2</c:v>
                </c:pt>
                <c:pt idx="4636">
                  <c:v>-1.4161220557081355E-2</c:v>
                </c:pt>
                <c:pt idx="4637">
                  <c:v>-1.4177567036376626E-2</c:v>
                </c:pt>
                <c:pt idx="4638">
                  <c:v>-1.4191578514049175E-2</c:v>
                </c:pt>
                <c:pt idx="4639">
                  <c:v>-1.4203254893314421E-2</c:v>
                </c:pt>
                <c:pt idx="4640">
                  <c:v>-1.4210260785399775E-2</c:v>
                </c:pt>
                <c:pt idx="4641">
                  <c:v>-1.4212596093515995E-2</c:v>
                </c:pt>
                <c:pt idx="4642">
                  <c:v>-1.4214931407009468E-2</c:v>
                </c:pt>
                <c:pt idx="4643">
                  <c:v>-1.4212596093515995E-2</c:v>
                </c:pt>
                <c:pt idx="4644">
                  <c:v>-1.420792548266081E-2</c:v>
                </c:pt>
                <c:pt idx="4645">
                  <c:v>-1.4200919606706996E-2</c:v>
                </c:pt>
                <c:pt idx="4646">
                  <c:v>-1.4191578514049175E-2</c:v>
                </c:pt>
                <c:pt idx="4647">
                  <c:v>-1.4179902269212619E-2</c:v>
                </c:pt>
                <c:pt idx="4648">
                  <c:v>-1.4165890952852145E-2</c:v>
                </c:pt>
                <c:pt idx="4649">
                  <c:v>-1.4151879830063718E-2</c:v>
                </c:pt>
                <c:pt idx="4650">
                  <c:v>-1.413553376479415E-2</c:v>
                </c:pt>
                <c:pt idx="4651">
                  <c:v>-1.4116852869953345E-2</c:v>
                </c:pt>
                <c:pt idx="4652">
                  <c:v>-1.4095837274578304E-2</c:v>
                </c:pt>
                <c:pt idx="4653">
                  <c:v>-1.407482211471045E-2</c:v>
                </c:pt>
                <c:pt idx="4654">
                  <c:v>-1.4051472447848656E-2</c:v>
                </c:pt>
                <c:pt idx="4655">
                  <c:v>-1.4028123318626573E-2</c:v>
                </c:pt>
                <c:pt idx="4656">
                  <c:v>-1.4004774727031988E-2</c:v>
                </c:pt>
                <c:pt idx="4657">
                  <c:v>-1.3979091897222684E-2</c:v>
                </c:pt>
                <c:pt idx="4658">
                  <c:v>-1.3953409717911036E-2</c:v>
                </c:pt>
                <c:pt idx="4659">
                  <c:v>-1.3927728189080613E-2</c:v>
                </c:pt>
                <c:pt idx="4660">
                  <c:v>-1.390204731071476E-2</c:v>
                </c:pt>
                <c:pt idx="4661">
                  <c:v>-1.3876367082797492E-2</c:v>
                </c:pt>
                <c:pt idx="4662">
                  <c:v>-1.385068750531171E-2</c:v>
                </c:pt>
                <c:pt idx="4663">
                  <c:v>-1.3825008578241427E-2</c:v>
                </c:pt>
                <c:pt idx="4664">
                  <c:v>-1.3799330301569768E-2</c:v>
                </c:pt>
                <c:pt idx="4665">
                  <c:v>-1.3773652675280523E-2</c:v>
                </c:pt>
                <c:pt idx="4666">
                  <c:v>-1.3750309943021621E-2</c:v>
                </c:pt>
                <c:pt idx="4667">
                  <c:v>-1.3726967748242558E-2</c:v>
                </c:pt>
                <c:pt idx="4668">
                  <c:v>-1.3705960232476722E-2</c:v>
                </c:pt>
                <c:pt idx="4669">
                  <c:v>-1.3684953152050872E-2</c:v>
                </c:pt>
                <c:pt idx="4670">
                  <c:v>-1.3663946506955682E-2</c:v>
                </c:pt>
                <c:pt idx="4671">
                  <c:v>-1.3645274298993204E-2</c:v>
                </c:pt>
                <c:pt idx="4672">
                  <c:v>-1.3628936399174174E-2</c:v>
                </c:pt>
                <c:pt idx="4673">
                  <c:v>-1.3614932694635984E-2</c:v>
                </c:pt>
                <c:pt idx="4674">
                  <c:v>-1.3600929183564592E-2</c:v>
                </c:pt>
                <c:pt idx="4675">
                  <c:v>-1.3589259738790549E-2</c:v>
                </c:pt>
                <c:pt idx="4676">
                  <c:v>-1.357992427970256E-2</c:v>
                </c:pt>
                <c:pt idx="4677">
                  <c:v>-1.3575256582401884E-2</c:v>
                </c:pt>
                <c:pt idx="4678">
                  <c:v>-1.3570588906596681E-2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0F0-43B7-A3B2-68D52A8EFCCA}"/>
            </c:ext>
          </c:extLst>
        </c:ser>
        <c:ser>
          <c:idx val="1"/>
          <c:order val="1"/>
          <c:tx>
            <c:strRef>
              <c:f>'Sample 15 (4096 scan)'!$E$1</c:f>
              <c:strCache>
                <c:ptCount val="1"/>
                <c:pt idx="0">
                  <c:v>Sample 15 (3096 scans) BEFORE thermal treatment</c:v>
                </c:pt>
              </c:strCache>
            </c:strRef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'Sample 15 (4096 scan)'!$E$3:$E$4681</c:f>
              <c:numCache>
                <c:formatCode>General</c:formatCode>
                <c:ptCount val="4679"/>
                <c:pt idx="0">
                  <c:v>2.5047899999999998</c:v>
                </c:pt>
                <c:pt idx="1">
                  <c:v>2.5096349999999998</c:v>
                </c:pt>
                <c:pt idx="2">
                  <c:v>2.5144799999999998</c:v>
                </c:pt>
                <c:pt idx="3">
                  <c:v>2.5193249999999998</c:v>
                </c:pt>
                <c:pt idx="4">
                  <c:v>2.5241699999999998</c:v>
                </c:pt>
                <c:pt idx="5">
                  <c:v>2.5290149999999998</c:v>
                </c:pt>
                <c:pt idx="6">
                  <c:v>2.5338599999999998</c:v>
                </c:pt>
                <c:pt idx="7">
                  <c:v>2.5387050000000002</c:v>
                </c:pt>
                <c:pt idx="8">
                  <c:v>2.5435500000000002</c:v>
                </c:pt>
                <c:pt idx="9">
                  <c:v>2.5483950000000002</c:v>
                </c:pt>
                <c:pt idx="10">
                  <c:v>2.5532400000000002</c:v>
                </c:pt>
                <c:pt idx="11">
                  <c:v>2.5580850000000002</c:v>
                </c:pt>
                <c:pt idx="12">
                  <c:v>2.5629300000000002</c:v>
                </c:pt>
                <c:pt idx="13">
                  <c:v>2.5677750000000001</c:v>
                </c:pt>
                <c:pt idx="14">
                  <c:v>2.5726200000000001</c:v>
                </c:pt>
                <c:pt idx="15">
                  <c:v>2.577464</c:v>
                </c:pt>
                <c:pt idx="16">
                  <c:v>2.582309</c:v>
                </c:pt>
                <c:pt idx="17">
                  <c:v>2.587154</c:v>
                </c:pt>
                <c:pt idx="18">
                  <c:v>2.5919989999999999</c:v>
                </c:pt>
                <c:pt idx="19">
                  <c:v>2.5968439999999999</c:v>
                </c:pt>
                <c:pt idx="20">
                  <c:v>2.6016889999999999</c:v>
                </c:pt>
                <c:pt idx="21">
                  <c:v>2.6065339999999999</c:v>
                </c:pt>
                <c:pt idx="22">
                  <c:v>2.6113789999999999</c:v>
                </c:pt>
                <c:pt idx="23">
                  <c:v>2.6162239999999999</c:v>
                </c:pt>
                <c:pt idx="24">
                  <c:v>2.6210689999999999</c:v>
                </c:pt>
                <c:pt idx="25">
                  <c:v>2.6259139999999999</c:v>
                </c:pt>
                <c:pt idx="26">
                  <c:v>2.6307589999999998</c:v>
                </c:pt>
                <c:pt idx="27">
                  <c:v>2.6356039999999998</c:v>
                </c:pt>
                <c:pt idx="28">
                  <c:v>2.6404489999999998</c:v>
                </c:pt>
                <c:pt idx="29">
                  <c:v>2.6452939999999998</c:v>
                </c:pt>
                <c:pt idx="30">
                  <c:v>2.6501389999999998</c:v>
                </c:pt>
                <c:pt idx="31">
                  <c:v>2.6549839999999998</c:v>
                </c:pt>
                <c:pt idx="32">
                  <c:v>2.6598290000000002</c:v>
                </c:pt>
                <c:pt idx="33">
                  <c:v>2.6646740000000002</c:v>
                </c:pt>
                <c:pt idx="34">
                  <c:v>2.6695190000000002</c:v>
                </c:pt>
                <c:pt idx="35">
                  <c:v>2.6743640000000002</c:v>
                </c:pt>
                <c:pt idx="36">
                  <c:v>2.6792090000000002</c:v>
                </c:pt>
                <c:pt idx="37">
                  <c:v>2.684053</c:v>
                </c:pt>
                <c:pt idx="38">
                  <c:v>2.688898</c:v>
                </c:pt>
                <c:pt idx="39">
                  <c:v>2.693743</c:v>
                </c:pt>
                <c:pt idx="40">
                  <c:v>2.698588</c:v>
                </c:pt>
                <c:pt idx="41">
                  <c:v>2.703433</c:v>
                </c:pt>
                <c:pt idx="42">
                  <c:v>2.708278</c:v>
                </c:pt>
                <c:pt idx="43">
                  <c:v>2.713123</c:v>
                </c:pt>
                <c:pt idx="44">
                  <c:v>2.7179679999999999</c:v>
                </c:pt>
                <c:pt idx="45">
                  <c:v>2.7228129999999999</c:v>
                </c:pt>
                <c:pt idx="46">
                  <c:v>2.7276579999999999</c:v>
                </c:pt>
                <c:pt idx="47">
                  <c:v>2.7325029999999999</c:v>
                </c:pt>
                <c:pt idx="48">
                  <c:v>2.7373479999999999</c:v>
                </c:pt>
                <c:pt idx="49">
                  <c:v>2.7421929999999999</c:v>
                </c:pt>
                <c:pt idx="50">
                  <c:v>2.7470379999999999</c:v>
                </c:pt>
                <c:pt idx="51">
                  <c:v>2.7518829999999999</c:v>
                </c:pt>
                <c:pt idx="52">
                  <c:v>2.7567279999999998</c:v>
                </c:pt>
                <c:pt idx="53">
                  <c:v>2.7615729999999998</c:v>
                </c:pt>
                <c:pt idx="54">
                  <c:v>2.7664179999999998</c:v>
                </c:pt>
                <c:pt idx="55">
                  <c:v>2.7712629999999998</c:v>
                </c:pt>
                <c:pt idx="56">
                  <c:v>2.7761079999999998</c:v>
                </c:pt>
                <c:pt idx="57">
                  <c:v>2.7809529999999998</c:v>
                </c:pt>
                <c:pt idx="58">
                  <c:v>2.7857980000000002</c:v>
                </c:pt>
                <c:pt idx="59">
                  <c:v>2.7906430000000002</c:v>
                </c:pt>
                <c:pt idx="60">
                  <c:v>2.7954870000000001</c:v>
                </c:pt>
                <c:pt idx="61">
                  <c:v>2.800332</c:v>
                </c:pt>
                <c:pt idx="62">
                  <c:v>2.805177</c:v>
                </c:pt>
                <c:pt idx="63">
                  <c:v>2.810022</c:v>
                </c:pt>
                <c:pt idx="64">
                  <c:v>2.814867</c:v>
                </c:pt>
                <c:pt idx="65">
                  <c:v>2.819712</c:v>
                </c:pt>
                <c:pt idx="66">
                  <c:v>2.824557</c:v>
                </c:pt>
                <c:pt idx="67">
                  <c:v>2.829402</c:v>
                </c:pt>
                <c:pt idx="68">
                  <c:v>2.834247</c:v>
                </c:pt>
                <c:pt idx="69">
                  <c:v>2.8390919999999999</c:v>
                </c:pt>
                <c:pt idx="70">
                  <c:v>2.8439369999999999</c:v>
                </c:pt>
                <c:pt idx="71">
                  <c:v>2.8487819999999999</c:v>
                </c:pt>
                <c:pt idx="72">
                  <c:v>2.8536269999999999</c:v>
                </c:pt>
                <c:pt idx="73">
                  <c:v>2.8584719999999999</c:v>
                </c:pt>
                <c:pt idx="74">
                  <c:v>2.8633169999999999</c:v>
                </c:pt>
                <c:pt idx="75">
                  <c:v>2.8681619999999999</c:v>
                </c:pt>
                <c:pt idx="76">
                  <c:v>2.8730069999999999</c:v>
                </c:pt>
                <c:pt idx="77">
                  <c:v>2.8778519999999999</c:v>
                </c:pt>
                <c:pt idx="78">
                  <c:v>2.8826969999999998</c:v>
                </c:pt>
                <c:pt idx="79">
                  <c:v>2.8875419999999998</c:v>
                </c:pt>
                <c:pt idx="80">
                  <c:v>2.8923869999999998</c:v>
                </c:pt>
                <c:pt idx="81">
                  <c:v>2.8972319999999998</c:v>
                </c:pt>
                <c:pt idx="82">
                  <c:v>2.9020760000000001</c:v>
                </c:pt>
                <c:pt idx="83">
                  <c:v>2.9069210000000001</c:v>
                </c:pt>
                <c:pt idx="84">
                  <c:v>2.9117660000000001</c:v>
                </c:pt>
                <c:pt idx="85">
                  <c:v>2.9166110000000001</c:v>
                </c:pt>
                <c:pt idx="86">
                  <c:v>2.9214560000000001</c:v>
                </c:pt>
                <c:pt idx="87">
                  <c:v>2.926301</c:v>
                </c:pt>
                <c:pt idx="88">
                  <c:v>2.931146</c:v>
                </c:pt>
                <c:pt idx="89">
                  <c:v>2.935991</c:v>
                </c:pt>
                <c:pt idx="90">
                  <c:v>2.940836</c:v>
                </c:pt>
                <c:pt idx="91">
                  <c:v>2.945681</c:v>
                </c:pt>
                <c:pt idx="92">
                  <c:v>2.950526</c:v>
                </c:pt>
                <c:pt idx="93">
                  <c:v>2.955371</c:v>
                </c:pt>
                <c:pt idx="94">
                  <c:v>2.960216</c:v>
                </c:pt>
                <c:pt idx="95">
                  <c:v>2.9650609999999999</c:v>
                </c:pt>
                <c:pt idx="96">
                  <c:v>2.9699059999999999</c:v>
                </c:pt>
                <c:pt idx="97">
                  <c:v>2.9747509999999999</c:v>
                </c:pt>
                <c:pt idx="98">
                  <c:v>2.9795959999999999</c:v>
                </c:pt>
                <c:pt idx="99">
                  <c:v>2.9844409999999999</c:v>
                </c:pt>
                <c:pt idx="100">
                  <c:v>2.9892859999999999</c:v>
                </c:pt>
                <c:pt idx="101">
                  <c:v>2.9941309999999999</c:v>
                </c:pt>
                <c:pt idx="102">
                  <c:v>2.9989759999999999</c:v>
                </c:pt>
                <c:pt idx="103">
                  <c:v>3.0038209999999999</c:v>
                </c:pt>
                <c:pt idx="104">
                  <c:v>3.0086659999999998</c:v>
                </c:pt>
                <c:pt idx="105">
                  <c:v>3.0135100000000001</c:v>
                </c:pt>
                <c:pt idx="106">
                  <c:v>3.0183550000000001</c:v>
                </c:pt>
                <c:pt idx="107">
                  <c:v>3.0232000000000001</c:v>
                </c:pt>
                <c:pt idx="108">
                  <c:v>3.0280450000000001</c:v>
                </c:pt>
                <c:pt idx="109">
                  <c:v>3.0328900000000001</c:v>
                </c:pt>
                <c:pt idx="110">
                  <c:v>3.0377350000000001</c:v>
                </c:pt>
                <c:pt idx="111">
                  <c:v>3.0425800000000001</c:v>
                </c:pt>
                <c:pt idx="112">
                  <c:v>3.0474250000000001</c:v>
                </c:pt>
                <c:pt idx="113">
                  <c:v>3.05227</c:v>
                </c:pt>
                <c:pt idx="114">
                  <c:v>3.057115</c:v>
                </c:pt>
                <c:pt idx="115">
                  <c:v>3.06196</c:v>
                </c:pt>
                <c:pt idx="116">
                  <c:v>3.066805</c:v>
                </c:pt>
                <c:pt idx="117">
                  <c:v>3.07165</c:v>
                </c:pt>
                <c:pt idx="118">
                  <c:v>3.076495</c:v>
                </c:pt>
                <c:pt idx="119">
                  <c:v>3.08134</c:v>
                </c:pt>
                <c:pt idx="120">
                  <c:v>3.086185</c:v>
                </c:pt>
                <c:pt idx="121">
                  <c:v>3.0910299999999999</c:v>
                </c:pt>
                <c:pt idx="122">
                  <c:v>3.0958749999999999</c:v>
                </c:pt>
                <c:pt idx="123">
                  <c:v>3.1007199999999999</c:v>
                </c:pt>
                <c:pt idx="124">
                  <c:v>3.1055649999999999</c:v>
                </c:pt>
                <c:pt idx="125">
                  <c:v>3.1104099999999999</c:v>
                </c:pt>
                <c:pt idx="126">
                  <c:v>3.1152549999999999</c:v>
                </c:pt>
                <c:pt idx="127">
                  <c:v>3.1200999999999999</c:v>
                </c:pt>
                <c:pt idx="128">
                  <c:v>3.1249440000000002</c:v>
                </c:pt>
                <c:pt idx="129">
                  <c:v>3.1297890000000002</c:v>
                </c:pt>
                <c:pt idx="130">
                  <c:v>3.1346340000000001</c:v>
                </c:pt>
                <c:pt idx="131">
                  <c:v>3.1394790000000001</c:v>
                </c:pt>
                <c:pt idx="132">
                  <c:v>3.1443240000000001</c:v>
                </c:pt>
                <c:pt idx="133">
                  <c:v>3.1491690000000001</c:v>
                </c:pt>
                <c:pt idx="134">
                  <c:v>3.1540140000000001</c:v>
                </c:pt>
                <c:pt idx="135">
                  <c:v>3.1588590000000001</c:v>
                </c:pt>
                <c:pt idx="136">
                  <c:v>3.1637040000000001</c:v>
                </c:pt>
                <c:pt idx="137">
                  <c:v>3.1685490000000001</c:v>
                </c:pt>
                <c:pt idx="138">
                  <c:v>3.173394</c:v>
                </c:pt>
                <c:pt idx="139">
                  <c:v>3.178239</c:v>
                </c:pt>
                <c:pt idx="140">
                  <c:v>3.183084</c:v>
                </c:pt>
                <c:pt idx="141">
                  <c:v>3.187929</c:v>
                </c:pt>
                <c:pt idx="142">
                  <c:v>3.192774</c:v>
                </c:pt>
                <c:pt idx="143">
                  <c:v>3.197619</c:v>
                </c:pt>
                <c:pt idx="144">
                  <c:v>3.202464</c:v>
                </c:pt>
                <c:pt idx="145">
                  <c:v>3.207309</c:v>
                </c:pt>
                <c:pt idx="146">
                  <c:v>3.212154</c:v>
                </c:pt>
                <c:pt idx="147">
                  <c:v>3.2169989999999999</c:v>
                </c:pt>
                <c:pt idx="148">
                  <c:v>3.2218439999999999</c:v>
                </c:pt>
                <c:pt idx="149">
                  <c:v>3.2266889999999999</c:v>
                </c:pt>
                <c:pt idx="150">
                  <c:v>3.2315330000000002</c:v>
                </c:pt>
                <c:pt idx="151">
                  <c:v>3.2363780000000002</c:v>
                </c:pt>
                <c:pt idx="152">
                  <c:v>3.2412230000000002</c:v>
                </c:pt>
                <c:pt idx="153">
                  <c:v>3.2460680000000002</c:v>
                </c:pt>
                <c:pt idx="154">
                  <c:v>3.2509130000000002</c:v>
                </c:pt>
                <c:pt idx="155">
                  <c:v>3.2557580000000002</c:v>
                </c:pt>
                <c:pt idx="156">
                  <c:v>3.2606030000000001</c:v>
                </c:pt>
                <c:pt idx="157">
                  <c:v>3.2654480000000001</c:v>
                </c:pt>
                <c:pt idx="158">
                  <c:v>3.2702930000000001</c:v>
                </c:pt>
                <c:pt idx="159">
                  <c:v>3.2751380000000001</c:v>
                </c:pt>
                <c:pt idx="160">
                  <c:v>3.2799830000000001</c:v>
                </c:pt>
                <c:pt idx="161">
                  <c:v>3.2848280000000001</c:v>
                </c:pt>
                <c:pt idx="162">
                  <c:v>3.2896730000000001</c:v>
                </c:pt>
                <c:pt idx="163">
                  <c:v>3.2945180000000001</c:v>
                </c:pt>
                <c:pt idx="164">
                  <c:v>3.299363</c:v>
                </c:pt>
                <c:pt idx="165">
                  <c:v>3.304208</c:v>
                </c:pt>
                <c:pt idx="166">
                  <c:v>3.309053</c:v>
                </c:pt>
                <c:pt idx="167">
                  <c:v>3.313898</c:v>
                </c:pt>
                <c:pt idx="168">
                  <c:v>3.318743</c:v>
                </c:pt>
                <c:pt idx="169">
                  <c:v>3.323588</c:v>
                </c:pt>
                <c:pt idx="170">
                  <c:v>3.328433</c:v>
                </c:pt>
                <c:pt idx="171">
                  <c:v>3.333278</c:v>
                </c:pt>
                <c:pt idx="172">
                  <c:v>3.338123</c:v>
                </c:pt>
                <c:pt idx="173">
                  <c:v>3.3429669999999998</c:v>
                </c:pt>
                <c:pt idx="174">
                  <c:v>3.3478119999999998</c:v>
                </c:pt>
                <c:pt idx="175">
                  <c:v>3.3526570000000002</c:v>
                </c:pt>
                <c:pt idx="176">
                  <c:v>3.3575020000000002</c:v>
                </c:pt>
                <c:pt idx="177">
                  <c:v>3.3623470000000002</c:v>
                </c:pt>
                <c:pt idx="178">
                  <c:v>3.3671920000000002</c:v>
                </c:pt>
                <c:pt idx="179">
                  <c:v>3.3720370000000002</c:v>
                </c:pt>
                <c:pt idx="180">
                  <c:v>3.3768820000000002</c:v>
                </c:pt>
                <c:pt idx="181">
                  <c:v>3.3817270000000001</c:v>
                </c:pt>
                <c:pt idx="182">
                  <c:v>3.3865720000000001</c:v>
                </c:pt>
                <c:pt idx="183">
                  <c:v>3.3914170000000001</c:v>
                </c:pt>
                <c:pt idx="184">
                  <c:v>3.3962620000000001</c:v>
                </c:pt>
                <c:pt idx="185">
                  <c:v>3.4011070000000001</c:v>
                </c:pt>
                <c:pt idx="186">
                  <c:v>3.4059520000000001</c:v>
                </c:pt>
                <c:pt idx="187">
                  <c:v>3.4107970000000001</c:v>
                </c:pt>
                <c:pt idx="188">
                  <c:v>3.4156420000000001</c:v>
                </c:pt>
                <c:pt idx="189">
                  <c:v>3.4204870000000001</c:v>
                </c:pt>
                <c:pt idx="190">
                  <c:v>3.425332</c:v>
                </c:pt>
                <c:pt idx="191">
                  <c:v>3.430177</c:v>
                </c:pt>
                <c:pt idx="192">
                  <c:v>3.435022</c:v>
                </c:pt>
                <c:pt idx="193">
                  <c:v>3.439867</c:v>
                </c:pt>
                <c:pt idx="194">
                  <c:v>3.444712</c:v>
                </c:pt>
                <c:pt idx="195">
                  <c:v>3.4495559999999998</c:v>
                </c:pt>
                <c:pt idx="196">
                  <c:v>3.4544009999999998</c:v>
                </c:pt>
                <c:pt idx="197">
                  <c:v>3.4592459999999998</c:v>
                </c:pt>
                <c:pt idx="198">
                  <c:v>3.4640909999999998</c:v>
                </c:pt>
                <c:pt idx="199">
                  <c:v>3.4689359999999998</c:v>
                </c:pt>
                <c:pt idx="200">
                  <c:v>3.4737809999999998</c:v>
                </c:pt>
                <c:pt idx="201">
                  <c:v>3.4786260000000002</c:v>
                </c:pt>
                <c:pt idx="202">
                  <c:v>3.4834710000000002</c:v>
                </c:pt>
                <c:pt idx="203">
                  <c:v>3.4883160000000002</c:v>
                </c:pt>
                <c:pt idx="204">
                  <c:v>3.4931610000000002</c:v>
                </c:pt>
                <c:pt idx="205">
                  <c:v>3.4980060000000002</c:v>
                </c:pt>
                <c:pt idx="206">
                  <c:v>3.5028510000000002</c:v>
                </c:pt>
                <c:pt idx="207">
                  <c:v>3.5076960000000001</c:v>
                </c:pt>
                <c:pt idx="208">
                  <c:v>3.5125410000000001</c:v>
                </c:pt>
                <c:pt idx="209">
                  <c:v>3.5173860000000001</c:v>
                </c:pt>
                <c:pt idx="210">
                  <c:v>3.5222310000000001</c:v>
                </c:pt>
                <c:pt idx="211">
                  <c:v>3.5270760000000001</c:v>
                </c:pt>
                <c:pt idx="212">
                  <c:v>3.5319210000000001</c:v>
                </c:pt>
                <c:pt idx="213">
                  <c:v>3.5367660000000001</c:v>
                </c:pt>
                <c:pt idx="214">
                  <c:v>3.5416110000000001</c:v>
                </c:pt>
                <c:pt idx="215">
                  <c:v>3.5464560000000001</c:v>
                </c:pt>
                <c:pt idx="216">
                  <c:v>3.551301</c:v>
                </c:pt>
                <c:pt idx="217">
                  <c:v>3.556146</c:v>
                </c:pt>
                <c:pt idx="218">
                  <c:v>3.5609899999999999</c:v>
                </c:pt>
                <c:pt idx="219">
                  <c:v>3.5658349999999999</c:v>
                </c:pt>
                <c:pt idx="220">
                  <c:v>3.5706799999999999</c:v>
                </c:pt>
                <c:pt idx="221">
                  <c:v>3.5755249999999998</c:v>
                </c:pt>
                <c:pt idx="222">
                  <c:v>3.5803699999999998</c:v>
                </c:pt>
                <c:pt idx="223">
                  <c:v>3.5852149999999998</c:v>
                </c:pt>
                <c:pt idx="224">
                  <c:v>3.5900599999999998</c:v>
                </c:pt>
                <c:pt idx="225">
                  <c:v>3.5949049999999998</c:v>
                </c:pt>
                <c:pt idx="226">
                  <c:v>3.5997499999999998</c:v>
                </c:pt>
                <c:pt idx="227">
                  <c:v>3.6045950000000002</c:v>
                </c:pt>
                <c:pt idx="228">
                  <c:v>3.6094400000000002</c:v>
                </c:pt>
                <c:pt idx="229">
                  <c:v>3.6142850000000002</c:v>
                </c:pt>
                <c:pt idx="230">
                  <c:v>3.6191300000000002</c:v>
                </c:pt>
                <c:pt idx="231">
                  <c:v>3.6239750000000002</c:v>
                </c:pt>
                <c:pt idx="232">
                  <c:v>3.6288200000000002</c:v>
                </c:pt>
                <c:pt idx="233">
                  <c:v>3.6336650000000001</c:v>
                </c:pt>
                <c:pt idx="234">
                  <c:v>3.6385100000000001</c:v>
                </c:pt>
                <c:pt idx="235">
                  <c:v>3.6433550000000001</c:v>
                </c:pt>
                <c:pt idx="236">
                  <c:v>3.6482000000000001</c:v>
                </c:pt>
                <c:pt idx="237">
                  <c:v>3.6530450000000001</c:v>
                </c:pt>
                <c:pt idx="238">
                  <c:v>3.6578900000000001</c:v>
                </c:pt>
                <c:pt idx="239">
                  <c:v>3.6627350000000001</c:v>
                </c:pt>
                <c:pt idx="240">
                  <c:v>3.6675800000000001</c:v>
                </c:pt>
                <c:pt idx="241">
                  <c:v>3.6724239999999999</c:v>
                </c:pt>
                <c:pt idx="242">
                  <c:v>3.6772689999999999</c:v>
                </c:pt>
                <c:pt idx="243">
                  <c:v>3.6821139999999999</c:v>
                </c:pt>
                <c:pt idx="244">
                  <c:v>3.6869589999999999</c:v>
                </c:pt>
                <c:pt idx="245">
                  <c:v>3.6918039999999999</c:v>
                </c:pt>
                <c:pt idx="246">
                  <c:v>3.6966489999999999</c:v>
                </c:pt>
                <c:pt idx="247">
                  <c:v>3.7014939999999998</c:v>
                </c:pt>
                <c:pt idx="248">
                  <c:v>3.7063389999999998</c:v>
                </c:pt>
                <c:pt idx="249">
                  <c:v>3.7111839999999998</c:v>
                </c:pt>
                <c:pt idx="250">
                  <c:v>3.7160289999999998</c:v>
                </c:pt>
                <c:pt idx="251">
                  <c:v>3.7208739999999998</c:v>
                </c:pt>
                <c:pt idx="252">
                  <c:v>3.7257189999999998</c:v>
                </c:pt>
                <c:pt idx="253">
                  <c:v>3.7305640000000002</c:v>
                </c:pt>
                <c:pt idx="254">
                  <c:v>3.7354090000000002</c:v>
                </c:pt>
                <c:pt idx="255">
                  <c:v>3.7402540000000002</c:v>
                </c:pt>
                <c:pt idx="256">
                  <c:v>3.7450990000000002</c:v>
                </c:pt>
                <c:pt idx="257">
                  <c:v>3.7499440000000002</c:v>
                </c:pt>
                <c:pt idx="258">
                  <c:v>3.7547890000000002</c:v>
                </c:pt>
                <c:pt idx="259">
                  <c:v>3.7596340000000001</c:v>
                </c:pt>
                <c:pt idx="260">
                  <c:v>3.7644790000000001</c:v>
                </c:pt>
                <c:pt idx="261">
                  <c:v>3.7693240000000001</c:v>
                </c:pt>
                <c:pt idx="262">
                  <c:v>3.7741690000000001</c:v>
                </c:pt>
                <c:pt idx="263">
                  <c:v>3.779013</c:v>
                </c:pt>
                <c:pt idx="264">
                  <c:v>3.7838579999999999</c:v>
                </c:pt>
                <c:pt idx="265">
                  <c:v>3.7887029999999999</c:v>
                </c:pt>
                <c:pt idx="266">
                  <c:v>3.7935479999999999</c:v>
                </c:pt>
                <c:pt idx="267">
                  <c:v>3.7983929999999999</c:v>
                </c:pt>
                <c:pt idx="268">
                  <c:v>3.8032379999999999</c:v>
                </c:pt>
                <c:pt idx="269">
                  <c:v>3.8080829999999999</c:v>
                </c:pt>
                <c:pt idx="270">
                  <c:v>3.8129279999999999</c:v>
                </c:pt>
                <c:pt idx="271">
                  <c:v>3.8177729999999999</c:v>
                </c:pt>
                <c:pt idx="272">
                  <c:v>3.8226179999999998</c:v>
                </c:pt>
                <c:pt idx="273">
                  <c:v>3.8274629999999998</c:v>
                </c:pt>
                <c:pt idx="274">
                  <c:v>3.8323079999999998</c:v>
                </c:pt>
                <c:pt idx="275">
                  <c:v>3.8371529999999998</c:v>
                </c:pt>
                <c:pt idx="276">
                  <c:v>3.8419979999999998</c:v>
                </c:pt>
                <c:pt idx="277">
                  <c:v>3.8468429999999998</c:v>
                </c:pt>
                <c:pt idx="278">
                  <c:v>3.8516879999999998</c:v>
                </c:pt>
                <c:pt idx="279">
                  <c:v>3.8565330000000002</c:v>
                </c:pt>
                <c:pt idx="280">
                  <c:v>3.8613780000000002</c:v>
                </c:pt>
                <c:pt idx="281">
                  <c:v>3.8662230000000002</c:v>
                </c:pt>
                <c:pt idx="282">
                  <c:v>3.8710680000000002</c:v>
                </c:pt>
                <c:pt idx="283">
                  <c:v>3.8759130000000002</c:v>
                </c:pt>
                <c:pt idx="284">
                  <c:v>3.8807580000000002</c:v>
                </c:pt>
                <c:pt idx="285">
                  <c:v>3.8856030000000001</c:v>
                </c:pt>
                <c:pt idx="286">
                  <c:v>3.890447</c:v>
                </c:pt>
                <c:pt idx="287">
                  <c:v>3.895292</c:v>
                </c:pt>
                <c:pt idx="288">
                  <c:v>3.900137</c:v>
                </c:pt>
                <c:pt idx="289">
                  <c:v>3.904982</c:v>
                </c:pt>
                <c:pt idx="290">
                  <c:v>3.9098269999999999</c:v>
                </c:pt>
                <c:pt idx="291">
                  <c:v>3.9146719999999999</c:v>
                </c:pt>
                <c:pt idx="292">
                  <c:v>3.9195169999999999</c:v>
                </c:pt>
                <c:pt idx="293">
                  <c:v>3.9243619999999999</c:v>
                </c:pt>
                <c:pt idx="294">
                  <c:v>3.9292069999999999</c:v>
                </c:pt>
                <c:pt idx="295">
                  <c:v>3.9340519999999999</c:v>
                </c:pt>
                <c:pt idx="296">
                  <c:v>3.9388969999999999</c:v>
                </c:pt>
                <c:pt idx="297">
                  <c:v>3.9437419999999999</c:v>
                </c:pt>
                <c:pt idx="298">
                  <c:v>3.9485869999999998</c:v>
                </c:pt>
                <c:pt idx="299">
                  <c:v>3.9534319999999998</c:v>
                </c:pt>
                <c:pt idx="300">
                  <c:v>3.9582769999999998</c:v>
                </c:pt>
                <c:pt idx="301">
                  <c:v>3.9631219999999998</c:v>
                </c:pt>
                <c:pt idx="302">
                  <c:v>3.9679669999999998</c:v>
                </c:pt>
                <c:pt idx="303">
                  <c:v>3.9728119999999998</c:v>
                </c:pt>
                <c:pt idx="304">
                  <c:v>3.9776570000000002</c:v>
                </c:pt>
                <c:pt idx="305">
                  <c:v>3.9825020000000002</c:v>
                </c:pt>
                <c:pt idx="306">
                  <c:v>3.9873470000000002</c:v>
                </c:pt>
                <c:pt idx="307">
                  <c:v>3.9921920000000002</c:v>
                </c:pt>
                <c:pt idx="308">
                  <c:v>3.997036</c:v>
                </c:pt>
                <c:pt idx="309">
                  <c:v>4.001881</c:v>
                </c:pt>
                <c:pt idx="310">
                  <c:v>4.0067259999999996</c:v>
                </c:pt>
                <c:pt idx="311">
                  <c:v>4.011571</c:v>
                </c:pt>
                <c:pt idx="312">
                  <c:v>4.0164160000000004</c:v>
                </c:pt>
                <c:pt idx="313">
                  <c:v>4.021261</c:v>
                </c:pt>
                <c:pt idx="314">
                  <c:v>4.0261060000000004</c:v>
                </c:pt>
                <c:pt idx="315">
                  <c:v>4.030951</c:v>
                </c:pt>
                <c:pt idx="316">
                  <c:v>4.0357960000000004</c:v>
                </c:pt>
                <c:pt idx="317">
                  <c:v>4.0406409999999999</c:v>
                </c:pt>
                <c:pt idx="318">
                  <c:v>4.0454860000000004</c:v>
                </c:pt>
                <c:pt idx="319">
                  <c:v>4.0503309999999999</c:v>
                </c:pt>
                <c:pt idx="320">
                  <c:v>4.0551760000000003</c:v>
                </c:pt>
                <c:pt idx="321">
                  <c:v>4.0600209999999999</c:v>
                </c:pt>
                <c:pt idx="322">
                  <c:v>4.0648660000000003</c:v>
                </c:pt>
                <c:pt idx="323">
                  <c:v>4.0697109999999999</c:v>
                </c:pt>
                <c:pt idx="324">
                  <c:v>4.0745560000000003</c:v>
                </c:pt>
                <c:pt idx="325">
                  <c:v>4.0794009999999998</c:v>
                </c:pt>
                <c:pt idx="326">
                  <c:v>4.0842460000000003</c:v>
                </c:pt>
                <c:pt idx="327">
                  <c:v>4.0890909999999998</c:v>
                </c:pt>
                <c:pt idx="328">
                  <c:v>4.0939360000000002</c:v>
                </c:pt>
                <c:pt idx="329">
                  <c:v>4.0987809999999998</c:v>
                </c:pt>
                <c:pt idx="330">
                  <c:v>4.1036260000000002</c:v>
                </c:pt>
                <c:pt idx="331">
                  <c:v>4.1084699999999996</c:v>
                </c:pt>
                <c:pt idx="332">
                  <c:v>4.1133150000000001</c:v>
                </c:pt>
                <c:pt idx="333">
                  <c:v>4.1181599999999996</c:v>
                </c:pt>
                <c:pt idx="334">
                  <c:v>4.123005</c:v>
                </c:pt>
                <c:pt idx="335">
                  <c:v>4.1278499999999996</c:v>
                </c:pt>
                <c:pt idx="336">
                  <c:v>4.132695</c:v>
                </c:pt>
                <c:pt idx="337">
                  <c:v>4.1375400000000004</c:v>
                </c:pt>
                <c:pt idx="338">
                  <c:v>4.142385</c:v>
                </c:pt>
                <c:pt idx="339">
                  <c:v>4.1472300000000004</c:v>
                </c:pt>
                <c:pt idx="340">
                  <c:v>4.152075</c:v>
                </c:pt>
                <c:pt idx="341">
                  <c:v>4.1569200000000004</c:v>
                </c:pt>
                <c:pt idx="342">
                  <c:v>4.1617649999999999</c:v>
                </c:pt>
                <c:pt idx="343">
                  <c:v>4.1666100000000004</c:v>
                </c:pt>
                <c:pt idx="344">
                  <c:v>4.1714549999999999</c:v>
                </c:pt>
                <c:pt idx="345">
                  <c:v>4.1763000000000003</c:v>
                </c:pt>
                <c:pt idx="346">
                  <c:v>4.1811449999999999</c:v>
                </c:pt>
                <c:pt idx="347">
                  <c:v>4.1859900000000003</c:v>
                </c:pt>
                <c:pt idx="348">
                  <c:v>4.1908349999999999</c:v>
                </c:pt>
                <c:pt idx="349">
                  <c:v>4.1956800000000003</c:v>
                </c:pt>
                <c:pt idx="350">
                  <c:v>4.2005249999999998</c:v>
                </c:pt>
                <c:pt idx="351">
                  <c:v>4.2053700000000003</c:v>
                </c:pt>
                <c:pt idx="352">
                  <c:v>4.2102149999999998</c:v>
                </c:pt>
                <c:pt idx="353">
                  <c:v>4.2150590000000001</c:v>
                </c:pt>
                <c:pt idx="354">
                  <c:v>4.2199039999999997</c:v>
                </c:pt>
                <c:pt idx="355">
                  <c:v>4.2247490000000001</c:v>
                </c:pt>
                <c:pt idx="356">
                  <c:v>4.2295939999999996</c:v>
                </c:pt>
                <c:pt idx="357">
                  <c:v>4.2344390000000001</c:v>
                </c:pt>
                <c:pt idx="358">
                  <c:v>4.2392839999999996</c:v>
                </c:pt>
                <c:pt idx="359">
                  <c:v>4.244129</c:v>
                </c:pt>
                <c:pt idx="360">
                  <c:v>4.2489739999999996</c:v>
                </c:pt>
                <c:pt idx="361">
                  <c:v>4.253819</c:v>
                </c:pt>
                <c:pt idx="362">
                  <c:v>4.2586639999999996</c:v>
                </c:pt>
                <c:pt idx="363">
                  <c:v>4.263509</c:v>
                </c:pt>
                <c:pt idx="364">
                  <c:v>4.2683540000000004</c:v>
                </c:pt>
                <c:pt idx="365">
                  <c:v>4.273199</c:v>
                </c:pt>
                <c:pt idx="366">
                  <c:v>4.2780440000000004</c:v>
                </c:pt>
                <c:pt idx="367">
                  <c:v>4.2828889999999999</c:v>
                </c:pt>
                <c:pt idx="368">
                  <c:v>4.2877340000000004</c:v>
                </c:pt>
                <c:pt idx="369">
                  <c:v>4.2925789999999999</c:v>
                </c:pt>
                <c:pt idx="370">
                  <c:v>4.2974240000000004</c:v>
                </c:pt>
                <c:pt idx="371">
                  <c:v>4.3022689999999999</c:v>
                </c:pt>
                <c:pt idx="372">
                  <c:v>4.3071140000000003</c:v>
                </c:pt>
                <c:pt idx="373">
                  <c:v>4.3119589999999999</c:v>
                </c:pt>
                <c:pt idx="374">
                  <c:v>4.3168040000000003</c:v>
                </c:pt>
                <c:pt idx="375">
                  <c:v>4.3216489999999999</c:v>
                </c:pt>
                <c:pt idx="376">
                  <c:v>4.3264930000000001</c:v>
                </c:pt>
                <c:pt idx="377">
                  <c:v>4.3313379999999997</c:v>
                </c:pt>
                <c:pt idx="378">
                  <c:v>4.3361830000000001</c:v>
                </c:pt>
                <c:pt idx="379">
                  <c:v>4.3410279999999997</c:v>
                </c:pt>
                <c:pt idx="380">
                  <c:v>4.3458730000000001</c:v>
                </c:pt>
                <c:pt idx="381">
                  <c:v>4.3507179999999996</c:v>
                </c:pt>
                <c:pt idx="382">
                  <c:v>4.3555630000000001</c:v>
                </c:pt>
                <c:pt idx="383">
                  <c:v>4.3604079999999996</c:v>
                </c:pt>
                <c:pt idx="384">
                  <c:v>4.365253</c:v>
                </c:pt>
                <c:pt idx="385">
                  <c:v>4.3700979999999996</c:v>
                </c:pt>
                <c:pt idx="386">
                  <c:v>4.374943</c:v>
                </c:pt>
                <c:pt idx="387">
                  <c:v>4.3797879999999996</c:v>
                </c:pt>
                <c:pt idx="388">
                  <c:v>4.384633</c:v>
                </c:pt>
                <c:pt idx="389">
                  <c:v>4.3894780000000004</c:v>
                </c:pt>
                <c:pt idx="390">
                  <c:v>4.394323</c:v>
                </c:pt>
                <c:pt idx="391">
                  <c:v>4.3991680000000004</c:v>
                </c:pt>
                <c:pt idx="392">
                  <c:v>4.404013</c:v>
                </c:pt>
                <c:pt idx="393">
                  <c:v>4.4088580000000004</c:v>
                </c:pt>
                <c:pt idx="394">
                  <c:v>4.4137029999999999</c:v>
                </c:pt>
                <c:pt idx="395">
                  <c:v>4.4185480000000004</c:v>
                </c:pt>
                <c:pt idx="396">
                  <c:v>4.4233929999999999</c:v>
                </c:pt>
                <c:pt idx="397">
                  <c:v>4.4282380000000003</c:v>
                </c:pt>
                <c:pt idx="398">
                  <c:v>4.4330829999999999</c:v>
                </c:pt>
                <c:pt idx="399">
                  <c:v>4.4379270000000002</c:v>
                </c:pt>
                <c:pt idx="400">
                  <c:v>4.4427719999999997</c:v>
                </c:pt>
                <c:pt idx="401">
                  <c:v>4.4476170000000002</c:v>
                </c:pt>
                <c:pt idx="402">
                  <c:v>4.4524619999999997</c:v>
                </c:pt>
                <c:pt idx="403">
                  <c:v>4.4573070000000001</c:v>
                </c:pt>
                <c:pt idx="404">
                  <c:v>4.4621519999999997</c:v>
                </c:pt>
                <c:pt idx="405">
                  <c:v>4.4669970000000001</c:v>
                </c:pt>
                <c:pt idx="406">
                  <c:v>4.4718419999999997</c:v>
                </c:pt>
                <c:pt idx="407">
                  <c:v>4.4766870000000001</c:v>
                </c:pt>
                <c:pt idx="408">
                  <c:v>4.4815319999999996</c:v>
                </c:pt>
                <c:pt idx="409">
                  <c:v>4.4863770000000001</c:v>
                </c:pt>
                <c:pt idx="410">
                  <c:v>4.4912219999999996</c:v>
                </c:pt>
                <c:pt idx="411">
                  <c:v>4.496067</c:v>
                </c:pt>
                <c:pt idx="412">
                  <c:v>4.5009119999999996</c:v>
                </c:pt>
                <c:pt idx="413">
                  <c:v>4.505757</c:v>
                </c:pt>
                <c:pt idx="414">
                  <c:v>4.5106020000000004</c:v>
                </c:pt>
                <c:pt idx="415">
                  <c:v>4.515447</c:v>
                </c:pt>
                <c:pt idx="416">
                  <c:v>4.5202920000000004</c:v>
                </c:pt>
                <c:pt idx="417">
                  <c:v>4.525137</c:v>
                </c:pt>
                <c:pt idx="418">
                  <c:v>4.5299820000000004</c:v>
                </c:pt>
                <c:pt idx="419">
                  <c:v>4.5348269999999999</c:v>
                </c:pt>
                <c:pt idx="420">
                  <c:v>4.5396720000000004</c:v>
                </c:pt>
                <c:pt idx="421">
                  <c:v>4.5445159999999998</c:v>
                </c:pt>
                <c:pt idx="422">
                  <c:v>4.5493610000000002</c:v>
                </c:pt>
                <c:pt idx="423">
                  <c:v>4.5542059999999998</c:v>
                </c:pt>
                <c:pt idx="424">
                  <c:v>4.5590510000000002</c:v>
                </c:pt>
                <c:pt idx="425">
                  <c:v>4.5638959999999997</c:v>
                </c:pt>
                <c:pt idx="426">
                  <c:v>4.5687410000000002</c:v>
                </c:pt>
                <c:pt idx="427">
                  <c:v>4.5735859999999997</c:v>
                </c:pt>
                <c:pt idx="428">
                  <c:v>4.5784310000000001</c:v>
                </c:pt>
                <c:pt idx="429">
                  <c:v>4.5832759999999997</c:v>
                </c:pt>
                <c:pt idx="430">
                  <c:v>4.5881210000000001</c:v>
                </c:pt>
                <c:pt idx="431">
                  <c:v>4.5929659999999997</c:v>
                </c:pt>
                <c:pt idx="432">
                  <c:v>4.5978110000000001</c:v>
                </c:pt>
                <c:pt idx="433">
                  <c:v>4.6026559999999996</c:v>
                </c:pt>
                <c:pt idx="434">
                  <c:v>4.6075010000000001</c:v>
                </c:pt>
                <c:pt idx="435">
                  <c:v>4.6123459999999996</c:v>
                </c:pt>
                <c:pt idx="436">
                  <c:v>4.617191</c:v>
                </c:pt>
                <c:pt idx="437">
                  <c:v>4.6220359999999996</c:v>
                </c:pt>
                <c:pt idx="438">
                  <c:v>4.626881</c:v>
                </c:pt>
                <c:pt idx="439">
                  <c:v>4.6317259999999996</c:v>
                </c:pt>
                <c:pt idx="440">
                  <c:v>4.636571</c:v>
                </c:pt>
                <c:pt idx="441">
                  <c:v>4.6414160000000004</c:v>
                </c:pt>
                <c:pt idx="442">
                  <c:v>4.646261</c:v>
                </c:pt>
                <c:pt idx="443">
                  <c:v>4.6511060000000004</c:v>
                </c:pt>
                <c:pt idx="444">
                  <c:v>4.6559499999999998</c:v>
                </c:pt>
                <c:pt idx="445">
                  <c:v>4.6607950000000002</c:v>
                </c:pt>
                <c:pt idx="446">
                  <c:v>4.6656399999999998</c:v>
                </c:pt>
                <c:pt idx="447">
                  <c:v>4.6704850000000002</c:v>
                </c:pt>
                <c:pt idx="448">
                  <c:v>4.6753299999999998</c:v>
                </c:pt>
                <c:pt idx="449">
                  <c:v>4.6801750000000002</c:v>
                </c:pt>
                <c:pt idx="450">
                  <c:v>4.6850199999999997</c:v>
                </c:pt>
                <c:pt idx="451">
                  <c:v>4.6898650000000002</c:v>
                </c:pt>
                <c:pt idx="452">
                  <c:v>4.6947099999999997</c:v>
                </c:pt>
                <c:pt idx="453">
                  <c:v>4.6995550000000001</c:v>
                </c:pt>
                <c:pt idx="454">
                  <c:v>4.7043999999999997</c:v>
                </c:pt>
                <c:pt idx="455">
                  <c:v>4.7092450000000001</c:v>
                </c:pt>
                <c:pt idx="456">
                  <c:v>4.7140899999999997</c:v>
                </c:pt>
                <c:pt idx="457">
                  <c:v>4.7189350000000001</c:v>
                </c:pt>
                <c:pt idx="458">
                  <c:v>4.7237799999999996</c:v>
                </c:pt>
                <c:pt idx="459">
                  <c:v>4.7286250000000001</c:v>
                </c:pt>
                <c:pt idx="460">
                  <c:v>4.7334699999999996</c:v>
                </c:pt>
                <c:pt idx="461">
                  <c:v>4.7383150000000001</c:v>
                </c:pt>
                <c:pt idx="462">
                  <c:v>4.7431599999999996</c:v>
                </c:pt>
                <c:pt idx="463">
                  <c:v>4.748005</c:v>
                </c:pt>
                <c:pt idx="464">
                  <c:v>4.7528499999999996</c:v>
                </c:pt>
                <c:pt idx="465">
                  <c:v>4.757695</c:v>
                </c:pt>
                <c:pt idx="466">
                  <c:v>4.7625390000000003</c:v>
                </c:pt>
                <c:pt idx="467">
                  <c:v>4.7673839999999998</c:v>
                </c:pt>
                <c:pt idx="468">
                  <c:v>4.7722290000000003</c:v>
                </c:pt>
                <c:pt idx="469">
                  <c:v>4.7770739999999998</c:v>
                </c:pt>
                <c:pt idx="470">
                  <c:v>4.7819190000000003</c:v>
                </c:pt>
                <c:pt idx="471">
                  <c:v>4.7867639999999998</c:v>
                </c:pt>
                <c:pt idx="472">
                  <c:v>4.7916090000000002</c:v>
                </c:pt>
                <c:pt idx="473">
                  <c:v>4.7964539999999998</c:v>
                </c:pt>
                <c:pt idx="474">
                  <c:v>4.8012990000000002</c:v>
                </c:pt>
                <c:pt idx="475">
                  <c:v>4.8061439999999997</c:v>
                </c:pt>
                <c:pt idx="476">
                  <c:v>4.8109890000000002</c:v>
                </c:pt>
                <c:pt idx="477">
                  <c:v>4.8158339999999997</c:v>
                </c:pt>
                <c:pt idx="478">
                  <c:v>4.8206790000000002</c:v>
                </c:pt>
                <c:pt idx="479">
                  <c:v>4.8255239999999997</c:v>
                </c:pt>
                <c:pt idx="480">
                  <c:v>4.8303690000000001</c:v>
                </c:pt>
                <c:pt idx="481">
                  <c:v>4.8352139999999997</c:v>
                </c:pt>
                <c:pt idx="482">
                  <c:v>4.8400590000000001</c:v>
                </c:pt>
                <c:pt idx="483">
                  <c:v>4.8449039999999997</c:v>
                </c:pt>
                <c:pt idx="484">
                  <c:v>4.8497490000000001</c:v>
                </c:pt>
                <c:pt idx="485">
                  <c:v>4.8545939999999996</c:v>
                </c:pt>
                <c:pt idx="486">
                  <c:v>4.8594390000000001</c:v>
                </c:pt>
                <c:pt idx="487">
                  <c:v>4.8642839999999996</c:v>
                </c:pt>
                <c:pt idx="488">
                  <c:v>4.869129</c:v>
                </c:pt>
                <c:pt idx="489">
                  <c:v>4.8739730000000003</c:v>
                </c:pt>
                <c:pt idx="490">
                  <c:v>4.8788179999999999</c:v>
                </c:pt>
                <c:pt idx="491">
                  <c:v>4.8836630000000003</c:v>
                </c:pt>
                <c:pt idx="492">
                  <c:v>4.8885079999999999</c:v>
                </c:pt>
                <c:pt idx="493">
                  <c:v>4.8933530000000003</c:v>
                </c:pt>
                <c:pt idx="494">
                  <c:v>4.8981979999999998</c:v>
                </c:pt>
                <c:pt idx="495">
                  <c:v>4.9030430000000003</c:v>
                </c:pt>
                <c:pt idx="496">
                  <c:v>4.9078879999999998</c:v>
                </c:pt>
                <c:pt idx="497">
                  <c:v>4.9127330000000002</c:v>
                </c:pt>
                <c:pt idx="498">
                  <c:v>4.9175779999999998</c:v>
                </c:pt>
                <c:pt idx="499">
                  <c:v>4.9224230000000002</c:v>
                </c:pt>
                <c:pt idx="500">
                  <c:v>4.9272679999999998</c:v>
                </c:pt>
                <c:pt idx="501">
                  <c:v>4.9321130000000002</c:v>
                </c:pt>
                <c:pt idx="502">
                  <c:v>4.9369579999999997</c:v>
                </c:pt>
                <c:pt idx="503">
                  <c:v>4.9418030000000002</c:v>
                </c:pt>
                <c:pt idx="504">
                  <c:v>4.9466479999999997</c:v>
                </c:pt>
                <c:pt idx="505">
                  <c:v>4.9514930000000001</c:v>
                </c:pt>
                <c:pt idx="506">
                  <c:v>4.9563379999999997</c:v>
                </c:pt>
                <c:pt idx="507">
                  <c:v>4.9611830000000001</c:v>
                </c:pt>
                <c:pt idx="508">
                  <c:v>4.9660279999999997</c:v>
                </c:pt>
                <c:pt idx="509">
                  <c:v>4.9708730000000001</c:v>
                </c:pt>
                <c:pt idx="510">
                  <c:v>4.9757179999999996</c:v>
                </c:pt>
                <c:pt idx="511">
                  <c:v>4.9805630000000001</c:v>
                </c:pt>
                <c:pt idx="512">
                  <c:v>4.9854070000000004</c:v>
                </c:pt>
                <c:pt idx="513">
                  <c:v>4.9902519999999999</c:v>
                </c:pt>
                <c:pt idx="514">
                  <c:v>4.9950970000000003</c:v>
                </c:pt>
                <c:pt idx="515">
                  <c:v>4.9999419999999999</c:v>
                </c:pt>
                <c:pt idx="516">
                  <c:v>5.0047870000000003</c:v>
                </c:pt>
                <c:pt idx="517">
                  <c:v>5.0096319999999999</c:v>
                </c:pt>
                <c:pt idx="518">
                  <c:v>5.0144770000000003</c:v>
                </c:pt>
                <c:pt idx="519">
                  <c:v>5.0193219999999998</c:v>
                </c:pt>
                <c:pt idx="520">
                  <c:v>5.0241670000000003</c:v>
                </c:pt>
                <c:pt idx="521">
                  <c:v>5.0290119999999998</c:v>
                </c:pt>
                <c:pt idx="522">
                  <c:v>5.0338570000000002</c:v>
                </c:pt>
                <c:pt idx="523">
                  <c:v>5.0387019999999998</c:v>
                </c:pt>
                <c:pt idx="524">
                  <c:v>5.0435470000000002</c:v>
                </c:pt>
                <c:pt idx="525">
                  <c:v>5.0483919999999998</c:v>
                </c:pt>
                <c:pt idx="526">
                  <c:v>5.0532370000000002</c:v>
                </c:pt>
                <c:pt idx="527">
                  <c:v>5.0580819999999997</c:v>
                </c:pt>
                <c:pt idx="528">
                  <c:v>5.0629270000000002</c:v>
                </c:pt>
                <c:pt idx="529">
                  <c:v>5.0677719999999997</c:v>
                </c:pt>
                <c:pt idx="530">
                  <c:v>5.0726170000000002</c:v>
                </c:pt>
                <c:pt idx="531">
                  <c:v>5.0774619999999997</c:v>
                </c:pt>
                <c:pt idx="532">
                  <c:v>5.0823070000000001</c:v>
                </c:pt>
                <c:pt idx="533">
                  <c:v>5.0871519999999997</c:v>
                </c:pt>
                <c:pt idx="534">
                  <c:v>5.091996</c:v>
                </c:pt>
                <c:pt idx="535">
                  <c:v>5.0968410000000004</c:v>
                </c:pt>
                <c:pt idx="536">
                  <c:v>5.1016859999999999</c:v>
                </c:pt>
                <c:pt idx="537">
                  <c:v>5.1065310000000004</c:v>
                </c:pt>
                <c:pt idx="538">
                  <c:v>5.1113759999999999</c:v>
                </c:pt>
                <c:pt idx="539">
                  <c:v>5.1162210000000004</c:v>
                </c:pt>
                <c:pt idx="540">
                  <c:v>5.1210659999999999</c:v>
                </c:pt>
                <c:pt idx="541">
                  <c:v>5.1259110000000003</c:v>
                </c:pt>
                <c:pt idx="542">
                  <c:v>5.1307559999999999</c:v>
                </c:pt>
                <c:pt idx="543">
                  <c:v>5.1356010000000003</c:v>
                </c:pt>
                <c:pt idx="544">
                  <c:v>5.1404459999999998</c:v>
                </c:pt>
                <c:pt idx="545">
                  <c:v>5.1452910000000003</c:v>
                </c:pt>
                <c:pt idx="546">
                  <c:v>5.1501359999999998</c:v>
                </c:pt>
                <c:pt idx="547">
                  <c:v>5.1549810000000003</c:v>
                </c:pt>
                <c:pt idx="548">
                  <c:v>5.1598259999999998</c:v>
                </c:pt>
                <c:pt idx="549">
                  <c:v>5.1646710000000002</c:v>
                </c:pt>
                <c:pt idx="550">
                  <c:v>5.1695159999999998</c:v>
                </c:pt>
                <c:pt idx="551">
                  <c:v>5.1743610000000002</c:v>
                </c:pt>
                <c:pt idx="552">
                  <c:v>5.1792059999999998</c:v>
                </c:pt>
                <c:pt idx="553">
                  <c:v>5.1840510000000002</c:v>
                </c:pt>
                <c:pt idx="554">
                  <c:v>5.1888959999999997</c:v>
                </c:pt>
                <c:pt idx="555">
                  <c:v>5.1937410000000002</c:v>
                </c:pt>
                <c:pt idx="556">
                  <c:v>5.1985859999999997</c:v>
                </c:pt>
                <c:pt idx="557">
                  <c:v>5.20343</c:v>
                </c:pt>
                <c:pt idx="558">
                  <c:v>5.2082750000000004</c:v>
                </c:pt>
                <c:pt idx="559">
                  <c:v>5.21312</c:v>
                </c:pt>
                <c:pt idx="560">
                  <c:v>5.2179650000000004</c:v>
                </c:pt>
                <c:pt idx="561">
                  <c:v>5.22281</c:v>
                </c:pt>
                <c:pt idx="562">
                  <c:v>5.2276550000000004</c:v>
                </c:pt>
                <c:pt idx="563">
                  <c:v>5.2324999999999999</c:v>
                </c:pt>
                <c:pt idx="564">
                  <c:v>5.2373450000000004</c:v>
                </c:pt>
                <c:pt idx="565">
                  <c:v>5.2421899999999999</c:v>
                </c:pt>
                <c:pt idx="566">
                  <c:v>5.2470350000000003</c:v>
                </c:pt>
                <c:pt idx="567">
                  <c:v>5.2518799999999999</c:v>
                </c:pt>
                <c:pt idx="568">
                  <c:v>5.2567250000000003</c:v>
                </c:pt>
                <c:pt idx="569">
                  <c:v>5.2615699999999999</c:v>
                </c:pt>
                <c:pt idx="570">
                  <c:v>5.2664150000000003</c:v>
                </c:pt>
                <c:pt idx="571">
                  <c:v>5.2712599999999998</c:v>
                </c:pt>
                <c:pt idx="572">
                  <c:v>5.2761050000000003</c:v>
                </c:pt>
                <c:pt idx="573">
                  <c:v>5.2809499999999998</c:v>
                </c:pt>
                <c:pt idx="574">
                  <c:v>5.2857950000000002</c:v>
                </c:pt>
                <c:pt idx="575">
                  <c:v>5.2906399999999998</c:v>
                </c:pt>
                <c:pt idx="576">
                  <c:v>5.2954850000000002</c:v>
                </c:pt>
                <c:pt idx="577">
                  <c:v>5.3003299999999998</c:v>
                </c:pt>
                <c:pt idx="578">
                  <c:v>5.3051750000000002</c:v>
                </c:pt>
                <c:pt idx="579">
                  <c:v>5.3100189999999996</c:v>
                </c:pt>
                <c:pt idx="580">
                  <c:v>5.314864</c:v>
                </c:pt>
                <c:pt idx="581">
                  <c:v>5.3197089999999996</c:v>
                </c:pt>
                <c:pt idx="582">
                  <c:v>5.324554</c:v>
                </c:pt>
                <c:pt idx="583">
                  <c:v>5.3293990000000004</c:v>
                </c:pt>
                <c:pt idx="584">
                  <c:v>5.334244</c:v>
                </c:pt>
                <c:pt idx="585">
                  <c:v>5.3390890000000004</c:v>
                </c:pt>
                <c:pt idx="586">
                  <c:v>5.343934</c:v>
                </c:pt>
                <c:pt idx="587">
                  <c:v>5.3487790000000004</c:v>
                </c:pt>
                <c:pt idx="588">
                  <c:v>5.3536239999999999</c:v>
                </c:pt>
                <c:pt idx="589">
                  <c:v>5.3584690000000004</c:v>
                </c:pt>
                <c:pt idx="590">
                  <c:v>5.3633139999999999</c:v>
                </c:pt>
                <c:pt idx="591">
                  <c:v>5.3681590000000003</c:v>
                </c:pt>
                <c:pt idx="592">
                  <c:v>5.3730039999999999</c:v>
                </c:pt>
                <c:pt idx="593">
                  <c:v>5.3778490000000003</c:v>
                </c:pt>
                <c:pt idx="594">
                  <c:v>5.3826939999999999</c:v>
                </c:pt>
                <c:pt idx="595">
                  <c:v>5.3875390000000003</c:v>
                </c:pt>
                <c:pt idx="596">
                  <c:v>5.3923839999999998</c:v>
                </c:pt>
                <c:pt idx="597">
                  <c:v>5.3972290000000003</c:v>
                </c:pt>
                <c:pt idx="598">
                  <c:v>5.4020739999999998</c:v>
                </c:pt>
                <c:pt idx="599">
                  <c:v>5.4069190000000003</c:v>
                </c:pt>
                <c:pt idx="600">
                  <c:v>5.4117639999999998</c:v>
                </c:pt>
                <c:pt idx="601">
                  <c:v>5.4166090000000002</c:v>
                </c:pt>
                <c:pt idx="602">
                  <c:v>5.4214529999999996</c:v>
                </c:pt>
                <c:pt idx="603">
                  <c:v>5.4262980000000001</c:v>
                </c:pt>
                <c:pt idx="604">
                  <c:v>5.4311429999999996</c:v>
                </c:pt>
                <c:pt idx="605">
                  <c:v>5.435988</c:v>
                </c:pt>
                <c:pt idx="606">
                  <c:v>5.4408329999999996</c:v>
                </c:pt>
                <c:pt idx="607">
                  <c:v>5.445678</c:v>
                </c:pt>
                <c:pt idx="608">
                  <c:v>5.4505229999999996</c:v>
                </c:pt>
                <c:pt idx="609">
                  <c:v>5.455368</c:v>
                </c:pt>
                <c:pt idx="610">
                  <c:v>5.4602130000000004</c:v>
                </c:pt>
                <c:pt idx="611">
                  <c:v>5.465058</c:v>
                </c:pt>
                <c:pt idx="612">
                  <c:v>5.4699030000000004</c:v>
                </c:pt>
                <c:pt idx="613">
                  <c:v>5.4747479999999999</c:v>
                </c:pt>
                <c:pt idx="614">
                  <c:v>5.4795930000000004</c:v>
                </c:pt>
                <c:pt idx="615">
                  <c:v>5.4844379999999999</c:v>
                </c:pt>
                <c:pt idx="616">
                  <c:v>5.4892830000000004</c:v>
                </c:pt>
                <c:pt idx="617">
                  <c:v>5.4941279999999999</c:v>
                </c:pt>
                <c:pt idx="618">
                  <c:v>5.4989730000000003</c:v>
                </c:pt>
                <c:pt idx="619">
                  <c:v>5.5038179999999999</c:v>
                </c:pt>
                <c:pt idx="620">
                  <c:v>5.5086630000000003</c:v>
                </c:pt>
                <c:pt idx="621">
                  <c:v>5.5135079999999999</c:v>
                </c:pt>
                <c:pt idx="622">
                  <c:v>5.5183530000000003</c:v>
                </c:pt>
                <c:pt idx="623">
                  <c:v>5.5231979999999998</c:v>
                </c:pt>
                <c:pt idx="624">
                  <c:v>5.5280420000000001</c:v>
                </c:pt>
                <c:pt idx="625">
                  <c:v>5.5328869999999997</c:v>
                </c:pt>
                <c:pt idx="626">
                  <c:v>5.5377320000000001</c:v>
                </c:pt>
                <c:pt idx="627">
                  <c:v>5.5425769999999996</c:v>
                </c:pt>
                <c:pt idx="628">
                  <c:v>5.5474220000000001</c:v>
                </c:pt>
                <c:pt idx="629">
                  <c:v>5.5522669999999996</c:v>
                </c:pt>
                <c:pt idx="630">
                  <c:v>5.5571120000000001</c:v>
                </c:pt>
                <c:pt idx="631">
                  <c:v>5.5619569999999996</c:v>
                </c:pt>
                <c:pt idx="632">
                  <c:v>5.566802</c:v>
                </c:pt>
                <c:pt idx="633">
                  <c:v>5.5716469999999996</c:v>
                </c:pt>
                <c:pt idx="634">
                  <c:v>5.576492</c:v>
                </c:pt>
                <c:pt idx="635">
                  <c:v>5.5813370000000004</c:v>
                </c:pt>
                <c:pt idx="636">
                  <c:v>5.586182</c:v>
                </c:pt>
                <c:pt idx="637">
                  <c:v>5.5910270000000004</c:v>
                </c:pt>
                <c:pt idx="638">
                  <c:v>5.595872</c:v>
                </c:pt>
                <c:pt idx="639">
                  <c:v>5.6007170000000004</c:v>
                </c:pt>
                <c:pt idx="640">
                  <c:v>5.6055619999999999</c:v>
                </c:pt>
                <c:pt idx="641">
                  <c:v>5.6104070000000004</c:v>
                </c:pt>
                <c:pt idx="642">
                  <c:v>5.6152519999999999</c:v>
                </c:pt>
                <c:pt idx="643">
                  <c:v>5.6200970000000003</c:v>
                </c:pt>
                <c:pt idx="644">
                  <c:v>5.6249419999999999</c:v>
                </c:pt>
                <c:pt idx="645">
                  <c:v>5.6297870000000003</c:v>
                </c:pt>
                <c:pt idx="646">
                  <c:v>5.6346319999999999</c:v>
                </c:pt>
                <c:pt idx="647">
                  <c:v>5.6394760000000002</c:v>
                </c:pt>
                <c:pt idx="648">
                  <c:v>5.6443209999999997</c:v>
                </c:pt>
                <c:pt idx="649">
                  <c:v>5.6491660000000001</c:v>
                </c:pt>
                <c:pt idx="650">
                  <c:v>5.6540109999999997</c:v>
                </c:pt>
                <c:pt idx="651">
                  <c:v>5.6588560000000001</c:v>
                </c:pt>
                <c:pt idx="652">
                  <c:v>5.6637009999999997</c:v>
                </c:pt>
                <c:pt idx="653">
                  <c:v>5.6685460000000001</c:v>
                </c:pt>
                <c:pt idx="654">
                  <c:v>5.6733909999999996</c:v>
                </c:pt>
                <c:pt idx="655">
                  <c:v>5.6782360000000001</c:v>
                </c:pt>
                <c:pt idx="656">
                  <c:v>5.6830809999999996</c:v>
                </c:pt>
                <c:pt idx="657">
                  <c:v>5.687926</c:v>
                </c:pt>
                <c:pt idx="658">
                  <c:v>5.6927709999999996</c:v>
                </c:pt>
                <c:pt idx="659">
                  <c:v>5.697616</c:v>
                </c:pt>
                <c:pt idx="660">
                  <c:v>5.7024609999999996</c:v>
                </c:pt>
                <c:pt idx="661">
                  <c:v>5.707306</c:v>
                </c:pt>
                <c:pt idx="662">
                  <c:v>5.7121510000000004</c:v>
                </c:pt>
                <c:pt idx="663">
                  <c:v>5.716996</c:v>
                </c:pt>
                <c:pt idx="664">
                  <c:v>5.7218410000000004</c:v>
                </c:pt>
                <c:pt idx="665">
                  <c:v>5.7266859999999999</c:v>
                </c:pt>
                <c:pt idx="666">
                  <c:v>5.7315310000000004</c:v>
                </c:pt>
                <c:pt idx="667">
                  <c:v>5.7363759999999999</c:v>
                </c:pt>
                <c:pt idx="668">
                  <c:v>5.7412210000000004</c:v>
                </c:pt>
                <c:pt idx="669">
                  <c:v>5.7460659999999999</c:v>
                </c:pt>
                <c:pt idx="670">
                  <c:v>5.7509100000000002</c:v>
                </c:pt>
                <c:pt idx="671">
                  <c:v>5.7557549999999997</c:v>
                </c:pt>
                <c:pt idx="672">
                  <c:v>5.7606000000000002</c:v>
                </c:pt>
                <c:pt idx="673">
                  <c:v>5.7654449999999997</c:v>
                </c:pt>
                <c:pt idx="674">
                  <c:v>5.7702900000000001</c:v>
                </c:pt>
                <c:pt idx="675">
                  <c:v>5.7751349999999997</c:v>
                </c:pt>
                <c:pt idx="676">
                  <c:v>5.7799800000000001</c:v>
                </c:pt>
                <c:pt idx="677">
                  <c:v>5.7848249999999997</c:v>
                </c:pt>
                <c:pt idx="678">
                  <c:v>5.7896700000000001</c:v>
                </c:pt>
                <c:pt idx="679">
                  <c:v>5.7945149999999996</c:v>
                </c:pt>
                <c:pt idx="680">
                  <c:v>5.7993600000000001</c:v>
                </c:pt>
                <c:pt idx="681">
                  <c:v>5.8042049999999996</c:v>
                </c:pt>
                <c:pt idx="682">
                  <c:v>5.80905</c:v>
                </c:pt>
                <c:pt idx="683">
                  <c:v>5.8138949999999996</c:v>
                </c:pt>
                <c:pt idx="684">
                  <c:v>5.81874</c:v>
                </c:pt>
                <c:pt idx="685">
                  <c:v>5.8235849999999996</c:v>
                </c:pt>
                <c:pt idx="686">
                  <c:v>5.82843</c:v>
                </c:pt>
                <c:pt idx="687">
                  <c:v>5.8332750000000004</c:v>
                </c:pt>
                <c:pt idx="688">
                  <c:v>5.83812</c:v>
                </c:pt>
                <c:pt idx="689">
                  <c:v>5.8429650000000004</c:v>
                </c:pt>
                <c:pt idx="690">
                  <c:v>5.84781</c:v>
                </c:pt>
                <c:pt idx="691">
                  <c:v>5.8526550000000004</c:v>
                </c:pt>
                <c:pt idx="692">
                  <c:v>5.8574989999999998</c:v>
                </c:pt>
                <c:pt idx="693">
                  <c:v>5.8623440000000002</c:v>
                </c:pt>
                <c:pt idx="694">
                  <c:v>5.8671889999999998</c:v>
                </c:pt>
                <c:pt idx="695">
                  <c:v>5.8720340000000002</c:v>
                </c:pt>
                <c:pt idx="696">
                  <c:v>5.8768789999999997</c:v>
                </c:pt>
                <c:pt idx="697">
                  <c:v>5.8817240000000002</c:v>
                </c:pt>
                <c:pt idx="698">
                  <c:v>5.8865689999999997</c:v>
                </c:pt>
                <c:pt idx="699">
                  <c:v>5.8914140000000002</c:v>
                </c:pt>
                <c:pt idx="700">
                  <c:v>5.8962589999999997</c:v>
                </c:pt>
                <c:pt idx="701">
                  <c:v>5.9011040000000001</c:v>
                </c:pt>
                <c:pt idx="702">
                  <c:v>5.9059489999999997</c:v>
                </c:pt>
                <c:pt idx="703">
                  <c:v>5.9107940000000001</c:v>
                </c:pt>
                <c:pt idx="704">
                  <c:v>5.9156389999999996</c:v>
                </c:pt>
                <c:pt idx="705">
                  <c:v>5.9204840000000001</c:v>
                </c:pt>
                <c:pt idx="706">
                  <c:v>5.9253289999999996</c:v>
                </c:pt>
                <c:pt idx="707">
                  <c:v>5.9301740000000001</c:v>
                </c:pt>
                <c:pt idx="708">
                  <c:v>5.9350189999999996</c:v>
                </c:pt>
                <c:pt idx="709">
                  <c:v>5.939864</c:v>
                </c:pt>
                <c:pt idx="710">
                  <c:v>5.9447089999999996</c:v>
                </c:pt>
                <c:pt idx="711">
                  <c:v>5.949554</c:v>
                </c:pt>
                <c:pt idx="712">
                  <c:v>5.9543990000000004</c:v>
                </c:pt>
                <c:pt idx="713">
                  <c:v>5.959244</c:v>
                </c:pt>
                <c:pt idx="714">
                  <c:v>5.9640890000000004</c:v>
                </c:pt>
                <c:pt idx="715">
                  <c:v>5.9689329999999998</c:v>
                </c:pt>
                <c:pt idx="716">
                  <c:v>5.9737780000000003</c:v>
                </c:pt>
                <c:pt idx="717">
                  <c:v>5.9786229999999998</c:v>
                </c:pt>
                <c:pt idx="718">
                  <c:v>5.9834680000000002</c:v>
                </c:pt>
                <c:pt idx="719">
                  <c:v>5.9883129999999998</c:v>
                </c:pt>
                <c:pt idx="720">
                  <c:v>5.9931580000000002</c:v>
                </c:pt>
                <c:pt idx="721">
                  <c:v>5.9980029999999998</c:v>
                </c:pt>
                <c:pt idx="722">
                  <c:v>6.0028480000000002</c:v>
                </c:pt>
                <c:pt idx="723">
                  <c:v>6.0076929999999997</c:v>
                </c:pt>
                <c:pt idx="724">
                  <c:v>6.0125380000000002</c:v>
                </c:pt>
                <c:pt idx="725">
                  <c:v>6.0173829999999997</c:v>
                </c:pt>
                <c:pt idx="726">
                  <c:v>6.0222280000000001</c:v>
                </c:pt>
                <c:pt idx="727">
                  <c:v>6.0270729999999997</c:v>
                </c:pt>
                <c:pt idx="728">
                  <c:v>6.0319180000000001</c:v>
                </c:pt>
                <c:pt idx="729">
                  <c:v>6.0367629999999997</c:v>
                </c:pt>
                <c:pt idx="730">
                  <c:v>6.0416080000000001</c:v>
                </c:pt>
                <c:pt idx="731">
                  <c:v>6.0464529999999996</c:v>
                </c:pt>
                <c:pt idx="732">
                  <c:v>6.0512980000000001</c:v>
                </c:pt>
                <c:pt idx="733">
                  <c:v>6.0561429999999996</c:v>
                </c:pt>
                <c:pt idx="734">
                  <c:v>6.060988</c:v>
                </c:pt>
                <c:pt idx="735">
                  <c:v>6.0658329999999996</c:v>
                </c:pt>
                <c:pt idx="736">
                  <c:v>6.070678</c:v>
                </c:pt>
                <c:pt idx="737">
                  <c:v>6.0755220000000003</c:v>
                </c:pt>
                <c:pt idx="738">
                  <c:v>6.0803669999999999</c:v>
                </c:pt>
                <c:pt idx="739">
                  <c:v>6.0852120000000003</c:v>
                </c:pt>
                <c:pt idx="740">
                  <c:v>6.0900569999999998</c:v>
                </c:pt>
                <c:pt idx="741">
                  <c:v>6.0949020000000003</c:v>
                </c:pt>
                <c:pt idx="742">
                  <c:v>6.0997469999999998</c:v>
                </c:pt>
                <c:pt idx="743">
                  <c:v>6.1045920000000002</c:v>
                </c:pt>
                <c:pt idx="744">
                  <c:v>6.1094369999999998</c:v>
                </c:pt>
                <c:pt idx="745">
                  <c:v>6.1142820000000002</c:v>
                </c:pt>
                <c:pt idx="746">
                  <c:v>6.1191269999999998</c:v>
                </c:pt>
                <c:pt idx="747">
                  <c:v>6.1239720000000002</c:v>
                </c:pt>
                <c:pt idx="748">
                  <c:v>6.1288169999999997</c:v>
                </c:pt>
                <c:pt idx="749">
                  <c:v>6.1336620000000002</c:v>
                </c:pt>
                <c:pt idx="750">
                  <c:v>6.1385069999999997</c:v>
                </c:pt>
                <c:pt idx="751">
                  <c:v>6.1433520000000001</c:v>
                </c:pt>
                <c:pt idx="752">
                  <c:v>6.1481969999999997</c:v>
                </c:pt>
                <c:pt idx="753">
                  <c:v>6.1530420000000001</c:v>
                </c:pt>
                <c:pt idx="754">
                  <c:v>6.1578869999999997</c:v>
                </c:pt>
                <c:pt idx="755">
                  <c:v>6.1627320000000001</c:v>
                </c:pt>
                <c:pt idx="756">
                  <c:v>6.1675769999999996</c:v>
                </c:pt>
                <c:pt idx="757">
                  <c:v>6.1724220000000001</c:v>
                </c:pt>
                <c:pt idx="758">
                  <c:v>6.1772669999999996</c:v>
                </c:pt>
                <c:pt idx="759">
                  <c:v>6.1821120000000001</c:v>
                </c:pt>
                <c:pt idx="760">
                  <c:v>6.1869560000000003</c:v>
                </c:pt>
                <c:pt idx="761">
                  <c:v>6.1918009999999999</c:v>
                </c:pt>
                <c:pt idx="762">
                  <c:v>6.1966460000000003</c:v>
                </c:pt>
                <c:pt idx="763">
                  <c:v>6.2014909999999999</c:v>
                </c:pt>
                <c:pt idx="764">
                  <c:v>6.2063360000000003</c:v>
                </c:pt>
                <c:pt idx="765">
                  <c:v>6.2111809999999998</c:v>
                </c:pt>
                <c:pt idx="766">
                  <c:v>6.2160260000000003</c:v>
                </c:pt>
                <c:pt idx="767">
                  <c:v>6.2208709999999998</c:v>
                </c:pt>
                <c:pt idx="768">
                  <c:v>6.2257160000000002</c:v>
                </c:pt>
                <c:pt idx="769">
                  <c:v>6.2305609999999998</c:v>
                </c:pt>
                <c:pt idx="770">
                  <c:v>6.2354060000000002</c:v>
                </c:pt>
                <c:pt idx="771">
                  <c:v>6.2402509999999998</c:v>
                </c:pt>
                <c:pt idx="772">
                  <c:v>6.2450960000000002</c:v>
                </c:pt>
                <c:pt idx="773">
                  <c:v>6.2499409999999997</c:v>
                </c:pt>
                <c:pt idx="774">
                  <c:v>6.2547860000000002</c:v>
                </c:pt>
                <c:pt idx="775">
                  <c:v>6.2596309999999997</c:v>
                </c:pt>
                <c:pt idx="776">
                  <c:v>6.2644760000000002</c:v>
                </c:pt>
                <c:pt idx="777">
                  <c:v>6.2693209999999997</c:v>
                </c:pt>
                <c:pt idx="778">
                  <c:v>6.2741660000000001</c:v>
                </c:pt>
                <c:pt idx="779">
                  <c:v>6.2790109999999997</c:v>
                </c:pt>
                <c:pt idx="780">
                  <c:v>6.2838560000000001</c:v>
                </c:pt>
                <c:pt idx="781">
                  <c:v>6.2887009999999997</c:v>
                </c:pt>
                <c:pt idx="782">
                  <c:v>6.2935460000000001</c:v>
                </c:pt>
                <c:pt idx="783">
                  <c:v>6.2983900000000004</c:v>
                </c:pt>
                <c:pt idx="784">
                  <c:v>6.3032349999999999</c:v>
                </c:pt>
                <c:pt idx="785">
                  <c:v>6.3080800000000004</c:v>
                </c:pt>
                <c:pt idx="786">
                  <c:v>6.3129249999999999</c:v>
                </c:pt>
                <c:pt idx="787">
                  <c:v>6.3177700000000003</c:v>
                </c:pt>
                <c:pt idx="788">
                  <c:v>6.3226149999999999</c:v>
                </c:pt>
                <c:pt idx="789">
                  <c:v>6.3274600000000003</c:v>
                </c:pt>
                <c:pt idx="790">
                  <c:v>6.3323049999999999</c:v>
                </c:pt>
                <c:pt idx="791">
                  <c:v>6.3371500000000003</c:v>
                </c:pt>
                <c:pt idx="792">
                  <c:v>6.3419949999999998</c:v>
                </c:pt>
                <c:pt idx="793">
                  <c:v>6.3468400000000003</c:v>
                </c:pt>
                <c:pt idx="794">
                  <c:v>6.3516849999999998</c:v>
                </c:pt>
                <c:pt idx="795">
                  <c:v>6.3565300000000002</c:v>
                </c:pt>
                <c:pt idx="796">
                  <c:v>6.3613749999999998</c:v>
                </c:pt>
                <c:pt idx="797">
                  <c:v>6.3662200000000002</c:v>
                </c:pt>
                <c:pt idx="798">
                  <c:v>6.3710649999999998</c:v>
                </c:pt>
                <c:pt idx="799">
                  <c:v>6.3759100000000002</c:v>
                </c:pt>
                <c:pt idx="800">
                  <c:v>6.3807549999999997</c:v>
                </c:pt>
                <c:pt idx="801">
                  <c:v>6.3856000000000002</c:v>
                </c:pt>
                <c:pt idx="802">
                  <c:v>6.3904449999999997</c:v>
                </c:pt>
                <c:pt idx="803">
                  <c:v>6.3952900000000001</c:v>
                </c:pt>
                <c:pt idx="804">
                  <c:v>6.4001349999999997</c:v>
                </c:pt>
                <c:pt idx="805">
                  <c:v>6.404979</c:v>
                </c:pt>
                <c:pt idx="806">
                  <c:v>6.4098240000000004</c:v>
                </c:pt>
                <c:pt idx="807">
                  <c:v>6.414669</c:v>
                </c:pt>
                <c:pt idx="808">
                  <c:v>6.4195140000000004</c:v>
                </c:pt>
                <c:pt idx="809">
                  <c:v>6.4243589999999999</c:v>
                </c:pt>
                <c:pt idx="810">
                  <c:v>6.4292040000000004</c:v>
                </c:pt>
                <c:pt idx="811">
                  <c:v>6.4340489999999999</c:v>
                </c:pt>
                <c:pt idx="812">
                  <c:v>6.4388940000000003</c:v>
                </c:pt>
                <c:pt idx="813">
                  <c:v>6.4437389999999999</c:v>
                </c:pt>
                <c:pt idx="814">
                  <c:v>6.4485840000000003</c:v>
                </c:pt>
                <c:pt idx="815">
                  <c:v>6.4534289999999999</c:v>
                </c:pt>
                <c:pt idx="816">
                  <c:v>6.4582740000000003</c:v>
                </c:pt>
                <c:pt idx="817">
                  <c:v>6.4631189999999998</c:v>
                </c:pt>
                <c:pt idx="818">
                  <c:v>6.4679640000000003</c:v>
                </c:pt>
                <c:pt idx="819">
                  <c:v>6.4728089999999998</c:v>
                </c:pt>
                <c:pt idx="820">
                  <c:v>6.4776540000000002</c:v>
                </c:pt>
                <c:pt idx="821">
                  <c:v>6.4824989999999998</c:v>
                </c:pt>
                <c:pt idx="822">
                  <c:v>6.4873440000000002</c:v>
                </c:pt>
                <c:pt idx="823">
                  <c:v>6.4921889999999998</c:v>
                </c:pt>
                <c:pt idx="824">
                  <c:v>6.4970340000000002</c:v>
                </c:pt>
                <c:pt idx="825">
                  <c:v>6.5018789999999997</c:v>
                </c:pt>
                <c:pt idx="826">
                  <c:v>6.5067240000000002</c:v>
                </c:pt>
                <c:pt idx="827">
                  <c:v>6.5115689999999997</c:v>
                </c:pt>
                <c:pt idx="828">
                  <c:v>6.516413</c:v>
                </c:pt>
                <c:pt idx="829">
                  <c:v>6.5212580000000004</c:v>
                </c:pt>
                <c:pt idx="830">
                  <c:v>6.526103</c:v>
                </c:pt>
                <c:pt idx="831">
                  <c:v>6.5309480000000004</c:v>
                </c:pt>
                <c:pt idx="832">
                  <c:v>6.535793</c:v>
                </c:pt>
                <c:pt idx="833">
                  <c:v>6.5406380000000004</c:v>
                </c:pt>
                <c:pt idx="834">
                  <c:v>6.5454829999999999</c:v>
                </c:pt>
                <c:pt idx="835">
                  <c:v>6.5503280000000004</c:v>
                </c:pt>
                <c:pt idx="836">
                  <c:v>6.5551729999999999</c:v>
                </c:pt>
                <c:pt idx="837">
                  <c:v>6.5600180000000003</c:v>
                </c:pt>
                <c:pt idx="838">
                  <c:v>6.5648629999999999</c:v>
                </c:pt>
                <c:pt idx="839">
                  <c:v>6.5697080000000003</c:v>
                </c:pt>
                <c:pt idx="840">
                  <c:v>6.5745529999999999</c:v>
                </c:pt>
                <c:pt idx="841">
                  <c:v>6.5793980000000003</c:v>
                </c:pt>
                <c:pt idx="842">
                  <c:v>6.5842429999999998</c:v>
                </c:pt>
                <c:pt idx="843">
                  <c:v>6.5890880000000003</c:v>
                </c:pt>
                <c:pt idx="844">
                  <c:v>6.5939329999999998</c:v>
                </c:pt>
                <c:pt idx="845">
                  <c:v>6.5987780000000003</c:v>
                </c:pt>
                <c:pt idx="846">
                  <c:v>6.6036229999999998</c:v>
                </c:pt>
                <c:pt idx="847">
                  <c:v>6.6084680000000002</c:v>
                </c:pt>
                <c:pt idx="848">
                  <c:v>6.6133129999999998</c:v>
                </c:pt>
                <c:pt idx="849">
                  <c:v>6.6181580000000002</c:v>
                </c:pt>
                <c:pt idx="850">
                  <c:v>6.6230019999999996</c:v>
                </c:pt>
                <c:pt idx="851">
                  <c:v>6.627847</c:v>
                </c:pt>
                <c:pt idx="852">
                  <c:v>6.6326919999999996</c:v>
                </c:pt>
                <c:pt idx="853">
                  <c:v>6.637537</c:v>
                </c:pt>
                <c:pt idx="854">
                  <c:v>6.6423819999999996</c:v>
                </c:pt>
                <c:pt idx="855">
                  <c:v>6.647227</c:v>
                </c:pt>
                <c:pt idx="856">
                  <c:v>6.6520720000000004</c:v>
                </c:pt>
                <c:pt idx="857">
                  <c:v>6.656917</c:v>
                </c:pt>
                <c:pt idx="858">
                  <c:v>6.6617620000000004</c:v>
                </c:pt>
                <c:pt idx="859">
                  <c:v>6.6666069999999999</c:v>
                </c:pt>
                <c:pt idx="860">
                  <c:v>6.6714520000000004</c:v>
                </c:pt>
                <c:pt idx="861">
                  <c:v>6.6762969999999999</c:v>
                </c:pt>
                <c:pt idx="862">
                  <c:v>6.6811420000000004</c:v>
                </c:pt>
                <c:pt idx="863">
                  <c:v>6.6859869999999999</c:v>
                </c:pt>
                <c:pt idx="864">
                  <c:v>6.6908320000000003</c:v>
                </c:pt>
                <c:pt idx="865">
                  <c:v>6.6956769999999999</c:v>
                </c:pt>
                <c:pt idx="866">
                  <c:v>6.7005220000000003</c:v>
                </c:pt>
                <c:pt idx="867">
                  <c:v>6.7053669999999999</c:v>
                </c:pt>
                <c:pt idx="868">
                  <c:v>6.7102120000000003</c:v>
                </c:pt>
                <c:pt idx="869">
                  <c:v>6.7150569999999998</c:v>
                </c:pt>
                <c:pt idx="870">
                  <c:v>6.7199020000000003</c:v>
                </c:pt>
                <c:pt idx="871">
                  <c:v>6.7247469999999998</c:v>
                </c:pt>
                <c:pt idx="872">
                  <c:v>6.7295920000000002</c:v>
                </c:pt>
                <c:pt idx="873">
                  <c:v>6.7344359999999996</c:v>
                </c:pt>
                <c:pt idx="874">
                  <c:v>6.7392810000000001</c:v>
                </c:pt>
                <c:pt idx="875">
                  <c:v>6.7441259999999996</c:v>
                </c:pt>
                <c:pt idx="876">
                  <c:v>6.7489710000000001</c:v>
                </c:pt>
                <c:pt idx="877">
                  <c:v>6.7538159999999996</c:v>
                </c:pt>
                <c:pt idx="878">
                  <c:v>6.758661</c:v>
                </c:pt>
                <c:pt idx="879">
                  <c:v>6.7635059999999996</c:v>
                </c:pt>
                <c:pt idx="880">
                  <c:v>6.768351</c:v>
                </c:pt>
                <c:pt idx="881">
                  <c:v>6.7731960000000004</c:v>
                </c:pt>
                <c:pt idx="882">
                  <c:v>6.778041</c:v>
                </c:pt>
                <c:pt idx="883">
                  <c:v>6.7828860000000004</c:v>
                </c:pt>
                <c:pt idx="884">
                  <c:v>6.787731</c:v>
                </c:pt>
                <c:pt idx="885">
                  <c:v>6.7925760000000004</c:v>
                </c:pt>
                <c:pt idx="886">
                  <c:v>6.7974209999999999</c:v>
                </c:pt>
                <c:pt idx="887">
                  <c:v>6.8022660000000004</c:v>
                </c:pt>
                <c:pt idx="888">
                  <c:v>6.8071109999999999</c:v>
                </c:pt>
                <c:pt idx="889">
                  <c:v>6.8119560000000003</c:v>
                </c:pt>
                <c:pt idx="890">
                  <c:v>6.8168009999999999</c:v>
                </c:pt>
                <c:pt idx="891">
                  <c:v>6.8216460000000003</c:v>
                </c:pt>
                <c:pt idx="892">
                  <c:v>6.8264909999999999</c:v>
                </c:pt>
                <c:pt idx="893">
                  <c:v>6.8313360000000003</c:v>
                </c:pt>
                <c:pt idx="894">
                  <c:v>6.8361809999999998</c:v>
                </c:pt>
                <c:pt idx="895">
                  <c:v>6.8410260000000003</c:v>
                </c:pt>
                <c:pt idx="896">
                  <c:v>6.8458699999999997</c:v>
                </c:pt>
                <c:pt idx="897">
                  <c:v>6.8507150000000001</c:v>
                </c:pt>
                <c:pt idx="898">
                  <c:v>6.8555599999999997</c:v>
                </c:pt>
                <c:pt idx="899">
                  <c:v>6.8604050000000001</c:v>
                </c:pt>
                <c:pt idx="900">
                  <c:v>6.8652499999999996</c:v>
                </c:pt>
                <c:pt idx="901">
                  <c:v>6.8700950000000001</c:v>
                </c:pt>
                <c:pt idx="902">
                  <c:v>6.8749399999999996</c:v>
                </c:pt>
                <c:pt idx="903">
                  <c:v>6.879785</c:v>
                </c:pt>
                <c:pt idx="904">
                  <c:v>6.8846299999999996</c:v>
                </c:pt>
                <c:pt idx="905">
                  <c:v>6.889475</c:v>
                </c:pt>
                <c:pt idx="906">
                  <c:v>6.8943199999999996</c:v>
                </c:pt>
                <c:pt idx="907">
                  <c:v>6.899165</c:v>
                </c:pt>
                <c:pt idx="908">
                  <c:v>6.9040100000000004</c:v>
                </c:pt>
                <c:pt idx="909">
                  <c:v>6.908855</c:v>
                </c:pt>
                <c:pt idx="910">
                  <c:v>6.9137000000000004</c:v>
                </c:pt>
                <c:pt idx="911">
                  <c:v>6.9185449999999999</c:v>
                </c:pt>
                <c:pt idx="912">
                  <c:v>6.9233900000000004</c:v>
                </c:pt>
                <c:pt idx="913">
                  <c:v>6.9282349999999999</c:v>
                </c:pt>
                <c:pt idx="914">
                  <c:v>6.9330800000000004</c:v>
                </c:pt>
                <c:pt idx="915">
                  <c:v>6.9379249999999999</c:v>
                </c:pt>
                <c:pt idx="916">
                  <c:v>6.9427700000000003</c:v>
                </c:pt>
                <c:pt idx="917">
                  <c:v>6.9476149999999999</c:v>
                </c:pt>
                <c:pt idx="918">
                  <c:v>6.9524590000000002</c:v>
                </c:pt>
                <c:pt idx="919">
                  <c:v>6.9573039999999997</c:v>
                </c:pt>
                <c:pt idx="920">
                  <c:v>6.9621490000000001</c:v>
                </c:pt>
                <c:pt idx="921">
                  <c:v>6.9669939999999997</c:v>
                </c:pt>
                <c:pt idx="922">
                  <c:v>6.9718390000000001</c:v>
                </c:pt>
                <c:pt idx="923">
                  <c:v>6.9766839999999997</c:v>
                </c:pt>
                <c:pt idx="924">
                  <c:v>6.9815290000000001</c:v>
                </c:pt>
                <c:pt idx="925">
                  <c:v>6.9863739999999996</c:v>
                </c:pt>
                <c:pt idx="926">
                  <c:v>6.9912190000000001</c:v>
                </c:pt>
                <c:pt idx="927">
                  <c:v>6.9960639999999996</c:v>
                </c:pt>
                <c:pt idx="928">
                  <c:v>7.000909</c:v>
                </c:pt>
                <c:pt idx="929">
                  <c:v>7.0057539999999996</c:v>
                </c:pt>
                <c:pt idx="930">
                  <c:v>7.010599</c:v>
                </c:pt>
                <c:pt idx="931">
                  <c:v>7.0154439999999996</c:v>
                </c:pt>
                <c:pt idx="932">
                  <c:v>7.020289</c:v>
                </c:pt>
                <c:pt idx="933">
                  <c:v>7.0251340000000004</c:v>
                </c:pt>
                <c:pt idx="934">
                  <c:v>7.029979</c:v>
                </c:pt>
                <c:pt idx="935">
                  <c:v>7.0348240000000004</c:v>
                </c:pt>
                <c:pt idx="936">
                  <c:v>7.039669</c:v>
                </c:pt>
                <c:pt idx="937">
                  <c:v>7.0445140000000004</c:v>
                </c:pt>
                <c:pt idx="938">
                  <c:v>7.0493589999999999</c:v>
                </c:pt>
                <c:pt idx="939">
                  <c:v>7.0542040000000004</c:v>
                </c:pt>
                <c:pt idx="940">
                  <c:v>7.0590489999999999</c:v>
                </c:pt>
                <c:pt idx="941">
                  <c:v>7.0638930000000002</c:v>
                </c:pt>
                <c:pt idx="942">
                  <c:v>7.0687379999999997</c:v>
                </c:pt>
                <c:pt idx="943">
                  <c:v>7.0735830000000002</c:v>
                </c:pt>
                <c:pt idx="944">
                  <c:v>7.0784279999999997</c:v>
                </c:pt>
                <c:pt idx="945">
                  <c:v>7.0832730000000002</c:v>
                </c:pt>
                <c:pt idx="946">
                  <c:v>7.0881179999999997</c:v>
                </c:pt>
                <c:pt idx="947">
                  <c:v>7.0929630000000001</c:v>
                </c:pt>
                <c:pt idx="948">
                  <c:v>7.0978079999999997</c:v>
                </c:pt>
                <c:pt idx="949">
                  <c:v>7.1026530000000001</c:v>
                </c:pt>
                <c:pt idx="950">
                  <c:v>7.1074979999999996</c:v>
                </c:pt>
                <c:pt idx="951">
                  <c:v>7.1123430000000001</c:v>
                </c:pt>
                <c:pt idx="952">
                  <c:v>7.1171879999999996</c:v>
                </c:pt>
                <c:pt idx="953">
                  <c:v>7.1220330000000001</c:v>
                </c:pt>
                <c:pt idx="954">
                  <c:v>7.1268779999999996</c:v>
                </c:pt>
                <c:pt idx="955">
                  <c:v>7.131723</c:v>
                </c:pt>
                <c:pt idx="956">
                  <c:v>7.1365679999999996</c:v>
                </c:pt>
                <c:pt idx="957">
                  <c:v>7.141413</c:v>
                </c:pt>
                <c:pt idx="958">
                  <c:v>7.1462580000000004</c:v>
                </c:pt>
                <c:pt idx="959">
                  <c:v>7.151103</c:v>
                </c:pt>
                <c:pt idx="960">
                  <c:v>7.1559480000000004</c:v>
                </c:pt>
                <c:pt idx="961">
                  <c:v>7.160793</c:v>
                </c:pt>
                <c:pt idx="962">
                  <c:v>7.1656380000000004</c:v>
                </c:pt>
                <c:pt idx="963">
                  <c:v>7.1704819999999998</c:v>
                </c:pt>
                <c:pt idx="964">
                  <c:v>7.1753270000000002</c:v>
                </c:pt>
                <c:pt idx="965">
                  <c:v>7.1801719999999998</c:v>
                </c:pt>
                <c:pt idx="966">
                  <c:v>7.1850170000000002</c:v>
                </c:pt>
                <c:pt idx="967">
                  <c:v>7.1898619999999998</c:v>
                </c:pt>
                <c:pt idx="968">
                  <c:v>7.1947070000000002</c:v>
                </c:pt>
                <c:pt idx="969">
                  <c:v>7.1995519999999997</c:v>
                </c:pt>
                <c:pt idx="970">
                  <c:v>7.2043970000000002</c:v>
                </c:pt>
                <c:pt idx="971">
                  <c:v>7.2092419999999997</c:v>
                </c:pt>
                <c:pt idx="972">
                  <c:v>7.2140870000000001</c:v>
                </c:pt>
                <c:pt idx="973">
                  <c:v>7.2189319999999997</c:v>
                </c:pt>
                <c:pt idx="974">
                  <c:v>7.2237770000000001</c:v>
                </c:pt>
                <c:pt idx="975">
                  <c:v>7.2286219999999997</c:v>
                </c:pt>
                <c:pt idx="976">
                  <c:v>7.2334670000000001</c:v>
                </c:pt>
                <c:pt idx="977">
                  <c:v>7.2383119999999996</c:v>
                </c:pt>
                <c:pt idx="978">
                  <c:v>7.2431570000000001</c:v>
                </c:pt>
                <c:pt idx="979">
                  <c:v>7.2480019999999996</c:v>
                </c:pt>
                <c:pt idx="980">
                  <c:v>7.252847</c:v>
                </c:pt>
                <c:pt idx="981">
                  <c:v>7.2576919999999996</c:v>
                </c:pt>
                <c:pt idx="982">
                  <c:v>7.262537</c:v>
                </c:pt>
                <c:pt idx="983">
                  <c:v>7.2673819999999996</c:v>
                </c:pt>
                <c:pt idx="984">
                  <c:v>7.272227</c:v>
                </c:pt>
                <c:pt idx="985">
                  <c:v>7.2770720000000004</c:v>
                </c:pt>
                <c:pt idx="986">
                  <c:v>7.2819159999999998</c:v>
                </c:pt>
                <c:pt idx="987">
                  <c:v>7.2867610000000003</c:v>
                </c:pt>
                <c:pt idx="988">
                  <c:v>7.2916059999999998</c:v>
                </c:pt>
                <c:pt idx="989">
                  <c:v>7.2964510000000002</c:v>
                </c:pt>
                <c:pt idx="990">
                  <c:v>7.3012959999999998</c:v>
                </c:pt>
                <c:pt idx="991">
                  <c:v>7.3061410000000002</c:v>
                </c:pt>
                <c:pt idx="992">
                  <c:v>7.3109859999999998</c:v>
                </c:pt>
                <c:pt idx="993">
                  <c:v>7.3158310000000002</c:v>
                </c:pt>
                <c:pt idx="994">
                  <c:v>7.3206759999999997</c:v>
                </c:pt>
                <c:pt idx="995">
                  <c:v>7.3255210000000002</c:v>
                </c:pt>
                <c:pt idx="996">
                  <c:v>7.3303659999999997</c:v>
                </c:pt>
                <c:pt idx="997">
                  <c:v>7.3352110000000001</c:v>
                </c:pt>
                <c:pt idx="998">
                  <c:v>7.3400559999999997</c:v>
                </c:pt>
                <c:pt idx="999">
                  <c:v>7.3449010000000001</c:v>
                </c:pt>
                <c:pt idx="1000">
                  <c:v>7.3497459999999997</c:v>
                </c:pt>
                <c:pt idx="1001">
                  <c:v>7.3545910000000001</c:v>
                </c:pt>
                <c:pt idx="1002">
                  <c:v>7.3594359999999996</c:v>
                </c:pt>
                <c:pt idx="1003">
                  <c:v>7.3642810000000001</c:v>
                </c:pt>
                <c:pt idx="1004">
                  <c:v>7.3691259999999996</c:v>
                </c:pt>
                <c:pt idx="1005">
                  <c:v>7.3739710000000001</c:v>
                </c:pt>
                <c:pt idx="1006">
                  <c:v>7.3788159999999996</c:v>
                </c:pt>
                <c:pt idx="1007">
                  <c:v>7.383661</c:v>
                </c:pt>
                <c:pt idx="1008">
                  <c:v>7.3885050000000003</c:v>
                </c:pt>
                <c:pt idx="1009">
                  <c:v>7.3933499999999999</c:v>
                </c:pt>
                <c:pt idx="1010">
                  <c:v>7.3981950000000003</c:v>
                </c:pt>
                <c:pt idx="1011">
                  <c:v>7.4030399999999998</c:v>
                </c:pt>
                <c:pt idx="1012">
                  <c:v>7.4078850000000003</c:v>
                </c:pt>
                <c:pt idx="1013">
                  <c:v>7.4127299999999998</c:v>
                </c:pt>
                <c:pt idx="1014">
                  <c:v>7.4175750000000003</c:v>
                </c:pt>
                <c:pt idx="1015">
                  <c:v>7.4224199999999998</c:v>
                </c:pt>
                <c:pt idx="1016">
                  <c:v>7.4272650000000002</c:v>
                </c:pt>
                <c:pt idx="1017">
                  <c:v>7.4321099999999998</c:v>
                </c:pt>
                <c:pt idx="1018">
                  <c:v>7.4369550000000002</c:v>
                </c:pt>
                <c:pt idx="1019">
                  <c:v>7.4417999999999997</c:v>
                </c:pt>
                <c:pt idx="1020">
                  <c:v>7.4466450000000002</c:v>
                </c:pt>
                <c:pt idx="1021">
                  <c:v>7.4514899999999997</c:v>
                </c:pt>
                <c:pt idx="1022">
                  <c:v>7.4563350000000002</c:v>
                </c:pt>
                <c:pt idx="1023">
                  <c:v>7.4611799999999997</c:v>
                </c:pt>
                <c:pt idx="1024">
                  <c:v>7.4660250000000001</c:v>
                </c:pt>
                <c:pt idx="1025">
                  <c:v>7.4708699999999997</c:v>
                </c:pt>
                <c:pt idx="1026">
                  <c:v>7.4757150000000001</c:v>
                </c:pt>
                <c:pt idx="1027">
                  <c:v>7.4805599999999997</c:v>
                </c:pt>
                <c:pt idx="1028">
                  <c:v>7.4854050000000001</c:v>
                </c:pt>
                <c:pt idx="1029">
                  <c:v>7.4902499999999996</c:v>
                </c:pt>
                <c:pt idx="1030">
                  <c:v>7.4950950000000001</c:v>
                </c:pt>
                <c:pt idx="1031">
                  <c:v>7.4999390000000004</c:v>
                </c:pt>
                <c:pt idx="1032">
                  <c:v>7.5047839999999999</c:v>
                </c:pt>
                <c:pt idx="1033">
                  <c:v>7.5096290000000003</c:v>
                </c:pt>
                <c:pt idx="1034">
                  <c:v>7.5144739999999999</c:v>
                </c:pt>
                <c:pt idx="1035">
                  <c:v>7.5193190000000003</c:v>
                </c:pt>
                <c:pt idx="1036">
                  <c:v>7.5241639999999999</c:v>
                </c:pt>
                <c:pt idx="1037">
                  <c:v>7.5290090000000003</c:v>
                </c:pt>
                <c:pt idx="1038">
                  <c:v>7.5338539999999998</c:v>
                </c:pt>
                <c:pt idx="1039">
                  <c:v>7.5386990000000003</c:v>
                </c:pt>
                <c:pt idx="1040">
                  <c:v>7.5435439999999998</c:v>
                </c:pt>
                <c:pt idx="1041">
                  <c:v>7.5483890000000002</c:v>
                </c:pt>
                <c:pt idx="1042">
                  <c:v>7.5532339999999998</c:v>
                </c:pt>
                <c:pt idx="1043">
                  <c:v>7.5580790000000002</c:v>
                </c:pt>
                <c:pt idx="1044">
                  <c:v>7.5629239999999998</c:v>
                </c:pt>
                <c:pt idx="1045">
                  <c:v>7.5677690000000002</c:v>
                </c:pt>
                <c:pt idx="1046">
                  <c:v>7.5726139999999997</c:v>
                </c:pt>
                <c:pt idx="1047">
                  <c:v>7.5774590000000002</c:v>
                </c:pt>
                <c:pt idx="1048">
                  <c:v>7.5823039999999997</c:v>
                </c:pt>
                <c:pt idx="1049">
                  <c:v>7.5871490000000001</c:v>
                </c:pt>
                <c:pt idx="1050">
                  <c:v>7.5919939999999997</c:v>
                </c:pt>
                <c:pt idx="1051">
                  <c:v>7.5968390000000001</c:v>
                </c:pt>
                <c:pt idx="1052">
                  <c:v>7.6016839999999997</c:v>
                </c:pt>
                <c:pt idx="1053">
                  <c:v>7.6065290000000001</c:v>
                </c:pt>
                <c:pt idx="1054">
                  <c:v>7.6113730000000004</c:v>
                </c:pt>
                <c:pt idx="1055">
                  <c:v>7.6162179999999999</c:v>
                </c:pt>
                <c:pt idx="1056">
                  <c:v>7.6210630000000004</c:v>
                </c:pt>
                <c:pt idx="1057">
                  <c:v>7.6259079999999999</c:v>
                </c:pt>
                <c:pt idx="1058">
                  <c:v>7.6307530000000003</c:v>
                </c:pt>
                <c:pt idx="1059">
                  <c:v>7.6355979999999999</c:v>
                </c:pt>
                <c:pt idx="1060">
                  <c:v>7.6404430000000003</c:v>
                </c:pt>
                <c:pt idx="1061">
                  <c:v>7.6452879999999999</c:v>
                </c:pt>
                <c:pt idx="1062">
                  <c:v>7.6501330000000003</c:v>
                </c:pt>
                <c:pt idx="1063">
                  <c:v>7.6549779999999998</c:v>
                </c:pt>
                <c:pt idx="1064">
                  <c:v>7.6598230000000003</c:v>
                </c:pt>
                <c:pt idx="1065">
                  <c:v>7.6646679999999998</c:v>
                </c:pt>
                <c:pt idx="1066">
                  <c:v>7.6695130000000002</c:v>
                </c:pt>
                <c:pt idx="1067">
                  <c:v>7.6743579999999998</c:v>
                </c:pt>
                <c:pt idx="1068">
                  <c:v>7.6792030000000002</c:v>
                </c:pt>
                <c:pt idx="1069">
                  <c:v>7.6840479999999998</c:v>
                </c:pt>
                <c:pt idx="1070">
                  <c:v>7.6888930000000002</c:v>
                </c:pt>
                <c:pt idx="1071">
                  <c:v>7.6937379999999997</c:v>
                </c:pt>
                <c:pt idx="1072">
                  <c:v>7.6985830000000002</c:v>
                </c:pt>
                <c:pt idx="1073">
                  <c:v>7.7034279999999997</c:v>
                </c:pt>
                <c:pt idx="1074">
                  <c:v>7.7082730000000002</c:v>
                </c:pt>
                <c:pt idx="1075">
                  <c:v>7.7131179999999997</c:v>
                </c:pt>
                <c:pt idx="1076">
                  <c:v>7.717962</c:v>
                </c:pt>
                <c:pt idx="1077">
                  <c:v>7.7228070000000004</c:v>
                </c:pt>
                <c:pt idx="1078">
                  <c:v>7.727652</c:v>
                </c:pt>
                <c:pt idx="1079">
                  <c:v>7.7324970000000004</c:v>
                </c:pt>
                <c:pt idx="1080">
                  <c:v>7.7373419999999999</c:v>
                </c:pt>
                <c:pt idx="1081">
                  <c:v>7.7421870000000004</c:v>
                </c:pt>
                <c:pt idx="1082">
                  <c:v>7.7470319999999999</c:v>
                </c:pt>
                <c:pt idx="1083">
                  <c:v>7.7518770000000004</c:v>
                </c:pt>
                <c:pt idx="1084">
                  <c:v>7.7567219999999999</c:v>
                </c:pt>
                <c:pt idx="1085">
                  <c:v>7.7615670000000003</c:v>
                </c:pt>
                <c:pt idx="1086">
                  <c:v>7.7664119999999999</c:v>
                </c:pt>
                <c:pt idx="1087">
                  <c:v>7.7712570000000003</c:v>
                </c:pt>
                <c:pt idx="1088">
                  <c:v>7.7761019999999998</c:v>
                </c:pt>
                <c:pt idx="1089">
                  <c:v>7.7809470000000003</c:v>
                </c:pt>
                <c:pt idx="1090">
                  <c:v>7.7857919999999998</c:v>
                </c:pt>
                <c:pt idx="1091">
                  <c:v>7.7906370000000003</c:v>
                </c:pt>
                <c:pt idx="1092">
                  <c:v>7.7954819999999998</c:v>
                </c:pt>
                <c:pt idx="1093">
                  <c:v>7.8003270000000002</c:v>
                </c:pt>
                <c:pt idx="1094">
                  <c:v>7.8051719999999998</c:v>
                </c:pt>
                <c:pt idx="1095">
                  <c:v>7.8100170000000002</c:v>
                </c:pt>
                <c:pt idx="1096">
                  <c:v>7.8148619999999998</c:v>
                </c:pt>
                <c:pt idx="1097">
                  <c:v>7.8197070000000002</c:v>
                </c:pt>
                <c:pt idx="1098">
                  <c:v>7.8245519999999997</c:v>
                </c:pt>
                <c:pt idx="1099">
                  <c:v>7.829396</c:v>
                </c:pt>
                <c:pt idx="1100">
                  <c:v>7.8342409999999996</c:v>
                </c:pt>
                <c:pt idx="1101">
                  <c:v>7.839086</c:v>
                </c:pt>
                <c:pt idx="1102">
                  <c:v>7.8439310000000004</c:v>
                </c:pt>
                <c:pt idx="1103">
                  <c:v>7.848776</c:v>
                </c:pt>
                <c:pt idx="1104">
                  <c:v>7.8536210000000004</c:v>
                </c:pt>
                <c:pt idx="1105">
                  <c:v>7.858466</c:v>
                </c:pt>
                <c:pt idx="1106">
                  <c:v>7.8633110000000004</c:v>
                </c:pt>
                <c:pt idx="1107">
                  <c:v>7.8681559999999999</c:v>
                </c:pt>
                <c:pt idx="1108">
                  <c:v>7.8730010000000004</c:v>
                </c:pt>
                <c:pt idx="1109">
                  <c:v>7.8778459999999999</c:v>
                </c:pt>
                <c:pt idx="1110">
                  <c:v>7.8826910000000003</c:v>
                </c:pt>
                <c:pt idx="1111">
                  <c:v>7.8875359999999999</c:v>
                </c:pt>
                <c:pt idx="1112">
                  <c:v>7.8923810000000003</c:v>
                </c:pt>
                <c:pt idx="1113">
                  <c:v>7.8972259999999999</c:v>
                </c:pt>
                <c:pt idx="1114">
                  <c:v>7.9020710000000003</c:v>
                </c:pt>
                <c:pt idx="1115">
                  <c:v>7.9069159999999998</c:v>
                </c:pt>
                <c:pt idx="1116">
                  <c:v>7.9117610000000003</c:v>
                </c:pt>
                <c:pt idx="1117">
                  <c:v>7.9166059999999998</c:v>
                </c:pt>
                <c:pt idx="1118">
                  <c:v>7.9214510000000002</c:v>
                </c:pt>
                <c:pt idx="1119">
                  <c:v>7.9262959999999998</c:v>
                </c:pt>
                <c:pt idx="1120">
                  <c:v>7.9311410000000002</c:v>
                </c:pt>
                <c:pt idx="1121">
                  <c:v>7.9359849999999996</c:v>
                </c:pt>
                <c:pt idx="1122">
                  <c:v>7.9408300000000001</c:v>
                </c:pt>
                <c:pt idx="1123">
                  <c:v>7.9456749999999996</c:v>
                </c:pt>
                <c:pt idx="1124">
                  <c:v>7.95052</c:v>
                </c:pt>
                <c:pt idx="1125">
                  <c:v>7.9553649999999996</c:v>
                </c:pt>
                <c:pt idx="1126">
                  <c:v>7.96021</c:v>
                </c:pt>
                <c:pt idx="1127">
                  <c:v>7.9650550000000004</c:v>
                </c:pt>
                <c:pt idx="1128">
                  <c:v>7.9699</c:v>
                </c:pt>
                <c:pt idx="1129">
                  <c:v>7.9747450000000004</c:v>
                </c:pt>
                <c:pt idx="1130">
                  <c:v>7.97959</c:v>
                </c:pt>
                <c:pt idx="1131">
                  <c:v>7.9844350000000004</c:v>
                </c:pt>
                <c:pt idx="1132">
                  <c:v>7.9892799999999999</c:v>
                </c:pt>
                <c:pt idx="1133">
                  <c:v>7.9941250000000004</c:v>
                </c:pt>
                <c:pt idx="1134">
                  <c:v>7.9989699999999999</c:v>
                </c:pt>
                <c:pt idx="1135">
                  <c:v>8.0038149999999995</c:v>
                </c:pt>
                <c:pt idx="1136">
                  <c:v>8.0086600000000008</c:v>
                </c:pt>
                <c:pt idx="1137">
                  <c:v>8.0135050000000003</c:v>
                </c:pt>
                <c:pt idx="1138">
                  <c:v>8.0183499999999999</c:v>
                </c:pt>
                <c:pt idx="1139">
                  <c:v>8.0231949999999994</c:v>
                </c:pt>
                <c:pt idx="1140">
                  <c:v>8.0280400000000007</c:v>
                </c:pt>
                <c:pt idx="1141">
                  <c:v>8.0328850000000003</c:v>
                </c:pt>
                <c:pt idx="1142">
                  <c:v>8.0377299999999998</c:v>
                </c:pt>
                <c:pt idx="1143">
                  <c:v>8.0425749999999994</c:v>
                </c:pt>
                <c:pt idx="1144">
                  <c:v>8.0474189999999997</c:v>
                </c:pt>
                <c:pt idx="1145">
                  <c:v>8.0522639999999992</c:v>
                </c:pt>
                <c:pt idx="1146">
                  <c:v>8.0571090000000005</c:v>
                </c:pt>
                <c:pt idx="1147">
                  <c:v>8.0619540000000001</c:v>
                </c:pt>
                <c:pt idx="1148">
                  <c:v>8.0667989999999996</c:v>
                </c:pt>
                <c:pt idx="1149">
                  <c:v>8.0716439999999992</c:v>
                </c:pt>
                <c:pt idx="1150">
                  <c:v>8.0764890000000005</c:v>
                </c:pt>
                <c:pt idx="1151">
                  <c:v>8.081334</c:v>
                </c:pt>
                <c:pt idx="1152">
                  <c:v>8.0861789999999996</c:v>
                </c:pt>
                <c:pt idx="1153">
                  <c:v>8.0910240000000009</c:v>
                </c:pt>
                <c:pt idx="1154">
                  <c:v>8.0958690000000004</c:v>
                </c:pt>
                <c:pt idx="1155">
                  <c:v>8.100714</c:v>
                </c:pt>
                <c:pt idx="1156">
                  <c:v>8.1055589999999995</c:v>
                </c:pt>
                <c:pt idx="1157">
                  <c:v>8.1104040000000008</c:v>
                </c:pt>
                <c:pt idx="1158">
                  <c:v>8.1152490000000004</c:v>
                </c:pt>
                <c:pt idx="1159">
                  <c:v>8.1200939999999999</c:v>
                </c:pt>
                <c:pt idx="1160">
                  <c:v>8.1249389999999995</c:v>
                </c:pt>
                <c:pt idx="1161">
                  <c:v>8.1297840000000008</c:v>
                </c:pt>
                <c:pt idx="1162">
                  <c:v>8.1346290000000003</c:v>
                </c:pt>
                <c:pt idx="1163">
                  <c:v>8.1394739999999999</c:v>
                </c:pt>
                <c:pt idx="1164">
                  <c:v>8.1443189999999994</c:v>
                </c:pt>
                <c:pt idx="1165">
                  <c:v>8.1491640000000007</c:v>
                </c:pt>
                <c:pt idx="1166">
                  <c:v>8.1540090000000003</c:v>
                </c:pt>
                <c:pt idx="1167">
                  <c:v>8.1588530000000006</c:v>
                </c:pt>
                <c:pt idx="1168">
                  <c:v>8.1636980000000001</c:v>
                </c:pt>
                <c:pt idx="1169">
                  <c:v>8.1685429999999997</c:v>
                </c:pt>
                <c:pt idx="1170">
                  <c:v>8.1733879999999992</c:v>
                </c:pt>
                <c:pt idx="1171">
                  <c:v>8.1782330000000005</c:v>
                </c:pt>
                <c:pt idx="1172">
                  <c:v>8.1830780000000001</c:v>
                </c:pt>
                <c:pt idx="1173">
                  <c:v>8.1879229999999996</c:v>
                </c:pt>
                <c:pt idx="1174">
                  <c:v>8.1927679999999992</c:v>
                </c:pt>
                <c:pt idx="1175">
                  <c:v>8.1976130000000005</c:v>
                </c:pt>
                <c:pt idx="1176">
                  <c:v>8.202458</c:v>
                </c:pt>
                <c:pt idx="1177">
                  <c:v>8.2073029999999996</c:v>
                </c:pt>
                <c:pt idx="1178">
                  <c:v>8.2121479999999991</c:v>
                </c:pt>
                <c:pt idx="1179">
                  <c:v>8.2169930000000004</c:v>
                </c:pt>
                <c:pt idx="1180">
                  <c:v>8.221838</c:v>
                </c:pt>
                <c:pt idx="1181">
                  <c:v>8.2266829999999995</c:v>
                </c:pt>
                <c:pt idx="1182">
                  <c:v>8.2315280000000008</c:v>
                </c:pt>
                <c:pt idx="1183">
                  <c:v>8.2363730000000004</c:v>
                </c:pt>
                <c:pt idx="1184">
                  <c:v>8.2412179999999999</c:v>
                </c:pt>
                <c:pt idx="1185">
                  <c:v>8.2460629999999995</c:v>
                </c:pt>
                <c:pt idx="1186">
                  <c:v>8.2509080000000008</c:v>
                </c:pt>
                <c:pt idx="1187">
                  <c:v>8.2557530000000003</c:v>
                </c:pt>
                <c:pt idx="1188">
                  <c:v>8.2605979999999999</c:v>
                </c:pt>
                <c:pt idx="1189">
                  <c:v>8.2654420000000002</c:v>
                </c:pt>
                <c:pt idx="1190">
                  <c:v>8.2702869999999997</c:v>
                </c:pt>
                <c:pt idx="1191">
                  <c:v>8.2751319999999993</c:v>
                </c:pt>
                <c:pt idx="1192">
                  <c:v>8.2799770000000006</c:v>
                </c:pt>
                <c:pt idx="1193">
                  <c:v>8.2848220000000001</c:v>
                </c:pt>
                <c:pt idx="1194">
                  <c:v>8.2896669999999997</c:v>
                </c:pt>
                <c:pt idx="1195">
                  <c:v>8.2945119999999992</c:v>
                </c:pt>
                <c:pt idx="1196">
                  <c:v>8.2993570000000005</c:v>
                </c:pt>
                <c:pt idx="1197">
                  <c:v>8.3042020000000001</c:v>
                </c:pt>
                <c:pt idx="1198">
                  <c:v>8.3090469999999996</c:v>
                </c:pt>
                <c:pt idx="1199">
                  <c:v>8.3138919999999992</c:v>
                </c:pt>
                <c:pt idx="1200">
                  <c:v>8.3187370000000005</c:v>
                </c:pt>
                <c:pt idx="1201">
                  <c:v>8.323582</c:v>
                </c:pt>
                <c:pt idx="1202">
                  <c:v>8.3284269999999996</c:v>
                </c:pt>
                <c:pt idx="1203">
                  <c:v>8.3332719999999991</c:v>
                </c:pt>
                <c:pt idx="1204">
                  <c:v>8.3381170000000004</c:v>
                </c:pt>
                <c:pt idx="1205">
                  <c:v>8.342962</c:v>
                </c:pt>
                <c:pt idx="1206">
                  <c:v>8.3478069999999995</c:v>
                </c:pt>
                <c:pt idx="1207">
                  <c:v>8.3526520000000009</c:v>
                </c:pt>
                <c:pt idx="1208">
                  <c:v>8.3574970000000004</c:v>
                </c:pt>
                <c:pt idx="1209">
                  <c:v>8.3623419999999999</c:v>
                </c:pt>
                <c:pt idx="1210">
                  <c:v>8.3671869999999995</c:v>
                </c:pt>
                <c:pt idx="1211">
                  <c:v>8.3720320000000008</c:v>
                </c:pt>
                <c:pt idx="1212">
                  <c:v>8.3768759999999993</c:v>
                </c:pt>
                <c:pt idx="1213">
                  <c:v>8.3817210000000006</c:v>
                </c:pt>
                <c:pt idx="1214">
                  <c:v>8.3865660000000002</c:v>
                </c:pt>
                <c:pt idx="1215">
                  <c:v>8.3914109999999997</c:v>
                </c:pt>
                <c:pt idx="1216">
                  <c:v>8.3962559999999993</c:v>
                </c:pt>
                <c:pt idx="1217">
                  <c:v>8.4011010000000006</c:v>
                </c:pt>
                <c:pt idx="1218">
                  <c:v>8.4059460000000001</c:v>
                </c:pt>
                <c:pt idx="1219">
                  <c:v>8.4107909999999997</c:v>
                </c:pt>
                <c:pt idx="1220">
                  <c:v>8.4156359999999992</c:v>
                </c:pt>
                <c:pt idx="1221">
                  <c:v>8.4204810000000005</c:v>
                </c:pt>
                <c:pt idx="1222">
                  <c:v>8.4253260000000001</c:v>
                </c:pt>
                <c:pt idx="1223">
                  <c:v>8.4301709999999996</c:v>
                </c:pt>
                <c:pt idx="1224">
                  <c:v>8.4350159999999992</c:v>
                </c:pt>
                <c:pt idx="1225">
                  <c:v>8.4398610000000005</c:v>
                </c:pt>
                <c:pt idx="1226">
                  <c:v>8.444706</c:v>
                </c:pt>
                <c:pt idx="1227">
                  <c:v>8.4495509999999996</c:v>
                </c:pt>
                <c:pt idx="1228">
                  <c:v>8.4543959999999991</c:v>
                </c:pt>
                <c:pt idx="1229">
                  <c:v>8.4592410000000005</c:v>
                </c:pt>
                <c:pt idx="1230">
                  <c:v>8.464086</c:v>
                </c:pt>
                <c:pt idx="1231">
                  <c:v>8.4689309999999995</c:v>
                </c:pt>
                <c:pt idx="1232">
                  <c:v>8.4737760000000009</c:v>
                </c:pt>
                <c:pt idx="1233">
                  <c:v>8.4786210000000004</c:v>
                </c:pt>
                <c:pt idx="1234">
                  <c:v>8.4834650000000007</c:v>
                </c:pt>
                <c:pt idx="1235">
                  <c:v>8.4883100000000002</c:v>
                </c:pt>
                <c:pt idx="1236">
                  <c:v>8.4931549999999998</c:v>
                </c:pt>
                <c:pt idx="1237">
                  <c:v>8.4979999999999993</c:v>
                </c:pt>
                <c:pt idx="1238">
                  <c:v>8.5028450000000007</c:v>
                </c:pt>
                <c:pt idx="1239">
                  <c:v>8.5076900000000002</c:v>
                </c:pt>
                <c:pt idx="1240">
                  <c:v>8.5125349999999997</c:v>
                </c:pt>
                <c:pt idx="1241">
                  <c:v>8.5173799999999993</c:v>
                </c:pt>
                <c:pt idx="1242">
                  <c:v>8.5222250000000006</c:v>
                </c:pt>
                <c:pt idx="1243">
                  <c:v>8.5270700000000001</c:v>
                </c:pt>
                <c:pt idx="1244">
                  <c:v>8.5319149999999997</c:v>
                </c:pt>
                <c:pt idx="1245">
                  <c:v>8.5367599999999992</c:v>
                </c:pt>
                <c:pt idx="1246">
                  <c:v>8.5416050000000006</c:v>
                </c:pt>
                <c:pt idx="1247">
                  <c:v>8.5464500000000001</c:v>
                </c:pt>
                <c:pt idx="1248">
                  <c:v>8.5512949999999996</c:v>
                </c:pt>
                <c:pt idx="1249">
                  <c:v>8.5561399999999992</c:v>
                </c:pt>
                <c:pt idx="1250">
                  <c:v>8.5609850000000005</c:v>
                </c:pt>
                <c:pt idx="1251">
                  <c:v>8.5658300000000001</c:v>
                </c:pt>
                <c:pt idx="1252">
                  <c:v>8.5706749999999996</c:v>
                </c:pt>
                <c:pt idx="1253">
                  <c:v>8.5755199999999991</c:v>
                </c:pt>
                <c:pt idx="1254">
                  <c:v>8.5803650000000005</c:v>
                </c:pt>
                <c:pt idx="1255">
                  <c:v>8.58521</c:v>
                </c:pt>
                <c:pt idx="1256">
                  <c:v>8.5900549999999996</c:v>
                </c:pt>
                <c:pt idx="1257">
                  <c:v>8.5948989999999998</c:v>
                </c:pt>
                <c:pt idx="1258">
                  <c:v>8.5997439999999994</c:v>
                </c:pt>
                <c:pt idx="1259">
                  <c:v>8.6045890000000007</c:v>
                </c:pt>
                <c:pt idx="1260">
                  <c:v>8.6094340000000003</c:v>
                </c:pt>
                <c:pt idx="1261">
                  <c:v>8.6142789999999998</c:v>
                </c:pt>
                <c:pt idx="1262">
                  <c:v>8.6191239999999993</c:v>
                </c:pt>
                <c:pt idx="1263">
                  <c:v>8.6239690000000007</c:v>
                </c:pt>
                <c:pt idx="1264">
                  <c:v>8.6288140000000002</c:v>
                </c:pt>
                <c:pt idx="1265">
                  <c:v>8.6336589999999998</c:v>
                </c:pt>
                <c:pt idx="1266">
                  <c:v>8.6385039999999993</c:v>
                </c:pt>
                <c:pt idx="1267">
                  <c:v>8.6433490000000006</c:v>
                </c:pt>
                <c:pt idx="1268">
                  <c:v>8.6481940000000002</c:v>
                </c:pt>
                <c:pt idx="1269">
                  <c:v>8.6530389999999997</c:v>
                </c:pt>
                <c:pt idx="1270">
                  <c:v>8.6578839999999992</c:v>
                </c:pt>
                <c:pt idx="1271">
                  <c:v>8.6627290000000006</c:v>
                </c:pt>
                <c:pt idx="1272">
                  <c:v>8.6675740000000001</c:v>
                </c:pt>
                <c:pt idx="1273">
                  <c:v>8.6724189999999997</c:v>
                </c:pt>
                <c:pt idx="1274">
                  <c:v>8.6772639999999992</c:v>
                </c:pt>
                <c:pt idx="1275">
                  <c:v>8.6821090000000005</c:v>
                </c:pt>
                <c:pt idx="1276">
                  <c:v>8.6869540000000001</c:v>
                </c:pt>
                <c:pt idx="1277">
                  <c:v>8.6917989999999996</c:v>
                </c:pt>
                <c:pt idx="1278">
                  <c:v>8.6966439999999992</c:v>
                </c:pt>
                <c:pt idx="1279">
                  <c:v>8.7014879999999994</c:v>
                </c:pt>
                <c:pt idx="1280">
                  <c:v>8.7063330000000008</c:v>
                </c:pt>
                <c:pt idx="1281">
                  <c:v>8.7111780000000003</c:v>
                </c:pt>
                <c:pt idx="1282">
                  <c:v>8.7160229999999999</c:v>
                </c:pt>
                <c:pt idx="1283">
                  <c:v>8.7208679999999994</c:v>
                </c:pt>
                <c:pt idx="1284">
                  <c:v>8.7257130000000007</c:v>
                </c:pt>
                <c:pt idx="1285">
                  <c:v>8.7305580000000003</c:v>
                </c:pt>
                <c:pt idx="1286">
                  <c:v>8.7354029999999998</c:v>
                </c:pt>
                <c:pt idx="1287">
                  <c:v>8.7402479999999994</c:v>
                </c:pt>
                <c:pt idx="1288">
                  <c:v>8.7450930000000007</c:v>
                </c:pt>
                <c:pt idx="1289">
                  <c:v>8.7499380000000002</c:v>
                </c:pt>
                <c:pt idx="1290">
                  <c:v>8.7547829999999998</c:v>
                </c:pt>
                <c:pt idx="1291">
                  <c:v>8.7596279999999993</c:v>
                </c:pt>
                <c:pt idx="1292">
                  <c:v>8.7644730000000006</c:v>
                </c:pt>
                <c:pt idx="1293">
                  <c:v>8.7693180000000002</c:v>
                </c:pt>
                <c:pt idx="1294">
                  <c:v>8.7741629999999997</c:v>
                </c:pt>
                <c:pt idx="1295">
                  <c:v>8.7790079999999993</c:v>
                </c:pt>
                <c:pt idx="1296">
                  <c:v>8.7838530000000006</c:v>
                </c:pt>
                <c:pt idx="1297">
                  <c:v>8.7886980000000001</c:v>
                </c:pt>
                <c:pt idx="1298">
                  <c:v>8.7935429999999997</c:v>
                </c:pt>
                <c:pt idx="1299">
                  <c:v>8.7983879999999992</c:v>
                </c:pt>
                <c:pt idx="1300">
                  <c:v>8.8032330000000005</c:v>
                </c:pt>
                <c:pt idx="1301">
                  <c:v>8.8080780000000001</c:v>
                </c:pt>
                <c:pt idx="1302">
                  <c:v>8.8129220000000004</c:v>
                </c:pt>
                <c:pt idx="1303">
                  <c:v>8.8177669999999999</c:v>
                </c:pt>
                <c:pt idx="1304">
                  <c:v>8.8226119999999995</c:v>
                </c:pt>
                <c:pt idx="1305">
                  <c:v>8.8274570000000008</c:v>
                </c:pt>
                <c:pt idx="1306">
                  <c:v>8.8323020000000003</c:v>
                </c:pt>
                <c:pt idx="1307">
                  <c:v>8.8371469999999999</c:v>
                </c:pt>
                <c:pt idx="1308">
                  <c:v>8.8419919999999994</c:v>
                </c:pt>
                <c:pt idx="1309">
                  <c:v>8.8468370000000007</c:v>
                </c:pt>
                <c:pt idx="1310">
                  <c:v>8.8516820000000003</c:v>
                </c:pt>
                <c:pt idx="1311">
                  <c:v>8.8565269999999998</c:v>
                </c:pt>
                <c:pt idx="1312">
                  <c:v>8.8613719999999994</c:v>
                </c:pt>
                <c:pt idx="1313">
                  <c:v>8.8662170000000007</c:v>
                </c:pt>
                <c:pt idx="1314">
                  <c:v>8.8710620000000002</c:v>
                </c:pt>
                <c:pt idx="1315">
                  <c:v>8.8759069999999998</c:v>
                </c:pt>
                <c:pt idx="1316">
                  <c:v>8.8807519999999993</c:v>
                </c:pt>
                <c:pt idx="1317">
                  <c:v>8.8855970000000006</c:v>
                </c:pt>
                <c:pt idx="1318">
                  <c:v>8.8904420000000002</c:v>
                </c:pt>
                <c:pt idx="1319">
                  <c:v>8.8952869999999997</c:v>
                </c:pt>
                <c:pt idx="1320">
                  <c:v>8.9001319999999993</c:v>
                </c:pt>
                <c:pt idx="1321">
                  <c:v>8.9049770000000006</c:v>
                </c:pt>
                <c:pt idx="1322">
                  <c:v>8.9098220000000001</c:v>
                </c:pt>
                <c:pt idx="1323">
                  <c:v>8.9146669999999997</c:v>
                </c:pt>
                <c:pt idx="1324">
                  <c:v>8.9195119999999992</c:v>
                </c:pt>
                <c:pt idx="1325">
                  <c:v>8.9243559999999995</c:v>
                </c:pt>
                <c:pt idx="1326">
                  <c:v>8.9292010000000008</c:v>
                </c:pt>
                <c:pt idx="1327">
                  <c:v>8.9340460000000004</c:v>
                </c:pt>
                <c:pt idx="1328">
                  <c:v>8.9388909999999999</c:v>
                </c:pt>
                <c:pt idx="1329">
                  <c:v>8.9437359999999995</c:v>
                </c:pt>
                <c:pt idx="1330">
                  <c:v>8.9485810000000008</c:v>
                </c:pt>
                <c:pt idx="1331">
                  <c:v>8.9534260000000003</c:v>
                </c:pt>
                <c:pt idx="1332">
                  <c:v>8.9582709999999999</c:v>
                </c:pt>
                <c:pt idx="1333">
                  <c:v>8.9631159999999994</c:v>
                </c:pt>
                <c:pt idx="1334">
                  <c:v>8.9679610000000007</c:v>
                </c:pt>
                <c:pt idx="1335">
                  <c:v>8.9728060000000003</c:v>
                </c:pt>
                <c:pt idx="1336">
                  <c:v>8.9776509999999998</c:v>
                </c:pt>
                <c:pt idx="1337">
                  <c:v>8.9824959999999994</c:v>
                </c:pt>
                <c:pt idx="1338">
                  <c:v>8.9873410000000007</c:v>
                </c:pt>
                <c:pt idx="1339">
                  <c:v>8.9921860000000002</c:v>
                </c:pt>
                <c:pt idx="1340">
                  <c:v>8.9970309999999998</c:v>
                </c:pt>
                <c:pt idx="1341">
                  <c:v>9.0018759999999993</c:v>
                </c:pt>
                <c:pt idx="1342">
                  <c:v>9.0067210000000006</c:v>
                </c:pt>
                <c:pt idx="1343">
                  <c:v>9.0115660000000002</c:v>
                </c:pt>
                <c:pt idx="1344">
                  <c:v>9.0164109999999997</c:v>
                </c:pt>
                <c:pt idx="1345">
                  <c:v>9.0212559999999993</c:v>
                </c:pt>
                <c:pt idx="1346">
                  <c:v>9.0261010000000006</c:v>
                </c:pt>
                <c:pt idx="1347">
                  <c:v>9.0309449999999991</c:v>
                </c:pt>
                <c:pt idx="1348">
                  <c:v>9.0357900000000004</c:v>
                </c:pt>
                <c:pt idx="1349">
                  <c:v>9.040635</c:v>
                </c:pt>
                <c:pt idx="1350">
                  <c:v>9.0454799999999995</c:v>
                </c:pt>
                <c:pt idx="1351">
                  <c:v>9.0503250000000008</c:v>
                </c:pt>
                <c:pt idx="1352">
                  <c:v>9.0551700000000004</c:v>
                </c:pt>
                <c:pt idx="1353">
                  <c:v>9.0600149999999999</c:v>
                </c:pt>
                <c:pt idx="1354">
                  <c:v>9.0648599999999995</c:v>
                </c:pt>
                <c:pt idx="1355">
                  <c:v>9.0697050000000008</c:v>
                </c:pt>
                <c:pt idx="1356">
                  <c:v>9.0745500000000003</c:v>
                </c:pt>
                <c:pt idx="1357">
                  <c:v>9.0793949999999999</c:v>
                </c:pt>
                <c:pt idx="1358">
                  <c:v>9.0842399999999994</c:v>
                </c:pt>
                <c:pt idx="1359">
                  <c:v>9.0890850000000007</c:v>
                </c:pt>
                <c:pt idx="1360">
                  <c:v>9.0939300000000003</c:v>
                </c:pt>
                <c:pt idx="1361">
                  <c:v>9.0987749999999998</c:v>
                </c:pt>
                <c:pt idx="1362">
                  <c:v>9.1036199999999994</c:v>
                </c:pt>
                <c:pt idx="1363">
                  <c:v>9.1084650000000007</c:v>
                </c:pt>
                <c:pt idx="1364">
                  <c:v>9.1133100000000002</c:v>
                </c:pt>
                <c:pt idx="1365">
                  <c:v>9.1181549999999998</c:v>
                </c:pt>
                <c:pt idx="1366">
                  <c:v>9.1229999999999993</c:v>
                </c:pt>
                <c:pt idx="1367">
                  <c:v>9.1278450000000007</c:v>
                </c:pt>
                <c:pt idx="1368">
                  <c:v>9.1326900000000002</c:v>
                </c:pt>
                <c:pt idx="1369">
                  <c:v>9.1375349999999997</c:v>
                </c:pt>
                <c:pt idx="1370">
                  <c:v>9.142379</c:v>
                </c:pt>
                <c:pt idx="1371">
                  <c:v>9.1472239999999996</c:v>
                </c:pt>
                <c:pt idx="1372">
                  <c:v>9.1520689999999991</c:v>
                </c:pt>
                <c:pt idx="1373">
                  <c:v>9.1569140000000004</c:v>
                </c:pt>
                <c:pt idx="1374">
                  <c:v>9.161759</c:v>
                </c:pt>
                <c:pt idx="1375">
                  <c:v>9.1666039999999995</c:v>
                </c:pt>
                <c:pt idx="1376">
                  <c:v>9.1714490000000009</c:v>
                </c:pt>
                <c:pt idx="1377">
                  <c:v>9.1762940000000004</c:v>
                </c:pt>
                <c:pt idx="1378">
                  <c:v>9.1811389999999999</c:v>
                </c:pt>
                <c:pt idx="1379">
                  <c:v>9.1859839999999995</c:v>
                </c:pt>
                <c:pt idx="1380">
                  <c:v>9.1908290000000008</c:v>
                </c:pt>
                <c:pt idx="1381">
                  <c:v>9.1956740000000003</c:v>
                </c:pt>
                <c:pt idx="1382">
                  <c:v>9.2005189999999999</c:v>
                </c:pt>
                <c:pt idx="1383">
                  <c:v>9.2053639999999994</c:v>
                </c:pt>
                <c:pt idx="1384">
                  <c:v>9.2102090000000008</c:v>
                </c:pt>
                <c:pt idx="1385">
                  <c:v>9.2150540000000003</c:v>
                </c:pt>
                <c:pt idx="1386">
                  <c:v>9.2198989999999998</c:v>
                </c:pt>
                <c:pt idx="1387">
                  <c:v>9.2247439999999994</c:v>
                </c:pt>
                <c:pt idx="1388">
                  <c:v>9.2295890000000007</c:v>
                </c:pt>
                <c:pt idx="1389">
                  <c:v>9.2344340000000003</c:v>
                </c:pt>
                <c:pt idx="1390">
                  <c:v>9.2392789999999998</c:v>
                </c:pt>
                <c:pt idx="1391">
                  <c:v>9.2441239999999993</c:v>
                </c:pt>
                <c:pt idx="1392">
                  <c:v>9.2489679999999996</c:v>
                </c:pt>
                <c:pt idx="1393">
                  <c:v>9.2538129999999992</c:v>
                </c:pt>
                <c:pt idx="1394">
                  <c:v>9.2586580000000005</c:v>
                </c:pt>
                <c:pt idx="1395">
                  <c:v>9.263503</c:v>
                </c:pt>
                <c:pt idx="1396">
                  <c:v>9.2683479999999996</c:v>
                </c:pt>
                <c:pt idx="1397">
                  <c:v>9.2731929999999991</c:v>
                </c:pt>
                <c:pt idx="1398">
                  <c:v>9.2780380000000005</c:v>
                </c:pt>
                <c:pt idx="1399">
                  <c:v>9.282883</c:v>
                </c:pt>
                <c:pt idx="1400">
                  <c:v>9.2877279999999995</c:v>
                </c:pt>
                <c:pt idx="1401">
                  <c:v>9.2925730000000009</c:v>
                </c:pt>
                <c:pt idx="1402">
                  <c:v>9.2974180000000004</c:v>
                </c:pt>
                <c:pt idx="1403">
                  <c:v>9.3022629999999999</c:v>
                </c:pt>
                <c:pt idx="1404">
                  <c:v>9.3071079999999995</c:v>
                </c:pt>
                <c:pt idx="1405">
                  <c:v>9.3119530000000008</c:v>
                </c:pt>
                <c:pt idx="1406">
                  <c:v>9.3167980000000004</c:v>
                </c:pt>
                <c:pt idx="1407">
                  <c:v>9.3216429999999999</c:v>
                </c:pt>
                <c:pt idx="1408">
                  <c:v>9.3264879999999994</c:v>
                </c:pt>
                <c:pt idx="1409">
                  <c:v>9.3313330000000008</c:v>
                </c:pt>
                <c:pt idx="1410">
                  <c:v>9.3361780000000003</c:v>
                </c:pt>
                <c:pt idx="1411">
                  <c:v>9.3410229999999999</c:v>
                </c:pt>
                <c:pt idx="1412">
                  <c:v>9.3458679999999994</c:v>
                </c:pt>
                <c:pt idx="1413">
                  <c:v>9.3507130000000007</c:v>
                </c:pt>
                <c:pt idx="1414">
                  <c:v>9.3555580000000003</c:v>
                </c:pt>
                <c:pt idx="1415">
                  <c:v>9.3604020000000006</c:v>
                </c:pt>
                <c:pt idx="1416">
                  <c:v>9.3652470000000001</c:v>
                </c:pt>
                <c:pt idx="1417">
                  <c:v>9.3700919999999996</c:v>
                </c:pt>
                <c:pt idx="1418">
                  <c:v>9.3749369999999992</c:v>
                </c:pt>
                <c:pt idx="1419">
                  <c:v>9.3797820000000005</c:v>
                </c:pt>
                <c:pt idx="1420">
                  <c:v>9.3846270000000001</c:v>
                </c:pt>
                <c:pt idx="1421">
                  <c:v>9.3894719999999996</c:v>
                </c:pt>
                <c:pt idx="1422">
                  <c:v>9.3943169999999991</c:v>
                </c:pt>
                <c:pt idx="1423">
                  <c:v>9.3991620000000005</c:v>
                </c:pt>
                <c:pt idx="1424">
                  <c:v>9.404007</c:v>
                </c:pt>
                <c:pt idx="1425">
                  <c:v>9.4088519999999995</c:v>
                </c:pt>
                <c:pt idx="1426">
                  <c:v>9.4136970000000009</c:v>
                </c:pt>
                <c:pt idx="1427">
                  <c:v>9.4185420000000004</c:v>
                </c:pt>
                <c:pt idx="1428">
                  <c:v>9.423387</c:v>
                </c:pt>
                <c:pt idx="1429">
                  <c:v>9.4282319999999995</c:v>
                </c:pt>
                <c:pt idx="1430">
                  <c:v>9.4330770000000008</c:v>
                </c:pt>
                <c:pt idx="1431">
                  <c:v>9.4379220000000004</c:v>
                </c:pt>
                <c:pt idx="1432">
                  <c:v>9.4427669999999999</c:v>
                </c:pt>
                <c:pt idx="1433">
                  <c:v>9.4476119999999995</c:v>
                </c:pt>
                <c:pt idx="1434">
                  <c:v>9.4524570000000008</c:v>
                </c:pt>
                <c:pt idx="1435">
                  <c:v>9.4573020000000003</c:v>
                </c:pt>
                <c:pt idx="1436">
                  <c:v>9.4621469999999999</c:v>
                </c:pt>
                <c:pt idx="1437">
                  <c:v>9.4669919999999994</c:v>
                </c:pt>
                <c:pt idx="1438">
                  <c:v>9.4718359999999997</c:v>
                </c:pt>
                <c:pt idx="1439">
                  <c:v>9.4766809999999992</c:v>
                </c:pt>
                <c:pt idx="1440">
                  <c:v>9.4815260000000006</c:v>
                </c:pt>
                <c:pt idx="1441">
                  <c:v>9.4863710000000001</c:v>
                </c:pt>
                <c:pt idx="1442">
                  <c:v>9.4912159999999997</c:v>
                </c:pt>
                <c:pt idx="1443">
                  <c:v>9.4960609999999992</c:v>
                </c:pt>
                <c:pt idx="1444">
                  <c:v>9.5009060000000005</c:v>
                </c:pt>
                <c:pt idx="1445">
                  <c:v>9.5057510000000001</c:v>
                </c:pt>
                <c:pt idx="1446">
                  <c:v>9.5105959999999996</c:v>
                </c:pt>
                <c:pt idx="1447">
                  <c:v>9.5154409999999991</c:v>
                </c:pt>
                <c:pt idx="1448">
                  <c:v>9.5202860000000005</c:v>
                </c:pt>
                <c:pt idx="1449">
                  <c:v>9.525131</c:v>
                </c:pt>
                <c:pt idx="1450">
                  <c:v>9.5299759999999996</c:v>
                </c:pt>
                <c:pt idx="1451">
                  <c:v>9.5348210000000009</c:v>
                </c:pt>
                <c:pt idx="1452">
                  <c:v>9.5396660000000004</c:v>
                </c:pt>
                <c:pt idx="1453">
                  <c:v>9.544511</c:v>
                </c:pt>
                <c:pt idx="1454">
                  <c:v>9.5493559999999995</c:v>
                </c:pt>
                <c:pt idx="1455">
                  <c:v>9.5542010000000008</c:v>
                </c:pt>
                <c:pt idx="1456">
                  <c:v>9.5590460000000004</c:v>
                </c:pt>
                <c:pt idx="1457">
                  <c:v>9.5638909999999999</c:v>
                </c:pt>
                <c:pt idx="1458">
                  <c:v>9.5687359999999995</c:v>
                </c:pt>
                <c:pt idx="1459">
                  <c:v>9.5735810000000008</c:v>
                </c:pt>
                <c:pt idx="1460">
                  <c:v>9.5784249999999993</c:v>
                </c:pt>
                <c:pt idx="1461">
                  <c:v>9.5832700000000006</c:v>
                </c:pt>
                <c:pt idx="1462">
                  <c:v>9.5881150000000002</c:v>
                </c:pt>
                <c:pt idx="1463">
                  <c:v>9.5929599999999997</c:v>
                </c:pt>
                <c:pt idx="1464">
                  <c:v>9.5978049999999993</c:v>
                </c:pt>
                <c:pt idx="1465">
                  <c:v>9.6026500000000006</c:v>
                </c:pt>
                <c:pt idx="1466">
                  <c:v>9.6074950000000001</c:v>
                </c:pt>
                <c:pt idx="1467">
                  <c:v>9.6123399999999997</c:v>
                </c:pt>
                <c:pt idx="1468">
                  <c:v>9.6171849999999992</c:v>
                </c:pt>
                <c:pt idx="1469">
                  <c:v>9.6220300000000005</c:v>
                </c:pt>
                <c:pt idx="1470">
                  <c:v>9.6268750000000001</c:v>
                </c:pt>
                <c:pt idx="1471">
                  <c:v>9.6317199999999996</c:v>
                </c:pt>
                <c:pt idx="1472">
                  <c:v>9.6365649999999992</c:v>
                </c:pt>
                <c:pt idx="1473">
                  <c:v>9.6414100000000005</c:v>
                </c:pt>
                <c:pt idx="1474">
                  <c:v>9.646255</c:v>
                </c:pt>
                <c:pt idx="1475">
                  <c:v>9.6510999999999996</c:v>
                </c:pt>
                <c:pt idx="1476">
                  <c:v>9.6559449999999991</c:v>
                </c:pt>
                <c:pt idx="1477">
                  <c:v>9.6607900000000004</c:v>
                </c:pt>
                <c:pt idx="1478">
                  <c:v>9.665635</c:v>
                </c:pt>
                <c:pt idx="1479">
                  <c:v>9.6704799999999995</c:v>
                </c:pt>
                <c:pt idx="1480">
                  <c:v>9.6753250000000008</c:v>
                </c:pt>
                <c:pt idx="1481">
                  <c:v>9.6801700000000004</c:v>
                </c:pt>
                <c:pt idx="1482">
                  <c:v>9.6850149999999999</c:v>
                </c:pt>
                <c:pt idx="1483">
                  <c:v>9.6898590000000002</c:v>
                </c:pt>
                <c:pt idx="1484">
                  <c:v>9.6947039999999998</c:v>
                </c:pt>
                <c:pt idx="1485">
                  <c:v>9.6995489999999993</c:v>
                </c:pt>
                <c:pt idx="1486">
                  <c:v>9.7043940000000006</c:v>
                </c:pt>
                <c:pt idx="1487">
                  <c:v>9.7092390000000002</c:v>
                </c:pt>
                <c:pt idx="1488">
                  <c:v>9.7140839999999997</c:v>
                </c:pt>
                <c:pt idx="1489">
                  <c:v>9.7189289999999993</c:v>
                </c:pt>
                <c:pt idx="1490">
                  <c:v>9.7237740000000006</c:v>
                </c:pt>
                <c:pt idx="1491">
                  <c:v>9.7286190000000001</c:v>
                </c:pt>
                <c:pt idx="1492">
                  <c:v>9.7334639999999997</c:v>
                </c:pt>
                <c:pt idx="1493">
                  <c:v>9.7383089999999992</c:v>
                </c:pt>
                <c:pt idx="1494">
                  <c:v>9.7431540000000005</c:v>
                </c:pt>
                <c:pt idx="1495">
                  <c:v>9.7479990000000001</c:v>
                </c:pt>
                <c:pt idx="1496">
                  <c:v>9.7528439999999996</c:v>
                </c:pt>
                <c:pt idx="1497">
                  <c:v>9.7576889999999992</c:v>
                </c:pt>
                <c:pt idx="1498">
                  <c:v>9.7625340000000005</c:v>
                </c:pt>
                <c:pt idx="1499">
                  <c:v>9.767379</c:v>
                </c:pt>
                <c:pt idx="1500">
                  <c:v>9.7722239999999996</c:v>
                </c:pt>
                <c:pt idx="1501">
                  <c:v>9.7770689999999991</c:v>
                </c:pt>
                <c:pt idx="1502">
                  <c:v>9.7819140000000004</c:v>
                </c:pt>
                <c:pt idx="1503">
                  <c:v>9.786759</c:v>
                </c:pt>
                <c:pt idx="1504">
                  <c:v>9.7916039999999995</c:v>
                </c:pt>
                <c:pt idx="1505">
                  <c:v>9.7964479999999998</c:v>
                </c:pt>
                <c:pt idx="1506">
                  <c:v>9.8012929999999994</c:v>
                </c:pt>
                <c:pt idx="1507">
                  <c:v>9.8061380000000007</c:v>
                </c:pt>
                <c:pt idx="1508">
                  <c:v>9.8109830000000002</c:v>
                </c:pt>
                <c:pt idx="1509">
                  <c:v>9.8158279999999998</c:v>
                </c:pt>
                <c:pt idx="1510">
                  <c:v>9.8206729999999993</c:v>
                </c:pt>
                <c:pt idx="1511">
                  <c:v>9.8255180000000006</c:v>
                </c:pt>
                <c:pt idx="1512">
                  <c:v>9.8303630000000002</c:v>
                </c:pt>
                <c:pt idx="1513">
                  <c:v>9.8352079999999997</c:v>
                </c:pt>
                <c:pt idx="1514">
                  <c:v>9.8400529999999993</c:v>
                </c:pt>
                <c:pt idx="1515">
                  <c:v>9.8448980000000006</c:v>
                </c:pt>
                <c:pt idx="1516">
                  <c:v>9.8497430000000001</c:v>
                </c:pt>
                <c:pt idx="1517">
                  <c:v>9.8545879999999997</c:v>
                </c:pt>
                <c:pt idx="1518">
                  <c:v>9.8594329999999992</c:v>
                </c:pt>
                <c:pt idx="1519">
                  <c:v>9.8642780000000005</c:v>
                </c:pt>
                <c:pt idx="1520">
                  <c:v>9.8691230000000001</c:v>
                </c:pt>
                <c:pt idx="1521">
                  <c:v>9.8739679999999996</c:v>
                </c:pt>
                <c:pt idx="1522">
                  <c:v>9.8788129999999992</c:v>
                </c:pt>
                <c:pt idx="1523">
                  <c:v>9.8836580000000005</c:v>
                </c:pt>
                <c:pt idx="1524">
                  <c:v>9.888503</c:v>
                </c:pt>
                <c:pt idx="1525">
                  <c:v>9.8933479999999996</c:v>
                </c:pt>
                <c:pt idx="1526">
                  <c:v>9.8981929999999991</c:v>
                </c:pt>
                <c:pt idx="1527">
                  <c:v>9.9030380000000005</c:v>
                </c:pt>
                <c:pt idx="1528">
                  <c:v>9.9078820000000007</c:v>
                </c:pt>
                <c:pt idx="1529">
                  <c:v>9.9127270000000003</c:v>
                </c:pt>
                <c:pt idx="1530">
                  <c:v>9.9175719999999998</c:v>
                </c:pt>
                <c:pt idx="1531">
                  <c:v>9.9224169999999994</c:v>
                </c:pt>
                <c:pt idx="1532">
                  <c:v>9.9272620000000007</c:v>
                </c:pt>
                <c:pt idx="1533">
                  <c:v>9.9321070000000002</c:v>
                </c:pt>
                <c:pt idx="1534">
                  <c:v>9.9369519999999998</c:v>
                </c:pt>
                <c:pt idx="1535">
                  <c:v>9.9417969999999993</c:v>
                </c:pt>
                <c:pt idx="1536">
                  <c:v>9.9466420000000006</c:v>
                </c:pt>
                <c:pt idx="1537">
                  <c:v>9.9514870000000002</c:v>
                </c:pt>
                <c:pt idx="1538">
                  <c:v>9.9563319999999997</c:v>
                </c:pt>
                <c:pt idx="1539">
                  <c:v>9.9611769999999993</c:v>
                </c:pt>
                <c:pt idx="1540">
                  <c:v>9.9660220000000006</c:v>
                </c:pt>
                <c:pt idx="1541">
                  <c:v>9.9708670000000001</c:v>
                </c:pt>
                <c:pt idx="1542">
                  <c:v>9.9757119999999997</c:v>
                </c:pt>
                <c:pt idx="1543">
                  <c:v>9.9805569999999992</c:v>
                </c:pt>
                <c:pt idx="1544">
                  <c:v>9.9854020000000006</c:v>
                </c:pt>
                <c:pt idx="1545">
                  <c:v>9.9902470000000001</c:v>
                </c:pt>
                <c:pt idx="1546">
                  <c:v>9.9950919999999996</c:v>
                </c:pt>
                <c:pt idx="1547">
                  <c:v>9.9999369999999992</c:v>
                </c:pt>
                <c:pt idx="1548">
                  <c:v>10.004782000000001</c:v>
                </c:pt>
                <c:pt idx="1549">
                  <c:v>10.009627</c:v>
                </c:pt>
                <c:pt idx="1550">
                  <c:v>10.014472</c:v>
                </c:pt>
                <c:pt idx="1551">
                  <c:v>10.019316</c:v>
                </c:pt>
                <c:pt idx="1552">
                  <c:v>10.024160999999999</c:v>
                </c:pt>
                <c:pt idx="1553">
                  <c:v>10.029006000000001</c:v>
                </c:pt>
                <c:pt idx="1554">
                  <c:v>10.033851</c:v>
                </c:pt>
                <c:pt idx="1555">
                  <c:v>10.038696</c:v>
                </c:pt>
                <c:pt idx="1556">
                  <c:v>10.043540999999999</c:v>
                </c:pt>
                <c:pt idx="1557">
                  <c:v>10.048386000000001</c:v>
                </c:pt>
                <c:pt idx="1558">
                  <c:v>10.053231</c:v>
                </c:pt>
                <c:pt idx="1559">
                  <c:v>10.058076</c:v>
                </c:pt>
                <c:pt idx="1560">
                  <c:v>10.062920999999999</c:v>
                </c:pt>
                <c:pt idx="1561">
                  <c:v>10.067766000000001</c:v>
                </c:pt>
                <c:pt idx="1562">
                  <c:v>10.072611</c:v>
                </c:pt>
                <c:pt idx="1563">
                  <c:v>10.077456</c:v>
                </c:pt>
                <c:pt idx="1564">
                  <c:v>10.082300999999999</c:v>
                </c:pt>
                <c:pt idx="1565">
                  <c:v>10.087146000000001</c:v>
                </c:pt>
                <c:pt idx="1566">
                  <c:v>10.091991</c:v>
                </c:pt>
                <c:pt idx="1567">
                  <c:v>10.096836</c:v>
                </c:pt>
                <c:pt idx="1568">
                  <c:v>10.101680999999999</c:v>
                </c:pt>
                <c:pt idx="1569">
                  <c:v>10.106526000000001</c:v>
                </c:pt>
                <c:pt idx="1570">
                  <c:v>10.111371</c:v>
                </c:pt>
                <c:pt idx="1571">
                  <c:v>10.116216</c:v>
                </c:pt>
                <c:pt idx="1572">
                  <c:v>10.121060999999999</c:v>
                </c:pt>
                <c:pt idx="1573">
                  <c:v>10.125904999999999</c:v>
                </c:pt>
                <c:pt idx="1574">
                  <c:v>10.130750000000001</c:v>
                </c:pt>
                <c:pt idx="1575">
                  <c:v>10.135595</c:v>
                </c:pt>
                <c:pt idx="1576">
                  <c:v>10.14044</c:v>
                </c:pt>
                <c:pt idx="1577">
                  <c:v>10.145284999999999</c:v>
                </c:pt>
                <c:pt idx="1578">
                  <c:v>10.150130000000001</c:v>
                </c:pt>
                <c:pt idx="1579">
                  <c:v>10.154975</c:v>
                </c:pt>
                <c:pt idx="1580">
                  <c:v>10.15982</c:v>
                </c:pt>
                <c:pt idx="1581">
                  <c:v>10.164664999999999</c:v>
                </c:pt>
                <c:pt idx="1582">
                  <c:v>10.169510000000001</c:v>
                </c:pt>
                <c:pt idx="1583">
                  <c:v>10.174355</c:v>
                </c:pt>
                <c:pt idx="1584">
                  <c:v>10.1792</c:v>
                </c:pt>
                <c:pt idx="1585">
                  <c:v>10.184044999999999</c:v>
                </c:pt>
                <c:pt idx="1586">
                  <c:v>10.188890000000001</c:v>
                </c:pt>
                <c:pt idx="1587">
                  <c:v>10.193735</c:v>
                </c:pt>
                <c:pt idx="1588">
                  <c:v>10.19858</c:v>
                </c:pt>
                <c:pt idx="1589">
                  <c:v>10.203424999999999</c:v>
                </c:pt>
                <c:pt idx="1590">
                  <c:v>10.208270000000001</c:v>
                </c:pt>
                <c:pt idx="1591">
                  <c:v>10.213115</c:v>
                </c:pt>
                <c:pt idx="1592">
                  <c:v>10.21796</c:v>
                </c:pt>
                <c:pt idx="1593">
                  <c:v>10.222804999999999</c:v>
                </c:pt>
                <c:pt idx="1594">
                  <c:v>10.227650000000001</c:v>
                </c:pt>
                <c:pt idx="1595">
                  <c:v>10.232495</c:v>
                </c:pt>
                <c:pt idx="1596">
                  <c:v>10.237339</c:v>
                </c:pt>
                <c:pt idx="1597">
                  <c:v>10.242184</c:v>
                </c:pt>
                <c:pt idx="1598">
                  <c:v>10.247028999999999</c:v>
                </c:pt>
                <c:pt idx="1599">
                  <c:v>10.251874000000001</c:v>
                </c:pt>
                <c:pt idx="1600">
                  <c:v>10.256719</c:v>
                </c:pt>
                <c:pt idx="1601">
                  <c:v>10.261564</c:v>
                </c:pt>
                <c:pt idx="1602">
                  <c:v>10.266408999999999</c:v>
                </c:pt>
                <c:pt idx="1603">
                  <c:v>10.271254000000001</c:v>
                </c:pt>
                <c:pt idx="1604">
                  <c:v>10.276099</c:v>
                </c:pt>
                <c:pt idx="1605">
                  <c:v>10.280944</c:v>
                </c:pt>
                <c:pt idx="1606">
                  <c:v>10.285788999999999</c:v>
                </c:pt>
                <c:pt idx="1607">
                  <c:v>10.290634000000001</c:v>
                </c:pt>
                <c:pt idx="1608">
                  <c:v>10.295479</c:v>
                </c:pt>
                <c:pt idx="1609">
                  <c:v>10.300324</c:v>
                </c:pt>
                <c:pt idx="1610">
                  <c:v>10.305168999999999</c:v>
                </c:pt>
                <c:pt idx="1611">
                  <c:v>10.310014000000001</c:v>
                </c:pt>
                <c:pt idx="1612">
                  <c:v>10.314859</c:v>
                </c:pt>
                <c:pt idx="1613">
                  <c:v>10.319704</c:v>
                </c:pt>
                <c:pt idx="1614">
                  <c:v>10.324548999999999</c:v>
                </c:pt>
                <c:pt idx="1615">
                  <c:v>10.329394000000001</c:v>
                </c:pt>
                <c:pt idx="1616">
                  <c:v>10.334239</c:v>
                </c:pt>
                <c:pt idx="1617">
                  <c:v>10.339084</c:v>
                </c:pt>
                <c:pt idx="1618">
                  <c:v>10.343928</c:v>
                </c:pt>
                <c:pt idx="1619">
                  <c:v>10.348773</c:v>
                </c:pt>
                <c:pt idx="1620">
                  <c:v>10.353618000000001</c:v>
                </c:pt>
                <c:pt idx="1621">
                  <c:v>10.358463</c:v>
                </c:pt>
                <c:pt idx="1622">
                  <c:v>10.363308</c:v>
                </c:pt>
                <c:pt idx="1623">
                  <c:v>10.368153</c:v>
                </c:pt>
                <c:pt idx="1624">
                  <c:v>10.372998000000001</c:v>
                </c:pt>
                <c:pt idx="1625">
                  <c:v>10.377843</c:v>
                </c:pt>
                <c:pt idx="1626">
                  <c:v>10.382688</c:v>
                </c:pt>
                <c:pt idx="1627">
                  <c:v>10.387532999999999</c:v>
                </c:pt>
                <c:pt idx="1628">
                  <c:v>10.392378000000001</c:v>
                </c:pt>
                <c:pt idx="1629">
                  <c:v>10.397223</c:v>
                </c:pt>
                <c:pt idx="1630">
                  <c:v>10.402068</c:v>
                </c:pt>
                <c:pt idx="1631">
                  <c:v>10.406912999999999</c:v>
                </c:pt>
                <c:pt idx="1632">
                  <c:v>10.411758000000001</c:v>
                </c:pt>
                <c:pt idx="1633">
                  <c:v>10.416603</c:v>
                </c:pt>
                <c:pt idx="1634">
                  <c:v>10.421448</c:v>
                </c:pt>
                <c:pt idx="1635">
                  <c:v>10.426292999999999</c:v>
                </c:pt>
                <c:pt idx="1636">
                  <c:v>10.431138000000001</c:v>
                </c:pt>
                <c:pt idx="1637">
                  <c:v>10.435983</c:v>
                </c:pt>
                <c:pt idx="1638">
                  <c:v>10.440828</c:v>
                </c:pt>
                <c:pt idx="1639">
                  <c:v>10.445672999999999</c:v>
                </c:pt>
                <c:pt idx="1640">
                  <c:v>10.450518000000001</c:v>
                </c:pt>
                <c:pt idx="1641">
                  <c:v>10.455361999999999</c:v>
                </c:pt>
                <c:pt idx="1642">
                  <c:v>10.460207</c:v>
                </c:pt>
                <c:pt idx="1643">
                  <c:v>10.465052</c:v>
                </c:pt>
                <c:pt idx="1644">
                  <c:v>10.469897</c:v>
                </c:pt>
                <c:pt idx="1645">
                  <c:v>10.474742000000001</c:v>
                </c:pt>
                <c:pt idx="1646">
                  <c:v>10.479587</c:v>
                </c:pt>
                <c:pt idx="1647">
                  <c:v>10.484432</c:v>
                </c:pt>
                <c:pt idx="1648">
                  <c:v>10.489277</c:v>
                </c:pt>
                <c:pt idx="1649">
                  <c:v>10.494122000000001</c:v>
                </c:pt>
                <c:pt idx="1650">
                  <c:v>10.498967</c:v>
                </c:pt>
                <c:pt idx="1651">
                  <c:v>10.503812</c:v>
                </c:pt>
                <c:pt idx="1652">
                  <c:v>10.508656999999999</c:v>
                </c:pt>
                <c:pt idx="1653">
                  <c:v>10.513502000000001</c:v>
                </c:pt>
                <c:pt idx="1654">
                  <c:v>10.518347</c:v>
                </c:pt>
                <c:pt idx="1655">
                  <c:v>10.523192</c:v>
                </c:pt>
                <c:pt idx="1656">
                  <c:v>10.528036999999999</c:v>
                </c:pt>
                <c:pt idx="1657">
                  <c:v>10.532882000000001</c:v>
                </c:pt>
                <c:pt idx="1658">
                  <c:v>10.537727</c:v>
                </c:pt>
                <c:pt idx="1659">
                  <c:v>10.542572</c:v>
                </c:pt>
                <c:pt idx="1660">
                  <c:v>10.547416999999999</c:v>
                </c:pt>
                <c:pt idx="1661">
                  <c:v>10.552262000000001</c:v>
                </c:pt>
                <c:pt idx="1662">
                  <c:v>10.557107</c:v>
                </c:pt>
                <c:pt idx="1663">
                  <c:v>10.561951000000001</c:v>
                </c:pt>
                <c:pt idx="1664">
                  <c:v>10.566796</c:v>
                </c:pt>
                <c:pt idx="1665">
                  <c:v>10.571641</c:v>
                </c:pt>
                <c:pt idx="1666">
                  <c:v>10.576485999999999</c:v>
                </c:pt>
                <c:pt idx="1667">
                  <c:v>10.581331</c:v>
                </c:pt>
                <c:pt idx="1668">
                  <c:v>10.586176</c:v>
                </c:pt>
                <c:pt idx="1669">
                  <c:v>10.591021</c:v>
                </c:pt>
                <c:pt idx="1670">
                  <c:v>10.595865999999999</c:v>
                </c:pt>
                <c:pt idx="1671">
                  <c:v>10.600711</c:v>
                </c:pt>
                <c:pt idx="1672">
                  <c:v>10.605556</c:v>
                </c:pt>
                <c:pt idx="1673">
                  <c:v>10.610401</c:v>
                </c:pt>
                <c:pt idx="1674">
                  <c:v>10.615246000000001</c:v>
                </c:pt>
                <c:pt idx="1675">
                  <c:v>10.620091</c:v>
                </c:pt>
                <c:pt idx="1676">
                  <c:v>10.624936</c:v>
                </c:pt>
                <c:pt idx="1677">
                  <c:v>10.629780999999999</c:v>
                </c:pt>
                <c:pt idx="1678">
                  <c:v>10.634626000000001</c:v>
                </c:pt>
                <c:pt idx="1679">
                  <c:v>10.639471</c:v>
                </c:pt>
                <c:pt idx="1680">
                  <c:v>10.644316</c:v>
                </c:pt>
                <c:pt idx="1681">
                  <c:v>10.649160999999999</c:v>
                </c:pt>
                <c:pt idx="1682">
                  <c:v>10.654006000000001</c:v>
                </c:pt>
                <c:pt idx="1683">
                  <c:v>10.658851</c:v>
                </c:pt>
                <c:pt idx="1684">
                  <c:v>10.663696</c:v>
                </c:pt>
                <c:pt idx="1685">
                  <c:v>10.668540999999999</c:v>
                </c:pt>
                <c:pt idx="1686">
                  <c:v>10.673385</c:v>
                </c:pt>
                <c:pt idx="1687">
                  <c:v>10.678229999999999</c:v>
                </c:pt>
                <c:pt idx="1688">
                  <c:v>10.683075000000001</c:v>
                </c:pt>
                <c:pt idx="1689">
                  <c:v>10.68792</c:v>
                </c:pt>
                <c:pt idx="1690">
                  <c:v>10.692765</c:v>
                </c:pt>
                <c:pt idx="1691">
                  <c:v>10.697609999999999</c:v>
                </c:pt>
                <c:pt idx="1692">
                  <c:v>10.702455</c:v>
                </c:pt>
                <c:pt idx="1693">
                  <c:v>10.7073</c:v>
                </c:pt>
                <c:pt idx="1694">
                  <c:v>10.712145</c:v>
                </c:pt>
                <c:pt idx="1695">
                  <c:v>10.716989999999999</c:v>
                </c:pt>
                <c:pt idx="1696">
                  <c:v>10.721835</c:v>
                </c:pt>
                <c:pt idx="1697">
                  <c:v>10.72668</c:v>
                </c:pt>
                <c:pt idx="1698">
                  <c:v>10.731525</c:v>
                </c:pt>
                <c:pt idx="1699">
                  <c:v>10.736370000000001</c:v>
                </c:pt>
                <c:pt idx="1700">
                  <c:v>10.741215</c:v>
                </c:pt>
                <c:pt idx="1701">
                  <c:v>10.74606</c:v>
                </c:pt>
                <c:pt idx="1702">
                  <c:v>10.750904999999999</c:v>
                </c:pt>
                <c:pt idx="1703">
                  <c:v>10.755750000000001</c:v>
                </c:pt>
                <c:pt idx="1704">
                  <c:v>10.760595</c:v>
                </c:pt>
                <c:pt idx="1705">
                  <c:v>10.76544</c:v>
                </c:pt>
                <c:pt idx="1706">
                  <c:v>10.770284999999999</c:v>
                </c:pt>
                <c:pt idx="1707">
                  <c:v>10.775130000000001</c:v>
                </c:pt>
                <c:pt idx="1708">
                  <c:v>10.779975</c:v>
                </c:pt>
                <c:pt idx="1709">
                  <c:v>10.784819000000001</c:v>
                </c:pt>
                <c:pt idx="1710">
                  <c:v>10.789664</c:v>
                </c:pt>
                <c:pt idx="1711">
                  <c:v>10.794509</c:v>
                </c:pt>
                <c:pt idx="1712">
                  <c:v>10.799353999999999</c:v>
                </c:pt>
                <c:pt idx="1713">
                  <c:v>10.804199000000001</c:v>
                </c:pt>
                <c:pt idx="1714">
                  <c:v>10.809044</c:v>
                </c:pt>
                <c:pt idx="1715">
                  <c:v>10.813889</c:v>
                </c:pt>
                <c:pt idx="1716">
                  <c:v>10.818733999999999</c:v>
                </c:pt>
                <c:pt idx="1717">
                  <c:v>10.823579000000001</c:v>
                </c:pt>
                <c:pt idx="1718">
                  <c:v>10.828424</c:v>
                </c:pt>
                <c:pt idx="1719">
                  <c:v>10.833269</c:v>
                </c:pt>
                <c:pt idx="1720">
                  <c:v>10.838113999999999</c:v>
                </c:pt>
                <c:pt idx="1721">
                  <c:v>10.842959</c:v>
                </c:pt>
                <c:pt idx="1722">
                  <c:v>10.847804</c:v>
                </c:pt>
                <c:pt idx="1723">
                  <c:v>10.852649</c:v>
                </c:pt>
                <c:pt idx="1724">
                  <c:v>10.857494000000001</c:v>
                </c:pt>
                <c:pt idx="1725">
                  <c:v>10.862339</c:v>
                </c:pt>
                <c:pt idx="1726">
                  <c:v>10.867184</c:v>
                </c:pt>
                <c:pt idx="1727">
                  <c:v>10.872028999999999</c:v>
                </c:pt>
                <c:pt idx="1728">
                  <c:v>10.876874000000001</c:v>
                </c:pt>
                <c:pt idx="1729">
                  <c:v>10.881719</c:v>
                </c:pt>
                <c:pt idx="1730">
                  <c:v>10.886564</c:v>
                </c:pt>
                <c:pt idx="1731">
                  <c:v>10.891408</c:v>
                </c:pt>
                <c:pt idx="1732">
                  <c:v>10.896253</c:v>
                </c:pt>
                <c:pt idx="1733">
                  <c:v>10.901097999999999</c:v>
                </c:pt>
                <c:pt idx="1734">
                  <c:v>10.905943000000001</c:v>
                </c:pt>
                <c:pt idx="1735">
                  <c:v>10.910788</c:v>
                </c:pt>
                <c:pt idx="1736">
                  <c:v>10.915633</c:v>
                </c:pt>
                <c:pt idx="1737">
                  <c:v>10.920477999999999</c:v>
                </c:pt>
                <c:pt idx="1738">
                  <c:v>10.925323000000001</c:v>
                </c:pt>
                <c:pt idx="1739">
                  <c:v>10.930168</c:v>
                </c:pt>
                <c:pt idx="1740">
                  <c:v>10.935013</c:v>
                </c:pt>
                <c:pt idx="1741">
                  <c:v>10.939857999999999</c:v>
                </c:pt>
                <c:pt idx="1742">
                  <c:v>10.944703000000001</c:v>
                </c:pt>
                <c:pt idx="1743">
                  <c:v>10.949548</c:v>
                </c:pt>
                <c:pt idx="1744">
                  <c:v>10.954393</c:v>
                </c:pt>
                <c:pt idx="1745">
                  <c:v>10.959237999999999</c:v>
                </c:pt>
                <c:pt idx="1746">
                  <c:v>10.964083</c:v>
                </c:pt>
                <c:pt idx="1747">
                  <c:v>10.968928</c:v>
                </c:pt>
                <c:pt idx="1748">
                  <c:v>10.973773</c:v>
                </c:pt>
                <c:pt idx="1749">
                  <c:v>10.978618000000001</c:v>
                </c:pt>
                <c:pt idx="1750">
                  <c:v>10.983463</c:v>
                </c:pt>
                <c:pt idx="1751">
                  <c:v>10.988308</c:v>
                </c:pt>
                <c:pt idx="1752">
                  <c:v>10.993153</c:v>
                </c:pt>
                <c:pt idx="1753">
                  <c:v>10.997998000000001</c:v>
                </c:pt>
                <c:pt idx="1754">
                  <c:v>11.002841999999999</c:v>
                </c:pt>
                <c:pt idx="1755">
                  <c:v>11.007687000000001</c:v>
                </c:pt>
                <c:pt idx="1756">
                  <c:v>11.012532</c:v>
                </c:pt>
                <c:pt idx="1757">
                  <c:v>11.017377</c:v>
                </c:pt>
                <c:pt idx="1758">
                  <c:v>11.022221999999999</c:v>
                </c:pt>
                <c:pt idx="1759">
                  <c:v>11.027067000000001</c:v>
                </c:pt>
                <c:pt idx="1760">
                  <c:v>11.031912</c:v>
                </c:pt>
                <c:pt idx="1761">
                  <c:v>11.036757</c:v>
                </c:pt>
                <c:pt idx="1762">
                  <c:v>11.041601999999999</c:v>
                </c:pt>
                <c:pt idx="1763">
                  <c:v>11.046447000000001</c:v>
                </c:pt>
                <c:pt idx="1764">
                  <c:v>11.051292</c:v>
                </c:pt>
                <c:pt idx="1765">
                  <c:v>11.056137</c:v>
                </c:pt>
                <c:pt idx="1766">
                  <c:v>11.060981999999999</c:v>
                </c:pt>
                <c:pt idx="1767">
                  <c:v>11.065827000000001</c:v>
                </c:pt>
                <c:pt idx="1768">
                  <c:v>11.070672</c:v>
                </c:pt>
                <c:pt idx="1769">
                  <c:v>11.075517</c:v>
                </c:pt>
                <c:pt idx="1770">
                  <c:v>11.080361999999999</c:v>
                </c:pt>
                <c:pt idx="1771">
                  <c:v>11.085207</c:v>
                </c:pt>
                <c:pt idx="1772">
                  <c:v>11.090052</c:v>
                </c:pt>
                <c:pt idx="1773">
                  <c:v>11.094897</c:v>
                </c:pt>
                <c:pt idx="1774">
                  <c:v>11.099742000000001</c:v>
                </c:pt>
                <c:pt idx="1775">
                  <c:v>11.104587</c:v>
                </c:pt>
                <c:pt idx="1776">
                  <c:v>11.109431000000001</c:v>
                </c:pt>
                <c:pt idx="1777">
                  <c:v>11.114276</c:v>
                </c:pt>
                <c:pt idx="1778">
                  <c:v>11.119121</c:v>
                </c:pt>
                <c:pt idx="1779">
                  <c:v>11.123965999999999</c:v>
                </c:pt>
                <c:pt idx="1780">
                  <c:v>11.128811000000001</c:v>
                </c:pt>
                <c:pt idx="1781">
                  <c:v>11.133656</c:v>
                </c:pt>
                <c:pt idx="1782">
                  <c:v>11.138501</c:v>
                </c:pt>
                <c:pt idx="1783">
                  <c:v>11.143345999999999</c:v>
                </c:pt>
                <c:pt idx="1784">
                  <c:v>11.148191000000001</c:v>
                </c:pt>
                <c:pt idx="1785">
                  <c:v>11.153036</c:v>
                </c:pt>
                <c:pt idx="1786">
                  <c:v>11.157881</c:v>
                </c:pt>
                <c:pt idx="1787">
                  <c:v>11.162725999999999</c:v>
                </c:pt>
                <c:pt idx="1788">
                  <c:v>11.167571000000001</c:v>
                </c:pt>
                <c:pt idx="1789">
                  <c:v>11.172416</c:v>
                </c:pt>
                <c:pt idx="1790">
                  <c:v>11.177261</c:v>
                </c:pt>
                <c:pt idx="1791">
                  <c:v>11.182105999999999</c:v>
                </c:pt>
                <c:pt idx="1792">
                  <c:v>11.186951000000001</c:v>
                </c:pt>
                <c:pt idx="1793">
                  <c:v>11.191796</c:v>
                </c:pt>
                <c:pt idx="1794">
                  <c:v>11.196641</c:v>
                </c:pt>
                <c:pt idx="1795">
                  <c:v>11.201485999999999</c:v>
                </c:pt>
                <c:pt idx="1796">
                  <c:v>11.206331</c:v>
                </c:pt>
                <c:pt idx="1797">
                  <c:v>11.211176</c:v>
                </c:pt>
                <c:pt idx="1798">
                  <c:v>11.216021</c:v>
                </c:pt>
                <c:pt idx="1799">
                  <c:v>11.220865</c:v>
                </c:pt>
                <c:pt idx="1800">
                  <c:v>11.225709999999999</c:v>
                </c:pt>
                <c:pt idx="1801">
                  <c:v>11.230555000000001</c:v>
                </c:pt>
                <c:pt idx="1802">
                  <c:v>11.2354</c:v>
                </c:pt>
                <c:pt idx="1803">
                  <c:v>11.240245</c:v>
                </c:pt>
                <c:pt idx="1804">
                  <c:v>11.245089999999999</c:v>
                </c:pt>
                <c:pt idx="1805">
                  <c:v>11.249935000000001</c:v>
                </c:pt>
                <c:pt idx="1806">
                  <c:v>11.25478</c:v>
                </c:pt>
                <c:pt idx="1807">
                  <c:v>11.259625</c:v>
                </c:pt>
                <c:pt idx="1808">
                  <c:v>11.264469999999999</c:v>
                </c:pt>
                <c:pt idx="1809">
                  <c:v>11.269315000000001</c:v>
                </c:pt>
                <c:pt idx="1810">
                  <c:v>11.27416</c:v>
                </c:pt>
                <c:pt idx="1811">
                  <c:v>11.279005</c:v>
                </c:pt>
                <c:pt idx="1812">
                  <c:v>11.283849999999999</c:v>
                </c:pt>
                <c:pt idx="1813">
                  <c:v>11.288695000000001</c:v>
                </c:pt>
                <c:pt idx="1814">
                  <c:v>11.29354</c:v>
                </c:pt>
                <c:pt idx="1815">
                  <c:v>11.298385</c:v>
                </c:pt>
                <c:pt idx="1816">
                  <c:v>11.303229999999999</c:v>
                </c:pt>
                <c:pt idx="1817">
                  <c:v>11.308075000000001</c:v>
                </c:pt>
                <c:pt idx="1818">
                  <c:v>11.31292</c:v>
                </c:pt>
                <c:pt idx="1819">
                  <c:v>11.317765</c:v>
                </c:pt>
                <c:pt idx="1820">
                  <c:v>11.322609999999999</c:v>
                </c:pt>
                <c:pt idx="1821">
                  <c:v>11.327455</c:v>
                </c:pt>
                <c:pt idx="1822">
                  <c:v>11.332299000000001</c:v>
                </c:pt>
                <c:pt idx="1823">
                  <c:v>11.337144</c:v>
                </c:pt>
                <c:pt idx="1824">
                  <c:v>11.341989</c:v>
                </c:pt>
                <c:pt idx="1825">
                  <c:v>11.346833999999999</c:v>
                </c:pt>
                <c:pt idx="1826">
                  <c:v>11.351679000000001</c:v>
                </c:pt>
                <c:pt idx="1827">
                  <c:v>11.356524</c:v>
                </c:pt>
                <c:pt idx="1828">
                  <c:v>11.361369</c:v>
                </c:pt>
                <c:pt idx="1829">
                  <c:v>11.366213999999999</c:v>
                </c:pt>
                <c:pt idx="1830">
                  <c:v>11.371059000000001</c:v>
                </c:pt>
                <c:pt idx="1831">
                  <c:v>11.375904</c:v>
                </c:pt>
                <c:pt idx="1832">
                  <c:v>11.380749</c:v>
                </c:pt>
                <c:pt idx="1833">
                  <c:v>11.385593999999999</c:v>
                </c:pt>
                <c:pt idx="1834">
                  <c:v>11.390439000000001</c:v>
                </c:pt>
                <c:pt idx="1835">
                  <c:v>11.395284</c:v>
                </c:pt>
                <c:pt idx="1836">
                  <c:v>11.400129</c:v>
                </c:pt>
                <c:pt idx="1837">
                  <c:v>11.404973999999999</c:v>
                </c:pt>
                <c:pt idx="1838">
                  <c:v>11.409819000000001</c:v>
                </c:pt>
                <c:pt idx="1839">
                  <c:v>11.414664</c:v>
                </c:pt>
                <c:pt idx="1840">
                  <c:v>11.419509</c:v>
                </c:pt>
                <c:pt idx="1841">
                  <c:v>11.424353999999999</c:v>
                </c:pt>
                <c:pt idx="1842">
                  <c:v>11.429199000000001</c:v>
                </c:pt>
                <c:pt idx="1843">
                  <c:v>11.434044</c:v>
                </c:pt>
                <c:pt idx="1844">
                  <c:v>11.438888</c:v>
                </c:pt>
                <c:pt idx="1845">
                  <c:v>11.443733</c:v>
                </c:pt>
                <c:pt idx="1846">
                  <c:v>11.448577999999999</c:v>
                </c:pt>
                <c:pt idx="1847">
                  <c:v>11.453423000000001</c:v>
                </c:pt>
                <c:pt idx="1848">
                  <c:v>11.458268</c:v>
                </c:pt>
                <c:pt idx="1849">
                  <c:v>11.463113</c:v>
                </c:pt>
                <c:pt idx="1850">
                  <c:v>11.467957999999999</c:v>
                </c:pt>
                <c:pt idx="1851">
                  <c:v>11.472803000000001</c:v>
                </c:pt>
                <c:pt idx="1852">
                  <c:v>11.477648</c:v>
                </c:pt>
                <c:pt idx="1853">
                  <c:v>11.482493</c:v>
                </c:pt>
                <c:pt idx="1854">
                  <c:v>11.487337999999999</c:v>
                </c:pt>
                <c:pt idx="1855">
                  <c:v>11.492183000000001</c:v>
                </c:pt>
                <c:pt idx="1856">
                  <c:v>11.497028</c:v>
                </c:pt>
                <c:pt idx="1857">
                  <c:v>11.501873</c:v>
                </c:pt>
                <c:pt idx="1858">
                  <c:v>11.506717999999999</c:v>
                </c:pt>
                <c:pt idx="1859">
                  <c:v>11.511563000000001</c:v>
                </c:pt>
                <c:pt idx="1860">
                  <c:v>11.516408</c:v>
                </c:pt>
                <c:pt idx="1861">
                  <c:v>11.521253</c:v>
                </c:pt>
                <c:pt idx="1862">
                  <c:v>11.526097999999999</c:v>
                </c:pt>
                <c:pt idx="1863">
                  <c:v>11.530943000000001</c:v>
                </c:pt>
                <c:pt idx="1864">
                  <c:v>11.535788</c:v>
                </c:pt>
                <c:pt idx="1865">
                  <c:v>11.540633</c:v>
                </c:pt>
                <c:pt idx="1866">
                  <c:v>11.545477999999999</c:v>
                </c:pt>
                <c:pt idx="1867">
                  <c:v>11.550322</c:v>
                </c:pt>
                <c:pt idx="1868">
                  <c:v>11.555167000000001</c:v>
                </c:pt>
                <c:pt idx="1869">
                  <c:v>11.560012</c:v>
                </c:pt>
                <c:pt idx="1870">
                  <c:v>11.564857</c:v>
                </c:pt>
                <c:pt idx="1871">
                  <c:v>11.569701999999999</c:v>
                </c:pt>
                <c:pt idx="1872">
                  <c:v>11.574547000000001</c:v>
                </c:pt>
                <c:pt idx="1873">
                  <c:v>11.579392</c:v>
                </c:pt>
                <c:pt idx="1874">
                  <c:v>11.584237</c:v>
                </c:pt>
                <c:pt idx="1875">
                  <c:v>11.589081999999999</c:v>
                </c:pt>
                <c:pt idx="1876">
                  <c:v>11.593927000000001</c:v>
                </c:pt>
                <c:pt idx="1877">
                  <c:v>11.598772</c:v>
                </c:pt>
                <c:pt idx="1878">
                  <c:v>11.603617</c:v>
                </c:pt>
                <c:pt idx="1879">
                  <c:v>11.608461999999999</c:v>
                </c:pt>
                <c:pt idx="1880">
                  <c:v>11.613307000000001</c:v>
                </c:pt>
                <c:pt idx="1881">
                  <c:v>11.618152</c:v>
                </c:pt>
                <c:pt idx="1882">
                  <c:v>11.622997</c:v>
                </c:pt>
                <c:pt idx="1883">
                  <c:v>11.627841999999999</c:v>
                </c:pt>
                <c:pt idx="1884">
                  <c:v>11.632687000000001</c:v>
                </c:pt>
                <c:pt idx="1885">
                  <c:v>11.637532</c:v>
                </c:pt>
                <c:pt idx="1886">
                  <c:v>11.642377</c:v>
                </c:pt>
                <c:pt idx="1887">
                  <c:v>11.647221999999999</c:v>
                </c:pt>
                <c:pt idx="1888">
                  <c:v>11.652067000000001</c:v>
                </c:pt>
                <c:pt idx="1889">
                  <c:v>11.656910999999999</c:v>
                </c:pt>
                <c:pt idx="1890">
                  <c:v>11.661756</c:v>
                </c:pt>
                <c:pt idx="1891">
                  <c:v>11.666601</c:v>
                </c:pt>
                <c:pt idx="1892">
                  <c:v>11.671446</c:v>
                </c:pt>
                <c:pt idx="1893">
                  <c:v>11.676291000000001</c:v>
                </c:pt>
                <c:pt idx="1894">
                  <c:v>11.681136</c:v>
                </c:pt>
                <c:pt idx="1895">
                  <c:v>11.685981</c:v>
                </c:pt>
                <c:pt idx="1896">
                  <c:v>11.690825999999999</c:v>
                </c:pt>
                <c:pt idx="1897">
                  <c:v>11.695671000000001</c:v>
                </c:pt>
                <c:pt idx="1898">
                  <c:v>11.700516</c:v>
                </c:pt>
                <c:pt idx="1899">
                  <c:v>11.705361</c:v>
                </c:pt>
                <c:pt idx="1900">
                  <c:v>11.710205999999999</c:v>
                </c:pt>
                <c:pt idx="1901">
                  <c:v>11.715051000000001</c:v>
                </c:pt>
                <c:pt idx="1902">
                  <c:v>11.719896</c:v>
                </c:pt>
                <c:pt idx="1903">
                  <c:v>11.724741</c:v>
                </c:pt>
                <c:pt idx="1904">
                  <c:v>11.729585999999999</c:v>
                </c:pt>
                <c:pt idx="1905">
                  <c:v>11.734431000000001</c:v>
                </c:pt>
                <c:pt idx="1906">
                  <c:v>11.739276</c:v>
                </c:pt>
                <c:pt idx="1907">
                  <c:v>11.744121</c:v>
                </c:pt>
                <c:pt idx="1908">
                  <c:v>11.748965999999999</c:v>
                </c:pt>
                <c:pt idx="1909">
                  <c:v>11.753811000000001</c:v>
                </c:pt>
                <c:pt idx="1910">
                  <c:v>11.758656</c:v>
                </c:pt>
                <c:pt idx="1911">
                  <c:v>11.763501</c:v>
                </c:pt>
                <c:pt idx="1912">
                  <c:v>11.768345</c:v>
                </c:pt>
                <c:pt idx="1913">
                  <c:v>11.77319</c:v>
                </c:pt>
                <c:pt idx="1914">
                  <c:v>11.778034999999999</c:v>
                </c:pt>
                <c:pt idx="1915">
                  <c:v>11.78288</c:v>
                </c:pt>
                <c:pt idx="1916">
                  <c:v>11.787725</c:v>
                </c:pt>
                <c:pt idx="1917">
                  <c:v>11.79257</c:v>
                </c:pt>
                <c:pt idx="1918">
                  <c:v>11.797415000000001</c:v>
                </c:pt>
                <c:pt idx="1919">
                  <c:v>11.80226</c:v>
                </c:pt>
                <c:pt idx="1920">
                  <c:v>11.807105</c:v>
                </c:pt>
                <c:pt idx="1921">
                  <c:v>11.81195</c:v>
                </c:pt>
                <c:pt idx="1922">
                  <c:v>11.816795000000001</c:v>
                </c:pt>
                <c:pt idx="1923">
                  <c:v>11.82164</c:v>
                </c:pt>
                <c:pt idx="1924">
                  <c:v>11.826485</c:v>
                </c:pt>
                <c:pt idx="1925">
                  <c:v>11.831329999999999</c:v>
                </c:pt>
                <c:pt idx="1926">
                  <c:v>11.836175000000001</c:v>
                </c:pt>
                <c:pt idx="1927">
                  <c:v>11.84102</c:v>
                </c:pt>
                <c:pt idx="1928">
                  <c:v>11.845865</c:v>
                </c:pt>
                <c:pt idx="1929">
                  <c:v>11.850709999999999</c:v>
                </c:pt>
                <c:pt idx="1930">
                  <c:v>11.855555000000001</c:v>
                </c:pt>
                <c:pt idx="1931">
                  <c:v>11.8604</c:v>
                </c:pt>
                <c:pt idx="1932">
                  <c:v>11.865245</c:v>
                </c:pt>
                <c:pt idx="1933">
                  <c:v>11.870089999999999</c:v>
                </c:pt>
                <c:pt idx="1934">
                  <c:v>11.874935000000001</c:v>
                </c:pt>
                <c:pt idx="1935">
                  <c:v>11.879778999999999</c:v>
                </c:pt>
                <c:pt idx="1936">
                  <c:v>11.884624000000001</c:v>
                </c:pt>
                <c:pt idx="1937">
                  <c:v>11.889469</c:v>
                </c:pt>
                <c:pt idx="1938">
                  <c:v>11.894314</c:v>
                </c:pt>
                <c:pt idx="1939">
                  <c:v>11.899158999999999</c:v>
                </c:pt>
                <c:pt idx="1940">
                  <c:v>11.904004</c:v>
                </c:pt>
                <c:pt idx="1941">
                  <c:v>11.908849</c:v>
                </c:pt>
                <c:pt idx="1942">
                  <c:v>11.913694</c:v>
                </c:pt>
                <c:pt idx="1943">
                  <c:v>11.918539000000001</c:v>
                </c:pt>
                <c:pt idx="1944">
                  <c:v>11.923384</c:v>
                </c:pt>
                <c:pt idx="1945">
                  <c:v>11.928229</c:v>
                </c:pt>
                <c:pt idx="1946">
                  <c:v>11.933074</c:v>
                </c:pt>
                <c:pt idx="1947">
                  <c:v>11.937919000000001</c:v>
                </c:pt>
                <c:pt idx="1948">
                  <c:v>11.942764</c:v>
                </c:pt>
                <c:pt idx="1949">
                  <c:v>11.947609</c:v>
                </c:pt>
                <c:pt idx="1950">
                  <c:v>11.952453999999999</c:v>
                </c:pt>
                <c:pt idx="1951">
                  <c:v>11.957299000000001</c:v>
                </c:pt>
                <c:pt idx="1952">
                  <c:v>11.962144</c:v>
                </c:pt>
                <c:pt idx="1953">
                  <c:v>11.966989</c:v>
                </c:pt>
                <c:pt idx="1954">
                  <c:v>11.971833999999999</c:v>
                </c:pt>
                <c:pt idx="1955">
                  <c:v>11.976679000000001</c:v>
                </c:pt>
                <c:pt idx="1956">
                  <c:v>11.981524</c:v>
                </c:pt>
                <c:pt idx="1957">
                  <c:v>11.986368000000001</c:v>
                </c:pt>
                <c:pt idx="1958">
                  <c:v>11.991213</c:v>
                </c:pt>
                <c:pt idx="1959">
                  <c:v>11.996058</c:v>
                </c:pt>
                <c:pt idx="1960">
                  <c:v>12.000902999999999</c:v>
                </c:pt>
                <c:pt idx="1961">
                  <c:v>12.005748000000001</c:v>
                </c:pt>
                <c:pt idx="1962">
                  <c:v>12.010593</c:v>
                </c:pt>
                <c:pt idx="1963">
                  <c:v>12.015438</c:v>
                </c:pt>
                <c:pt idx="1964">
                  <c:v>12.020282999999999</c:v>
                </c:pt>
                <c:pt idx="1965">
                  <c:v>12.025128</c:v>
                </c:pt>
                <c:pt idx="1966">
                  <c:v>12.029973</c:v>
                </c:pt>
                <c:pt idx="1967">
                  <c:v>12.034818</c:v>
                </c:pt>
                <c:pt idx="1968">
                  <c:v>12.039662999999999</c:v>
                </c:pt>
                <c:pt idx="1969">
                  <c:v>12.044508</c:v>
                </c:pt>
                <c:pt idx="1970">
                  <c:v>12.049353</c:v>
                </c:pt>
                <c:pt idx="1971">
                  <c:v>12.054198</c:v>
                </c:pt>
                <c:pt idx="1972">
                  <c:v>12.059043000000001</c:v>
                </c:pt>
                <c:pt idx="1973">
                  <c:v>12.063888</c:v>
                </c:pt>
                <c:pt idx="1974">
                  <c:v>12.068733</c:v>
                </c:pt>
                <c:pt idx="1975">
                  <c:v>12.073577999999999</c:v>
                </c:pt>
                <c:pt idx="1976">
                  <c:v>12.078423000000001</c:v>
                </c:pt>
                <c:pt idx="1977">
                  <c:v>12.083268</c:v>
                </c:pt>
                <c:pt idx="1978">
                  <c:v>12.088113</c:v>
                </c:pt>
                <c:pt idx="1979">
                  <c:v>12.092957999999999</c:v>
                </c:pt>
                <c:pt idx="1980">
                  <c:v>12.097802</c:v>
                </c:pt>
                <c:pt idx="1981">
                  <c:v>12.102646999999999</c:v>
                </c:pt>
                <c:pt idx="1982">
                  <c:v>12.107492000000001</c:v>
                </c:pt>
                <c:pt idx="1983">
                  <c:v>12.112337</c:v>
                </c:pt>
                <c:pt idx="1984">
                  <c:v>12.117182</c:v>
                </c:pt>
                <c:pt idx="1985">
                  <c:v>12.122026999999999</c:v>
                </c:pt>
                <c:pt idx="1986">
                  <c:v>12.126872000000001</c:v>
                </c:pt>
                <c:pt idx="1987">
                  <c:v>12.131717</c:v>
                </c:pt>
                <c:pt idx="1988">
                  <c:v>12.136562</c:v>
                </c:pt>
                <c:pt idx="1989">
                  <c:v>12.141406999999999</c:v>
                </c:pt>
                <c:pt idx="1990">
                  <c:v>12.146252</c:v>
                </c:pt>
                <c:pt idx="1991">
                  <c:v>12.151097</c:v>
                </c:pt>
                <c:pt idx="1992">
                  <c:v>12.155942</c:v>
                </c:pt>
                <c:pt idx="1993">
                  <c:v>12.160786999999999</c:v>
                </c:pt>
                <c:pt idx="1994">
                  <c:v>12.165632</c:v>
                </c:pt>
                <c:pt idx="1995">
                  <c:v>12.170477</c:v>
                </c:pt>
                <c:pt idx="1996">
                  <c:v>12.175322</c:v>
                </c:pt>
                <c:pt idx="1997">
                  <c:v>12.180167000000001</c:v>
                </c:pt>
                <c:pt idx="1998">
                  <c:v>12.185012</c:v>
                </c:pt>
                <c:pt idx="1999">
                  <c:v>12.189857</c:v>
                </c:pt>
                <c:pt idx="2000">
                  <c:v>12.194701999999999</c:v>
                </c:pt>
                <c:pt idx="2001">
                  <c:v>12.199547000000001</c:v>
                </c:pt>
                <c:pt idx="2002">
                  <c:v>12.204390999999999</c:v>
                </c:pt>
                <c:pt idx="2003">
                  <c:v>12.209236000000001</c:v>
                </c:pt>
                <c:pt idx="2004">
                  <c:v>12.214081</c:v>
                </c:pt>
                <c:pt idx="2005">
                  <c:v>12.218926</c:v>
                </c:pt>
                <c:pt idx="2006">
                  <c:v>12.223770999999999</c:v>
                </c:pt>
                <c:pt idx="2007">
                  <c:v>12.228616000000001</c:v>
                </c:pt>
                <c:pt idx="2008">
                  <c:v>12.233461</c:v>
                </c:pt>
                <c:pt idx="2009">
                  <c:v>12.238306</c:v>
                </c:pt>
                <c:pt idx="2010">
                  <c:v>12.243150999999999</c:v>
                </c:pt>
                <c:pt idx="2011">
                  <c:v>12.247996000000001</c:v>
                </c:pt>
                <c:pt idx="2012">
                  <c:v>12.252841</c:v>
                </c:pt>
                <c:pt idx="2013">
                  <c:v>12.257686</c:v>
                </c:pt>
                <c:pt idx="2014">
                  <c:v>12.262530999999999</c:v>
                </c:pt>
                <c:pt idx="2015">
                  <c:v>12.267376000000001</c:v>
                </c:pt>
                <c:pt idx="2016">
                  <c:v>12.272221</c:v>
                </c:pt>
                <c:pt idx="2017">
                  <c:v>12.277066</c:v>
                </c:pt>
                <c:pt idx="2018">
                  <c:v>12.281910999999999</c:v>
                </c:pt>
                <c:pt idx="2019">
                  <c:v>12.286756</c:v>
                </c:pt>
                <c:pt idx="2020">
                  <c:v>12.291601</c:v>
                </c:pt>
                <c:pt idx="2021">
                  <c:v>12.296446</c:v>
                </c:pt>
                <c:pt idx="2022">
                  <c:v>12.301291000000001</c:v>
                </c:pt>
                <c:pt idx="2023">
                  <c:v>12.306136</c:v>
                </c:pt>
                <c:pt idx="2024">
                  <c:v>12.310981</c:v>
                </c:pt>
                <c:pt idx="2025">
                  <c:v>12.315825</c:v>
                </c:pt>
                <c:pt idx="2026">
                  <c:v>12.32067</c:v>
                </c:pt>
                <c:pt idx="2027">
                  <c:v>12.325514999999999</c:v>
                </c:pt>
                <c:pt idx="2028">
                  <c:v>12.330360000000001</c:v>
                </c:pt>
                <c:pt idx="2029">
                  <c:v>12.335205</c:v>
                </c:pt>
                <c:pt idx="2030">
                  <c:v>12.34005</c:v>
                </c:pt>
                <c:pt idx="2031">
                  <c:v>12.344894999999999</c:v>
                </c:pt>
                <c:pt idx="2032">
                  <c:v>12.349740000000001</c:v>
                </c:pt>
                <c:pt idx="2033">
                  <c:v>12.354585</c:v>
                </c:pt>
                <c:pt idx="2034">
                  <c:v>12.35943</c:v>
                </c:pt>
                <c:pt idx="2035">
                  <c:v>12.364274999999999</c:v>
                </c:pt>
                <c:pt idx="2036">
                  <c:v>12.369120000000001</c:v>
                </c:pt>
                <c:pt idx="2037">
                  <c:v>12.373965</c:v>
                </c:pt>
                <c:pt idx="2038">
                  <c:v>12.37881</c:v>
                </c:pt>
                <c:pt idx="2039">
                  <c:v>12.383654999999999</c:v>
                </c:pt>
                <c:pt idx="2040">
                  <c:v>12.388500000000001</c:v>
                </c:pt>
                <c:pt idx="2041">
                  <c:v>12.393345</c:v>
                </c:pt>
                <c:pt idx="2042">
                  <c:v>12.39819</c:v>
                </c:pt>
                <c:pt idx="2043">
                  <c:v>12.403034999999999</c:v>
                </c:pt>
                <c:pt idx="2044">
                  <c:v>12.40788</c:v>
                </c:pt>
                <c:pt idx="2045">
                  <c:v>12.412725</c:v>
                </c:pt>
                <c:pt idx="2046">
                  <c:v>12.41757</c:v>
                </c:pt>
                <c:pt idx="2047">
                  <c:v>12.422414</c:v>
                </c:pt>
                <c:pt idx="2048">
                  <c:v>12.427258999999999</c:v>
                </c:pt>
                <c:pt idx="2049">
                  <c:v>12.432104000000001</c:v>
                </c:pt>
                <c:pt idx="2050">
                  <c:v>12.436949</c:v>
                </c:pt>
                <c:pt idx="2051">
                  <c:v>12.441794</c:v>
                </c:pt>
                <c:pt idx="2052">
                  <c:v>12.446638999999999</c:v>
                </c:pt>
                <c:pt idx="2053">
                  <c:v>12.451484000000001</c:v>
                </c:pt>
                <c:pt idx="2054">
                  <c:v>12.456329</c:v>
                </c:pt>
                <c:pt idx="2055">
                  <c:v>12.461174</c:v>
                </c:pt>
                <c:pt idx="2056">
                  <c:v>12.466018999999999</c:v>
                </c:pt>
                <c:pt idx="2057">
                  <c:v>12.470864000000001</c:v>
                </c:pt>
                <c:pt idx="2058">
                  <c:v>12.475709</c:v>
                </c:pt>
                <c:pt idx="2059">
                  <c:v>12.480554</c:v>
                </c:pt>
                <c:pt idx="2060">
                  <c:v>12.485398999999999</c:v>
                </c:pt>
                <c:pt idx="2061">
                  <c:v>12.490244000000001</c:v>
                </c:pt>
                <c:pt idx="2062">
                  <c:v>12.495089</c:v>
                </c:pt>
                <c:pt idx="2063">
                  <c:v>12.499934</c:v>
                </c:pt>
                <c:pt idx="2064">
                  <c:v>12.504778999999999</c:v>
                </c:pt>
                <c:pt idx="2065">
                  <c:v>12.509624000000001</c:v>
                </c:pt>
                <c:pt idx="2066">
                  <c:v>12.514469</c:v>
                </c:pt>
                <c:pt idx="2067">
                  <c:v>12.519314</c:v>
                </c:pt>
                <c:pt idx="2068">
                  <c:v>12.524158999999999</c:v>
                </c:pt>
                <c:pt idx="2069">
                  <c:v>12.529004</c:v>
                </c:pt>
                <c:pt idx="2070">
                  <c:v>12.533848000000001</c:v>
                </c:pt>
                <c:pt idx="2071">
                  <c:v>12.538693</c:v>
                </c:pt>
                <c:pt idx="2072">
                  <c:v>12.543538</c:v>
                </c:pt>
                <c:pt idx="2073">
                  <c:v>12.548382999999999</c:v>
                </c:pt>
                <c:pt idx="2074">
                  <c:v>12.553228000000001</c:v>
                </c:pt>
                <c:pt idx="2075">
                  <c:v>12.558073</c:v>
                </c:pt>
                <c:pt idx="2076">
                  <c:v>12.562918</c:v>
                </c:pt>
                <c:pt idx="2077">
                  <c:v>12.567762999999999</c:v>
                </c:pt>
                <c:pt idx="2078">
                  <c:v>12.572608000000001</c:v>
                </c:pt>
                <c:pt idx="2079">
                  <c:v>12.577453</c:v>
                </c:pt>
                <c:pt idx="2080">
                  <c:v>12.582298</c:v>
                </c:pt>
                <c:pt idx="2081">
                  <c:v>12.587142999999999</c:v>
                </c:pt>
                <c:pt idx="2082">
                  <c:v>12.591988000000001</c:v>
                </c:pt>
                <c:pt idx="2083">
                  <c:v>12.596833</c:v>
                </c:pt>
                <c:pt idx="2084">
                  <c:v>12.601678</c:v>
                </c:pt>
                <c:pt idx="2085">
                  <c:v>12.606522999999999</c:v>
                </c:pt>
                <c:pt idx="2086">
                  <c:v>12.611368000000001</c:v>
                </c:pt>
                <c:pt idx="2087">
                  <c:v>12.616213</c:v>
                </c:pt>
                <c:pt idx="2088">
                  <c:v>12.621058</c:v>
                </c:pt>
                <c:pt idx="2089">
                  <c:v>12.625902999999999</c:v>
                </c:pt>
                <c:pt idx="2090">
                  <c:v>12.630748000000001</c:v>
                </c:pt>
                <c:pt idx="2091">
                  <c:v>12.635593</c:v>
                </c:pt>
                <c:pt idx="2092">
                  <c:v>12.640438</c:v>
                </c:pt>
                <c:pt idx="2093">
                  <c:v>12.645282</c:v>
                </c:pt>
                <c:pt idx="2094">
                  <c:v>12.650126999999999</c:v>
                </c:pt>
                <c:pt idx="2095">
                  <c:v>12.654972000000001</c:v>
                </c:pt>
                <c:pt idx="2096">
                  <c:v>12.659817</c:v>
                </c:pt>
                <c:pt idx="2097">
                  <c:v>12.664662</c:v>
                </c:pt>
                <c:pt idx="2098">
                  <c:v>12.669506999999999</c:v>
                </c:pt>
                <c:pt idx="2099">
                  <c:v>12.674352000000001</c:v>
                </c:pt>
                <c:pt idx="2100">
                  <c:v>12.679197</c:v>
                </c:pt>
                <c:pt idx="2101">
                  <c:v>12.684042</c:v>
                </c:pt>
                <c:pt idx="2102">
                  <c:v>12.688886999999999</c:v>
                </c:pt>
                <c:pt idx="2103">
                  <c:v>12.693732000000001</c:v>
                </c:pt>
                <c:pt idx="2104">
                  <c:v>12.698577</c:v>
                </c:pt>
                <c:pt idx="2105">
                  <c:v>12.703422</c:v>
                </c:pt>
                <c:pt idx="2106">
                  <c:v>12.708266999999999</c:v>
                </c:pt>
                <c:pt idx="2107">
                  <c:v>12.713112000000001</c:v>
                </c:pt>
                <c:pt idx="2108">
                  <c:v>12.717957</c:v>
                </c:pt>
                <c:pt idx="2109">
                  <c:v>12.722802</c:v>
                </c:pt>
                <c:pt idx="2110">
                  <c:v>12.727646999999999</c:v>
                </c:pt>
                <c:pt idx="2111">
                  <c:v>12.732492000000001</c:v>
                </c:pt>
                <c:pt idx="2112">
                  <c:v>12.737337</c:v>
                </c:pt>
                <c:pt idx="2113">
                  <c:v>12.742182</c:v>
                </c:pt>
                <c:pt idx="2114">
                  <c:v>12.747026999999999</c:v>
                </c:pt>
                <c:pt idx="2115">
                  <c:v>12.751871</c:v>
                </c:pt>
                <c:pt idx="2116">
                  <c:v>12.756716000000001</c:v>
                </c:pt>
                <c:pt idx="2117">
                  <c:v>12.761561</c:v>
                </c:pt>
                <c:pt idx="2118">
                  <c:v>12.766406</c:v>
                </c:pt>
                <c:pt idx="2119">
                  <c:v>12.771250999999999</c:v>
                </c:pt>
                <c:pt idx="2120">
                  <c:v>12.776096000000001</c:v>
                </c:pt>
                <c:pt idx="2121">
                  <c:v>12.780941</c:v>
                </c:pt>
                <c:pt idx="2122">
                  <c:v>12.785786</c:v>
                </c:pt>
                <c:pt idx="2123">
                  <c:v>12.790630999999999</c:v>
                </c:pt>
                <c:pt idx="2124">
                  <c:v>12.795476000000001</c:v>
                </c:pt>
                <c:pt idx="2125">
                  <c:v>12.800321</c:v>
                </c:pt>
                <c:pt idx="2126">
                  <c:v>12.805166</c:v>
                </c:pt>
                <c:pt idx="2127">
                  <c:v>12.810010999999999</c:v>
                </c:pt>
                <c:pt idx="2128">
                  <c:v>12.814856000000001</c:v>
                </c:pt>
                <c:pt idx="2129">
                  <c:v>12.819701</c:v>
                </c:pt>
                <c:pt idx="2130">
                  <c:v>12.824546</c:v>
                </c:pt>
                <c:pt idx="2131">
                  <c:v>12.829390999999999</c:v>
                </c:pt>
                <c:pt idx="2132">
                  <c:v>12.834236000000001</c:v>
                </c:pt>
                <c:pt idx="2133">
                  <c:v>12.839081</c:v>
                </c:pt>
                <c:pt idx="2134">
                  <c:v>12.843926</c:v>
                </c:pt>
                <c:pt idx="2135">
                  <c:v>12.848770999999999</c:v>
                </c:pt>
                <c:pt idx="2136">
                  <c:v>12.853616000000001</c:v>
                </c:pt>
                <c:pt idx="2137">
                  <c:v>12.858461</c:v>
                </c:pt>
                <c:pt idx="2138">
                  <c:v>12.863305</c:v>
                </c:pt>
                <c:pt idx="2139">
                  <c:v>12.86815</c:v>
                </c:pt>
                <c:pt idx="2140">
                  <c:v>12.872995</c:v>
                </c:pt>
                <c:pt idx="2141">
                  <c:v>12.877840000000001</c:v>
                </c:pt>
                <c:pt idx="2142">
                  <c:v>12.882685</c:v>
                </c:pt>
                <c:pt idx="2143">
                  <c:v>12.88753</c:v>
                </c:pt>
                <c:pt idx="2144">
                  <c:v>12.892374999999999</c:v>
                </c:pt>
                <c:pt idx="2145">
                  <c:v>12.897220000000001</c:v>
                </c:pt>
                <c:pt idx="2146">
                  <c:v>12.902065</c:v>
                </c:pt>
                <c:pt idx="2147">
                  <c:v>12.90691</c:v>
                </c:pt>
                <c:pt idx="2148">
                  <c:v>12.911754999999999</c:v>
                </c:pt>
                <c:pt idx="2149">
                  <c:v>12.916600000000001</c:v>
                </c:pt>
                <c:pt idx="2150">
                  <c:v>12.921445</c:v>
                </c:pt>
                <c:pt idx="2151">
                  <c:v>12.92629</c:v>
                </c:pt>
                <c:pt idx="2152">
                  <c:v>12.931134999999999</c:v>
                </c:pt>
                <c:pt idx="2153">
                  <c:v>12.935980000000001</c:v>
                </c:pt>
                <c:pt idx="2154">
                  <c:v>12.940825</c:v>
                </c:pt>
                <c:pt idx="2155">
                  <c:v>12.94567</c:v>
                </c:pt>
                <c:pt idx="2156">
                  <c:v>12.950514999999999</c:v>
                </c:pt>
                <c:pt idx="2157">
                  <c:v>12.955360000000001</c:v>
                </c:pt>
                <c:pt idx="2158">
                  <c:v>12.960205</c:v>
                </c:pt>
                <c:pt idx="2159">
                  <c:v>12.96505</c:v>
                </c:pt>
                <c:pt idx="2160">
                  <c:v>12.969894</c:v>
                </c:pt>
                <c:pt idx="2161">
                  <c:v>12.974739</c:v>
                </c:pt>
                <c:pt idx="2162">
                  <c:v>12.979583999999999</c:v>
                </c:pt>
                <c:pt idx="2163">
                  <c:v>12.984429</c:v>
                </c:pt>
                <c:pt idx="2164">
                  <c:v>12.989274</c:v>
                </c:pt>
                <c:pt idx="2165">
                  <c:v>12.994119</c:v>
                </c:pt>
                <c:pt idx="2166">
                  <c:v>12.998964000000001</c:v>
                </c:pt>
                <c:pt idx="2167">
                  <c:v>13.003809</c:v>
                </c:pt>
                <c:pt idx="2168">
                  <c:v>13.008654</c:v>
                </c:pt>
                <c:pt idx="2169">
                  <c:v>13.013498999999999</c:v>
                </c:pt>
                <c:pt idx="2170">
                  <c:v>13.018344000000001</c:v>
                </c:pt>
                <c:pt idx="2171">
                  <c:v>13.023189</c:v>
                </c:pt>
                <c:pt idx="2172">
                  <c:v>13.028034</c:v>
                </c:pt>
                <c:pt idx="2173">
                  <c:v>13.032878999999999</c:v>
                </c:pt>
                <c:pt idx="2174">
                  <c:v>13.037724000000001</c:v>
                </c:pt>
                <c:pt idx="2175">
                  <c:v>13.042569</c:v>
                </c:pt>
                <c:pt idx="2176">
                  <c:v>13.047414</c:v>
                </c:pt>
                <c:pt idx="2177">
                  <c:v>13.052258999999999</c:v>
                </c:pt>
                <c:pt idx="2178">
                  <c:v>13.057104000000001</c:v>
                </c:pt>
                <c:pt idx="2179">
                  <c:v>13.061949</c:v>
                </c:pt>
                <c:pt idx="2180">
                  <c:v>13.066794</c:v>
                </c:pt>
                <c:pt idx="2181">
                  <c:v>13.071638999999999</c:v>
                </c:pt>
                <c:pt idx="2182">
                  <c:v>13.076484000000001</c:v>
                </c:pt>
                <c:pt idx="2183">
                  <c:v>13.081327999999999</c:v>
                </c:pt>
                <c:pt idx="2184">
                  <c:v>13.086173</c:v>
                </c:pt>
                <c:pt idx="2185">
                  <c:v>13.091018</c:v>
                </c:pt>
                <c:pt idx="2186">
                  <c:v>13.095863</c:v>
                </c:pt>
                <c:pt idx="2187">
                  <c:v>13.100707999999999</c:v>
                </c:pt>
                <c:pt idx="2188">
                  <c:v>13.105553</c:v>
                </c:pt>
                <c:pt idx="2189">
                  <c:v>13.110398</c:v>
                </c:pt>
                <c:pt idx="2190">
                  <c:v>13.115243</c:v>
                </c:pt>
                <c:pt idx="2191">
                  <c:v>13.120088000000001</c:v>
                </c:pt>
                <c:pt idx="2192">
                  <c:v>13.124933</c:v>
                </c:pt>
                <c:pt idx="2193">
                  <c:v>13.129778</c:v>
                </c:pt>
                <c:pt idx="2194">
                  <c:v>13.134622999999999</c:v>
                </c:pt>
                <c:pt idx="2195">
                  <c:v>13.139468000000001</c:v>
                </c:pt>
                <c:pt idx="2196">
                  <c:v>13.144313</c:v>
                </c:pt>
                <c:pt idx="2197">
                  <c:v>13.149158</c:v>
                </c:pt>
                <c:pt idx="2198">
                  <c:v>13.154002999999999</c:v>
                </c:pt>
                <c:pt idx="2199">
                  <c:v>13.158848000000001</c:v>
                </c:pt>
                <c:pt idx="2200">
                  <c:v>13.163693</c:v>
                </c:pt>
                <c:pt idx="2201">
                  <c:v>13.168538</c:v>
                </c:pt>
                <c:pt idx="2202">
                  <c:v>13.173382999999999</c:v>
                </c:pt>
                <c:pt idx="2203">
                  <c:v>13.178228000000001</c:v>
                </c:pt>
                <c:pt idx="2204">
                  <c:v>13.183073</c:v>
                </c:pt>
                <c:pt idx="2205">
                  <c:v>13.187918</c:v>
                </c:pt>
                <c:pt idx="2206">
                  <c:v>13.192762</c:v>
                </c:pt>
                <c:pt idx="2207">
                  <c:v>13.197607</c:v>
                </c:pt>
                <c:pt idx="2208">
                  <c:v>13.202451999999999</c:v>
                </c:pt>
                <c:pt idx="2209">
                  <c:v>13.207297000000001</c:v>
                </c:pt>
                <c:pt idx="2210">
                  <c:v>13.212142</c:v>
                </c:pt>
                <c:pt idx="2211">
                  <c:v>13.216987</c:v>
                </c:pt>
                <c:pt idx="2212">
                  <c:v>13.221831999999999</c:v>
                </c:pt>
                <c:pt idx="2213">
                  <c:v>13.226677</c:v>
                </c:pt>
                <c:pt idx="2214">
                  <c:v>13.231522</c:v>
                </c:pt>
                <c:pt idx="2215">
                  <c:v>13.236367</c:v>
                </c:pt>
                <c:pt idx="2216">
                  <c:v>13.241212000000001</c:v>
                </c:pt>
                <c:pt idx="2217">
                  <c:v>13.246057</c:v>
                </c:pt>
                <c:pt idx="2218">
                  <c:v>13.250902</c:v>
                </c:pt>
                <c:pt idx="2219">
                  <c:v>13.255747</c:v>
                </c:pt>
                <c:pt idx="2220">
                  <c:v>13.260592000000001</c:v>
                </c:pt>
                <c:pt idx="2221">
                  <c:v>13.265437</c:v>
                </c:pt>
                <c:pt idx="2222">
                  <c:v>13.270282</c:v>
                </c:pt>
                <c:pt idx="2223">
                  <c:v>13.275126999999999</c:v>
                </c:pt>
                <c:pt idx="2224">
                  <c:v>13.279972000000001</c:v>
                </c:pt>
                <c:pt idx="2225">
                  <c:v>13.284817</c:v>
                </c:pt>
                <c:pt idx="2226">
                  <c:v>13.289662</c:v>
                </c:pt>
                <c:pt idx="2227">
                  <c:v>13.294506999999999</c:v>
                </c:pt>
                <c:pt idx="2228">
                  <c:v>13.299351</c:v>
                </c:pt>
                <c:pt idx="2229">
                  <c:v>13.304195999999999</c:v>
                </c:pt>
                <c:pt idx="2230">
                  <c:v>13.309041000000001</c:v>
                </c:pt>
                <c:pt idx="2231">
                  <c:v>13.313886</c:v>
                </c:pt>
                <c:pt idx="2232">
                  <c:v>13.318731</c:v>
                </c:pt>
                <c:pt idx="2233">
                  <c:v>13.323575999999999</c:v>
                </c:pt>
                <c:pt idx="2234">
                  <c:v>13.328421000000001</c:v>
                </c:pt>
                <c:pt idx="2235">
                  <c:v>13.333266</c:v>
                </c:pt>
                <c:pt idx="2236">
                  <c:v>13.338111</c:v>
                </c:pt>
                <c:pt idx="2237">
                  <c:v>13.342955999999999</c:v>
                </c:pt>
                <c:pt idx="2238">
                  <c:v>13.347801</c:v>
                </c:pt>
                <c:pt idx="2239">
                  <c:v>13.352646</c:v>
                </c:pt>
                <c:pt idx="2240">
                  <c:v>13.357491</c:v>
                </c:pt>
                <c:pt idx="2241">
                  <c:v>13.362336000000001</c:v>
                </c:pt>
                <c:pt idx="2242">
                  <c:v>13.367181</c:v>
                </c:pt>
                <c:pt idx="2243">
                  <c:v>13.372026</c:v>
                </c:pt>
                <c:pt idx="2244">
                  <c:v>13.376871</c:v>
                </c:pt>
                <c:pt idx="2245">
                  <c:v>13.381716000000001</c:v>
                </c:pt>
                <c:pt idx="2246">
                  <c:v>13.386561</c:v>
                </c:pt>
                <c:pt idx="2247">
                  <c:v>13.391406</c:v>
                </c:pt>
                <c:pt idx="2248">
                  <c:v>13.396250999999999</c:v>
                </c:pt>
                <c:pt idx="2249">
                  <c:v>13.401096000000001</c:v>
                </c:pt>
                <c:pt idx="2250">
                  <c:v>13.405941</c:v>
                </c:pt>
                <c:pt idx="2251">
                  <c:v>13.410785000000001</c:v>
                </c:pt>
                <c:pt idx="2252">
                  <c:v>13.41563</c:v>
                </c:pt>
                <c:pt idx="2253">
                  <c:v>13.420475</c:v>
                </c:pt>
                <c:pt idx="2254">
                  <c:v>13.425319999999999</c:v>
                </c:pt>
                <c:pt idx="2255">
                  <c:v>13.430165000000001</c:v>
                </c:pt>
                <c:pt idx="2256">
                  <c:v>13.43501</c:v>
                </c:pt>
                <c:pt idx="2257">
                  <c:v>13.439855</c:v>
                </c:pt>
                <c:pt idx="2258">
                  <c:v>13.444699999999999</c:v>
                </c:pt>
                <c:pt idx="2259">
                  <c:v>13.449545000000001</c:v>
                </c:pt>
                <c:pt idx="2260">
                  <c:v>13.45439</c:v>
                </c:pt>
                <c:pt idx="2261">
                  <c:v>13.459235</c:v>
                </c:pt>
                <c:pt idx="2262">
                  <c:v>13.464079999999999</c:v>
                </c:pt>
                <c:pt idx="2263">
                  <c:v>13.468925</c:v>
                </c:pt>
                <c:pt idx="2264">
                  <c:v>13.47377</c:v>
                </c:pt>
                <c:pt idx="2265">
                  <c:v>13.478615</c:v>
                </c:pt>
                <c:pt idx="2266">
                  <c:v>13.483460000000001</c:v>
                </c:pt>
                <c:pt idx="2267">
                  <c:v>13.488305</c:v>
                </c:pt>
                <c:pt idx="2268">
                  <c:v>13.49315</c:v>
                </c:pt>
                <c:pt idx="2269">
                  <c:v>13.497995</c:v>
                </c:pt>
                <c:pt idx="2270">
                  <c:v>13.502840000000001</c:v>
                </c:pt>
                <c:pt idx="2271">
                  <c:v>13.507685</c:v>
                </c:pt>
                <c:pt idx="2272">
                  <c:v>13.51253</c:v>
                </c:pt>
                <c:pt idx="2273">
                  <c:v>13.517374</c:v>
                </c:pt>
                <c:pt idx="2274">
                  <c:v>13.522219</c:v>
                </c:pt>
                <c:pt idx="2275">
                  <c:v>13.527063999999999</c:v>
                </c:pt>
                <c:pt idx="2276">
                  <c:v>13.531909000000001</c:v>
                </c:pt>
                <c:pt idx="2277">
                  <c:v>13.536754</c:v>
                </c:pt>
                <c:pt idx="2278">
                  <c:v>13.541599</c:v>
                </c:pt>
                <c:pt idx="2279">
                  <c:v>13.546443999999999</c:v>
                </c:pt>
                <c:pt idx="2280">
                  <c:v>13.551289000000001</c:v>
                </c:pt>
                <c:pt idx="2281">
                  <c:v>13.556134</c:v>
                </c:pt>
                <c:pt idx="2282">
                  <c:v>13.560979</c:v>
                </c:pt>
                <c:pt idx="2283">
                  <c:v>13.565823999999999</c:v>
                </c:pt>
                <c:pt idx="2284">
                  <c:v>13.570669000000001</c:v>
                </c:pt>
                <c:pt idx="2285">
                  <c:v>13.575514</c:v>
                </c:pt>
                <c:pt idx="2286">
                  <c:v>13.580359</c:v>
                </c:pt>
                <c:pt idx="2287">
                  <c:v>13.585203999999999</c:v>
                </c:pt>
                <c:pt idx="2288">
                  <c:v>13.590049</c:v>
                </c:pt>
                <c:pt idx="2289">
                  <c:v>13.594894</c:v>
                </c:pt>
                <c:pt idx="2290">
                  <c:v>13.599739</c:v>
                </c:pt>
                <c:pt idx="2291">
                  <c:v>13.604583999999999</c:v>
                </c:pt>
                <c:pt idx="2292">
                  <c:v>13.609429</c:v>
                </c:pt>
                <c:pt idx="2293">
                  <c:v>13.614274</c:v>
                </c:pt>
                <c:pt idx="2294">
                  <c:v>13.619119</c:v>
                </c:pt>
                <c:pt idx="2295">
                  <c:v>13.623964000000001</c:v>
                </c:pt>
                <c:pt idx="2296">
                  <c:v>13.628807999999999</c:v>
                </c:pt>
                <c:pt idx="2297">
                  <c:v>13.633653000000001</c:v>
                </c:pt>
                <c:pt idx="2298">
                  <c:v>13.638498</c:v>
                </c:pt>
                <c:pt idx="2299">
                  <c:v>13.643343</c:v>
                </c:pt>
                <c:pt idx="2300">
                  <c:v>13.648187999999999</c:v>
                </c:pt>
                <c:pt idx="2301">
                  <c:v>13.653033000000001</c:v>
                </c:pt>
                <c:pt idx="2302">
                  <c:v>13.657878</c:v>
                </c:pt>
                <c:pt idx="2303">
                  <c:v>13.662723</c:v>
                </c:pt>
                <c:pt idx="2304">
                  <c:v>13.667567999999999</c:v>
                </c:pt>
                <c:pt idx="2305">
                  <c:v>13.672413000000001</c:v>
                </c:pt>
                <c:pt idx="2306">
                  <c:v>13.677258</c:v>
                </c:pt>
                <c:pt idx="2307">
                  <c:v>13.682103</c:v>
                </c:pt>
                <c:pt idx="2308">
                  <c:v>13.686947999999999</c:v>
                </c:pt>
                <c:pt idx="2309">
                  <c:v>13.691793000000001</c:v>
                </c:pt>
                <c:pt idx="2310">
                  <c:v>13.696638</c:v>
                </c:pt>
                <c:pt idx="2311">
                  <c:v>13.701483</c:v>
                </c:pt>
                <c:pt idx="2312">
                  <c:v>13.706327999999999</c:v>
                </c:pt>
                <c:pt idx="2313">
                  <c:v>13.711173</c:v>
                </c:pt>
                <c:pt idx="2314">
                  <c:v>13.716018</c:v>
                </c:pt>
                <c:pt idx="2315">
                  <c:v>13.720863</c:v>
                </c:pt>
                <c:pt idx="2316">
                  <c:v>13.725707999999999</c:v>
                </c:pt>
                <c:pt idx="2317">
                  <c:v>13.730553</c:v>
                </c:pt>
                <c:pt idx="2318">
                  <c:v>13.735397000000001</c:v>
                </c:pt>
                <c:pt idx="2319">
                  <c:v>13.740242</c:v>
                </c:pt>
                <c:pt idx="2320">
                  <c:v>13.745087</c:v>
                </c:pt>
                <c:pt idx="2321">
                  <c:v>13.749931999999999</c:v>
                </c:pt>
                <c:pt idx="2322">
                  <c:v>13.754777000000001</c:v>
                </c:pt>
                <c:pt idx="2323">
                  <c:v>13.759622</c:v>
                </c:pt>
                <c:pt idx="2324">
                  <c:v>13.764467</c:v>
                </c:pt>
                <c:pt idx="2325">
                  <c:v>13.769311999999999</c:v>
                </c:pt>
                <c:pt idx="2326">
                  <c:v>13.774157000000001</c:v>
                </c:pt>
                <c:pt idx="2327">
                  <c:v>13.779002</c:v>
                </c:pt>
                <c:pt idx="2328">
                  <c:v>13.783847</c:v>
                </c:pt>
                <c:pt idx="2329">
                  <c:v>13.788691999999999</c:v>
                </c:pt>
                <c:pt idx="2330">
                  <c:v>13.793537000000001</c:v>
                </c:pt>
                <c:pt idx="2331">
                  <c:v>13.798382</c:v>
                </c:pt>
                <c:pt idx="2332">
                  <c:v>13.803227</c:v>
                </c:pt>
                <c:pt idx="2333">
                  <c:v>13.808071999999999</c:v>
                </c:pt>
                <c:pt idx="2334">
                  <c:v>13.812917000000001</c:v>
                </c:pt>
                <c:pt idx="2335">
                  <c:v>13.817762</c:v>
                </c:pt>
                <c:pt idx="2336">
                  <c:v>13.822607</c:v>
                </c:pt>
                <c:pt idx="2337">
                  <c:v>13.827451999999999</c:v>
                </c:pt>
                <c:pt idx="2338">
                  <c:v>13.832297000000001</c:v>
                </c:pt>
                <c:pt idx="2339">
                  <c:v>13.837142</c:v>
                </c:pt>
                <c:pt idx="2340">
                  <c:v>13.841987</c:v>
                </c:pt>
                <c:pt idx="2341">
                  <c:v>13.846831</c:v>
                </c:pt>
                <c:pt idx="2342">
                  <c:v>13.851675999999999</c:v>
                </c:pt>
                <c:pt idx="2343">
                  <c:v>13.856521000000001</c:v>
                </c:pt>
                <c:pt idx="2344">
                  <c:v>13.861366</c:v>
                </c:pt>
                <c:pt idx="2345">
                  <c:v>13.866211</c:v>
                </c:pt>
                <c:pt idx="2346">
                  <c:v>13.871055999999999</c:v>
                </c:pt>
                <c:pt idx="2347">
                  <c:v>13.875901000000001</c:v>
                </c:pt>
                <c:pt idx="2348">
                  <c:v>13.880746</c:v>
                </c:pt>
                <c:pt idx="2349">
                  <c:v>13.885591</c:v>
                </c:pt>
                <c:pt idx="2350">
                  <c:v>13.890435999999999</c:v>
                </c:pt>
                <c:pt idx="2351">
                  <c:v>13.895281000000001</c:v>
                </c:pt>
                <c:pt idx="2352">
                  <c:v>13.900126</c:v>
                </c:pt>
                <c:pt idx="2353">
                  <c:v>13.904971</c:v>
                </c:pt>
                <c:pt idx="2354">
                  <c:v>13.909815999999999</c:v>
                </c:pt>
                <c:pt idx="2355">
                  <c:v>13.914661000000001</c:v>
                </c:pt>
                <c:pt idx="2356">
                  <c:v>13.919506</c:v>
                </c:pt>
                <c:pt idx="2357">
                  <c:v>13.924351</c:v>
                </c:pt>
                <c:pt idx="2358">
                  <c:v>13.929195999999999</c:v>
                </c:pt>
                <c:pt idx="2359">
                  <c:v>13.934041000000001</c:v>
                </c:pt>
                <c:pt idx="2360">
                  <c:v>13.938886</c:v>
                </c:pt>
                <c:pt idx="2361">
                  <c:v>13.943731</c:v>
                </c:pt>
                <c:pt idx="2362">
                  <c:v>13.948575999999999</c:v>
                </c:pt>
                <c:pt idx="2363">
                  <c:v>13.953421000000001</c:v>
                </c:pt>
                <c:pt idx="2364">
                  <c:v>13.958265000000001</c:v>
                </c:pt>
                <c:pt idx="2365">
                  <c:v>13.96311</c:v>
                </c:pt>
                <c:pt idx="2366">
                  <c:v>13.967955</c:v>
                </c:pt>
                <c:pt idx="2367">
                  <c:v>13.972799999999999</c:v>
                </c:pt>
                <c:pt idx="2368">
                  <c:v>13.977645000000001</c:v>
                </c:pt>
                <c:pt idx="2369">
                  <c:v>13.98249</c:v>
                </c:pt>
                <c:pt idx="2370">
                  <c:v>13.987335</c:v>
                </c:pt>
                <c:pt idx="2371">
                  <c:v>13.992179999999999</c:v>
                </c:pt>
                <c:pt idx="2372">
                  <c:v>13.997025000000001</c:v>
                </c:pt>
                <c:pt idx="2373">
                  <c:v>14.00187</c:v>
                </c:pt>
                <c:pt idx="2374">
                  <c:v>14.006715</c:v>
                </c:pt>
                <c:pt idx="2375">
                  <c:v>14.011559999999999</c:v>
                </c:pt>
                <c:pt idx="2376">
                  <c:v>14.016405000000001</c:v>
                </c:pt>
                <c:pt idx="2377">
                  <c:v>14.02125</c:v>
                </c:pt>
                <c:pt idx="2378">
                  <c:v>14.026095</c:v>
                </c:pt>
                <c:pt idx="2379">
                  <c:v>14.030939999999999</c:v>
                </c:pt>
                <c:pt idx="2380">
                  <c:v>14.035785000000001</c:v>
                </c:pt>
                <c:pt idx="2381">
                  <c:v>14.04063</c:v>
                </c:pt>
                <c:pt idx="2382">
                  <c:v>14.045475</c:v>
                </c:pt>
                <c:pt idx="2383">
                  <c:v>14.050319999999999</c:v>
                </c:pt>
                <c:pt idx="2384">
                  <c:v>14.055165000000001</c:v>
                </c:pt>
                <c:pt idx="2385">
                  <c:v>14.06001</c:v>
                </c:pt>
                <c:pt idx="2386">
                  <c:v>14.064854</c:v>
                </c:pt>
                <c:pt idx="2387">
                  <c:v>14.069699</c:v>
                </c:pt>
                <c:pt idx="2388">
                  <c:v>14.074543999999999</c:v>
                </c:pt>
                <c:pt idx="2389">
                  <c:v>14.079389000000001</c:v>
                </c:pt>
                <c:pt idx="2390">
                  <c:v>14.084234</c:v>
                </c:pt>
                <c:pt idx="2391">
                  <c:v>14.089079</c:v>
                </c:pt>
                <c:pt idx="2392">
                  <c:v>14.093923999999999</c:v>
                </c:pt>
                <c:pt idx="2393">
                  <c:v>14.098769000000001</c:v>
                </c:pt>
                <c:pt idx="2394">
                  <c:v>14.103614</c:v>
                </c:pt>
                <c:pt idx="2395">
                  <c:v>14.108459</c:v>
                </c:pt>
                <c:pt idx="2396">
                  <c:v>14.113303999999999</c:v>
                </c:pt>
                <c:pt idx="2397">
                  <c:v>14.118149000000001</c:v>
                </c:pt>
                <c:pt idx="2398">
                  <c:v>14.122994</c:v>
                </c:pt>
                <c:pt idx="2399">
                  <c:v>14.127839</c:v>
                </c:pt>
                <c:pt idx="2400">
                  <c:v>14.132683999999999</c:v>
                </c:pt>
                <c:pt idx="2401">
                  <c:v>14.137529000000001</c:v>
                </c:pt>
                <c:pt idx="2402">
                  <c:v>14.142374</c:v>
                </c:pt>
                <c:pt idx="2403">
                  <c:v>14.147219</c:v>
                </c:pt>
                <c:pt idx="2404">
                  <c:v>14.152063999999999</c:v>
                </c:pt>
                <c:pt idx="2405">
                  <c:v>14.156909000000001</c:v>
                </c:pt>
                <c:pt idx="2406">
                  <c:v>14.161754</c:v>
                </c:pt>
                <c:pt idx="2407">
                  <c:v>14.166599</c:v>
                </c:pt>
                <c:pt idx="2408">
                  <c:v>14.171443999999999</c:v>
                </c:pt>
                <c:pt idx="2409">
                  <c:v>14.176288</c:v>
                </c:pt>
                <c:pt idx="2410">
                  <c:v>14.181133000000001</c:v>
                </c:pt>
                <c:pt idx="2411">
                  <c:v>14.185978</c:v>
                </c:pt>
                <c:pt idx="2412">
                  <c:v>14.190823</c:v>
                </c:pt>
                <c:pt idx="2413">
                  <c:v>14.195668</c:v>
                </c:pt>
                <c:pt idx="2414">
                  <c:v>14.200513000000001</c:v>
                </c:pt>
                <c:pt idx="2415">
                  <c:v>14.205358</c:v>
                </c:pt>
                <c:pt idx="2416">
                  <c:v>14.210203</c:v>
                </c:pt>
                <c:pt idx="2417">
                  <c:v>14.215047999999999</c:v>
                </c:pt>
                <c:pt idx="2418">
                  <c:v>14.219893000000001</c:v>
                </c:pt>
                <c:pt idx="2419">
                  <c:v>14.224738</c:v>
                </c:pt>
                <c:pt idx="2420">
                  <c:v>14.229583</c:v>
                </c:pt>
                <c:pt idx="2421">
                  <c:v>14.234427999999999</c:v>
                </c:pt>
                <c:pt idx="2422">
                  <c:v>14.239273000000001</c:v>
                </c:pt>
                <c:pt idx="2423">
                  <c:v>14.244118</c:v>
                </c:pt>
                <c:pt idx="2424">
                  <c:v>14.248963</c:v>
                </c:pt>
                <c:pt idx="2425">
                  <c:v>14.253807999999999</c:v>
                </c:pt>
                <c:pt idx="2426">
                  <c:v>14.258653000000001</c:v>
                </c:pt>
                <c:pt idx="2427">
                  <c:v>14.263498</c:v>
                </c:pt>
                <c:pt idx="2428">
                  <c:v>14.268343</c:v>
                </c:pt>
                <c:pt idx="2429">
                  <c:v>14.273187999999999</c:v>
                </c:pt>
                <c:pt idx="2430">
                  <c:v>14.278033000000001</c:v>
                </c:pt>
                <c:pt idx="2431">
                  <c:v>14.282876999999999</c:v>
                </c:pt>
                <c:pt idx="2432">
                  <c:v>14.287722</c:v>
                </c:pt>
                <c:pt idx="2433">
                  <c:v>14.292567</c:v>
                </c:pt>
                <c:pt idx="2434">
                  <c:v>14.297412</c:v>
                </c:pt>
                <c:pt idx="2435">
                  <c:v>14.302257000000001</c:v>
                </c:pt>
                <c:pt idx="2436">
                  <c:v>14.307102</c:v>
                </c:pt>
                <c:pt idx="2437">
                  <c:v>14.311947</c:v>
                </c:pt>
                <c:pt idx="2438">
                  <c:v>14.316792</c:v>
                </c:pt>
                <c:pt idx="2439">
                  <c:v>14.321637000000001</c:v>
                </c:pt>
                <c:pt idx="2440">
                  <c:v>14.326482</c:v>
                </c:pt>
                <c:pt idx="2441">
                  <c:v>14.331327</c:v>
                </c:pt>
                <c:pt idx="2442">
                  <c:v>14.336171999999999</c:v>
                </c:pt>
                <c:pt idx="2443">
                  <c:v>14.341017000000001</c:v>
                </c:pt>
                <c:pt idx="2444">
                  <c:v>14.345862</c:v>
                </c:pt>
                <c:pt idx="2445">
                  <c:v>14.350707</c:v>
                </c:pt>
                <c:pt idx="2446">
                  <c:v>14.355551999999999</c:v>
                </c:pt>
                <c:pt idx="2447">
                  <c:v>14.360397000000001</c:v>
                </c:pt>
                <c:pt idx="2448">
                  <c:v>14.365242</c:v>
                </c:pt>
                <c:pt idx="2449">
                  <c:v>14.370087</c:v>
                </c:pt>
                <c:pt idx="2450">
                  <c:v>14.374931999999999</c:v>
                </c:pt>
                <c:pt idx="2451">
                  <c:v>14.379777000000001</c:v>
                </c:pt>
                <c:pt idx="2452">
                  <c:v>14.384622</c:v>
                </c:pt>
                <c:pt idx="2453">
                  <c:v>14.389467</c:v>
                </c:pt>
                <c:pt idx="2454">
                  <c:v>14.394311</c:v>
                </c:pt>
                <c:pt idx="2455">
                  <c:v>14.399156</c:v>
                </c:pt>
                <c:pt idx="2456">
                  <c:v>14.404000999999999</c:v>
                </c:pt>
                <c:pt idx="2457">
                  <c:v>14.408846</c:v>
                </c:pt>
                <c:pt idx="2458">
                  <c:v>14.413691</c:v>
                </c:pt>
                <c:pt idx="2459">
                  <c:v>14.418536</c:v>
                </c:pt>
                <c:pt idx="2460">
                  <c:v>14.423380999999999</c:v>
                </c:pt>
                <c:pt idx="2461">
                  <c:v>14.428226</c:v>
                </c:pt>
                <c:pt idx="2462">
                  <c:v>14.433071</c:v>
                </c:pt>
                <c:pt idx="2463">
                  <c:v>14.437916</c:v>
                </c:pt>
                <c:pt idx="2464">
                  <c:v>14.442761000000001</c:v>
                </c:pt>
                <c:pt idx="2465">
                  <c:v>14.447606</c:v>
                </c:pt>
                <c:pt idx="2466">
                  <c:v>14.452451</c:v>
                </c:pt>
                <c:pt idx="2467">
                  <c:v>14.457295999999999</c:v>
                </c:pt>
                <c:pt idx="2468">
                  <c:v>14.462141000000001</c:v>
                </c:pt>
                <c:pt idx="2469">
                  <c:v>14.466986</c:v>
                </c:pt>
                <c:pt idx="2470">
                  <c:v>14.471831</c:v>
                </c:pt>
                <c:pt idx="2471">
                  <c:v>14.476675999999999</c:v>
                </c:pt>
                <c:pt idx="2472">
                  <c:v>14.481521000000001</c:v>
                </c:pt>
                <c:pt idx="2473">
                  <c:v>14.486366</c:v>
                </c:pt>
                <c:pt idx="2474">
                  <c:v>14.491211</c:v>
                </c:pt>
                <c:pt idx="2475">
                  <c:v>14.496055999999999</c:v>
                </c:pt>
                <c:pt idx="2476">
                  <c:v>14.500901000000001</c:v>
                </c:pt>
                <c:pt idx="2477">
                  <c:v>14.505744999999999</c:v>
                </c:pt>
                <c:pt idx="2478">
                  <c:v>14.510590000000001</c:v>
                </c:pt>
                <c:pt idx="2479">
                  <c:v>14.515435</c:v>
                </c:pt>
                <c:pt idx="2480">
                  <c:v>14.52028</c:v>
                </c:pt>
                <c:pt idx="2481">
                  <c:v>14.525124999999999</c:v>
                </c:pt>
                <c:pt idx="2482">
                  <c:v>14.52997</c:v>
                </c:pt>
                <c:pt idx="2483">
                  <c:v>14.534815</c:v>
                </c:pt>
                <c:pt idx="2484">
                  <c:v>14.53966</c:v>
                </c:pt>
                <c:pt idx="2485">
                  <c:v>14.544504999999999</c:v>
                </c:pt>
                <c:pt idx="2486">
                  <c:v>14.54935</c:v>
                </c:pt>
                <c:pt idx="2487">
                  <c:v>14.554195</c:v>
                </c:pt>
                <c:pt idx="2488">
                  <c:v>14.55904</c:v>
                </c:pt>
                <c:pt idx="2489">
                  <c:v>14.563885000000001</c:v>
                </c:pt>
                <c:pt idx="2490">
                  <c:v>14.56873</c:v>
                </c:pt>
                <c:pt idx="2491">
                  <c:v>14.573575</c:v>
                </c:pt>
                <c:pt idx="2492">
                  <c:v>14.578419999999999</c:v>
                </c:pt>
                <c:pt idx="2493">
                  <c:v>14.583265000000001</c:v>
                </c:pt>
                <c:pt idx="2494">
                  <c:v>14.58811</c:v>
                </c:pt>
                <c:pt idx="2495">
                  <c:v>14.592955</c:v>
                </c:pt>
                <c:pt idx="2496">
                  <c:v>14.597799999999999</c:v>
                </c:pt>
                <c:pt idx="2497">
                  <c:v>14.602645000000001</c:v>
                </c:pt>
                <c:pt idx="2498">
                  <c:v>14.60749</c:v>
                </c:pt>
                <c:pt idx="2499">
                  <c:v>14.612334000000001</c:v>
                </c:pt>
                <c:pt idx="2500">
                  <c:v>14.617179</c:v>
                </c:pt>
                <c:pt idx="2501">
                  <c:v>14.622024</c:v>
                </c:pt>
                <c:pt idx="2502">
                  <c:v>14.626868999999999</c:v>
                </c:pt>
                <c:pt idx="2503">
                  <c:v>14.631714000000001</c:v>
                </c:pt>
                <c:pt idx="2504">
                  <c:v>14.636559</c:v>
                </c:pt>
                <c:pt idx="2505">
                  <c:v>14.641404</c:v>
                </c:pt>
                <c:pt idx="2506">
                  <c:v>14.646248999999999</c:v>
                </c:pt>
                <c:pt idx="2507">
                  <c:v>14.651094000000001</c:v>
                </c:pt>
                <c:pt idx="2508">
                  <c:v>14.655939</c:v>
                </c:pt>
                <c:pt idx="2509">
                  <c:v>14.660784</c:v>
                </c:pt>
                <c:pt idx="2510">
                  <c:v>14.665628999999999</c:v>
                </c:pt>
                <c:pt idx="2511">
                  <c:v>14.670474</c:v>
                </c:pt>
                <c:pt idx="2512">
                  <c:v>14.675319</c:v>
                </c:pt>
                <c:pt idx="2513">
                  <c:v>14.680164</c:v>
                </c:pt>
                <c:pt idx="2514">
                  <c:v>14.685009000000001</c:v>
                </c:pt>
                <c:pt idx="2515">
                  <c:v>14.689854</c:v>
                </c:pt>
                <c:pt idx="2516">
                  <c:v>14.694699</c:v>
                </c:pt>
                <c:pt idx="2517">
                  <c:v>14.699543999999999</c:v>
                </c:pt>
                <c:pt idx="2518">
                  <c:v>14.704389000000001</c:v>
                </c:pt>
                <c:pt idx="2519">
                  <c:v>14.709234</c:v>
                </c:pt>
                <c:pt idx="2520">
                  <c:v>14.714079</c:v>
                </c:pt>
                <c:pt idx="2521">
                  <c:v>14.718923999999999</c:v>
                </c:pt>
                <c:pt idx="2522">
                  <c:v>14.723768</c:v>
                </c:pt>
                <c:pt idx="2523">
                  <c:v>14.728612999999999</c:v>
                </c:pt>
                <c:pt idx="2524">
                  <c:v>14.733458000000001</c:v>
                </c:pt>
                <c:pt idx="2525">
                  <c:v>14.738303</c:v>
                </c:pt>
                <c:pt idx="2526">
                  <c:v>14.743148</c:v>
                </c:pt>
                <c:pt idx="2527">
                  <c:v>14.747992999999999</c:v>
                </c:pt>
                <c:pt idx="2528">
                  <c:v>14.752838000000001</c:v>
                </c:pt>
                <c:pt idx="2529">
                  <c:v>14.757683</c:v>
                </c:pt>
                <c:pt idx="2530">
                  <c:v>14.762528</c:v>
                </c:pt>
                <c:pt idx="2531">
                  <c:v>14.767372999999999</c:v>
                </c:pt>
                <c:pt idx="2532">
                  <c:v>14.772218000000001</c:v>
                </c:pt>
                <c:pt idx="2533">
                  <c:v>14.777063</c:v>
                </c:pt>
                <c:pt idx="2534">
                  <c:v>14.781908</c:v>
                </c:pt>
                <c:pt idx="2535">
                  <c:v>14.786752999999999</c:v>
                </c:pt>
                <c:pt idx="2536">
                  <c:v>14.791598</c:v>
                </c:pt>
                <c:pt idx="2537">
                  <c:v>14.796443</c:v>
                </c:pt>
                <c:pt idx="2538">
                  <c:v>14.801288</c:v>
                </c:pt>
                <c:pt idx="2539">
                  <c:v>14.806133000000001</c:v>
                </c:pt>
                <c:pt idx="2540">
                  <c:v>14.810978</c:v>
                </c:pt>
                <c:pt idx="2541">
                  <c:v>14.815823</c:v>
                </c:pt>
                <c:pt idx="2542">
                  <c:v>14.820668</c:v>
                </c:pt>
                <c:pt idx="2543">
                  <c:v>14.825513000000001</c:v>
                </c:pt>
                <c:pt idx="2544">
                  <c:v>14.830356999999999</c:v>
                </c:pt>
                <c:pt idx="2545">
                  <c:v>14.835202000000001</c:v>
                </c:pt>
                <c:pt idx="2546">
                  <c:v>14.840047</c:v>
                </c:pt>
                <c:pt idx="2547">
                  <c:v>14.844892</c:v>
                </c:pt>
                <c:pt idx="2548">
                  <c:v>14.849736999999999</c:v>
                </c:pt>
                <c:pt idx="2549">
                  <c:v>14.854582000000001</c:v>
                </c:pt>
                <c:pt idx="2550">
                  <c:v>14.859427</c:v>
                </c:pt>
                <c:pt idx="2551">
                  <c:v>14.864272</c:v>
                </c:pt>
                <c:pt idx="2552">
                  <c:v>14.869116999999999</c:v>
                </c:pt>
                <c:pt idx="2553">
                  <c:v>14.873962000000001</c:v>
                </c:pt>
                <c:pt idx="2554">
                  <c:v>14.878807</c:v>
                </c:pt>
                <c:pt idx="2555">
                  <c:v>14.883652</c:v>
                </c:pt>
                <c:pt idx="2556">
                  <c:v>14.888496999999999</c:v>
                </c:pt>
                <c:pt idx="2557">
                  <c:v>14.893342000000001</c:v>
                </c:pt>
                <c:pt idx="2558">
                  <c:v>14.898187</c:v>
                </c:pt>
                <c:pt idx="2559">
                  <c:v>14.903032</c:v>
                </c:pt>
                <c:pt idx="2560">
                  <c:v>14.907876999999999</c:v>
                </c:pt>
                <c:pt idx="2561">
                  <c:v>14.912722</c:v>
                </c:pt>
                <c:pt idx="2562">
                  <c:v>14.917567</c:v>
                </c:pt>
                <c:pt idx="2563">
                  <c:v>14.922412</c:v>
                </c:pt>
                <c:pt idx="2564">
                  <c:v>14.927257000000001</c:v>
                </c:pt>
                <c:pt idx="2565">
                  <c:v>14.932102</c:v>
                </c:pt>
                <c:pt idx="2566">
                  <c:v>14.936947</c:v>
                </c:pt>
                <c:pt idx="2567">
                  <c:v>14.941791</c:v>
                </c:pt>
                <c:pt idx="2568">
                  <c:v>14.946636</c:v>
                </c:pt>
                <c:pt idx="2569">
                  <c:v>14.951480999999999</c:v>
                </c:pt>
                <c:pt idx="2570">
                  <c:v>14.956326000000001</c:v>
                </c:pt>
                <c:pt idx="2571">
                  <c:v>14.961171</c:v>
                </c:pt>
                <c:pt idx="2572">
                  <c:v>14.966016</c:v>
                </c:pt>
                <c:pt idx="2573">
                  <c:v>14.970860999999999</c:v>
                </c:pt>
                <c:pt idx="2574">
                  <c:v>14.975706000000001</c:v>
                </c:pt>
                <c:pt idx="2575">
                  <c:v>14.980551</c:v>
                </c:pt>
                <c:pt idx="2576">
                  <c:v>14.985396</c:v>
                </c:pt>
                <c:pt idx="2577">
                  <c:v>14.990240999999999</c:v>
                </c:pt>
                <c:pt idx="2578">
                  <c:v>14.995086000000001</c:v>
                </c:pt>
                <c:pt idx="2579">
                  <c:v>14.999931</c:v>
                </c:pt>
                <c:pt idx="2580">
                  <c:v>15.004776</c:v>
                </c:pt>
                <c:pt idx="2581">
                  <c:v>15.009620999999999</c:v>
                </c:pt>
                <c:pt idx="2582">
                  <c:v>15.014466000000001</c:v>
                </c:pt>
                <c:pt idx="2583">
                  <c:v>15.019311</c:v>
                </c:pt>
                <c:pt idx="2584">
                  <c:v>15.024156</c:v>
                </c:pt>
                <c:pt idx="2585">
                  <c:v>15.029000999999999</c:v>
                </c:pt>
                <c:pt idx="2586">
                  <c:v>15.033846</c:v>
                </c:pt>
                <c:pt idx="2587">
                  <c:v>15.038691</c:v>
                </c:pt>
                <c:pt idx="2588">
                  <c:v>15.043536</c:v>
                </c:pt>
                <c:pt idx="2589">
                  <c:v>15.048380999999999</c:v>
                </c:pt>
                <c:pt idx="2590">
                  <c:v>15.053224999999999</c:v>
                </c:pt>
                <c:pt idx="2591">
                  <c:v>15.058070000000001</c:v>
                </c:pt>
                <c:pt idx="2592">
                  <c:v>15.062915</c:v>
                </c:pt>
                <c:pt idx="2593">
                  <c:v>15.06776</c:v>
                </c:pt>
                <c:pt idx="2594">
                  <c:v>15.072604999999999</c:v>
                </c:pt>
                <c:pt idx="2595">
                  <c:v>15.077450000000001</c:v>
                </c:pt>
                <c:pt idx="2596">
                  <c:v>15.082295</c:v>
                </c:pt>
                <c:pt idx="2597">
                  <c:v>15.08714</c:v>
                </c:pt>
                <c:pt idx="2598">
                  <c:v>15.091984999999999</c:v>
                </c:pt>
                <c:pt idx="2599">
                  <c:v>15.096830000000001</c:v>
                </c:pt>
                <c:pt idx="2600">
                  <c:v>15.101675</c:v>
                </c:pt>
                <c:pt idx="2601">
                  <c:v>15.10652</c:v>
                </c:pt>
                <c:pt idx="2602">
                  <c:v>15.111364999999999</c:v>
                </c:pt>
                <c:pt idx="2603">
                  <c:v>15.116210000000001</c:v>
                </c:pt>
                <c:pt idx="2604">
                  <c:v>15.121055</c:v>
                </c:pt>
                <c:pt idx="2605">
                  <c:v>15.1259</c:v>
                </c:pt>
                <c:pt idx="2606">
                  <c:v>15.130744999999999</c:v>
                </c:pt>
                <c:pt idx="2607">
                  <c:v>15.135590000000001</c:v>
                </c:pt>
                <c:pt idx="2608">
                  <c:v>15.140435</c:v>
                </c:pt>
                <c:pt idx="2609">
                  <c:v>15.14528</c:v>
                </c:pt>
                <c:pt idx="2610">
                  <c:v>15.150124999999999</c:v>
                </c:pt>
                <c:pt idx="2611">
                  <c:v>15.15497</c:v>
                </c:pt>
                <c:pt idx="2612">
                  <c:v>15.159814000000001</c:v>
                </c:pt>
                <c:pt idx="2613">
                  <c:v>15.164659</c:v>
                </c:pt>
                <c:pt idx="2614">
                  <c:v>15.169504</c:v>
                </c:pt>
                <c:pt idx="2615">
                  <c:v>15.174348999999999</c:v>
                </c:pt>
                <c:pt idx="2616">
                  <c:v>15.179194000000001</c:v>
                </c:pt>
                <c:pt idx="2617">
                  <c:v>15.184039</c:v>
                </c:pt>
                <c:pt idx="2618">
                  <c:v>15.188884</c:v>
                </c:pt>
                <c:pt idx="2619">
                  <c:v>15.193728999999999</c:v>
                </c:pt>
                <c:pt idx="2620">
                  <c:v>15.198574000000001</c:v>
                </c:pt>
                <c:pt idx="2621">
                  <c:v>15.203419</c:v>
                </c:pt>
                <c:pt idx="2622">
                  <c:v>15.208264</c:v>
                </c:pt>
                <c:pt idx="2623">
                  <c:v>15.213108999999999</c:v>
                </c:pt>
                <c:pt idx="2624">
                  <c:v>15.217954000000001</c:v>
                </c:pt>
                <c:pt idx="2625">
                  <c:v>15.222799</c:v>
                </c:pt>
                <c:pt idx="2626">
                  <c:v>15.227644</c:v>
                </c:pt>
                <c:pt idx="2627">
                  <c:v>15.232488999999999</c:v>
                </c:pt>
                <c:pt idx="2628">
                  <c:v>15.237334000000001</c:v>
                </c:pt>
                <c:pt idx="2629">
                  <c:v>15.242179</c:v>
                </c:pt>
                <c:pt idx="2630">
                  <c:v>15.247024</c:v>
                </c:pt>
                <c:pt idx="2631">
                  <c:v>15.251868999999999</c:v>
                </c:pt>
                <c:pt idx="2632">
                  <c:v>15.256714000000001</c:v>
                </c:pt>
                <c:pt idx="2633">
                  <c:v>15.261559</c:v>
                </c:pt>
                <c:pt idx="2634">
                  <c:v>15.266404</c:v>
                </c:pt>
                <c:pt idx="2635">
                  <c:v>15.271248</c:v>
                </c:pt>
                <c:pt idx="2636">
                  <c:v>15.276092999999999</c:v>
                </c:pt>
                <c:pt idx="2637">
                  <c:v>15.280938000000001</c:v>
                </c:pt>
                <c:pt idx="2638">
                  <c:v>15.285783</c:v>
                </c:pt>
                <c:pt idx="2639">
                  <c:v>15.290628</c:v>
                </c:pt>
                <c:pt idx="2640">
                  <c:v>15.295472999999999</c:v>
                </c:pt>
                <c:pt idx="2641">
                  <c:v>15.300318000000001</c:v>
                </c:pt>
                <c:pt idx="2642">
                  <c:v>15.305163</c:v>
                </c:pt>
                <c:pt idx="2643">
                  <c:v>15.310008</c:v>
                </c:pt>
                <c:pt idx="2644">
                  <c:v>15.314852999999999</c:v>
                </c:pt>
                <c:pt idx="2645">
                  <c:v>15.319698000000001</c:v>
                </c:pt>
                <c:pt idx="2646">
                  <c:v>15.324543</c:v>
                </c:pt>
                <c:pt idx="2647">
                  <c:v>15.329388</c:v>
                </c:pt>
                <c:pt idx="2648">
                  <c:v>15.334232999999999</c:v>
                </c:pt>
                <c:pt idx="2649">
                  <c:v>15.339078000000001</c:v>
                </c:pt>
                <c:pt idx="2650">
                  <c:v>15.343923</c:v>
                </c:pt>
                <c:pt idx="2651">
                  <c:v>15.348768</c:v>
                </c:pt>
                <c:pt idx="2652">
                  <c:v>15.353612999999999</c:v>
                </c:pt>
                <c:pt idx="2653">
                  <c:v>15.358458000000001</c:v>
                </c:pt>
                <c:pt idx="2654">
                  <c:v>15.363303</c:v>
                </c:pt>
                <c:pt idx="2655">
                  <c:v>15.368148</c:v>
                </c:pt>
                <c:pt idx="2656">
                  <c:v>15.372992999999999</c:v>
                </c:pt>
                <c:pt idx="2657">
                  <c:v>15.377837</c:v>
                </c:pt>
                <c:pt idx="2658">
                  <c:v>15.382682000000001</c:v>
                </c:pt>
                <c:pt idx="2659">
                  <c:v>15.387527</c:v>
                </c:pt>
                <c:pt idx="2660">
                  <c:v>15.392372</c:v>
                </c:pt>
                <c:pt idx="2661">
                  <c:v>15.397216999999999</c:v>
                </c:pt>
                <c:pt idx="2662">
                  <c:v>15.402062000000001</c:v>
                </c:pt>
                <c:pt idx="2663">
                  <c:v>15.406907</c:v>
                </c:pt>
                <c:pt idx="2664">
                  <c:v>15.411752</c:v>
                </c:pt>
                <c:pt idx="2665">
                  <c:v>15.416596999999999</c:v>
                </c:pt>
                <c:pt idx="2666">
                  <c:v>15.421442000000001</c:v>
                </c:pt>
                <c:pt idx="2667">
                  <c:v>15.426287</c:v>
                </c:pt>
                <c:pt idx="2668">
                  <c:v>15.431132</c:v>
                </c:pt>
                <c:pt idx="2669">
                  <c:v>15.435976999999999</c:v>
                </c:pt>
                <c:pt idx="2670">
                  <c:v>15.440822000000001</c:v>
                </c:pt>
                <c:pt idx="2671">
                  <c:v>15.445667</c:v>
                </c:pt>
                <c:pt idx="2672">
                  <c:v>15.450512</c:v>
                </c:pt>
                <c:pt idx="2673">
                  <c:v>15.455356999999999</c:v>
                </c:pt>
                <c:pt idx="2674">
                  <c:v>15.460202000000001</c:v>
                </c:pt>
                <c:pt idx="2675">
                  <c:v>15.465047</c:v>
                </c:pt>
                <c:pt idx="2676">
                  <c:v>15.469892</c:v>
                </c:pt>
                <c:pt idx="2677">
                  <c:v>15.474736999999999</c:v>
                </c:pt>
                <c:pt idx="2678">
                  <c:v>15.479582000000001</c:v>
                </c:pt>
                <c:pt idx="2679">
                  <c:v>15.484427</c:v>
                </c:pt>
                <c:pt idx="2680">
                  <c:v>15.489271</c:v>
                </c:pt>
                <c:pt idx="2681">
                  <c:v>15.494116</c:v>
                </c:pt>
                <c:pt idx="2682">
                  <c:v>15.498961</c:v>
                </c:pt>
                <c:pt idx="2683">
                  <c:v>15.503806000000001</c:v>
                </c:pt>
                <c:pt idx="2684">
                  <c:v>15.508651</c:v>
                </c:pt>
                <c:pt idx="2685">
                  <c:v>15.513496</c:v>
                </c:pt>
                <c:pt idx="2686">
                  <c:v>15.518340999999999</c:v>
                </c:pt>
                <c:pt idx="2687">
                  <c:v>15.523186000000001</c:v>
                </c:pt>
                <c:pt idx="2688">
                  <c:v>15.528031</c:v>
                </c:pt>
                <c:pt idx="2689">
                  <c:v>15.532876</c:v>
                </c:pt>
                <c:pt idx="2690">
                  <c:v>15.537720999999999</c:v>
                </c:pt>
                <c:pt idx="2691">
                  <c:v>15.542566000000001</c:v>
                </c:pt>
                <c:pt idx="2692">
                  <c:v>15.547411</c:v>
                </c:pt>
                <c:pt idx="2693">
                  <c:v>15.552256</c:v>
                </c:pt>
                <c:pt idx="2694">
                  <c:v>15.557100999999999</c:v>
                </c:pt>
                <c:pt idx="2695">
                  <c:v>15.561946000000001</c:v>
                </c:pt>
                <c:pt idx="2696">
                  <c:v>15.566791</c:v>
                </c:pt>
                <c:pt idx="2697">
                  <c:v>15.571636</c:v>
                </c:pt>
                <c:pt idx="2698">
                  <c:v>15.576480999999999</c:v>
                </c:pt>
                <c:pt idx="2699">
                  <c:v>15.581326000000001</c:v>
                </c:pt>
                <c:pt idx="2700">
                  <c:v>15.586171</c:v>
                </c:pt>
                <c:pt idx="2701">
                  <c:v>15.591016</c:v>
                </c:pt>
                <c:pt idx="2702">
                  <c:v>15.59586</c:v>
                </c:pt>
                <c:pt idx="2703">
                  <c:v>15.600705</c:v>
                </c:pt>
                <c:pt idx="2704">
                  <c:v>15.605549999999999</c:v>
                </c:pt>
                <c:pt idx="2705">
                  <c:v>15.610395</c:v>
                </c:pt>
                <c:pt idx="2706">
                  <c:v>15.61524</c:v>
                </c:pt>
                <c:pt idx="2707">
                  <c:v>15.620085</c:v>
                </c:pt>
                <c:pt idx="2708">
                  <c:v>15.624930000000001</c:v>
                </c:pt>
                <c:pt idx="2709">
                  <c:v>15.629775</c:v>
                </c:pt>
                <c:pt idx="2710">
                  <c:v>15.63462</c:v>
                </c:pt>
                <c:pt idx="2711">
                  <c:v>15.639465</c:v>
                </c:pt>
                <c:pt idx="2712">
                  <c:v>15.644310000000001</c:v>
                </c:pt>
                <c:pt idx="2713">
                  <c:v>15.649155</c:v>
                </c:pt>
                <c:pt idx="2714">
                  <c:v>15.654</c:v>
                </c:pt>
                <c:pt idx="2715">
                  <c:v>15.658844999999999</c:v>
                </c:pt>
                <c:pt idx="2716">
                  <c:v>15.663690000000001</c:v>
                </c:pt>
                <c:pt idx="2717">
                  <c:v>15.668535</c:v>
                </c:pt>
                <c:pt idx="2718">
                  <c:v>15.67338</c:v>
                </c:pt>
                <c:pt idx="2719">
                  <c:v>15.678224999999999</c:v>
                </c:pt>
                <c:pt idx="2720">
                  <c:v>15.683070000000001</c:v>
                </c:pt>
                <c:pt idx="2721">
                  <c:v>15.687915</c:v>
                </c:pt>
                <c:pt idx="2722">
                  <c:v>15.69276</c:v>
                </c:pt>
                <c:pt idx="2723">
                  <c:v>15.697604999999999</c:v>
                </c:pt>
                <c:pt idx="2724">
                  <c:v>15.702450000000001</c:v>
                </c:pt>
                <c:pt idx="2725">
                  <c:v>15.707293999999999</c:v>
                </c:pt>
                <c:pt idx="2726">
                  <c:v>15.712139000000001</c:v>
                </c:pt>
                <c:pt idx="2727">
                  <c:v>15.716984</c:v>
                </c:pt>
                <c:pt idx="2728">
                  <c:v>15.721829</c:v>
                </c:pt>
                <c:pt idx="2729">
                  <c:v>15.726673999999999</c:v>
                </c:pt>
                <c:pt idx="2730">
                  <c:v>15.731519</c:v>
                </c:pt>
                <c:pt idx="2731">
                  <c:v>15.736364</c:v>
                </c:pt>
                <c:pt idx="2732">
                  <c:v>15.741209</c:v>
                </c:pt>
                <c:pt idx="2733">
                  <c:v>15.746054000000001</c:v>
                </c:pt>
                <c:pt idx="2734">
                  <c:v>15.750899</c:v>
                </c:pt>
                <c:pt idx="2735">
                  <c:v>15.755744</c:v>
                </c:pt>
                <c:pt idx="2736">
                  <c:v>15.760589</c:v>
                </c:pt>
                <c:pt idx="2737">
                  <c:v>15.765434000000001</c:v>
                </c:pt>
                <c:pt idx="2738">
                  <c:v>15.770279</c:v>
                </c:pt>
                <c:pt idx="2739">
                  <c:v>15.775124</c:v>
                </c:pt>
                <c:pt idx="2740">
                  <c:v>15.779968999999999</c:v>
                </c:pt>
                <c:pt idx="2741">
                  <c:v>15.784814000000001</c:v>
                </c:pt>
                <c:pt idx="2742">
                  <c:v>15.789659</c:v>
                </c:pt>
                <c:pt idx="2743">
                  <c:v>15.794504</c:v>
                </c:pt>
                <c:pt idx="2744">
                  <c:v>15.799348999999999</c:v>
                </c:pt>
                <c:pt idx="2745">
                  <c:v>15.804194000000001</c:v>
                </c:pt>
                <c:pt idx="2746">
                  <c:v>15.809039</c:v>
                </c:pt>
                <c:pt idx="2747">
                  <c:v>15.813884</c:v>
                </c:pt>
                <c:pt idx="2748">
                  <c:v>15.818728</c:v>
                </c:pt>
                <c:pt idx="2749">
                  <c:v>15.823573</c:v>
                </c:pt>
                <c:pt idx="2750">
                  <c:v>15.828417999999999</c:v>
                </c:pt>
                <c:pt idx="2751">
                  <c:v>15.833263000000001</c:v>
                </c:pt>
                <c:pt idx="2752">
                  <c:v>15.838108</c:v>
                </c:pt>
                <c:pt idx="2753">
                  <c:v>15.842953</c:v>
                </c:pt>
                <c:pt idx="2754">
                  <c:v>15.847797999999999</c:v>
                </c:pt>
                <c:pt idx="2755">
                  <c:v>15.852643</c:v>
                </c:pt>
                <c:pt idx="2756">
                  <c:v>15.857488</c:v>
                </c:pt>
                <c:pt idx="2757">
                  <c:v>15.862333</c:v>
                </c:pt>
                <c:pt idx="2758">
                  <c:v>15.867177999999999</c:v>
                </c:pt>
                <c:pt idx="2759">
                  <c:v>15.872023</c:v>
                </c:pt>
                <c:pt idx="2760">
                  <c:v>15.876868</c:v>
                </c:pt>
                <c:pt idx="2761">
                  <c:v>15.881713</c:v>
                </c:pt>
                <c:pt idx="2762">
                  <c:v>15.886558000000001</c:v>
                </c:pt>
                <c:pt idx="2763">
                  <c:v>15.891403</c:v>
                </c:pt>
                <c:pt idx="2764">
                  <c:v>15.896248</c:v>
                </c:pt>
                <c:pt idx="2765">
                  <c:v>15.901092999999999</c:v>
                </c:pt>
                <c:pt idx="2766">
                  <c:v>15.905938000000001</c:v>
                </c:pt>
                <c:pt idx="2767">
                  <c:v>15.910783</c:v>
                </c:pt>
                <c:pt idx="2768">
                  <c:v>15.915628</c:v>
                </c:pt>
                <c:pt idx="2769">
                  <c:v>15.920472999999999</c:v>
                </c:pt>
                <c:pt idx="2770">
                  <c:v>15.925317</c:v>
                </c:pt>
                <c:pt idx="2771">
                  <c:v>15.930161999999999</c:v>
                </c:pt>
                <c:pt idx="2772">
                  <c:v>15.935007000000001</c:v>
                </c:pt>
                <c:pt idx="2773">
                  <c:v>15.939852</c:v>
                </c:pt>
                <c:pt idx="2774">
                  <c:v>15.944697</c:v>
                </c:pt>
                <c:pt idx="2775">
                  <c:v>15.949541999999999</c:v>
                </c:pt>
                <c:pt idx="2776">
                  <c:v>15.954387000000001</c:v>
                </c:pt>
                <c:pt idx="2777">
                  <c:v>15.959232</c:v>
                </c:pt>
                <c:pt idx="2778">
                  <c:v>15.964077</c:v>
                </c:pt>
                <c:pt idx="2779">
                  <c:v>15.968921999999999</c:v>
                </c:pt>
                <c:pt idx="2780">
                  <c:v>15.973767</c:v>
                </c:pt>
                <c:pt idx="2781">
                  <c:v>15.978612</c:v>
                </c:pt>
                <c:pt idx="2782">
                  <c:v>15.983457</c:v>
                </c:pt>
                <c:pt idx="2783">
                  <c:v>15.988301999999999</c:v>
                </c:pt>
                <c:pt idx="2784">
                  <c:v>15.993147</c:v>
                </c:pt>
                <c:pt idx="2785">
                  <c:v>15.997992</c:v>
                </c:pt>
                <c:pt idx="2786">
                  <c:v>16.002837</c:v>
                </c:pt>
                <c:pt idx="2787">
                  <c:v>16.007681999999999</c:v>
                </c:pt>
                <c:pt idx="2788">
                  <c:v>16.012526999999999</c:v>
                </c:pt>
                <c:pt idx="2789">
                  <c:v>16.017372000000002</c:v>
                </c:pt>
                <c:pt idx="2790">
                  <c:v>16.022217000000001</c:v>
                </c:pt>
                <c:pt idx="2791">
                  <c:v>16.027062000000001</c:v>
                </c:pt>
                <c:pt idx="2792">
                  <c:v>16.031907</c:v>
                </c:pt>
                <c:pt idx="2793">
                  <c:v>16.036750999999999</c:v>
                </c:pt>
                <c:pt idx="2794">
                  <c:v>16.041595999999998</c:v>
                </c:pt>
                <c:pt idx="2795">
                  <c:v>16.046441000000002</c:v>
                </c:pt>
                <c:pt idx="2796">
                  <c:v>16.051286000000001</c:v>
                </c:pt>
                <c:pt idx="2797">
                  <c:v>16.056131000000001</c:v>
                </c:pt>
                <c:pt idx="2798">
                  <c:v>16.060976</c:v>
                </c:pt>
                <c:pt idx="2799">
                  <c:v>16.065821</c:v>
                </c:pt>
                <c:pt idx="2800">
                  <c:v>16.070665999999999</c:v>
                </c:pt>
                <c:pt idx="2801">
                  <c:v>16.075510999999999</c:v>
                </c:pt>
                <c:pt idx="2802">
                  <c:v>16.080355999999998</c:v>
                </c:pt>
                <c:pt idx="2803">
                  <c:v>16.085201000000001</c:v>
                </c:pt>
                <c:pt idx="2804">
                  <c:v>16.090046000000001</c:v>
                </c:pt>
                <c:pt idx="2805">
                  <c:v>16.094891000000001</c:v>
                </c:pt>
                <c:pt idx="2806">
                  <c:v>16.099736</c:v>
                </c:pt>
                <c:pt idx="2807">
                  <c:v>16.104581</c:v>
                </c:pt>
                <c:pt idx="2808">
                  <c:v>16.109425999999999</c:v>
                </c:pt>
                <c:pt idx="2809">
                  <c:v>16.114270999999999</c:v>
                </c:pt>
                <c:pt idx="2810">
                  <c:v>16.119116000000002</c:v>
                </c:pt>
                <c:pt idx="2811">
                  <c:v>16.123961000000001</c:v>
                </c:pt>
                <c:pt idx="2812">
                  <c:v>16.128806000000001</c:v>
                </c:pt>
                <c:pt idx="2813">
                  <c:v>16.133651</c:v>
                </c:pt>
                <c:pt idx="2814">
                  <c:v>16.138496</c:v>
                </c:pt>
                <c:pt idx="2815">
                  <c:v>16.143339999999998</c:v>
                </c:pt>
                <c:pt idx="2816">
                  <c:v>16.148185000000002</c:v>
                </c:pt>
                <c:pt idx="2817">
                  <c:v>16.153030000000001</c:v>
                </c:pt>
                <c:pt idx="2818">
                  <c:v>16.157875000000001</c:v>
                </c:pt>
                <c:pt idx="2819">
                  <c:v>16.16272</c:v>
                </c:pt>
                <c:pt idx="2820">
                  <c:v>16.167565</c:v>
                </c:pt>
                <c:pt idx="2821">
                  <c:v>16.172409999999999</c:v>
                </c:pt>
                <c:pt idx="2822">
                  <c:v>16.177254999999999</c:v>
                </c:pt>
                <c:pt idx="2823">
                  <c:v>16.182099999999998</c:v>
                </c:pt>
                <c:pt idx="2824">
                  <c:v>16.186945000000001</c:v>
                </c:pt>
                <c:pt idx="2825">
                  <c:v>16.191790000000001</c:v>
                </c:pt>
                <c:pt idx="2826">
                  <c:v>16.196635000000001</c:v>
                </c:pt>
                <c:pt idx="2827">
                  <c:v>16.20148</c:v>
                </c:pt>
                <c:pt idx="2828">
                  <c:v>16.206325</c:v>
                </c:pt>
                <c:pt idx="2829">
                  <c:v>16.211169999999999</c:v>
                </c:pt>
                <c:pt idx="2830">
                  <c:v>16.216014999999999</c:v>
                </c:pt>
                <c:pt idx="2831">
                  <c:v>16.220859999999998</c:v>
                </c:pt>
                <c:pt idx="2832">
                  <c:v>16.225705000000001</c:v>
                </c:pt>
                <c:pt idx="2833">
                  <c:v>16.230550000000001</c:v>
                </c:pt>
                <c:pt idx="2834">
                  <c:v>16.235395</c:v>
                </c:pt>
                <c:pt idx="2835">
                  <c:v>16.24024</c:v>
                </c:pt>
                <c:pt idx="2836">
                  <c:v>16.245085</c:v>
                </c:pt>
                <c:pt idx="2837">
                  <c:v>16.249929999999999</c:v>
                </c:pt>
                <c:pt idx="2838">
                  <c:v>16.254774000000001</c:v>
                </c:pt>
                <c:pt idx="2839">
                  <c:v>16.259619000000001</c:v>
                </c:pt>
                <c:pt idx="2840">
                  <c:v>16.264464</c:v>
                </c:pt>
                <c:pt idx="2841">
                  <c:v>16.269309</c:v>
                </c:pt>
                <c:pt idx="2842">
                  <c:v>16.274153999999999</c:v>
                </c:pt>
                <c:pt idx="2843">
                  <c:v>16.278998999999999</c:v>
                </c:pt>
                <c:pt idx="2844">
                  <c:v>16.283843999999998</c:v>
                </c:pt>
                <c:pt idx="2845">
                  <c:v>16.288689000000002</c:v>
                </c:pt>
                <c:pt idx="2846">
                  <c:v>16.293534000000001</c:v>
                </c:pt>
                <c:pt idx="2847">
                  <c:v>16.298379000000001</c:v>
                </c:pt>
                <c:pt idx="2848">
                  <c:v>16.303224</c:v>
                </c:pt>
                <c:pt idx="2849">
                  <c:v>16.308069</c:v>
                </c:pt>
                <c:pt idx="2850">
                  <c:v>16.312913999999999</c:v>
                </c:pt>
                <c:pt idx="2851">
                  <c:v>16.317758999999999</c:v>
                </c:pt>
                <c:pt idx="2852">
                  <c:v>16.322603999999998</c:v>
                </c:pt>
                <c:pt idx="2853">
                  <c:v>16.327449000000001</c:v>
                </c:pt>
                <c:pt idx="2854">
                  <c:v>16.332294000000001</c:v>
                </c:pt>
                <c:pt idx="2855">
                  <c:v>16.337139000000001</c:v>
                </c:pt>
                <c:pt idx="2856">
                  <c:v>16.341984</c:v>
                </c:pt>
                <c:pt idx="2857">
                  <c:v>16.346829</c:v>
                </c:pt>
                <c:pt idx="2858">
                  <c:v>16.351673999999999</c:v>
                </c:pt>
                <c:pt idx="2859">
                  <c:v>16.356518999999999</c:v>
                </c:pt>
                <c:pt idx="2860">
                  <c:v>16.361363999999998</c:v>
                </c:pt>
                <c:pt idx="2861">
                  <c:v>16.366208</c:v>
                </c:pt>
                <c:pt idx="2862">
                  <c:v>16.371053</c:v>
                </c:pt>
                <c:pt idx="2863">
                  <c:v>16.375897999999999</c:v>
                </c:pt>
                <c:pt idx="2864">
                  <c:v>16.380742999999999</c:v>
                </c:pt>
                <c:pt idx="2865">
                  <c:v>16.385587999999998</c:v>
                </c:pt>
                <c:pt idx="2866">
                  <c:v>16.390433000000002</c:v>
                </c:pt>
                <c:pt idx="2867">
                  <c:v>16.395278000000001</c:v>
                </c:pt>
                <c:pt idx="2868">
                  <c:v>16.400123000000001</c:v>
                </c:pt>
                <c:pt idx="2869">
                  <c:v>16.404968</c:v>
                </c:pt>
                <c:pt idx="2870">
                  <c:v>16.409813</c:v>
                </c:pt>
                <c:pt idx="2871">
                  <c:v>16.414657999999999</c:v>
                </c:pt>
                <c:pt idx="2872">
                  <c:v>16.419502999999999</c:v>
                </c:pt>
                <c:pt idx="2873">
                  <c:v>16.424347999999998</c:v>
                </c:pt>
                <c:pt idx="2874">
                  <c:v>16.429193000000001</c:v>
                </c:pt>
                <c:pt idx="2875">
                  <c:v>16.434038000000001</c:v>
                </c:pt>
                <c:pt idx="2876">
                  <c:v>16.438883000000001</c:v>
                </c:pt>
                <c:pt idx="2877">
                  <c:v>16.443728</c:v>
                </c:pt>
                <c:pt idx="2878">
                  <c:v>16.448573</c:v>
                </c:pt>
                <c:pt idx="2879">
                  <c:v>16.453417999999999</c:v>
                </c:pt>
                <c:pt idx="2880">
                  <c:v>16.458262999999999</c:v>
                </c:pt>
                <c:pt idx="2881">
                  <c:v>16.463107999999998</c:v>
                </c:pt>
                <c:pt idx="2882">
                  <c:v>16.467953000000001</c:v>
                </c:pt>
                <c:pt idx="2883">
                  <c:v>16.472797</c:v>
                </c:pt>
                <c:pt idx="2884">
                  <c:v>16.477641999999999</c:v>
                </c:pt>
                <c:pt idx="2885">
                  <c:v>16.482486999999999</c:v>
                </c:pt>
                <c:pt idx="2886">
                  <c:v>16.487331999999999</c:v>
                </c:pt>
                <c:pt idx="2887">
                  <c:v>16.492177000000002</c:v>
                </c:pt>
                <c:pt idx="2888">
                  <c:v>16.497022000000001</c:v>
                </c:pt>
                <c:pt idx="2889">
                  <c:v>16.501867000000001</c:v>
                </c:pt>
                <c:pt idx="2890">
                  <c:v>16.506712</c:v>
                </c:pt>
                <c:pt idx="2891">
                  <c:v>16.511557</c:v>
                </c:pt>
                <c:pt idx="2892">
                  <c:v>16.516401999999999</c:v>
                </c:pt>
                <c:pt idx="2893">
                  <c:v>16.521246999999999</c:v>
                </c:pt>
                <c:pt idx="2894">
                  <c:v>16.526091999999998</c:v>
                </c:pt>
                <c:pt idx="2895">
                  <c:v>16.530937000000002</c:v>
                </c:pt>
                <c:pt idx="2896">
                  <c:v>16.535782000000001</c:v>
                </c:pt>
                <c:pt idx="2897">
                  <c:v>16.540627000000001</c:v>
                </c:pt>
                <c:pt idx="2898">
                  <c:v>16.545472</c:v>
                </c:pt>
                <c:pt idx="2899">
                  <c:v>16.550317</c:v>
                </c:pt>
                <c:pt idx="2900">
                  <c:v>16.555161999999999</c:v>
                </c:pt>
                <c:pt idx="2901">
                  <c:v>16.560006999999999</c:v>
                </c:pt>
                <c:pt idx="2902">
                  <c:v>16.564851999999998</c:v>
                </c:pt>
                <c:pt idx="2903">
                  <c:v>16.569697000000001</c:v>
                </c:pt>
                <c:pt idx="2904">
                  <c:v>16.574542000000001</c:v>
                </c:pt>
                <c:pt idx="2905">
                  <c:v>16.579387000000001</c:v>
                </c:pt>
                <c:pt idx="2906">
                  <c:v>16.584230999999999</c:v>
                </c:pt>
                <c:pt idx="2907">
                  <c:v>16.589075999999999</c:v>
                </c:pt>
                <c:pt idx="2908">
                  <c:v>16.593921000000002</c:v>
                </c:pt>
                <c:pt idx="2909">
                  <c:v>16.598766000000001</c:v>
                </c:pt>
                <c:pt idx="2910">
                  <c:v>16.603611000000001</c:v>
                </c:pt>
                <c:pt idx="2911">
                  <c:v>16.608456</c:v>
                </c:pt>
                <c:pt idx="2912">
                  <c:v>16.613301</c:v>
                </c:pt>
                <c:pt idx="2913">
                  <c:v>16.618145999999999</c:v>
                </c:pt>
                <c:pt idx="2914">
                  <c:v>16.622990999999999</c:v>
                </c:pt>
                <c:pt idx="2915">
                  <c:v>16.627835999999999</c:v>
                </c:pt>
                <c:pt idx="2916">
                  <c:v>16.632681000000002</c:v>
                </c:pt>
                <c:pt idx="2917">
                  <c:v>16.637526000000001</c:v>
                </c:pt>
                <c:pt idx="2918">
                  <c:v>16.642371000000001</c:v>
                </c:pt>
                <c:pt idx="2919">
                  <c:v>16.647216</c:v>
                </c:pt>
                <c:pt idx="2920">
                  <c:v>16.652061</c:v>
                </c:pt>
                <c:pt idx="2921">
                  <c:v>16.656905999999999</c:v>
                </c:pt>
                <c:pt idx="2922">
                  <c:v>16.661750999999999</c:v>
                </c:pt>
                <c:pt idx="2923">
                  <c:v>16.666595999999998</c:v>
                </c:pt>
                <c:pt idx="2924">
                  <c:v>16.671441000000002</c:v>
                </c:pt>
                <c:pt idx="2925">
                  <c:v>16.676286000000001</c:v>
                </c:pt>
                <c:pt idx="2926">
                  <c:v>16.681131000000001</c:v>
                </c:pt>
                <c:pt idx="2927">
                  <c:v>16.685976</c:v>
                </c:pt>
                <c:pt idx="2928">
                  <c:v>16.690819999999999</c:v>
                </c:pt>
                <c:pt idx="2929">
                  <c:v>16.695665000000002</c:v>
                </c:pt>
                <c:pt idx="2930">
                  <c:v>16.700510000000001</c:v>
                </c:pt>
                <c:pt idx="2931">
                  <c:v>16.705355000000001</c:v>
                </c:pt>
                <c:pt idx="2932">
                  <c:v>16.7102</c:v>
                </c:pt>
                <c:pt idx="2933">
                  <c:v>16.715045</c:v>
                </c:pt>
                <c:pt idx="2934">
                  <c:v>16.719889999999999</c:v>
                </c:pt>
                <c:pt idx="2935">
                  <c:v>16.724734999999999</c:v>
                </c:pt>
                <c:pt idx="2936">
                  <c:v>16.729579999999999</c:v>
                </c:pt>
                <c:pt idx="2937">
                  <c:v>16.734425000000002</c:v>
                </c:pt>
                <c:pt idx="2938">
                  <c:v>16.739270000000001</c:v>
                </c:pt>
                <c:pt idx="2939">
                  <c:v>16.744115000000001</c:v>
                </c:pt>
                <c:pt idx="2940">
                  <c:v>16.74896</c:v>
                </c:pt>
                <c:pt idx="2941">
                  <c:v>16.753805</c:v>
                </c:pt>
                <c:pt idx="2942">
                  <c:v>16.758649999999999</c:v>
                </c:pt>
                <c:pt idx="2943">
                  <c:v>16.763494999999999</c:v>
                </c:pt>
                <c:pt idx="2944">
                  <c:v>16.768339999999998</c:v>
                </c:pt>
                <c:pt idx="2945">
                  <c:v>16.773185000000002</c:v>
                </c:pt>
                <c:pt idx="2946">
                  <c:v>16.778030000000001</c:v>
                </c:pt>
                <c:pt idx="2947">
                  <c:v>16.782875000000001</c:v>
                </c:pt>
                <c:pt idx="2948">
                  <c:v>16.78772</c:v>
                </c:pt>
                <c:pt idx="2949">
                  <c:v>16.792565</c:v>
                </c:pt>
                <c:pt idx="2950">
                  <c:v>16.797409999999999</c:v>
                </c:pt>
                <c:pt idx="2951">
                  <c:v>16.802254000000001</c:v>
                </c:pt>
                <c:pt idx="2952">
                  <c:v>16.807099000000001</c:v>
                </c:pt>
                <c:pt idx="2953">
                  <c:v>16.811944</c:v>
                </c:pt>
                <c:pt idx="2954">
                  <c:v>16.816789</c:v>
                </c:pt>
                <c:pt idx="2955">
                  <c:v>16.821634</c:v>
                </c:pt>
                <c:pt idx="2956">
                  <c:v>16.826478999999999</c:v>
                </c:pt>
                <c:pt idx="2957">
                  <c:v>16.831323999999999</c:v>
                </c:pt>
                <c:pt idx="2958">
                  <c:v>16.836169000000002</c:v>
                </c:pt>
                <c:pt idx="2959">
                  <c:v>16.841014000000001</c:v>
                </c:pt>
                <c:pt idx="2960">
                  <c:v>16.845859000000001</c:v>
                </c:pt>
                <c:pt idx="2961">
                  <c:v>16.850704</c:v>
                </c:pt>
                <c:pt idx="2962">
                  <c:v>16.855549</c:v>
                </c:pt>
                <c:pt idx="2963">
                  <c:v>16.860393999999999</c:v>
                </c:pt>
                <c:pt idx="2964">
                  <c:v>16.865238999999999</c:v>
                </c:pt>
                <c:pt idx="2965">
                  <c:v>16.870083999999999</c:v>
                </c:pt>
                <c:pt idx="2966">
                  <c:v>16.874929000000002</c:v>
                </c:pt>
                <c:pt idx="2967">
                  <c:v>16.879774000000001</c:v>
                </c:pt>
                <c:pt idx="2968">
                  <c:v>16.884619000000001</c:v>
                </c:pt>
                <c:pt idx="2969">
                  <c:v>16.889464</c:v>
                </c:pt>
                <c:pt idx="2970">
                  <c:v>16.894309</c:v>
                </c:pt>
                <c:pt idx="2971">
                  <c:v>16.899153999999999</c:v>
                </c:pt>
                <c:pt idx="2972">
                  <c:v>16.903998999999999</c:v>
                </c:pt>
                <c:pt idx="2973">
                  <c:v>16.908843000000001</c:v>
                </c:pt>
                <c:pt idx="2974">
                  <c:v>16.913688</c:v>
                </c:pt>
                <c:pt idx="2975">
                  <c:v>16.918533</c:v>
                </c:pt>
                <c:pt idx="2976">
                  <c:v>16.923378</c:v>
                </c:pt>
                <c:pt idx="2977">
                  <c:v>16.928222999999999</c:v>
                </c:pt>
                <c:pt idx="2978">
                  <c:v>16.933067999999999</c:v>
                </c:pt>
                <c:pt idx="2979">
                  <c:v>16.937913000000002</c:v>
                </c:pt>
                <c:pt idx="2980">
                  <c:v>16.942758000000001</c:v>
                </c:pt>
                <c:pt idx="2981">
                  <c:v>16.947603000000001</c:v>
                </c:pt>
                <c:pt idx="2982">
                  <c:v>16.952448</c:v>
                </c:pt>
                <c:pt idx="2983">
                  <c:v>16.957293</c:v>
                </c:pt>
                <c:pt idx="2984">
                  <c:v>16.962137999999999</c:v>
                </c:pt>
                <c:pt idx="2985">
                  <c:v>16.966982999999999</c:v>
                </c:pt>
                <c:pt idx="2986">
                  <c:v>16.971827999999999</c:v>
                </c:pt>
                <c:pt idx="2987">
                  <c:v>16.976673000000002</c:v>
                </c:pt>
                <c:pt idx="2988">
                  <c:v>16.981518000000001</c:v>
                </c:pt>
                <c:pt idx="2989">
                  <c:v>16.986363000000001</c:v>
                </c:pt>
                <c:pt idx="2990">
                  <c:v>16.991208</c:v>
                </c:pt>
                <c:pt idx="2991">
                  <c:v>16.996053</c:v>
                </c:pt>
                <c:pt idx="2992">
                  <c:v>17.000897999999999</c:v>
                </c:pt>
                <c:pt idx="2993">
                  <c:v>17.005742999999999</c:v>
                </c:pt>
                <c:pt idx="2994">
                  <c:v>17.010587999999998</c:v>
                </c:pt>
                <c:pt idx="2995">
                  <c:v>17.015433000000002</c:v>
                </c:pt>
                <c:pt idx="2996">
                  <c:v>17.020277</c:v>
                </c:pt>
                <c:pt idx="2997">
                  <c:v>17.025122</c:v>
                </c:pt>
                <c:pt idx="2998">
                  <c:v>17.029966999999999</c:v>
                </c:pt>
                <c:pt idx="2999">
                  <c:v>17.034811999999999</c:v>
                </c:pt>
                <c:pt idx="3000">
                  <c:v>17.039656999999998</c:v>
                </c:pt>
                <c:pt idx="3001">
                  <c:v>17.044502000000001</c:v>
                </c:pt>
                <c:pt idx="3002">
                  <c:v>17.049347000000001</c:v>
                </c:pt>
                <c:pt idx="3003">
                  <c:v>17.054192</c:v>
                </c:pt>
                <c:pt idx="3004">
                  <c:v>17.059037</c:v>
                </c:pt>
                <c:pt idx="3005">
                  <c:v>17.063882</c:v>
                </c:pt>
                <c:pt idx="3006">
                  <c:v>17.068726999999999</c:v>
                </c:pt>
                <c:pt idx="3007">
                  <c:v>17.073571999999999</c:v>
                </c:pt>
                <c:pt idx="3008">
                  <c:v>17.078417000000002</c:v>
                </c:pt>
                <c:pt idx="3009">
                  <c:v>17.083262000000001</c:v>
                </c:pt>
                <c:pt idx="3010">
                  <c:v>17.088107000000001</c:v>
                </c:pt>
                <c:pt idx="3011">
                  <c:v>17.092952</c:v>
                </c:pt>
                <c:pt idx="3012">
                  <c:v>17.097797</c:v>
                </c:pt>
                <c:pt idx="3013">
                  <c:v>17.102641999999999</c:v>
                </c:pt>
                <c:pt idx="3014">
                  <c:v>17.107486999999999</c:v>
                </c:pt>
                <c:pt idx="3015">
                  <c:v>17.112331999999999</c:v>
                </c:pt>
                <c:pt idx="3016">
                  <c:v>17.117177000000002</c:v>
                </c:pt>
                <c:pt idx="3017">
                  <c:v>17.122022000000001</c:v>
                </c:pt>
                <c:pt idx="3018">
                  <c:v>17.126867000000001</c:v>
                </c:pt>
                <c:pt idx="3019">
                  <c:v>17.131710999999999</c:v>
                </c:pt>
                <c:pt idx="3020">
                  <c:v>17.136555999999999</c:v>
                </c:pt>
                <c:pt idx="3021">
                  <c:v>17.141400999999998</c:v>
                </c:pt>
                <c:pt idx="3022">
                  <c:v>17.146246000000001</c:v>
                </c:pt>
                <c:pt idx="3023">
                  <c:v>17.151091000000001</c:v>
                </c:pt>
                <c:pt idx="3024">
                  <c:v>17.155936000000001</c:v>
                </c:pt>
                <c:pt idx="3025">
                  <c:v>17.160781</c:v>
                </c:pt>
                <c:pt idx="3026">
                  <c:v>17.165626</c:v>
                </c:pt>
                <c:pt idx="3027">
                  <c:v>17.170470999999999</c:v>
                </c:pt>
                <c:pt idx="3028">
                  <c:v>17.175315999999999</c:v>
                </c:pt>
                <c:pt idx="3029">
                  <c:v>17.180160999999998</c:v>
                </c:pt>
                <c:pt idx="3030">
                  <c:v>17.185006000000001</c:v>
                </c:pt>
                <c:pt idx="3031">
                  <c:v>17.189851000000001</c:v>
                </c:pt>
                <c:pt idx="3032">
                  <c:v>17.194696</c:v>
                </c:pt>
                <c:pt idx="3033">
                  <c:v>17.199541</c:v>
                </c:pt>
                <c:pt idx="3034">
                  <c:v>17.204386</c:v>
                </c:pt>
                <c:pt idx="3035">
                  <c:v>17.209230999999999</c:v>
                </c:pt>
                <c:pt idx="3036">
                  <c:v>17.214075999999999</c:v>
                </c:pt>
                <c:pt idx="3037">
                  <c:v>17.218921000000002</c:v>
                </c:pt>
                <c:pt idx="3038">
                  <c:v>17.223766000000001</c:v>
                </c:pt>
                <c:pt idx="3039">
                  <c:v>17.228611000000001</c:v>
                </c:pt>
                <c:pt idx="3040">
                  <c:v>17.233456</c:v>
                </c:pt>
                <c:pt idx="3041">
                  <c:v>17.238299999999999</c:v>
                </c:pt>
                <c:pt idx="3042">
                  <c:v>17.243144999999998</c:v>
                </c:pt>
                <c:pt idx="3043">
                  <c:v>17.247990000000001</c:v>
                </c:pt>
                <c:pt idx="3044">
                  <c:v>17.252835000000001</c:v>
                </c:pt>
                <c:pt idx="3045">
                  <c:v>17.257680000000001</c:v>
                </c:pt>
                <c:pt idx="3046">
                  <c:v>17.262525</c:v>
                </c:pt>
                <c:pt idx="3047">
                  <c:v>17.26737</c:v>
                </c:pt>
                <c:pt idx="3048">
                  <c:v>17.272214999999999</c:v>
                </c:pt>
                <c:pt idx="3049">
                  <c:v>17.277059999999999</c:v>
                </c:pt>
                <c:pt idx="3050">
                  <c:v>17.281904999999998</c:v>
                </c:pt>
                <c:pt idx="3051">
                  <c:v>17.286750000000001</c:v>
                </c:pt>
                <c:pt idx="3052">
                  <c:v>17.291595000000001</c:v>
                </c:pt>
                <c:pt idx="3053">
                  <c:v>17.29644</c:v>
                </c:pt>
                <c:pt idx="3054">
                  <c:v>17.301285</c:v>
                </c:pt>
                <c:pt idx="3055">
                  <c:v>17.30613</c:v>
                </c:pt>
                <c:pt idx="3056">
                  <c:v>17.310974999999999</c:v>
                </c:pt>
                <c:pt idx="3057">
                  <c:v>17.315819999999999</c:v>
                </c:pt>
                <c:pt idx="3058">
                  <c:v>17.320665000000002</c:v>
                </c:pt>
                <c:pt idx="3059">
                  <c:v>17.325510000000001</c:v>
                </c:pt>
                <c:pt idx="3060">
                  <c:v>17.330355000000001</c:v>
                </c:pt>
                <c:pt idx="3061">
                  <c:v>17.3352</c:v>
                </c:pt>
                <c:pt idx="3062">
                  <c:v>17.340045</c:v>
                </c:pt>
                <c:pt idx="3063">
                  <c:v>17.344889999999999</c:v>
                </c:pt>
                <c:pt idx="3064">
                  <c:v>17.349734000000002</c:v>
                </c:pt>
                <c:pt idx="3065">
                  <c:v>17.354579000000001</c:v>
                </c:pt>
                <c:pt idx="3066">
                  <c:v>17.359424000000001</c:v>
                </c:pt>
                <c:pt idx="3067">
                  <c:v>17.364269</c:v>
                </c:pt>
                <c:pt idx="3068">
                  <c:v>17.369114</c:v>
                </c:pt>
                <c:pt idx="3069">
                  <c:v>17.373958999999999</c:v>
                </c:pt>
                <c:pt idx="3070">
                  <c:v>17.378803999999999</c:v>
                </c:pt>
                <c:pt idx="3071">
                  <c:v>17.383648999999998</c:v>
                </c:pt>
                <c:pt idx="3072">
                  <c:v>17.388494000000001</c:v>
                </c:pt>
                <c:pt idx="3073">
                  <c:v>17.393339000000001</c:v>
                </c:pt>
                <c:pt idx="3074">
                  <c:v>17.398184000000001</c:v>
                </c:pt>
                <c:pt idx="3075">
                  <c:v>17.403029</c:v>
                </c:pt>
                <c:pt idx="3076">
                  <c:v>17.407874</c:v>
                </c:pt>
                <c:pt idx="3077">
                  <c:v>17.412718999999999</c:v>
                </c:pt>
                <c:pt idx="3078">
                  <c:v>17.417563999999999</c:v>
                </c:pt>
                <c:pt idx="3079">
                  <c:v>17.422408999999998</c:v>
                </c:pt>
                <c:pt idx="3080">
                  <c:v>17.427254000000001</c:v>
                </c:pt>
                <c:pt idx="3081">
                  <c:v>17.432099000000001</c:v>
                </c:pt>
                <c:pt idx="3082">
                  <c:v>17.436944</c:v>
                </c:pt>
                <c:pt idx="3083">
                  <c:v>17.441789</c:v>
                </c:pt>
                <c:pt idx="3084">
                  <c:v>17.446634</c:v>
                </c:pt>
                <c:pt idx="3085">
                  <c:v>17.451478999999999</c:v>
                </c:pt>
                <c:pt idx="3086">
                  <c:v>17.456323000000001</c:v>
                </c:pt>
                <c:pt idx="3087">
                  <c:v>17.461168000000001</c:v>
                </c:pt>
                <c:pt idx="3088">
                  <c:v>17.466013</c:v>
                </c:pt>
                <c:pt idx="3089">
                  <c:v>17.470858</c:v>
                </c:pt>
                <c:pt idx="3090">
                  <c:v>17.475702999999999</c:v>
                </c:pt>
                <c:pt idx="3091">
                  <c:v>17.480547999999999</c:v>
                </c:pt>
                <c:pt idx="3092">
                  <c:v>17.485392999999998</c:v>
                </c:pt>
                <c:pt idx="3093">
                  <c:v>17.490238000000002</c:v>
                </c:pt>
                <c:pt idx="3094">
                  <c:v>17.495083000000001</c:v>
                </c:pt>
                <c:pt idx="3095">
                  <c:v>17.499928000000001</c:v>
                </c:pt>
                <c:pt idx="3096">
                  <c:v>17.504773</c:v>
                </c:pt>
                <c:pt idx="3097">
                  <c:v>17.509618</c:v>
                </c:pt>
                <c:pt idx="3098">
                  <c:v>17.514462999999999</c:v>
                </c:pt>
                <c:pt idx="3099">
                  <c:v>17.519307999999999</c:v>
                </c:pt>
                <c:pt idx="3100">
                  <c:v>17.524152999999998</c:v>
                </c:pt>
                <c:pt idx="3101">
                  <c:v>17.528998000000001</c:v>
                </c:pt>
                <c:pt idx="3102">
                  <c:v>17.533843000000001</c:v>
                </c:pt>
                <c:pt idx="3103">
                  <c:v>17.538688</c:v>
                </c:pt>
                <c:pt idx="3104">
                  <c:v>17.543533</c:v>
                </c:pt>
                <c:pt idx="3105">
                  <c:v>17.548378</c:v>
                </c:pt>
                <c:pt idx="3106">
                  <c:v>17.553222999999999</c:v>
                </c:pt>
                <c:pt idx="3107">
                  <c:v>17.558067999999999</c:v>
                </c:pt>
                <c:pt idx="3108">
                  <c:v>17.562913000000002</c:v>
                </c:pt>
                <c:pt idx="3109">
                  <c:v>17.567757</c:v>
                </c:pt>
                <c:pt idx="3110">
                  <c:v>17.572602</c:v>
                </c:pt>
                <c:pt idx="3111">
                  <c:v>17.577446999999999</c:v>
                </c:pt>
                <c:pt idx="3112">
                  <c:v>17.582291999999999</c:v>
                </c:pt>
                <c:pt idx="3113">
                  <c:v>17.587136999999998</c:v>
                </c:pt>
                <c:pt idx="3114">
                  <c:v>17.591982000000002</c:v>
                </c:pt>
                <c:pt idx="3115">
                  <c:v>17.596827000000001</c:v>
                </c:pt>
                <c:pt idx="3116">
                  <c:v>17.601672000000001</c:v>
                </c:pt>
                <c:pt idx="3117">
                  <c:v>17.606517</c:v>
                </c:pt>
                <c:pt idx="3118">
                  <c:v>17.611362</c:v>
                </c:pt>
                <c:pt idx="3119">
                  <c:v>17.616206999999999</c:v>
                </c:pt>
                <c:pt idx="3120">
                  <c:v>17.621051999999999</c:v>
                </c:pt>
                <c:pt idx="3121">
                  <c:v>17.625896999999998</c:v>
                </c:pt>
                <c:pt idx="3122">
                  <c:v>17.630742000000001</c:v>
                </c:pt>
                <c:pt idx="3123">
                  <c:v>17.635587000000001</c:v>
                </c:pt>
                <c:pt idx="3124">
                  <c:v>17.640432000000001</c:v>
                </c:pt>
                <c:pt idx="3125">
                  <c:v>17.645277</c:v>
                </c:pt>
                <c:pt idx="3126">
                  <c:v>17.650122</c:v>
                </c:pt>
                <c:pt idx="3127">
                  <c:v>17.654966999999999</c:v>
                </c:pt>
                <c:pt idx="3128">
                  <c:v>17.659811999999999</c:v>
                </c:pt>
                <c:pt idx="3129">
                  <c:v>17.664656999999998</c:v>
                </c:pt>
                <c:pt idx="3130">
                  <c:v>17.669502000000001</c:v>
                </c:pt>
                <c:pt idx="3131">
                  <c:v>17.674347000000001</c:v>
                </c:pt>
                <c:pt idx="3132">
                  <c:v>17.679190999999999</c:v>
                </c:pt>
                <c:pt idx="3133">
                  <c:v>17.684035999999999</c:v>
                </c:pt>
                <c:pt idx="3134">
                  <c:v>17.688880999999999</c:v>
                </c:pt>
                <c:pt idx="3135">
                  <c:v>17.693726000000002</c:v>
                </c:pt>
                <c:pt idx="3136">
                  <c:v>17.698571000000001</c:v>
                </c:pt>
                <c:pt idx="3137">
                  <c:v>17.703416000000001</c:v>
                </c:pt>
                <c:pt idx="3138">
                  <c:v>17.708261</c:v>
                </c:pt>
                <c:pt idx="3139">
                  <c:v>17.713106</c:v>
                </c:pt>
                <c:pt idx="3140">
                  <c:v>17.717950999999999</c:v>
                </c:pt>
                <c:pt idx="3141">
                  <c:v>17.722795999999999</c:v>
                </c:pt>
                <c:pt idx="3142">
                  <c:v>17.727640999999998</c:v>
                </c:pt>
                <c:pt idx="3143">
                  <c:v>17.732486000000002</c:v>
                </c:pt>
                <c:pt idx="3144">
                  <c:v>17.737331000000001</c:v>
                </c:pt>
                <c:pt idx="3145">
                  <c:v>17.742176000000001</c:v>
                </c:pt>
                <c:pt idx="3146">
                  <c:v>17.747021</c:v>
                </c:pt>
                <c:pt idx="3147">
                  <c:v>17.751866</c:v>
                </c:pt>
                <c:pt idx="3148">
                  <c:v>17.756710999999999</c:v>
                </c:pt>
                <c:pt idx="3149">
                  <c:v>17.761555999999999</c:v>
                </c:pt>
                <c:pt idx="3150">
                  <c:v>17.766400999999998</c:v>
                </c:pt>
                <c:pt idx="3151">
                  <c:v>17.771246000000001</c:v>
                </c:pt>
                <c:pt idx="3152">
                  <c:v>17.776091000000001</c:v>
                </c:pt>
                <c:pt idx="3153">
                  <c:v>17.780936000000001</c:v>
                </c:pt>
                <c:pt idx="3154">
                  <c:v>17.785779999999999</c:v>
                </c:pt>
                <c:pt idx="3155">
                  <c:v>17.790624999999999</c:v>
                </c:pt>
                <c:pt idx="3156">
                  <c:v>17.795470000000002</c:v>
                </c:pt>
                <c:pt idx="3157">
                  <c:v>17.800315000000001</c:v>
                </c:pt>
                <c:pt idx="3158">
                  <c:v>17.805160000000001</c:v>
                </c:pt>
                <c:pt idx="3159">
                  <c:v>17.810005</c:v>
                </c:pt>
                <c:pt idx="3160">
                  <c:v>17.81485</c:v>
                </c:pt>
                <c:pt idx="3161">
                  <c:v>17.819694999999999</c:v>
                </c:pt>
                <c:pt idx="3162">
                  <c:v>17.824539999999999</c:v>
                </c:pt>
                <c:pt idx="3163">
                  <c:v>17.829384999999998</c:v>
                </c:pt>
                <c:pt idx="3164">
                  <c:v>17.834230000000002</c:v>
                </c:pt>
                <c:pt idx="3165">
                  <c:v>17.839075000000001</c:v>
                </c:pt>
                <c:pt idx="3166">
                  <c:v>17.843920000000001</c:v>
                </c:pt>
                <c:pt idx="3167">
                  <c:v>17.848765</c:v>
                </c:pt>
                <c:pt idx="3168">
                  <c:v>17.85361</c:v>
                </c:pt>
                <c:pt idx="3169">
                  <c:v>17.858454999999999</c:v>
                </c:pt>
                <c:pt idx="3170">
                  <c:v>17.863299999999999</c:v>
                </c:pt>
                <c:pt idx="3171">
                  <c:v>17.868144999999998</c:v>
                </c:pt>
                <c:pt idx="3172">
                  <c:v>17.872990000000001</c:v>
                </c:pt>
                <c:pt idx="3173">
                  <c:v>17.877835000000001</c:v>
                </c:pt>
                <c:pt idx="3174">
                  <c:v>17.882680000000001</c:v>
                </c:pt>
                <c:pt idx="3175">
                  <c:v>17.887525</c:v>
                </c:pt>
                <c:pt idx="3176">
                  <c:v>17.89237</c:v>
                </c:pt>
                <c:pt idx="3177">
                  <c:v>17.897214000000002</c:v>
                </c:pt>
                <c:pt idx="3178">
                  <c:v>17.902059000000001</c:v>
                </c:pt>
                <c:pt idx="3179">
                  <c:v>17.906904000000001</c:v>
                </c:pt>
                <c:pt idx="3180">
                  <c:v>17.911749</c:v>
                </c:pt>
                <c:pt idx="3181">
                  <c:v>17.916594</c:v>
                </c:pt>
                <c:pt idx="3182">
                  <c:v>17.921438999999999</c:v>
                </c:pt>
                <c:pt idx="3183">
                  <c:v>17.926283999999999</c:v>
                </c:pt>
                <c:pt idx="3184">
                  <c:v>17.931128999999999</c:v>
                </c:pt>
                <c:pt idx="3185">
                  <c:v>17.935974000000002</c:v>
                </c:pt>
                <c:pt idx="3186">
                  <c:v>17.940819000000001</c:v>
                </c:pt>
                <c:pt idx="3187">
                  <c:v>17.945664000000001</c:v>
                </c:pt>
                <c:pt idx="3188">
                  <c:v>17.950509</c:v>
                </c:pt>
                <c:pt idx="3189">
                  <c:v>17.955354</c:v>
                </c:pt>
                <c:pt idx="3190">
                  <c:v>17.960198999999999</c:v>
                </c:pt>
                <c:pt idx="3191">
                  <c:v>17.965043999999999</c:v>
                </c:pt>
                <c:pt idx="3192">
                  <c:v>17.969888999999998</c:v>
                </c:pt>
                <c:pt idx="3193">
                  <c:v>17.974734000000002</c:v>
                </c:pt>
                <c:pt idx="3194">
                  <c:v>17.979579000000001</c:v>
                </c:pt>
                <c:pt idx="3195">
                  <c:v>17.984424000000001</c:v>
                </c:pt>
                <c:pt idx="3196">
                  <c:v>17.989269</c:v>
                </c:pt>
                <c:pt idx="3197">
                  <c:v>17.994114</c:v>
                </c:pt>
                <c:pt idx="3198">
                  <c:v>17.998958999999999</c:v>
                </c:pt>
                <c:pt idx="3199">
                  <c:v>18.003803000000001</c:v>
                </c:pt>
                <c:pt idx="3200">
                  <c:v>18.008648000000001</c:v>
                </c:pt>
                <c:pt idx="3201">
                  <c:v>18.013493</c:v>
                </c:pt>
                <c:pt idx="3202">
                  <c:v>18.018338</c:v>
                </c:pt>
                <c:pt idx="3203">
                  <c:v>18.023183</c:v>
                </c:pt>
                <c:pt idx="3204">
                  <c:v>18.028027999999999</c:v>
                </c:pt>
                <c:pt idx="3205">
                  <c:v>18.032872999999999</c:v>
                </c:pt>
                <c:pt idx="3206">
                  <c:v>18.037718000000002</c:v>
                </c:pt>
                <c:pt idx="3207">
                  <c:v>18.042563000000001</c:v>
                </c:pt>
                <c:pt idx="3208">
                  <c:v>18.047408000000001</c:v>
                </c:pt>
                <c:pt idx="3209">
                  <c:v>18.052253</c:v>
                </c:pt>
                <c:pt idx="3210">
                  <c:v>18.057098</c:v>
                </c:pt>
                <c:pt idx="3211">
                  <c:v>18.061942999999999</c:v>
                </c:pt>
                <c:pt idx="3212">
                  <c:v>18.066787999999999</c:v>
                </c:pt>
                <c:pt idx="3213">
                  <c:v>18.071632999999999</c:v>
                </c:pt>
                <c:pt idx="3214">
                  <c:v>18.076478000000002</c:v>
                </c:pt>
                <c:pt idx="3215">
                  <c:v>18.081323000000001</c:v>
                </c:pt>
                <c:pt idx="3216">
                  <c:v>18.086168000000001</c:v>
                </c:pt>
                <c:pt idx="3217">
                  <c:v>18.091013</c:v>
                </c:pt>
                <c:pt idx="3218">
                  <c:v>18.095858</c:v>
                </c:pt>
                <c:pt idx="3219">
                  <c:v>18.100702999999999</c:v>
                </c:pt>
                <c:pt idx="3220">
                  <c:v>18.105547999999999</c:v>
                </c:pt>
                <c:pt idx="3221">
                  <c:v>18.110392999999998</c:v>
                </c:pt>
                <c:pt idx="3222">
                  <c:v>18.115237</c:v>
                </c:pt>
                <c:pt idx="3223">
                  <c:v>18.120082</c:v>
                </c:pt>
                <c:pt idx="3224">
                  <c:v>18.124927</c:v>
                </c:pt>
                <c:pt idx="3225">
                  <c:v>18.129771999999999</c:v>
                </c:pt>
                <c:pt idx="3226">
                  <c:v>18.134616999999999</c:v>
                </c:pt>
                <c:pt idx="3227">
                  <c:v>18.139462000000002</c:v>
                </c:pt>
                <c:pt idx="3228">
                  <c:v>18.144307000000001</c:v>
                </c:pt>
                <c:pt idx="3229">
                  <c:v>18.149152000000001</c:v>
                </c:pt>
                <c:pt idx="3230">
                  <c:v>18.153997</c:v>
                </c:pt>
                <c:pt idx="3231">
                  <c:v>18.158842</c:v>
                </c:pt>
                <c:pt idx="3232">
                  <c:v>18.163686999999999</c:v>
                </c:pt>
                <c:pt idx="3233">
                  <c:v>18.168531999999999</c:v>
                </c:pt>
                <c:pt idx="3234">
                  <c:v>18.173376999999999</c:v>
                </c:pt>
                <c:pt idx="3235">
                  <c:v>18.178222000000002</c:v>
                </c:pt>
                <c:pt idx="3236">
                  <c:v>18.183067000000001</c:v>
                </c:pt>
                <c:pt idx="3237">
                  <c:v>18.187912000000001</c:v>
                </c:pt>
                <c:pt idx="3238">
                  <c:v>18.192757</c:v>
                </c:pt>
                <c:pt idx="3239">
                  <c:v>18.197602</c:v>
                </c:pt>
                <c:pt idx="3240">
                  <c:v>18.202446999999999</c:v>
                </c:pt>
                <c:pt idx="3241">
                  <c:v>18.207291999999999</c:v>
                </c:pt>
                <c:pt idx="3242">
                  <c:v>18.212136999999998</c:v>
                </c:pt>
                <c:pt idx="3243">
                  <c:v>18.216982000000002</c:v>
                </c:pt>
                <c:pt idx="3244">
                  <c:v>18.221827000000001</c:v>
                </c:pt>
                <c:pt idx="3245">
                  <c:v>18.226671</c:v>
                </c:pt>
                <c:pt idx="3246">
                  <c:v>18.231515999999999</c:v>
                </c:pt>
                <c:pt idx="3247">
                  <c:v>18.236360999999999</c:v>
                </c:pt>
                <c:pt idx="3248">
                  <c:v>18.241205999999998</c:v>
                </c:pt>
                <c:pt idx="3249">
                  <c:v>18.246051000000001</c:v>
                </c:pt>
                <c:pt idx="3250">
                  <c:v>18.250896000000001</c:v>
                </c:pt>
                <c:pt idx="3251">
                  <c:v>18.255741</c:v>
                </c:pt>
                <c:pt idx="3252">
                  <c:v>18.260586</c:v>
                </c:pt>
                <c:pt idx="3253">
                  <c:v>18.265431</c:v>
                </c:pt>
                <c:pt idx="3254">
                  <c:v>18.270275999999999</c:v>
                </c:pt>
                <c:pt idx="3255">
                  <c:v>18.275120999999999</c:v>
                </c:pt>
                <c:pt idx="3256">
                  <c:v>18.279966000000002</c:v>
                </c:pt>
                <c:pt idx="3257">
                  <c:v>18.284811000000001</c:v>
                </c:pt>
                <c:pt idx="3258">
                  <c:v>18.289656000000001</c:v>
                </c:pt>
                <c:pt idx="3259">
                  <c:v>18.294501</c:v>
                </c:pt>
                <c:pt idx="3260">
                  <c:v>18.299346</c:v>
                </c:pt>
                <c:pt idx="3261">
                  <c:v>18.304190999999999</c:v>
                </c:pt>
                <c:pt idx="3262">
                  <c:v>18.309035999999999</c:v>
                </c:pt>
                <c:pt idx="3263">
                  <c:v>18.313880999999999</c:v>
                </c:pt>
                <c:pt idx="3264">
                  <c:v>18.318726000000002</c:v>
                </c:pt>
                <c:pt idx="3265">
                  <c:v>18.323571000000001</c:v>
                </c:pt>
                <c:pt idx="3266">
                  <c:v>18.328416000000001</c:v>
                </c:pt>
                <c:pt idx="3267">
                  <c:v>18.333259999999999</c:v>
                </c:pt>
                <c:pt idx="3268">
                  <c:v>18.338104999999999</c:v>
                </c:pt>
                <c:pt idx="3269">
                  <c:v>18.342949999999998</c:v>
                </c:pt>
                <c:pt idx="3270">
                  <c:v>18.347795000000001</c:v>
                </c:pt>
                <c:pt idx="3271">
                  <c:v>18.352640000000001</c:v>
                </c:pt>
                <c:pt idx="3272">
                  <c:v>18.357485</c:v>
                </c:pt>
                <c:pt idx="3273">
                  <c:v>18.36233</c:v>
                </c:pt>
                <c:pt idx="3274">
                  <c:v>18.367175</c:v>
                </c:pt>
                <c:pt idx="3275">
                  <c:v>18.372019999999999</c:v>
                </c:pt>
                <c:pt idx="3276">
                  <c:v>18.376864999999999</c:v>
                </c:pt>
                <c:pt idx="3277">
                  <c:v>18.381710000000002</c:v>
                </c:pt>
                <c:pt idx="3278">
                  <c:v>18.386555000000001</c:v>
                </c:pt>
                <c:pt idx="3279">
                  <c:v>18.391400000000001</c:v>
                </c:pt>
                <c:pt idx="3280">
                  <c:v>18.396245</c:v>
                </c:pt>
                <c:pt idx="3281">
                  <c:v>18.40109</c:v>
                </c:pt>
                <c:pt idx="3282">
                  <c:v>18.405934999999999</c:v>
                </c:pt>
                <c:pt idx="3283">
                  <c:v>18.410779999999999</c:v>
                </c:pt>
                <c:pt idx="3284">
                  <c:v>18.415624999999999</c:v>
                </c:pt>
                <c:pt idx="3285">
                  <c:v>18.420470000000002</c:v>
                </c:pt>
                <c:pt idx="3286">
                  <c:v>18.425315000000001</c:v>
                </c:pt>
                <c:pt idx="3287">
                  <c:v>18.430160000000001</c:v>
                </c:pt>
                <c:pt idx="3288">
                  <c:v>18.435005</c:v>
                </c:pt>
                <c:pt idx="3289">
                  <c:v>18.43985</c:v>
                </c:pt>
                <c:pt idx="3290">
                  <c:v>18.444693999999998</c:v>
                </c:pt>
                <c:pt idx="3291">
                  <c:v>18.449539000000001</c:v>
                </c:pt>
                <c:pt idx="3292">
                  <c:v>18.454384000000001</c:v>
                </c:pt>
                <c:pt idx="3293">
                  <c:v>18.459229000000001</c:v>
                </c:pt>
                <c:pt idx="3294">
                  <c:v>18.464074</c:v>
                </c:pt>
                <c:pt idx="3295">
                  <c:v>18.468919</c:v>
                </c:pt>
                <c:pt idx="3296">
                  <c:v>18.473763999999999</c:v>
                </c:pt>
                <c:pt idx="3297">
                  <c:v>18.478608999999999</c:v>
                </c:pt>
                <c:pt idx="3298">
                  <c:v>18.483453999999998</c:v>
                </c:pt>
                <c:pt idx="3299">
                  <c:v>18.488299000000001</c:v>
                </c:pt>
                <c:pt idx="3300">
                  <c:v>18.493144000000001</c:v>
                </c:pt>
                <c:pt idx="3301">
                  <c:v>18.497989</c:v>
                </c:pt>
                <c:pt idx="3302">
                  <c:v>18.502834</c:v>
                </c:pt>
                <c:pt idx="3303">
                  <c:v>18.507679</c:v>
                </c:pt>
                <c:pt idx="3304">
                  <c:v>18.512523999999999</c:v>
                </c:pt>
                <c:pt idx="3305">
                  <c:v>18.517368999999999</c:v>
                </c:pt>
                <c:pt idx="3306">
                  <c:v>18.522214000000002</c:v>
                </c:pt>
                <c:pt idx="3307">
                  <c:v>18.527059000000001</c:v>
                </c:pt>
                <c:pt idx="3308">
                  <c:v>18.531904000000001</c:v>
                </c:pt>
                <c:pt idx="3309">
                  <c:v>18.536749</c:v>
                </c:pt>
                <c:pt idx="3310">
                  <c:v>18.541594</c:v>
                </c:pt>
                <c:pt idx="3311">
                  <c:v>18.546438999999999</c:v>
                </c:pt>
                <c:pt idx="3312">
                  <c:v>18.551283000000002</c:v>
                </c:pt>
                <c:pt idx="3313">
                  <c:v>18.556128000000001</c:v>
                </c:pt>
                <c:pt idx="3314">
                  <c:v>18.560973000000001</c:v>
                </c:pt>
                <c:pt idx="3315">
                  <c:v>18.565818</c:v>
                </c:pt>
                <c:pt idx="3316">
                  <c:v>18.570663</c:v>
                </c:pt>
                <c:pt idx="3317">
                  <c:v>18.575507999999999</c:v>
                </c:pt>
                <c:pt idx="3318">
                  <c:v>18.580352999999999</c:v>
                </c:pt>
                <c:pt idx="3319">
                  <c:v>18.585197999999998</c:v>
                </c:pt>
                <c:pt idx="3320">
                  <c:v>18.590043000000001</c:v>
                </c:pt>
                <c:pt idx="3321">
                  <c:v>18.594888000000001</c:v>
                </c:pt>
                <c:pt idx="3322">
                  <c:v>18.599733000000001</c:v>
                </c:pt>
                <c:pt idx="3323">
                  <c:v>18.604578</c:v>
                </c:pt>
                <c:pt idx="3324">
                  <c:v>18.609423</c:v>
                </c:pt>
                <c:pt idx="3325">
                  <c:v>18.614267999999999</c:v>
                </c:pt>
                <c:pt idx="3326">
                  <c:v>18.619112999999999</c:v>
                </c:pt>
                <c:pt idx="3327">
                  <c:v>18.623957999999998</c:v>
                </c:pt>
                <c:pt idx="3328">
                  <c:v>18.628803000000001</c:v>
                </c:pt>
                <c:pt idx="3329">
                  <c:v>18.633648000000001</c:v>
                </c:pt>
                <c:pt idx="3330">
                  <c:v>18.638493</c:v>
                </c:pt>
                <c:pt idx="3331">
                  <c:v>18.643338</c:v>
                </c:pt>
                <c:pt idx="3332">
                  <c:v>18.648183</c:v>
                </c:pt>
                <c:pt idx="3333">
                  <c:v>18.653027999999999</c:v>
                </c:pt>
                <c:pt idx="3334">
                  <c:v>18.657872999999999</c:v>
                </c:pt>
                <c:pt idx="3335">
                  <c:v>18.662717000000001</c:v>
                </c:pt>
                <c:pt idx="3336">
                  <c:v>18.667562</c:v>
                </c:pt>
                <c:pt idx="3337">
                  <c:v>18.672407</c:v>
                </c:pt>
                <c:pt idx="3338">
                  <c:v>18.677251999999999</c:v>
                </c:pt>
                <c:pt idx="3339">
                  <c:v>18.682096999999999</c:v>
                </c:pt>
                <c:pt idx="3340">
                  <c:v>18.686941999999998</c:v>
                </c:pt>
                <c:pt idx="3341">
                  <c:v>18.691787000000001</c:v>
                </c:pt>
                <c:pt idx="3342">
                  <c:v>18.696632000000001</c:v>
                </c:pt>
                <c:pt idx="3343">
                  <c:v>18.701477000000001</c:v>
                </c:pt>
                <c:pt idx="3344">
                  <c:v>18.706322</c:v>
                </c:pt>
                <c:pt idx="3345">
                  <c:v>18.711167</c:v>
                </c:pt>
                <c:pt idx="3346">
                  <c:v>18.716011999999999</c:v>
                </c:pt>
                <c:pt idx="3347">
                  <c:v>18.720856999999999</c:v>
                </c:pt>
                <c:pt idx="3348">
                  <c:v>18.725701999999998</c:v>
                </c:pt>
                <c:pt idx="3349">
                  <c:v>18.730547000000001</c:v>
                </c:pt>
                <c:pt idx="3350">
                  <c:v>18.735392000000001</c:v>
                </c:pt>
                <c:pt idx="3351">
                  <c:v>18.740237</c:v>
                </c:pt>
                <c:pt idx="3352">
                  <c:v>18.745082</c:v>
                </c:pt>
                <c:pt idx="3353">
                  <c:v>18.749927</c:v>
                </c:pt>
                <c:pt idx="3354">
                  <c:v>18.754771999999999</c:v>
                </c:pt>
                <c:pt idx="3355">
                  <c:v>18.759616999999999</c:v>
                </c:pt>
                <c:pt idx="3356">
                  <c:v>18.764462000000002</c:v>
                </c:pt>
                <c:pt idx="3357">
                  <c:v>18.769306</c:v>
                </c:pt>
                <c:pt idx="3358">
                  <c:v>18.774151</c:v>
                </c:pt>
                <c:pt idx="3359">
                  <c:v>18.778995999999999</c:v>
                </c:pt>
                <c:pt idx="3360">
                  <c:v>18.783840999999999</c:v>
                </c:pt>
                <c:pt idx="3361">
                  <c:v>18.788685999999998</c:v>
                </c:pt>
                <c:pt idx="3362">
                  <c:v>18.793531000000002</c:v>
                </c:pt>
                <c:pt idx="3363">
                  <c:v>18.798376000000001</c:v>
                </c:pt>
                <c:pt idx="3364">
                  <c:v>18.803221000000001</c:v>
                </c:pt>
                <c:pt idx="3365">
                  <c:v>18.808066</c:v>
                </c:pt>
                <c:pt idx="3366">
                  <c:v>18.812911</c:v>
                </c:pt>
                <c:pt idx="3367">
                  <c:v>18.817755999999999</c:v>
                </c:pt>
                <c:pt idx="3368">
                  <c:v>18.822600999999999</c:v>
                </c:pt>
                <c:pt idx="3369">
                  <c:v>18.827445999999998</c:v>
                </c:pt>
                <c:pt idx="3370">
                  <c:v>18.832291000000001</c:v>
                </c:pt>
                <c:pt idx="3371">
                  <c:v>18.837136000000001</c:v>
                </c:pt>
                <c:pt idx="3372">
                  <c:v>18.841981000000001</c:v>
                </c:pt>
                <c:pt idx="3373">
                  <c:v>18.846826</c:v>
                </c:pt>
                <c:pt idx="3374">
                  <c:v>18.851671</c:v>
                </c:pt>
                <c:pt idx="3375">
                  <c:v>18.856515999999999</c:v>
                </c:pt>
                <c:pt idx="3376">
                  <c:v>18.861360999999999</c:v>
                </c:pt>
                <c:pt idx="3377">
                  <c:v>18.866205999999998</c:v>
                </c:pt>
                <c:pt idx="3378">
                  <c:v>18.871051000000001</c:v>
                </c:pt>
                <c:pt idx="3379">
                  <c:v>18.875896000000001</c:v>
                </c:pt>
                <c:pt idx="3380">
                  <c:v>18.880739999999999</c:v>
                </c:pt>
                <c:pt idx="3381">
                  <c:v>18.885584999999999</c:v>
                </c:pt>
                <c:pt idx="3382">
                  <c:v>18.890429999999999</c:v>
                </c:pt>
                <c:pt idx="3383">
                  <c:v>18.895275000000002</c:v>
                </c:pt>
                <c:pt idx="3384">
                  <c:v>18.900120000000001</c:v>
                </c:pt>
                <c:pt idx="3385">
                  <c:v>18.904965000000001</c:v>
                </c:pt>
                <c:pt idx="3386">
                  <c:v>18.90981</c:v>
                </c:pt>
                <c:pt idx="3387">
                  <c:v>18.914655</c:v>
                </c:pt>
                <c:pt idx="3388">
                  <c:v>18.919499999999999</c:v>
                </c:pt>
                <c:pt idx="3389">
                  <c:v>18.924344999999999</c:v>
                </c:pt>
                <c:pt idx="3390">
                  <c:v>18.929189999999998</c:v>
                </c:pt>
                <c:pt idx="3391">
                  <c:v>18.934035000000002</c:v>
                </c:pt>
                <c:pt idx="3392">
                  <c:v>18.938880000000001</c:v>
                </c:pt>
                <c:pt idx="3393">
                  <c:v>18.943725000000001</c:v>
                </c:pt>
                <c:pt idx="3394">
                  <c:v>18.94857</c:v>
                </c:pt>
                <c:pt idx="3395">
                  <c:v>18.953415</c:v>
                </c:pt>
                <c:pt idx="3396">
                  <c:v>18.958259999999999</c:v>
                </c:pt>
                <c:pt idx="3397">
                  <c:v>18.963104999999999</c:v>
                </c:pt>
                <c:pt idx="3398">
                  <c:v>18.967949999999998</c:v>
                </c:pt>
                <c:pt idx="3399">
                  <c:v>18.972795000000001</c:v>
                </c:pt>
                <c:pt idx="3400">
                  <c:v>18.977640000000001</c:v>
                </c:pt>
                <c:pt idx="3401">
                  <c:v>18.982485</c:v>
                </c:pt>
                <c:pt idx="3402">
                  <c:v>18.98733</c:v>
                </c:pt>
                <c:pt idx="3403">
                  <c:v>18.992173999999999</c:v>
                </c:pt>
                <c:pt idx="3404">
                  <c:v>18.997019000000002</c:v>
                </c:pt>
                <c:pt idx="3405">
                  <c:v>19.001864000000001</c:v>
                </c:pt>
                <c:pt idx="3406">
                  <c:v>19.006709000000001</c:v>
                </c:pt>
                <c:pt idx="3407">
                  <c:v>19.011554</c:v>
                </c:pt>
                <c:pt idx="3408">
                  <c:v>19.016399</c:v>
                </c:pt>
                <c:pt idx="3409">
                  <c:v>19.021243999999999</c:v>
                </c:pt>
                <c:pt idx="3410">
                  <c:v>19.026088999999999</c:v>
                </c:pt>
                <c:pt idx="3411">
                  <c:v>19.030933999999998</c:v>
                </c:pt>
                <c:pt idx="3412">
                  <c:v>19.035779000000002</c:v>
                </c:pt>
                <c:pt idx="3413">
                  <c:v>19.040624000000001</c:v>
                </c:pt>
                <c:pt idx="3414">
                  <c:v>19.045469000000001</c:v>
                </c:pt>
                <c:pt idx="3415">
                  <c:v>19.050314</c:v>
                </c:pt>
                <c:pt idx="3416">
                  <c:v>19.055159</c:v>
                </c:pt>
                <c:pt idx="3417">
                  <c:v>19.060003999999999</c:v>
                </c:pt>
                <c:pt idx="3418">
                  <c:v>19.064848999999999</c:v>
                </c:pt>
                <c:pt idx="3419">
                  <c:v>19.069693999999998</c:v>
                </c:pt>
                <c:pt idx="3420">
                  <c:v>19.074539000000001</c:v>
                </c:pt>
                <c:pt idx="3421">
                  <c:v>19.079384000000001</c:v>
                </c:pt>
                <c:pt idx="3422">
                  <c:v>19.084229000000001</c:v>
                </c:pt>
                <c:pt idx="3423">
                  <c:v>19.089074</c:v>
                </c:pt>
                <c:pt idx="3424">
                  <c:v>19.093919</c:v>
                </c:pt>
                <c:pt idx="3425">
                  <c:v>19.098763000000002</c:v>
                </c:pt>
                <c:pt idx="3426">
                  <c:v>19.103608000000001</c:v>
                </c:pt>
                <c:pt idx="3427">
                  <c:v>19.108453000000001</c:v>
                </c:pt>
                <c:pt idx="3428">
                  <c:v>19.113298</c:v>
                </c:pt>
                <c:pt idx="3429">
                  <c:v>19.118143</c:v>
                </c:pt>
                <c:pt idx="3430">
                  <c:v>19.122987999999999</c:v>
                </c:pt>
                <c:pt idx="3431">
                  <c:v>19.127832999999999</c:v>
                </c:pt>
                <c:pt idx="3432">
                  <c:v>19.132677999999999</c:v>
                </c:pt>
                <c:pt idx="3433">
                  <c:v>19.137523000000002</c:v>
                </c:pt>
                <c:pt idx="3434">
                  <c:v>19.142368000000001</c:v>
                </c:pt>
                <c:pt idx="3435">
                  <c:v>19.147213000000001</c:v>
                </c:pt>
                <c:pt idx="3436">
                  <c:v>19.152058</c:v>
                </c:pt>
                <c:pt idx="3437">
                  <c:v>19.156903</c:v>
                </c:pt>
                <c:pt idx="3438">
                  <c:v>19.161747999999999</c:v>
                </c:pt>
                <c:pt idx="3439">
                  <c:v>19.166592999999999</c:v>
                </c:pt>
                <c:pt idx="3440">
                  <c:v>19.171437999999998</c:v>
                </c:pt>
                <c:pt idx="3441">
                  <c:v>19.176283000000002</c:v>
                </c:pt>
                <c:pt idx="3442">
                  <c:v>19.181128000000001</c:v>
                </c:pt>
                <c:pt idx="3443">
                  <c:v>19.185973000000001</c:v>
                </c:pt>
                <c:pt idx="3444">
                  <c:v>19.190818</c:v>
                </c:pt>
                <c:pt idx="3445">
                  <c:v>19.195663</c:v>
                </c:pt>
                <c:pt idx="3446">
                  <c:v>19.200507999999999</c:v>
                </c:pt>
                <c:pt idx="3447">
                  <c:v>19.205352999999999</c:v>
                </c:pt>
                <c:pt idx="3448">
                  <c:v>19.210197000000001</c:v>
                </c:pt>
                <c:pt idx="3449">
                  <c:v>19.215042</c:v>
                </c:pt>
                <c:pt idx="3450">
                  <c:v>19.219887</c:v>
                </c:pt>
                <c:pt idx="3451">
                  <c:v>19.224731999999999</c:v>
                </c:pt>
                <c:pt idx="3452">
                  <c:v>19.229576999999999</c:v>
                </c:pt>
                <c:pt idx="3453">
                  <c:v>19.234421999999999</c:v>
                </c:pt>
                <c:pt idx="3454">
                  <c:v>19.239267000000002</c:v>
                </c:pt>
                <c:pt idx="3455">
                  <c:v>19.244112000000001</c:v>
                </c:pt>
                <c:pt idx="3456">
                  <c:v>19.248957000000001</c:v>
                </c:pt>
                <c:pt idx="3457">
                  <c:v>19.253802</c:v>
                </c:pt>
                <c:pt idx="3458">
                  <c:v>19.258647</c:v>
                </c:pt>
                <c:pt idx="3459">
                  <c:v>19.263491999999999</c:v>
                </c:pt>
                <c:pt idx="3460">
                  <c:v>19.268336999999999</c:v>
                </c:pt>
                <c:pt idx="3461">
                  <c:v>19.273181999999998</c:v>
                </c:pt>
                <c:pt idx="3462">
                  <c:v>19.278027000000002</c:v>
                </c:pt>
                <c:pt idx="3463">
                  <c:v>19.282872000000001</c:v>
                </c:pt>
                <c:pt idx="3464">
                  <c:v>19.287717000000001</c:v>
                </c:pt>
                <c:pt idx="3465">
                  <c:v>19.292562</c:v>
                </c:pt>
                <c:pt idx="3466">
                  <c:v>19.297407</c:v>
                </c:pt>
                <c:pt idx="3467">
                  <c:v>19.302251999999999</c:v>
                </c:pt>
                <c:pt idx="3468">
                  <c:v>19.307096999999999</c:v>
                </c:pt>
                <c:pt idx="3469">
                  <c:v>19.311941999999998</c:v>
                </c:pt>
                <c:pt idx="3470">
                  <c:v>19.316786</c:v>
                </c:pt>
                <c:pt idx="3471">
                  <c:v>19.321631</c:v>
                </c:pt>
                <c:pt idx="3472">
                  <c:v>19.326476</c:v>
                </c:pt>
                <c:pt idx="3473">
                  <c:v>19.331320999999999</c:v>
                </c:pt>
                <c:pt idx="3474">
                  <c:v>19.336165999999999</c:v>
                </c:pt>
                <c:pt idx="3475">
                  <c:v>19.341011000000002</c:v>
                </c:pt>
                <c:pt idx="3476">
                  <c:v>19.345856000000001</c:v>
                </c:pt>
                <c:pt idx="3477">
                  <c:v>19.350701000000001</c:v>
                </c:pt>
                <c:pt idx="3478">
                  <c:v>19.355546</c:v>
                </c:pt>
                <c:pt idx="3479">
                  <c:v>19.360391</c:v>
                </c:pt>
                <c:pt idx="3480">
                  <c:v>19.365235999999999</c:v>
                </c:pt>
                <c:pt idx="3481">
                  <c:v>19.370080999999999</c:v>
                </c:pt>
                <c:pt idx="3482">
                  <c:v>19.374925999999999</c:v>
                </c:pt>
                <c:pt idx="3483">
                  <c:v>19.379771000000002</c:v>
                </c:pt>
                <c:pt idx="3484">
                  <c:v>19.384616000000001</c:v>
                </c:pt>
                <c:pt idx="3485">
                  <c:v>19.389461000000001</c:v>
                </c:pt>
                <c:pt idx="3486">
                  <c:v>19.394306</c:v>
                </c:pt>
                <c:pt idx="3487">
                  <c:v>19.399151</c:v>
                </c:pt>
                <c:pt idx="3488">
                  <c:v>19.403995999999999</c:v>
                </c:pt>
                <c:pt idx="3489">
                  <c:v>19.408840999999999</c:v>
                </c:pt>
                <c:pt idx="3490">
                  <c:v>19.413685999999998</c:v>
                </c:pt>
                <c:pt idx="3491">
                  <c:v>19.418531000000002</c:v>
                </c:pt>
                <c:pt idx="3492">
                  <c:v>19.423376000000001</c:v>
                </c:pt>
                <c:pt idx="3493">
                  <c:v>19.42822</c:v>
                </c:pt>
                <c:pt idx="3494">
                  <c:v>19.433064999999999</c:v>
                </c:pt>
                <c:pt idx="3495">
                  <c:v>19.437909999999999</c:v>
                </c:pt>
                <c:pt idx="3496">
                  <c:v>19.442754999999998</c:v>
                </c:pt>
                <c:pt idx="3497">
                  <c:v>19.447600000000001</c:v>
                </c:pt>
                <c:pt idx="3498">
                  <c:v>19.452445000000001</c:v>
                </c:pt>
                <c:pt idx="3499">
                  <c:v>19.45729</c:v>
                </c:pt>
                <c:pt idx="3500">
                  <c:v>19.462135</c:v>
                </c:pt>
                <c:pt idx="3501">
                  <c:v>19.46698</c:v>
                </c:pt>
                <c:pt idx="3502">
                  <c:v>19.471824999999999</c:v>
                </c:pt>
                <c:pt idx="3503">
                  <c:v>19.476669999999999</c:v>
                </c:pt>
                <c:pt idx="3504">
                  <c:v>19.481515000000002</c:v>
                </c:pt>
                <c:pt idx="3505">
                  <c:v>19.486360000000001</c:v>
                </c:pt>
                <c:pt idx="3506">
                  <c:v>19.491205000000001</c:v>
                </c:pt>
                <c:pt idx="3507">
                  <c:v>19.49605</c:v>
                </c:pt>
                <c:pt idx="3508">
                  <c:v>19.500895</c:v>
                </c:pt>
                <c:pt idx="3509">
                  <c:v>19.505739999999999</c:v>
                </c:pt>
                <c:pt idx="3510">
                  <c:v>19.510584999999999</c:v>
                </c:pt>
                <c:pt idx="3511">
                  <c:v>19.515429999999999</c:v>
                </c:pt>
                <c:pt idx="3512">
                  <c:v>19.520275000000002</c:v>
                </c:pt>
                <c:pt idx="3513">
                  <c:v>19.525120000000001</c:v>
                </c:pt>
                <c:pt idx="3514">
                  <c:v>19.529965000000001</c:v>
                </c:pt>
                <c:pt idx="3515">
                  <c:v>19.53481</c:v>
                </c:pt>
                <c:pt idx="3516">
                  <c:v>19.539653999999999</c:v>
                </c:pt>
                <c:pt idx="3517">
                  <c:v>19.544498999999998</c:v>
                </c:pt>
                <c:pt idx="3518">
                  <c:v>19.549344000000001</c:v>
                </c:pt>
                <c:pt idx="3519">
                  <c:v>19.554189000000001</c:v>
                </c:pt>
                <c:pt idx="3520">
                  <c:v>19.559034</c:v>
                </c:pt>
                <c:pt idx="3521">
                  <c:v>19.563879</c:v>
                </c:pt>
                <c:pt idx="3522">
                  <c:v>19.568724</c:v>
                </c:pt>
                <c:pt idx="3523">
                  <c:v>19.573568999999999</c:v>
                </c:pt>
                <c:pt idx="3524">
                  <c:v>19.578413999999999</c:v>
                </c:pt>
                <c:pt idx="3525">
                  <c:v>19.583259000000002</c:v>
                </c:pt>
                <c:pt idx="3526">
                  <c:v>19.588104000000001</c:v>
                </c:pt>
                <c:pt idx="3527">
                  <c:v>19.592949000000001</c:v>
                </c:pt>
                <c:pt idx="3528">
                  <c:v>19.597794</c:v>
                </c:pt>
                <c:pt idx="3529">
                  <c:v>19.602639</c:v>
                </c:pt>
                <c:pt idx="3530">
                  <c:v>19.607483999999999</c:v>
                </c:pt>
                <c:pt idx="3531">
                  <c:v>19.612328999999999</c:v>
                </c:pt>
                <c:pt idx="3532">
                  <c:v>19.617173999999999</c:v>
                </c:pt>
                <c:pt idx="3533">
                  <c:v>19.622019000000002</c:v>
                </c:pt>
                <c:pt idx="3534">
                  <c:v>19.626864000000001</c:v>
                </c:pt>
                <c:pt idx="3535">
                  <c:v>19.631709000000001</c:v>
                </c:pt>
                <c:pt idx="3536">
                  <c:v>19.636554</c:v>
                </c:pt>
                <c:pt idx="3537">
                  <c:v>19.641399</c:v>
                </c:pt>
                <c:pt idx="3538">
                  <c:v>19.646242999999998</c:v>
                </c:pt>
                <c:pt idx="3539">
                  <c:v>19.651088000000001</c:v>
                </c:pt>
                <c:pt idx="3540">
                  <c:v>19.655933000000001</c:v>
                </c:pt>
                <c:pt idx="3541">
                  <c:v>19.660778000000001</c:v>
                </c:pt>
                <c:pt idx="3542">
                  <c:v>19.665623</c:v>
                </c:pt>
                <c:pt idx="3543">
                  <c:v>19.670468</c:v>
                </c:pt>
                <c:pt idx="3544">
                  <c:v>19.675312999999999</c:v>
                </c:pt>
                <c:pt idx="3545">
                  <c:v>19.680157999999999</c:v>
                </c:pt>
                <c:pt idx="3546">
                  <c:v>19.685002999999998</c:v>
                </c:pt>
                <c:pt idx="3547">
                  <c:v>19.689848000000001</c:v>
                </c:pt>
                <c:pt idx="3548">
                  <c:v>19.694693000000001</c:v>
                </c:pt>
                <c:pt idx="3549">
                  <c:v>19.699538</c:v>
                </c:pt>
                <c:pt idx="3550">
                  <c:v>19.704383</c:v>
                </c:pt>
                <c:pt idx="3551">
                  <c:v>19.709228</c:v>
                </c:pt>
                <c:pt idx="3552">
                  <c:v>19.714072999999999</c:v>
                </c:pt>
                <c:pt idx="3553">
                  <c:v>19.718917999999999</c:v>
                </c:pt>
                <c:pt idx="3554">
                  <c:v>19.723763000000002</c:v>
                </c:pt>
                <c:pt idx="3555">
                  <c:v>19.728608000000001</c:v>
                </c:pt>
                <c:pt idx="3556">
                  <c:v>19.733453000000001</c:v>
                </c:pt>
                <c:pt idx="3557">
                  <c:v>19.738298</c:v>
                </c:pt>
                <c:pt idx="3558">
                  <c:v>19.743143</c:v>
                </c:pt>
                <c:pt idx="3559">
                  <c:v>19.747987999999999</c:v>
                </c:pt>
                <c:pt idx="3560">
                  <c:v>19.752832999999999</c:v>
                </c:pt>
                <c:pt idx="3561">
                  <c:v>19.757677000000001</c:v>
                </c:pt>
                <c:pt idx="3562">
                  <c:v>19.762522000000001</c:v>
                </c:pt>
                <c:pt idx="3563">
                  <c:v>19.767367</c:v>
                </c:pt>
                <c:pt idx="3564">
                  <c:v>19.772212</c:v>
                </c:pt>
                <c:pt idx="3565">
                  <c:v>19.777056999999999</c:v>
                </c:pt>
                <c:pt idx="3566">
                  <c:v>19.781901999999999</c:v>
                </c:pt>
                <c:pt idx="3567">
                  <c:v>19.786746999999998</c:v>
                </c:pt>
                <c:pt idx="3568">
                  <c:v>19.791592000000001</c:v>
                </c:pt>
                <c:pt idx="3569">
                  <c:v>19.796437000000001</c:v>
                </c:pt>
                <c:pt idx="3570">
                  <c:v>19.801282</c:v>
                </c:pt>
                <c:pt idx="3571">
                  <c:v>19.806127</c:v>
                </c:pt>
                <c:pt idx="3572">
                  <c:v>19.810972</c:v>
                </c:pt>
                <c:pt idx="3573">
                  <c:v>19.815816999999999</c:v>
                </c:pt>
                <c:pt idx="3574">
                  <c:v>19.820661999999999</c:v>
                </c:pt>
                <c:pt idx="3575">
                  <c:v>19.825507000000002</c:v>
                </c:pt>
                <c:pt idx="3576">
                  <c:v>19.830352000000001</c:v>
                </c:pt>
                <c:pt idx="3577">
                  <c:v>19.835197000000001</c:v>
                </c:pt>
                <c:pt idx="3578">
                  <c:v>19.840042</c:v>
                </c:pt>
                <c:pt idx="3579">
                  <c:v>19.844887</c:v>
                </c:pt>
                <c:pt idx="3580">
                  <c:v>19.849731999999999</c:v>
                </c:pt>
                <c:pt idx="3581">
                  <c:v>19.854576999999999</c:v>
                </c:pt>
                <c:pt idx="3582">
                  <c:v>19.859421999999999</c:v>
                </c:pt>
                <c:pt idx="3583">
                  <c:v>19.864266000000001</c:v>
                </c:pt>
                <c:pt idx="3584">
                  <c:v>19.869111</c:v>
                </c:pt>
                <c:pt idx="3585">
                  <c:v>19.873956</c:v>
                </c:pt>
                <c:pt idx="3586">
                  <c:v>19.878800999999999</c:v>
                </c:pt>
                <c:pt idx="3587">
                  <c:v>19.883645999999999</c:v>
                </c:pt>
                <c:pt idx="3588">
                  <c:v>19.888490999999998</c:v>
                </c:pt>
                <c:pt idx="3589">
                  <c:v>19.893336000000001</c:v>
                </c:pt>
                <c:pt idx="3590">
                  <c:v>19.898181000000001</c:v>
                </c:pt>
                <c:pt idx="3591">
                  <c:v>19.903026000000001</c:v>
                </c:pt>
                <c:pt idx="3592">
                  <c:v>19.907871</c:v>
                </c:pt>
                <c:pt idx="3593">
                  <c:v>19.912716</c:v>
                </c:pt>
                <c:pt idx="3594">
                  <c:v>19.917560999999999</c:v>
                </c:pt>
                <c:pt idx="3595">
                  <c:v>19.922405999999999</c:v>
                </c:pt>
                <c:pt idx="3596">
                  <c:v>19.927250999999998</c:v>
                </c:pt>
                <c:pt idx="3597">
                  <c:v>19.932096000000001</c:v>
                </c:pt>
                <c:pt idx="3598">
                  <c:v>19.936941000000001</c:v>
                </c:pt>
                <c:pt idx="3599">
                  <c:v>19.941786</c:v>
                </c:pt>
                <c:pt idx="3600">
                  <c:v>19.946631</c:v>
                </c:pt>
                <c:pt idx="3601">
                  <c:v>19.951476</c:v>
                </c:pt>
                <c:pt idx="3602">
                  <c:v>19.956320999999999</c:v>
                </c:pt>
                <c:pt idx="3603">
                  <c:v>19.961165999999999</c:v>
                </c:pt>
                <c:pt idx="3604">
                  <c:v>19.966011000000002</c:v>
                </c:pt>
                <c:pt idx="3605">
                  <c:v>19.970856000000001</c:v>
                </c:pt>
                <c:pt idx="3606">
                  <c:v>19.9757</c:v>
                </c:pt>
                <c:pt idx="3607">
                  <c:v>19.980544999999999</c:v>
                </c:pt>
                <c:pt idx="3608">
                  <c:v>19.985389999999999</c:v>
                </c:pt>
                <c:pt idx="3609">
                  <c:v>19.990234999999998</c:v>
                </c:pt>
                <c:pt idx="3610">
                  <c:v>19.995080000000002</c:v>
                </c:pt>
                <c:pt idx="3611">
                  <c:v>19.999925000000001</c:v>
                </c:pt>
                <c:pt idx="3612">
                  <c:v>20.004770000000001</c:v>
                </c:pt>
                <c:pt idx="3613">
                  <c:v>20.009615</c:v>
                </c:pt>
                <c:pt idx="3614">
                  <c:v>20.01446</c:v>
                </c:pt>
                <c:pt idx="3615">
                  <c:v>20.019304999999999</c:v>
                </c:pt>
                <c:pt idx="3616">
                  <c:v>20.024149999999999</c:v>
                </c:pt>
                <c:pt idx="3617">
                  <c:v>20.028994999999998</c:v>
                </c:pt>
                <c:pt idx="3618">
                  <c:v>20.033840000000001</c:v>
                </c:pt>
                <c:pt idx="3619">
                  <c:v>20.038685000000001</c:v>
                </c:pt>
                <c:pt idx="3620">
                  <c:v>20.043530000000001</c:v>
                </c:pt>
                <c:pt idx="3621">
                  <c:v>20.048375</c:v>
                </c:pt>
                <c:pt idx="3622">
                  <c:v>20.05322</c:v>
                </c:pt>
                <c:pt idx="3623">
                  <c:v>20.058064999999999</c:v>
                </c:pt>
                <c:pt idx="3624">
                  <c:v>20.062909999999999</c:v>
                </c:pt>
                <c:pt idx="3625">
                  <c:v>20.067754999999998</c:v>
                </c:pt>
                <c:pt idx="3626">
                  <c:v>20.072600000000001</c:v>
                </c:pt>
                <c:pt idx="3627">
                  <c:v>20.077445000000001</c:v>
                </c:pt>
                <c:pt idx="3628">
                  <c:v>20.08229</c:v>
                </c:pt>
                <c:pt idx="3629">
                  <c:v>20.087133999999999</c:v>
                </c:pt>
                <c:pt idx="3630">
                  <c:v>20.091978999999998</c:v>
                </c:pt>
                <c:pt idx="3631">
                  <c:v>20.096824000000002</c:v>
                </c:pt>
                <c:pt idx="3632">
                  <c:v>20.101669000000001</c:v>
                </c:pt>
                <c:pt idx="3633">
                  <c:v>20.106514000000001</c:v>
                </c:pt>
                <c:pt idx="3634">
                  <c:v>20.111359</c:v>
                </c:pt>
                <c:pt idx="3635">
                  <c:v>20.116204</c:v>
                </c:pt>
                <c:pt idx="3636">
                  <c:v>20.121048999999999</c:v>
                </c:pt>
                <c:pt idx="3637">
                  <c:v>20.125893999999999</c:v>
                </c:pt>
                <c:pt idx="3638">
                  <c:v>20.130738999999998</c:v>
                </c:pt>
                <c:pt idx="3639">
                  <c:v>20.135584000000001</c:v>
                </c:pt>
                <c:pt idx="3640">
                  <c:v>20.140429000000001</c:v>
                </c:pt>
                <c:pt idx="3641">
                  <c:v>20.145274000000001</c:v>
                </c:pt>
                <c:pt idx="3642">
                  <c:v>20.150119</c:v>
                </c:pt>
                <c:pt idx="3643">
                  <c:v>20.154964</c:v>
                </c:pt>
                <c:pt idx="3644">
                  <c:v>20.159808999999999</c:v>
                </c:pt>
                <c:pt idx="3645">
                  <c:v>20.164653999999999</c:v>
                </c:pt>
                <c:pt idx="3646">
                  <c:v>20.169498999999998</c:v>
                </c:pt>
                <c:pt idx="3647">
                  <c:v>20.174344000000001</c:v>
                </c:pt>
                <c:pt idx="3648">
                  <c:v>20.179189000000001</c:v>
                </c:pt>
                <c:pt idx="3649">
                  <c:v>20.184034</c:v>
                </c:pt>
                <c:pt idx="3650">
                  <c:v>20.188879</c:v>
                </c:pt>
                <c:pt idx="3651">
                  <c:v>20.193722999999999</c:v>
                </c:pt>
                <c:pt idx="3652">
                  <c:v>20.198568000000002</c:v>
                </c:pt>
                <c:pt idx="3653">
                  <c:v>20.203413000000001</c:v>
                </c:pt>
                <c:pt idx="3654">
                  <c:v>20.208258000000001</c:v>
                </c:pt>
                <c:pt idx="3655">
                  <c:v>20.213103</c:v>
                </c:pt>
                <c:pt idx="3656">
                  <c:v>20.217948</c:v>
                </c:pt>
                <c:pt idx="3657">
                  <c:v>20.222792999999999</c:v>
                </c:pt>
                <c:pt idx="3658">
                  <c:v>20.227637999999999</c:v>
                </c:pt>
                <c:pt idx="3659">
                  <c:v>20.232482999999998</c:v>
                </c:pt>
                <c:pt idx="3660">
                  <c:v>20.237328000000002</c:v>
                </c:pt>
                <c:pt idx="3661">
                  <c:v>20.242173000000001</c:v>
                </c:pt>
                <c:pt idx="3662">
                  <c:v>20.247018000000001</c:v>
                </c:pt>
                <c:pt idx="3663">
                  <c:v>20.251863</c:v>
                </c:pt>
                <c:pt idx="3664">
                  <c:v>20.256708</c:v>
                </c:pt>
                <c:pt idx="3665">
                  <c:v>20.261552999999999</c:v>
                </c:pt>
                <c:pt idx="3666">
                  <c:v>20.266397999999999</c:v>
                </c:pt>
                <c:pt idx="3667">
                  <c:v>20.271242999999998</c:v>
                </c:pt>
                <c:pt idx="3668">
                  <c:v>20.276088000000001</c:v>
                </c:pt>
                <c:pt idx="3669">
                  <c:v>20.280933000000001</c:v>
                </c:pt>
                <c:pt idx="3670">
                  <c:v>20.285778000000001</c:v>
                </c:pt>
                <c:pt idx="3671">
                  <c:v>20.290623</c:v>
                </c:pt>
                <c:pt idx="3672">
                  <c:v>20.295468</c:v>
                </c:pt>
                <c:pt idx="3673">
                  <c:v>20.300312999999999</c:v>
                </c:pt>
                <c:pt idx="3674">
                  <c:v>20.305157000000001</c:v>
                </c:pt>
                <c:pt idx="3675">
                  <c:v>20.310002000000001</c:v>
                </c:pt>
                <c:pt idx="3676">
                  <c:v>20.314847</c:v>
                </c:pt>
                <c:pt idx="3677">
                  <c:v>20.319692</c:v>
                </c:pt>
                <c:pt idx="3678">
                  <c:v>20.324536999999999</c:v>
                </c:pt>
                <c:pt idx="3679">
                  <c:v>20.329381999999999</c:v>
                </c:pt>
                <c:pt idx="3680">
                  <c:v>20.334226999999998</c:v>
                </c:pt>
                <c:pt idx="3681">
                  <c:v>20.339072000000002</c:v>
                </c:pt>
                <c:pt idx="3682">
                  <c:v>20.343917000000001</c:v>
                </c:pt>
                <c:pt idx="3683">
                  <c:v>20.348762000000001</c:v>
                </c:pt>
                <c:pt idx="3684">
                  <c:v>20.353607</c:v>
                </c:pt>
                <c:pt idx="3685">
                  <c:v>20.358452</c:v>
                </c:pt>
                <c:pt idx="3686">
                  <c:v>20.363296999999999</c:v>
                </c:pt>
                <c:pt idx="3687">
                  <c:v>20.368141999999999</c:v>
                </c:pt>
                <c:pt idx="3688">
                  <c:v>20.372986999999998</c:v>
                </c:pt>
                <c:pt idx="3689">
                  <c:v>20.377832000000001</c:v>
                </c:pt>
                <c:pt idx="3690">
                  <c:v>20.382677000000001</c:v>
                </c:pt>
                <c:pt idx="3691">
                  <c:v>20.387522000000001</c:v>
                </c:pt>
                <c:pt idx="3692">
                  <c:v>20.392367</c:v>
                </c:pt>
                <c:pt idx="3693">
                  <c:v>20.397212</c:v>
                </c:pt>
                <c:pt idx="3694">
                  <c:v>20.402056999999999</c:v>
                </c:pt>
                <c:pt idx="3695">
                  <c:v>20.406901999999999</c:v>
                </c:pt>
                <c:pt idx="3696">
                  <c:v>20.411746000000001</c:v>
                </c:pt>
                <c:pt idx="3697">
                  <c:v>20.416591</c:v>
                </c:pt>
                <c:pt idx="3698">
                  <c:v>20.421436</c:v>
                </c:pt>
                <c:pt idx="3699">
                  <c:v>20.426280999999999</c:v>
                </c:pt>
                <c:pt idx="3700">
                  <c:v>20.431125999999999</c:v>
                </c:pt>
                <c:pt idx="3701">
                  <c:v>20.435970999999999</c:v>
                </c:pt>
                <c:pt idx="3702">
                  <c:v>20.440816000000002</c:v>
                </c:pt>
                <c:pt idx="3703">
                  <c:v>20.445661000000001</c:v>
                </c:pt>
                <c:pt idx="3704">
                  <c:v>20.450506000000001</c:v>
                </c:pt>
                <c:pt idx="3705">
                  <c:v>20.455351</c:v>
                </c:pt>
                <c:pt idx="3706">
                  <c:v>20.460196</c:v>
                </c:pt>
                <c:pt idx="3707">
                  <c:v>20.465040999999999</c:v>
                </c:pt>
                <c:pt idx="3708">
                  <c:v>20.469885999999999</c:v>
                </c:pt>
                <c:pt idx="3709">
                  <c:v>20.474730999999998</c:v>
                </c:pt>
                <c:pt idx="3710">
                  <c:v>20.479576000000002</c:v>
                </c:pt>
                <c:pt idx="3711">
                  <c:v>20.484421000000001</c:v>
                </c:pt>
                <c:pt idx="3712">
                  <c:v>20.489266000000001</c:v>
                </c:pt>
                <c:pt idx="3713">
                  <c:v>20.494111</c:v>
                </c:pt>
                <c:pt idx="3714">
                  <c:v>20.498956</c:v>
                </c:pt>
                <c:pt idx="3715">
                  <c:v>20.503800999999999</c:v>
                </c:pt>
                <c:pt idx="3716">
                  <c:v>20.508645999999999</c:v>
                </c:pt>
                <c:pt idx="3717">
                  <c:v>20.513490999999998</c:v>
                </c:pt>
                <c:pt idx="3718">
                  <c:v>20.518336000000001</c:v>
                </c:pt>
                <c:pt idx="3719">
                  <c:v>20.52318</c:v>
                </c:pt>
                <c:pt idx="3720">
                  <c:v>20.528025</c:v>
                </c:pt>
                <c:pt idx="3721">
                  <c:v>20.532869999999999</c:v>
                </c:pt>
                <c:pt idx="3722">
                  <c:v>20.537714999999999</c:v>
                </c:pt>
                <c:pt idx="3723">
                  <c:v>20.542560000000002</c:v>
                </c:pt>
                <c:pt idx="3724">
                  <c:v>20.547405000000001</c:v>
                </c:pt>
                <c:pt idx="3725">
                  <c:v>20.552250000000001</c:v>
                </c:pt>
                <c:pt idx="3726">
                  <c:v>20.557095</c:v>
                </c:pt>
                <c:pt idx="3727">
                  <c:v>20.56194</c:v>
                </c:pt>
                <c:pt idx="3728">
                  <c:v>20.566784999999999</c:v>
                </c:pt>
                <c:pt idx="3729">
                  <c:v>20.571629999999999</c:v>
                </c:pt>
                <c:pt idx="3730">
                  <c:v>20.576474999999999</c:v>
                </c:pt>
                <c:pt idx="3731">
                  <c:v>20.581320000000002</c:v>
                </c:pt>
                <c:pt idx="3732">
                  <c:v>20.586165000000001</c:v>
                </c:pt>
                <c:pt idx="3733">
                  <c:v>20.591010000000001</c:v>
                </c:pt>
                <c:pt idx="3734">
                  <c:v>20.595855</c:v>
                </c:pt>
                <c:pt idx="3735">
                  <c:v>20.6007</c:v>
                </c:pt>
                <c:pt idx="3736">
                  <c:v>20.605544999999999</c:v>
                </c:pt>
                <c:pt idx="3737">
                  <c:v>20.610389999999999</c:v>
                </c:pt>
                <c:pt idx="3738">
                  <c:v>20.615234999999998</c:v>
                </c:pt>
                <c:pt idx="3739">
                  <c:v>20.620080000000002</c:v>
                </c:pt>
                <c:pt idx="3740">
                  <c:v>20.624925000000001</c:v>
                </c:pt>
                <c:pt idx="3741">
                  <c:v>20.629769</c:v>
                </c:pt>
                <c:pt idx="3742">
                  <c:v>20.634613999999999</c:v>
                </c:pt>
                <c:pt idx="3743">
                  <c:v>20.639458999999999</c:v>
                </c:pt>
                <c:pt idx="3744">
                  <c:v>20.644304000000002</c:v>
                </c:pt>
                <c:pt idx="3745">
                  <c:v>20.649149000000001</c:v>
                </c:pt>
                <c:pt idx="3746">
                  <c:v>20.653994000000001</c:v>
                </c:pt>
                <c:pt idx="3747">
                  <c:v>20.658839</c:v>
                </c:pt>
                <c:pt idx="3748">
                  <c:v>20.663684</c:v>
                </c:pt>
                <c:pt idx="3749">
                  <c:v>20.668528999999999</c:v>
                </c:pt>
                <c:pt idx="3750">
                  <c:v>20.673373999999999</c:v>
                </c:pt>
                <c:pt idx="3751">
                  <c:v>20.678218999999999</c:v>
                </c:pt>
                <c:pt idx="3752">
                  <c:v>20.683064000000002</c:v>
                </c:pt>
                <c:pt idx="3753">
                  <c:v>20.687909000000001</c:v>
                </c:pt>
                <c:pt idx="3754">
                  <c:v>20.692754000000001</c:v>
                </c:pt>
                <c:pt idx="3755">
                  <c:v>20.697599</c:v>
                </c:pt>
                <c:pt idx="3756">
                  <c:v>20.702444</c:v>
                </c:pt>
                <c:pt idx="3757">
                  <c:v>20.707288999999999</c:v>
                </c:pt>
                <c:pt idx="3758">
                  <c:v>20.712133999999999</c:v>
                </c:pt>
                <c:pt idx="3759">
                  <c:v>20.716978999999998</c:v>
                </c:pt>
                <c:pt idx="3760">
                  <c:v>20.721824000000002</c:v>
                </c:pt>
                <c:pt idx="3761">
                  <c:v>20.726669000000001</c:v>
                </c:pt>
                <c:pt idx="3762">
                  <c:v>20.731514000000001</c:v>
                </c:pt>
                <c:pt idx="3763">
                  <c:v>20.736359</c:v>
                </c:pt>
                <c:pt idx="3764">
                  <c:v>20.741202999999999</c:v>
                </c:pt>
                <c:pt idx="3765">
                  <c:v>20.746047999999998</c:v>
                </c:pt>
                <c:pt idx="3766">
                  <c:v>20.750893000000001</c:v>
                </c:pt>
                <c:pt idx="3767">
                  <c:v>20.755738000000001</c:v>
                </c:pt>
                <c:pt idx="3768">
                  <c:v>20.760583</c:v>
                </c:pt>
                <c:pt idx="3769">
                  <c:v>20.765428</c:v>
                </c:pt>
                <c:pt idx="3770">
                  <c:v>20.770273</c:v>
                </c:pt>
                <c:pt idx="3771">
                  <c:v>20.775117999999999</c:v>
                </c:pt>
                <c:pt idx="3772">
                  <c:v>20.779962999999999</c:v>
                </c:pt>
                <c:pt idx="3773">
                  <c:v>20.784808000000002</c:v>
                </c:pt>
                <c:pt idx="3774">
                  <c:v>20.789653000000001</c:v>
                </c:pt>
                <c:pt idx="3775">
                  <c:v>20.794498000000001</c:v>
                </c:pt>
                <c:pt idx="3776">
                  <c:v>20.799343</c:v>
                </c:pt>
                <c:pt idx="3777">
                  <c:v>20.804188</c:v>
                </c:pt>
                <c:pt idx="3778">
                  <c:v>20.809032999999999</c:v>
                </c:pt>
                <c:pt idx="3779">
                  <c:v>20.813877999999999</c:v>
                </c:pt>
                <c:pt idx="3780">
                  <c:v>20.818722999999999</c:v>
                </c:pt>
                <c:pt idx="3781">
                  <c:v>20.823568000000002</c:v>
                </c:pt>
                <c:pt idx="3782">
                  <c:v>20.828413000000001</c:v>
                </c:pt>
                <c:pt idx="3783">
                  <c:v>20.833258000000001</c:v>
                </c:pt>
                <c:pt idx="3784">
                  <c:v>20.838103</c:v>
                </c:pt>
                <c:pt idx="3785">
                  <c:v>20.842948</c:v>
                </c:pt>
                <c:pt idx="3786">
                  <c:v>20.847792999999999</c:v>
                </c:pt>
                <c:pt idx="3787">
                  <c:v>20.852637000000001</c:v>
                </c:pt>
                <c:pt idx="3788">
                  <c:v>20.857482000000001</c:v>
                </c:pt>
                <c:pt idx="3789">
                  <c:v>20.862327000000001</c:v>
                </c:pt>
                <c:pt idx="3790">
                  <c:v>20.867172</c:v>
                </c:pt>
                <c:pt idx="3791">
                  <c:v>20.872017</c:v>
                </c:pt>
                <c:pt idx="3792">
                  <c:v>20.876861999999999</c:v>
                </c:pt>
                <c:pt idx="3793">
                  <c:v>20.881706999999999</c:v>
                </c:pt>
                <c:pt idx="3794">
                  <c:v>20.886551999999998</c:v>
                </c:pt>
                <c:pt idx="3795">
                  <c:v>20.891397000000001</c:v>
                </c:pt>
                <c:pt idx="3796">
                  <c:v>20.896242000000001</c:v>
                </c:pt>
                <c:pt idx="3797">
                  <c:v>20.901087</c:v>
                </c:pt>
                <c:pt idx="3798">
                  <c:v>20.905932</c:v>
                </c:pt>
                <c:pt idx="3799">
                  <c:v>20.910777</c:v>
                </c:pt>
                <c:pt idx="3800">
                  <c:v>20.915621999999999</c:v>
                </c:pt>
                <c:pt idx="3801">
                  <c:v>20.920466999999999</c:v>
                </c:pt>
                <c:pt idx="3802">
                  <c:v>20.925312000000002</c:v>
                </c:pt>
                <c:pt idx="3803">
                  <c:v>20.930157000000001</c:v>
                </c:pt>
                <c:pt idx="3804">
                  <c:v>20.935002000000001</c:v>
                </c:pt>
                <c:pt idx="3805">
                  <c:v>20.939847</c:v>
                </c:pt>
                <c:pt idx="3806">
                  <c:v>20.944692</c:v>
                </c:pt>
                <c:pt idx="3807">
                  <c:v>20.949536999999999</c:v>
                </c:pt>
                <c:pt idx="3808">
                  <c:v>20.954381999999999</c:v>
                </c:pt>
                <c:pt idx="3809">
                  <c:v>20.959226000000001</c:v>
                </c:pt>
                <c:pt idx="3810">
                  <c:v>20.964071000000001</c:v>
                </c:pt>
                <c:pt idx="3811">
                  <c:v>20.968916</c:v>
                </c:pt>
                <c:pt idx="3812">
                  <c:v>20.973761</c:v>
                </c:pt>
                <c:pt idx="3813">
                  <c:v>20.978605999999999</c:v>
                </c:pt>
                <c:pt idx="3814">
                  <c:v>20.983450999999999</c:v>
                </c:pt>
                <c:pt idx="3815">
                  <c:v>20.988295999999998</c:v>
                </c:pt>
                <c:pt idx="3816">
                  <c:v>20.993141000000001</c:v>
                </c:pt>
                <c:pt idx="3817">
                  <c:v>20.997986000000001</c:v>
                </c:pt>
                <c:pt idx="3818">
                  <c:v>21.002831</c:v>
                </c:pt>
                <c:pt idx="3819">
                  <c:v>21.007676</c:v>
                </c:pt>
                <c:pt idx="3820">
                  <c:v>21.012521</c:v>
                </c:pt>
                <c:pt idx="3821">
                  <c:v>21.017365999999999</c:v>
                </c:pt>
                <c:pt idx="3822">
                  <c:v>21.022210999999999</c:v>
                </c:pt>
                <c:pt idx="3823">
                  <c:v>21.027056000000002</c:v>
                </c:pt>
                <c:pt idx="3824">
                  <c:v>21.031901000000001</c:v>
                </c:pt>
                <c:pt idx="3825">
                  <c:v>21.036746000000001</c:v>
                </c:pt>
                <c:pt idx="3826">
                  <c:v>21.041591</c:v>
                </c:pt>
                <c:pt idx="3827">
                  <c:v>21.046436</c:v>
                </c:pt>
                <c:pt idx="3828">
                  <c:v>21.051280999999999</c:v>
                </c:pt>
                <c:pt idx="3829">
                  <c:v>21.056125999999999</c:v>
                </c:pt>
                <c:pt idx="3830">
                  <c:v>21.060970999999999</c:v>
                </c:pt>
                <c:pt idx="3831">
                  <c:v>21.065816000000002</c:v>
                </c:pt>
                <c:pt idx="3832">
                  <c:v>21.07066</c:v>
                </c:pt>
                <c:pt idx="3833">
                  <c:v>21.075505</c:v>
                </c:pt>
                <c:pt idx="3834">
                  <c:v>21.080349999999999</c:v>
                </c:pt>
                <c:pt idx="3835">
                  <c:v>21.085194999999999</c:v>
                </c:pt>
                <c:pt idx="3836">
                  <c:v>21.090039999999998</c:v>
                </c:pt>
                <c:pt idx="3837">
                  <c:v>21.094885000000001</c:v>
                </c:pt>
                <c:pt idx="3838">
                  <c:v>21.099730000000001</c:v>
                </c:pt>
                <c:pt idx="3839">
                  <c:v>21.104575000000001</c:v>
                </c:pt>
                <c:pt idx="3840">
                  <c:v>21.10942</c:v>
                </c:pt>
                <c:pt idx="3841">
                  <c:v>21.114265</c:v>
                </c:pt>
                <c:pt idx="3842">
                  <c:v>21.119109999999999</c:v>
                </c:pt>
                <c:pt idx="3843">
                  <c:v>21.123954999999999</c:v>
                </c:pt>
                <c:pt idx="3844">
                  <c:v>21.128799999999998</c:v>
                </c:pt>
                <c:pt idx="3845">
                  <c:v>21.133645000000001</c:v>
                </c:pt>
                <c:pt idx="3846">
                  <c:v>21.138490000000001</c:v>
                </c:pt>
                <c:pt idx="3847">
                  <c:v>21.143335</c:v>
                </c:pt>
                <c:pt idx="3848">
                  <c:v>21.14818</c:v>
                </c:pt>
                <c:pt idx="3849">
                  <c:v>21.153025</c:v>
                </c:pt>
                <c:pt idx="3850">
                  <c:v>21.157869999999999</c:v>
                </c:pt>
                <c:pt idx="3851">
                  <c:v>21.162714999999999</c:v>
                </c:pt>
                <c:pt idx="3852">
                  <c:v>21.167560000000002</c:v>
                </c:pt>
                <c:pt idx="3853">
                  <c:v>21.172405000000001</c:v>
                </c:pt>
                <c:pt idx="3854">
                  <c:v>21.177249</c:v>
                </c:pt>
                <c:pt idx="3855">
                  <c:v>21.182093999999999</c:v>
                </c:pt>
                <c:pt idx="3856">
                  <c:v>21.186938999999999</c:v>
                </c:pt>
                <c:pt idx="3857">
                  <c:v>21.191783999999998</c:v>
                </c:pt>
                <c:pt idx="3858">
                  <c:v>21.196629000000001</c:v>
                </c:pt>
                <c:pt idx="3859">
                  <c:v>21.201474000000001</c:v>
                </c:pt>
                <c:pt idx="3860">
                  <c:v>21.206319000000001</c:v>
                </c:pt>
                <c:pt idx="3861">
                  <c:v>21.211164</c:v>
                </c:pt>
                <c:pt idx="3862">
                  <c:v>21.216009</c:v>
                </c:pt>
                <c:pt idx="3863">
                  <c:v>21.220853999999999</c:v>
                </c:pt>
                <c:pt idx="3864">
                  <c:v>21.225698999999999</c:v>
                </c:pt>
                <c:pt idx="3865">
                  <c:v>21.230543999999998</c:v>
                </c:pt>
                <c:pt idx="3866">
                  <c:v>21.235389000000001</c:v>
                </c:pt>
                <c:pt idx="3867">
                  <c:v>21.240234000000001</c:v>
                </c:pt>
                <c:pt idx="3868">
                  <c:v>21.245079</c:v>
                </c:pt>
                <c:pt idx="3869">
                  <c:v>21.249924</c:v>
                </c:pt>
                <c:pt idx="3870">
                  <c:v>21.254769</c:v>
                </c:pt>
                <c:pt idx="3871">
                  <c:v>21.259613999999999</c:v>
                </c:pt>
                <c:pt idx="3872">
                  <c:v>21.264458999999999</c:v>
                </c:pt>
                <c:pt idx="3873">
                  <c:v>21.269304000000002</c:v>
                </c:pt>
                <c:pt idx="3874">
                  <c:v>21.274149000000001</c:v>
                </c:pt>
                <c:pt idx="3875">
                  <c:v>21.278994000000001</c:v>
                </c:pt>
                <c:pt idx="3876">
                  <c:v>21.283839</c:v>
                </c:pt>
                <c:pt idx="3877">
                  <c:v>21.288682999999999</c:v>
                </c:pt>
                <c:pt idx="3878">
                  <c:v>21.293527999999998</c:v>
                </c:pt>
                <c:pt idx="3879">
                  <c:v>21.298373000000002</c:v>
                </c:pt>
                <c:pt idx="3880">
                  <c:v>21.303218000000001</c:v>
                </c:pt>
                <c:pt idx="3881">
                  <c:v>21.308063000000001</c:v>
                </c:pt>
                <c:pt idx="3882">
                  <c:v>21.312908</c:v>
                </c:pt>
                <c:pt idx="3883">
                  <c:v>21.317753</c:v>
                </c:pt>
                <c:pt idx="3884">
                  <c:v>21.322597999999999</c:v>
                </c:pt>
                <c:pt idx="3885">
                  <c:v>21.327442999999999</c:v>
                </c:pt>
                <c:pt idx="3886">
                  <c:v>21.332287999999998</c:v>
                </c:pt>
                <c:pt idx="3887">
                  <c:v>21.337133000000001</c:v>
                </c:pt>
                <c:pt idx="3888">
                  <c:v>21.341978000000001</c:v>
                </c:pt>
                <c:pt idx="3889">
                  <c:v>21.346823000000001</c:v>
                </c:pt>
                <c:pt idx="3890">
                  <c:v>21.351668</c:v>
                </c:pt>
                <c:pt idx="3891">
                  <c:v>21.356513</c:v>
                </c:pt>
                <c:pt idx="3892">
                  <c:v>21.361357999999999</c:v>
                </c:pt>
                <c:pt idx="3893">
                  <c:v>21.366202999999999</c:v>
                </c:pt>
                <c:pt idx="3894">
                  <c:v>21.371047999999998</c:v>
                </c:pt>
                <c:pt idx="3895">
                  <c:v>21.375893000000001</c:v>
                </c:pt>
                <c:pt idx="3896">
                  <c:v>21.380738000000001</c:v>
                </c:pt>
                <c:pt idx="3897">
                  <c:v>21.385583</c:v>
                </c:pt>
                <c:pt idx="3898">
                  <c:v>21.390428</c:v>
                </c:pt>
                <c:pt idx="3899">
                  <c:v>21.395273</c:v>
                </c:pt>
                <c:pt idx="3900">
                  <c:v>21.400117000000002</c:v>
                </c:pt>
                <c:pt idx="3901">
                  <c:v>21.404962000000001</c:v>
                </c:pt>
                <c:pt idx="3902">
                  <c:v>21.409807000000001</c:v>
                </c:pt>
                <c:pt idx="3903">
                  <c:v>21.414652</c:v>
                </c:pt>
                <c:pt idx="3904">
                  <c:v>21.419497</c:v>
                </c:pt>
                <c:pt idx="3905">
                  <c:v>21.424341999999999</c:v>
                </c:pt>
                <c:pt idx="3906">
                  <c:v>21.429186999999999</c:v>
                </c:pt>
                <c:pt idx="3907">
                  <c:v>21.434031999999998</c:v>
                </c:pt>
                <c:pt idx="3908">
                  <c:v>21.438877000000002</c:v>
                </c:pt>
                <c:pt idx="3909">
                  <c:v>21.443722000000001</c:v>
                </c:pt>
                <c:pt idx="3910">
                  <c:v>21.448567000000001</c:v>
                </c:pt>
                <c:pt idx="3911">
                  <c:v>21.453412</c:v>
                </c:pt>
                <c:pt idx="3912">
                  <c:v>21.458257</c:v>
                </c:pt>
                <c:pt idx="3913">
                  <c:v>21.463101999999999</c:v>
                </c:pt>
                <c:pt idx="3914">
                  <c:v>21.467946999999999</c:v>
                </c:pt>
                <c:pt idx="3915">
                  <c:v>21.472791999999998</c:v>
                </c:pt>
                <c:pt idx="3916">
                  <c:v>21.477637000000001</c:v>
                </c:pt>
                <c:pt idx="3917">
                  <c:v>21.482482000000001</c:v>
                </c:pt>
                <c:pt idx="3918">
                  <c:v>21.487327000000001</c:v>
                </c:pt>
                <c:pt idx="3919">
                  <c:v>21.492172</c:v>
                </c:pt>
                <c:pt idx="3920">
                  <c:v>21.497017</c:v>
                </c:pt>
                <c:pt idx="3921">
                  <c:v>21.501861999999999</c:v>
                </c:pt>
                <c:pt idx="3922">
                  <c:v>21.506706000000001</c:v>
                </c:pt>
                <c:pt idx="3923">
                  <c:v>21.511551000000001</c:v>
                </c:pt>
                <c:pt idx="3924">
                  <c:v>21.516396</c:v>
                </c:pt>
                <c:pt idx="3925">
                  <c:v>21.521241</c:v>
                </c:pt>
                <c:pt idx="3926">
                  <c:v>21.526085999999999</c:v>
                </c:pt>
                <c:pt idx="3927">
                  <c:v>21.530930999999999</c:v>
                </c:pt>
                <c:pt idx="3928">
                  <c:v>21.535775999999998</c:v>
                </c:pt>
                <c:pt idx="3929">
                  <c:v>21.540621000000002</c:v>
                </c:pt>
                <c:pt idx="3930">
                  <c:v>21.545466000000001</c:v>
                </c:pt>
                <c:pt idx="3931">
                  <c:v>21.550311000000001</c:v>
                </c:pt>
                <c:pt idx="3932">
                  <c:v>21.555156</c:v>
                </c:pt>
                <c:pt idx="3933">
                  <c:v>21.560001</c:v>
                </c:pt>
                <c:pt idx="3934">
                  <c:v>21.564845999999999</c:v>
                </c:pt>
                <c:pt idx="3935">
                  <c:v>21.569690999999999</c:v>
                </c:pt>
                <c:pt idx="3936">
                  <c:v>21.574535999999998</c:v>
                </c:pt>
                <c:pt idx="3937">
                  <c:v>21.579381000000001</c:v>
                </c:pt>
                <c:pt idx="3938">
                  <c:v>21.584226000000001</c:v>
                </c:pt>
                <c:pt idx="3939">
                  <c:v>21.589071000000001</c:v>
                </c:pt>
                <c:pt idx="3940">
                  <c:v>21.593916</c:v>
                </c:pt>
                <c:pt idx="3941">
                  <c:v>21.598761</c:v>
                </c:pt>
                <c:pt idx="3942">
                  <c:v>21.603605999999999</c:v>
                </c:pt>
                <c:pt idx="3943">
                  <c:v>21.608450999999999</c:v>
                </c:pt>
                <c:pt idx="3944">
                  <c:v>21.613295999999998</c:v>
                </c:pt>
                <c:pt idx="3945">
                  <c:v>21.61814</c:v>
                </c:pt>
                <c:pt idx="3946">
                  <c:v>21.622985</c:v>
                </c:pt>
                <c:pt idx="3947">
                  <c:v>21.627829999999999</c:v>
                </c:pt>
                <c:pt idx="3948">
                  <c:v>21.632674999999999</c:v>
                </c:pt>
                <c:pt idx="3949">
                  <c:v>21.637519999999999</c:v>
                </c:pt>
                <c:pt idx="3950">
                  <c:v>21.642365000000002</c:v>
                </c:pt>
                <c:pt idx="3951">
                  <c:v>21.647210000000001</c:v>
                </c:pt>
                <c:pt idx="3952">
                  <c:v>21.652055000000001</c:v>
                </c:pt>
                <c:pt idx="3953">
                  <c:v>21.6569</c:v>
                </c:pt>
                <c:pt idx="3954">
                  <c:v>21.661745</c:v>
                </c:pt>
                <c:pt idx="3955">
                  <c:v>21.666589999999999</c:v>
                </c:pt>
                <c:pt idx="3956">
                  <c:v>21.671434999999999</c:v>
                </c:pt>
                <c:pt idx="3957">
                  <c:v>21.676279999999998</c:v>
                </c:pt>
                <c:pt idx="3958">
                  <c:v>21.681125000000002</c:v>
                </c:pt>
                <c:pt idx="3959">
                  <c:v>21.685970000000001</c:v>
                </c:pt>
                <c:pt idx="3960">
                  <c:v>21.690815000000001</c:v>
                </c:pt>
                <c:pt idx="3961">
                  <c:v>21.69566</c:v>
                </c:pt>
                <c:pt idx="3962">
                  <c:v>21.700505</c:v>
                </c:pt>
                <c:pt idx="3963">
                  <c:v>21.705349999999999</c:v>
                </c:pt>
                <c:pt idx="3964">
                  <c:v>21.710194999999999</c:v>
                </c:pt>
                <c:pt idx="3965">
                  <c:v>21.715039999999998</c:v>
                </c:pt>
                <c:pt idx="3966">
                  <c:v>21.719885000000001</c:v>
                </c:pt>
                <c:pt idx="3967">
                  <c:v>21.724729</c:v>
                </c:pt>
                <c:pt idx="3968">
                  <c:v>21.729574</c:v>
                </c:pt>
                <c:pt idx="3969">
                  <c:v>21.734418999999999</c:v>
                </c:pt>
                <c:pt idx="3970">
                  <c:v>21.739263999999999</c:v>
                </c:pt>
                <c:pt idx="3971">
                  <c:v>21.744109000000002</c:v>
                </c:pt>
                <c:pt idx="3972">
                  <c:v>21.748954000000001</c:v>
                </c:pt>
                <c:pt idx="3973">
                  <c:v>21.753799000000001</c:v>
                </c:pt>
                <c:pt idx="3974">
                  <c:v>21.758644</c:v>
                </c:pt>
                <c:pt idx="3975">
                  <c:v>21.763489</c:v>
                </c:pt>
                <c:pt idx="3976">
                  <c:v>21.768333999999999</c:v>
                </c:pt>
                <c:pt idx="3977">
                  <c:v>21.773178999999999</c:v>
                </c:pt>
                <c:pt idx="3978">
                  <c:v>21.778023999999998</c:v>
                </c:pt>
                <c:pt idx="3979">
                  <c:v>21.782869000000002</c:v>
                </c:pt>
                <c:pt idx="3980">
                  <c:v>21.787714000000001</c:v>
                </c:pt>
                <c:pt idx="3981">
                  <c:v>21.792559000000001</c:v>
                </c:pt>
                <c:pt idx="3982">
                  <c:v>21.797404</c:v>
                </c:pt>
                <c:pt idx="3983">
                  <c:v>21.802249</c:v>
                </c:pt>
                <c:pt idx="3984">
                  <c:v>21.807093999999999</c:v>
                </c:pt>
                <c:pt idx="3985">
                  <c:v>21.811938999999999</c:v>
                </c:pt>
                <c:pt idx="3986">
                  <c:v>21.816783999999998</c:v>
                </c:pt>
                <c:pt idx="3987">
                  <c:v>21.821629000000001</c:v>
                </c:pt>
                <c:pt idx="3988">
                  <c:v>21.826474000000001</c:v>
                </c:pt>
                <c:pt idx="3989">
                  <c:v>21.831319000000001</c:v>
                </c:pt>
                <c:pt idx="3990">
                  <c:v>21.836162999999999</c:v>
                </c:pt>
                <c:pt idx="3991">
                  <c:v>21.841007999999999</c:v>
                </c:pt>
                <c:pt idx="3992">
                  <c:v>21.845853000000002</c:v>
                </c:pt>
                <c:pt idx="3993">
                  <c:v>21.850698000000001</c:v>
                </c:pt>
                <c:pt idx="3994">
                  <c:v>21.855543000000001</c:v>
                </c:pt>
                <c:pt idx="3995">
                  <c:v>21.860388</c:v>
                </c:pt>
                <c:pt idx="3996">
                  <c:v>21.865233</c:v>
                </c:pt>
                <c:pt idx="3997">
                  <c:v>21.870077999999999</c:v>
                </c:pt>
                <c:pt idx="3998">
                  <c:v>21.874922999999999</c:v>
                </c:pt>
                <c:pt idx="3999">
                  <c:v>21.879767999999999</c:v>
                </c:pt>
                <c:pt idx="4000">
                  <c:v>21.884613000000002</c:v>
                </c:pt>
                <c:pt idx="4001">
                  <c:v>21.889458000000001</c:v>
                </c:pt>
                <c:pt idx="4002">
                  <c:v>21.894303000000001</c:v>
                </c:pt>
                <c:pt idx="4003">
                  <c:v>21.899148</c:v>
                </c:pt>
                <c:pt idx="4004">
                  <c:v>21.903993</c:v>
                </c:pt>
                <c:pt idx="4005">
                  <c:v>21.908837999999999</c:v>
                </c:pt>
                <c:pt idx="4006">
                  <c:v>21.913682999999999</c:v>
                </c:pt>
                <c:pt idx="4007">
                  <c:v>21.918527999999998</c:v>
                </c:pt>
                <c:pt idx="4008">
                  <c:v>21.923373000000002</c:v>
                </c:pt>
                <c:pt idx="4009">
                  <c:v>21.928218000000001</c:v>
                </c:pt>
                <c:pt idx="4010">
                  <c:v>21.933063000000001</c:v>
                </c:pt>
                <c:pt idx="4011">
                  <c:v>21.937908</c:v>
                </c:pt>
                <c:pt idx="4012">
                  <c:v>21.942751999999999</c:v>
                </c:pt>
                <c:pt idx="4013">
                  <c:v>21.947596999999998</c:v>
                </c:pt>
                <c:pt idx="4014">
                  <c:v>21.952442000000001</c:v>
                </c:pt>
                <c:pt idx="4015">
                  <c:v>21.957287000000001</c:v>
                </c:pt>
                <c:pt idx="4016">
                  <c:v>21.962132</c:v>
                </c:pt>
                <c:pt idx="4017">
                  <c:v>21.966977</c:v>
                </c:pt>
                <c:pt idx="4018">
                  <c:v>21.971822</c:v>
                </c:pt>
                <c:pt idx="4019">
                  <c:v>21.976666999999999</c:v>
                </c:pt>
                <c:pt idx="4020">
                  <c:v>21.981511999999999</c:v>
                </c:pt>
                <c:pt idx="4021">
                  <c:v>21.986357000000002</c:v>
                </c:pt>
                <c:pt idx="4022">
                  <c:v>21.991202000000001</c:v>
                </c:pt>
                <c:pt idx="4023">
                  <c:v>21.996047000000001</c:v>
                </c:pt>
                <c:pt idx="4024">
                  <c:v>22.000892</c:v>
                </c:pt>
                <c:pt idx="4025">
                  <c:v>22.005737</c:v>
                </c:pt>
                <c:pt idx="4026">
                  <c:v>22.010581999999999</c:v>
                </c:pt>
                <c:pt idx="4027">
                  <c:v>22.015426999999999</c:v>
                </c:pt>
                <c:pt idx="4028">
                  <c:v>22.020271999999999</c:v>
                </c:pt>
                <c:pt idx="4029">
                  <c:v>22.025117000000002</c:v>
                </c:pt>
                <c:pt idx="4030">
                  <c:v>22.029962000000001</c:v>
                </c:pt>
                <c:pt idx="4031">
                  <c:v>22.034807000000001</c:v>
                </c:pt>
                <c:pt idx="4032">
                  <c:v>22.039652</c:v>
                </c:pt>
                <c:pt idx="4033">
                  <c:v>22.044497</c:v>
                </c:pt>
                <c:pt idx="4034">
                  <c:v>22.049341999999999</c:v>
                </c:pt>
                <c:pt idx="4035">
                  <c:v>22.054186000000001</c:v>
                </c:pt>
                <c:pt idx="4036">
                  <c:v>22.059031000000001</c:v>
                </c:pt>
                <c:pt idx="4037">
                  <c:v>22.063876</c:v>
                </c:pt>
                <c:pt idx="4038">
                  <c:v>22.068721</c:v>
                </c:pt>
                <c:pt idx="4039">
                  <c:v>22.073566</c:v>
                </c:pt>
                <c:pt idx="4040">
                  <c:v>22.078410999999999</c:v>
                </c:pt>
                <c:pt idx="4041">
                  <c:v>22.083255999999999</c:v>
                </c:pt>
                <c:pt idx="4042">
                  <c:v>22.088101000000002</c:v>
                </c:pt>
                <c:pt idx="4043">
                  <c:v>22.092946000000001</c:v>
                </c:pt>
                <c:pt idx="4044">
                  <c:v>22.097791000000001</c:v>
                </c:pt>
                <c:pt idx="4045">
                  <c:v>22.102636</c:v>
                </c:pt>
                <c:pt idx="4046">
                  <c:v>22.107481</c:v>
                </c:pt>
                <c:pt idx="4047">
                  <c:v>22.112325999999999</c:v>
                </c:pt>
                <c:pt idx="4048">
                  <c:v>22.117170999999999</c:v>
                </c:pt>
                <c:pt idx="4049">
                  <c:v>22.122015999999999</c:v>
                </c:pt>
                <c:pt idx="4050">
                  <c:v>22.126861000000002</c:v>
                </c:pt>
                <c:pt idx="4051">
                  <c:v>22.131706000000001</c:v>
                </c:pt>
                <c:pt idx="4052">
                  <c:v>22.136551000000001</c:v>
                </c:pt>
                <c:pt idx="4053">
                  <c:v>22.141396</c:v>
                </c:pt>
                <c:pt idx="4054">
                  <c:v>22.146241</c:v>
                </c:pt>
                <c:pt idx="4055">
                  <c:v>22.151085999999999</c:v>
                </c:pt>
                <c:pt idx="4056">
                  <c:v>22.155930999999999</c:v>
                </c:pt>
                <c:pt idx="4057">
                  <c:v>22.160775999999998</c:v>
                </c:pt>
                <c:pt idx="4058">
                  <c:v>22.165620000000001</c:v>
                </c:pt>
                <c:pt idx="4059">
                  <c:v>22.170465</c:v>
                </c:pt>
                <c:pt idx="4060">
                  <c:v>22.17531</c:v>
                </c:pt>
                <c:pt idx="4061">
                  <c:v>22.180154999999999</c:v>
                </c:pt>
                <c:pt idx="4062">
                  <c:v>22.184999999999999</c:v>
                </c:pt>
                <c:pt idx="4063">
                  <c:v>22.189844999999998</c:v>
                </c:pt>
                <c:pt idx="4064">
                  <c:v>22.194690000000001</c:v>
                </c:pt>
                <c:pt idx="4065">
                  <c:v>22.199535000000001</c:v>
                </c:pt>
                <c:pt idx="4066">
                  <c:v>22.20438</c:v>
                </c:pt>
                <c:pt idx="4067">
                  <c:v>22.209225</c:v>
                </c:pt>
                <c:pt idx="4068">
                  <c:v>22.21407</c:v>
                </c:pt>
                <c:pt idx="4069">
                  <c:v>22.218914999999999</c:v>
                </c:pt>
                <c:pt idx="4070">
                  <c:v>22.223759999999999</c:v>
                </c:pt>
                <c:pt idx="4071">
                  <c:v>22.228605000000002</c:v>
                </c:pt>
                <c:pt idx="4072">
                  <c:v>22.233450000000001</c:v>
                </c:pt>
                <c:pt idx="4073">
                  <c:v>22.238295000000001</c:v>
                </c:pt>
                <c:pt idx="4074">
                  <c:v>22.24314</c:v>
                </c:pt>
                <c:pt idx="4075">
                  <c:v>22.247985</c:v>
                </c:pt>
                <c:pt idx="4076">
                  <c:v>22.252829999999999</c:v>
                </c:pt>
                <c:pt idx="4077">
                  <c:v>22.257674999999999</c:v>
                </c:pt>
                <c:pt idx="4078">
                  <c:v>22.262519999999999</c:v>
                </c:pt>
                <c:pt idx="4079">
                  <c:v>22.267365000000002</c:v>
                </c:pt>
                <c:pt idx="4080">
                  <c:v>22.272209</c:v>
                </c:pt>
                <c:pt idx="4081">
                  <c:v>22.277054</c:v>
                </c:pt>
                <c:pt idx="4082">
                  <c:v>22.281898999999999</c:v>
                </c:pt>
                <c:pt idx="4083">
                  <c:v>22.286743999999999</c:v>
                </c:pt>
                <c:pt idx="4084">
                  <c:v>22.291588999999998</c:v>
                </c:pt>
                <c:pt idx="4085">
                  <c:v>22.296434000000001</c:v>
                </c:pt>
                <c:pt idx="4086">
                  <c:v>22.301279000000001</c:v>
                </c:pt>
                <c:pt idx="4087">
                  <c:v>22.306124000000001</c:v>
                </c:pt>
                <c:pt idx="4088">
                  <c:v>22.310969</c:v>
                </c:pt>
                <c:pt idx="4089">
                  <c:v>22.315814</c:v>
                </c:pt>
                <c:pt idx="4090">
                  <c:v>22.320658999999999</c:v>
                </c:pt>
                <c:pt idx="4091">
                  <c:v>22.325503999999999</c:v>
                </c:pt>
                <c:pt idx="4092">
                  <c:v>22.330348999999998</c:v>
                </c:pt>
                <c:pt idx="4093">
                  <c:v>22.335194000000001</c:v>
                </c:pt>
                <c:pt idx="4094">
                  <c:v>22.340039000000001</c:v>
                </c:pt>
                <c:pt idx="4095">
                  <c:v>22.344884</c:v>
                </c:pt>
                <c:pt idx="4096">
                  <c:v>22.349729</c:v>
                </c:pt>
                <c:pt idx="4097">
                  <c:v>22.354574</c:v>
                </c:pt>
                <c:pt idx="4098">
                  <c:v>22.359418999999999</c:v>
                </c:pt>
                <c:pt idx="4099">
                  <c:v>22.364263999999999</c:v>
                </c:pt>
                <c:pt idx="4100">
                  <c:v>22.369109000000002</c:v>
                </c:pt>
                <c:pt idx="4101">
                  <c:v>22.373954000000001</c:v>
                </c:pt>
                <c:pt idx="4102">
                  <c:v>22.378799000000001</c:v>
                </c:pt>
                <c:pt idx="4103">
                  <c:v>22.383642999999999</c:v>
                </c:pt>
                <c:pt idx="4104">
                  <c:v>22.388487999999999</c:v>
                </c:pt>
                <c:pt idx="4105">
                  <c:v>22.393332999999998</c:v>
                </c:pt>
                <c:pt idx="4106">
                  <c:v>22.398178000000001</c:v>
                </c:pt>
                <c:pt idx="4107">
                  <c:v>22.403023000000001</c:v>
                </c:pt>
                <c:pt idx="4108">
                  <c:v>22.407868000000001</c:v>
                </c:pt>
                <c:pt idx="4109">
                  <c:v>22.412713</c:v>
                </c:pt>
                <c:pt idx="4110">
                  <c:v>22.417558</c:v>
                </c:pt>
                <c:pt idx="4111">
                  <c:v>22.422402999999999</c:v>
                </c:pt>
                <c:pt idx="4112">
                  <c:v>22.427247999999999</c:v>
                </c:pt>
                <c:pt idx="4113">
                  <c:v>22.432092999999998</c:v>
                </c:pt>
                <c:pt idx="4114">
                  <c:v>22.436938000000001</c:v>
                </c:pt>
                <c:pt idx="4115">
                  <c:v>22.441783000000001</c:v>
                </c:pt>
                <c:pt idx="4116">
                  <c:v>22.446628</c:v>
                </c:pt>
                <c:pt idx="4117">
                  <c:v>22.451473</c:v>
                </c:pt>
                <c:pt idx="4118">
                  <c:v>22.456318</c:v>
                </c:pt>
                <c:pt idx="4119">
                  <c:v>22.461162999999999</c:v>
                </c:pt>
                <c:pt idx="4120">
                  <c:v>22.466007999999999</c:v>
                </c:pt>
                <c:pt idx="4121">
                  <c:v>22.470853000000002</c:v>
                </c:pt>
                <c:pt idx="4122">
                  <c:v>22.475698000000001</c:v>
                </c:pt>
                <c:pt idx="4123">
                  <c:v>22.480543000000001</c:v>
                </c:pt>
                <c:pt idx="4124">
                  <c:v>22.485388</c:v>
                </c:pt>
                <c:pt idx="4125">
                  <c:v>22.490231999999999</c:v>
                </c:pt>
                <c:pt idx="4126">
                  <c:v>22.495076999999998</c:v>
                </c:pt>
                <c:pt idx="4127">
                  <c:v>22.499922000000002</c:v>
                </c:pt>
                <c:pt idx="4128">
                  <c:v>22.504767000000001</c:v>
                </c:pt>
                <c:pt idx="4129">
                  <c:v>22.509612000000001</c:v>
                </c:pt>
                <c:pt idx="4130">
                  <c:v>22.514457</c:v>
                </c:pt>
                <c:pt idx="4131">
                  <c:v>22.519302</c:v>
                </c:pt>
                <c:pt idx="4132">
                  <c:v>22.524146999999999</c:v>
                </c:pt>
                <c:pt idx="4133">
                  <c:v>22.528991999999999</c:v>
                </c:pt>
                <c:pt idx="4134">
                  <c:v>22.533836999999998</c:v>
                </c:pt>
                <c:pt idx="4135">
                  <c:v>22.538682000000001</c:v>
                </c:pt>
                <c:pt idx="4136">
                  <c:v>22.543527000000001</c:v>
                </c:pt>
                <c:pt idx="4137">
                  <c:v>22.548372000000001</c:v>
                </c:pt>
                <c:pt idx="4138">
                  <c:v>22.553217</c:v>
                </c:pt>
                <c:pt idx="4139">
                  <c:v>22.558062</c:v>
                </c:pt>
                <c:pt idx="4140">
                  <c:v>22.562906999999999</c:v>
                </c:pt>
                <c:pt idx="4141">
                  <c:v>22.567751999999999</c:v>
                </c:pt>
                <c:pt idx="4142">
                  <c:v>22.572596999999998</c:v>
                </c:pt>
                <c:pt idx="4143">
                  <c:v>22.577442000000001</c:v>
                </c:pt>
                <c:pt idx="4144">
                  <c:v>22.582287000000001</c:v>
                </c:pt>
                <c:pt idx="4145">
                  <c:v>22.587132</c:v>
                </c:pt>
                <c:pt idx="4146">
                  <c:v>22.591977</c:v>
                </c:pt>
                <c:pt idx="4147">
                  <c:v>22.596822</c:v>
                </c:pt>
                <c:pt idx="4148">
                  <c:v>22.601666000000002</c:v>
                </c:pt>
                <c:pt idx="4149">
                  <c:v>22.606511000000001</c:v>
                </c:pt>
                <c:pt idx="4150">
                  <c:v>22.611356000000001</c:v>
                </c:pt>
                <c:pt idx="4151">
                  <c:v>22.616201</c:v>
                </c:pt>
                <c:pt idx="4152">
                  <c:v>22.621046</c:v>
                </c:pt>
                <c:pt idx="4153">
                  <c:v>22.625890999999999</c:v>
                </c:pt>
                <c:pt idx="4154">
                  <c:v>22.630735999999999</c:v>
                </c:pt>
                <c:pt idx="4155">
                  <c:v>22.635580999999998</c:v>
                </c:pt>
                <c:pt idx="4156">
                  <c:v>22.640426000000001</c:v>
                </c:pt>
                <c:pt idx="4157">
                  <c:v>22.645271000000001</c:v>
                </c:pt>
                <c:pt idx="4158">
                  <c:v>22.650116000000001</c:v>
                </c:pt>
                <c:pt idx="4159">
                  <c:v>22.654961</c:v>
                </c:pt>
                <c:pt idx="4160">
                  <c:v>22.659806</c:v>
                </c:pt>
                <c:pt idx="4161">
                  <c:v>22.664650999999999</c:v>
                </c:pt>
                <c:pt idx="4162">
                  <c:v>22.669495999999999</c:v>
                </c:pt>
                <c:pt idx="4163">
                  <c:v>22.674340999999998</c:v>
                </c:pt>
                <c:pt idx="4164">
                  <c:v>22.679186000000001</c:v>
                </c:pt>
                <c:pt idx="4165">
                  <c:v>22.684031000000001</c:v>
                </c:pt>
                <c:pt idx="4166">
                  <c:v>22.688876</c:v>
                </c:pt>
                <c:pt idx="4167">
                  <c:v>22.693721</c:v>
                </c:pt>
                <c:pt idx="4168">
                  <c:v>22.698566</c:v>
                </c:pt>
                <c:pt idx="4169">
                  <c:v>22.703410999999999</c:v>
                </c:pt>
                <c:pt idx="4170">
                  <c:v>22.708255999999999</c:v>
                </c:pt>
                <c:pt idx="4171">
                  <c:v>22.713100000000001</c:v>
                </c:pt>
                <c:pt idx="4172">
                  <c:v>22.717945</c:v>
                </c:pt>
                <c:pt idx="4173">
                  <c:v>22.72279</c:v>
                </c:pt>
                <c:pt idx="4174">
                  <c:v>22.727634999999999</c:v>
                </c:pt>
                <c:pt idx="4175">
                  <c:v>22.732479999999999</c:v>
                </c:pt>
                <c:pt idx="4176">
                  <c:v>22.737324999999998</c:v>
                </c:pt>
                <c:pt idx="4177">
                  <c:v>22.742170000000002</c:v>
                </c:pt>
                <c:pt idx="4178">
                  <c:v>22.747015000000001</c:v>
                </c:pt>
                <c:pt idx="4179">
                  <c:v>22.751860000000001</c:v>
                </c:pt>
                <c:pt idx="4180">
                  <c:v>22.756705</c:v>
                </c:pt>
                <c:pt idx="4181">
                  <c:v>22.76155</c:v>
                </c:pt>
                <c:pt idx="4182">
                  <c:v>22.766394999999999</c:v>
                </c:pt>
                <c:pt idx="4183">
                  <c:v>22.771239999999999</c:v>
                </c:pt>
                <c:pt idx="4184">
                  <c:v>22.776084999999998</c:v>
                </c:pt>
                <c:pt idx="4185">
                  <c:v>22.780930000000001</c:v>
                </c:pt>
                <c:pt idx="4186">
                  <c:v>22.785775000000001</c:v>
                </c:pt>
                <c:pt idx="4187">
                  <c:v>22.790620000000001</c:v>
                </c:pt>
                <c:pt idx="4188">
                  <c:v>22.795465</c:v>
                </c:pt>
                <c:pt idx="4189">
                  <c:v>22.80031</c:v>
                </c:pt>
                <c:pt idx="4190">
                  <c:v>22.805154999999999</c:v>
                </c:pt>
                <c:pt idx="4191">
                  <c:v>22.81</c:v>
                </c:pt>
                <c:pt idx="4192">
                  <c:v>22.814844999999998</c:v>
                </c:pt>
                <c:pt idx="4193">
                  <c:v>22.819689</c:v>
                </c:pt>
                <c:pt idx="4194">
                  <c:v>22.824534</c:v>
                </c:pt>
                <c:pt idx="4195">
                  <c:v>22.829378999999999</c:v>
                </c:pt>
                <c:pt idx="4196">
                  <c:v>22.834223999999999</c:v>
                </c:pt>
                <c:pt idx="4197">
                  <c:v>22.839068999999999</c:v>
                </c:pt>
                <c:pt idx="4198">
                  <c:v>22.843914000000002</c:v>
                </c:pt>
                <c:pt idx="4199">
                  <c:v>22.848759000000001</c:v>
                </c:pt>
                <c:pt idx="4200">
                  <c:v>22.853604000000001</c:v>
                </c:pt>
                <c:pt idx="4201">
                  <c:v>22.858449</c:v>
                </c:pt>
                <c:pt idx="4202">
                  <c:v>22.863294</c:v>
                </c:pt>
                <c:pt idx="4203">
                  <c:v>22.868138999999999</c:v>
                </c:pt>
                <c:pt idx="4204">
                  <c:v>22.872983999999999</c:v>
                </c:pt>
                <c:pt idx="4205">
                  <c:v>22.877828999999998</c:v>
                </c:pt>
                <c:pt idx="4206">
                  <c:v>22.882674000000002</c:v>
                </c:pt>
                <c:pt idx="4207">
                  <c:v>22.887519000000001</c:v>
                </c:pt>
                <c:pt idx="4208">
                  <c:v>22.892364000000001</c:v>
                </c:pt>
                <c:pt idx="4209">
                  <c:v>22.897209</c:v>
                </c:pt>
                <c:pt idx="4210">
                  <c:v>22.902054</c:v>
                </c:pt>
                <c:pt idx="4211">
                  <c:v>22.906898999999999</c:v>
                </c:pt>
                <c:pt idx="4212">
                  <c:v>22.911743999999999</c:v>
                </c:pt>
                <c:pt idx="4213">
                  <c:v>22.916588999999998</c:v>
                </c:pt>
                <c:pt idx="4214">
                  <c:v>22.921434000000001</c:v>
                </c:pt>
                <c:pt idx="4215">
                  <c:v>22.926279000000001</c:v>
                </c:pt>
                <c:pt idx="4216">
                  <c:v>22.931122999999999</c:v>
                </c:pt>
                <c:pt idx="4217">
                  <c:v>22.935967999999999</c:v>
                </c:pt>
                <c:pt idx="4218">
                  <c:v>22.940812999999999</c:v>
                </c:pt>
                <c:pt idx="4219">
                  <c:v>22.945658000000002</c:v>
                </c:pt>
                <c:pt idx="4220">
                  <c:v>22.950503000000001</c:v>
                </c:pt>
                <c:pt idx="4221">
                  <c:v>22.955348000000001</c:v>
                </c:pt>
                <c:pt idx="4222">
                  <c:v>22.960193</c:v>
                </c:pt>
                <c:pt idx="4223">
                  <c:v>22.965038</c:v>
                </c:pt>
                <c:pt idx="4224">
                  <c:v>22.969882999999999</c:v>
                </c:pt>
                <c:pt idx="4225">
                  <c:v>22.974727999999999</c:v>
                </c:pt>
                <c:pt idx="4226">
                  <c:v>22.979572999999998</c:v>
                </c:pt>
                <c:pt idx="4227">
                  <c:v>22.984418000000002</c:v>
                </c:pt>
                <c:pt idx="4228">
                  <c:v>22.989263000000001</c:v>
                </c:pt>
                <c:pt idx="4229">
                  <c:v>22.994108000000001</c:v>
                </c:pt>
                <c:pt idx="4230">
                  <c:v>22.998953</c:v>
                </c:pt>
                <c:pt idx="4231">
                  <c:v>23.003798</c:v>
                </c:pt>
                <c:pt idx="4232">
                  <c:v>23.008642999999999</c:v>
                </c:pt>
                <c:pt idx="4233">
                  <c:v>23.013487999999999</c:v>
                </c:pt>
                <c:pt idx="4234">
                  <c:v>23.018332999999998</c:v>
                </c:pt>
                <c:pt idx="4235">
                  <c:v>23.023178000000001</c:v>
                </c:pt>
                <c:pt idx="4236">
                  <c:v>23.028023000000001</c:v>
                </c:pt>
                <c:pt idx="4237">
                  <c:v>23.032868000000001</c:v>
                </c:pt>
                <c:pt idx="4238">
                  <c:v>23.037711999999999</c:v>
                </c:pt>
                <c:pt idx="4239">
                  <c:v>23.042556999999999</c:v>
                </c:pt>
                <c:pt idx="4240">
                  <c:v>23.047402000000002</c:v>
                </c:pt>
                <c:pt idx="4241">
                  <c:v>23.052247000000001</c:v>
                </c:pt>
                <c:pt idx="4242">
                  <c:v>23.057092000000001</c:v>
                </c:pt>
                <c:pt idx="4243">
                  <c:v>23.061937</c:v>
                </c:pt>
                <c:pt idx="4244">
                  <c:v>23.066782</c:v>
                </c:pt>
                <c:pt idx="4245">
                  <c:v>23.071626999999999</c:v>
                </c:pt>
                <c:pt idx="4246">
                  <c:v>23.076471999999999</c:v>
                </c:pt>
                <c:pt idx="4247">
                  <c:v>23.081316999999999</c:v>
                </c:pt>
                <c:pt idx="4248">
                  <c:v>23.086162000000002</c:v>
                </c:pt>
                <c:pt idx="4249">
                  <c:v>23.091007000000001</c:v>
                </c:pt>
                <c:pt idx="4250">
                  <c:v>23.095852000000001</c:v>
                </c:pt>
                <c:pt idx="4251">
                  <c:v>23.100697</c:v>
                </c:pt>
                <c:pt idx="4252">
                  <c:v>23.105542</c:v>
                </c:pt>
                <c:pt idx="4253">
                  <c:v>23.110386999999999</c:v>
                </c:pt>
                <c:pt idx="4254">
                  <c:v>23.115231999999999</c:v>
                </c:pt>
                <c:pt idx="4255">
                  <c:v>23.120076999999998</c:v>
                </c:pt>
                <c:pt idx="4256">
                  <c:v>23.124922000000002</c:v>
                </c:pt>
                <c:pt idx="4257">
                  <c:v>23.129767000000001</c:v>
                </c:pt>
                <c:pt idx="4258">
                  <c:v>23.134612000000001</c:v>
                </c:pt>
                <c:pt idx="4259">
                  <c:v>23.139457</c:v>
                </c:pt>
                <c:pt idx="4260">
                  <c:v>23.144302</c:v>
                </c:pt>
                <c:pt idx="4261">
                  <c:v>23.149146000000002</c:v>
                </c:pt>
                <c:pt idx="4262">
                  <c:v>23.153991000000001</c:v>
                </c:pt>
                <c:pt idx="4263">
                  <c:v>23.158836000000001</c:v>
                </c:pt>
                <c:pt idx="4264">
                  <c:v>23.163681</c:v>
                </c:pt>
                <c:pt idx="4265">
                  <c:v>23.168526</c:v>
                </c:pt>
                <c:pt idx="4266">
                  <c:v>23.173370999999999</c:v>
                </c:pt>
                <c:pt idx="4267">
                  <c:v>23.178215999999999</c:v>
                </c:pt>
                <c:pt idx="4268">
                  <c:v>23.183060999999999</c:v>
                </c:pt>
                <c:pt idx="4269">
                  <c:v>23.187906000000002</c:v>
                </c:pt>
                <c:pt idx="4270">
                  <c:v>23.192751000000001</c:v>
                </c:pt>
                <c:pt idx="4271">
                  <c:v>23.197596000000001</c:v>
                </c:pt>
                <c:pt idx="4272">
                  <c:v>23.202441</c:v>
                </c:pt>
                <c:pt idx="4273">
                  <c:v>23.207286</c:v>
                </c:pt>
                <c:pt idx="4274">
                  <c:v>23.212130999999999</c:v>
                </c:pt>
                <c:pt idx="4275">
                  <c:v>23.216975999999999</c:v>
                </c:pt>
                <c:pt idx="4276">
                  <c:v>23.221820999999998</c:v>
                </c:pt>
                <c:pt idx="4277">
                  <c:v>23.226666000000002</c:v>
                </c:pt>
                <c:pt idx="4278">
                  <c:v>23.231511000000001</c:v>
                </c:pt>
                <c:pt idx="4279">
                  <c:v>23.236356000000001</c:v>
                </c:pt>
                <c:pt idx="4280">
                  <c:v>23.241201</c:v>
                </c:pt>
                <c:pt idx="4281">
                  <c:v>23.246046</c:v>
                </c:pt>
                <c:pt idx="4282">
                  <c:v>23.250890999999999</c:v>
                </c:pt>
                <c:pt idx="4283">
                  <c:v>23.255735999999999</c:v>
                </c:pt>
                <c:pt idx="4284">
                  <c:v>23.260580000000001</c:v>
                </c:pt>
                <c:pt idx="4285">
                  <c:v>23.265425</c:v>
                </c:pt>
                <c:pt idx="4286">
                  <c:v>23.27027</c:v>
                </c:pt>
                <c:pt idx="4287">
                  <c:v>23.275115</c:v>
                </c:pt>
                <c:pt idx="4288">
                  <c:v>23.279959999999999</c:v>
                </c:pt>
                <c:pt idx="4289">
                  <c:v>23.284804999999999</c:v>
                </c:pt>
                <c:pt idx="4290">
                  <c:v>23.289650000000002</c:v>
                </c:pt>
                <c:pt idx="4291">
                  <c:v>23.294495000000001</c:v>
                </c:pt>
                <c:pt idx="4292">
                  <c:v>23.299340000000001</c:v>
                </c:pt>
                <c:pt idx="4293">
                  <c:v>23.304185</c:v>
                </c:pt>
                <c:pt idx="4294">
                  <c:v>23.30903</c:v>
                </c:pt>
                <c:pt idx="4295">
                  <c:v>23.313874999999999</c:v>
                </c:pt>
                <c:pt idx="4296">
                  <c:v>23.318719999999999</c:v>
                </c:pt>
                <c:pt idx="4297">
                  <c:v>23.323564999999999</c:v>
                </c:pt>
                <c:pt idx="4298">
                  <c:v>23.328410000000002</c:v>
                </c:pt>
                <c:pt idx="4299">
                  <c:v>23.333255000000001</c:v>
                </c:pt>
                <c:pt idx="4300">
                  <c:v>23.338100000000001</c:v>
                </c:pt>
                <c:pt idx="4301">
                  <c:v>23.342945</c:v>
                </c:pt>
                <c:pt idx="4302">
                  <c:v>23.34779</c:v>
                </c:pt>
                <c:pt idx="4303">
                  <c:v>23.352634999999999</c:v>
                </c:pt>
                <c:pt idx="4304">
                  <c:v>23.357479999999999</c:v>
                </c:pt>
                <c:pt idx="4305">
                  <c:v>23.362324999999998</c:v>
                </c:pt>
                <c:pt idx="4306">
                  <c:v>23.367169000000001</c:v>
                </c:pt>
                <c:pt idx="4307">
                  <c:v>23.372014</c:v>
                </c:pt>
                <c:pt idx="4308">
                  <c:v>23.376859</c:v>
                </c:pt>
                <c:pt idx="4309">
                  <c:v>23.381703999999999</c:v>
                </c:pt>
                <c:pt idx="4310">
                  <c:v>23.386548999999999</c:v>
                </c:pt>
                <c:pt idx="4311">
                  <c:v>23.391393999999998</c:v>
                </c:pt>
                <c:pt idx="4312">
                  <c:v>23.396239000000001</c:v>
                </c:pt>
                <c:pt idx="4313">
                  <c:v>23.401084000000001</c:v>
                </c:pt>
                <c:pt idx="4314">
                  <c:v>23.405929</c:v>
                </c:pt>
                <c:pt idx="4315">
                  <c:v>23.410774</c:v>
                </c:pt>
                <c:pt idx="4316">
                  <c:v>23.415619</c:v>
                </c:pt>
                <c:pt idx="4317">
                  <c:v>23.420463999999999</c:v>
                </c:pt>
                <c:pt idx="4318">
                  <c:v>23.425308999999999</c:v>
                </c:pt>
                <c:pt idx="4319">
                  <c:v>23.430154000000002</c:v>
                </c:pt>
                <c:pt idx="4320">
                  <c:v>23.434999000000001</c:v>
                </c:pt>
                <c:pt idx="4321">
                  <c:v>23.439844000000001</c:v>
                </c:pt>
                <c:pt idx="4322">
                  <c:v>23.444689</c:v>
                </c:pt>
                <c:pt idx="4323">
                  <c:v>23.449534</c:v>
                </c:pt>
                <c:pt idx="4324">
                  <c:v>23.454378999999999</c:v>
                </c:pt>
                <c:pt idx="4325">
                  <c:v>23.459223999999999</c:v>
                </c:pt>
                <c:pt idx="4326">
                  <c:v>23.464068999999999</c:v>
                </c:pt>
                <c:pt idx="4327">
                  <c:v>23.468914000000002</c:v>
                </c:pt>
                <c:pt idx="4328">
                  <c:v>23.473759000000001</c:v>
                </c:pt>
                <c:pt idx="4329">
                  <c:v>23.478603</c:v>
                </c:pt>
                <c:pt idx="4330">
                  <c:v>23.483447999999999</c:v>
                </c:pt>
                <c:pt idx="4331">
                  <c:v>23.488292999999999</c:v>
                </c:pt>
                <c:pt idx="4332">
                  <c:v>23.493137999999998</c:v>
                </c:pt>
                <c:pt idx="4333">
                  <c:v>23.497983000000001</c:v>
                </c:pt>
                <c:pt idx="4334">
                  <c:v>23.502828000000001</c:v>
                </c:pt>
                <c:pt idx="4335">
                  <c:v>23.507673</c:v>
                </c:pt>
                <c:pt idx="4336">
                  <c:v>23.512518</c:v>
                </c:pt>
                <c:pt idx="4337">
                  <c:v>23.517363</c:v>
                </c:pt>
                <c:pt idx="4338">
                  <c:v>23.522207999999999</c:v>
                </c:pt>
                <c:pt idx="4339">
                  <c:v>23.527052999999999</c:v>
                </c:pt>
                <c:pt idx="4340">
                  <c:v>23.531898000000002</c:v>
                </c:pt>
                <c:pt idx="4341">
                  <c:v>23.536743000000001</c:v>
                </c:pt>
                <c:pt idx="4342">
                  <c:v>23.541588000000001</c:v>
                </c:pt>
                <c:pt idx="4343">
                  <c:v>23.546433</c:v>
                </c:pt>
                <c:pt idx="4344">
                  <c:v>23.551278</c:v>
                </c:pt>
                <c:pt idx="4345">
                  <c:v>23.556122999999999</c:v>
                </c:pt>
                <c:pt idx="4346">
                  <c:v>23.560967999999999</c:v>
                </c:pt>
                <c:pt idx="4347">
                  <c:v>23.565812999999999</c:v>
                </c:pt>
                <c:pt idx="4348">
                  <c:v>23.570658000000002</c:v>
                </c:pt>
                <c:pt idx="4349">
                  <c:v>23.575503000000001</c:v>
                </c:pt>
                <c:pt idx="4350">
                  <c:v>23.580348000000001</c:v>
                </c:pt>
                <c:pt idx="4351">
                  <c:v>23.585191999999999</c:v>
                </c:pt>
                <c:pt idx="4352">
                  <c:v>23.590036999999999</c:v>
                </c:pt>
                <c:pt idx="4353">
                  <c:v>23.594881999999998</c:v>
                </c:pt>
                <c:pt idx="4354">
                  <c:v>23.599727000000001</c:v>
                </c:pt>
                <c:pt idx="4355">
                  <c:v>23.604572000000001</c:v>
                </c:pt>
                <c:pt idx="4356">
                  <c:v>23.609417000000001</c:v>
                </c:pt>
                <c:pt idx="4357">
                  <c:v>23.614262</c:v>
                </c:pt>
                <c:pt idx="4358">
                  <c:v>23.619107</c:v>
                </c:pt>
                <c:pt idx="4359">
                  <c:v>23.623951999999999</c:v>
                </c:pt>
                <c:pt idx="4360">
                  <c:v>23.628796999999999</c:v>
                </c:pt>
                <c:pt idx="4361">
                  <c:v>23.633641999999998</c:v>
                </c:pt>
                <c:pt idx="4362">
                  <c:v>23.638487000000001</c:v>
                </c:pt>
                <c:pt idx="4363">
                  <c:v>23.643332000000001</c:v>
                </c:pt>
                <c:pt idx="4364">
                  <c:v>23.648177</c:v>
                </c:pt>
                <c:pt idx="4365">
                  <c:v>23.653022</c:v>
                </c:pt>
                <c:pt idx="4366">
                  <c:v>23.657867</c:v>
                </c:pt>
                <c:pt idx="4367">
                  <c:v>23.662711999999999</c:v>
                </c:pt>
                <c:pt idx="4368">
                  <c:v>23.667556999999999</c:v>
                </c:pt>
                <c:pt idx="4369">
                  <c:v>23.672402000000002</c:v>
                </c:pt>
                <c:pt idx="4370">
                  <c:v>23.677247000000001</c:v>
                </c:pt>
                <c:pt idx="4371">
                  <c:v>23.682092000000001</c:v>
                </c:pt>
                <c:pt idx="4372">
                  <c:v>23.686937</c:v>
                </c:pt>
                <c:pt idx="4373">
                  <c:v>23.691782</c:v>
                </c:pt>
                <c:pt idx="4374">
                  <c:v>23.696625999999998</c:v>
                </c:pt>
                <c:pt idx="4375">
                  <c:v>23.701471000000002</c:v>
                </c:pt>
                <c:pt idx="4376">
                  <c:v>23.706316000000001</c:v>
                </c:pt>
                <c:pt idx="4377">
                  <c:v>23.711161000000001</c:v>
                </c:pt>
                <c:pt idx="4378">
                  <c:v>23.716006</c:v>
                </c:pt>
                <c:pt idx="4379">
                  <c:v>23.720851</c:v>
                </c:pt>
                <c:pt idx="4380">
                  <c:v>23.725695999999999</c:v>
                </c:pt>
                <c:pt idx="4381">
                  <c:v>23.730540999999999</c:v>
                </c:pt>
                <c:pt idx="4382">
                  <c:v>23.735385999999998</c:v>
                </c:pt>
                <c:pt idx="4383">
                  <c:v>23.740231000000001</c:v>
                </c:pt>
                <c:pt idx="4384">
                  <c:v>23.745076000000001</c:v>
                </c:pt>
                <c:pt idx="4385">
                  <c:v>23.749921000000001</c:v>
                </c:pt>
                <c:pt idx="4386">
                  <c:v>23.754766</c:v>
                </c:pt>
                <c:pt idx="4387">
                  <c:v>23.759611</c:v>
                </c:pt>
                <c:pt idx="4388">
                  <c:v>23.764455999999999</c:v>
                </c:pt>
                <c:pt idx="4389">
                  <c:v>23.769300999999999</c:v>
                </c:pt>
                <c:pt idx="4390">
                  <c:v>23.774146000000002</c:v>
                </c:pt>
                <c:pt idx="4391">
                  <c:v>23.778991000000001</c:v>
                </c:pt>
                <c:pt idx="4392">
                  <c:v>23.783836000000001</c:v>
                </c:pt>
                <c:pt idx="4393">
                  <c:v>23.788681</c:v>
                </c:pt>
                <c:pt idx="4394">
                  <c:v>23.793526</c:v>
                </c:pt>
                <c:pt idx="4395">
                  <c:v>23.798370999999999</c:v>
                </c:pt>
                <c:pt idx="4396">
                  <c:v>23.803215000000002</c:v>
                </c:pt>
                <c:pt idx="4397">
                  <c:v>23.808060000000001</c:v>
                </c:pt>
                <c:pt idx="4398">
                  <c:v>23.812905000000001</c:v>
                </c:pt>
                <c:pt idx="4399">
                  <c:v>23.81775</c:v>
                </c:pt>
                <c:pt idx="4400">
                  <c:v>23.822595</c:v>
                </c:pt>
                <c:pt idx="4401">
                  <c:v>23.827439999999999</c:v>
                </c:pt>
                <c:pt idx="4402">
                  <c:v>23.832284999999999</c:v>
                </c:pt>
                <c:pt idx="4403">
                  <c:v>23.837129999999998</c:v>
                </c:pt>
                <c:pt idx="4404">
                  <c:v>23.841975000000001</c:v>
                </c:pt>
                <c:pt idx="4405">
                  <c:v>23.846820000000001</c:v>
                </c:pt>
                <c:pt idx="4406">
                  <c:v>23.851665000000001</c:v>
                </c:pt>
                <c:pt idx="4407">
                  <c:v>23.85651</c:v>
                </c:pt>
                <c:pt idx="4408">
                  <c:v>23.861355</c:v>
                </c:pt>
                <c:pt idx="4409">
                  <c:v>23.866199999999999</c:v>
                </c:pt>
                <c:pt idx="4410">
                  <c:v>23.871044999999999</c:v>
                </c:pt>
                <c:pt idx="4411">
                  <c:v>23.875889999999998</c:v>
                </c:pt>
                <c:pt idx="4412">
                  <c:v>23.880735000000001</c:v>
                </c:pt>
                <c:pt idx="4413">
                  <c:v>23.885580000000001</c:v>
                </c:pt>
                <c:pt idx="4414">
                  <c:v>23.890425</c:v>
                </c:pt>
                <c:pt idx="4415">
                  <c:v>23.89527</c:v>
                </c:pt>
                <c:pt idx="4416">
                  <c:v>23.900115</c:v>
                </c:pt>
                <c:pt idx="4417">
                  <c:v>23.904959999999999</c:v>
                </c:pt>
                <c:pt idx="4418">
                  <c:v>23.909804999999999</c:v>
                </c:pt>
                <c:pt idx="4419">
                  <c:v>23.914649000000001</c:v>
                </c:pt>
                <c:pt idx="4420">
                  <c:v>23.919494</c:v>
                </c:pt>
                <c:pt idx="4421">
                  <c:v>23.924339</c:v>
                </c:pt>
                <c:pt idx="4422">
                  <c:v>23.929183999999999</c:v>
                </c:pt>
                <c:pt idx="4423">
                  <c:v>23.934028999999999</c:v>
                </c:pt>
                <c:pt idx="4424">
                  <c:v>23.938873999999998</c:v>
                </c:pt>
                <c:pt idx="4425">
                  <c:v>23.943719000000002</c:v>
                </c:pt>
                <c:pt idx="4426">
                  <c:v>23.948564000000001</c:v>
                </c:pt>
                <c:pt idx="4427">
                  <c:v>23.953409000000001</c:v>
                </c:pt>
                <c:pt idx="4428">
                  <c:v>23.958254</c:v>
                </c:pt>
                <c:pt idx="4429">
                  <c:v>23.963099</c:v>
                </c:pt>
                <c:pt idx="4430">
                  <c:v>23.967943999999999</c:v>
                </c:pt>
                <c:pt idx="4431">
                  <c:v>23.972788999999999</c:v>
                </c:pt>
                <c:pt idx="4432">
                  <c:v>23.977633999999998</c:v>
                </c:pt>
                <c:pt idx="4433">
                  <c:v>23.982479000000001</c:v>
                </c:pt>
                <c:pt idx="4434">
                  <c:v>23.987324000000001</c:v>
                </c:pt>
                <c:pt idx="4435">
                  <c:v>23.992169000000001</c:v>
                </c:pt>
                <c:pt idx="4436">
                  <c:v>23.997014</c:v>
                </c:pt>
                <c:pt idx="4437">
                  <c:v>24.001859</c:v>
                </c:pt>
                <c:pt idx="4438">
                  <c:v>24.006703999999999</c:v>
                </c:pt>
                <c:pt idx="4439">
                  <c:v>24.011548999999999</c:v>
                </c:pt>
                <c:pt idx="4440">
                  <c:v>24.016393999999998</c:v>
                </c:pt>
                <c:pt idx="4441">
                  <c:v>24.021239000000001</c:v>
                </c:pt>
                <c:pt idx="4442">
                  <c:v>24.026083</c:v>
                </c:pt>
                <c:pt idx="4443">
                  <c:v>24.030927999999999</c:v>
                </c:pt>
                <c:pt idx="4444">
                  <c:v>24.035772999999999</c:v>
                </c:pt>
                <c:pt idx="4445">
                  <c:v>24.040617999999998</c:v>
                </c:pt>
                <c:pt idx="4446">
                  <c:v>24.045463000000002</c:v>
                </c:pt>
                <c:pt idx="4447">
                  <c:v>24.050308000000001</c:v>
                </c:pt>
                <c:pt idx="4448">
                  <c:v>24.055153000000001</c:v>
                </c:pt>
                <c:pt idx="4449">
                  <c:v>24.059998</c:v>
                </c:pt>
                <c:pt idx="4450">
                  <c:v>24.064843</c:v>
                </c:pt>
                <c:pt idx="4451">
                  <c:v>24.069687999999999</c:v>
                </c:pt>
                <c:pt idx="4452">
                  <c:v>24.074532999999999</c:v>
                </c:pt>
                <c:pt idx="4453">
                  <c:v>24.079377999999998</c:v>
                </c:pt>
                <c:pt idx="4454">
                  <c:v>24.084223000000001</c:v>
                </c:pt>
                <c:pt idx="4455">
                  <c:v>24.089068000000001</c:v>
                </c:pt>
                <c:pt idx="4456">
                  <c:v>24.093913000000001</c:v>
                </c:pt>
                <c:pt idx="4457">
                  <c:v>24.098758</c:v>
                </c:pt>
                <c:pt idx="4458">
                  <c:v>24.103603</c:v>
                </c:pt>
                <c:pt idx="4459">
                  <c:v>24.108447999999999</c:v>
                </c:pt>
                <c:pt idx="4460">
                  <c:v>24.113292999999999</c:v>
                </c:pt>
                <c:pt idx="4461">
                  <c:v>24.118137999999998</c:v>
                </c:pt>
                <c:pt idx="4462">
                  <c:v>24.122983000000001</c:v>
                </c:pt>
                <c:pt idx="4463">
                  <c:v>24.127828000000001</c:v>
                </c:pt>
                <c:pt idx="4464">
                  <c:v>24.132671999999999</c:v>
                </c:pt>
                <c:pt idx="4465">
                  <c:v>24.137516999999999</c:v>
                </c:pt>
                <c:pt idx="4466">
                  <c:v>24.142361999999999</c:v>
                </c:pt>
                <c:pt idx="4467">
                  <c:v>24.147207000000002</c:v>
                </c:pt>
                <c:pt idx="4468">
                  <c:v>24.152052000000001</c:v>
                </c:pt>
                <c:pt idx="4469">
                  <c:v>24.156897000000001</c:v>
                </c:pt>
                <c:pt idx="4470">
                  <c:v>24.161742</c:v>
                </c:pt>
                <c:pt idx="4471">
                  <c:v>24.166587</c:v>
                </c:pt>
                <c:pt idx="4472">
                  <c:v>24.171431999999999</c:v>
                </c:pt>
                <c:pt idx="4473">
                  <c:v>24.176276999999999</c:v>
                </c:pt>
                <c:pt idx="4474">
                  <c:v>24.181121999999998</c:v>
                </c:pt>
                <c:pt idx="4475">
                  <c:v>24.185967000000002</c:v>
                </c:pt>
                <c:pt idx="4476">
                  <c:v>24.190812000000001</c:v>
                </c:pt>
                <c:pt idx="4477">
                  <c:v>24.195657000000001</c:v>
                </c:pt>
                <c:pt idx="4478">
                  <c:v>24.200502</c:v>
                </c:pt>
                <c:pt idx="4479">
                  <c:v>24.205347</c:v>
                </c:pt>
                <c:pt idx="4480">
                  <c:v>24.210191999999999</c:v>
                </c:pt>
                <c:pt idx="4481">
                  <c:v>24.215036999999999</c:v>
                </c:pt>
                <c:pt idx="4482">
                  <c:v>24.219881999999998</c:v>
                </c:pt>
                <c:pt idx="4483">
                  <c:v>24.224727000000001</c:v>
                </c:pt>
                <c:pt idx="4484">
                  <c:v>24.229572000000001</c:v>
                </c:pt>
                <c:pt idx="4485">
                  <c:v>24.234417000000001</c:v>
                </c:pt>
                <c:pt idx="4486">
                  <c:v>24.239262</c:v>
                </c:pt>
                <c:pt idx="4487">
                  <c:v>24.244105999999999</c:v>
                </c:pt>
                <c:pt idx="4488">
                  <c:v>24.248951000000002</c:v>
                </c:pt>
                <c:pt idx="4489">
                  <c:v>24.253796000000001</c:v>
                </c:pt>
                <c:pt idx="4490">
                  <c:v>24.258641000000001</c:v>
                </c:pt>
                <c:pt idx="4491">
                  <c:v>24.263486</c:v>
                </c:pt>
                <c:pt idx="4492">
                  <c:v>24.268331</c:v>
                </c:pt>
                <c:pt idx="4493">
                  <c:v>24.273175999999999</c:v>
                </c:pt>
                <c:pt idx="4494">
                  <c:v>24.278020999999999</c:v>
                </c:pt>
                <c:pt idx="4495">
                  <c:v>24.282865999999999</c:v>
                </c:pt>
                <c:pt idx="4496">
                  <c:v>24.287711000000002</c:v>
                </c:pt>
                <c:pt idx="4497">
                  <c:v>24.292556000000001</c:v>
                </c:pt>
                <c:pt idx="4498">
                  <c:v>24.297401000000001</c:v>
                </c:pt>
                <c:pt idx="4499">
                  <c:v>24.302246</c:v>
                </c:pt>
                <c:pt idx="4500">
                  <c:v>24.307091</c:v>
                </c:pt>
                <c:pt idx="4501">
                  <c:v>24.311935999999999</c:v>
                </c:pt>
                <c:pt idx="4502">
                  <c:v>24.316780999999999</c:v>
                </c:pt>
                <c:pt idx="4503">
                  <c:v>24.321625999999998</c:v>
                </c:pt>
                <c:pt idx="4504">
                  <c:v>24.326471000000002</c:v>
                </c:pt>
                <c:pt idx="4505">
                  <c:v>24.331316000000001</c:v>
                </c:pt>
                <c:pt idx="4506">
                  <c:v>24.336161000000001</c:v>
                </c:pt>
                <c:pt idx="4507">
                  <c:v>24.341006</c:v>
                </c:pt>
                <c:pt idx="4508">
                  <c:v>24.345851</c:v>
                </c:pt>
                <c:pt idx="4509">
                  <c:v>24.350695000000002</c:v>
                </c:pt>
                <c:pt idx="4510">
                  <c:v>24.355540000000001</c:v>
                </c:pt>
                <c:pt idx="4511">
                  <c:v>24.360385000000001</c:v>
                </c:pt>
                <c:pt idx="4512">
                  <c:v>24.36523</c:v>
                </c:pt>
                <c:pt idx="4513">
                  <c:v>24.370075</c:v>
                </c:pt>
                <c:pt idx="4514">
                  <c:v>24.374919999999999</c:v>
                </c:pt>
                <c:pt idx="4515">
                  <c:v>24.379764999999999</c:v>
                </c:pt>
                <c:pt idx="4516">
                  <c:v>24.384609999999999</c:v>
                </c:pt>
                <c:pt idx="4517">
                  <c:v>24.389455000000002</c:v>
                </c:pt>
                <c:pt idx="4518">
                  <c:v>24.394300000000001</c:v>
                </c:pt>
                <c:pt idx="4519">
                  <c:v>24.399145000000001</c:v>
                </c:pt>
                <c:pt idx="4520">
                  <c:v>24.40399</c:v>
                </c:pt>
                <c:pt idx="4521">
                  <c:v>24.408835</c:v>
                </c:pt>
                <c:pt idx="4522">
                  <c:v>24.413679999999999</c:v>
                </c:pt>
                <c:pt idx="4523">
                  <c:v>24.418524999999999</c:v>
                </c:pt>
                <c:pt idx="4524">
                  <c:v>24.423369999999998</c:v>
                </c:pt>
                <c:pt idx="4525">
                  <c:v>24.428215000000002</c:v>
                </c:pt>
                <c:pt idx="4526">
                  <c:v>24.433060000000001</c:v>
                </c:pt>
                <c:pt idx="4527">
                  <c:v>24.437905000000001</c:v>
                </c:pt>
                <c:pt idx="4528">
                  <c:v>24.44275</c:v>
                </c:pt>
                <c:pt idx="4529">
                  <c:v>24.447595</c:v>
                </c:pt>
                <c:pt idx="4530">
                  <c:v>24.452439999999999</c:v>
                </c:pt>
                <c:pt idx="4531">
                  <c:v>24.457284999999999</c:v>
                </c:pt>
                <c:pt idx="4532">
                  <c:v>24.462129000000001</c:v>
                </c:pt>
                <c:pt idx="4533">
                  <c:v>24.466974</c:v>
                </c:pt>
                <c:pt idx="4534">
                  <c:v>24.471819</c:v>
                </c:pt>
                <c:pt idx="4535">
                  <c:v>24.476664</c:v>
                </c:pt>
                <c:pt idx="4536">
                  <c:v>24.481508999999999</c:v>
                </c:pt>
                <c:pt idx="4537">
                  <c:v>24.486353999999999</c:v>
                </c:pt>
                <c:pt idx="4538">
                  <c:v>24.491199000000002</c:v>
                </c:pt>
                <c:pt idx="4539">
                  <c:v>24.496044000000001</c:v>
                </c:pt>
                <c:pt idx="4540">
                  <c:v>24.500889000000001</c:v>
                </c:pt>
                <c:pt idx="4541">
                  <c:v>24.505734</c:v>
                </c:pt>
                <c:pt idx="4542">
                  <c:v>24.510579</c:v>
                </c:pt>
                <c:pt idx="4543">
                  <c:v>24.515423999999999</c:v>
                </c:pt>
                <c:pt idx="4544">
                  <c:v>24.520268999999999</c:v>
                </c:pt>
                <c:pt idx="4545">
                  <c:v>24.525113999999999</c:v>
                </c:pt>
                <c:pt idx="4546">
                  <c:v>24.529959000000002</c:v>
                </c:pt>
                <c:pt idx="4547">
                  <c:v>24.534804000000001</c:v>
                </c:pt>
                <c:pt idx="4548">
                  <c:v>24.539649000000001</c:v>
                </c:pt>
                <c:pt idx="4549">
                  <c:v>24.544494</c:v>
                </c:pt>
                <c:pt idx="4550">
                  <c:v>24.549339</c:v>
                </c:pt>
                <c:pt idx="4551">
                  <c:v>24.554183999999999</c:v>
                </c:pt>
                <c:pt idx="4552">
                  <c:v>24.559028999999999</c:v>
                </c:pt>
                <c:pt idx="4553">
                  <c:v>24.563873999999998</c:v>
                </c:pt>
                <c:pt idx="4554">
                  <c:v>24.568719000000002</c:v>
                </c:pt>
                <c:pt idx="4555">
                  <c:v>24.573563</c:v>
                </c:pt>
                <c:pt idx="4556">
                  <c:v>24.578408</c:v>
                </c:pt>
                <c:pt idx="4557">
                  <c:v>24.583252999999999</c:v>
                </c:pt>
                <c:pt idx="4558">
                  <c:v>24.588097999999999</c:v>
                </c:pt>
                <c:pt idx="4559">
                  <c:v>24.592943000000002</c:v>
                </c:pt>
                <c:pt idx="4560">
                  <c:v>24.597788000000001</c:v>
                </c:pt>
                <c:pt idx="4561">
                  <c:v>24.602633000000001</c:v>
                </c:pt>
                <c:pt idx="4562">
                  <c:v>24.607478</c:v>
                </c:pt>
                <c:pt idx="4563">
                  <c:v>24.612323</c:v>
                </c:pt>
                <c:pt idx="4564">
                  <c:v>24.617167999999999</c:v>
                </c:pt>
                <c:pt idx="4565">
                  <c:v>24.622012999999999</c:v>
                </c:pt>
                <c:pt idx="4566">
                  <c:v>24.626857999999999</c:v>
                </c:pt>
                <c:pt idx="4567">
                  <c:v>24.631703000000002</c:v>
                </c:pt>
                <c:pt idx="4568">
                  <c:v>24.636548000000001</c:v>
                </c:pt>
                <c:pt idx="4569">
                  <c:v>24.641393000000001</c:v>
                </c:pt>
                <c:pt idx="4570">
                  <c:v>24.646238</c:v>
                </c:pt>
                <c:pt idx="4571">
                  <c:v>24.651083</c:v>
                </c:pt>
                <c:pt idx="4572">
                  <c:v>24.655927999999999</c:v>
                </c:pt>
                <c:pt idx="4573">
                  <c:v>24.660772999999999</c:v>
                </c:pt>
                <c:pt idx="4574">
                  <c:v>24.665617999999998</c:v>
                </c:pt>
                <c:pt idx="4575">
                  <c:v>24.670463000000002</c:v>
                </c:pt>
                <c:pt idx="4576">
                  <c:v>24.675308000000001</c:v>
                </c:pt>
                <c:pt idx="4577">
                  <c:v>24.680152</c:v>
                </c:pt>
                <c:pt idx="4578">
                  <c:v>24.684996999999999</c:v>
                </c:pt>
                <c:pt idx="4579">
                  <c:v>24.689841999999999</c:v>
                </c:pt>
                <c:pt idx="4580">
                  <c:v>24.694686999999998</c:v>
                </c:pt>
                <c:pt idx="4581">
                  <c:v>24.699532000000001</c:v>
                </c:pt>
                <c:pt idx="4582">
                  <c:v>24.704377000000001</c:v>
                </c:pt>
                <c:pt idx="4583">
                  <c:v>24.709222</c:v>
                </c:pt>
                <c:pt idx="4584">
                  <c:v>24.714067</c:v>
                </c:pt>
                <c:pt idx="4585">
                  <c:v>24.718912</c:v>
                </c:pt>
                <c:pt idx="4586">
                  <c:v>24.723756999999999</c:v>
                </c:pt>
                <c:pt idx="4587">
                  <c:v>24.728601999999999</c:v>
                </c:pt>
                <c:pt idx="4588">
                  <c:v>24.733447000000002</c:v>
                </c:pt>
                <c:pt idx="4589">
                  <c:v>24.738292000000001</c:v>
                </c:pt>
                <c:pt idx="4590">
                  <c:v>24.743137000000001</c:v>
                </c:pt>
                <c:pt idx="4591">
                  <c:v>24.747982</c:v>
                </c:pt>
                <c:pt idx="4592">
                  <c:v>24.752827</c:v>
                </c:pt>
                <c:pt idx="4593">
                  <c:v>24.757671999999999</c:v>
                </c:pt>
                <c:pt idx="4594">
                  <c:v>24.762516999999999</c:v>
                </c:pt>
                <c:pt idx="4595">
                  <c:v>24.767361999999999</c:v>
                </c:pt>
                <c:pt idx="4596">
                  <c:v>24.772207000000002</c:v>
                </c:pt>
                <c:pt idx="4597">
                  <c:v>24.777052000000001</c:v>
                </c:pt>
                <c:pt idx="4598">
                  <c:v>24.781897000000001</c:v>
                </c:pt>
                <c:pt idx="4599">
                  <c:v>24.786742</c:v>
                </c:pt>
                <c:pt idx="4600">
                  <c:v>24.791585999999999</c:v>
                </c:pt>
                <c:pt idx="4601">
                  <c:v>24.796430999999998</c:v>
                </c:pt>
                <c:pt idx="4602">
                  <c:v>24.801276000000001</c:v>
                </c:pt>
                <c:pt idx="4603">
                  <c:v>24.806121000000001</c:v>
                </c:pt>
                <c:pt idx="4604">
                  <c:v>24.810966000000001</c:v>
                </c:pt>
                <c:pt idx="4605">
                  <c:v>24.815811</c:v>
                </c:pt>
                <c:pt idx="4606">
                  <c:v>24.820656</c:v>
                </c:pt>
                <c:pt idx="4607">
                  <c:v>24.825500999999999</c:v>
                </c:pt>
                <c:pt idx="4608">
                  <c:v>24.830345999999999</c:v>
                </c:pt>
                <c:pt idx="4609">
                  <c:v>24.835190999999998</c:v>
                </c:pt>
                <c:pt idx="4610">
                  <c:v>24.840036000000001</c:v>
                </c:pt>
                <c:pt idx="4611">
                  <c:v>24.844881000000001</c:v>
                </c:pt>
                <c:pt idx="4612">
                  <c:v>24.849726</c:v>
                </c:pt>
                <c:pt idx="4613">
                  <c:v>24.854571</c:v>
                </c:pt>
                <c:pt idx="4614">
                  <c:v>24.859416</c:v>
                </c:pt>
                <c:pt idx="4615">
                  <c:v>24.864260999999999</c:v>
                </c:pt>
                <c:pt idx="4616">
                  <c:v>24.869105999999999</c:v>
                </c:pt>
                <c:pt idx="4617">
                  <c:v>24.873951000000002</c:v>
                </c:pt>
                <c:pt idx="4618">
                  <c:v>24.878796000000001</c:v>
                </c:pt>
                <c:pt idx="4619">
                  <c:v>24.883641000000001</c:v>
                </c:pt>
                <c:pt idx="4620">
                  <c:v>24.888486</c:v>
                </c:pt>
                <c:pt idx="4621">
                  <c:v>24.893331</c:v>
                </c:pt>
                <c:pt idx="4622">
                  <c:v>24.898174999999998</c:v>
                </c:pt>
                <c:pt idx="4623">
                  <c:v>24.903020000000001</c:v>
                </c:pt>
                <c:pt idx="4624">
                  <c:v>24.907865000000001</c:v>
                </c:pt>
                <c:pt idx="4625">
                  <c:v>24.912710000000001</c:v>
                </c:pt>
                <c:pt idx="4626">
                  <c:v>24.917555</c:v>
                </c:pt>
                <c:pt idx="4627">
                  <c:v>24.9224</c:v>
                </c:pt>
                <c:pt idx="4628">
                  <c:v>24.927244999999999</c:v>
                </c:pt>
                <c:pt idx="4629">
                  <c:v>24.932089999999999</c:v>
                </c:pt>
                <c:pt idx="4630">
                  <c:v>24.936934999999998</c:v>
                </c:pt>
                <c:pt idx="4631">
                  <c:v>24.941780000000001</c:v>
                </c:pt>
                <c:pt idx="4632">
                  <c:v>24.946625000000001</c:v>
                </c:pt>
                <c:pt idx="4633">
                  <c:v>24.95147</c:v>
                </c:pt>
                <c:pt idx="4634">
                  <c:v>24.956315</c:v>
                </c:pt>
                <c:pt idx="4635">
                  <c:v>24.96116</c:v>
                </c:pt>
                <c:pt idx="4636">
                  <c:v>24.966004999999999</c:v>
                </c:pt>
                <c:pt idx="4637">
                  <c:v>24.970849999999999</c:v>
                </c:pt>
                <c:pt idx="4638">
                  <c:v>24.975695000000002</c:v>
                </c:pt>
                <c:pt idx="4639">
                  <c:v>24.980540000000001</c:v>
                </c:pt>
                <c:pt idx="4640">
                  <c:v>24.985385000000001</c:v>
                </c:pt>
                <c:pt idx="4641">
                  <c:v>24.99023</c:v>
                </c:pt>
                <c:pt idx="4642">
                  <c:v>24.995075</c:v>
                </c:pt>
                <c:pt idx="4643">
                  <c:v>24.999919999999999</c:v>
                </c:pt>
                <c:pt idx="4644">
                  <c:v>25.004764999999999</c:v>
                </c:pt>
                <c:pt idx="4645">
                  <c:v>25.009609000000001</c:v>
                </c:pt>
                <c:pt idx="4646">
                  <c:v>25.014454000000001</c:v>
                </c:pt>
                <c:pt idx="4647">
                  <c:v>25.019299</c:v>
                </c:pt>
                <c:pt idx="4648">
                  <c:v>25.024144</c:v>
                </c:pt>
                <c:pt idx="4649">
                  <c:v>25.028988999999999</c:v>
                </c:pt>
                <c:pt idx="4650">
                  <c:v>25.033833999999999</c:v>
                </c:pt>
                <c:pt idx="4651">
                  <c:v>25.038678999999998</c:v>
                </c:pt>
                <c:pt idx="4652">
                  <c:v>25.043524000000001</c:v>
                </c:pt>
                <c:pt idx="4653">
                  <c:v>25.048369000000001</c:v>
                </c:pt>
                <c:pt idx="4654">
                  <c:v>25.053214000000001</c:v>
                </c:pt>
                <c:pt idx="4655">
                  <c:v>25.058059</c:v>
                </c:pt>
                <c:pt idx="4656">
                  <c:v>25.062904</c:v>
                </c:pt>
                <c:pt idx="4657">
                  <c:v>25.067748999999999</c:v>
                </c:pt>
                <c:pt idx="4658">
                  <c:v>25.072593999999999</c:v>
                </c:pt>
                <c:pt idx="4659">
                  <c:v>25.077438999999998</c:v>
                </c:pt>
                <c:pt idx="4660">
                  <c:v>25.082284000000001</c:v>
                </c:pt>
                <c:pt idx="4661">
                  <c:v>25.087129000000001</c:v>
                </c:pt>
                <c:pt idx="4662">
                  <c:v>25.091974</c:v>
                </c:pt>
                <c:pt idx="4663">
                  <c:v>25.096819</c:v>
                </c:pt>
                <c:pt idx="4664">
                  <c:v>25.101664</c:v>
                </c:pt>
                <c:pt idx="4665">
                  <c:v>25.106508999999999</c:v>
                </c:pt>
                <c:pt idx="4666">
                  <c:v>25.111353999999999</c:v>
                </c:pt>
                <c:pt idx="4667">
                  <c:v>25.116198000000001</c:v>
                </c:pt>
                <c:pt idx="4668">
                  <c:v>25.121043</c:v>
                </c:pt>
                <c:pt idx="4669">
                  <c:v>25.125888</c:v>
                </c:pt>
                <c:pt idx="4670">
                  <c:v>25.130732999999999</c:v>
                </c:pt>
                <c:pt idx="4671">
                  <c:v>25.135577999999999</c:v>
                </c:pt>
                <c:pt idx="4672">
                  <c:v>25.140422999999998</c:v>
                </c:pt>
                <c:pt idx="4673">
                  <c:v>25.145268000000002</c:v>
                </c:pt>
                <c:pt idx="4674">
                  <c:v>25.150113000000001</c:v>
                </c:pt>
                <c:pt idx="4675">
                  <c:v>25.154958000000001</c:v>
                </c:pt>
                <c:pt idx="4676">
                  <c:v>25.159803</c:v>
                </c:pt>
                <c:pt idx="4677">
                  <c:v>25.164648</c:v>
                </c:pt>
                <c:pt idx="4678">
                  <c:v>25.169492999999999</c:v>
                </c:pt>
              </c:numCache>
            </c:numRef>
          </c:xVal>
          <c:yVal>
            <c:numRef>
              <c:f>'Sample 15 (4096 scan)'!$G$3:$G$4681</c:f>
              <c:numCache>
                <c:formatCode>General</c:formatCode>
                <c:ptCount val="4679"/>
                <c:pt idx="0">
                  <c:v>0.97381400986082323</c:v>
                </c:pt>
                <c:pt idx="1">
                  <c:v>0.97377853211254828</c:v>
                </c:pt>
                <c:pt idx="2">
                  <c:v>0.97430018482695269</c:v>
                </c:pt>
                <c:pt idx="3">
                  <c:v>0.97514595959668815</c:v>
                </c:pt>
                <c:pt idx="4">
                  <c:v>0.97506484914486047</c:v>
                </c:pt>
                <c:pt idx="5">
                  <c:v>0.97381991815029845</c:v>
                </c:pt>
                <c:pt idx="6">
                  <c:v>0.97362454259110653</c:v>
                </c:pt>
                <c:pt idx="7">
                  <c:v>0.97473629741475865</c:v>
                </c:pt>
                <c:pt idx="8">
                  <c:v>0.97541308725431042</c:v>
                </c:pt>
                <c:pt idx="9">
                  <c:v>0.97429710749013665</c:v>
                </c:pt>
                <c:pt idx="10">
                  <c:v>0.97360133286231987</c:v>
                </c:pt>
                <c:pt idx="11">
                  <c:v>0.97397881921611418</c:v>
                </c:pt>
                <c:pt idx="12">
                  <c:v>0.97421969803166897</c:v>
                </c:pt>
                <c:pt idx="13">
                  <c:v>0.97399109909416093</c:v>
                </c:pt>
                <c:pt idx="14">
                  <c:v>0.97363049362968046</c:v>
                </c:pt>
                <c:pt idx="15">
                  <c:v>0.97430296594899291</c:v>
                </c:pt>
                <c:pt idx="16">
                  <c:v>0.97480966170026284</c:v>
                </c:pt>
                <c:pt idx="17">
                  <c:v>0.97495967276930018</c:v>
                </c:pt>
                <c:pt idx="18">
                  <c:v>0.97462354223094239</c:v>
                </c:pt>
                <c:pt idx="19">
                  <c:v>0.97377068190674243</c:v>
                </c:pt>
                <c:pt idx="20">
                  <c:v>0.97301278928614532</c:v>
                </c:pt>
                <c:pt idx="21">
                  <c:v>0.97345638924973044</c:v>
                </c:pt>
                <c:pt idx="22">
                  <c:v>0.97371639087403716</c:v>
                </c:pt>
                <c:pt idx="23">
                  <c:v>0.97429947470500622</c:v>
                </c:pt>
                <c:pt idx="24">
                  <c:v>0.97504411360231769</c:v>
                </c:pt>
                <c:pt idx="25">
                  <c:v>0.97429479924570861</c:v>
                </c:pt>
                <c:pt idx="26">
                  <c:v>0.97323637106268734</c:v>
                </c:pt>
                <c:pt idx="27">
                  <c:v>0.97298599350162807</c:v>
                </c:pt>
                <c:pt idx="28">
                  <c:v>0.97358400340126072</c:v>
                </c:pt>
                <c:pt idx="29">
                  <c:v>0.97401145294637403</c:v>
                </c:pt>
                <c:pt idx="30">
                  <c:v>0.97368871856438288</c:v>
                </c:pt>
                <c:pt idx="31">
                  <c:v>0.97334565590235789</c:v>
                </c:pt>
                <c:pt idx="32">
                  <c:v>0.97371390942679814</c:v>
                </c:pt>
                <c:pt idx="33">
                  <c:v>0.97350035841641847</c:v>
                </c:pt>
                <c:pt idx="34">
                  <c:v>0.97342477195137622</c:v>
                </c:pt>
                <c:pt idx="35">
                  <c:v>0.97386220183717731</c:v>
                </c:pt>
                <c:pt idx="36">
                  <c:v>0.97405474162259598</c:v>
                </c:pt>
                <c:pt idx="37">
                  <c:v>0.97406997114819971</c:v>
                </c:pt>
                <c:pt idx="38">
                  <c:v>0.97392447867420018</c:v>
                </c:pt>
                <c:pt idx="39">
                  <c:v>0.97370634259285704</c:v>
                </c:pt>
                <c:pt idx="40">
                  <c:v>0.97367502302526365</c:v>
                </c:pt>
                <c:pt idx="41">
                  <c:v>0.97408155154450848</c:v>
                </c:pt>
                <c:pt idx="42">
                  <c:v>0.97446216950798281</c:v>
                </c:pt>
                <c:pt idx="43">
                  <c:v>0.97499038535808646</c:v>
                </c:pt>
                <c:pt idx="44">
                  <c:v>0.97572434258355234</c:v>
                </c:pt>
                <c:pt idx="45">
                  <c:v>0.9751865015316038</c:v>
                </c:pt>
                <c:pt idx="46">
                  <c:v>0.97451128155466638</c:v>
                </c:pt>
                <c:pt idx="47">
                  <c:v>0.97444040311700508</c:v>
                </c:pt>
                <c:pt idx="48">
                  <c:v>0.97515871828583855</c:v>
                </c:pt>
                <c:pt idx="49">
                  <c:v>0.97596760796112392</c:v>
                </c:pt>
                <c:pt idx="50">
                  <c:v>0.97524545204783775</c:v>
                </c:pt>
                <c:pt idx="51">
                  <c:v>0.97441325741142404</c:v>
                </c:pt>
                <c:pt idx="52">
                  <c:v>0.97413621984904508</c:v>
                </c:pt>
                <c:pt idx="53">
                  <c:v>0.97409927027679799</c:v>
                </c:pt>
                <c:pt idx="54">
                  <c:v>0.97502163543183373</c:v>
                </c:pt>
                <c:pt idx="55">
                  <c:v>0.97606937727576448</c:v>
                </c:pt>
                <c:pt idx="56">
                  <c:v>0.97602034116408298</c:v>
                </c:pt>
                <c:pt idx="57">
                  <c:v>0.975740714812807</c:v>
                </c:pt>
                <c:pt idx="58">
                  <c:v>0.97571142699582314</c:v>
                </c:pt>
                <c:pt idx="59">
                  <c:v>0.97502123282491981</c:v>
                </c:pt>
                <c:pt idx="60">
                  <c:v>0.97446746123215666</c:v>
                </c:pt>
                <c:pt idx="61">
                  <c:v>0.97481140172708747</c:v>
                </c:pt>
                <c:pt idx="62">
                  <c:v>0.97554644526769241</c:v>
                </c:pt>
                <c:pt idx="63">
                  <c:v>0.97536610987503169</c:v>
                </c:pt>
                <c:pt idx="64">
                  <c:v>0.9743994674341212</c:v>
                </c:pt>
                <c:pt idx="65">
                  <c:v>0.97416883461572412</c:v>
                </c:pt>
                <c:pt idx="66">
                  <c:v>0.97494848471869089</c:v>
                </c:pt>
                <c:pt idx="67">
                  <c:v>0.9758366580445671</c:v>
                </c:pt>
                <c:pt idx="68">
                  <c:v>0.9754479364241716</c:v>
                </c:pt>
                <c:pt idx="69">
                  <c:v>0.97446452152077889</c:v>
                </c:pt>
                <c:pt idx="70">
                  <c:v>0.9746562427574913</c:v>
                </c:pt>
                <c:pt idx="71">
                  <c:v>0.975306082094893</c:v>
                </c:pt>
                <c:pt idx="72">
                  <c:v>0.97559628187688296</c:v>
                </c:pt>
                <c:pt idx="73">
                  <c:v>0.97561245970378996</c:v>
                </c:pt>
                <c:pt idx="74">
                  <c:v>0.97553197024282934</c:v>
                </c:pt>
                <c:pt idx="75">
                  <c:v>0.97551573902207644</c:v>
                </c:pt>
                <c:pt idx="76">
                  <c:v>0.97578268448561922</c:v>
                </c:pt>
                <c:pt idx="77">
                  <c:v>0.97612760455048531</c:v>
                </c:pt>
                <c:pt idx="78">
                  <c:v>0.97625161942557703</c:v>
                </c:pt>
                <c:pt idx="79">
                  <c:v>0.97613612310464981</c:v>
                </c:pt>
                <c:pt idx="80">
                  <c:v>0.9756339012482852</c:v>
                </c:pt>
                <c:pt idx="81">
                  <c:v>0.97542446392664683</c:v>
                </c:pt>
                <c:pt idx="82">
                  <c:v>0.97630432961675473</c:v>
                </c:pt>
                <c:pt idx="83">
                  <c:v>0.97673773493745231</c:v>
                </c:pt>
                <c:pt idx="84">
                  <c:v>0.97595698097971195</c:v>
                </c:pt>
                <c:pt idx="85">
                  <c:v>0.975562431055226</c:v>
                </c:pt>
                <c:pt idx="86">
                  <c:v>0.97568703079519625</c:v>
                </c:pt>
                <c:pt idx="87">
                  <c:v>0.97569430745451802</c:v>
                </c:pt>
                <c:pt idx="88">
                  <c:v>0.97576913042361701</c:v>
                </c:pt>
                <c:pt idx="89">
                  <c:v>0.97600935082051909</c:v>
                </c:pt>
                <c:pt idx="90">
                  <c:v>0.97628118433017219</c:v>
                </c:pt>
                <c:pt idx="91">
                  <c:v>0.97636057002806043</c:v>
                </c:pt>
                <c:pt idx="92">
                  <c:v>0.97671040158573585</c:v>
                </c:pt>
                <c:pt idx="93">
                  <c:v>0.97718197771210624</c:v>
                </c:pt>
                <c:pt idx="94">
                  <c:v>0.97669146381275673</c:v>
                </c:pt>
                <c:pt idx="95">
                  <c:v>0.97576751235406112</c:v>
                </c:pt>
                <c:pt idx="96">
                  <c:v>0.97573976519005767</c:v>
                </c:pt>
                <c:pt idx="97">
                  <c:v>0.97602773886022409</c:v>
                </c:pt>
                <c:pt idx="98">
                  <c:v>0.97582129703434806</c:v>
                </c:pt>
                <c:pt idx="99">
                  <c:v>0.97575294486493536</c:v>
                </c:pt>
                <c:pt idx="100">
                  <c:v>0.97614661598110519</c:v>
                </c:pt>
                <c:pt idx="101">
                  <c:v>0.97656780353441541</c:v>
                </c:pt>
                <c:pt idx="102">
                  <c:v>0.97691722597232755</c:v>
                </c:pt>
                <c:pt idx="103">
                  <c:v>0.97663030738987933</c:v>
                </c:pt>
                <c:pt idx="104">
                  <c:v>0.97587285134750923</c:v>
                </c:pt>
                <c:pt idx="105">
                  <c:v>0.97564954952075278</c:v>
                </c:pt>
                <c:pt idx="106">
                  <c:v>0.97544787989089099</c:v>
                </c:pt>
                <c:pt idx="107">
                  <c:v>0.97509308148090346</c:v>
                </c:pt>
                <c:pt idx="108">
                  <c:v>0.97526841217295912</c:v>
                </c:pt>
                <c:pt idx="109">
                  <c:v>0.97569005367200534</c:v>
                </c:pt>
                <c:pt idx="110">
                  <c:v>0.97575450807995834</c:v>
                </c:pt>
                <c:pt idx="111">
                  <c:v>0.97547703377451711</c:v>
                </c:pt>
                <c:pt idx="112">
                  <c:v>0.97554661418628075</c:v>
                </c:pt>
                <c:pt idx="113">
                  <c:v>0.97600051071042315</c:v>
                </c:pt>
                <c:pt idx="114">
                  <c:v>0.9760934448679518</c:v>
                </c:pt>
                <c:pt idx="115">
                  <c:v>0.97577236623860719</c:v>
                </c:pt>
                <c:pt idx="116">
                  <c:v>0.97522132953349816</c:v>
                </c:pt>
                <c:pt idx="117">
                  <c:v>0.97492967292102473</c:v>
                </c:pt>
                <c:pt idx="118">
                  <c:v>0.97535169836755098</c:v>
                </c:pt>
                <c:pt idx="119">
                  <c:v>0.97590155609675877</c:v>
                </c:pt>
                <c:pt idx="120">
                  <c:v>0.976067944573205</c:v>
                </c:pt>
                <c:pt idx="121">
                  <c:v>0.97597850680467746</c:v>
                </c:pt>
                <c:pt idx="122">
                  <c:v>0.97579405734999525</c:v>
                </c:pt>
                <c:pt idx="123">
                  <c:v>0.97545907094209205</c:v>
                </c:pt>
                <c:pt idx="124">
                  <c:v>0.97495949979625007</c:v>
                </c:pt>
                <c:pt idx="125">
                  <c:v>0.97460641603859755</c:v>
                </c:pt>
                <c:pt idx="126">
                  <c:v>0.97452700560732675</c:v>
                </c:pt>
                <c:pt idx="127">
                  <c:v>0.9746319549654362</c:v>
                </c:pt>
                <c:pt idx="128">
                  <c:v>0.97485723709611016</c:v>
                </c:pt>
                <c:pt idx="129">
                  <c:v>0.97505520150744496</c:v>
                </c:pt>
                <c:pt idx="130">
                  <c:v>0.97514561622305862</c:v>
                </c:pt>
                <c:pt idx="131">
                  <c:v>0.97501030244410325</c:v>
                </c:pt>
                <c:pt idx="132">
                  <c:v>0.97490766945088292</c:v>
                </c:pt>
                <c:pt idx="133">
                  <c:v>0.97519044354667084</c:v>
                </c:pt>
                <c:pt idx="134">
                  <c:v>0.97537399291976101</c:v>
                </c:pt>
                <c:pt idx="135">
                  <c:v>0.97521938958765586</c:v>
                </c:pt>
                <c:pt idx="136">
                  <c:v>0.97517187061077337</c:v>
                </c:pt>
                <c:pt idx="137">
                  <c:v>0.97521779187115643</c:v>
                </c:pt>
                <c:pt idx="138">
                  <c:v>0.97521996017572798</c:v>
                </c:pt>
                <c:pt idx="139">
                  <c:v>0.97552830788693001</c:v>
                </c:pt>
                <c:pt idx="140">
                  <c:v>0.97606667711097961</c:v>
                </c:pt>
                <c:pt idx="141">
                  <c:v>0.97615617092056894</c:v>
                </c:pt>
                <c:pt idx="142">
                  <c:v>0.9757217711960986</c:v>
                </c:pt>
                <c:pt idx="143">
                  <c:v>0.97534465976608975</c:v>
                </c:pt>
                <c:pt idx="144">
                  <c:v>0.97520700459004717</c:v>
                </c:pt>
                <c:pt idx="145">
                  <c:v>0.97503158351242014</c:v>
                </c:pt>
                <c:pt idx="146">
                  <c:v>0.97490495377430353</c:v>
                </c:pt>
                <c:pt idx="147">
                  <c:v>0.97505560356685284</c:v>
                </c:pt>
                <c:pt idx="148">
                  <c:v>0.97518353032376215</c:v>
                </c:pt>
                <c:pt idx="149">
                  <c:v>0.97497805875345567</c:v>
                </c:pt>
                <c:pt idx="150">
                  <c:v>0.97480345462562734</c:v>
                </c:pt>
                <c:pt idx="151">
                  <c:v>0.97495442538850108</c:v>
                </c:pt>
                <c:pt idx="152">
                  <c:v>0.97497909580464492</c:v>
                </c:pt>
                <c:pt idx="153">
                  <c:v>0.97454512316603503</c:v>
                </c:pt>
                <c:pt idx="154">
                  <c:v>0.97407999983280136</c:v>
                </c:pt>
                <c:pt idx="155">
                  <c:v>0.97400714404865174</c:v>
                </c:pt>
                <c:pt idx="156">
                  <c:v>0.97433950676154257</c:v>
                </c:pt>
                <c:pt idx="157">
                  <c:v>0.97487014399941718</c:v>
                </c:pt>
                <c:pt idx="158">
                  <c:v>0.97510707102368566</c:v>
                </c:pt>
                <c:pt idx="159">
                  <c:v>0.97490327799745313</c:v>
                </c:pt>
                <c:pt idx="160">
                  <c:v>0.9748075155016348</c:v>
                </c:pt>
                <c:pt idx="161">
                  <c:v>0.97494779251017993</c:v>
                </c:pt>
                <c:pt idx="162">
                  <c:v>0.97504543521751741</c:v>
                </c:pt>
                <c:pt idx="163">
                  <c:v>0.97521933252812598</c:v>
                </c:pt>
                <c:pt idx="164">
                  <c:v>0.97543843700672039</c:v>
                </c:pt>
                <c:pt idx="165">
                  <c:v>0.9753348364234018</c:v>
                </c:pt>
                <c:pt idx="166">
                  <c:v>0.97499723724444587</c:v>
                </c:pt>
                <c:pt idx="167">
                  <c:v>0.97481621517505712</c:v>
                </c:pt>
                <c:pt idx="168">
                  <c:v>0.97493827270336131</c:v>
                </c:pt>
                <c:pt idx="169">
                  <c:v>0.97527188567072653</c:v>
                </c:pt>
                <c:pt idx="170">
                  <c:v>0.9755051942353925</c:v>
                </c:pt>
                <c:pt idx="171">
                  <c:v>0.97538431079043064</c:v>
                </c:pt>
                <c:pt idx="172">
                  <c:v>0.97501737897327956</c:v>
                </c:pt>
                <c:pt idx="173">
                  <c:v>0.97464083204840235</c:v>
                </c:pt>
                <c:pt idx="174">
                  <c:v>0.9743882060036595</c:v>
                </c:pt>
                <c:pt idx="175">
                  <c:v>0.97433862046419861</c:v>
                </c:pt>
                <c:pt idx="176">
                  <c:v>0.97456229069612599</c:v>
                </c:pt>
                <c:pt idx="177">
                  <c:v>0.97492436151481654</c:v>
                </c:pt>
                <c:pt idx="178">
                  <c:v>0.97504652693380489</c:v>
                </c:pt>
                <c:pt idx="179">
                  <c:v>0.97477065358159876</c:v>
                </c:pt>
                <c:pt idx="180">
                  <c:v>0.9744164975671129</c:v>
                </c:pt>
                <c:pt idx="181">
                  <c:v>0.97435769863449295</c:v>
                </c:pt>
                <c:pt idx="182">
                  <c:v>0.97462178922679532</c:v>
                </c:pt>
                <c:pt idx="183">
                  <c:v>0.97503256085565271</c:v>
                </c:pt>
                <c:pt idx="184">
                  <c:v>0.97546217866206164</c:v>
                </c:pt>
                <c:pt idx="185">
                  <c:v>0.97581428115300539</c:v>
                </c:pt>
                <c:pt idx="186">
                  <c:v>0.97595753458431023</c:v>
                </c:pt>
                <c:pt idx="187">
                  <c:v>0.97585890305918011</c:v>
                </c:pt>
                <c:pt idx="188">
                  <c:v>0.97566737293161065</c:v>
                </c:pt>
                <c:pt idx="189">
                  <c:v>0.97551218700750653</c:v>
                </c:pt>
                <c:pt idx="190">
                  <c:v>0.9753891280951118</c:v>
                </c:pt>
                <c:pt idx="191">
                  <c:v>0.97524573704346273</c:v>
                </c:pt>
                <c:pt idx="192">
                  <c:v>0.97509543273218668</c:v>
                </c:pt>
                <c:pt idx="193">
                  <c:v>0.97504583743433793</c:v>
                </c:pt>
                <c:pt idx="194">
                  <c:v>0.97507776424303028</c:v>
                </c:pt>
                <c:pt idx="195">
                  <c:v>0.97506128914174062</c:v>
                </c:pt>
                <c:pt idx="196">
                  <c:v>0.97500126688890254</c:v>
                </c:pt>
                <c:pt idx="197">
                  <c:v>0.97499689181612692</c:v>
                </c:pt>
                <c:pt idx="198">
                  <c:v>0.97505778606199367</c:v>
                </c:pt>
                <c:pt idx="199">
                  <c:v>0.97514063677229978</c:v>
                </c:pt>
                <c:pt idx="200">
                  <c:v>0.97521356883879995</c:v>
                </c:pt>
                <c:pt idx="201">
                  <c:v>0.97526089408120764</c:v>
                </c:pt>
                <c:pt idx="202">
                  <c:v>0.97532574776723746</c:v>
                </c:pt>
                <c:pt idx="203">
                  <c:v>0.97540623607142984</c:v>
                </c:pt>
                <c:pt idx="204">
                  <c:v>0.97535039297231096</c:v>
                </c:pt>
                <c:pt idx="205">
                  <c:v>0.97506720306131944</c:v>
                </c:pt>
                <c:pt idx="206">
                  <c:v>0.97469758351899194</c:v>
                </c:pt>
                <c:pt idx="207">
                  <c:v>0.97445046502407406</c:v>
                </c:pt>
                <c:pt idx="208">
                  <c:v>0.97443457599133654</c:v>
                </c:pt>
                <c:pt idx="209">
                  <c:v>0.97461974390223616</c:v>
                </c:pt>
                <c:pt idx="210">
                  <c:v>0.97491361979954994</c:v>
                </c:pt>
                <c:pt idx="211">
                  <c:v>0.97527234117523065</c:v>
                </c:pt>
                <c:pt idx="212">
                  <c:v>0.9755532573919381</c:v>
                </c:pt>
                <c:pt idx="213">
                  <c:v>0.97547867124012311</c:v>
                </c:pt>
                <c:pt idx="214">
                  <c:v>0.97504951454468669</c:v>
                </c:pt>
                <c:pt idx="215">
                  <c:v>0.97465775997217341</c:v>
                </c:pt>
                <c:pt idx="216">
                  <c:v>0.97458471407095981</c:v>
                </c:pt>
                <c:pt idx="217">
                  <c:v>0.97474978967404935</c:v>
                </c:pt>
                <c:pt idx="218">
                  <c:v>0.97497408299235788</c:v>
                </c:pt>
                <c:pt idx="219">
                  <c:v>0.97508642795764733</c:v>
                </c:pt>
                <c:pt idx="220">
                  <c:v>0.97496451552962182</c:v>
                </c:pt>
                <c:pt idx="221">
                  <c:v>0.97467281048856425</c:v>
                </c:pt>
                <c:pt idx="222">
                  <c:v>0.97440606869220869</c:v>
                </c:pt>
                <c:pt idx="223">
                  <c:v>0.97430769908164505</c:v>
                </c:pt>
                <c:pt idx="224">
                  <c:v>0.97434760019420363</c:v>
                </c:pt>
                <c:pt idx="225">
                  <c:v>0.97431544770383638</c:v>
                </c:pt>
                <c:pt idx="226">
                  <c:v>0.97403280734851727</c:v>
                </c:pt>
                <c:pt idx="227">
                  <c:v>0.97361652478367045</c:v>
                </c:pt>
                <c:pt idx="228">
                  <c:v>0.97336700546311139</c:v>
                </c:pt>
                <c:pt idx="229">
                  <c:v>0.97342293613625164</c:v>
                </c:pt>
                <c:pt idx="230">
                  <c:v>0.97370555551709048</c:v>
                </c:pt>
                <c:pt idx="231">
                  <c:v>0.9740900246387143</c:v>
                </c:pt>
                <c:pt idx="232">
                  <c:v>0.97446557985586424</c:v>
                </c:pt>
                <c:pt idx="233">
                  <c:v>0.97468324726120603</c:v>
                </c:pt>
                <c:pt idx="234">
                  <c:v>0.9746419998543544</c:v>
                </c:pt>
                <c:pt idx="235">
                  <c:v>0.97443746029026723</c:v>
                </c:pt>
                <c:pt idx="236">
                  <c:v>0.97430799487348785</c:v>
                </c:pt>
                <c:pt idx="237">
                  <c:v>0.97437888652156945</c:v>
                </c:pt>
                <c:pt idx="238">
                  <c:v>0.97452213688191491</c:v>
                </c:pt>
                <c:pt idx="239">
                  <c:v>0.97453808875184655</c:v>
                </c:pt>
                <c:pt idx="240">
                  <c:v>0.97442362446539499</c:v>
                </c:pt>
                <c:pt idx="241">
                  <c:v>0.97435946988074185</c:v>
                </c:pt>
                <c:pt idx="242">
                  <c:v>0.97438307480957331</c:v>
                </c:pt>
                <c:pt idx="243">
                  <c:v>0.97427614813276497</c:v>
                </c:pt>
                <c:pt idx="244">
                  <c:v>0.97396263687096651</c:v>
                </c:pt>
                <c:pt idx="245">
                  <c:v>0.97369083891769592</c:v>
                </c:pt>
                <c:pt idx="246">
                  <c:v>0.97363431858827754</c:v>
                </c:pt>
                <c:pt idx="247">
                  <c:v>0.97367762936271418</c:v>
                </c:pt>
                <c:pt idx="248">
                  <c:v>0.97368211408349448</c:v>
                </c:pt>
                <c:pt idx="249">
                  <c:v>0.97370392074598511</c:v>
                </c:pt>
                <c:pt idx="250">
                  <c:v>0.97391324856967298</c:v>
                </c:pt>
                <c:pt idx="251">
                  <c:v>0.97437357643992084</c:v>
                </c:pt>
                <c:pt idx="252">
                  <c:v>0.97493117376669514</c:v>
                </c:pt>
                <c:pt idx="253">
                  <c:v>0.97531239273144599</c:v>
                </c:pt>
                <c:pt idx="254">
                  <c:v>0.9753380734483359</c:v>
                </c:pt>
                <c:pt idx="255">
                  <c:v>0.97501128062034459</c:v>
                </c:pt>
                <c:pt idx="256">
                  <c:v>0.97445593562630284</c:v>
                </c:pt>
                <c:pt idx="257">
                  <c:v>0.97389456105326422</c:v>
                </c:pt>
                <c:pt idx="258">
                  <c:v>0.97353401877945567</c:v>
                </c:pt>
                <c:pt idx="259">
                  <c:v>0.97339219800717125</c:v>
                </c:pt>
                <c:pt idx="260">
                  <c:v>0.97333755331687488</c:v>
                </c:pt>
                <c:pt idx="261">
                  <c:v>0.97327990486997762</c:v>
                </c:pt>
                <c:pt idx="262">
                  <c:v>0.97330026198324104</c:v>
                </c:pt>
                <c:pt idx="263">
                  <c:v>0.97352298630916234</c:v>
                </c:pt>
                <c:pt idx="264">
                  <c:v>0.97389630418490725</c:v>
                </c:pt>
                <c:pt idx="265">
                  <c:v>0.97427561504502069</c:v>
                </c:pt>
                <c:pt idx="266">
                  <c:v>0.97458213902274349</c:v>
                </c:pt>
                <c:pt idx="267">
                  <c:v>0.97479724602152551</c:v>
                </c:pt>
                <c:pt idx="268">
                  <c:v>0.97488963647955973</c:v>
                </c:pt>
                <c:pt idx="269">
                  <c:v>0.974777042971265</c:v>
                </c:pt>
                <c:pt idx="270">
                  <c:v>0.9743711570378637</c:v>
                </c:pt>
                <c:pt idx="271">
                  <c:v>0.9737520735760965</c:v>
                </c:pt>
                <c:pt idx="272">
                  <c:v>0.97329466686096822</c:v>
                </c:pt>
                <c:pt idx="273">
                  <c:v>0.97321948033894956</c:v>
                </c:pt>
                <c:pt idx="274">
                  <c:v>0.97336970361482211</c:v>
                </c:pt>
                <c:pt idx="275">
                  <c:v>0.97352127921797593</c:v>
                </c:pt>
                <c:pt idx="276">
                  <c:v>0.97360115050615781</c:v>
                </c:pt>
                <c:pt idx="277">
                  <c:v>0.97371802486990122</c:v>
                </c:pt>
                <c:pt idx="278">
                  <c:v>0.97393888455894773</c:v>
                </c:pt>
                <c:pt idx="279">
                  <c:v>0.97406196929667399</c:v>
                </c:pt>
                <c:pt idx="280">
                  <c:v>0.97393150253751826</c:v>
                </c:pt>
                <c:pt idx="281">
                  <c:v>0.97363559345117945</c:v>
                </c:pt>
                <c:pt idx="282">
                  <c:v>0.97336712811230142</c:v>
                </c:pt>
                <c:pt idx="283">
                  <c:v>0.97330038493979543</c:v>
                </c:pt>
                <c:pt idx="284">
                  <c:v>0.97347239757819048</c:v>
                </c:pt>
                <c:pt idx="285">
                  <c:v>0.97381129642407316</c:v>
                </c:pt>
                <c:pt idx="286">
                  <c:v>0.97420004193890852</c:v>
                </c:pt>
                <c:pt idx="287">
                  <c:v>0.9745291170543513</c:v>
                </c:pt>
                <c:pt idx="288">
                  <c:v>0.97475165010976006</c:v>
                </c:pt>
                <c:pt idx="289">
                  <c:v>0.97487378914382761</c:v>
                </c:pt>
                <c:pt idx="290">
                  <c:v>0.97492407281919791</c:v>
                </c:pt>
                <c:pt idx="291">
                  <c:v>0.97481244568548919</c:v>
                </c:pt>
                <c:pt idx="292">
                  <c:v>0.97447051817298647</c:v>
                </c:pt>
                <c:pt idx="293">
                  <c:v>0.9740176756487402</c:v>
                </c:pt>
                <c:pt idx="294">
                  <c:v>0.97364178476562302</c:v>
                </c:pt>
                <c:pt idx="295">
                  <c:v>0.97350615446203526</c:v>
                </c:pt>
                <c:pt idx="296">
                  <c:v>0.97354614309606724</c:v>
                </c:pt>
                <c:pt idx="297">
                  <c:v>0.97353737027679133</c:v>
                </c:pt>
                <c:pt idx="298">
                  <c:v>0.97343511134087402</c:v>
                </c:pt>
                <c:pt idx="299">
                  <c:v>0.97332005069717342</c:v>
                </c:pt>
                <c:pt idx="300">
                  <c:v>0.97332987814334715</c:v>
                </c:pt>
                <c:pt idx="301">
                  <c:v>0.97353401877945567</c:v>
                </c:pt>
                <c:pt idx="302">
                  <c:v>0.9737903633661561</c:v>
                </c:pt>
                <c:pt idx="303">
                  <c:v>0.97395592124170782</c:v>
                </c:pt>
                <c:pt idx="304">
                  <c:v>0.97398325262113672</c:v>
                </c:pt>
                <c:pt idx="305">
                  <c:v>0.9739057992025939</c:v>
                </c:pt>
                <c:pt idx="306">
                  <c:v>0.97383992408205289</c:v>
                </c:pt>
                <c:pt idx="307">
                  <c:v>0.97383847838288695</c:v>
                </c:pt>
                <c:pt idx="308">
                  <c:v>0.97386587283413062</c:v>
                </c:pt>
                <c:pt idx="309">
                  <c:v>0.97387249136158982</c:v>
                </c:pt>
                <c:pt idx="310">
                  <c:v>0.9738099094478222</c:v>
                </c:pt>
                <c:pt idx="311">
                  <c:v>0.9736795081901034</c:v>
                </c:pt>
                <c:pt idx="312">
                  <c:v>0.97355028480525907</c:v>
                </c:pt>
                <c:pt idx="313">
                  <c:v>0.97349163145154061</c:v>
                </c:pt>
                <c:pt idx="314">
                  <c:v>0.9735522336204987</c:v>
                </c:pt>
                <c:pt idx="315">
                  <c:v>0.97374191801383359</c:v>
                </c:pt>
                <c:pt idx="316">
                  <c:v>0.97396503489029995</c:v>
                </c:pt>
                <c:pt idx="317">
                  <c:v>0.97407994014972665</c:v>
                </c:pt>
                <c:pt idx="318">
                  <c:v>0.97397839980085321</c:v>
                </c:pt>
                <c:pt idx="319">
                  <c:v>0.97358418587587048</c:v>
                </c:pt>
                <c:pt idx="320">
                  <c:v>0.97299376763886924</c:v>
                </c:pt>
                <c:pt idx="321">
                  <c:v>0.97245511268703777</c:v>
                </c:pt>
                <c:pt idx="322">
                  <c:v>0.97212999799223732</c:v>
                </c:pt>
                <c:pt idx="323">
                  <c:v>0.97211028990058823</c:v>
                </c:pt>
                <c:pt idx="324">
                  <c:v>0.97227490774082881</c:v>
                </c:pt>
                <c:pt idx="325">
                  <c:v>0.97244566082314288</c:v>
                </c:pt>
                <c:pt idx="326">
                  <c:v>0.97258028098632299</c:v>
                </c:pt>
                <c:pt idx="327">
                  <c:v>0.97268010662711812</c:v>
                </c:pt>
                <c:pt idx="328">
                  <c:v>0.972808510380759</c:v>
                </c:pt>
                <c:pt idx="329">
                  <c:v>0.97290731796889907</c:v>
                </c:pt>
                <c:pt idx="330">
                  <c:v>0.97293113787612262</c:v>
                </c:pt>
                <c:pt idx="331">
                  <c:v>0.97286130251305236</c:v>
                </c:pt>
                <c:pt idx="332">
                  <c:v>0.9727964238266319</c:v>
                </c:pt>
                <c:pt idx="333">
                  <c:v>0.972846988721907</c:v>
                </c:pt>
                <c:pt idx="334">
                  <c:v>0.97299084482575804</c:v>
                </c:pt>
                <c:pt idx="335">
                  <c:v>0.97316460451862019</c:v>
                </c:pt>
                <c:pt idx="336">
                  <c:v>0.97322059027560426</c:v>
                </c:pt>
                <c:pt idx="337">
                  <c:v>0.97315026522760717</c:v>
                </c:pt>
                <c:pt idx="338">
                  <c:v>0.97298157679515329</c:v>
                </c:pt>
                <c:pt idx="339">
                  <c:v>0.97276840998101122</c:v>
                </c:pt>
                <c:pt idx="340">
                  <c:v>0.97255956447876657</c:v>
                </c:pt>
                <c:pt idx="341">
                  <c:v>0.97241576144766484</c:v>
                </c:pt>
                <c:pt idx="342">
                  <c:v>0.97238067884573753</c:v>
                </c:pt>
                <c:pt idx="343">
                  <c:v>0.9724997273272864</c:v>
                </c:pt>
                <c:pt idx="344">
                  <c:v>0.97267129831437105</c:v>
                </c:pt>
                <c:pt idx="345">
                  <c:v>0.97280093342833296</c:v>
                </c:pt>
                <c:pt idx="346">
                  <c:v>0.97281946504927019</c:v>
                </c:pt>
                <c:pt idx="347">
                  <c:v>0.97275410993151457</c:v>
                </c:pt>
                <c:pt idx="348">
                  <c:v>0.97271713337055132</c:v>
                </c:pt>
                <c:pt idx="349">
                  <c:v>0.97274463515143739</c:v>
                </c:pt>
                <c:pt idx="350">
                  <c:v>0.97284867676664666</c:v>
                </c:pt>
                <c:pt idx="351">
                  <c:v>0.97294011167192074</c:v>
                </c:pt>
                <c:pt idx="352">
                  <c:v>0.97299768495606109</c:v>
                </c:pt>
                <c:pt idx="353">
                  <c:v>0.97300993067869956</c:v>
                </c:pt>
                <c:pt idx="354">
                  <c:v>0.97301117358870581</c:v>
                </c:pt>
                <c:pt idx="355">
                  <c:v>0.97299613053311917</c:v>
                </c:pt>
                <c:pt idx="356">
                  <c:v>0.9729644630173202</c:v>
                </c:pt>
                <c:pt idx="357">
                  <c:v>0.97290881512446936</c:v>
                </c:pt>
                <c:pt idx="358">
                  <c:v>0.97289496327804481</c:v>
                </c:pt>
                <c:pt idx="359">
                  <c:v>0.97295232122490161</c:v>
                </c:pt>
                <c:pt idx="360">
                  <c:v>0.97310936858181174</c:v>
                </c:pt>
                <c:pt idx="361">
                  <c:v>0.97329091562810821</c:v>
                </c:pt>
                <c:pt idx="362">
                  <c:v>0.97340040648234072</c:v>
                </c:pt>
                <c:pt idx="363">
                  <c:v>0.97336749605648254</c:v>
                </c:pt>
                <c:pt idx="364">
                  <c:v>0.97314030975074783</c:v>
                </c:pt>
                <c:pt idx="365">
                  <c:v>0.972807508590807</c:v>
                </c:pt>
                <c:pt idx="366">
                  <c:v>0.97243969623386961</c:v>
                </c:pt>
                <c:pt idx="367">
                  <c:v>0.97218077673342751</c:v>
                </c:pt>
                <c:pt idx="368">
                  <c:v>0.97207803360947032</c:v>
                </c:pt>
                <c:pt idx="369">
                  <c:v>0.97211099629438025</c:v>
                </c:pt>
                <c:pt idx="370">
                  <c:v>0.97220485141475721</c:v>
                </c:pt>
                <c:pt idx="371">
                  <c:v>0.97226028466688519</c:v>
                </c:pt>
                <c:pt idx="372">
                  <c:v>0.97227337555327398</c:v>
                </c:pt>
                <c:pt idx="373">
                  <c:v>0.97225370496200803</c:v>
                </c:pt>
                <c:pt idx="374">
                  <c:v>0.97226954471392724</c:v>
                </c:pt>
                <c:pt idx="375">
                  <c:v>0.97233708132376662</c:v>
                </c:pt>
                <c:pt idx="376">
                  <c:v>0.97247584467517278</c:v>
                </c:pt>
                <c:pt idx="377">
                  <c:v>0.97264611605484719</c:v>
                </c:pt>
                <c:pt idx="378">
                  <c:v>0.97280487871657817</c:v>
                </c:pt>
                <c:pt idx="379">
                  <c:v>0.9729018276905691</c:v>
                </c:pt>
                <c:pt idx="380">
                  <c:v>0.97290507208040822</c:v>
                </c:pt>
                <c:pt idx="381">
                  <c:v>0.97284773897696974</c:v>
                </c:pt>
                <c:pt idx="382">
                  <c:v>0.97276772023869063</c:v>
                </c:pt>
                <c:pt idx="383">
                  <c:v>0.97273025982630534</c:v>
                </c:pt>
                <c:pt idx="384">
                  <c:v>0.9727124213795475</c:v>
                </c:pt>
                <c:pt idx="385">
                  <c:v>0.97268318886581739</c:v>
                </c:pt>
                <c:pt idx="386">
                  <c:v>0.9726021174244277</c:v>
                </c:pt>
                <c:pt idx="387">
                  <c:v>0.97250219676340455</c:v>
                </c:pt>
                <c:pt idx="388">
                  <c:v>0.97243734811589577</c:v>
                </c:pt>
                <c:pt idx="389">
                  <c:v>0.97245219500796365</c:v>
                </c:pt>
                <c:pt idx="390">
                  <c:v>0.97252023591285019</c:v>
                </c:pt>
                <c:pt idx="391">
                  <c:v>0.97257838683381437</c:v>
                </c:pt>
                <c:pt idx="392">
                  <c:v>0.97257554535970869</c:v>
                </c:pt>
                <c:pt idx="393">
                  <c:v>0.97252055228350476</c:v>
                </c:pt>
                <c:pt idx="394">
                  <c:v>0.97247926680474162</c:v>
                </c:pt>
                <c:pt idx="395">
                  <c:v>0.97249447112244736</c:v>
                </c:pt>
                <c:pt idx="396">
                  <c:v>0.9725721352021206</c:v>
                </c:pt>
                <c:pt idx="397">
                  <c:v>0.9726287897923499</c:v>
                </c:pt>
                <c:pt idx="398">
                  <c:v>0.97260508230392495</c:v>
                </c:pt>
                <c:pt idx="399">
                  <c:v>0.97245739587249524</c:v>
                </c:pt>
                <c:pt idx="400">
                  <c:v>0.97225434383670606</c:v>
                </c:pt>
                <c:pt idx="401">
                  <c:v>0.9720597685102188</c:v>
                </c:pt>
                <c:pt idx="402">
                  <c:v>0.97195548072192928</c:v>
                </c:pt>
                <c:pt idx="403">
                  <c:v>0.97193022056985834</c:v>
                </c:pt>
                <c:pt idx="404">
                  <c:v>0.97195199346096184</c:v>
                </c:pt>
                <c:pt idx="405">
                  <c:v>0.97193978463237329</c:v>
                </c:pt>
                <c:pt idx="406">
                  <c:v>0.9718851351608998</c:v>
                </c:pt>
                <c:pt idx="407">
                  <c:v>0.97179000559630102</c:v>
                </c:pt>
                <c:pt idx="408">
                  <c:v>0.97174027053243117</c:v>
                </c:pt>
                <c:pt idx="409">
                  <c:v>0.97175406209753701</c:v>
                </c:pt>
                <c:pt idx="410">
                  <c:v>0.97186013562147044</c:v>
                </c:pt>
                <c:pt idx="411">
                  <c:v>0.9719800729670125</c:v>
                </c:pt>
                <c:pt idx="412">
                  <c:v>0.97209140328993693</c:v>
                </c:pt>
                <c:pt idx="413">
                  <c:v>0.97214084112801535</c:v>
                </c:pt>
                <c:pt idx="414">
                  <c:v>0.97217347337624083</c:v>
                </c:pt>
                <c:pt idx="415">
                  <c:v>0.97220248328817438</c:v>
                </c:pt>
                <c:pt idx="416">
                  <c:v>0.97226494700804644</c:v>
                </c:pt>
                <c:pt idx="417">
                  <c:v>0.9723268243305756</c:v>
                </c:pt>
                <c:pt idx="418">
                  <c:v>0.97236133894319876</c:v>
                </c:pt>
                <c:pt idx="419">
                  <c:v>0.97231535238185829</c:v>
                </c:pt>
                <c:pt idx="420">
                  <c:v>0.9721905755949839</c:v>
                </c:pt>
                <c:pt idx="421">
                  <c:v>0.97201572886260201</c:v>
                </c:pt>
                <c:pt idx="422">
                  <c:v>0.97186505956747127</c:v>
                </c:pt>
                <c:pt idx="423">
                  <c:v>0.97179292846093657</c:v>
                </c:pt>
                <c:pt idx="424">
                  <c:v>0.97185086849205193</c:v>
                </c:pt>
                <c:pt idx="425">
                  <c:v>0.97202365338872876</c:v>
                </c:pt>
                <c:pt idx="426">
                  <c:v>0.97227037477403233</c:v>
                </c:pt>
                <c:pt idx="427">
                  <c:v>0.97252010936356859</c:v>
                </c:pt>
                <c:pt idx="428">
                  <c:v>0.97273107609575216</c:v>
                </c:pt>
                <c:pt idx="429">
                  <c:v>0.97285936527994465</c:v>
                </c:pt>
                <c:pt idx="430">
                  <c:v>0.97290607027605458</c:v>
                </c:pt>
                <c:pt idx="431">
                  <c:v>0.97287254823126113</c:v>
                </c:pt>
                <c:pt idx="432">
                  <c:v>0.97277110607882633</c:v>
                </c:pt>
                <c:pt idx="433">
                  <c:v>0.97260609155139954</c:v>
                </c:pt>
                <c:pt idx="434">
                  <c:v>0.97240496177448987</c:v>
                </c:pt>
                <c:pt idx="435">
                  <c:v>0.97217738155143674</c:v>
                </c:pt>
                <c:pt idx="436">
                  <c:v>0.97195483496557444</c:v>
                </c:pt>
                <c:pt idx="437">
                  <c:v>0.9717510051143734</c:v>
                </c:pt>
                <c:pt idx="438">
                  <c:v>0.97157732167138711</c:v>
                </c:pt>
                <c:pt idx="439">
                  <c:v>0.97147011638479286</c:v>
                </c:pt>
                <c:pt idx="440">
                  <c:v>0.97143961878297402</c:v>
                </c:pt>
                <c:pt idx="441">
                  <c:v>0.97152950618256728</c:v>
                </c:pt>
                <c:pt idx="442">
                  <c:v>0.97171872400964476</c:v>
                </c:pt>
                <c:pt idx="443">
                  <c:v>0.9720025807970667</c:v>
                </c:pt>
                <c:pt idx="444">
                  <c:v>0.97229673221586255</c:v>
                </c:pt>
                <c:pt idx="445">
                  <c:v>0.97257346142490109</c:v>
                </c:pt>
                <c:pt idx="446">
                  <c:v>0.97275655652489224</c:v>
                </c:pt>
                <c:pt idx="447">
                  <c:v>0.97284955200778922</c:v>
                </c:pt>
                <c:pt idx="448">
                  <c:v>0.9728491769078973</c:v>
                </c:pt>
                <c:pt idx="449">
                  <c:v>0.97279423138907428</c:v>
                </c:pt>
                <c:pt idx="450">
                  <c:v>0.97271204438511272</c:v>
                </c:pt>
                <c:pt idx="451">
                  <c:v>0.97264863532464507</c:v>
                </c:pt>
                <c:pt idx="452">
                  <c:v>0.97261813657234231</c:v>
                </c:pt>
                <c:pt idx="453">
                  <c:v>0.972631310657882</c:v>
                </c:pt>
                <c:pt idx="454">
                  <c:v>0.97267469614282431</c:v>
                </c:pt>
                <c:pt idx="455">
                  <c:v>0.97271173021910518</c:v>
                </c:pt>
                <c:pt idx="456">
                  <c:v>0.97271681926313325</c:v>
                </c:pt>
                <c:pt idx="457">
                  <c:v>0.97265172111394627</c:v>
                </c:pt>
                <c:pt idx="458">
                  <c:v>0.97253680883104321</c:v>
                </c:pt>
                <c:pt idx="459">
                  <c:v>0.97236999267833846</c:v>
                </c:pt>
                <c:pt idx="460">
                  <c:v>0.9722306956728507</c:v>
                </c:pt>
                <c:pt idx="461">
                  <c:v>0.97212762348819703</c:v>
                </c:pt>
                <c:pt idx="462">
                  <c:v>0.97210990458734226</c:v>
                </c:pt>
                <c:pt idx="463">
                  <c:v>0.97214603663829224</c:v>
                </c:pt>
                <c:pt idx="464">
                  <c:v>0.97220811525854811</c:v>
                </c:pt>
                <c:pt idx="465">
                  <c:v>0.97224066870661541</c:v>
                </c:pt>
                <c:pt idx="466">
                  <c:v>0.97219813052937787</c:v>
                </c:pt>
                <c:pt idx="467">
                  <c:v>0.97210007730074466</c:v>
                </c:pt>
                <c:pt idx="468">
                  <c:v>0.971943467219619</c:v>
                </c:pt>
                <c:pt idx="469">
                  <c:v>0.97183109273869295</c:v>
                </c:pt>
                <c:pt idx="470">
                  <c:v>0.97176758690302356</c:v>
                </c:pt>
                <c:pt idx="471">
                  <c:v>0.97179052523881559</c:v>
                </c:pt>
                <c:pt idx="472">
                  <c:v>0.97186240333521945</c:v>
                </c:pt>
                <c:pt idx="473">
                  <c:v>0.97191994203257714</c:v>
                </c:pt>
                <c:pt idx="474">
                  <c:v>0.97194934543617761</c:v>
                </c:pt>
                <c:pt idx="475">
                  <c:v>0.97191147072430628</c:v>
                </c:pt>
                <c:pt idx="476">
                  <c:v>0.97185942287368954</c:v>
                </c:pt>
                <c:pt idx="477">
                  <c:v>0.97180636973815537</c:v>
                </c:pt>
                <c:pt idx="478">
                  <c:v>0.97178766708652609</c:v>
                </c:pt>
                <c:pt idx="479">
                  <c:v>0.97181045929019094</c:v>
                </c:pt>
                <c:pt idx="480">
                  <c:v>0.97185203515174545</c:v>
                </c:pt>
                <c:pt idx="481">
                  <c:v>0.9719092716464478</c:v>
                </c:pt>
                <c:pt idx="482">
                  <c:v>0.97195748247213876</c:v>
                </c:pt>
                <c:pt idx="483">
                  <c:v>0.97200000202070747</c:v>
                </c:pt>
                <c:pt idx="484">
                  <c:v>0.97203730665480681</c:v>
                </c:pt>
                <c:pt idx="485">
                  <c:v>0.97207102482527852</c:v>
                </c:pt>
                <c:pt idx="486">
                  <c:v>0.97210438117913855</c:v>
                </c:pt>
                <c:pt idx="487">
                  <c:v>0.97213564464863667</c:v>
                </c:pt>
                <c:pt idx="488">
                  <c:v>0.97216283523433111</c:v>
                </c:pt>
                <c:pt idx="489">
                  <c:v>0.97219147205045975</c:v>
                </c:pt>
                <c:pt idx="490">
                  <c:v>0.97222282979312313</c:v>
                </c:pt>
                <c:pt idx="491">
                  <c:v>0.97226296720548122</c:v>
                </c:pt>
                <c:pt idx="492">
                  <c:v>0.97231496990167476</c:v>
                </c:pt>
                <c:pt idx="493">
                  <c:v>0.97236872024018017</c:v>
                </c:pt>
                <c:pt idx="494">
                  <c:v>0.97242420765681259</c:v>
                </c:pt>
                <c:pt idx="495">
                  <c:v>0.97245758612940725</c:v>
                </c:pt>
                <c:pt idx="496">
                  <c:v>0.97246779465606537</c:v>
                </c:pt>
                <c:pt idx="497">
                  <c:v>0.97244940389531176</c:v>
                </c:pt>
                <c:pt idx="498">
                  <c:v>0.97240547008919742</c:v>
                </c:pt>
                <c:pt idx="499">
                  <c:v>0.97236102073952235</c:v>
                </c:pt>
                <c:pt idx="500">
                  <c:v>0.97231535238185829</c:v>
                </c:pt>
                <c:pt idx="501">
                  <c:v>0.97227943996662036</c:v>
                </c:pt>
                <c:pt idx="502">
                  <c:v>0.97224801832907159</c:v>
                </c:pt>
                <c:pt idx="503">
                  <c:v>0.97220619539685382</c:v>
                </c:pt>
                <c:pt idx="504">
                  <c:v>0.97216148915553402</c:v>
                </c:pt>
                <c:pt idx="505">
                  <c:v>0.9721200493940817</c:v>
                </c:pt>
                <c:pt idx="506">
                  <c:v>0.9720947447096665</c:v>
                </c:pt>
                <c:pt idx="507">
                  <c:v>0.97211786664604694</c:v>
                </c:pt>
                <c:pt idx="508">
                  <c:v>0.97217321708327897</c:v>
                </c:pt>
                <c:pt idx="509">
                  <c:v>0.97226085951842389</c:v>
                </c:pt>
                <c:pt idx="510">
                  <c:v>0.97234650675884082</c:v>
                </c:pt>
                <c:pt idx="511">
                  <c:v>0.97238506660993251</c:v>
                </c:pt>
                <c:pt idx="512">
                  <c:v>0.97238061524982711</c:v>
                </c:pt>
                <c:pt idx="513">
                  <c:v>0.97230610763139746</c:v>
                </c:pt>
                <c:pt idx="514">
                  <c:v>0.97220901114862113</c:v>
                </c:pt>
                <c:pt idx="515">
                  <c:v>0.97212319481860865</c:v>
                </c:pt>
                <c:pt idx="516">
                  <c:v>0.97206915980659581</c:v>
                </c:pt>
                <c:pt idx="517">
                  <c:v>0.97209056787248971</c:v>
                </c:pt>
                <c:pt idx="518">
                  <c:v>0.97214776825972649</c:v>
                </c:pt>
                <c:pt idx="519">
                  <c:v>0.97222653918470958</c:v>
                </c:pt>
                <c:pt idx="520">
                  <c:v>0.97229762524930841</c:v>
                </c:pt>
                <c:pt idx="521">
                  <c:v>0.97231892194210234</c:v>
                </c:pt>
                <c:pt idx="522">
                  <c:v>0.97232032414341574</c:v>
                </c:pt>
                <c:pt idx="523">
                  <c:v>0.97230693659705891</c:v>
                </c:pt>
                <c:pt idx="524">
                  <c:v>0.97230808435470295</c:v>
                </c:pt>
                <c:pt idx="525">
                  <c:v>0.97236471167694916</c:v>
                </c:pt>
                <c:pt idx="526">
                  <c:v>0.97245492241303977</c:v>
                </c:pt>
                <c:pt idx="527">
                  <c:v>0.97258154368197314</c:v>
                </c:pt>
                <c:pt idx="528">
                  <c:v>0.97271009649755902</c:v>
                </c:pt>
                <c:pt idx="529">
                  <c:v>0.97279698756773136</c:v>
                </c:pt>
                <c:pt idx="530">
                  <c:v>0.97283829675646805</c:v>
                </c:pt>
                <c:pt idx="531">
                  <c:v>0.97279773920435797</c:v>
                </c:pt>
                <c:pt idx="532">
                  <c:v>0.97269224486099937</c:v>
                </c:pt>
                <c:pt idx="533">
                  <c:v>0.97252694219088831</c:v>
                </c:pt>
                <c:pt idx="534">
                  <c:v>0.97231796585502595</c:v>
                </c:pt>
                <c:pt idx="535">
                  <c:v>0.97211183110034027</c:v>
                </c:pt>
                <c:pt idx="536">
                  <c:v>0.9719116647523226</c:v>
                </c:pt>
                <c:pt idx="537">
                  <c:v>0.9717724620470729</c:v>
                </c:pt>
                <c:pt idx="538">
                  <c:v>0.97168568886804396</c:v>
                </c:pt>
                <c:pt idx="539">
                  <c:v>0.97165470377390439</c:v>
                </c:pt>
                <c:pt idx="540">
                  <c:v>0.97167636428914317</c:v>
                </c:pt>
                <c:pt idx="541">
                  <c:v>0.97171077824822394</c:v>
                </c:pt>
                <c:pt idx="542">
                  <c:v>0.97175971989559218</c:v>
                </c:pt>
                <c:pt idx="543">
                  <c:v>0.97180507134360383</c:v>
                </c:pt>
                <c:pt idx="544">
                  <c:v>0.97184652550042738</c:v>
                </c:pt>
                <c:pt idx="545">
                  <c:v>0.97187969673800634</c:v>
                </c:pt>
                <c:pt idx="546">
                  <c:v>0.97190681364980458</c:v>
                </c:pt>
                <c:pt idx="547">
                  <c:v>0.97191011249066372</c:v>
                </c:pt>
                <c:pt idx="548">
                  <c:v>0.97188215710722758</c:v>
                </c:pt>
                <c:pt idx="549">
                  <c:v>0.97183213050047168</c:v>
                </c:pt>
                <c:pt idx="550">
                  <c:v>0.97175250112619294</c:v>
                </c:pt>
                <c:pt idx="551">
                  <c:v>0.97167369024208605</c:v>
                </c:pt>
                <c:pt idx="552">
                  <c:v>0.97162198591021864</c:v>
                </c:pt>
                <c:pt idx="553">
                  <c:v>0.97159433244415117</c:v>
                </c:pt>
                <c:pt idx="554">
                  <c:v>0.9716086528494009</c:v>
                </c:pt>
                <c:pt idx="555">
                  <c:v>0.97165098328473432</c:v>
                </c:pt>
                <c:pt idx="556">
                  <c:v>0.97169338096407221</c:v>
                </c:pt>
                <c:pt idx="557">
                  <c:v>0.97173988010714329</c:v>
                </c:pt>
                <c:pt idx="558">
                  <c:v>0.97178084532569931</c:v>
                </c:pt>
                <c:pt idx="559">
                  <c:v>0.97181604089572615</c:v>
                </c:pt>
                <c:pt idx="560">
                  <c:v>0.97187594102254027</c:v>
                </c:pt>
                <c:pt idx="561">
                  <c:v>0.97196297040911295</c:v>
                </c:pt>
                <c:pt idx="562">
                  <c:v>0.97207398287534641</c:v>
                </c:pt>
                <c:pt idx="563">
                  <c:v>0.97222238207442857</c:v>
                </c:pt>
                <c:pt idx="564">
                  <c:v>0.97236038432117899</c:v>
                </c:pt>
                <c:pt idx="565">
                  <c:v>0.97246918931614368</c:v>
                </c:pt>
                <c:pt idx="566">
                  <c:v>0.97253288789842851</c:v>
                </c:pt>
                <c:pt idx="567">
                  <c:v>0.97250745149190232</c:v>
                </c:pt>
                <c:pt idx="568">
                  <c:v>0.97241264903431834</c:v>
                </c:pt>
                <c:pt idx="569">
                  <c:v>0.97226188144730097</c:v>
                </c:pt>
                <c:pt idx="570">
                  <c:v>0.9720555864378313</c:v>
                </c:pt>
                <c:pt idx="571">
                  <c:v>0.97186389344760593</c:v>
                </c:pt>
                <c:pt idx="572">
                  <c:v>0.97168288529649238</c:v>
                </c:pt>
                <c:pt idx="573">
                  <c:v>0.97154412135879942</c:v>
                </c:pt>
                <c:pt idx="574">
                  <c:v>0.97146269216820036</c:v>
                </c:pt>
                <c:pt idx="575">
                  <c:v>0.97141771140340949</c:v>
                </c:pt>
                <c:pt idx="576">
                  <c:v>0.9714048749572457</c:v>
                </c:pt>
                <c:pt idx="577">
                  <c:v>0.97141586857575835</c:v>
                </c:pt>
                <c:pt idx="578">
                  <c:v>0.97142837114571057</c:v>
                </c:pt>
                <c:pt idx="579">
                  <c:v>0.97145000740099641</c:v>
                </c:pt>
                <c:pt idx="580">
                  <c:v>0.97149027685110889</c:v>
                </c:pt>
                <c:pt idx="581">
                  <c:v>0.97154706969973725</c:v>
                </c:pt>
                <c:pt idx="582">
                  <c:v>0.97163759854120868</c:v>
                </c:pt>
                <c:pt idx="583">
                  <c:v>0.97177044708960869</c:v>
                </c:pt>
                <c:pt idx="584">
                  <c:v>0.97192136444445287</c:v>
                </c:pt>
                <c:pt idx="585">
                  <c:v>0.97209076066335087</c:v>
                </c:pt>
                <c:pt idx="586">
                  <c:v>0.97225453549624696</c:v>
                </c:pt>
                <c:pt idx="587">
                  <c:v>0.97236827487298083</c:v>
                </c:pt>
                <c:pt idx="588">
                  <c:v>0.97244147305504014</c:v>
                </c:pt>
                <c:pt idx="589">
                  <c:v>0.97244692971813806</c:v>
                </c:pt>
                <c:pt idx="590">
                  <c:v>0.97238239587996667</c:v>
                </c:pt>
                <c:pt idx="591">
                  <c:v>0.97227695052586127</c:v>
                </c:pt>
                <c:pt idx="592">
                  <c:v>0.97212704587554399</c:v>
                </c:pt>
                <c:pt idx="593">
                  <c:v>0.97195909668274838</c:v>
                </c:pt>
                <c:pt idx="594">
                  <c:v>0.97179812391699816</c:v>
                </c:pt>
                <c:pt idx="595">
                  <c:v>0.97164256142700511</c:v>
                </c:pt>
                <c:pt idx="596">
                  <c:v>0.97152281871234136</c:v>
                </c:pt>
                <c:pt idx="597">
                  <c:v>0.97143422573179439</c:v>
                </c:pt>
                <c:pt idx="598">
                  <c:v>0.97138906834004091</c:v>
                </c:pt>
                <c:pt idx="599">
                  <c:v>0.97139446991667211</c:v>
                </c:pt>
                <c:pt idx="600">
                  <c:v>0.97143363374952652</c:v>
                </c:pt>
                <c:pt idx="601">
                  <c:v>0.97150379673348219</c:v>
                </c:pt>
                <c:pt idx="602">
                  <c:v>0.97159485569106518</c:v>
                </c:pt>
                <c:pt idx="603">
                  <c:v>0.97167192914640133</c:v>
                </c:pt>
                <c:pt idx="604">
                  <c:v>0.97174176711273319</c:v>
                </c:pt>
                <c:pt idx="605">
                  <c:v>0.97178324937247162</c:v>
                </c:pt>
                <c:pt idx="606">
                  <c:v>0.9717896808148685</c:v>
                </c:pt>
                <c:pt idx="607">
                  <c:v>0.9717724620470729</c:v>
                </c:pt>
                <c:pt idx="608">
                  <c:v>0.97173239591324889</c:v>
                </c:pt>
                <c:pt idx="609">
                  <c:v>0.9716750599074816</c:v>
                </c:pt>
                <c:pt idx="610">
                  <c:v>0.97162525286176482</c:v>
                </c:pt>
                <c:pt idx="611">
                  <c:v>0.9715787614388991</c:v>
                </c:pt>
                <c:pt idx="612">
                  <c:v>0.97154752830309343</c:v>
                </c:pt>
                <c:pt idx="613">
                  <c:v>0.97153842036666205</c:v>
                </c:pt>
                <c:pt idx="614">
                  <c:v>0.97154313851059682</c:v>
                </c:pt>
                <c:pt idx="615">
                  <c:v>0.97155551991749411</c:v>
                </c:pt>
                <c:pt idx="616">
                  <c:v>0.97157732167138711</c:v>
                </c:pt>
                <c:pt idx="617">
                  <c:v>0.97160714921925295</c:v>
                </c:pt>
                <c:pt idx="618">
                  <c:v>0.97163916586212873</c:v>
                </c:pt>
                <c:pt idx="619">
                  <c:v>0.97169527107453724</c:v>
                </c:pt>
                <c:pt idx="620">
                  <c:v>0.97178753716363253</c:v>
                </c:pt>
                <c:pt idx="621">
                  <c:v>0.97191192345425925</c:v>
                </c:pt>
                <c:pt idx="622">
                  <c:v>0.97208073377245396</c:v>
                </c:pt>
                <c:pt idx="623">
                  <c:v>0.97229737009983286</c:v>
                </c:pt>
                <c:pt idx="624">
                  <c:v>0.97251169252822312</c:v>
                </c:pt>
                <c:pt idx="625">
                  <c:v>0.97272693170568025</c:v>
                </c:pt>
                <c:pt idx="626">
                  <c:v>0.97291262002251466</c:v>
                </c:pt>
                <c:pt idx="627">
                  <c:v>0.97301017926527988</c:v>
                </c:pt>
                <c:pt idx="628">
                  <c:v>0.97303639229118788</c:v>
                </c:pt>
                <c:pt idx="629">
                  <c:v>0.97298394075603389</c:v>
                </c:pt>
                <c:pt idx="630">
                  <c:v>0.97283091578209679</c:v>
                </c:pt>
                <c:pt idx="631">
                  <c:v>0.97262910491323895</c:v>
                </c:pt>
                <c:pt idx="632">
                  <c:v>0.97241988961740156</c:v>
                </c:pt>
                <c:pt idx="633">
                  <c:v>0.97219313681967645</c:v>
                </c:pt>
                <c:pt idx="634">
                  <c:v>0.97202745378777722</c:v>
                </c:pt>
                <c:pt idx="635">
                  <c:v>0.97192976813482235</c:v>
                </c:pt>
                <c:pt idx="636">
                  <c:v>0.97189277307372612</c:v>
                </c:pt>
                <c:pt idx="637">
                  <c:v>0.97193403366112852</c:v>
                </c:pt>
                <c:pt idx="638">
                  <c:v>0.97203968885312064</c:v>
                </c:pt>
                <c:pt idx="639">
                  <c:v>0.97214687039538417</c:v>
                </c:pt>
                <c:pt idx="640">
                  <c:v>0.97226718209916674</c:v>
                </c:pt>
                <c:pt idx="641">
                  <c:v>0.97236216625561267</c:v>
                </c:pt>
                <c:pt idx="642">
                  <c:v>0.97238818213513645</c:v>
                </c:pt>
                <c:pt idx="643">
                  <c:v>0.97236483894186199</c:v>
                </c:pt>
                <c:pt idx="644">
                  <c:v>0.97230094197864847</c:v>
                </c:pt>
                <c:pt idx="645">
                  <c:v>0.97217987993316979</c:v>
                </c:pt>
                <c:pt idx="646">
                  <c:v>0.97205037405616923</c:v>
                </c:pt>
                <c:pt idx="647">
                  <c:v>0.971952639282744</c:v>
                </c:pt>
                <c:pt idx="648">
                  <c:v>0.97187335058168967</c:v>
                </c:pt>
                <c:pt idx="649">
                  <c:v>0.97185242402756478</c:v>
                </c:pt>
                <c:pt idx="650">
                  <c:v>0.9719037731985376</c:v>
                </c:pt>
                <c:pt idx="651">
                  <c:v>0.97199755196315907</c:v>
                </c:pt>
                <c:pt idx="652">
                  <c:v>0.97211767404242788</c:v>
                </c:pt>
                <c:pt idx="653">
                  <c:v>0.97226992782167865</c:v>
                </c:pt>
                <c:pt idx="654">
                  <c:v>0.97239879771354676</c:v>
                </c:pt>
                <c:pt idx="655">
                  <c:v>0.97249459778979719</c:v>
                </c:pt>
                <c:pt idx="656">
                  <c:v>0.97256253396315806</c:v>
                </c:pt>
                <c:pt idx="657">
                  <c:v>0.9725875406922746</c:v>
                </c:pt>
                <c:pt idx="658">
                  <c:v>0.97256897727070812</c:v>
                </c:pt>
                <c:pt idx="659">
                  <c:v>0.97254098211201023</c:v>
                </c:pt>
                <c:pt idx="660">
                  <c:v>0.9725101734262408</c:v>
                </c:pt>
                <c:pt idx="661">
                  <c:v>0.97247990048574606</c:v>
                </c:pt>
                <c:pt idx="662">
                  <c:v>0.97248275186970901</c:v>
                </c:pt>
                <c:pt idx="663">
                  <c:v>0.97251681887768038</c:v>
                </c:pt>
                <c:pt idx="664">
                  <c:v>0.97257674512913239</c:v>
                </c:pt>
                <c:pt idx="665">
                  <c:v>0.97266626371779275</c:v>
                </c:pt>
                <c:pt idx="666">
                  <c:v>0.97278207581645415</c:v>
                </c:pt>
                <c:pt idx="667">
                  <c:v>0.97290001815057314</c:v>
                </c:pt>
                <c:pt idx="668">
                  <c:v>0.973024096460263</c:v>
                </c:pt>
                <c:pt idx="669">
                  <c:v>0.97314228877295295</c:v>
                </c:pt>
                <c:pt idx="670">
                  <c:v>0.97323427571254528</c:v>
                </c:pt>
                <c:pt idx="671">
                  <c:v>0.97330825298162116</c:v>
                </c:pt>
                <c:pt idx="672">
                  <c:v>0.97334657649489054</c:v>
                </c:pt>
                <c:pt idx="673">
                  <c:v>0.9733380444527695</c:v>
                </c:pt>
                <c:pt idx="674">
                  <c:v>0.97328993161094979</c:v>
                </c:pt>
                <c:pt idx="675">
                  <c:v>0.97320282576758377</c:v>
                </c:pt>
                <c:pt idx="676">
                  <c:v>0.97306530885115405</c:v>
                </c:pt>
                <c:pt idx="677">
                  <c:v>0.97290407384798616</c:v>
                </c:pt>
                <c:pt idx="678">
                  <c:v>0.97274538823459478</c:v>
                </c:pt>
                <c:pt idx="679">
                  <c:v>0.97257668198468183</c:v>
                </c:pt>
                <c:pt idx="680">
                  <c:v>0.97243404772004394</c:v>
                </c:pt>
                <c:pt idx="681">
                  <c:v>0.97233810044458036</c:v>
                </c:pt>
                <c:pt idx="682">
                  <c:v>0.97227624833548365</c:v>
                </c:pt>
                <c:pt idx="683">
                  <c:v>0.97224801832907159</c:v>
                </c:pt>
                <c:pt idx="684">
                  <c:v>0.97226188144730097</c:v>
                </c:pt>
                <c:pt idx="685">
                  <c:v>0.97229864582371095</c:v>
                </c:pt>
                <c:pt idx="686">
                  <c:v>0.97233663544660409</c:v>
                </c:pt>
                <c:pt idx="687">
                  <c:v>0.97238411280745152</c:v>
                </c:pt>
                <c:pt idx="688">
                  <c:v>0.9724274457427089</c:v>
                </c:pt>
                <c:pt idx="689">
                  <c:v>0.97245739587249524</c:v>
                </c:pt>
                <c:pt idx="690">
                  <c:v>0.97247901332825426</c:v>
                </c:pt>
                <c:pt idx="691">
                  <c:v>0.97248927725882794</c:v>
                </c:pt>
                <c:pt idx="692">
                  <c:v>0.97248496940853868</c:v>
                </c:pt>
                <c:pt idx="693">
                  <c:v>0.97247147133479472</c:v>
                </c:pt>
                <c:pt idx="694">
                  <c:v>0.97245555665458816</c:v>
                </c:pt>
                <c:pt idx="695">
                  <c:v>0.97243125476872916</c:v>
                </c:pt>
                <c:pt idx="696">
                  <c:v>0.97241372889097588</c:v>
                </c:pt>
                <c:pt idx="697">
                  <c:v>0.97241626956343685</c:v>
                </c:pt>
                <c:pt idx="698">
                  <c:v>0.97243239737392295</c:v>
                </c:pt>
                <c:pt idx="699">
                  <c:v>0.97247470387075619</c:v>
                </c:pt>
                <c:pt idx="700">
                  <c:v>0.97255482527422921</c:v>
                </c:pt>
                <c:pt idx="701">
                  <c:v>0.97266380901568306</c:v>
                </c:pt>
                <c:pt idx="702">
                  <c:v>0.97278451989858528</c:v>
                </c:pt>
                <c:pt idx="703">
                  <c:v>0.97292671220092275</c:v>
                </c:pt>
                <c:pt idx="704">
                  <c:v>0.97307262614839796</c:v>
                </c:pt>
                <c:pt idx="705">
                  <c:v>0.97318511121885465</c:v>
                </c:pt>
                <c:pt idx="706">
                  <c:v>0.9732704282948087</c:v>
                </c:pt>
                <c:pt idx="707">
                  <c:v>0.97332576334087739</c:v>
                </c:pt>
                <c:pt idx="708">
                  <c:v>0.97333755331687488</c:v>
                </c:pt>
                <c:pt idx="709">
                  <c:v>0.97330339719850645</c:v>
                </c:pt>
                <c:pt idx="710">
                  <c:v>0.97325257367139095</c:v>
                </c:pt>
                <c:pt idx="711">
                  <c:v>0.97320294917284744</c:v>
                </c:pt>
                <c:pt idx="712">
                  <c:v>0.9731446386724345</c:v>
                </c:pt>
                <c:pt idx="713">
                  <c:v>0.97309580512752103</c:v>
                </c:pt>
                <c:pt idx="714">
                  <c:v>0.97307213012327243</c:v>
                </c:pt>
                <c:pt idx="715">
                  <c:v>0.97306158742899385</c:v>
                </c:pt>
                <c:pt idx="716">
                  <c:v>0.97304073796104029</c:v>
                </c:pt>
                <c:pt idx="717">
                  <c:v>0.97300645022615972</c:v>
                </c:pt>
                <c:pt idx="718">
                  <c:v>0.97296128799805326</c:v>
                </c:pt>
                <c:pt idx="719">
                  <c:v>0.97289627389108124</c:v>
                </c:pt>
                <c:pt idx="720">
                  <c:v>0.97279661174162979</c:v>
                </c:pt>
                <c:pt idx="721">
                  <c:v>0.9726906728550061</c:v>
                </c:pt>
                <c:pt idx="722">
                  <c:v>0.97261599282002986</c:v>
                </c:pt>
                <c:pt idx="723">
                  <c:v>0.97256095449019053</c:v>
                </c:pt>
                <c:pt idx="724">
                  <c:v>0.97253838969390671</c:v>
                </c:pt>
                <c:pt idx="725">
                  <c:v>0.97257346142490109</c:v>
                </c:pt>
                <c:pt idx="726">
                  <c:v>0.97266978803277404</c:v>
                </c:pt>
                <c:pt idx="727">
                  <c:v>0.97278853022444822</c:v>
                </c:pt>
                <c:pt idx="728">
                  <c:v>0.97290251403620065</c:v>
                </c:pt>
                <c:pt idx="729">
                  <c:v>0.97302918935314386</c:v>
                </c:pt>
                <c:pt idx="730">
                  <c:v>0.97313449552964404</c:v>
                </c:pt>
                <c:pt idx="731">
                  <c:v>0.97318893904653425</c:v>
                </c:pt>
                <c:pt idx="732">
                  <c:v>0.97320609581506412</c:v>
                </c:pt>
                <c:pt idx="733">
                  <c:v>0.97319856793795356</c:v>
                </c:pt>
                <c:pt idx="734">
                  <c:v>0.97316732317528964</c:v>
                </c:pt>
                <c:pt idx="735">
                  <c:v>0.97310998775435364</c:v>
                </c:pt>
                <c:pt idx="736">
                  <c:v>0.97305358463015235</c:v>
                </c:pt>
                <c:pt idx="737">
                  <c:v>0.97300974423726172</c:v>
                </c:pt>
                <c:pt idx="738">
                  <c:v>0.97297025179856467</c:v>
                </c:pt>
                <c:pt idx="739">
                  <c:v>0.97294627943075818</c:v>
                </c:pt>
                <c:pt idx="740">
                  <c:v>0.9729474006904083</c:v>
                </c:pt>
                <c:pt idx="741">
                  <c:v>0.97296589476676953</c:v>
                </c:pt>
                <c:pt idx="742">
                  <c:v>0.97298661551495347</c:v>
                </c:pt>
                <c:pt idx="743">
                  <c:v>0.97301024141156722</c:v>
                </c:pt>
                <c:pt idx="744">
                  <c:v>0.97303583351138756</c:v>
                </c:pt>
                <c:pt idx="745">
                  <c:v>0.97304291053331593</c:v>
                </c:pt>
                <c:pt idx="746">
                  <c:v>0.97302279202814523</c:v>
                </c:pt>
                <c:pt idx="747">
                  <c:v>0.97298412737571516</c:v>
                </c:pt>
                <c:pt idx="748">
                  <c:v>0.97293294533816921</c:v>
                </c:pt>
                <c:pt idx="749">
                  <c:v>0.97286380196435773</c:v>
                </c:pt>
                <c:pt idx="750">
                  <c:v>0.97278232650164564</c:v>
                </c:pt>
                <c:pt idx="751">
                  <c:v>0.97271003366016162</c:v>
                </c:pt>
                <c:pt idx="752">
                  <c:v>0.97265083949538644</c:v>
                </c:pt>
                <c:pt idx="753">
                  <c:v>0.97260054023013287</c:v>
                </c:pt>
                <c:pt idx="754">
                  <c:v>0.97256689283680331</c:v>
                </c:pt>
                <c:pt idx="755">
                  <c:v>0.97255495166363859</c:v>
                </c:pt>
                <c:pt idx="756">
                  <c:v>0.97255943811059997</c:v>
                </c:pt>
                <c:pt idx="757">
                  <c:v>0.97257308251065033</c:v>
                </c:pt>
                <c:pt idx="758">
                  <c:v>0.9725969438876384</c:v>
                </c:pt>
                <c:pt idx="759">
                  <c:v>0.97263005025413851</c:v>
                </c:pt>
                <c:pt idx="760">
                  <c:v>0.97266116524380131</c:v>
                </c:pt>
                <c:pt idx="761">
                  <c:v>0.97268696256206011</c:v>
                </c:pt>
                <c:pt idx="762">
                  <c:v>0.97271059919152891</c:v>
                </c:pt>
                <c:pt idx="763">
                  <c:v>0.97272843882948834</c:v>
                </c:pt>
                <c:pt idx="764">
                  <c:v>0.97273534541470996</c:v>
                </c:pt>
                <c:pt idx="765">
                  <c:v>0.97273465483490495</c:v>
                </c:pt>
                <c:pt idx="766">
                  <c:v>0.97273779369308089</c:v>
                </c:pt>
                <c:pt idx="767">
                  <c:v>0.97274896509544051</c:v>
                </c:pt>
                <c:pt idx="768">
                  <c:v>0.97276427126502396</c:v>
                </c:pt>
                <c:pt idx="769">
                  <c:v>0.97279191347723948</c:v>
                </c:pt>
                <c:pt idx="770">
                  <c:v>0.97284079832658421</c:v>
                </c:pt>
                <c:pt idx="771">
                  <c:v>0.9729080041754723</c:v>
                </c:pt>
                <c:pt idx="772">
                  <c:v>0.97297877710027592</c:v>
                </c:pt>
                <c:pt idx="773">
                  <c:v>0.97304502086444833</c:v>
                </c:pt>
                <c:pt idx="774">
                  <c:v>0.97311500252653715</c:v>
                </c:pt>
                <c:pt idx="775">
                  <c:v>0.97317245080059001</c:v>
                </c:pt>
                <c:pt idx="776">
                  <c:v>0.97320109803421895</c:v>
                </c:pt>
                <c:pt idx="777">
                  <c:v>0.97320449169069412</c:v>
                </c:pt>
                <c:pt idx="778">
                  <c:v>0.97319116140539796</c:v>
                </c:pt>
                <c:pt idx="779">
                  <c:v>0.97316633460473301</c:v>
                </c:pt>
                <c:pt idx="780">
                  <c:v>0.9731213160945239</c:v>
                </c:pt>
                <c:pt idx="781">
                  <c:v>0.9730709520269788</c:v>
                </c:pt>
                <c:pt idx="782">
                  <c:v>0.97303521263136139</c:v>
                </c:pt>
                <c:pt idx="783">
                  <c:v>0.97301210573364871</c:v>
                </c:pt>
                <c:pt idx="784">
                  <c:v>0.97299905277423426</c:v>
                </c:pt>
                <c:pt idx="785">
                  <c:v>0.9729995501454819</c:v>
                </c:pt>
                <c:pt idx="786">
                  <c:v>0.97302030722104038</c:v>
                </c:pt>
                <c:pt idx="787">
                  <c:v>0.97305352258366662</c:v>
                </c:pt>
                <c:pt idx="788">
                  <c:v>0.97308341243460661</c:v>
                </c:pt>
                <c:pt idx="789">
                  <c:v>0.97310577709990742</c:v>
                </c:pt>
                <c:pt idx="790">
                  <c:v>0.9731255861968261</c:v>
                </c:pt>
                <c:pt idx="791">
                  <c:v>0.97313455738968291</c:v>
                </c:pt>
                <c:pt idx="792">
                  <c:v>0.9731244104392397</c:v>
                </c:pt>
                <c:pt idx="793">
                  <c:v>0.97309735381289719</c:v>
                </c:pt>
                <c:pt idx="794">
                  <c:v>0.97306605307389216</c:v>
                </c:pt>
                <c:pt idx="795">
                  <c:v>0.97303949641255505</c:v>
                </c:pt>
                <c:pt idx="796">
                  <c:v>0.97300961994225443</c:v>
                </c:pt>
                <c:pt idx="797">
                  <c:v>0.97298686431627346</c:v>
                </c:pt>
                <c:pt idx="798">
                  <c:v>0.97298450061121045</c:v>
                </c:pt>
                <c:pt idx="799">
                  <c:v>0.97300272067181814</c:v>
                </c:pt>
                <c:pt idx="800">
                  <c:v>0.97303589559860393</c:v>
                </c:pt>
                <c:pt idx="801">
                  <c:v>0.97308012741429961</c:v>
                </c:pt>
                <c:pt idx="802">
                  <c:v>0.97313944388267859</c:v>
                </c:pt>
                <c:pt idx="803">
                  <c:v>0.97321041413414455</c:v>
                </c:pt>
                <c:pt idx="804">
                  <c:v>0.97328119686988779</c:v>
                </c:pt>
                <c:pt idx="805">
                  <c:v>0.97334682198086253</c:v>
                </c:pt>
                <c:pt idx="806">
                  <c:v>0.97341253078817103</c:v>
                </c:pt>
                <c:pt idx="807">
                  <c:v>0.97347160349950113</c:v>
                </c:pt>
                <c:pt idx="808">
                  <c:v>0.9735190232500911</c:v>
                </c:pt>
                <c:pt idx="809">
                  <c:v>0.97355911422560504</c:v>
                </c:pt>
                <c:pt idx="810">
                  <c:v>0.97358759183722532</c:v>
                </c:pt>
                <c:pt idx="811">
                  <c:v>0.97359920529538035</c:v>
                </c:pt>
                <c:pt idx="812">
                  <c:v>0.97359677358034424</c:v>
                </c:pt>
                <c:pt idx="813">
                  <c:v>0.97357840690114783</c:v>
                </c:pt>
                <c:pt idx="814">
                  <c:v>0.97353871075688669</c:v>
                </c:pt>
                <c:pt idx="815">
                  <c:v>0.97347306947236212</c:v>
                </c:pt>
                <c:pt idx="816">
                  <c:v>0.97338496755100934</c:v>
                </c:pt>
                <c:pt idx="817">
                  <c:v>0.97328162752264169</c:v>
                </c:pt>
                <c:pt idx="818">
                  <c:v>0.97316466630933063</c:v>
                </c:pt>
                <c:pt idx="819">
                  <c:v>0.973026021935256</c:v>
                </c:pt>
                <c:pt idx="820">
                  <c:v>0.97288466339874224</c:v>
                </c:pt>
                <c:pt idx="821">
                  <c:v>0.97276069641320428</c:v>
                </c:pt>
                <c:pt idx="822">
                  <c:v>0.97264649396010916</c:v>
                </c:pt>
                <c:pt idx="823">
                  <c:v>0.97254483867140284</c:v>
                </c:pt>
                <c:pt idx="824">
                  <c:v>0.97246747767801267</c:v>
                </c:pt>
                <c:pt idx="825">
                  <c:v>0.97242376318397195</c:v>
                </c:pt>
                <c:pt idx="826">
                  <c:v>0.97240655022686162</c:v>
                </c:pt>
                <c:pt idx="827">
                  <c:v>0.97240248360619808</c:v>
                </c:pt>
                <c:pt idx="828">
                  <c:v>0.97240337323067694</c:v>
                </c:pt>
                <c:pt idx="829">
                  <c:v>0.97241912754026083</c:v>
                </c:pt>
                <c:pt idx="830">
                  <c:v>0.97243677692181507</c:v>
                </c:pt>
                <c:pt idx="831">
                  <c:v>0.97244045774268428</c:v>
                </c:pt>
                <c:pt idx="832">
                  <c:v>0.97242877896167579</c:v>
                </c:pt>
                <c:pt idx="833">
                  <c:v>0.97240794798931263</c:v>
                </c:pt>
                <c:pt idx="834">
                  <c:v>0.97238118760774894</c:v>
                </c:pt>
                <c:pt idx="835">
                  <c:v>0.97234739818777094</c:v>
                </c:pt>
                <c:pt idx="836">
                  <c:v>0.97230425831088563</c:v>
                </c:pt>
                <c:pt idx="837">
                  <c:v>0.97226245626574948</c:v>
                </c:pt>
                <c:pt idx="838">
                  <c:v>0.97223216628119136</c:v>
                </c:pt>
                <c:pt idx="839">
                  <c:v>0.97220977903141215</c:v>
                </c:pt>
                <c:pt idx="840">
                  <c:v>0.97219492953660747</c:v>
                </c:pt>
                <c:pt idx="841">
                  <c:v>0.97219063962847618</c:v>
                </c:pt>
                <c:pt idx="842">
                  <c:v>0.9721997308875705</c:v>
                </c:pt>
                <c:pt idx="843">
                  <c:v>0.9722202713033804</c:v>
                </c:pt>
                <c:pt idx="844">
                  <c:v>0.97224705979302883</c:v>
                </c:pt>
                <c:pt idx="845">
                  <c:v>0.97227656751513281</c:v>
                </c:pt>
                <c:pt idx="846">
                  <c:v>0.9723143324229595</c:v>
                </c:pt>
                <c:pt idx="847">
                  <c:v>0.97235325543447759</c:v>
                </c:pt>
                <c:pt idx="848">
                  <c:v>0.97238379486597037</c:v>
                </c:pt>
                <c:pt idx="849">
                  <c:v>0.97240508885404464</c:v>
                </c:pt>
                <c:pt idx="850">
                  <c:v>0.97242027064807568</c:v>
                </c:pt>
                <c:pt idx="851">
                  <c:v>0.97242477911136671</c:v>
                </c:pt>
                <c:pt idx="852">
                  <c:v>0.97241372889097588</c:v>
                </c:pt>
                <c:pt idx="853">
                  <c:v>0.97238481226582529</c:v>
                </c:pt>
                <c:pt idx="854">
                  <c:v>0.97234714349672313</c:v>
                </c:pt>
                <c:pt idx="855">
                  <c:v>0.97231108105317809</c:v>
                </c:pt>
                <c:pt idx="856">
                  <c:v>0.97227446086153846</c:v>
                </c:pt>
                <c:pt idx="857">
                  <c:v>0.97223549084775407</c:v>
                </c:pt>
                <c:pt idx="858">
                  <c:v>0.97220664337644469</c:v>
                </c:pt>
                <c:pt idx="859">
                  <c:v>0.97219883469833235</c:v>
                </c:pt>
                <c:pt idx="860">
                  <c:v>0.97220862719926904</c:v>
                </c:pt>
                <c:pt idx="861">
                  <c:v>0.97223242203121352</c:v>
                </c:pt>
                <c:pt idx="862">
                  <c:v>0.97226794837465724</c:v>
                </c:pt>
                <c:pt idx="863">
                  <c:v>0.97231828455438718</c:v>
                </c:pt>
                <c:pt idx="864">
                  <c:v>0.97238328615198677</c:v>
                </c:pt>
                <c:pt idx="865">
                  <c:v>0.97245206814534135</c:v>
                </c:pt>
                <c:pt idx="866">
                  <c:v>0.97251504691439117</c:v>
                </c:pt>
                <c:pt idx="867">
                  <c:v>0.97257813427026041</c:v>
                </c:pt>
                <c:pt idx="868">
                  <c:v>0.97263899786390773</c:v>
                </c:pt>
                <c:pt idx="869">
                  <c:v>0.97269086150050332</c:v>
                </c:pt>
                <c:pt idx="870">
                  <c:v>0.9727300086615599</c:v>
                </c:pt>
                <c:pt idx="871">
                  <c:v>0.97275969286168817</c:v>
                </c:pt>
                <c:pt idx="872">
                  <c:v>0.97278075968131783</c:v>
                </c:pt>
                <c:pt idx="873">
                  <c:v>0.97279341701012145</c:v>
                </c:pt>
                <c:pt idx="874">
                  <c:v>0.97279523366816745</c:v>
                </c:pt>
                <c:pt idx="875">
                  <c:v>0.97278846756765136</c:v>
                </c:pt>
                <c:pt idx="876">
                  <c:v>0.97277837794167432</c:v>
                </c:pt>
                <c:pt idx="877">
                  <c:v>0.97276853538682895</c:v>
                </c:pt>
                <c:pt idx="878">
                  <c:v>0.97275517642230658</c:v>
                </c:pt>
                <c:pt idx="879">
                  <c:v>0.97274112048822248</c:v>
                </c:pt>
                <c:pt idx="880">
                  <c:v>0.97273013424422183</c:v>
                </c:pt>
                <c:pt idx="881">
                  <c:v>0.97272441964757772</c:v>
                </c:pt>
                <c:pt idx="882">
                  <c:v>0.97272203297806503</c:v>
                </c:pt>
                <c:pt idx="883">
                  <c:v>0.97272077675233493</c:v>
                </c:pt>
                <c:pt idx="884">
                  <c:v>0.97271864103582051</c:v>
                </c:pt>
                <c:pt idx="885">
                  <c:v>0.97271650515209884</c:v>
                </c:pt>
                <c:pt idx="886">
                  <c:v>0.97271436910115672</c:v>
                </c:pt>
                <c:pt idx="887">
                  <c:v>0.97271097620592961</c:v>
                </c:pt>
                <c:pt idx="888">
                  <c:v>0.97270412629873104</c:v>
                </c:pt>
                <c:pt idx="889">
                  <c:v>0.97269142742917625</c:v>
                </c:pt>
                <c:pt idx="890">
                  <c:v>0.97267998081407003</c:v>
                </c:pt>
                <c:pt idx="891">
                  <c:v>0.97267771608012488</c:v>
                </c:pt>
                <c:pt idx="892">
                  <c:v>0.9726852015686932</c:v>
                </c:pt>
                <c:pt idx="893">
                  <c:v>0.97269846911610514</c:v>
                </c:pt>
                <c:pt idx="894">
                  <c:v>0.97272454525597785</c:v>
                </c:pt>
                <c:pt idx="895">
                  <c:v>0.97277047910315562</c:v>
                </c:pt>
                <c:pt idx="896">
                  <c:v>0.97283992280325182</c:v>
                </c:pt>
                <c:pt idx="897">
                  <c:v>0.97292664986230215</c:v>
                </c:pt>
                <c:pt idx="898">
                  <c:v>0.97302260567555077</c:v>
                </c:pt>
                <c:pt idx="899">
                  <c:v>0.97312243009966171</c:v>
                </c:pt>
                <c:pt idx="900">
                  <c:v>0.9732361245594201</c:v>
                </c:pt>
                <c:pt idx="901">
                  <c:v>0.97335351060339859</c:v>
                </c:pt>
                <c:pt idx="902">
                  <c:v>0.97345987279970048</c:v>
                </c:pt>
                <c:pt idx="903">
                  <c:v>0.97354693494355093</c:v>
                </c:pt>
                <c:pt idx="904">
                  <c:v>0.97362393526676405</c:v>
                </c:pt>
                <c:pt idx="905">
                  <c:v>0.97368726450906029</c:v>
                </c:pt>
                <c:pt idx="906">
                  <c:v>0.97373187949173479</c:v>
                </c:pt>
                <c:pt idx="907">
                  <c:v>0.9737550348751578</c:v>
                </c:pt>
                <c:pt idx="908">
                  <c:v>0.97375956682873599</c:v>
                </c:pt>
                <c:pt idx="909">
                  <c:v>0.97374838659403973</c:v>
                </c:pt>
                <c:pt idx="910">
                  <c:v>0.97372437833266301</c:v>
                </c:pt>
                <c:pt idx="911">
                  <c:v>0.97368508327540704</c:v>
                </c:pt>
                <c:pt idx="912">
                  <c:v>0.97363116151957718</c:v>
                </c:pt>
                <c:pt idx="913">
                  <c:v>0.97356757552360484</c:v>
                </c:pt>
                <c:pt idx="914">
                  <c:v>0.97349834475648567</c:v>
                </c:pt>
                <c:pt idx="915">
                  <c:v>0.97341602009407013</c:v>
                </c:pt>
                <c:pt idx="916">
                  <c:v>0.97332613185653005</c:v>
                </c:pt>
                <c:pt idx="917">
                  <c:v>0.97324019157301989</c:v>
                </c:pt>
                <c:pt idx="918">
                  <c:v>0.9731668906801525</c:v>
                </c:pt>
                <c:pt idx="919">
                  <c:v>0.97309685824327619</c:v>
                </c:pt>
                <c:pt idx="920">
                  <c:v>0.97303558516109268</c:v>
                </c:pt>
                <c:pt idx="921">
                  <c:v>0.9729923373655911</c:v>
                </c:pt>
                <c:pt idx="922">
                  <c:v>0.97297616378998131</c:v>
                </c:pt>
                <c:pt idx="923">
                  <c:v>0.97298568248959438</c:v>
                </c:pt>
                <c:pt idx="924">
                  <c:v>0.97301148430726403</c:v>
                </c:pt>
                <c:pt idx="925">
                  <c:v>0.97304371744413964</c:v>
                </c:pt>
                <c:pt idx="926">
                  <c:v>0.97308093321110456</c:v>
                </c:pt>
                <c:pt idx="927">
                  <c:v>0.9731325777977875</c:v>
                </c:pt>
                <c:pt idx="928">
                  <c:v>0.9731838763191567</c:v>
                </c:pt>
                <c:pt idx="929">
                  <c:v>0.97321880202168043</c:v>
                </c:pt>
                <c:pt idx="930">
                  <c:v>0.97322897497696437</c:v>
                </c:pt>
                <c:pt idx="931">
                  <c:v>0.97322330326043438</c:v>
                </c:pt>
                <c:pt idx="932">
                  <c:v>0.97320480018360822</c:v>
                </c:pt>
                <c:pt idx="933">
                  <c:v>0.97317628043554549</c:v>
                </c:pt>
                <c:pt idx="934">
                  <c:v>0.97313233033854452</c:v>
                </c:pt>
                <c:pt idx="935">
                  <c:v>0.97307144807380541</c:v>
                </c:pt>
                <c:pt idx="936">
                  <c:v>0.97300906060763781</c:v>
                </c:pt>
                <c:pt idx="937">
                  <c:v>0.9729610389611657</c:v>
                </c:pt>
                <c:pt idx="938">
                  <c:v>0.97292827061979004</c:v>
                </c:pt>
                <c:pt idx="939">
                  <c:v>0.97290332514953493</c:v>
                </c:pt>
                <c:pt idx="940">
                  <c:v>0.97289246669693474</c:v>
                </c:pt>
                <c:pt idx="941">
                  <c:v>0.97290201487746542</c:v>
                </c:pt>
                <c:pt idx="942">
                  <c:v>0.97293736999443703</c:v>
                </c:pt>
                <c:pt idx="943">
                  <c:v>0.97299376763886924</c:v>
                </c:pt>
                <c:pt idx="944">
                  <c:v>0.9730622077017248</c:v>
                </c:pt>
                <c:pt idx="945">
                  <c:v>0.97313387692142095</c:v>
                </c:pt>
                <c:pt idx="946">
                  <c:v>0.97321399164271283</c:v>
                </c:pt>
                <c:pt idx="947">
                  <c:v>0.97330425778143037</c:v>
                </c:pt>
                <c:pt idx="948">
                  <c:v>0.97339170786883111</c:v>
                </c:pt>
                <c:pt idx="949">
                  <c:v>0.97346347809797462</c:v>
                </c:pt>
                <c:pt idx="950">
                  <c:v>0.97351987688216446</c:v>
                </c:pt>
                <c:pt idx="951">
                  <c:v>0.97356666256424007</c:v>
                </c:pt>
                <c:pt idx="952">
                  <c:v>0.97360005634273161</c:v>
                </c:pt>
                <c:pt idx="953">
                  <c:v>0.97361609952886619</c:v>
                </c:pt>
                <c:pt idx="954">
                  <c:v>0.97361136051158959</c:v>
                </c:pt>
                <c:pt idx="955">
                  <c:v>0.97358868651725128</c:v>
                </c:pt>
                <c:pt idx="956">
                  <c:v>0.97355381692715193</c:v>
                </c:pt>
                <c:pt idx="957">
                  <c:v>0.973512437163364</c:v>
                </c:pt>
                <c:pt idx="958">
                  <c:v>0.97346366140514085</c:v>
                </c:pt>
                <c:pt idx="959">
                  <c:v>0.97340450977026227</c:v>
                </c:pt>
                <c:pt idx="960">
                  <c:v>0.97334031583860359</c:v>
                </c:pt>
                <c:pt idx="961">
                  <c:v>0.9732764592314409</c:v>
                </c:pt>
                <c:pt idx="962">
                  <c:v>0.97321411499655586</c:v>
                </c:pt>
                <c:pt idx="963">
                  <c:v>0.97314958515720529</c:v>
                </c:pt>
                <c:pt idx="964">
                  <c:v>0.97308570551305651</c:v>
                </c:pt>
                <c:pt idx="965">
                  <c:v>0.97302533871792596</c:v>
                </c:pt>
                <c:pt idx="966">
                  <c:v>0.9729678866398721</c:v>
                </c:pt>
                <c:pt idx="967">
                  <c:v>0.97291006269091174</c:v>
                </c:pt>
                <c:pt idx="968">
                  <c:v>0.97285792788860204</c:v>
                </c:pt>
                <c:pt idx="969">
                  <c:v>0.97281777518838741</c:v>
                </c:pt>
                <c:pt idx="970">
                  <c:v>0.97279266525406649</c:v>
                </c:pt>
                <c:pt idx="971">
                  <c:v>0.97277674821026094</c:v>
                </c:pt>
                <c:pt idx="972">
                  <c:v>0.9727740526711075</c:v>
                </c:pt>
                <c:pt idx="973">
                  <c:v>0.97278934474967793</c:v>
                </c:pt>
                <c:pt idx="974">
                  <c:v>0.97282759994597312</c:v>
                </c:pt>
                <c:pt idx="975">
                  <c:v>0.97288978261576997</c:v>
                </c:pt>
                <c:pt idx="976">
                  <c:v>0.9729692559674965</c:v>
                </c:pt>
                <c:pt idx="977">
                  <c:v>0.97305867195583917</c:v>
                </c:pt>
                <c:pt idx="978">
                  <c:v>0.97315267624751234</c:v>
                </c:pt>
                <c:pt idx="979">
                  <c:v>0.97326347256612644</c:v>
                </c:pt>
                <c:pt idx="980">
                  <c:v>0.97338263868080011</c:v>
                </c:pt>
                <c:pt idx="981">
                  <c:v>0.97349523243561498</c:v>
                </c:pt>
                <c:pt idx="982">
                  <c:v>0.97358698366205043</c:v>
                </c:pt>
                <c:pt idx="983">
                  <c:v>0.97366489829032188</c:v>
                </c:pt>
                <c:pt idx="984">
                  <c:v>0.9737320609448562</c:v>
                </c:pt>
                <c:pt idx="985">
                  <c:v>0.97378094708777585</c:v>
                </c:pt>
                <c:pt idx="986">
                  <c:v>0.97380411953636048</c:v>
                </c:pt>
                <c:pt idx="987">
                  <c:v>0.97379712168555255</c:v>
                </c:pt>
                <c:pt idx="988">
                  <c:v>0.97376446045961829</c:v>
                </c:pt>
                <c:pt idx="989">
                  <c:v>0.97371233570472338</c:v>
                </c:pt>
                <c:pt idx="990">
                  <c:v>0.97364688240343389</c:v>
                </c:pt>
                <c:pt idx="991">
                  <c:v>0.9735683058683936</c:v>
                </c:pt>
                <c:pt idx="992">
                  <c:v>0.97346861022001763</c:v>
                </c:pt>
                <c:pt idx="993">
                  <c:v>0.97335786650978717</c:v>
                </c:pt>
                <c:pt idx="994">
                  <c:v>0.97324733815992426</c:v>
                </c:pt>
                <c:pt idx="995">
                  <c:v>0.9731455662077364</c:v>
                </c:pt>
                <c:pt idx="996">
                  <c:v>0.97304315881614201</c:v>
                </c:pt>
                <c:pt idx="997">
                  <c:v>0.9729425415629398</c:v>
                </c:pt>
                <c:pt idx="998">
                  <c:v>0.9728497395557919</c:v>
                </c:pt>
                <c:pt idx="999">
                  <c:v>0.97277066719737271</c:v>
                </c:pt>
                <c:pt idx="1000">
                  <c:v>0.9727043777018608</c:v>
                </c:pt>
                <c:pt idx="1001">
                  <c:v>0.97264850936666591</c:v>
                </c:pt>
                <c:pt idx="1002">
                  <c:v>0.97260281136115556</c:v>
                </c:pt>
                <c:pt idx="1003">
                  <c:v>0.97256720867030322</c:v>
                </c:pt>
                <c:pt idx="1004">
                  <c:v>0.97254256273464723</c:v>
                </c:pt>
                <c:pt idx="1005">
                  <c:v>0.97252934592975337</c:v>
                </c:pt>
                <c:pt idx="1006">
                  <c:v>0.97252523414335335</c:v>
                </c:pt>
                <c:pt idx="1007">
                  <c:v>0.972527827803361</c:v>
                </c:pt>
                <c:pt idx="1008">
                  <c:v>0.97253579703105186</c:v>
                </c:pt>
                <c:pt idx="1009">
                  <c:v>0.97255210776114087</c:v>
                </c:pt>
                <c:pt idx="1010">
                  <c:v>0.97257472443459647</c:v>
                </c:pt>
                <c:pt idx="1011">
                  <c:v>0.97260098185368715</c:v>
                </c:pt>
                <c:pt idx="1012">
                  <c:v>0.97262834861701031</c:v>
                </c:pt>
                <c:pt idx="1013">
                  <c:v>0.97265864712810479</c:v>
                </c:pt>
                <c:pt idx="1014">
                  <c:v>0.97269205622505805</c:v>
                </c:pt>
                <c:pt idx="1015">
                  <c:v>0.97272674330934805</c:v>
                </c:pt>
                <c:pt idx="1016">
                  <c:v>0.97276069641320428</c:v>
                </c:pt>
                <c:pt idx="1017">
                  <c:v>0.9727932290730551</c:v>
                </c:pt>
                <c:pt idx="1018">
                  <c:v>0.97282572287824309</c:v>
                </c:pt>
                <c:pt idx="1019">
                  <c:v>0.97285786539159946</c:v>
                </c:pt>
                <c:pt idx="1020">
                  <c:v>0.97288947049606123</c:v>
                </c:pt>
                <c:pt idx="1021">
                  <c:v>0.97292029056891849</c:v>
                </c:pt>
                <c:pt idx="1022">
                  <c:v>0.97295095103939433</c:v>
                </c:pt>
                <c:pt idx="1023">
                  <c:v>0.97298107909282128</c:v>
                </c:pt>
                <c:pt idx="1024">
                  <c:v>0.97300993067869956</c:v>
                </c:pt>
                <c:pt idx="1025">
                  <c:v>0.97303664063404893</c:v>
                </c:pt>
                <c:pt idx="1026">
                  <c:v>0.97306257985850797</c:v>
                </c:pt>
                <c:pt idx="1027">
                  <c:v>0.97308824626370782</c:v>
                </c:pt>
                <c:pt idx="1028">
                  <c:v>0.97311091648643511</c:v>
                </c:pt>
                <c:pt idx="1029">
                  <c:v>0.97312787568240811</c:v>
                </c:pt>
                <c:pt idx="1030">
                  <c:v>0.97313709352864219</c:v>
                </c:pt>
                <c:pt idx="1031">
                  <c:v>0.9731400623627191</c:v>
                </c:pt>
                <c:pt idx="1032">
                  <c:v>0.97313740279750183</c:v>
                </c:pt>
                <c:pt idx="1033">
                  <c:v>0.97312948439342772</c:v>
                </c:pt>
                <c:pt idx="1034">
                  <c:v>0.97311648820535179</c:v>
                </c:pt>
                <c:pt idx="1035">
                  <c:v>0.97309518562840824</c:v>
                </c:pt>
                <c:pt idx="1036">
                  <c:v>0.97306611509152541</c:v>
                </c:pt>
                <c:pt idx="1037">
                  <c:v>0.9730347780068368</c:v>
                </c:pt>
                <c:pt idx="1038">
                  <c:v>0.97300682315325548</c:v>
                </c:pt>
                <c:pt idx="1039">
                  <c:v>0.97298586909724427</c:v>
                </c:pt>
                <c:pt idx="1040">
                  <c:v>0.97296651724288008</c:v>
                </c:pt>
                <c:pt idx="1041">
                  <c:v>0.97295032820485461</c:v>
                </c:pt>
                <c:pt idx="1042">
                  <c:v>0.97294067243536964</c:v>
                </c:pt>
                <c:pt idx="1043">
                  <c:v>0.97294061012889355</c:v>
                </c:pt>
                <c:pt idx="1044">
                  <c:v>0.9729537536173567</c:v>
                </c:pt>
                <c:pt idx="1045">
                  <c:v>0.9729780304659803</c:v>
                </c:pt>
                <c:pt idx="1046">
                  <c:v>0.97300756899199081</c:v>
                </c:pt>
                <c:pt idx="1047">
                  <c:v>0.97303676480462165</c:v>
                </c:pt>
                <c:pt idx="1048">
                  <c:v>0.97306158742899385</c:v>
                </c:pt>
                <c:pt idx="1049">
                  <c:v>0.97309041500742088</c:v>
                </c:pt>
                <c:pt idx="1050">
                  <c:v>0.97311927363184925</c:v>
                </c:pt>
                <c:pt idx="1051">
                  <c:v>0.97314105190116307</c:v>
                </c:pt>
                <c:pt idx="1052">
                  <c:v>0.97314865776071546</c:v>
                </c:pt>
                <c:pt idx="1053">
                  <c:v>0.97313777391543355</c:v>
                </c:pt>
                <c:pt idx="1054">
                  <c:v>0.97311258812334922</c:v>
                </c:pt>
                <c:pt idx="1055">
                  <c:v>0.97307696597851334</c:v>
                </c:pt>
                <c:pt idx="1056">
                  <c:v>0.9730349021859872</c:v>
                </c:pt>
                <c:pt idx="1057">
                  <c:v>0.97298953878574235</c:v>
                </c:pt>
                <c:pt idx="1058">
                  <c:v>0.97293120020440926</c:v>
                </c:pt>
                <c:pt idx="1059">
                  <c:v>0.97286330209251315</c:v>
                </c:pt>
                <c:pt idx="1060">
                  <c:v>0.9727975512971484</c:v>
                </c:pt>
                <c:pt idx="1061">
                  <c:v>0.97274551374643126</c:v>
                </c:pt>
                <c:pt idx="1062">
                  <c:v>0.97271493454268043</c:v>
                </c:pt>
                <c:pt idx="1063">
                  <c:v>0.97269582869631444</c:v>
                </c:pt>
                <c:pt idx="1064">
                  <c:v>0.97268916364411551</c:v>
                </c:pt>
                <c:pt idx="1065">
                  <c:v>0.97269771473650679</c:v>
                </c:pt>
                <c:pt idx="1066">
                  <c:v>0.97272423123389273</c:v>
                </c:pt>
                <c:pt idx="1067">
                  <c:v>0.9727746795644947</c:v>
                </c:pt>
                <c:pt idx="1068">
                  <c:v>0.97284836417368659</c:v>
                </c:pt>
                <c:pt idx="1069">
                  <c:v>0.97293469035941993</c:v>
                </c:pt>
                <c:pt idx="1070">
                  <c:v>0.973023102612942</c:v>
                </c:pt>
                <c:pt idx="1071">
                  <c:v>0.97310385731805227</c:v>
                </c:pt>
                <c:pt idx="1072">
                  <c:v>0.97318671650344479</c:v>
                </c:pt>
                <c:pt idx="1073">
                  <c:v>0.97327239772987839</c:v>
                </c:pt>
                <c:pt idx="1074">
                  <c:v>0.97335252889236668</c:v>
                </c:pt>
                <c:pt idx="1075">
                  <c:v>0.97341889689656602</c:v>
                </c:pt>
                <c:pt idx="1076">
                  <c:v>0.97346439462114309</c:v>
                </c:pt>
                <c:pt idx="1077">
                  <c:v>0.97349224182225602</c:v>
                </c:pt>
                <c:pt idx="1078">
                  <c:v>0.97350676449834983</c:v>
                </c:pt>
                <c:pt idx="1079">
                  <c:v>0.97351170527484454</c:v>
                </c:pt>
                <c:pt idx="1080">
                  <c:v>0.9735107293920271</c:v>
                </c:pt>
                <c:pt idx="1081">
                  <c:v>0.97350408023349388</c:v>
                </c:pt>
                <c:pt idx="1082">
                  <c:v>0.97348705322316653</c:v>
                </c:pt>
                <c:pt idx="1083">
                  <c:v>0.97346360030289281</c:v>
                </c:pt>
                <c:pt idx="1084">
                  <c:v>0.97343810839971123</c:v>
                </c:pt>
                <c:pt idx="1085">
                  <c:v>0.97341497947181388</c:v>
                </c:pt>
                <c:pt idx="1086">
                  <c:v>0.97339587375694714</c:v>
                </c:pt>
                <c:pt idx="1087">
                  <c:v>0.9733779803290209</c:v>
                </c:pt>
                <c:pt idx="1088">
                  <c:v>0.97335946145230923</c:v>
                </c:pt>
                <c:pt idx="1089">
                  <c:v>0.97333835140810954</c:v>
                </c:pt>
                <c:pt idx="1090">
                  <c:v>0.97331286208503709</c:v>
                </c:pt>
                <c:pt idx="1091">
                  <c:v>0.97328273488356454</c:v>
                </c:pt>
                <c:pt idx="1092">
                  <c:v>0.97324912450841217</c:v>
                </c:pt>
                <c:pt idx="1093">
                  <c:v>0.97321294311211093</c:v>
                </c:pt>
                <c:pt idx="1094">
                  <c:v>0.97317510689583564</c:v>
                </c:pt>
                <c:pt idx="1095">
                  <c:v>0.97313604198788572</c:v>
                </c:pt>
                <c:pt idx="1096">
                  <c:v>0.97309128245596888</c:v>
                </c:pt>
                <c:pt idx="1097">
                  <c:v>0.9730432208864912</c:v>
                </c:pt>
                <c:pt idx="1098">
                  <c:v>0.97299693884421612</c:v>
                </c:pt>
                <c:pt idx="1099">
                  <c:v>0.97295773900585469</c:v>
                </c:pt>
                <c:pt idx="1100">
                  <c:v>0.97292976661750596</c:v>
                </c:pt>
                <c:pt idx="1101">
                  <c:v>0.97290906464235405</c:v>
                </c:pt>
                <c:pt idx="1102">
                  <c:v>0.97289502568962649</c:v>
                </c:pt>
                <c:pt idx="1103">
                  <c:v>0.97288828440839537</c:v>
                </c:pt>
                <c:pt idx="1104">
                  <c:v>0.97288959534437591</c:v>
                </c:pt>
                <c:pt idx="1105">
                  <c:v>0.97290026774948057</c:v>
                </c:pt>
                <c:pt idx="1106">
                  <c:v>0.97292278458747328</c:v>
                </c:pt>
                <c:pt idx="1107">
                  <c:v>0.97295356678786016</c:v>
                </c:pt>
                <c:pt idx="1108">
                  <c:v>0.97298841927260626</c:v>
                </c:pt>
                <c:pt idx="1109">
                  <c:v>0.973023102612942</c:v>
                </c:pt>
                <c:pt idx="1110">
                  <c:v>0.97305557004226506</c:v>
                </c:pt>
                <c:pt idx="1111">
                  <c:v>0.97309078677450833</c:v>
                </c:pt>
                <c:pt idx="1112">
                  <c:v>0.97312707129078169</c:v>
                </c:pt>
                <c:pt idx="1113">
                  <c:v>0.9731616383971925</c:v>
                </c:pt>
                <c:pt idx="1114">
                  <c:v>0.97319190215074947</c:v>
                </c:pt>
                <c:pt idx="1115">
                  <c:v>0.97321627359685636</c:v>
                </c:pt>
                <c:pt idx="1116">
                  <c:v>0.97323723380624383</c:v>
                </c:pt>
                <c:pt idx="1117">
                  <c:v>0.97325472917241329</c:v>
                </c:pt>
                <c:pt idx="1118">
                  <c:v>0.97326845871462031</c:v>
                </c:pt>
                <c:pt idx="1119">
                  <c:v>0.97327818210624639</c:v>
                </c:pt>
                <c:pt idx="1120">
                  <c:v>0.9732837806822946</c:v>
                </c:pt>
                <c:pt idx="1121">
                  <c:v>0.97328531854723932</c:v>
                </c:pt>
                <c:pt idx="1122">
                  <c:v>0.97328304247567576</c:v>
                </c:pt>
                <c:pt idx="1123">
                  <c:v>0.97327701302474223</c:v>
                </c:pt>
                <c:pt idx="1124">
                  <c:v>0.97326735076198756</c:v>
                </c:pt>
                <c:pt idx="1125">
                  <c:v>0.97325343589264546</c:v>
                </c:pt>
                <c:pt idx="1126">
                  <c:v>0.97323341287362952</c:v>
                </c:pt>
                <c:pt idx="1127">
                  <c:v>0.97320955052600999</c:v>
                </c:pt>
                <c:pt idx="1128">
                  <c:v>0.97318461726579975</c:v>
                </c:pt>
                <c:pt idx="1129">
                  <c:v>0.97316120581042687</c:v>
                </c:pt>
                <c:pt idx="1130">
                  <c:v>0.97314018605701835</c:v>
                </c:pt>
                <c:pt idx="1131">
                  <c:v>0.97311673581050551</c:v>
                </c:pt>
                <c:pt idx="1132">
                  <c:v>0.97309369877233731</c:v>
                </c:pt>
                <c:pt idx="1133">
                  <c:v>0.97307479615089287</c:v>
                </c:pt>
                <c:pt idx="1134">
                  <c:v>0.97306375832106862</c:v>
                </c:pt>
                <c:pt idx="1135">
                  <c:v>0.97306344820434065</c:v>
                </c:pt>
                <c:pt idx="1136">
                  <c:v>0.97307101403333185</c:v>
                </c:pt>
                <c:pt idx="1137">
                  <c:v>0.97308564354053184</c:v>
                </c:pt>
                <c:pt idx="1138">
                  <c:v>0.97310732521126719</c:v>
                </c:pt>
                <c:pt idx="1139">
                  <c:v>0.97313585641759692</c:v>
                </c:pt>
                <c:pt idx="1140">
                  <c:v>0.97317170951777043</c:v>
                </c:pt>
                <c:pt idx="1141">
                  <c:v>0.97321837035629088</c:v>
                </c:pt>
                <c:pt idx="1142">
                  <c:v>0.97327313623061817</c:v>
                </c:pt>
                <c:pt idx="1143">
                  <c:v>0.97333184319815147</c:v>
                </c:pt>
                <c:pt idx="1144">
                  <c:v>0.97339023739963748</c:v>
                </c:pt>
                <c:pt idx="1145">
                  <c:v>0.97344477411389474</c:v>
                </c:pt>
                <c:pt idx="1146">
                  <c:v>0.97350072451996761</c:v>
                </c:pt>
                <c:pt idx="1147">
                  <c:v>0.97355814008942998</c:v>
                </c:pt>
                <c:pt idx="1148">
                  <c:v>0.97361312255330812</c:v>
                </c:pt>
                <c:pt idx="1149">
                  <c:v>0.97366192682087616</c:v>
                </c:pt>
                <c:pt idx="1150">
                  <c:v>0.97370065089885849</c:v>
                </c:pt>
                <c:pt idx="1151">
                  <c:v>0.97373024635723648</c:v>
                </c:pt>
                <c:pt idx="1152">
                  <c:v>0.97375310100341739</c:v>
                </c:pt>
                <c:pt idx="1153">
                  <c:v>0.97376899078559609</c:v>
                </c:pt>
                <c:pt idx="1154">
                  <c:v>0.97377792833398624</c:v>
                </c:pt>
                <c:pt idx="1155">
                  <c:v>0.97377961887892606</c:v>
                </c:pt>
                <c:pt idx="1156">
                  <c:v>0.97377249370126973</c:v>
                </c:pt>
                <c:pt idx="1157">
                  <c:v>0.97375551832082885</c:v>
                </c:pt>
                <c:pt idx="1158">
                  <c:v>0.97373187949173479</c:v>
                </c:pt>
                <c:pt idx="1159">
                  <c:v>0.97370470787068553</c:v>
                </c:pt>
                <c:pt idx="1160">
                  <c:v>0.97367714448226228</c:v>
                </c:pt>
                <c:pt idx="1161">
                  <c:v>0.97365003758991597</c:v>
                </c:pt>
                <c:pt idx="1162">
                  <c:v>0.97361810424150619</c:v>
                </c:pt>
                <c:pt idx="1163">
                  <c:v>0.97358406422627075</c:v>
                </c:pt>
                <c:pt idx="1164">
                  <c:v>0.97355156373145635</c:v>
                </c:pt>
                <c:pt idx="1165">
                  <c:v>0.97352444944258287</c:v>
                </c:pt>
                <c:pt idx="1166">
                  <c:v>0.9735057884335041</c:v>
                </c:pt>
                <c:pt idx="1167">
                  <c:v>0.9734927301087094</c:v>
                </c:pt>
                <c:pt idx="1168">
                  <c:v>0.97348442801561741</c:v>
                </c:pt>
                <c:pt idx="1169">
                  <c:v>0.97348125299878108</c:v>
                </c:pt>
                <c:pt idx="1170">
                  <c:v>0.97348381746498036</c:v>
                </c:pt>
                <c:pt idx="1171">
                  <c:v>0.97349248596660698</c:v>
                </c:pt>
                <c:pt idx="1172">
                  <c:v>0.97351036342670128</c:v>
                </c:pt>
                <c:pt idx="1173">
                  <c:v>0.97353700467952553</c:v>
                </c:pt>
                <c:pt idx="1174">
                  <c:v>0.9735683058683936</c:v>
                </c:pt>
                <c:pt idx="1175">
                  <c:v>0.97359999555454491</c:v>
                </c:pt>
                <c:pt idx="1176">
                  <c:v>0.97362806479653907</c:v>
                </c:pt>
                <c:pt idx="1177">
                  <c:v>0.97365161504149345</c:v>
                </c:pt>
                <c:pt idx="1178">
                  <c:v>0.97367635653247797</c:v>
                </c:pt>
                <c:pt idx="1179">
                  <c:v>0.9736997425358338</c:v>
                </c:pt>
                <c:pt idx="1180">
                  <c:v>0.97371856951261515</c:v>
                </c:pt>
                <c:pt idx="1181">
                  <c:v>0.97372958097703555</c:v>
                </c:pt>
                <c:pt idx="1182">
                  <c:v>0.97372976244603449</c:v>
                </c:pt>
                <c:pt idx="1183">
                  <c:v>0.97371790383665424</c:v>
                </c:pt>
                <c:pt idx="1184">
                  <c:v>0.97369701725850955</c:v>
                </c:pt>
                <c:pt idx="1185">
                  <c:v>0.97367053709612583</c:v>
                </c:pt>
                <c:pt idx="1186">
                  <c:v>0.97364196684109461</c:v>
                </c:pt>
                <c:pt idx="1187">
                  <c:v>0.97361458070575335</c:v>
                </c:pt>
                <c:pt idx="1188">
                  <c:v>0.97358497658461374</c:v>
                </c:pt>
                <c:pt idx="1189">
                  <c:v>0.97354821403172453</c:v>
                </c:pt>
                <c:pt idx="1190">
                  <c:v>0.97351091237279397</c:v>
                </c:pt>
                <c:pt idx="1191">
                  <c:v>0.9734796042824001</c:v>
                </c:pt>
                <c:pt idx="1192">
                  <c:v>0.97346097277312782</c:v>
                </c:pt>
                <c:pt idx="1193">
                  <c:v>0.973460056131771</c:v>
                </c:pt>
                <c:pt idx="1194">
                  <c:v>0.97347074831125269</c:v>
                </c:pt>
                <c:pt idx="1195">
                  <c:v>0.97349193663865508</c:v>
                </c:pt>
                <c:pt idx="1196">
                  <c:v>0.97352414462978798</c:v>
                </c:pt>
                <c:pt idx="1197">
                  <c:v>0.97356800156051737</c:v>
                </c:pt>
                <c:pt idx="1198">
                  <c:v>0.97362399599982752</c:v>
                </c:pt>
                <c:pt idx="1199">
                  <c:v>0.97369756233656535</c:v>
                </c:pt>
                <c:pt idx="1200">
                  <c:v>0.97378915633999141</c:v>
                </c:pt>
                <c:pt idx="1201">
                  <c:v>0.9738907137301378</c:v>
                </c:pt>
                <c:pt idx="1202">
                  <c:v>0.9739945723492649</c:v>
                </c:pt>
                <c:pt idx="1203">
                  <c:v>0.97409294781003364</c:v>
                </c:pt>
                <c:pt idx="1204">
                  <c:v>0.97418150042069651</c:v>
                </c:pt>
                <c:pt idx="1205">
                  <c:v>0.97427354182099446</c:v>
                </c:pt>
                <c:pt idx="1206">
                  <c:v>0.97436543217716121</c:v>
                </c:pt>
                <c:pt idx="1207">
                  <c:v>0.97444987671751726</c:v>
                </c:pt>
                <c:pt idx="1208">
                  <c:v>0.97451949682248895</c:v>
                </c:pt>
                <c:pt idx="1209">
                  <c:v>0.9745670931869278</c:v>
                </c:pt>
                <c:pt idx="1210">
                  <c:v>0.97459167709911798</c:v>
                </c:pt>
                <c:pt idx="1211">
                  <c:v>0.9745994570495744</c:v>
                </c:pt>
                <c:pt idx="1212">
                  <c:v>0.97459126756203873</c:v>
                </c:pt>
                <c:pt idx="1213">
                  <c:v>0.97456791303376278</c:v>
                </c:pt>
                <c:pt idx="1214">
                  <c:v>0.97453017271223119</c:v>
                </c:pt>
                <c:pt idx="1215">
                  <c:v>0.97447798262466923</c:v>
                </c:pt>
                <c:pt idx="1216">
                  <c:v>0.97440371129546022</c:v>
                </c:pt>
                <c:pt idx="1217">
                  <c:v>0.97431065684683416</c:v>
                </c:pt>
                <c:pt idx="1218">
                  <c:v>0.97420616009304961</c:v>
                </c:pt>
                <c:pt idx="1219">
                  <c:v>0.9740974214131537</c:v>
                </c:pt>
                <c:pt idx="1220">
                  <c:v>0.97399163807794376</c:v>
                </c:pt>
                <c:pt idx="1221">
                  <c:v>0.97389005241437587</c:v>
                </c:pt>
                <c:pt idx="1222">
                  <c:v>0.97378124894404006</c:v>
                </c:pt>
                <c:pt idx="1223">
                  <c:v>0.97367023396523689</c:v>
                </c:pt>
                <c:pt idx="1224">
                  <c:v>0.9735628277905547</c:v>
                </c:pt>
                <c:pt idx="1225">
                  <c:v>0.9734651278168861</c:v>
                </c:pt>
                <c:pt idx="1226">
                  <c:v>0.97338325156113792</c:v>
                </c:pt>
                <c:pt idx="1227">
                  <c:v>0.97331538139175977</c:v>
                </c:pt>
                <c:pt idx="1228">
                  <c:v>0.97325737712158522</c:v>
                </c:pt>
                <c:pt idx="1229">
                  <c:v>0.97320979727403212</c:v>
                </c:pt>
                <c:pt idx="1230">
                  <c:v>0.97317325383386444</c:v>
                </c:pt>
                <c:pt idx="1231">
                  <c:v>0.97314828679315069</c:v>
                </c:pt>
                <c:pt idx="1232">
                  <c:v>0.97313585641759692</c:v>
                </c:pt>
                <c:pt idx="1233">
                  <c:v>0.97313901093817679</c:v>
                </c:pt>
                <c:pt idx="1234">
                  <c:v>0.97315558154793202</c:v>
                </c:pt>
                <c:pt idx="1235">
                  <c:v>0.97318183861032059</c:v>
                </c:pt>
                <c:pt idx="1236">
                  <c:v>0.97321417667326438</c:v>
                </c:pt>
                <c:pt idx="1237">
                  <c:v>0.97324893971927251</c:v>
                </c:pt>
                <c:pt idx="1238">
                  <c:v>0.97328538005999576</c:v>
                </c:pt>
                <c:pt idx="1239">
                  <c:v>0.97333018519270476</c:v>
                </c:pt>
                <c:pt idx="1240">
                  <c:v>0.97338049348848166</c:v>
                </c:pt>
                <c:pt idx="1241">
                  <c:v>0.97343223629322451</c:v>
                </c:pt>
                <c:pt idx="1242">
                  <c:v>0.97348149724434241</c:v>
                </c:pt>
                <c:pt idx="1243">
                  <c:v>0.97352432751788609</c:v>
                </c:pt>
                <c:pt idx="1244">
                  <c:v>0.97356051448348313</c:v>
                </c:pt>
                <c:pt idx="1245">
                  <c:v>0.97359434164132863</c:v>
                </c:pt>
                <c:pt idx="1246">
                  <c:v>0.97362490697899973</c:v>
                </c:pt>
                <c:pt idx="1247">
                  <c:v>0.97365143303266954</c:v>
                </c:pt>
                <c:pt idx="1248">
                  <c:v>0.9736730832578151</c:v>
                </c:pt>
                <c:pt idx="1249">
                  <c:v>0.97368902148246117</c:v>
                </c:pt>
                <c:pt idx="1250">
                  <c:v>0.97369871301981104</c:v>
                </c:pt>
                <c:pt idx="1251">
                  <c:v>0.97370277029057783</c:v>
                </c:pt>
                <c:pt idx="1252">
                  <c:v>0.97370210421444225</c:v>
                </c:pt>
                <c:pt idx="1253">
                  <c:v>0.97369756233656535</c:v>
                </c:pt>
                <c:pt idx="1254">
                  <c:v>0.97369011195866728</c:v>
                </c:pt>
                <c:pt idx="1255">
                  <c:v>0.97368047785499467</c:v>
                </c:pt>
                <c:pt idx="1256">
                  <c:v>0.97366738436428724</c:v>
                </c:pt>
                <c:pt idx="1257">
                  <c:v>0.97365052296969057</c:v>
                </c:pt>
                <c:pt idx="1258">
                  <c:v>0.9736307972180942</c:v>
                </c:pt>
                <c:pt idx="1259">
                  <c:v>0.97360905145123111</c:v>
                </c:pt>
                <c:pt idx="1260">
                  <c:v>0.97358619301338711</c:v>
                </c:pt>
                <c:pt idx="1261">
                  <c:v>0.97356270604259709</c:v>
                </c:pt>
                <c:pt idx="1262">
                  <c:v>0.97353572504931862</c:v>
                </c:pt>
                <c:pt idx="1263">
                  <c:v>0.9735058494386104</c:v>
                </c:pt>
                <c:pt idx="1264">
                  <c:v>0.97347532935514214</c:v>
                </c:pt>
                <c:pt idx="1265">
                  <c:v>0.97344636385365657</c:v>
                </c:pt>
                <c:pt idx="1266">
                  <c:v>0.97342116139441714</c:v>
                </c:pt>
                <c:pt idx="1267">
                  <c:v>0.97340132518388789</c:v>
                </c:pt>
                <c:pt idx="1268">
                  <c:v>0.97338257739199019</c:v>
                </c:pt>
                <c:pt idx="1269">
                  <c:v>0.97336541097224172</c:v>
                </c:pt>
                <c:pt idx="1270">
                  <c:v>0.97335216074140507</c:v>
                </c:pt>
                <c:pt idx="1271">
                  <c:v>0.97334491940543832</c:v>
                </c:pt>
                <c:pt idx="1272">
                  <c:v>0.97334590139680888</c:v>
                </c:pt>
                <c:pt idx="1273">
                  <c:v>0.97335719169766766</c:v>
                </c:pt>
                <c:pt idx="1274">
                  <c:v>0.97337822552575426</c:v>
                </c:pt>
                <c:pt idx="1275">
                  <c:v>0.97340726535456845</c:v>
                </c:pt>
                <c:pt idx="1276">
                  <c:v>0.97344300083033919</c:v>
                </c:pt>
                <c:pt idx="1277">
                  <c:v>0.97348387852067675</c:v>
                </c:pt>
                <c:pt idx="1278">
                  <c:v>0.97352847264260178</c:v>
                </c:pt>
                <c:pt idx="1279">
                  <c:v>0.97357597327042067</c:v>
                </c:pt>
                <c:pt idx="1280">
                  <c:v>0.97363000788094833</c:v>
                </c:pt>
                <c:pt idx="1281">
                  <c:v>0.97368962730815545</c:v>
                </c:pt>
                <c:pt idx="1282">
                  <c:v>0.97375249663927577</c:v>
                </c:pt>
                <c:pt idx="1283">
                  <c:v>0.97381630098846739</c:v>
                </c:pt>
                <c:pt idx="1284">
                  <c:v>0.97387886762947973</c:v>
                </c:pt>
                <c:pt idx="1285">
                  <c:v>0.97393816445376813</c:v>
                </c:pt>
                <c:pt idx="1286">
                  <c:v>0.97399535077384491</c:v>
                </c:pt>
                <c:pt idx="1287">
                  <c:v>0.97405163489601954</c:v>
                </c:pt>
                <c:pt idx="1288">
                  <c:v>0.97410785681650891</c:v>
                </c:pt>
                <c:pt idx="1289">
                  <c:v>0.97416461130011156</c:v>
                </c:pt>
                <c:pt idx="1290">
                  <c:v>0.97422266592777007</c:v>
                </c:pt>
                <c:pt idx="1291">
                  <c:v>0.97428278118950873</c:v>
                </c:pt>
                <c:pt idx="1292">
                  <c:v>0.97434476482951571</c:v>
                </c:pt>
                <c:pt idx="1293">
                  <c:v>0.97440813123626135</c:v>
                </c:pt>
                <c:pt idx="1294">
                  <c:v>0.97447245796482918</c:v>
                </c:pt>
                <c:pt idx="1295">
                  <c:v>0.97453720931340015</c:v>
                </c:pt>
                <c:pt idx="1296">
                  <c:v>0.97460191338108348</c:v>
                </c:pt>
                <c:pt idx="1297">
                  <c:v>0.97466621969614642</c:v>
                </c:pt>
                <c:pt idx="1298">
                  <c:v>0.9747335631910371</c:v>
                </c:pt>
                <c:pt idx="1299">
                  <c:v>0.97480368669331774</c:v>
                </c:pt>
                <c:pt idx="1300">
                  <c:v>0.97487355772180762</c:v>
                </c:pt>
                <c:pt idx="1301">
                  <c:v>0.97494017695408219</c:v>
                </c:pt>
                <c:pt idx="1302">
                  <c:v>0.97500057613883706</c:v>
                </c:pt>
                <c:pt idx="1303">
                  <c:v>0.97505192735388169</c:v>
                </c:pt>
                <c:pt idx="1304">
                  <c:v>0.97509543273218668</c:v>
                </c:pt>
                <c:pt idx="1305">
                  <c:v>0.9751339959527523</c:v>
                </c:pt>
                <c:pt idx="1306">
                  <c:v>0.97516678205901752</c:v>
                </c:pt>
                <c:pt idx="1307">
                  <c:v>0.97519301408866188</c:v>
                </c:pt>
                <c:pt idx="1308">
                  <c:v>0.97521174243977293</c:v>
                </c:pt>
                <c:pt idx="1309">
                  <c:v>0.97522218534367733</c:v>
                </c:pt>
                <c:pt idx="1310">
                  <c:v>0.97522349752854398</c:v>
                </c:pt>
                <c:pt idx="1311">
                  <c:v>0.97521602285058739</c:v>
                </c:pt>
                <c:pt idx="1312">
                  <c:v>0.97520072411672731</c:v>
                </c:pt>
                <c:pt idx="1313">
                  <c:v>0.97517867277560188</c:v>
                </c:pt>
                <c:pt idx="1314">
                  <c:v>0.97515076632942732</c:v>
                </c:pt>
                <c:pt idx="1315">
                  <c:v>0.97511807366413183</c:v>
                </c:pt>
                <c:pt idx="1316">
                  <c:v>0.97508126451688515</c:v>
                </c:pt>
                <c:pt idx="1317">
                  <c:v>0.97503899886662582</c:v>
                </c:pt>
                <c:pt idx="1318">
                  <c:v>0.97499130672936773</c:v>
                </c:pt>
                <c:pt idx="1319">
                  <c:v>0.97493815728957611</c:v>
                </c:pt>
                <c:pt idx="1320">
                  <c:v>0.97487980536826002</c:v>
                </c:pt>
                <c:pt idx="1321">
                  <c:v>0.97481638913787894</c:v>
                </c:pt>
                <c:pt idx="1322">
                  <c:v>0.97474792910125163</c:v>
                </c:pt>
                <c:pt idx="1323">
                  <c:v>0.9746727521704881</c:v>
                </c:pt>
                <c:pt idx="1324">
                  <c:v>0.97459109204412686</c:v>
                </c:pt>
                <c:pt idx="1325">
                  <c:v>0.97450435520045675</c:v>
                </c:pt>
                <c:pt idx="1326">
                  <c:v>0.97441384656116181</c:v>
                </c:pt>
                <c:pt idx="1327">
                  <c:v>0.97432076983040949</c:v>
                </c:pt>
                <c:pt idx="1328">
                  <c:v>0.9742265830274619</c:v>
                </c:pt>
                <c:pt idx="1329">
                  <c:v>0.97412883415393803</c:v>
                </c:pt>
                <c:pt idx="1330">
                  <c:v>0.97402407629708521</c:v>
                </c:pt>
                <c:pt idx="1331">
                  <c:v>0.97391583132130388</c:v>
                </c:pt>
                <c:pt idx="1332">
                  <c:v>0.97380773838100498</c:v>
                </c:pt>
                <c:pt idx="1333">
                  <c:v>0.97370337579969779</c:v>
                </c:pt>
                <c:pt idx="1334">
                  <c:v>0.97360655987002942</c:v>
                </c:pt>
                <c:pt idx="1335">
                  <c:v>0.97351938909577773</c:v>
                </c:pt>
                <c:pt idx="1336">
                  <c:v>0.97343529484399005</c:v>
                </c:pt>
                <c:pt idx="1337">
                  <c:v>0.97335510580668883</c:v>
                </c:pt>
                <c:pt idx="1338">
                  <c:v>0.97328107382496887</c:v>
                </c:pt>
                <c:pt idx="1339">
                  <c:v>0.97321559519836431</c:v>
                </c:pt>
                <c:pt idx="1340">
                  <c:v>0.97316120581042687</c:v>
                </c:pt>
                <c:pt idx="1341">
                  <c:v>0.97312014015012005</c:v>
                </c:pt>
                <c:pt idx="1342">
                  <c:v>0.97309332704548079</c:v>
                </c:pt>
                <c:pt idx="1343">
                  <c:v>0.97307901165582589</c:v>
                </c:pt>
                <c:pt idx="1344">
                  <c:v>0.97307541611948534</c:v>
                </c:pt>
                <c:pt idx="1345">
                  <c:v>0.9730807472601366</c:v>
                </c:pt>
                <c:pt idx="1346">
                  <c:v>0.97309320313538739</c:v>
                </c:pt>
                <c:pt idx="1347">
                  <c:v>0.97311104031495577</c:v>
                </c:pt>
                <c:pt idx="1348">
                  <c:v>0.97313461924957934</c:v>
                </c:pt>
                <c:pt idx="1349">
                  <c:v>0.97317016511277599</c:v>
                </c:pt>
                <c:pt idx="1350">
                  <c:v>0.97321467008181983</c:v>
                </c:pt>
                <c:pt idx="1351">
                  <c:v>0.97326390350456005</c:v>
                </c:pt>
                <c:pt idx="1352">
                  <c:v>0.97331390670449258</c:v>
                </c:pt>
                <c:pt idx="1353">
                  <c:v>0.97336050424771736</c:v>
                </c:pt>
                <c:pt idx="1354">
                  <c:v>0.97339979399701404</c:v>
                </c:pt>
                <c:pt idx="1355">
                  <c:v>0.97343609000951214</c:v>
                </c:pt>
                <c:pt idx="1356">
                  <c:v>0.97347300839177708</c:v>
                </c:pt>
                <c:pt idx="1357">
                  <c:v>0.97350786252831922</c:v>
                </c:pt>
                <c:pt idx="1358">
                  <c:v>0.97353828424785838</c:v>
                </c:pt>
                <c:pt idx="1359">
                  <c:v>0.97356173203875196</c:v>
                </c:pt>
                <c:pt idx="1360">
                  <c:v>0.97357579073908007</c:v>
                </c:pt>
                <c:pt idx="1361">
                  <c:v>0.97357852857680049</c:v>
                </c:pt>
                <c:pt idx="1362">
                  <c:v>0.97357140960862043</c:v>
                </c:pt>
                <c:pt idx="1363">
                  <c:v>0.97355594815181445</c:v>
                </c:pt>
                <c:pt idx="1364">
                  <c:v>0.97353334842905404</c:v>
                </c:pt>
                <c:pt idx="1365">
                  <c:v>0.97350456830187759</c:v>
                </c:pt>
                <c:pt idx="1366">
                  <c:v>0.97347087048269032</c:v>
                </c:pt>
                <c:pt idx="1367">
                  <c:v>0.9734333374120655</c:v>
                </c:pt>
                <c:pt idx="1368">
                  <c:v>0.97338895067243181</c:v>
                </c:pt>
                <c:pt idx="1369">
                  <c:v>0.97333417651268128</c:v>
                </c:pt>
                <c:pt idx="1370">
                  <c:v>0.97327307468966928</c:v>
                </c:pt>
                <c:pt idx="1371">
                  <c:v>0.97320948883864944</c:v>
                </c:pt>
                <c:pt idx="1372">
                  <c:v>0.97314742118223507</c:v>
                </c:pt>
                <c:pt idx="1373">
                  <c:v>0.9730909726561261</c:v>
                </c:pt>
                <c:pt idx="1374">
                  <c:v>0.9730435933055851</c:v>
                </c:pt>
                <c:pt idx="1375">
                  <c:v>0.97299855539382463</c:v>
                </c:pt>
                <c:pt idx="1376">
                  <c:v>0.9729543763730244</c:v>
                </c:pt>
                <c:pt idx="1377">
                  <c:v>0.97291392978179236</c:v>
                </c:pt>
                <c:pt idx="1378">
                  <c:v>0.97288023012510916</c:v>
                </c:pt>
                <c:pt idx="1379">
                  <c:v>0.9728561779181325</c:v>
                </c:pt>
                <c:pt idx="1380">
                  <c:v>0.97284467530495888</c:v>
                </c:pt>
                <c:pt idx="1381">
                  <c:v>0.97284830165466274</c:v>
                </c:pt>
                <c:pt idx="1382">
                  <c:v>0.97286623870774336</c:v>
                </c:pt>
                <c:pt idx="1383">
                  <c:v>0.97289602425538879</c:v>
                </c:pt>
                <c:pt idx="1384">
                  <c:v>0.97293525123521496</c:v>
                </c:pt>
                <c:pt idx="1385">
                  <c:v>0.97298163900730017</c:v>
                </c:pt>
                <c:pt idx="1386">
                  <c:v>0.9730328531568756</c:v>
                </c:pt>
                <c:pt idx="1387">
                  <c:v>0.97308663508380233</c:v>
                </c:pt>
                <c:pt idx="1388">
                  <c:v>0.97314519519746001</c:v>
                </c:pt>
                <c:pt idx="1389">
                  <c:v>0.97321516348128656</c:v>
                </c:pt>
                <c:pt idx="1390">
                  <c:v>0.97329208410139911</c:v>
                </c:pt>
                <c:pt idx="1391">
                  <c:v>0.97337117521872329</c:v>
                </c:pt>
                <c:pt idx="1392">
                  <c:v>0.97344783122127343</c:v>
                </c:pt>
                <c:pt idx="1393">
                  <c:v>0.97351737688195195</c:v>
                </c:pt>
                <c:pt idx="1394">
                  <c:v>0.97357536482771523</c:v>
                </c:pt>
                <c:pt idx="1395">
                  <c:v>0.97362259910398508</c:v>
                </c:pt>
                <c:pt idx="1396">
                  <c:v>0.97366368548614379</c:v>
                </c:pt>
                <c:pt idx="1397">
                  <c:v>0.97369907638300901</c:v>
                </c:pt>
                <c:pt idx="1398">
                  <c:v>0.97372903656251752</c:v>
                </c:pt>
                <c:pt idx="1399">
                  <c:v>0.9737540075235378</c:v>
                </c:pt>
                <c:pt idx="1400">
                  <c:v>0.97377424498368403</c:v>
                </c:pt>
                <c:pt idx="1401">
                  <c:v>0.97379012196536996</c:v>
                </c:pt>
                <c:pt idx="1402">
                  <c:v>0.97379706135112609</c:v>
                </c:pt>
                <c:pt idx="1403">
                  <c:v>0.97379488921924673</c:v>
                </c:pt>
                <c:pt idx="1404">
                  <c:v>0.97378740605331571</c:v>
                </c:pt>
                <c:pt idx="1405">
                  <c:v>0.97377829060279175</c:v>
                </c:pt>
                <c:pt idx="1406">
                  <c:v>0.97377128585215755</c:v>
                </c:pt>
                <c:pt idx="1407">
                  <c:v>0.97377007794742065</c:v>
                </c:pt>
                <c:pt idx="1408">
                  <c:v>0.97377810946901466</c:v>
                </c:pt>
                <c:pt idx="1409">
                  <c:v>0.97379187207069684</c:v>
                </c:pt>
                <c:pt idx="1410">
                  <c:v>0.97380924608538821</c:v>
                </c:pt>
                <c:pt idx="1411">
                  <c:v>0.97383040509408103</c:v>
                </c:pt>
                <c:pt idx="1412">
                  <c:v>0.97385540010333826</c:v>
                </c:pt>
                <c:pt idx="1413">
                  <c:v>0.97388446062070644</c:v>
                </c:pt>
                <c:pt idx="1414">
                  <c:v>0.9739176931464113</c:v>
                </c:pt>
                <c:pt idx="1415">
                  <c:v>0.9739555014573722</c:v>
                </c:pt>
                <c:pt idx="1416">
                  <c:v>0.97400091882399342</c:v>
                </c:pt>
                <c:pt idx="1417">
                  <c:v>0.97405288958037683</c:v>
                </c:pt>
                <c:pt idx="1418">
                  <c:v>0.97410892993380283</c:v>
                </c:pt>
                <c:pt idx="1419">
                  <c:v>0.97416651485176975</c:v>
                </c:pt>
                <c:pt idx="1420">
                  <c:v>0.97422314075943806</c:v>
                </c:pt>
                <c:pt idx="1421">
                  <c:v>0.9742763258262247</c:v>
                </c:pt>
                <c:pt idx="1422">
                  <c:v>0.97432396257699272</c:v>
                </c:pt>
                <c:pt idx="1423">
                  <c:v>0.97436891446126761</c:v>
                </c:pt>
                <c:pt idx="1424">
                  <c:v>0.97441237366138134</c:v>
                </c:pt>
                <c:pt idx="1425">
                  <c:v>0.97445405340074109</c:v>
                </c:pt>
                <c:pt idx="1426">
                  <c:v>0.9744936684890898</c:v>
                </c:pt>
                <c:pt idx="1427">
                  <c:v>0.97453087645984415</c:v>
                </c:pt>
                <c:pt idx="1428">
                  <c:v>0.97456533628328423</c:v>
                </c:pt>
                <c:pt idx="1429">
                  <c:v>0.97459670801598197</c:v>
                </c:pt>
                <c:pt idx="1430">
                  <c:v>0.97462284104381469</c:v>
                </c:pt>
                <c:pt idx="1431">
                  <c:v>0.97464433530492622</c:v>
                </c:pt>
                <c:pt idx="1432">
                  <c:v>0.97466318618892889</c:v>
                </c:pt>
                <c:pt idx="1433">
                  <c:v>0.97468120688977888</c:v>
                </c:pt>
                <c:pt idx="1434">
                  <c:v>0.97470026338154769</c:v>
                </c:pt>
                <c:pt idx="1435">
                  <c:v>0.97472233231842342</c:v>
                </c:pt>
                <c:pt idx="1436">
                  <c:v>0.97474909197531567</c:v>
                </c:pt>
                <c:pt idx="1437">
                  <c:v>0.97477954020184487</c:v>
                </c:pt>
                <c:pt idx="1438">
                  <c:v>0.97481227169542695</c:v>
                </c:pt>
                <c:pt idx="1439">
                  <c:v>0.97484698788454272</c:v>
                </c:pt>
                <c:pt idx="1440">
                  <c:v>0.97488344911126634</c:v>
                </c:pt>
                <c:pt idx="1441">
                  <c:v>0.97492135891791165</c:v>
                </c:pt>
                <c:pt idx="1442">
                  <c:v>0.97496053761662782</c:v>
                </c:pt>
                <c:pt idx="1443">
                  <c:v>0.97500069126517341</c:v>
                </c:pt>
                <c:pt idx="1444">
                  <c:v>0.97504526283689541</c:v>
                </c:pt>
                <c:pt idx="1445">
                  <c:v>0.97509594883080719</c:v>
                </c:pt>
                <c:pt idx="1446">
                  <c:v>0.97514933585137964</c:v>
                </c:pt>
                <c:pt idx="1447">
                  <c:v>0.97520198033865424</c:v>
                </c:pt>
                <c:pt idx="1448">
                  <c:v>0.97525046749155997</c:v>
                </c:pt>
                <c:pt idx="1449">
                  <c:v>0.97529152168301392</c:v>
                </c:pt>
                <c:pt idx="1450">
                  <c:v>0.9753217704271343</c:v>
                </c:pt>
                <c:pt idx="1451">
                  <c:v>0.9753411964907216</c:v>
                </c:pt>
                <c:pt idx="1452">
                  <c:v>0.97535516016795343</c:v>
                </c:pt>
                <c:pt idx="1453">
                  <c:v>0.97536304671667784</c:v>
                </c:pt>
                <c:pt idx="1454">
                  <c:v>0.97536395435886014</c:v>
                </c:pt>
                <c:pt idx="1455">
                  <c:v>0.97535697599996096</c:v>
                </c:pt>
                <c:pt idx="1456">
                  <c:v>0.9753412532696496</c:v>
                </c:pt>
                <c:pt idx="1457">
                  <c:v>0.97531586005223947</c:v>
                </c:pt>
                <c:pt idx="1458">
                  <c:v>0.97527917273600351</c:v>
                </c:pt>
                <c:pt idx="1459">
                  <c:v>0.97522720550139574</c:v>
                </c:pt>
                <c:pt idx="1460">
                  <c:v>0.97516289347397023</c:v>
                </c:pt>
                <c:pt idx="1461">
                  <c:v>0.97508998437219896</c:v>
                </c:pt>
                <c:pt idx="1462">
                  <c:v>0.97501220122183008</c:v>
                </c:pt>
                <c:pt idx="1463">
                  <c:v>0.97493336714874734</c:v>
                </c:pt>
                <c:pt idx="1464">
                  <c:v>0.97485723709611016</c:v>
                </c:pt>
                <c:pt idx="1465">
                  <c:v>0.97478737873787513</c:v>
                </c:pt>
                <c:pt idx="1466">
                  <c:v>0.97471697698497972</c:v>
                </c:pt>
                <c:pt idx="1467">
                  <c:v>0.9746436930774619</c:v>
                </c:pt>
                <c:pt idx="1468">
                  <c:v>0.97457002108998592</c:v>
                </c:pt>
                <c:pt idx="1469">
                  <c:v>0.97449866009298691</c:v>
                </c:pt>
                <c:pt idx="1470">
                  <c:v>0.97443216234827423</c:v>
                </c:pt>
                <c:pt idx="1471">
                  <c:v>0.97437316338744584</c:v>
                </c:pt>
                <c:pt idx="1472">
                  <c:v>0.97432437642248459</c:v>
                </c:pt>
                <c:pt idx="1473">
                  <c:v>0.97428728121818731</c:v>
                </c:pt>
                <c:pt idx="1474">
                  <c:v>0.9742600914256131</c:v>
                </c:pt>
                <c:pt idx="1475">
                  <c:v>0.97424094063442079</c:v>
                </c:pt>
                <c:pt idx="1476">
                  <c:v>0.97422794793749057</c:v>
                </c:pt>
                <c:pt idx="1477">
                  <c:v>0.97421934186117454</c:v>
                </c:pt>
                <c:pt idx="1478">
                  <c:v>0.97421316745736708</c:v>
                </c:pt>
                <c:pt idx="1479">
                  <c:v>0.97420764486309552</c:v>
                </c:pt>
                <c:pt idx="1480">
                  <c:v>0.97420176467275621</c:v>
                </c:pt>
                <c:pt idx="1481">
                  <c:v>0.97420004193890852</c:v>
                </c:pt>
                <c:pt idx="1482">
                  <c:v>0.97420241809343411</c:v>
                </c:pt>
                <c:pt idx="1483">
                  <c:v>0.97420711035572516</c:v>
                </c:pt>
                <c:pt idx="1484">
                  <c:v>0.97421263306444406</c:v>
                </c:pt>
                <c:pt idx="1485">
                  <c:v>0.97421714536772275</c:v>
                </c:pt>
                <c:pt idx="1486">
                  <c:v>0.97421910441144466</c:v>
                </c:pt>
                <c:pt idx="1487">
                  <c:v>0.97421690789776216</c:v>
                </c:pt>
                <c:pt idx="1488">
                  <c:v>0.97421007970095264</c:v>
                </c:pt>
                <c:pt idx="1489">
                  <c:v>0.97420016075183258</c:v>
                </c:pt>
                <c:pt idx="1490">
                  <c:v>0.97418797958044279</c:v>
                </c:pt>
                <c:pt idx="1491">
                  <c:v>0.9741742465882326</c:v>
                </c:pt>
                <c:pt idx="1492">
                  <c:v>0.97415985180728815</c:v>
                </c:pt>
                <c:pt idx="1493">
                  <c:v>0.97414544900296818</c:v>
                </c:pt>
                <c:pt idx="1494">
                  <c:v>0.97413193163765899</c:v>
                </c:pt>
                <c:pt idx="1495">
                  <c:v>0.97411983743530939</c:v>
                </c:pt>
                <c:pt idx="1496">
                  <c:v>0.97410839338071553</c:v>
                </c:pt>
                <c:pt idx="1497">
                  <c:v>0.97409718284048985</c:v>
                </c:pt>
                <c:pt idx="1498">
                  <c:v>0.97408614645350455</c:v>
                </c:pt>
                <c:pt idx="1499">
                  <c:v>0.97407510536425723</c:v>
                </c:pt>
                <c:pt idx="1500">
                  <c:v>0.97406399985096548</c:v>
                </c:pt>
                <c:pt idx="1501">
                  <c:v>0.97405271034346874</c:v>
                </c:pt>
                <c:pt idx="1502">
                  <c:v>0.97404111706087404</c:v>
                </c:pt>
                <c:pt idx="1503">
                  <c:v>0.97402987739136715</c:v>
                </c:pt>
                <c:pt idx="1504">
                  <c:v>0.97402000877797668</c:v>
                </c:pt>
                <c:pt idx="1505">
                  <c:v>0.97401067500379734</c:v>
                </c:pt>
                <c:pt idx="1506">
                  <c:v>0.97400097868902125</c:v>
                </c:pt>
                <c:pt idx="1507">
                  <c:v>0.97398996120282755</c:v>
                </c:pt>
                <c:pt idx="1508">
                  <c:v>0.9739767220722062</c:v>
                </c:pt>
                <c:pt idx="1509">
                  <c:v>0.97396041850643489</c:v>
                </c:pt>
                <c:pt idx="1510">
                  <c:v>0.9739400846900319</c:v>
                </c:pt>
                <c:pt idx="1511">
                  <c:v>0.97391649198413477</c:v>
                </c:pt>
                <c:pt idx="1512">
                  <c:v>0.97389023277488129</c:v>
                </c:pt>
                <c:pt idx="1513">
                  <c:v>0.97386147961314651</c:v>
                </c:pt>
                <c:pt idx="1514">
                  <c:v>0.97383034483629249</c:v>
                </c:pt>
                <c:pt idx="1515">
                  <c:v>0.97379688034701317</c:v>
                </c:pt>
                <c:pt idx="1516">
                  <c:v>0.97376125855744755</c:v>
                </c:pt>
                <c:pt idx="1517">
                  <c:v>0.97372359179677925</c:v>
                </c:pt>
                <c:pt idx="1518">
                  <c:v>0.97368356842343218</c:v>
                </c:pt>
                <c:pt idx="1519">
                  <c:v>0.97363947836744946</c:v>
                </c:pt>
                <c:pt idx="1520">
                  <c:v>0.97359197028511835</c:v>
                </c:pt>
                <c:pt idx="1521">
                  <c:v>0.97354206166005774</c:v>
                </c:pt>
                <c:pt idx="1522">
                  <c:v>0.97349089898813024</c:v>
                </c:pt>
                <c:pt idx="1523">
                  <c:v>0.97343957622352884</c:v>
                </c:pt>
                <c:pt idx="1524">
                  <c:v>0.9733891957681251</c:v>
                </c:pt>
                <c:pt idx="1525">
                  <c:v>0.97334086830860111</c:v>
                </c:pt>
                <c:pt idx="1526">
                  <c:v>0.97329405194086882</c:v>
                </c:pt>
                <c:pt idx="1527">
                  <c:v>0.9732453668783293</c:v>
                </c:pt>
                <c:pt idx="1528">
                  <c:v>0.97319591416572793</c:v>
                </c:pt>
                <c:pt idx="1529">
                  <c:v>0.97314723569055128</c:v>
                </c:pt>
                <c:pt idx="1530">
                  <c:v>0.97310082254465102</c:v>
                </c:pt>
                <c:pt idx="1531">
                  <c:v>0.97305811363775097</c:v>
                </c:pt>
                <c:pt idx="1532">
                  <c:v>0.97302074207880462</c:v>
                </c:pt>
                <c:pt idx="1533">
                  <c:v>0.97299009852491058</c:v>
                </c:pt>
                <c:pt idx="1534">
                  <c:v>0.97296496102572883</c:v>
                </c:pt>
                <c:pt idx="1535">
                  <c:v>0.9729419808382257</c:v>
                </c:pt>
                <c:pt idx="1536">
                  <c:v>0.97292253519595451</c:v>
                </c:pt>
                <c:pt idx="1537">
                  <c:v>0.97290794179377471</c:v>
                </c:pt>
                <c:pt idx="1538">
                  <c:v>0.97289970614870602</c:v>
                </c:pt>
                <c:pt idx="1539">
                  <c:v>0.9728990821341954</c:v>
                </c:pt>
                <c:pt idx="1540">
                  <c:v>0.97290744273502328</c:v>
                </c:pt>
                <c:pt idx="1541">
                  <c:v>0.97292621348793829</c:v>
                </c:pt>
                <c:pt idx="1542">
                  <c:v>0.97295555956928836</c:v>
                </c:pt>
                <c:pt idx="1543">
                  <c:v>0.97299432729040281</c:v>
                </c:pt>
                <c:pt idx="1544">
                  <c:v>0.97304160701096132</c:v>
                </c:pt>
                <c:pt idx="1545">
                  <c:v>0.97309648656006975</c:v>
                </c:pt>
                <c:pt idx="1546">
                  <c:v>0.97315817750783007</c:v>
                </c:pt>
                <c:pt idx="1547">
                  <c:v>0.9732258310216475</c:v>
                </c:pt>
                <c:pt idx="1548">
                  <c:v>0.97329847904957045</c:v>
                </c:pt>
                <c:pt idx="1549">
                  <c:v>0.97337540562696812</c:v>
                </c:pt>
                <c:pt idx="1550">
                  <c:v>0.97346121720547607</c:v>
                </c:pt>
                <c:pt idx="1551">
                  <c:v>0.9735579574349017</c:v>
                </c:pt>
                <c:pt idx="1552">
                  <c:v>0.97366223004740404</c:v>
                </c:pt>
                <c:pt idx="1553">
                  <c:v>0.97377037992881987</c:v>
                </c:pt>
                <c:pt idx="1554">
                  <c:v>0.97387904806724657</c:v>
                </c:pt>
                <c:pt idx="1555">
                  <c:v>0.97398487002677581</c:v>
                </c:pt>
                <c:pt idx="1556">
                  <c:v>0.97408459501689015</c:v>
                </c:pt>
                <c:pt idx="1557">
                  <c:v>0.97417496017031191</c:v>
                </c:pt>
                <c:pt idx="1558">
                  <c:v>0.97426080263574466</c:v>
                </c:pt>
                <c:pt idx="1559">
                  <c:v>0.97434706858719489</c:v>
                </c:pt>
                <c:pt idx="1560">
                  <c:v>0.97443122037697316</c:v>
                </c:pt>
                <c:pt idx="1561">
                  <c:v>0.97451104679381273</c:v>
                </c:pt>
                <c:pt idx="1562">
                  <c:v>0.97458424589977966</c:v>
                </c:pt>
                <c:pt idx="1563">
                  <c:v>0.97464865532145983</c:v>
                </c:pt>
                <c:pt idx="1564">
                  <c:v>0.97470195271423998</c:v>
                </c:pt>
                <c:pt idx="1565">
                  <c:v>0.97474211392757892</c:v>
                </c:pt>
                <c:pt idx="1566">
                  <c:v>0.97476832976590599</c:v>
                </c:pt>
                <c:pt idx="1567">
                  <c:v>0.97478279203845386</c:v>
                </c:pt>
                <c:pt idx="1568">
                  <c:v>0.97478691429995057</c:v>
                </c:pt>
                <c:pt idx="1569">
                  <c:v>0.97478215331792639</c:v>
                </c:pt>
                <c:pt idx="1570">
                  <c:v>0.97476995645936415</c:v>
                </c:pt>
                <c:pt idx="1571">
                  <c:v>0.97475182451857989</c:v>
                </c:pt>
                <c:pt idx="1572">
                  <c:v>0.97472908307859119</c:v>
                </c:pt>
                <c:pt idx="1573">
                  <c:v>0.97470329244961473</c:v>
                </c:pt>
                <c:pt idx="1574">
                  <c:v>0.97467211066278758</c:v>
                </c:pt>
                <c:pt idx="1575">
                  <c:v>0.97463072828204977</c:v>
                </c:pt>
                <c:pt idx="1576">
                  <c:v>0.97458155374812749</c:v>
                </c:pt>
                <c:pt idx="1577">
                  <c:v>0.97452729887432443</c:v>
                </c:pt>
                <c:pt idx="1578">
                  <c:v>0.97447057695672312</c:v>
                </c:pt>
                <c:pt idx="1579">
                  <c:v>0.97441408221725845</c:v>
                </c:pt>
                <c:pt idx="1580">
                  <c:v>0.97436047353263955</c:v>
                </c:pt>
                <c:pt idx="1581">
                  <c:v>0.97431249049024693</c:v>
                </c:pt>
                <c:pt idx="1582">
                  <c:v>0.9742709352451554</c:v>
                </c:pt>
                <c:pt idx="1583">
                  <c:v>0.97423073687669237</c:v>
                </c:pt>
                <c:pt idx="1584">
                  <c:v>0.97419190195103955</c:v>
                </c:pt>
                <c:pt idx="1585">
                  <c:v>0.97415497241717652</c:v>
                </c:pt>
                <c:pt idx="1586">
                  <c:v>0.97412049293104974</c:v>
                </c:pt>
                <c:pt idx="1587">
                  <c:v>0.97408907006236201</c:v>
                </c:pt>
                <c:pt idx="1588">
                  <c:v>0.9740613123186026</c:v>
                </c:pt>
                <c:pt idx="1589">
                  <c:v>0.97403776958299315</c:v>
                </c:pt>
                <c:pt idx="1590">
                  <c:v>0.97401899179868401</c:v>
                </c:pt>
                <c:pt idx="1591">
                  <c:v>0.97400570759065797</c:v>
                </c:pt>
                <c:pt idx="1592">
                  <c:v>0.97399720692304537</c:v>
                </c:pt>
                <c:pt idx="1593">
                  <c:v>0.97399259624375689</c:v>
                </c:pt>
                <c:pt idx="1594">
                  <c:v>0.97399097931847012</c:v>
                </c:pt>
                <c:pt idx="1595">
                  <c:v>0.97399157819140836</c:v>
                </c:pt>
                <c:pt idx="1596">
                  <c:v>0.97399343460988663</c:v>
                </c:pt>
                <c:pt idx="1597">
                  <c:v>0.97399576991589065</c:v>
                </c:pt>
                <c:pt idx="1598">
                  <c:v>0.9739976260351737</c:v>
                </c:pt>
                <c:pt idx="1599">
                  <c:v>0.97400043989880836</c:v>
                </c:pt>
                <c:pt idx="1600">
                  <c:v>0.97400540831858418</c:v>
                </c:pt>
                <c:pt idx="1601">
                  <c:v>0.97401199150836293</c:v>
                </c:pt>
                <c:pt idx="1602">
                  <c:v>0.97401953020444487</c:v>
                </c:pt>
                <c:pt idx="1603">
                  <c:v>0.97402742554052979</c:v>
                </c:pt>
                <c:pt idx="1604">
                  <c:v>0.97403501954609728</c:v>
                </c:pt>
                <c:pt idx="1605">
                  <c:v>0.9740417147793613</c:v>
                </c:pt>
                <c:pt idx="1606">
                  <c:v>0.97404697410863283</c:v>
                </c:pt>
                <c:pt idx="1607">
                  <c:v>0.97405085815625148</c:v>
                </c:pt>
                <c:pt idx="1608">
                  <c:v>0.97405539876709057</c:v>
                </c:pt>
                <c:pt idx="1609">
                  <c:v>0.97406023722768287</c:v>
                </c:pt>
                <c:pt idx="1610">
                  <c:v>0.97406453732402221</c:v>
                </c:pt>
                <c:pt idx="1611">
                  <c:v>0.97406770221721739</c:v>
                </c:pt>
                <c:pt idx="1612">
                  <c:v>0.97406889641616579</c:v>
                </c:pt>
                <c:pt idx="1613">
                  <c:v>0.97406752308263178</c:v>
                </c:pt>
                <c:pt idx="1614">
                  <c:v>0.97406286514904561</c:v>
                </c:pt>
                <c:pt idx="1615">
                  <c:v>0.9740542636888726</c:v>
                </c:pt>
                <c:pt idx="1616">
                  <c:v>0.97404267110031462</c:v>
                </c:pt>
                <c:pt idx="1617">
                  <c:v>0.97402868139548482</c:v>
                </c:pt>
                <c:pt idx="1618">
                  <c:v>0.97401223086566446</c:v>
                </c:pt>
                <c:pt idx="1619">
                  <c:v>0.9739931351965142</c:v>
                </c:pt>
                <c:pt idx="1620">
                  <c:v>0.97397132864031344</c:v>
                </c:pt>
                <c:pt idx="1621">
                  <c:v>0.97394668442316901</c:v>
                </c:pt>
                <c:pt idx="1622">
                  <c:v>0.97391913446812861</c:v>
                </c:pt>
                <c:pt idx="1623">
                  <c:v>0.97388842911376194</c:v>
                </c:pt>
                <c:pt idx="1624">
                  <c:v>0.97385371444435198</c:v>
                </c:pt>
                <c:pt idx="1625">
                  <c:v>0.9738127436253281</c:v>
                </c:pt>
                <c:pt idx="1626">
                  <c:v>0.97376693713476226</c:v>
                </c:pt>
                <c:pt idx="1627">
                  <c:v>0.9737178433198217</c:v>
                </c:pt>
                <c:pt idx="1628">
                  <c:v>0.97366714183081748</c:v>
                </c:pt>
                <c:pt idx="1629">
                  <c:v>0.97361634253245077</c:v>
                </c:pt>
                <c:pt idx="1630">
                  <c:v>0.97356714947982537</c:v>
                </c:pt>
                <c:pt idx="1631">
                  <c:v>0.97352115727867972</c:v>
                </c:pt>
                <c:pt idx="1632">
                  <c:v>0.97347997067267622</c:v>
                </c:pt>
                <c:pt idx="1633">
                  <c:v>0.97344061588298991</c:v>
                </c:pt>
                <c:pt idx="1634">
                  <c:v>0.9734007127197154</c:v>
                </c:pt>
                <c:pt idx="1635">
                  <c:v>0.97336160833954122</c:v>
                </c:pt>
                <c:pt idx="1636">
                  <c:v>0.97332441207325882</c:v>
                </c:pt>
                <c:pt idx="1637">
                  <c:v>0.97329030062163258</c:v>
                </c:pt>
                <c:pt idx="1638">
                  <c:v>0.97326064051218775</c:v>
                </c:pt>
                <c:pt idx="1639">
                  <c:v>0.97323655593864788</c:v>
                </c:pt>
                <c:pt idx="1640">
                  <c:v>0.97321917201504804</c:v>
                </c:pt>
                <c:pt idx="1641">
                  <c:v>0.97320979727403212</c:v>
                </c:pt>
                <c:pt idx="1642">
                  <c:v>0.97320837844186914</c:v>
                </c:pt>
                <c:pt idx="1643">
                  <c:v>0.97321380661088308</c:v>
                </c:pt>
                <c:pt idx="1644">
                  <c:v>0.97322496791050273</c:v>
                </c:pt>
                <c:pt idx="1645">
                  <c:v>0.97324074611789768</c:v>
                </c:pt>
                <c:pt idx="1646">
                  <c:v>0.97326002480859364</c:v>
                </c:pt>
                <c:pt idx="1647">
                  <c:v>0.97328175056501065</c:v>
                </c:pt>
                <c:pt idx="1648">
                  <c:v>0.97330481099866084</c:v>
                </c:pt>
                <c:pt idx="1649">
                  <c:v>0.9733280971873608</c:v>
                </c:pt>
                <c:pt idx="1650">
                  <c:v>0.97335197666401707</c:v>
                </c:pt>
                <c:pt idx="1651">
                  <c:v>0.97338030960680988</c:v>
                </c:pt>
                <c:pt idx="1652">
                  <c:v>0.97341216346617199</c:v>
                </c:pt>
                <c:pt idx="1653">
                  <c:v>0.97344624156936144</c:v>
                </c:pt>
                <c:pt idx="1654">
                  <c:v>0.97348125299878108</c:v>
                </c:pt>
                <c:pt idx="1655">
                  <c:v>0.97351597433946946</c:v>
                </c:pt>
                <c:pt idx="1656">
                  <c:v>0.97354912762826806</c:v>
                </c:pt>
                <c:pt idx="1657">
                  <c:v>0.97357944112633477</c:v>
                </c:pt>
                <c:pt idx="1658">
                  <c:v>0.97360576980736135</c:v>
                </c:pt>
                <c:pt idx="1659">
                  <c:v>0.97362770045227309</c:v>
                </c:pt>
                <c:pt idx="1660">
                  <c:v>0.97364645763794055</c:v>
                </c:pt>
                <c:pt idx="1661">
                  <c:v>0.97366283648998686</c:v>
                </c:pt>
                <c:pt idx="1662">
                  <c:v>0.97367738692360473</c:v>
                </c:pt>
                <c:pt idx="1663">
                  <c:v>0.97369077833854412</c:v>
                </c:pt>
                <c:pt idx="1664">
                  <c:v>0.97370361799944194</c:v>
                </c:pt>
                <c:pt idx="1665">
                  <c:v>0.97371651191425157</c:v>
                </c:pt>
                <c:pt idx="1666">
                  <c:v>0.97373018586882376</c:v>
                </c:pt>
                <c:pt idx="1667">
                  <c:v>0.97374518273014277</c:v>
                </c:pt>
                <c:pt idx="1668">
                  <c:v>0.97375980851094401</c:v>
                </c:pt>
                <c:pt idx="1669">
                  <c:v>0.97377237291886154</c:v>
                </c:pt>
                <c:pt idx="1670">
                  <c:v>0.97378402585861923</c:v>
                </c:pt>
                <c:pt idx="1671">
                  <c:v>0.9737957942960781</c:v>
                </c:pt>
                <c:pt idx="1672">
                  <c:v>0.97380876362942836</c:v>
                </c:pt>
                <c:pt idx="1673">
                  <c:v>0.97382401699630161</c:v>
                </c:pt>
                <c:pt idx="1674">
                  <c:v>0.97384251409326694</c:v>
                </c:pt>
                <c:pt idx="1675">
                  <c:v>0.97386545159837445</c:v>
                </c:pt>
                <c:pt idx="1676">
                  <c:v>0.97389371949977621</c:v>
                </c:pt>
                <c:pt idx="1677">
                  <c:v>0.97392742052246573</c:v>
                </c:pt>
                <c:pt idx="1678">
                  <c:v>0.97396563436062389</c:v>
                </c:pt>
                <c:pt idx="1679">
                  <c:v>0.97400756300061386</c:v>
                </c:pt>
                <c:pt idx="1680">
                  <c:v>0.97405265059755763</c:v>
                </c:pt>
                <c:pt idx="1681">
                  <c:v>0.97410028411373573</c:v>
                </c:pt>
                <c:pt idx="1682">
                  <c:v>0.97414973497354829</c:v>
                </c:pt>
                <c:pt idx="1683">
                  <c:v>0.97420039837603933</c:v>
                </c:pt>
                <c:pt idx="1684">
                  <c:v>0.97425167394674028</c:v>
                </c:pt>
                <c:pt idx="1685">
                  <c:v>0.97430290677931719</c:v>
                </c:pt>
                <c:pt idx="1686">
                  <c:v>0.97435675391979681</c:v>
                </c:pt>
                <c:pt idx="1687">
                  <c:v>0.97441520155407801</c:v>
                </c:pt>
                <c:pt idx="1688">
                  <c:v>0.97447645464689625</c:v>
                </c:pt>
                <c:pt idx="1689">
                  <c:v>0.97453890953365896</c:v>
                </c:pt>
                <c:pt idx="1690">
                  <c:v>0.97460091918027936</c:v>
                </c:pt>
                <c:pt idx="1691">
                  <c:v>0.97466079412905704</c:v>
                </c:pt>
                <c:pt idx="1692">
                  <c:v>0.97471697698497972</c:v>
                </c:pt>
                <c:pt idx="1693">
                  <c:v>0.97476786497708312</c:v>
                </c:pt>
                <c:pt idx="1694">
                  <c:v>0.97481186571394107</c:v>
                </c:pt>
                <c:pt idx="1695">
                  <c:v>0.97484976774455467</c:v>
                </c:pt>
                <c:pt idx="1696">
                  <c:v>0.97488408526616221</c:v>
                </c:pt>
                <c:pt idx="1697">
                  <c:v>0.97491489056491509</c:v>
                </c:pt>
                <c:pt idx="1698">
                  <c:v>0.97494208106011349</c:v>
                </c:pt>
                <c:pt idx="1699">
                  <c:v>0.97496566842974186</c:v>
                </c:pt>
                <c:pt idx="1700">
                  <c:v>0.97498549000394563</c:v>
                </c:pt>
                <c:pt idx="1701">
                  <c:v>0.97500161225677806</c:v>
                </c:pt>
                <c:pt idx="1702">
                  <c:v>0.97501392725820346</c:v>
                </c:pt>
                <c:pt idx="1703">
                  <c:v>0.97502232560001756</c:v>
                </c:pt>
                <c:pt idx="1704">
                  <c:v>0.97502560363847757</c:v>
                </c:pt>
                <c:pt idx="1705">
                  <c:v>0.97502134785612882</c:v>
                </c:pt>
                <c:pt idx="1706">
                  <c:v>0.97501105046467362</c:v>
                </c:pt>
                <c:pt idx="1707">
                  <c:v>0.97499648881038981</c:v>
                </c:pt>
                <c:pt idx="1708">
                  <c:v>0.97497932625462769</c:v>
                </c:pt>
                <c:pt idx="1709">
                  <c:v>0.97496128712681662</c:v>
                </c:pt>
                <c:pt idx="1710">
                  <c:v>0.97494410040841373</c:v>
                </c:pt>
                <c:pt idx="1711">
                  <c:v>0.97492938428655618</c:v>
                </c:pt>
                <c:pt idx="1712">
                  <c:v>0.97491893348101877</c:v>
                </c:pt>
                <c:pt idx="1713">
                  <c:v>0.97491344650837619</c:v>
                </c:pt>
                <c:pt idx="1714">
                  <c:v>0.97490836276801962</c:v>
                </c:pt>
                <c:pt idx="1715">
                  <c:v>0.97490345135886824</c:v>
                </c:pt>
                <c:pt idx="1716">
                  <c:v>0.97489957933530258</c:v>
                </c:pt>
                <c:pt idx="1717">
                  <c:v>0.9748975563988832</c:v>
                </c:pt>
                <c:pt idx="1718">
                  <c:v>0.97489819219646801</c:v>
                </c:pt>
                <c:pt idx="1719">
                  <c:v>0.97490241117241427</c:v>
                </c:pt>
                <c:pt idx="1720">
                  <c:v>0.97491096253667131</c:v>
                </c:pt>
                <c:pt idx="1721">
                  <c:v>0.97492465020711161</c:v>
                </c:pt>
                <c:pt idx="1722">
                  <c:v>0.97494433118071455</c:v>
                </c:pt>
                <c:pt idx="1723">
                  <c:v>0.97497097108650954</c:v>
                </c:pt>
                <c:pt idx="1724">
                  <c:v>0.97500385703166892</c:v>
                </c:pt>
                <c:pt idx="1725">
                  <c:v>0.97504187244266216</c:v>
                </c:pt>
                <c:pt idx="1726">
                  <c:v>0.97508384637102041</c:v>
                </c:pt>
                <c:pt idx="1727">
                  <c:v>0.97512861329777156</c:v>
                </c:pt>
                <c:pt idx="1728">
                  <c:v>0.97517501470011603</c:v>
                </c:pt>
                <c:pt idx="1729">
                  <c:v>0.97522201418400623</c:v>
                </c:pt>
                <c:pt idx="1730">
                  <c:v>0.97526835522630806</c:v>
                </c:pt>
                <c:pt idx="1731">
                  <c:v>0.97531301802200832</c:v>
                </c:pt>
                <c:pt idx="1732">
                  <c:v>0.97535703274255536</c:v>
                </c:pt>
                <c:pt idx="1733">
                  <c:v>0.97540459376880628</c:v>
                </c:pt>
                <c:pt idx="1734">
                  <c:v>0.97545454991950997</c:v>
                </c:pt>
                <c:pt idx="1735">
                  <c:v>0.97550536343893191</c:v>
                </c:pt>
                <c:pt idx="1736">
                  <c:v>0.97555579034243789</c:v>
                </c:pt>
                <c:pt idx="1737">
                  <c:v>0.97560437213136608</c:v>
                </c:pt>
                <c:pt idx="1738">
                  <c:v>0.97564971772712472</c:v>
                </c:pt>
                <c:pt idx="1739">
                  <c:v>0.97569055744826561</c:v>
                </c:pt>
                <c:pt idx="1740">
                  <c:v>0.97572546049314912</c:v>
                </c:pt>
                <c:pt idx="1741">
                  <c:v>0.97575333567813971</c:v>
                </c:pt>
                <c:pt idx="1742">
                  <c:v>0.97577632673423242</c:v>
                </c:pt>
                <c:pt idx="1743">
                  <c:v>0.9757956736470691</c:v>
                </c:pt>
                <c:pt idx="1744">
                  <c:v>0.97581127372355125</c:v>
                </c:pt>
                <c:pt idx="1745">
                  <c:v>0.97582302285190425</c:v>
                </c:pt>
                <c:pt idx="1746">
                  <c:v>0.97583087098398213</c:v>
                </c:pt>
                <c:pt idx="1747">
                  <c:v>0.97583482191582616</c:v>
                </c:pt>
                <c:pt idx="1748">
                  <c:v>0.97583471063081217</c:v>
                </c:pt>
                <c:pt idx="1749">
                  <c:v>0.97583053707281842</c:v>
                </c:pt>
                <c:pt idx="1750">
                  <c:v>0.97582224346568169</c:v>
                </c:pt>
                <c:pt idx="1751">
                  <c:v>0.9758092128615441</c:v>
                </c:pt>
                <c:pt idx="1752">
                  <c:v>0.97579043422309297</c:v>
                </c:pt>
                <c:pt idx="1753">
                  <c:v>0.97576650798068054</c:v>
                </c:pt>
                <c:pt idx="1754">
                  <c:v>0.97573820102449471</c:v>
                </c:pt>
                <c:pt idx="1755">
                  <c:v>0.97570622527382356</c:v>
                </c:pt>
                <c:pt idx="1756">
                  <c:v>0.97567135059051047</c:v>
                </c:pt>
                <c:pt idx="1757">
                  <c:v>0.97563435008427735</c:v>
                </c:pt>
                <c:pt idx="1758">
                  <c:v>0.97559594472472855</c:v>
                </c:pt>
                <c:pt idx="1759">
                  <c:v>0.97555680344915263</c:v>
                </c:pt>
                <c:pt idx="1760">
                  <c:v>0.97551776851335614</c:v>
                </c:pt>
                <c:pt idx="1761">
                  <c:v>0.97547759843018089</c:v>
                </c:pt>
                <c:pt idx="1762">
                  <c:v>0.975434930340914</c:v>
                </c:pt>
                <c:pt idx="1763">
                  <c:v>0.97539026144155083</c:v>
                </c:pt>
                <c:pt idx="1764">
                  <c:v>0.97534386495901459</c:v>
                </c:pt>
                <c:pt idx="1765">
                  <c:v>0.9752960727337413</c:v>
                </c:pt>
                <c:pt idx="1766">
                  <c:v>0.97524738995338489</c:v>
                </c:pt>
                <c:pt idx="1767">
                  <c:v>0.97519804015667955</c:v>
                </c:pt>
                <c:pt idx="1768">
                  <c:v>0.97514847752502465</c:v>
                </c:pt>
                <c:pt idx="1769">
                  <c:v>0.97509898786130611</c:v>
                </c:pt>
                <c:pt idx="1770">
                  <c:v>0.97504997414538053</c:v>
                </c:pt>
                <c:pt idx="1771">
                  <c:v>0.97500103664100135</c:v>
                </c:pt>
                <c:pt idx="1772">
                  <c:v>0.97495194547436348</c:v>
                </c:pt>
                <c:pt idx="1773">
                  <c:v>0.97490258453981715</c:v>
                </c:pt>
                <c:pt idx="1774">
                  <c:v>0.9748527210091914</c:v>
                </c:pt>
                <c:pt idx="1775">
                  <c:v>0.97480229425511356</c:v>
                </c:pt>
                <c:pt idx="1776">
                  <c:v>0.97475106873832607</c:v>
                </c:pt>
                <c:pt idx="1777">
                  <c:v>0.97469892348575082</c:v>
                </c:pt>
                <c:pt idx="1778">
                  <c:v>0.97464573647202335</c:v>
                </c:pt>
                <c:pt idx="1779">
                  <c:v>0.9745913845733063</c:v>
                </c:pt>
                <c:pt idx="1780">
                  <c:v>0.97453545034538036</c:v>
                </c:pt>
                <c:pt idx="1781">
                  <c:v>0.97447727741552548</c:v>
                </c:pt>
                <c:pt idx="1782">
                  <c:v>0.97441714554901138</c:v>
                </c:pt>
                <c:pt idx="1783">
                  <c:v>0.97435557297748165</c:v>
                </c:pt>
                <c:pt idx="1784">
                  <c:v>0.97429314191674521</c:v>
                </c:pt>
                <c:pt idx="1785">
                  <c:v>0.97423038085870628</c:v>
                </c:pt>
                <c:pt idx="1786">
                  <c:v>0.97416788294289225</c:v>
                </c:pt>
                <c:pt idx="1787">
                  <c:v>0.97410612781175776</c:v>
                </c:pt>
                <c:pt idx="1788">
                  <c:v>0.97404577890010169</c:v>
                </c:pt>
                <c:pt idx="1789">
                  <c:v>0.9739872659984542</c:v>
                </c:pt>
                <c:pt idx="1790">
                  <c:v>0.97393006189930464</c:v>
                </c:pt>
                <c:pt idx="1791">
                  <c:v>0.97387020515071909</c:v>
                </c:pt>
                <c:pt idx="1792">
                  <c:v>0.97380858270615223</c:v>
                </c:pt>
                <c:pt idx="1793">
                  <c:v>0.97374675448581649</c:v>
                </c:pt>
                <c:pt idx="1794">
                  <c:v>0.97368617391483481</c:v>
                </c:pt>
                <c:pt idx="1795">
                  <c:v>0.97362836841291567</c:v>
                </c:pt>
                <c:pt idx="1796">
                  <c:v>0.97357481721730188</c:v>
                </c:pt>
                <c:pt idx="1797">
                  <c:v>0.97352713164386251</c:v>
                </c:pt>
                <c:pt idx="1798">
                  <c:v>0.97348680902877793</c:v>
                </c:pt>
                <c:pt idx="1799">
                  <c:v>0.97345535020771312</c:v>
                </c:pt>
                <c:pt idx="1800">
                  <c:v>0.97343297037752263</c:v>
                </c:pt>
                <c:pt idx="1801">
                  <c:v>0.97341589767003656</c:v>
                </c:pt>
                <c:pt idx="1802">
                  <c:v>0.97340401985871527</c:v>
                </c:pt>
                <c:pt idx="1803">
                  <c:v>0.97339771144141007</c:v>
                </c:pt>
                <c:pt idx="1804">
                  <c:v>0.97339746642414937</c:v>
                </c:pt>
                <c:pt idx="1805">
                  <c:v>0.97340371365941558</c:v>
                </c:pt>
                <c:pt idx="1806">
                  <c:v>0.97341681583654638</c:v>
                </c:pt>
                <c:pt idx="1807">
                  <c:v>0.97343712980543473</c:v>
                </c:pt>
                <c:pt idx="1808">
                  <c:v>0.9734651278168861</c:v>
                </c:pt>
                <c:pt idx="1809">
                  <c:v>0.9735012126501652</c:v>
                </c:pt>
                <c:pt idx="1810">
                  <c:v>0.97354614309606724</c:v>
                </c:pt>
                <c:pt idx="1811">
                  <c:v>0.97360218384108765</c:v>
                </c:pt>
                <c:pt idx="1812">
                  <c:v>0.97366817258263694</c:v>
                </c:pt>
                <c:pt idx="1813">
                  <c:v>0.97374240170112381</c:v>
                </c:pt>
                <c:pt idx="1814">
                  <c:v>0.97382317316870515</c:v>
                </c:pt>
                <c:pt idx="1815">
                  <c:v>0.97390898346653276</c:v>
                </c:pt>
                <c:pt idx="1816">
                  <c:v>0.97399822475506748</c:v>
                </c:pt>
                <c:pt idx="1817">
                  <c:v>0.97408930870974708</c:v>
                </c:pt>
                <c:pt idx="1818">
                  <c:v>0.97418072756833007</c:v>
                </c:pt>
                <c:pt idx="1819">
                  <c:v>0.9742709352451554</c:v>
                </c:pt>
                <c:pt idx="1820">
                  <c:v>0.9743594108411715</c:v>
                </c:pt>
                <c:pt idx="1821">
                  <c:v>0.97445317105976625</c:v>
                </c:pt>
                <c:pt idx="1822">
                  <c:v>0.97455244861426049</c:v>
                </c:pt>
                <c:pt idx="1823">
                  <c:v>0.97465525068339487</c:v>
                </c:pt>
                <c:pt idx="1824">
                  <c:v>0.9747593810769718</c:v>
                </c:pt>
                <c:pt idx="1825">
                  <c:v>0.97486285212407919</c:v>
                </c:pt>
                <c:pt idx="1826">
                  <c:v>0.97496370846794689</c:v>
                </c:pt>
                <c:pt idx="1827">
                  <c:v>0.97506002579265738</c:v>
                </c:pt>
                <c:pt idx="1828">
                  <c:v>0.97514990805248014</c:v>
                </c:pt>
                <c:pt idx="1829">
                  <c:v>0.97523142621038139</c:v>
                </c:pt>
                <c:pt idx="1830">
                  <c:v>0.97530284087090313</c:v>
                </c:pt>
                <c:pt idx="1831">
                  <c:v>0.97536809505202393</c:v>
                </c:pt>
                <c:pt idx="1832">
                  <c:v>0.97542978255375967</c:v>
                </c:pt>
                <c:pt idx="1833">
                  <c:v>0.97548730847285225</c:v>
                </c:pt>
                <c:pt idx="1834">
                  <c:v>0.97554002549662322</c:v>
                </c:pt>
                <c:pt idx="1835">
                  <c:v>0.97558734577080652</c:v>
                </c:pt>
                <c:pt idx="1836">
                  <c:v>0.97562873904007907</c:v>
                </c:pt>
                <c:pt idx="1837">
                  <c:v>0.9756636187697626</c:v>
                </c:pt>
                <c:pt idx="1838">
                  <c:v>0.97569134107947542</c:v>
                </c:pt>
                <c:pt idx="1839">
                  <c:v>0.97571131514255327</c:v>
                </c:pt>
                <c:pt idx="1840">
                  <c:v>0.97572305692387029</c:v>
                </c:pt>
                <c:pt idx="1841">
                  <c:v>0.97572557228127732</c:v>
                </c:pt>
                <c:pt idx="1842">
                  <c:v>0.97571852862369246</c:v>
                </c:pt>
                <c:pt idx="1843">
                  <c:v>0.97570286873295498</c:v>
                </c:pt>
                <c:pt idx="1844">
                  <c:v>0.97567969595787674</c:v>
                </c:pt>
                <c:pt idx="1845">
                  <c:v>0.97565005413638273</c:v>
                </c:pt>
                <c:pt idx="1846">
                  <c:v>0.97561498652028134</c:v>
                </c:pt>
                <c:pt idx="1847">
                  <c:v>0.97557542587239954</c:v>
                </c:pt>
                <c:pt idx="1848">
                  <c:v>0.97553253363354875</c:v>
                </c:pt>
                <c:pt idx="1849">
                  <c:v>0.9754871955874761</c:v>
                </c:pt>
                <c:pt idx="1850">
                  <c:v>0.97544052945587134</c:v>
                </c:pt>
                <c:pt idx="1851">
                  <c:v>0.97539298126006835</c:v>
                </c:pt>
                <c:pt idx="1852">
                  <c:v>0.9753394362791058</c:v>
                </c:pt>
                <c:pt idx="1853">
                  <c:v>0.97527957118545072</c:v>
                </c:pt>
                <c:pt idx="1854">
                  <c:v>0.9752147102698554</c:v>
                </c:pt>
                <c:pt idx="1855">
                  <c:v>0.97514630296557381</c:v>
                </c:pt>
                <c:pt idx="1856">
                  <c:v>0.97507575566719651</c:v>
                </c:pt>
                <c:pt idx="1857">
                  <c:v>0.97500454769108125</c:v>
                </c:pt>
                <c:pt idx="1858">
                  <c:v>0.97493411747223413</c:v>
                </c:pt>
                <c:pt idx="1859">
                  <c:v>0.97486580385228327</c:v>
                </c:pt>
                <c:pt idx="1860">
                  <c:v>0.97480119185362835</c:v>
                </c:pt>
                <c:pt idx="1861">
                  <c:v>0.97474164865583801</c:v>
                </c:pt>
                <c:pt idx="1862">
                  <c:v>0.97468592864216219</c:v>
                </c:pt>
                <c:pt idx="1863">
                  <c:v>0.97462996887689446</c:v>
                </c:pt>
                <c:pt idx="1864">
                  <c:v>0.97457447085709459</c:v>
                </c:pt>
                <c:pt idx="1865">
                  <c:v>0.97452020086508351</c:v>
                </c:pt>
                <c:pt idx="1866">
                  <c:v>0.97446787276474223</c:v>
                </c:pt>
                <c:pt idx="1867">
                  <c:v>0.97441838255978885</c:v>
                </c:pt>
                <c:pt idx="1868">
                  <c:v>0.97437233726252293</c:v>
                </c:pt>
                <c:pt idx="1869">
                  <c:v>0.97433064241042999</c:v>
                </c:pt>
                <c:pt idx="1870">
                  <c:v>0.97429402978483537</c:v>
                </c:pt>
                <c:pt idx="1871">
                  <c:v>0.97426323245542656</c:v>
                </c:pt>
                <c:pt idx="1872">
                  <c:v>0.97423904256685889</c:v>
                </c:pt>
                <c:pt idx="1873">
                  <c:v>0.97422112266444061</c:v>
                </c:pt>
                <c:pt idx="1874">
                  <c:v>0.97420871384460672</c:v>
                </c:pt>
                <c:pt idx="1875">
                  <c:v>0.97420146765788607</c:v>
                </c:pt>
                <c:pt idx="1876">
                  <c:v>0.97419879437017065</c:v>
                </c:pt>
                <c:pt idx="1877">
                  <c:v>0.97420039837603933</c:v>
                </c:pt>
                <c:pt idx="1878">
                  <c:v>0.97420568494858328</c:v>
                </c:pt>
                <c:pt idx="1879">
                  <c:v>0.9742142362099907</c:v>
                </c:pt>
                <c:pt idx="1880">
                  <c:v>0.97422557413445876</c:v>
                </c:pt>
                <c:pt idx="1881">
                  <c:v>0.97423927983295244</c:v>
                </c:pt>
                <c:pt idx="1882">
                  <c:v>0.97425487528414367</c:v>
                </c:pt>
                <c:pt idx="1883">
                  <c:v>0.97427271248459979</c:v>
                </c:pt>
                <c:pt idx="1884">
                  <c:v>0.97429627891342163</c:v>
                </c:pt>
                <c:pt idx="1885">
                  <c:v>0.97432514497498712</c:v>
                </c:pt>
                <c:pt idx="1886">
                  <c:v>0.97435799385069799</c:v>
                </c:pt>
                <c:pt idx="1887">
                  <c:v>0.97439374889727326</c:v>
                </c:pt>
                <c:pt idx="1888">
                  <c:v>0.97443110262812049</c:v>
                </c:pt>
                <c:pt idx="1889">
                  <c:v>0.9744689309609329</c:v>
                </c:pt>
                <c:pt idx="1890">
                  <c:v>0.97450599891243539</c:v>
                </c:pt>
                <c:pt idx="1891">
                  <c:v>0.97454119585776755</c:v>
                </c:pt>
                <c:pt idx="1892">
                  <c:v>0.97457329994124575</c:v>
                </c:pt>
                <c:pt idx="1893">
                  <c:v>0.97460127007912467</c:v>
                </c:pt>
                <c:pt idx="1894">
                  <c:v>0.97462523668651591</c:v>
                </c:pt>
                <c:pt idx="1895">
                  <c:v>0.97464848019996997</c:v>
                </c:pt>
                <c:pt idx="1896">
                  <c:v>0.97467088592114814</c:v>
                </c:pt>
                <c:pt idx="1897">
                  <c:v>0.97469210639537229</c:v>
                </c:pt>
                <c:pt idx="1898">
                  <c:v>0.97471185343046352</c:v>
                </c:pt>
                <c:pt idx="1899">
                  <c:v>0.97472978133018351</c:v>
                </c:pt>
                <c:pt idx="1900">
                  <c:v>0.97474566134279117</c:v>
                </c:pt>
                <c:pt idx="1901">
                  <c:v>0.97475914860120982</c:v>
                </c:pt>
                <c:pt idx="1902">
                  <c:v>0.97476984027045221</c:v>
                </c:pt>
                <c:pt idx="1903">
                  <c:v>0.97477756566789264</c:v>
                </c:pt>
                <c:pt idx="1904">
                  <c:v>0.9747819791186112</c:v>
                </c:pt>
                <c:pt idx="1905">
                  <c:v>0.97478186298506597</c:v>
                </c:pt>
                <c:pt idx="1906">
                  <c:v>0.97477582330367518</c:v>
                </c:pt>
                <c:pt idx="1907">
                  <c:v>0.97476507606434248</c:v>
                </c:pt>
                <c:pt idx="1908">
                  <c:v>0.97475071990903994</c:v>
                </c:pt>
                <c:pt idx="1909">
                  <c:v>0.97473408678869844</c:v>
                </c:pt>
                <c:pt idx="1910">
                  <c:v>0.97471622016159787</c:v>
                </c:pt>
                <c:pt idx="1911">
                  <c:v>0.97469834090022744</c:v>
                </c:pt>
                <c:pt idx="1912">
                  <c:v>0.97468173157242255</c:v>
                </c:pt>
                <c:pt idx="1913">
                  <c:v>0.97466744466341237</c:v>
                </c:pt>
                <c:pt idx="1914">
                  <c:v>0.97465670960245243</c:v>
                </c:pt>
                <c:pt idx="1915">
                  <c:v>0.97465069831612783</c:v>
                </c:pt>
                <c:pt idx="1916">
                  <c:v>0.97464812995336103</c:v>
                </c:pt>
                <c:pt idx="1917">
                  <c:v>0.97464491913396012</c:v>
                </c:pt>
                <c:pt idx="1918">
                  <c:v>0.97464176629746635</c:v>
                </c:pt>
                <c:pt idx="1919">
                  <c:v>0.97463966418866965</c:v>
                </c:pt>
                <c:pt idx="1920">
                  <c:v>0.97463937221533303</c:v>
                </c:pt>
                <c:pt idx="1921">
                  <c:v>0.97464194146533401</c:v>
                </c:pt>
                <c:pt idx="1922">
                  <c:v>0.97464812995336103</c:v>
                </c:pt>
                <c:pt idx="1923">
                  <c:v>0.97465886864853957</c:v>
                </c:pt>
                <c:pt idx="1924">
                  <c:v>0.97467508478879739</c:v>
                </c:pt>
                <c:pt idx="1925">
                  <c:v>0.97469752525795794</c:v>
                </c:pt>
                <c:pt idx="1926">
                  <c:v>0.97472716278722771</c:v>
                </c:pt>
                <c:pt idx="1927">
                  <c:v>0.97476466932214678</c:v>
                </c:pt>
                <c:pt idx="1928">
                  <c:v>0.97480977770579058</c:v>
                </c:pt>
                <c:pt idx="1929">
                  <c:v>0.97486152083912192</c:v>
                </c:pt>
                <c:pt idx="1930">
                  <c:v>0.97491904898333259</c:v>
                </c:pt>
                <c:pt idx="1931">
                  <c:v>0.97498140020896207</c:v>
                </c:pt>
                <c:pt idx="1932">
                  <c:v>0.97504761860233191</c:v>
                </c:pt>
                <c:pt idx="1933">
                  <c:v>0.97511692778269377</c:v>
                </c:pt>
                <c:pt idx="1934">
                  <c:v>0.97518832979038106</c:v>
                </c:pt>
                <c:pt idx="1935">
                  <c:v>0.97526100800873838</c:v>
                </c:pt>
                <c:pt idx="1936">
                  <c:v>0.9753341548903306</c:v>
                </c:pt>
                <c:pt idx="1937">
                  <c:v>0.9754068023572523</c:v>
                </c:pt>
                <c:pt idx="1938">
                  <c:v>0.97547923585808327</c:v>
                </c:pt>
                <c:pt idx="1939">
                  <c:v>0.97555646575157995</c:v>
                </c:pt>
                <c:pt idx="1940">
                  <c:v>0.97563827704655248</c:v>
                </c:pt>
                <c:pt idx="1941">
                  <c:v>0.9757231687230673</c:v>
                </c:pt>
                <c:pt idx="1942">
                  <c:v>0.9758097698685898</c:v>
                </c:pt>
                <c:pt idx="1943">
                  <c:v>0.97589667259485235</c:v>
                </c:pt>
                <c:pt idx="1944">
                  <c:v>0.97598254420719344</c:v>
                </c:pt>
                <c:pt idx="1945">
                  <c:v>0.9760659606895945</c:v>
                </c:pt>
                <c:pt idx="1946">
                  <c:v>0.97614562732058074</c:v>
                </c:pt>
                <c:pt idx="1947">
                  <c:v>0.97622026557804142</c:v>
                </c:pt>
                <c:pt idx="1948">
                  <c:v>0.97628861075174211</c:v>
                </c:pt>
                <c:pt idx="1949">
                  <c:v>0.97634951779000745</c:v>
                </c:pt>
                <c:pt idx="1950">
                  <c:v>0.97640581393301762</c:v>
                </c:pt>
                <c:pt idx="1951">
                  <c:v>0.97645942861409163</c:v>
                </c:pt>
                <c:pt idx="1952">
                  <c:v>0.97650994681967851</c:v>
                </c:pt>
                <c:pt idx="1953">
                  <c:v>0.9765571720619538</c:v>
                </c:pt>
                <c:pt idx="1954">
                  <c:v>0.97660080051086307</c:v>
                </c:pt>
                <c:pt idx="1955">
                  <c:v>0.97664058297495848</c:v>
                </c:pt>
                <c:pt idx="1956">
                  <c:v>0.97667621657977488</c:v>
                </c:pt>
                <c:pt idx="1957">
                  <c:v>0.9767075055864608</c:v>
                </c:pt>
                <c:pt idx="1958">
                  <c:v>0.9767340923448451</c:v>
                </c:pt>
                <c:pt idx="1959">
                  <c:v>0.97675577878297981</c:v>
                </c:pt>
                <c:pt idx="1960">
                  <c:v>0.97677225765247322</c:v>
                </c:pt>
                <c:pt idx="1961">
                  <c:v>0.97678316579641355</c:v>
                </c:pt>
                <c:pt idx="1962">
                  <c:v>0.97678840416152579</c:v>
                </c:pt>
                <c:pt idx="1963">
                  <c:v>0.97678835071478964</c:v>
                </c:pt>
                <c:pt idx="1964">
                  <c:v>0.97678348654661595</c:v>
                </c:pt>
                <c:pt idx="1965">
                  <c:v>0.97677418299139129</c:v>
                </c:pt>
                <c:pt idx="1966">
                  <c:v>0.97676091630767681</c:v>
                </c:pt>
                <c:pt idx="1967">
                  <c:v>0.97674410810229129</c:v>
                </c:pt>
                <c:pt idx="1968">
                  <c:v>0.97672417946321277</c:v>
                </c:pt>
                <c:pt idx="1969">
                  <c:v>0.97670160521471072</c:v>
                </c:pt>
                <c:pt idx="1970">
                  <c:v>0.97667669991973083</c:v>
                </c:pt>
                <c:pt idx="1971">
                  <c:v>0.97664994004628258</c:v>
                </c:pt>
                <c:pt idx="1972">
                  <c:v>0.97662164226018766</c:v>
                </c:pt>
                <c:pt idx="1973">
                  <c:v>0.97659002229969238</c:v>
                </c:pt>
                <c:pt idx="1974">
                  <c:v>0.97655458092166969</c:v>
                </c:pt>
                <c:pt idx="1975">
                  <c:v>0.97651562535705683</c:v>
                </c:pt>
                <c:pt idx="1976">
                  <c:v>0.97647362582344754</c:v>
                </c:pt>
                <c:pt idx="1977">
                  <c:v>0.9764290547010126</c:v>
                </c:pt>
                <c:pt idx="1978">
                  <c:v>0.97638227834230296</c:v>
                </c:pt>
                <c:pt idx="1979">
                  <c:v>0.97633371991422535</c:v>
                </c:pt>
                <c:pt idx="1980">
                  <c:v>0.97628386029418723</c:v>
                </c:pt>
                <c:pt idx="1981">
                  <c:v>0.97623302003918133</c:v>
                </c:pt>
                <c:pt idx="1982">
                  <c:v>0.9761816868952381</c:v>
                </c:pt>
                <c:pt idx="1983">
                  <c:v>0.9761302978414178</c:v>
                </c:pt>
                <c:pt idx="1984">
                  <c:v>0.97607852250886096</c:v>
                </c:pt>
                <c:pt idx="1985">
                  <c:v>0.97602365384754397</c:v>
                </c:pt>
                <c:pt idx="1986">
                  <c:v>0.97596605848560081</c:v>
                </c:pt>
                <c:pt idx="1987">
                  <c:v>0.97590638313169442</c:v>
                </c:pt>
                <c:pt idx="1988">
                  <c:v>0.9758453360374455</c:v>
                </c:pt>
                <c:pt idx="1989">
                  <c:v>0.97578363242837085</c:v>
                </c:pt>
                <c:pt idx="1990">
                  <c:v>0.97572188300121654</c:v>
                </c:pt>
                <c:pt idx="1991">
                  <c:v>0.97566081677903815</c:v>
                </c:pt>
                <c:pt idx="1992">
                  <c:v>0.97560111387927551</c:v>
                </c:pt>
                <c:pt idx="1993">
                  <c:v>0.97554357347315512</c:v>
                </c:pt>
                <c:pt idx="1994">
                  <c:v>0.97548877593543593</c:v>
                </c:pt>
                <c:pt idx="1995">
                  <c:v>0.97543747555139326</c:v>
                </c:pt>
                <c:pt idx="1996">
                  <c:v>0.9753884480621956</c:v>
                </c:pt>
                <c:pt idx="1997">
                  <c:v>0.97533909557847387</c:v>
                </c:pt>
                <c:pt idx="1998">
                  <c:v>0.97528992861719255</c:v>
                </c:pt>
                <c:pt idx="1999">
                  <c:v>0.9752416897980648</c:v>
                </c:pt>
                <c:pt idx="2000">
                  <c:v>0.97519501321496416</c:v>
                </c:pt>
                <c:pt idx="2001">
                  <c:v>0.97515048024040529</c:v>
                </c:pt>
                <c:pt idx="2002">
                  <c:v>0.97510884782097351</c:v>
                </c:pt>
                <c:pt idx="2003">
                  <c:v>0.97507070481846936</c:v>
                </c:pt>
                <c:pt idx="2004">
                  <c:v>0.97503664228739617</c:v>
                </c:pt>
                <c:pt idx="2005">
                  <c:v>0.97500748278069116</c:v>
                </c:pt>
                <c:pt idx="2006">
                  <c:v>0.97498370440104554</c:v>
                </c:pt>
                <c:pt idx="2007">
                  <c:v>0.97496601428942486</c:v>
                </c:pt>
                <c:pt idx="2008">
                  <c:v>0.97495413703900746</c:v>
                </c:pt>
                <c:pt idx="2009">
                  <c:v>0.97494721565514353</c:v>
                </c:pt>
                <c:pt idx="2010">
                  <c:v>0.97494496579358236</c:v>
                </c:pt>
                <c:pt idx="2011">
                  <c:v>0.97494715796890941</c:v>
                </c:pt>
                <c:pt idx="2012">
                  <c:v>0.97495350265843594</c:v>
                </c:pt>
                <c:pt idx="2013">
                  <c:v>0.97496370846794689</c:v>
                </c:pt>
                <c:pt idx="2014">
                  <c:v>0.97497748259533334</c:v>
                </c:pt>
                <c:pt idx="2015">
                  <c:v>0.97499464641572597</c:v>
                </c:pt>
                <c:pt idx="2016">
                  <c:v>0.97501484776218506</c:v>
                </c:pt>
                <c:pt idx="2017">
                  <c:v>0.97503784934357496</c:v>
                </c:pt>
                <c:pt idx="2018">
                  <c:v>0.97506335630220187</c:v>
                </c:pt>
                <c:pt idx="2019">
                  <c:v>0.9750911888491216</c:v>
                </c:pt>
                <c:pt idx="2020">
                  <c:v>0.97512380227984186</c:v>
                </c:pt>
                <c:pt idx="2021">
                  <c:v>0.9751626647147118</c:v>
                </c:pt>
                <c:pt idx="2022">
                  <c:v>0.97520660497095513</c:v>
                </c:pt>
                <c:pt idx="2023">
                  <c:v>0.97525457028058993</c:v>
                </c:pt>
                <c:pt idx="2024">
                  <c:v>0.97530539976729935</c:v>
                </c:pt>
                <c:pt idx="2025">
                  <c:v>0.97535799734666995</c:v>
                </c:pt>
                <c:pt idx="2026">
                  <c:v>0.97541121893918969</c:v>
                </c:pt>
                <c:pt idx="2027">
                  <c:v>0.97546404310513934</c:v>
                </c:pt>
                <c:pt idx="2028">
                  <c:v>0.97551534437923559</c:v>
                </c:pt>
                <c:pt idx="2029">
                  <c:v>0.97556406281862185</c:v>
                </c:pt>
                <c:pt idx="2030">
                  <c:v>0.97560920253186623</c:v>
                </c:pt>
                <c:pt idx="2031">
                  <c:v>0.97564977379565709</c:v>
                </c:pt>
                <c:pt idx="2032">
                  <c:v>0.97568792650158387</c:v>
                </c:pt>
                <c:pt idx="2033">
                  <c:v>0.97572669013424573</c:v>
                </c:pt>
                <c:pt idx="2034">
                  <c:v>0.97576533615912253</c:v>
                </c:pt>
                <c:pt idx="2035">
                  <c:v>0.9758032520832699</c:v>
                </c:pt>
                <c:pt idx="2036">
                  <c:v>0.97583982921106505</c:v>
                </c:pt>
                <c:pt idx="2037">
                  <c:v>0.97587446238329212</c:v>
                </c:pt>
                <c:pt idx="2038">
                  <c:v>0.97590654956392875</c:v>
                </c:pt>
                <c:pt idx="2039">
                  <c:v>0.97593543586530695</c:v>
                </c:pt>
                <c:pt idx="2040">
                  <c:v>0.9759605791817545</c:v>
                </c:pt>
                <c:pt idx="2041">
                  <c:v>0.97598132752719213</c:v>
                </c:pt>
                <c:pt idx="2042">
                  <c:v>0.97599708429214149</c:v>
                </c:pt>
                <c:pt idx="2043">
                  <c:v>0.97600736207969163</c:v>
                </c:pt>
                <c:pt idx="2044">
                  <c:v>0.97601167080980511</c:v>
                </c:pt>
                <c:pt idx="2045">
                  <c:v>0.97601062131863336</c:v>
                </c:pt>
                <c:pt idx="2046">
                  <c:v>0.9760047101688043</c:v>
                </c:pt>
                <c:pt idx="2047">
                  <c:v>0.97599437597032002</c:v>
                </c:pt>
                <c:pt idx="2048">
                  <c:v>0.97598011078555613</c:v>
                </c:pt>
                <c:pt idx="2049">
                  <c:v>0.97596251645211129</c:v>
                </c:pt>
                <c:pt idx="2050">
                  <c:v>0.9759419180447878</c:v>
                </c:pt>
                <c:pt idx="2051">
                  <c:v>0.975918917808274</c:v>
                </c:pt>
                <c:pt idx="2052">
                  <c:v>0.97589389743698574</c:v>
                </c:pt>
                <c:pt idx="2053">
                  <c:v>0.97586740636153602</c:v>
                </c:pt>
                <c:pt idx="2054">
                  <c:v>0.97583988484185002</c:v>
                </c:pt>
                <c:pt idx="2055">
                  <c:v>0.97581183068314437</c:v>
                </c:pt>
                <c:pt idx="2056">
                  <c:v>0.97578313058094812</c:v>
                </c:pt>
                <c:pt idx="2057">
                  <c:v>0.97575015315884972</c:v>
                </c:pt>
                <c:pt idx="2058">
                  <c:v>0.97571304881035203</c:v>
                </c:pt>
                <c:pt idx="2059">
                  <c:v>0.97567269500421372</c:v>
                </c:pt>
                <c:pt idx="2060">
                  <c:v>0.97562997358065795</c:v>
                </c:pt>
                <c:pt idx="2061">
                  <c:v>0.9755857155621811</c:v>
                </c:pt>
                <c:pt idx="2062">
                  <c:v>0.97554081398033154</c:v>
                </c:pt>
                <c:pt idx="2063">
                  <c:v>0.97549622477502063</c:v>
                </c:pt>
                <c:pt idx="2064">
                  <c:v>0.97545274127727932</c:v>
                </c:pt>
                <c:pt idx="2065">
                  <c:v>0.97541127555688523</c:v>
                </c:pt>
                <c:pt idx="2066">
                  <c:v>0.97537274541167418</c:v>
                </c:pt>
                <c:pt idx="2067">
                  <c:v>0.97533801666208608</c:v>
                </c:pt>
                <c:pt idx="2068">
                  <c:v>0.97530801525402733</c:v>
                </c:pt>
                <c:pt idx="2069">
                  <c:v>0.97528031114595737</c:v>
                </c:pt>
                <c:pt idx="2070">
                  <c:v>0.97525286086782181</c:v>
                </c:pt>
                <c:pt idx="2071">
                  <c:v>0.97522612168980882</c:v>
                </c:pt>
                <c:pt idx="2072">
                  <c:v>0.9752006670142187</c:v>
                </c:pt>
                <c:pt idx="2073">
                  <c:v>0.97517707243390805</c:v>
                </c:pt>
                <c:pt idx="2074">
                  <c:v>0.97515580095713505</c:v>
                </c:pt>
                <c:pt idx="2075">
                  <c:v>0.97513743108087103</c:v>
                </c:pt>
                <c:pt idx="2076">
                  <c:v>0.97512242753236755</c:v>
                </c:pt>
                <c:pt idx="2077">
                  <c:v>0.97511142681717611</c:v>
                </c:pt>
                <c:pt idx="2078">
                  <c:v>0.97510489284108059</c:v>
                </c:pt>
                <c:pt idx="2079">
                  <c:v>0.97510328774246513</c:v>
                </c:pt>
                <c:pt idx="2080">
                  <c:v>0.97510718565959609</c:v>
                </c:pt>
                <c:pt idx="2081">
                  <c:v>0.97511692778269377</c:v>
                </c:pt>
                <c:pt idx="2082">
                  <c:v>0.97513164834223987</c:v>
                </c:pt>
                <c:pt idx="2083">
                  <c:v>0.97515093798125951</c:v>
                </c:pt>
                <c:pt idx="2084">
                  <c:v>0.97517455740277548</c:v>
                </c:pt>
                <c:pt idx="2085">
                  <c:v>0.97520238003228588</c:v>
                </c:pt>
                <c:pt idx="2086">
                  <c:v>0.97523410655753606</c:v>
                </c:pt>
                <c:pt idx="2087">
                  <c:v>0.97526949413441522</c:v>
                </c:pt>
                <c:pt idx="2088">
                  <c:v>0.97530835638404678</c:v>
                </c:pt>
                <c:pt idx="2089">
                  <c:v>0.97535044973006335</c:v>
                </c:pt>
                <c:pt idx="2090">
                  <c:v>0.97539553081693231</c:v>
                </c:pt>
                <c:pt idx="2091">
                  <c:v>0.97544346989391184</c:v>
                </c:pt>
                <c:pt idx="2092">
                  <c:v>0.97549396778998199</c:v>
                </c:pt>
                <c:pt idx="2093">
                  <c:v>0.97554683940925013</c:v>
                </c:pt>
                <c:pt idx="2094">
                  <c:v>0.975603360996249</c:v>
                </c:pt>
                <c:pt idx="2095">
                  <c:v>0.97566574806697459</c:v>
                </c:pt>
                <c:pt idx="2096">
                  <c:v>0.97573306091326717</c:v>
                </c:pt>
                <c:pt idx="2097">
                  <c:v>0.97580453349597229</c:v>
                </c:pt>
                <c:pt idx="2098">
                  <c:v>0.97587907268430218</c:v>
                </c:pt>
                <c:pt idx="2099">
                  <c:v>0.97595592909585605</c:v>
                </c:pt>
                <c:pt idx="2100">
                  <c:v>0.97603408580954132</c:v>
                </c:pt>
                <c:pt idx="2101">
                  <c:v>0.97611270351370727</c:v>
                </c:pt>
                <c:pt idx="2102">
                  <c:v>0.97619095367616349</c:v>
                </c:pt>
                <c:pt idx="2103">
                  <c:v>0.97626796391602266</c:v>
                </c:pt>
                <c:pt idx="2104">
                  <c:v>0.97634292754500562</c:v>
                </c:pt>
                <c:pt idx="2105">
                  <c:v>0.97641499351481398</c:v>
                </c:pt>
                <c:pt idx="2106">
                  <c:v>0.97648332052006026</c:v>
                </c:pt>
                <c:pt idx="2107">
                  <c:v>0.97655085565574506</c:v>
                </c:pt>
                <c:pt idx="2108">
                  <c:v>0.97661991961566685</c:v>
                </c:pt>
                <c:pt idx="2109">
                  <c:v>0.9766897463130676</c:v>
                </c:pt>
                <c:pt idx="2110">
                  <c:v>0.9767596320329669</c:v>
                </c:pt>
                <c:pt idx="2111">
                  <c:v>0.97682882805336246</c:v>
                </c:pt>
                <c:pt idx="2112">
                  <c:v>0.97689659453767097</c:v>
                </c:pt>
                <c:pt idx="2113">
                  <c:v>0.97696220019521285</c:v>
                </c:pt>
                <c:pt idx="2114">
                  <c:v>0.97702492170814192</c:v>
                </c:pt>
                <c:pt idx="2115">
                  <c:v>0.977084148460866</c:v>
                </c:pt>
                <c:pt idx="2116">
                  <c:v>0.97713911705143297</c:v>
                </c:pt>
                <c:pt idx="2117">
                  <c:v>0.97718912209297504</c:v>
                </c:pt>
                <c:pt idx="2118">
                  <c:v>0.97723361897804106</c:v>
                </c:pt>
                <c:pt idx="2119">
                  <c:v>0.9772718022172292</c:v>
                </c:pt>
                <c:pt idx="2120">
                  <c:v>0.97730480074666259</c:v>
                </c:pt>
                <c:pt idx="2121">
                  <c:v>0.97733368082383076</c:v>
                </c:pt>
                <c:pt idx="2122">
                  <c:v>0.97735851019170938</c:v>
                </c:pt>
                <c:pt idx="2123">
                  <c:v>0.97737945834567741</c:v>
                </c:pt>
                <c:pt idx="2124">
                  <c:v>0.97739674419738654</c:v>
                </c:pt>
                <c:pt idx="2125">
                  <c:v>0.97741042813053536</c:v>
                </c:pt>
                <c:pt idx="2126">
                  <c:v>0.97742072463667329</c:v>
                </c:pt>
                <c:pt idx="2127">
                  <c:v>0.97742774229078788</c:v>
                </c:pt>
                <c:pt idx="2128">
                  <c:v>0.97743158807939867</c:v>
                </c:pt>
                <c:pt idx="2129">
                  <c:v>0.97743236755127061</c:v>
                </c:pt>
                <c:pt idx="2130">
                  <c:v>0.97743034086840463</c:v>
                </c:pt>
                <c:pt idx="2131">
                  <c:v>0.97742550727474686</c:v>
                </c:pt>
                <c:pt idx="2132">
                  <c:v>0.9774180729551345</c:v>
                </c:pt>
                <c:pt idx="2133">
                  <c:v>0.97740652671281125</c:v>
                </c:pt>
                <c:pt idx="2134">
                  <c:v>0.97739002927649532</c:v>
                </c:pt>
                <c:pt idx="2135">
                  <c:v>0.97736919513087306</c:v>
                </c:pt>
                <c:pt idx="2136">
                  <c:v>0.97734458614546771</c:v>
                </c:pt>
                <c:pt idx="2137">
                  <c:v>0.97731671235872009</c:v>
                </c:pt>
                <c:pt idx="2138">
                  <c:v>0.97728613710373125</c:v>
                </c:pt>
                <c:pt idx="2139">
                  <c:v>0.97725347807117069</c:v>
                </c:pt>
                <c:pt idx="2140">
                  <c:v>0.97721930340151519</c:v>
                </c:pt>
                <c:pt idx="2141">
                  <c:v>0.977184079232845</c:v>
                </c:pt>
                <c:pt idx="2142">
                  <c:v>0.97714848489638428</c:v>
                </c:pt>
                <c:pt idx="2143">
                  <c:v>0.97711294042946562</c:v>
                </c:pt>
                <c:pt idx="2144">
                  <c:v>0.97707818516120715</c:v>
                </c:pt>
                <c:pt idx="2145">
                  <c:v>0.97704464570995841</c:v>
                </c:pt>
                <c:pt idx="2146">
                  <c:v>0.97701148065149213</c:v>
                </c:pt>
                <c:pt idx="2147">
                  <c:v>0.97697688938916338</c:v>
                </c:pt>
                <c:pt idx="2148">
                  <c:v>0.97694102491823787</c:v>
                </c:pt>
                <c:pt idx="2149">
                  <c:v>0.9769042005360431</c:v>
                </c:pt>
                <c:pt idx="2150">
                  <c:v>0.97686662489161225</c:v>
                </c:pt>
                <c:pt idx="2151">
                  <c:v>0.9768285612838512</c:v>
                </c:pt>
                <c:pt idx="2152">
                  <c:v>0.97679027471975988</c:v>
                </c:pt>
                <c:pt idx="2153">
                  <c:v>0.9767520319552202</c:v>
                </c:pt>
                <c:pt idx="2154">
                  <c:v>0.97671404788745197</c:v>
                </c:pt>
                <c:pt idx="2155">
                  <c:v>0.97667664621578587</c:v>
                </c:pt>
                <c:pt idx="2156">
                  <c:v>0.97664004509831182</c:v>
                </c:pt>
                <c:pt idx="2157">
                  <c:v>0.97660446397211031</c:v>
                </c:pt>
                <c:pt idx="2158">
                  <c:v>0.9765702313668142</c:v>
                </c:pt>
                <c:pt idx="2159">
                  <c:v>0.97653735335729142</c:v>
                </c:pt>
                <c:pt idx="2160">
                  <c:v>0.97650513250807724</c:v>
                </c:pt>
                <c:pt idx="2161">
                  <c:v>0.97647351748024114</c:v>
                </c:pt>
                <c:pt idx="2162">
                  <c:v>0.97644245659406137</c:v>
                </c:pt>
                <c:pt idx="2163">
                  <c:v>0.97641195215561083</c:v>
                </c:pt>
                <c:pt idx="2164">
                  <c:v>0.97638200643166861</c:v>
                </c:pt>
                <c:pt idx="2165">
                  <c:v>0.97635256719927621</c:v>
                </c:pt>
                <c:pt idx="2166">
                  <c:v>0.97632369096309746</c:v>
                </c:pt>
                <c:pt idx="2167">
                  <c:v>0.97629537987427006</c:v>
                </c:pt>
                <c:pt idx="2168">
                  <c:v>0.9762675813977123</c:v>
                </c:pt>
                <c:pt idx="2169">
                  <c:v>0.97624029741546925</c:v>
                </c:pt>
                <c:pt idx="2170">
                  <c:v>0.97621358454651963</c:v>
                </c:pt>
                <c:pt idx="2171">
                  <c:v>0.97618733512577438</c:v>
                </c:pt>
                <c:pt idx="2172">
                  <c:v>0.9761616056432012</c:v>
                </c:pt>
                <c:pt idx="2173">
                  <c:v>0.97613590330920885</c:v>
                </c:pt>
                <c:pt idx="2174">
                  <c:v>0.97611011825477789</c:v>
                </c:pt>
                <c:pt idx="2175">
                  <c:v>0.97608436040756441</c:v>
                </c:pt>
                <c:pt idx="2176">
                  <c:v>0.97605885042273821</c:v>
                </c:pt>
                <c:pt idx="2177">
                  <c:v>0.97603386507429779</c:v>
                </c:pt>
                <c:pt idx="2178">
                  <c:v>0.97600946130128707</c:v>
                </c:pt>
                <c:pt idx="2179">
                  <c:v>0.97598597270107346</c:v>
                </c:pt>
                <c:pt idx="2180">
                  <c:v>0.97596345735566781</c:v>
                </c:pt>
                <c:pt idx="2181">
                  <c:v>0.97594219502209778</c:v>
                </c:pt>
                <c:pt idx="2182">
                  <c:v>0.97592235538482797</c:v>
                </c:pt>
                <c:pt idx="2183">
                  <c:v>0.97590416392537627</c:v>
                </c:pt>
                <c:pt idx="2184">
                  <c:v>0.97588773544443908</c:v>
                </c:pt>
                <c:pt idx="2185">
                  <c:v>0.97587335133564401</c:v>
                </c:pt>
                <c:pt idx="2186">
                  <c:v>0.97586079294081984</c:v>
                </c:pt>
                <c:pt idx="2187">
                  <c:v>0.97584889533800667</c:v>
                </c:pt>
                <c:pt idx="2188">
                  <c:v>0.97583760387462193</c:v>
                </c:pt>
                <c:pt idx="2189">
                  <c:v>0.97582719770744608</c:v>
                </c:pt>
                <c:pt idx="2190">
                  <c:v>0.97581795639232904</c:v>
                </c:pt>
                <c:pt idx="2191">
                  <c:v>0.97581010406666113</c:v>
                </c:pt>
                <c:pt idx="2192">
                  <c:v>0.97580392065488586</c:v>
                </c:pt>
                <c:pt idx="2193">
                  <c:v>0.97579963033262807</c:v>
                </c:pt>
                <c:pt idx="2194">
                  <c:v>0.97579745702203979</c:v>
                </c:pt>
                <c:pt idx="2195">
                  <c:v>0.97579767993467204</c:v>
                </c:pt>
                <c:pt idx="2196">
                  <c:v>0.9758005776120654</c:v>
                </c:pt>
                <c:pt idx="2197">
                  <c:v>0.97580631621814928</c:v>
                </c:pt>
                <c:pt idx="2198">
                  <c:v>0.97581517217140301</c:v>
                </c:pt>
                <c:pt idx="2199">
                  <c:v>0.97582736468667197</c:v>
                </c:pt>
                <c:pt idx="2200">
                  <c:v>0.97584316683145123</c:v>
                </c:pt>
                <c:pt idx="2201">
                  <c:v>0.97586251593925344</c:v>
                </c:pt>
                <c:pt idx="2202">
                  <c:v>0.97588512583781051</c:v>
                </c:pt>
                <c:pt idx="2203">
                  <c:v>0.97591070999616381</c:v>
                </c:pt>
                <c:pt idx="2204">
                  <c:v>0.97593898188924522</c:v>
                </c:pt>
                <c:pt idx="2205">
                  <c:v>0.97596959999715549</c:v>
                </c:pt>
                <c:pt idx="2206">
                  <c:v>0.9760022789929973</c:v>
                </c:pt>
                <c:pt idx="2207">
                  <c:v>0.97603673447389228</c:v>
                </c:pt>
                <c:pt idx="2208">
                  <c:v>0.97607262809035766</c:v>
                </c:pt>
                <c:pt idx="2209">
                  <c:v>0.97610973319227556</c:v>
                </c:pt>
                <c:pt idx="2210">
                  <c:v>0.97614771444474113</c:v>
                </c:pt>
                <c:pt idx="2211">
                  <c:v>0.97618634815295224</c:v>
                </c:pt>
                <c:pt idx="2212">
                  <c:v>0.97622530249182171</c:v>
                </c:pt>
                <c:pt idx="2213">
                  <c:v>0.97626430241641593</c:v>
                </c:pt>
                <c:pt idx="2214">
                  <c:v>0.97630487522344711</c:v>
                </c:pt>
                <c:pt idx="2215">
                  <c:v>0.97634859199867585</c:v>
                </c:pt>
                <c:pt idx="2216">
                  <c:v>0.97639489155382198</c:v>
                </c:pt>
                <c:pt idx="2217">
                  <c:v>0.97644310750404806</c:v>
                </c:pt>
                <c:pt idx="2218">
                  <c:v>0.9764926864584087</c:v>
                </c:pt>
                <c:pt idx="2219">
                  <c:v>0.97654313329246478</c:v>
                </c:pt>
                <c:pt idx="2220">
                  <c:v>0.97659374134337873</c:v>
                </c:pt>
                <c:pt idx="2221">
                  <c:v>0.9766440250922348</c:v>
                </c:pt>
                <c:pt idx="2222">
                  <c:v>0.97669344951402359</c:v>
                </c:pt>
                <c:pt idx="2223">
                  <c:v>0.97674137695976249</c:v>
                </c:pt>
                <c:pt idx="2224">
                  <c:v>0.97678733520342098</c:v>
                </c:pt>
                <c:pt idx="2225">
                  <c:v>0.9768307487031811</c:v>
                </c:pt>
                <c:pt idx="2226">
                  <c:v>0.97687115210656261</c:v>
                </c:pt>
                <c:pt idx="2227">
                  <c:v>0.97690797601051327</c:v>
                </c:pt>
                <c:pt idx="2228">
                  <c:v>0.97694192751986086</c:v>
                </c:pt>
                <c:pt idx="2229">
                  <c:v>0.97697434464031618</c:v>
                </c:pt>
                <c:pt idx="2230">
                  <c:v>0.97700523370627579</c:v>
                </c:pt>
                <c:pt idx="2231">
                  <c:v>0.97703454786822808</c:v>
                </c:pt>
                <c:pt idx="2232">
                  <c:v>0.97706234586239138</c:v>
                </c:pt>
                <c:pt idx="2233">
                  <c:v>0.97708863310632732</c:v>
                </c:pt>
                <c:pt idx="2234">
                  <c:v>0.97711346741742022</c:v>
                </c:pt>
                <c:pt idx="2235">
                  <c:v>0.9771368008124568</c:v>
                </c:pt>
                <c:pt idx="2236">
                  <c:v>0.97715863782894086</c:v>
                </c:pt>
                <c:pt idx="2237">
                  <c:v>0.97717903525787686</c:v>
                </c:pt>
                <c:pt idx="2238">
                  <c:v>0.97719799691997689</c:v>
                </c:pt>
                <c:pt idx="2239">
                  <c:v>0.97721552636498121</c:v>
                </c:pt>
                <c:pt idx="2240">
                  <c:v>0.97723167929882226</c:v>
                </c:pt>
                <c:pt idx="2241">
                  <c:v>0.97724635384663361</c:v>
                </c:pt>
                <c:pt idx="2242">
                  <c:v>0.97725861032072081</c:v>
                </c:pt>
                <c:pt idx="2243">
                  <c:v>0.97726688232552628</c:v>
                </c:pt>
                <c:pt idx="2244">
                  <c:v>0.9772718022172292</c:v>
                </c:pt>
                <c:pt idx="2245">
                  <c:v>0.97727405245103272</c:v>
                </c:pt>
                <c:pt idx="2246">
                  <c:v>0.97727426176378096</c:v>
                </c:pt>
                <c:pt idx="2247">
                  <c:v>0.97727316285034471</c:v>
                </c:pt>
                <c:pt idx="2248">
                  <c:v>0.97727138354449794</c:v>
                </c:pt>
                <c:pt idx="2249">
                  <c:v>0.97726955176061647</c:v>
                </c:pt>
                <c:pt idx="2250">
                  <c:v>0.97726845261942585</c:v>
                </c:pt>
                <c:pt idx="2251">
                  <c:v>0.97726860964285001</c:v>
                </c:pt>
                <c:pt idx="2252">
                  <c:v>0.97727075552094023</c:v>
                </c:pt>
                <c:pt idx="2253">
                  <c:v>0.97727551759978681</c:v>
                </c:pt>
                <c:pt idx="2254">
                  <c:v>0.97728352192308676</c:v>
                </c:pt>
                <c:pt idx="2255">
                  <c:v>0.97729549698247964</c:v>
                </c:pt>
                <c:pt idx="2256">
                  <c:v>0.97731133201012854</c:v>
                </c:pt>
                <c:pt idx="2257">
                  <c:v>0.97732799127685166</c:v>
                </c:pt>
                <c:pt idx="2258">
                  <c:v>0.97734531645795142</c:v>
                </c:pt>
                <c:pt idx="2259">
                  <c:v>0.97736356662083057</c:v>
                </c:pt>
                <c:pt idx="2260">
                  <c:v>0.97738315612966842</c:v>
                </c:pt>
                <c:pt idx="2261">
                  <c:v>0.97740439365293974</c:v>
                </c:pt>
                <c:pt idx="2262">
                  <c:v>0.97742753439165397</c:v>
                </c:pt>
                <c:pt idx="2263">
                  <c:v>0.97745288395795771</c:v>
                </c:pt>
                <c:pt idx="2264">
                  <c:v>0.9774807978241371</c:v>
                </c:pt>
                <c:pt idx="2265">
                  <c:v>0.97751157708366154</c:v>
                </c:pt>
                <c:pt idx="2266">
                  <c:v>0.97754546840723355</c:v>
                </c:pt>
                <c:pt idx="2267">
                  <c:v>0.97758281891722576</c:v>
                </c:pt>
                <c:pt idx="2268">
                  <c:v>0.97762392031305478</c:v>
                </c:pt>
                <c:pt idx="2269">
                  <c:v>0.97766900882146546</c:v>
                </c:pt>
                <c:pt idx="2270">
                  <c:v>0.9777184191622823</c:v>
                </c:pt>
                <c:pt idx="2271">
                  <c:v>0.97777335055173009</c:v>
                </c:pt>
                <c:pt idx="2272">
                  <c:v>0.97783391470833514</c:v>
                </c:pt>
                <c:pt idx="2273">
                  <c:v>0.97789940327342728</c:v>
                </c:pt>
                <c:pt idx="2274">
                  <c:v>0.97796895994895328</c:v>
                </c:pt>
                <c:pt idx="2275">
                  <c:v>0.97804193835419617</c:v>
                </c:pt>
                <c:pt idx="2276">
                  <c:v>0.97811759760511119</c:v>
                </c:pt>
                <c:pt idx="2277">
                  <c:v>0.97819515519244182</c:v>
                </c:pt>
                <c:pt idx="2278">
                  <c:v>0.97827388870198362</c:v>
                </c:pt>
                <c:pt idx="2279">
                  <c:v>0.97835308558933787</c:v>
                </c:pt>
                <c:pt idx="2280">
                  <c:v>0.97843214277103407</c:v>
                </c:pt>
                <c:pt idx="2281">
                  <c:v>0.97851026797067509</c:v>
                </c:pt>
                <c:pt idx="2282">
                  <c:v>0.97858692688013016</c:v>
                </c:pt>
                <c:pt idx="2283">
                  <c:v>0.97866134705723162</c:v>
                </c:pt>
                <c:pt idx="2284">
                  <c:v>0.97873291337703683</c:v>
                </c:pt>
                <c:pt idx="2285">
                  <c:v>0.97880199452439742</c:v>
                </c:pt>
                <c:pt idx="2286">
                  <c:v>0.97887357559531274</c:v>
                </c:pt>
                <c:pt idx="2287">
                  <c:v>0.97894767819524775</c:v>
                </c:pt>
                <c:pt idx="2288">
                  <c:v>0.97902335637403171</c:v>
                </c:pt>
                <c:pt idx="2289">
                  <c:v>0.97909972502283693</c:v>
                </c:pt>
                <c:pt idx="2290">
                  <c:v>0.97917581564000744</c:v>
                </c:pt>
                <c:pt idx="2291">
                  <c:v>0.9792508170487465</c:v>
                </c:pt>
                <c:pt idx="2292">
                  <c:v>0.97932378688036636</c:v>
                </c:pt>
                <c:pt idx="2293">
                  <c:v>0.97939393810472042</c:v>
                </c:pt>
                <c:pt idx="2294">
                  <c:v>0.97946039913180871</c:v>
                </c:pt>
                <c:pt idx="2295">
                  <c:v>0.97952235546246336</c:v>
                </c:pt>
                <c:pt idx="2296">
                  <c:v>0.97957900025035261</c:v>
                </c:pt>
                <c:pt idx="2297">
                  <c:v>0.97962948541347239</c:v>
                </c:pt>
                <c:pt idx="2298">
                  <c:v>0.97967306024535628</c:v>
                </c:pt>
                <c:pt idx="2299">
                  <c:v>0.97970892762164885</c:v>
                </c:pt>
                <c:pt idx="2300">
                  <c:v>0.9797374546434986</c:v>
                </c:pt>
                <c:pt idx="2301">
                  <c:v>0.97976104895072214</c:v>
                </c:pt>
                <c:pt idx="2302">
                  <c:v>0.97977996048386118</c:v>
                </c:pt>
                <c:pt idx="2303">
                  <c:v>0.97979429537549845</c:v>
                </c:pt>
                <c:pt idx="2304">
                  <c:v>0.97980406333808878</c:v>
                </c:pt>
                <c:pt idx="2305">
                  <c:v>0.97980945694981303</c:v>
                </c:pt>
                <c:pt idx="2306">
                  <c:v>0.97981052620169851</c:v>
                </c:pt>
                <c:pt idx="2307">
                  <c:v>0.97980731827615342</c:v>
                </c:pt>
                <c:pt idx="2308">
                  <c:v>0.97979997067154212</c:v>
                </c:pt>
                <c:pt idx="2309">
                  <c:v>0.97978857194647351</c:v>
                </c:pt>
                <c:pt idx="2310">
                  <c:v>0.97977316182035745</c:v>
                </c:pt>
                <c:pt idx="2311">
                  <c:v>0.97975377774739081</c:v>
                </c:pt>
                <c:pt idx="2312">
                  <c:v>0.97973059501611282</c:v>
                </c:pt>
                <c:pt idx="2313">
                  <c:v>0.97970360062355621</c:v>
                </c:pt>
                <c:pt idx="2314">
                  <c:v>0.97967291983134586</c:v>
                </c:pt>
                <c:pt idx="2315">
                  <c:v>0.97963689503077933</c:v>
                </c:pt>
                <c:pt idx="2316">
                  <c:v>0.97959324267157633</c:v>
                </c:pt>
                <c:pt idx="2317">
                  <c:v>0.97954276189571798</c:v>
                </c:pt>
                <c:pt idx="2318">
                  <c:v>0.97948629999726955</c:v>
                </c:pt>
                <c:pt idx="2319">
                  <c:v>0.97942470834771478</c:v>
                </c:pt>
                <c:pt idx="2320">
                  <c:v>0.97935884476670521</c:v>
                </c:pt>
                <c:pt idx="2321">
                  <c:v>0.97928952784513146</c:v>
                </c:pt>
                <c:pt idx="2322">
                  <c:v>0.97921763347123558</c:v>
                </c:pt>
                <c:pt idx="2323">
                  <c:v>0.97914404889476303</c:v>
                </c:pt>
                <c:pt idx="2324">
                  <c:v>0.97906967365006425</c:v>
                </c:pt>
                <c:pt idx="2325">
                  <c:v>0.97899532336515538</c:v>
                </c:pt>
                <c:pt idx="2326">
                  <c:v>0.97892197088817268</c:v>
                </c:pt>
                <c:pt idx="2327">
                  <c:v>0.97885045639435586</c:v>
                </c:pt>
                <c:pt idx="2328">
                  <c:v>0.97878172860542412</c:v>
                </c:pt>
                <c:pt idx="2329">
                  <c:v>0.97871674737463354</c:v>
                </c:pt>
                <c:pt idx="2330">
                  <c:v>0.97865387737238552</c:v>
                </c:pt>
                <c:pt idx="2331">
                  <c:v>0.97858875110307064</c:v>
                </c:pt>
                <c:pt idx="2332">
                  <c:v>0.97852189308028092</c:v>
                </c:pt>
                <c:pt idx="2333">
                  <c:v>0.97845393329771924</c:v>
                </c:pt>
                <c:pt idx="2334">
                  <c:v>0.97838541009752777</c:v>
                </c:pt>
                <c:pt idx="2335">
                  <c:v>0.97831696853644534</c:v>
                </c:pt>
                <c:pt idx="2336">
                  <c:v>0.97824931193771236</c:v>
                </c:pt>
                <c:pt idx="2337">
                  <c:v>0.97818300158903948</c:v>
                </c:pt>
                <c:pt idx="2338">
                  <c:v>0.97811870607109341</c:v>
                </c:pt>
                <c:pt idx="2339">
                  <c:v>0.97805705068270421</c:v>
                </c:pt>
                <c:pt idx="2340">
                  <c:v>0.97799871737226229</c:v>
                </c:pt>
                <c:pt idx="2341">
                  <c:v>0.97794434295891719</c:v>
                </c:pt>
                <c:pt idx="2342">
                  <c:v>0.97789456833670196</c:v>
                </c:pt>
                <c:pt idx="2343">
                  <c:v>0.9778500882622484</c:v>
                </c:pt>
                <c:pt idx="2344">
                  <c:v>0.97781149712837834</c:v>
                </c:pt>
                <c:pt idx="2345">
                  <c:v>0.97777913299836461</c:v>
                </c:pt>
                <c:pt idx="2346">
                  <c:v>0.9777515377071373</c:v>
                </c:pt>
                <c:pt idx="2347">
                  <c:v>0.97772842143758054</c:v>
                </c:pt>
                <c:pt idx="2348">
                  <c:v>0.97770949026267673</c:v>
                </c:pt>
                <c:pt idx="2349">
                  <c:v>0.9776946008113403</c:v>
                </c:pt>
                <c:pt idx="2350">
                  <c:v>0.97768345288919412</c:v>
                </c:pt>
                <c:pt idx="2351">
                  <c:v>0.9776757950990751</c:v>
                </c:pt>
                <c:pt idx="2352">
                  <c:v>0.97767152821069814</c:v>
                </c:pt>
                <c:pt idx="2353">
                  <c:v>0.97767029425965213</c:v>
                </c:pt>
                <c:pt idx="2354">
                  <c:v>0.97767193951256026</c:v>
                </c:pt>
                <c:pt idx="2355">
                  <c:v>0.97767620632233898</c:v>
                </c:pt>
                <c:pt idx="2356">
                  <c:v>0.97768288763879996</c:v>
                </c:pt>
                <c:pt idx="2357">
                  <c:v>0.97769172446143782</c:v>
                </c:pt>
                <c:pt idx="2358">
                  <c:v>0.97770256020324764</c:v>
                </c:pt>
                <c:pt idx="2359">
                  <c:v>0.97771508407237773</c:v>
                </c:pt>
                <c:pt idx="2360">
                  <c:v>0.97772919065736852</c:v>
                </c:pt>
                <c:pt idx="2361">
                  <c:v>0.97774759272615031</c:v>
                </c:pt>
                <c:pt idx="2362">
                  <c:v>0.97777120094021808</c:v>
                </c:pt>
                <c:pt idx="2363">
                  <c:v>0.97779923191986062</c:v>
                </c:pt>
                <c:pt idx="2364">
                  <c:v>0.97783105632338874</c:v>
                </c:pt>
                <c:pt idx="2365">
                  <c:v>0.97786584229257978</c:v>
                </c:pt>
                <c:pt idx="2366">
                  <c:v>0.97790296518168351</c:v>
                </c:pt>
                <c:pt idx="2367">
                  <c:v>0.9779417527704517</c:v>
                </c:pt>
                <c:pt idx="2368">
                  <c:v>0.97798143558801809</c:v>
                </c:pt>
                <c:pt idx="2369">
                  <c:v>0.97802140127215176</c:v>
                </c:pt>
                <c:pt idx="2370">
                  <c:v>0.97806094080195227</c:v>
                </c:pt>
                <c:pt idx="2371">
                  <c:v>0.97809940066343493</c:v>
                </c:pt>
                <c:pt idx="2372">
                  <c:v>0.97813613183392822</c:v>
                </c:pt>
                <c:pt idx="2373">
                  <c:v>0.97817043909978263</c:v>
                </c:pt>
                <c:pt idx="2374">
                  <c:v>0.97820173138446487</c:v>
                </c:pt>
                <c:pt idx="2375">
                  <c:v>0.9782293197141485</c:v>
                </c:pt>
                <c:pt idx="2376">
                  <c:v>0.97825356856000423</c:v>
                </c:pt>
                <c:pt idx="2377">
                  <c:v>0.97827744027328423</c:v>
                </c:pt>
                <c:pt idx="2378">
                  <c:v>0.9783009860009787</c:v>
                </c:pt>
                <c:pt idx="2379">
                  <c:v>0.97832395719344911</c:v>
                </c:pt>
                <c:pt idx="2380">
                  <c:v>0.97834620604336919</c:v>
                </c:pt>
                <c:pt idx="2381">
                  <c:v>0.97836748567380194</c:v>
                </c:pt>
                <c:pt idx="2382">
                  <c:v>0.97838759984163037</c:v>
                </c:pt>
                <c:pt idx="2383">
                  <c:v>0.97840625343347909</c:v>
                </c:pt>
                <c:pt idx="2384">
                  <c:v>0.97842335083624787</c:v>
                </c:pt>
                <c:pt idx="2385">
                  <c:v>0.97843859784231868</c:v>
                </c:pt>
                <c:pt idx="2386">
                  <c:v>0.97845179989106934</c:v>
                </c:pt>
                <c:pt idx="2387">
                  <c:v>0.97846281195357621</c:v>
                </c:pt>
                <c:pt idx="2388">
                  <c:v>0.97847133995253088</c:v>
                </c:pt>
                <c:pt idx="2389">
                  <c:v>0.97847718860340116</c:v>
                </c:pt>
                <c:pt idx="2390">
                  <c:v>0.9784802114354918</c:v>
                </c:pt>
                <c:pt idx="2391">
                  <c:v>0.97848016188429032</c:v>
                </c:pt>
                <c:pt idx="2392">
                  <c:v>0.97847644521899324</c:v>
                </c:pt>
                <c:pt idx="2393">
                  <c:v>0.97846881165392585</c:v>
                </c:pt>
                <c:pt idx="2394">
                  <c:v>0.97845770345337968</c:v>
                </c:pt>
                <c:pt idx="2395">
                  <c:v>0.97844341305998705</c:v>
                </c:pt>
                <c:pt idx="2396">
                  <c:v>0.97842648057969306</c:v>
                </c:pt>
                <c:pt idx="2397">
                  <c:v>0.97840719812015431</c:v>
                </c:pt>
                <c:pt idx="2398">
                  <c:v>0.97838600732246672</c:v>
                </c:pt>
                <c:pt idx="2399">
                  <c:v>0.97836335099019944</c:v>
                </c:pt>
                <c:pt idx="2400">
                  <c:v>0.97833957368734015</c:v>
                </c:pt>
                <c:pt idx="2401">
                  <c:v>0.9783150712264902</c:v>
                </c:pt>
                <c:pt idx="2402">
                  <c:v>0.97829034109581836</c:v>
                </c:pt>
                <c:pt idx="2403">
                  <c:v>0.97826568285263793</c:v>
                </c:pt>
                <c:pt idx="2404">
                  <c:v>0.97824154771670213</c:v>
                </c:pt>
                <c:pt idx="2405">
                  <c:v>0.97821833872889974</c:v>
                </c:pt>
                <c:pt idx="2406">
                  <c:v>0.97819646054864318</c:v>
                </c:pt>
                <c:pt idx="2407">
                  <c:v>0.97817626899406174</c:v>
                </c:pt>
                <c:pt idx="2408">
                  <c:v>0.97815656171027732</c:v>
                </c:pt>
                <c:pt idx="2409">
                  <c:v>0.97813613183392822</c:v>
                </c:pt>
                <c:pt idx="2410">
                  <c:v>0.9781151789389626</c:v>
                </c:pt>
                <c:pt idx="2411">
                  <c:v>0.97809375199982196</c:v>
                </c:pt>
                <c:pt idx="2412">
                  <c:v>0.97807215261036373</c:v>
                </c:pt>
                <c:pt idx="2413">
                  <c:v>0.97805043084280729</c:v>
                </c:pt>
                <c:pt idx="2414">
                  <c:v>0.97802883932955187</c:v>
                </c:pt>
                <c:pt idx="2415">
                  <c:v>0.97800747977670177</c:v>
                </c:pt>
                <c:pt idx="2416">
                  <c:v>0.97798655565406756</c:v>
                </c:pt>
                <c:pt idx="2417">
                  <c:v>0.97796616971333394</c:v>
                </c:pt>
                <c:pt idx="2418">
                  <c:v>0.97794652660697867</c:v>
                </c:pt>
                <c:pt idx="2419">
                  <c:v>0.97792783164783548</c:v>
                </c:pt>
                <c:pt idx="2420">
                  <c:v>0.9779101381399371</c:v>
                </c:pt>
                <c:pt idx="2421">
                  <c:v>0.97789370302593004</c:v>
                </c:pt>
                <c:pt idx="2422">
                  <c:v>0.97787863100778949</c:v>
                </c:pt>
                <c:pt idx="2423">
                  <c:v>0.97786512876013687</c:v>
                </c:pt>
                <c:pt idx="2424">
                  <c:v>0.97785355613059655</c:v>
                </c:pt>
                <c:pt idx="2425">
                  <c:v>0.9778441202177619</c:v>
                </c:pt>
                <c:pt idx="2426">
                  <c:v>0.97783651755967904</c:v>
                </c:pt>
                <c:pt idx="2427">
                  <c:v>0.97783039271702654</c:v>
                </c:pt>
                <c:pt idx="2428">
                  <c:v>0.97782554268289568</c:v>
                </c:pt>
                <c:pt idx="2429">
                  <c:v>0.97782166189165354</c:v>
                </c:pt>
                <c:pt idx="2430">
                  <c:v>0.97781844440511523</c:v>
                </c:pt>
                <c:pt idx="2431">
                  <c:v>0.97781563510667224</c:v>
                </c:pt>
                <c:pt idx="2432">
                  <c:v>0.97781297871547379</c:v>
                </c:pt>
                <c:pt idx="2433">
                  <c:v>0.97781011763076664</c:v>
                </c:pt>
                <c:pt idx="2434">
                  <c:v>0.97780679626621847</c:v>
                </c:pt>
                <c:pt idx="2435">
                  <c:v>0.97780280997253033</c:v>
                </c:pt>
                <c:pt idx="2436">
                  <c:v>0.97779780053730503</c:v>
                </c:pt>
                <c:pt idx="2437">
                  <c:v>0.97779151158499267</c:v>
                </c:pt>
                <c:pt idx="2438">
                  <c:v>0.97778363510069022</c:v>
                </c:pt>
                <c:pt idx="2439">
                  <c:v>0.97777401586554435</c:v>
                </c:pt>
                <c:pt idx="2440">
                  <c:v>0.97776265161845521</c:v>
                </c:pt>
                <c:pt idx="2441">
                  <c:v>0.97775076925920246</c:v>
                </c:pt>
                <c:pt idx="2442">
                  <c:v>0.97773826544474118</c:v>
                </c:pt>
                <c:pt idx="2443">
                  <c:v>0.97772519042433415</c:v>
                </c:pt>
                <c:pt idx="2444">
                  <c:v>0.977711491878824</c:v>
                </c:pt>
                <c:pt idx="2445">
                  <c:v>0.97769711731327691</c:v>
                </c:pt>
                <c:pt idx="2446">
                  <c:v>0.97768211681973483</c:v>
                </c:pt>
                <c:pt idx="2447">
                  <c:v>0.97766633487300203</c:v>
                </c:pt>
                <c:pt idx="2448">
                  <c:v>0.97764987275627302</c:v>
                </c:pt>
                <c:pt idx="2449">
                  <c:v>0.97763262597694944</c:v>
                </c:pt>
                <c:pt idx="2450">
                  <c:v>0.97761459273769047</c:v>
                </c:pt>
                <c:pt idx="2451">
                  <c:v>0.97759571957051006</c:v>
                </c:pt>
                <c:pt idx="2452">
                  <c:v>0.97757605600912434</c:v>
                </c:pt>
                <c:pt idx="2453">
                  <c:v>0.97755544495993985</c:v>
                </c:pt>
                <c:pt idx="2454">
                  <c:v>0.97753393557282076</c:v>
                </c:pt>
                <c:pt idx="2455">
                  <c:v>0.97751152530209451</c:v>
                </c:pt>
                <c:pt idx="2456">
                  <c:v>0.97748805598728961</c:v>
                </c:pt>
                <c:pt idx="2457">
                  <c:v>0.97746284975230613</c:v>
                </c:pt>
                <c:pt idx="2458">
                  <c:v>0.97743584886362911</c:v>
                </c:pt>
                <c:pt idx="2459">
                  <c:v>0.9774072030068216</c:v>
                </c:pt>
                <c:pt idx="2460">
                  <c:v>0.97737716645781114</c:v>
                </c:pt>
                <c:pt idx="2461">
                  <c:v>0.97734604674689307</c:v>
                </c:pt>
                <c:pt idx="2462">
                  <c:v>0.9773140484621109</c:v>
                </c:pt>
                <c:pt idx="2463">
                  <c:v>0.97728132493865594</c:v>
                </c:pt>
                <c:pt idx="2464">
                  <c:v>0.97724823988789467</c:v>
                </c:pt>
                <c:pt idx="2465">
                  <c:v>0.97721489679801132</c:v>
                </c:pt>
                <c:pt idx="2466">
                  <c:v>0.97718166246730087</c:v>
                </c:pt>
                <c:pt idx="2467">
                  <c:v>0.97714864274851321</c:v>
                </c:pt>
                <c:pt idx="2468">
                  <c:v>0.9771162075591876</c:v>
                </c:pt>
                <c:pt idx="2469">
                  <c:v>0.97708446505286783</c:v>
                </c:pt>
                <c:pt idx="2470">
                  <c:v>0.97705373525484074</c:v>
                </c:pt>
                <c:pt idx="2471">
                  <c:v>0.97702418106718525</c:v>
                </c:pt>
                <c:pt idx="2472">
                  <c:v>0.97699612494881105</c:v>
                </c:pt>
                <c:pt idx="2473">
                  <c:v>0.97696951944850829</c:v>
                </c:pt>
                <c:pt idx="2474">
                  <c:v>0.97694362643883659</c:v>
                </c:pt>
                <c:pt idx="2475">
                  <c:v>0.97691834209642159</c:v>
                </c:pt>
                <c:pt idx="2476">
                  <c:v>0.97689372169099153</c:v>
                </c:pt>
                <c:pt idx="2477">
                  <c:v>0.97686960762692598</c:v>
                </c:pt>
                <c:pt idx="2478">
                  <c:v>0.97684605485770093</c:v>
                </c:pt>
                <c:pt idx="2479">
                  <c:v>0.97682295841458777</c:v>
                </c:pt>
                <c:pt idx="2480">
                  <c:v>0.97680026629121475</c:v>
                </c:pt>
                <c:pt idx="2481">
                  <c:v>0.97677792624911342</c:v>
                </c:pt>
                <c:pt idx="2482">
                  <c:v>0.97675593934781713</c:v>
                </c:pt>
                <c:pt idx="2483">
                  <c:v>0.97673419948806262</c:v>
                </c:pt>
                <c:pt idx="2484">
                  <c:v>0.97671276102262583</c:v>
                </c:pt>
                <c:pt idx="2485">
                  <c:v>0.97669146381275673</c:v>
                </c:pt>
                <c:pt idx="2486">
                  <c:v>0.97667030828200507</c:v>
                </c:pt>
                <c:pt idx="2487">
                  <c:v>0.9766492948513692</c:v>
                </c:pt>
                <c:pt idx="2488">
                  <c:v>0.97662831630894897</c:v>
                </c:pt>
                <c:pt idx="2489">
                  <c:v>0.97660731891916464</c:v>
                </c:pt>
                <c:pt idx="2490">
                  <c:v>0.97658689568990842</c:v>
                </c:pt>
                <c:pt idx="2491">
                  <c:v>0.97656785748897956</c:v>
                </c:pt>
                <c:pt idx="2492">
                  <c:v>0.9765498297539501</c:v>
                </c:pt>
                <c:pt idx="2493">
                  <c:v>0.97653270676956805</c:v>
                </c:pt>
                <c:pt idx="2494">
                  <c:v>0.97651622017200468</c:v>
                </c:pt>
                <c:pt idx="2495">
                  <c:v>0.97650010076870375</c:v>
                </c:pt>
                <c:pt idx="2496">
                  <c:v>0.97648413274336765</c:v>
                </c:pt>
                <c:pt idx="2497">
                  <c:v>0.97646809968372406</c:v>
                </c:pt>
                <c:pt idx="2498">
                  <c:v>0.97645178458549209</c:v>
                </c:pt>
                <c:pt idx="2499">
                  <c:v>0.97643486131515445</c:v>
                </c:pt>
                <c:pt idx="2500">
                  <c:v>0.97641721997557507</c:v>
                </c:pt>
                <c:pt idx="2501">
                  <c:v>0.97639853290857848</c:v>
                </c:pt>
                <c:pt idx="2502">
                  <c:v>0.97637868886985069</c:v>
                </c:pt>
                <c:pt idx="2503">
                  <c:v>0.97635730389450548</c:v>
                </c:pt>
                <c:pt idx="2504">
                  <c:v>0.97633421035175727</c:v>
                </c:pt>
                <c:pt idx="2505">
                  <c:v>0.97630923962474547</c:v>
                </c:pt>
                <c:pt idx="2506">
                  <c:v>0.97628205814753799</c:v>
                </c:pt>
                <c:pt idx="2507">
                  <c:v>0.97625298645290781</c:v>
                </c:pt>
                <c:pt idx="2508">
                  <c:v>0.97622261992055215</c:v>
                </c:pt>
                <c:pt idx="2509">
                  <c:v>0.97619100849845553</c:v>
                </c:pt>
                <c:pt idx="2510">
                  <c:v>0.97615820222451832</c:v>
                </c:pt>
                <c:pt idx="2511">
                  <c:v>0.97612419627745051</c:v>
                </c:pt>
                <c:pt idx="2512">
                  <c:v>0.97608904071212876</c:v>
                </c:pt>
                <c:pt idx="2513">
                  <c:v>0.97605278573597165</c:v>
                </c:pt>
                <c:pt idx="2514">
                  <c:v>0.97601542650727735</c:v>
                </c:pt>
                <c:pt idx="2515">
                  <c:v>0.97597701334688602</c:v>
                </c:pt>
                <c:pt idx="2516">
                  <c:v>0.97593759678583847</c:v>
                </c:pt>
                <c:pt idx="2517">
                  <c:v>0.97589717208933813</c:v>
                </c:pt>
                <c:pt idx="2518">
                  <c:v>0.97585584558443461</c:v>
                </c:pt>
                <c:pt idx="2519">
                  <c:v>0.97581355717638596</c:v>
                </c:pt>
                <c:pt idx="2520">
                  <c:v>0.97577041364333617</c:v>
                </c:pt>
                <c:pt idx="2521">
                  <c:v>0.97572635478376057</c:v>
                </c:pt>
                <c:pt idx="2522">
                  <c:v>0.97568154387346351</c:v>
                </c:pt>
                <c:pt idx="2523">
                  <c:v>0.97563592094514207</c:v>
                </c:pt>
                <c:pt idx="2524">
                  <c:v>0.97558908828724022</c:v>
                </c:pt>
                <c:pt idx="2525">
                  <c:v>0.97554019445955764</c:v>
                </c:pt>
                <c:pt idx="2526">
                  <c:v>0.97548934032072965</c:v>
                </c:pt>
                <c:pt idx="2527">
                  <c:v>0.97543674029545446</c:v>
                </c:pt>
                <c:pt idx="2528">
                  <c:v>0.97538272370713686</c:v>
                </c:pt>
                <c:pt idx="2529">
                  <c:v>0.97532745214533079</c:v>
                </c:pt>
                <c:pt idx="2530">
                  <c:v>0.97527120239823761</c:v>
                </c:pt>
                <c:pt idx="2531">
                  <c:v>0.97521419663238529</c:v>
                </c:pt>
                <c:pt idx="2532">
                  <c:v>0.97515665903055204</c:v>
                </c:pt>
                <c:pt idx="2533">
                  <c:v>0.97509881585061386</c:v>
                </c:pt>
                <c:pt idx="2534">
                  <c:v>0.97504101040458835</c:v>
                </c:pt>
                <c:pt idx="2535">
                  <c:v>0.97498335878576214</c:v>
                </c:pt>
                <c:pt idx="2536">
                  <c:v>0.97492620908807259</c:v>
                </c:pt>
                <c:pt idx="2537">
                  <c:v>0.97486973895073015</c:v>
                </c:pt>
                <c:pt idx="2538">
                  <c:v>0.97481418552000954</c:v>
                </c:pt>
                <c:pt idx="2539">
                  <c:v>0.97475990413960789</c:v>
                </c:pt>
                <c:pt idx="2540">
                  <c:v>0.97470702003553855</c:v>
                </c:pt>
                <c:pt idx="2541">
                  <c:v>0.97465577590393038</c:v>
                </c:pt>
                <c:pt idx="2542">
                  <c:v>0.97460507117256479</c:v>
                </c:pt>
                <c:pt idx="2543">
                  <c:v>0.97455473372260315</c:v>
                </c:pt>
                <c:pt idx="2544">
                  <c:v>0.97450476613838655</c:v>
                </c:pt>
                <c:pt idx="2545">
                  <c:v>0.97445522980796961</c:v>
                </c:pt>
                <c:pt idx="2546">
                  <c:v>0.97440600975993619</c:v>
                </c:pt>
                <c:pt idx="2547">
                  <c:v>0.974357285326096</c:v>
                </c:pt>
                <c:pt idx="2548">
                  <c:v>0.97430900054028113</c:v>
                </c:pt>
                <c:pt idx="2549">
                  <c:v>0.97426121749924632</c:v>
                </c:pt>
                <c:pt idx="2550">
                  <c:v>0.97421393933870515</c:v>
                </c:pt>
                <c:pt idx="2551">
                  <c:v>0.97416722864748195</c:v>
                </c:pt>
                <c:pt idx="2552">
                  <c:v>0.97412108882186121</c:v>
                </c:pt>
                <c:pt idx="2553">
                  <c:v>0.97407558291406615</c:v>
                </c:pt>
                <c:pt idx="2554">
                  <c:v>0.97403065475915573</c:v>
                </c:pt>
                <c:pt idx="2555">
                  <c:v>0.97398642743346864</c:v>
                </c:pt>
                <c:pt idx="2556">
                  <c:v>0.97394284478179216</c:v>
                </c:pt>
                <c:pt idx="2557">
                  <c:v>0.97389997039225984</c:v>
                </c:pt>
                <c:pt idx="2558">
                  <c:v>0.97385786819364051</c:v>
                </c:pt>
                <c:pt idx="2559">
                  <c:v>0.97381702446081253</c:v>
                </c:pt>
                <c:pt idx="2560">
                  <c:v>0.97377841135794807</c:v>
                </c:pt>
                <c:pt idx="2561">
                  <c:v>0.97374179709061881</c:v>
                </c:pt>
                <c:pt idx="2562">
                  <c:v>0.97370682693546473</c:v>
                </c:pt>
                <c:pt idx="2563">
                  <c:v>0.97367314387771131</c:v>
                </c:pt>
                <c:pt idx="2564">
                  <c:v>0.97364051020210496</c:v>
                </c:pt>
                <c:pt idx="2565">
                  <c:v>0.97360850453892167</c:v>
                </c:pt>
                <c:pt idx="2566">
                  <c:v>0.97357688590821057</c:v>
                </c:pt>
                <c:pt idx="2567">
                  <c:v>0.97354529031073012</c:v>
                </c:pt>
                <c:pt idx="2568">
                  <c:v>0.97351341298326599</c:v>
                </c:pt>
                <c:pt idx="2569">
                  <c:v>0.97348088662622112</c:v>
                </c:pt>
                <c:pt idx="2570">
                  <c:v>0.97344746438697127</c:v>
                </c:pt>
                <c:pt idx="2571">
                  <c:v>0.97341283688596025</c:v>
                </c:pt>
                <c:pt idx="2572">
                  <c:v>0.97337657040397707</c:v>
                </c:pt>
                <c:pt idx="2573">
                  <c:v>0.97333841279875344</c:v>
                </c:pt>
                <c:pt idx="2574">
                  <c:v>0.9732979871848475</c:v>
                </c:pt>
                <c:pt idx="2575">
                  <c:v>0.97325509866943238</c:v>
                </c:pt>
                <c:pt idx="2576">
                  <c:v>0.97320924208778659</c:v>
                </c:pt>
                <c:pt idx="2577">
                  <c:v>0.97316219456993169</c:v>
                </c:pt>
                <c:pt idx="2578">
                  <c:v>0.97311537395393788</c:v>
                </c:pt>
                <c:pt idx="2579">
                  <c:v>0.97306847165577792</c:v>
                </c:pt>
                <c:pt idx="2580">
                  <c:v>0.97302123905052418</c:v>
                </c:pt>
                <c:pt idx="2581">
                  <c:v>0.97297336353419916</c:v>
                </c:pt>
                <c:pt idx="2582">
                  <c:v>0.97292440557635751</c:v>
                </c:pt>
                <c:pt idx="2583">
                  <c:v>0.972874172227566</c:v>
                </c:pt>
                <c:pt idx="2584">
                  <c:v>0.97282228125062231</c:v>
                </c:pt>
                <c:pt idx="2585">
                  <c:v>0.97276840998101122</c:v>
                </c:pt>
                <c:pt idx="2586">
                  <c:v>0.97271229571531459</c:v>
                </c:pt>
                <c:pt idx="2587">
                  <c:v>0.97265354723341524</c:v>
                </c:pt>
                <c:pt idx="2588">
                  <c:v>0.97259183248364178</c:v>
                </c:pt>
                <c:pt idx="2589">
                  <c:v>0.97252687893176215</c:v>
                </c:pt>
                <c:pt idx="2590">
                  <c:v>0.97245828372684029</c:v>
                </c:pt>
                <c:pt idx="2591">
                  <c:v>0.97238576604414828</c:v>
                </c:pt>
                <c:pt idx="2592">
                  <c:v>0.97230897702220509</c:v>
                </c:pt>
                <c:pt idx="2593">
                  <c:v>0.97222756237797126</c:v>
                </c:pt>
                <c:pt idx="2594">
                  <c:v>0.97214116186658861</c:v>
                </c:pt>
                <c:pt idx="2595">
                  <c:v>0.97205005227235664</c:v>
                </c:pt>
                <c:pt idx="2596">
                  <c:v>0.97195470581251919</c:v>
                </c:pt>
                <c:pt idx="2597">
                  <c:v>0.97185514600787437</c:v>
                </c:pt>
                <c:pt idx="2598">
                  <c:v>0.97175165556402998</c:v>
                </c:pt>
                <c:pt idx="2599">
                  <c:v>0.97164425905698704</c:v>
                </c:pt>
                <c:pt idx="2600">
                  <c:v>0.97153317706703213</c:v>
                </c:pt>
                <c:pt idx="2601">
                  <c:v>0.97141850115031847</c:v>
                </c:pt>
                <c:pt idx="2602">
                  <c:v>0.97130032359488583</c:v>
                </c:pt>
                <c:pt idx="2603">
                  <c:v>0.97117887028838468</c:v>
                </c:pt>
                <c:pt idx="2604">
                  <c:v>0.9710541704765776</c:v>
                </c:pt>
                <c:pt idx="2605">
                  <c:v>0.97092645429449187</c:v>
                </c:pt>
                <c:pt idx="2606">
                  <c:v>0.97079582111301299</c:v>
                </c:pt>
                <c:pt idx="2607">
                  <c:v>0.97066237182683335</c:v>
                </c:pt>
                <c:pt idx="2608">
                  <c:v>0.97052634470385524</c:v>
                </c:pt>
                <c:pt idx="2609">
                  <c:v>0.9703878459518428</c:v>
                </c:pt>
                <c:pt idx="2610">
                  <c:v>0.97024691520365147</c:v>
                </c:pt>
                <c:pt idx="2611">
                  <c:v>0.97010386816387328</c:v>
                </c:pt>
                <c:pt idx="2612">
                  <c:v>0.96995874996293885</c:v>
                </c:pt>
                <c:pt idx="2613">
                  <c:v>0.96981014688653622</c:v>
                </c:pt>
                <c:pt idx="2614">
                  <c:v>0.96965549900920189</c:v>
                </c:pt>
                <c:pt idx="2615">
                  <c:v>0.96949535325978364</c:v>
                </c:pt>
                <c:pt idx="2616">
                  <c:v>0.96933012542013253</c:v>
                </c:pt>
                <c:pt idx="2617">
                  <c:v>0.96916038128649828</c:v>
                </c:pt>
                <c:pt idx="2618">
                  <c:v>0.96898676999803068</c:v>
                </c:pt>
                <c:pt idx="2619">
                  <c:v>0.96880973964256667</c:v>
                </c:pt>
                <c:pt idx="2620">
                  <c:v>0.9686298207698294</c:v>
                </c:pt>
                <c:pt idx="2621">
                  <c:v>0.96844770163922578</c:v>
                </c:pt>
                <c:pt idx="2622">
                  <c:v>0.96826394062415888</c:v>
                </c:pt>
                <c:pt idx="2623">
                  <c:v>0.96807903588178779</c:v>
                </c:pt>
                <c:pt idx="2624">
                  <c:v>0.96789371917732836</c:v>
                </c:pt>
                <c:pt idx="2625">
                  <c:v>0.96770859065731141</c:v>
                </c:pt>
                <c:pt idx="2626">
                  <c:v>0.96752418939409268</c:v>
                </c:pt>
                <c:pt idx="2627">
                  <c:v>0.96734129198230723</c:v>
                </c:pt>
                <c:pt idx="2628">
                  <c:v>0.96716038930729631</c:v>
                </c:pt>
                <c:pt idx="2629">
                  <c:v>0.96698236212825639</c:v>
                </c:pt>
                <c:pt idx="2630">
                  <c:v>0.96680765009981151</c:v>
                </c:pt>
                <c:pt idx="2631">
                  <c:v>0.96663662322616972</c:v>
                </c:pt>
                <c:pt idx="2632">
                  <c:v>0.96646525564017871</c:v>
                </c:pt>
                <c:pt idx="2633">
                  <c:v>0.96629308545516823</c:v>
                </c:pt>
                <c:pt idx="2634">
                  <c:v>0.96612034337862029</c:v>
                </c:pt>
                <c:pt idx="2635">
                  <c:v>0.96594742171690839</c:v>
                </c:pt>
                <c:pt idx="2636">
                  <c:v>0.96577456316040766</c:v>
                </c:pt>
                <c:pt idx="2637">
                  <c:v>0.96560217362797518</c:v>
                </c:pt>
                <c:pt idx="2638">
                  <c:v>0.96543050781018502</c:v>
                </c:pt>
                <c:pt idx="2639">
                  <c:v>0.96525998513040634</c:v>
                </c:pt>
                <c:pt idx="2640">
                  <c:v>0.9650908720520025</c:v>
                </c:pt>
                <c:pt idx="2641">
                  <c:v>0.96492352036328133</c:v>
                </c:pt>
                <c:pt idx="2642">
                  <c:v>0.96475836896487632</c:v>
                </c:pt>
                <c:pt idx="2643">
                  <c:v>0.96459561946544459</c:v>
                </c:pt>
                <c:pt idx="2644">
                  <c:v>0.96443580359438408</c:v>
                </c:pt>
                <c:pt idx="2645">
                  <c:v>0.96427913228728646</c:v>
                </c:pt>
                <c:pt idx="2646">
                  <c:v>0.96412606639649323</c:v>
                </c:pt>
                <c:pt idx="2647">
                  <c:v>0.96397698988797165</c:v>
                </c:pt>
                <c:pt idx="2648">
                  <c:v>0.96383220770165345</c:v>
                </c:pt>
                <c:pt idx="2649">
                  <c:v>0.96369219452298982</c:v>
                </c:pt>
                <c:pt idx="2650">
                  <c:v>0.9635570101568568</c:v>
                </c:pt>
                <c:pt idx="2651">
                  <c:v>0.963426459856356</c:v>
                </c:pt>
                <c:pt idx="2652">
                  <c:v>0.96330017443894589</c:v>
                </c:pt>
                <c:pt idx="2653">
                  <c:v>0.96317811646730411</c:v>
                </c:pt>
                <c:pt idx="2654">
                  <c:v>0.96305990567998445</c:v>
                </c:pt>
                <c:pt idx="2655">
                  <c:v>0.96294541104662512</c:v>
                </c:pt>
                <c:pt idx="2656">
                  <c:v>0.96283424154783215</c:v>
                </c:pt>
                <c:pt idx="2657">
                  <c:v>0.96272634337982965</c:v>
                </c:pt>
                <c:pt idx="2658">
                  <c:v>0.96262131660293659</c:v>
                </c:pt>
                <c:pt idx="2659">
                  <c:v>0.96251901462211187</c:v>
                </c:pt>
                <c:pt idx="2660">
                  <c:v>0.96241920180783869</c:v>
                </c:pt>
                <c:pt idx="2661">
                  <c:v>0.96232146572917365</c:v>
                </c:pt>
                <c:pt idx="2662">
                  <c:v>0.96222573697660008</c:v>
                </c:pt>
                <c:pt idx="2663">
                  <c:v>0.9621316833478375</c:v>
                </c:pt>
                <c:pt idx="2664">
                  <c:v>0.96203905633029752</c:v>
                </c:pt>
                <c:pt idx="2665">
                  <c:v>0.96194751705324222</c:v>
                </c:pt>
                <c:pt idx="2666">
                  <c:v>0.96185689881541236</c:v>
                </c:pt>
                <c:pt idx="2667">
                  <c:v>0.96176694513793748</c:v>
                </c:pt>
                <c:pt idx="2668">
                  <c:v>0.96167730877201629</c:v>
                </c:pt>
                <c:pt idx="2669">
                  <c:v>0.96158976183877409</c:v>
                </c:pt>
                <c:pt idx="2670">
                  <c:v>0.96150618099166485</c:v>
                </c:pt>
                <c:pt idx="2671">
                  <c:v>0.96142606005510822</c:v>
                </c:pt>
                <c:pt idx="2672">
                  <c:v>0.9613491543837136</c:v>
                </c:pt>
                <c:pt idx="2673">
                  <c:v>0.96127503802383518</c:v>
                </c:pt>
                <c:pt idx="2674">
                  <c:v>0.96120337026958114</c:v>
                </c:pt>
                <c:pt idx="2675">
                  <c:v>0.96113362827725313</c:v>
                </c:pt>
                <c:pt idx="2676">
                  <c:v>0.96106555395340254</c:v>
                </c:pt>
                <c:pt idx="2677">
                  <c:v>0.96099870747777949</c:v>
                </c:pt>
                <c:pt idx="2678">
                  <c:v>0.96093264580300142</c:v>
                </c:pt>
                <c:pt idx="2679">
                  <c:v>0.96086710298364175</c:v>
                </c:pt>
                <c:pt idx="2680">
                  <c:v>0.960801540461793</c:v>
                </c:pt>
                <c:pt idx="2681">
                  <c:v>0.9607355968697735</c:v>
                </c:pt>
                <c:pt idx="2682">
                  <c:v>0.96066899896670288</c:v>
                </c:pt>
                <c:pt idx="2683">
                  <c:v>0.96060110877105753</c:v>
                </c:pt>
                <c:pt idx="2684">
                  <c:v>0.96053173822657056</c:v>
                </c:pt>
                <c:pt idx="2685">
                  <c:v>0.96046042471694548</c:v>
                </c:pt>
                <c:pt idx="2686">
                  <c:v>0.96038670209489885</c:v>
                </c:pt>
                <c:pt idx="2687">
                  <c:v>0.96031028320688294</c:v>
                </c:pt>
                <c:pt idx="2688">
                  <c:v>0.96023188555032069</c:v>
                </c:pt>
                <c:pt idx="2689">
                  <c:v>0.96015333303771377</c:v>
                </c:pt>
                <c:pt idx="2690">
                  <c:v>0.9600745334315024</c:v>
                </c:pt>
                <c:pt idx="2691">
                  <c:v>0.95999539376589282</c:v>
                </c:pt>
                <c:pt idx="2692">
                  <c:v>0.95991572804272773</c:v>
                </c:pt>
                <c:pt idx="2693">
                  <c:v>0.95983553374544417</c:v>
                </c:pt>
                <c:pt idx="2694">
                  <c:v>0.95975471566975112</c:v>
                </c:pt>
                <c:pt idx="2695">
                  <c:v>0.95967317784187456</c:v>
                </c:pt>
                <c:pt idx="2696">
                  <c:v>0.95959082350284919</c:v>
                </c:pt>
                <c:pt idx="2697">
                  <c:v>0.95950746185309554</c:v>
                </c:pt>
                <c:pt idx="2698">
                  <c:v>0.95942308735594273</c:v>
                </c:pt>
                <c:pt idx="2699">
                  <c:v>0.95933769440020578</c:v>
                </c:pt>
                <c:pt idx="2700">
                  <c:v>0.95925090198823082</c:v>
                </c:pt>
                <c:pt idx="2701">
                  <c:v>0.95916288999355392</c:v>
                </c:pt>
                <c:pt idx="2702">
                  <c:v>0.95907346284553951</c:v>
                </c:pt>
                <c:pt idx="2703">
                  <c:v>0.95898251763938291</c:v>
                </c:pt>
                <c:pt idx="2704">
                  <c:v>0.95888995047237835</c:v>
                </c:pt>
                <c:pt idx="2705">
                  <c:v>0.95879565640609032</c:v>
                </c:pt>
                <c:pt idx="2706">
                  <c:v>0.95869952942585401</c:v>
                </c:pt>
                <c:pt idx="2707">
                  <c:v>0.95860146239755328</c:v>
                </c:pt>
                <c:pt idx="2708">
                  <c:v>0.95850134702162215</c:v>
                </c:pt>
                <c:pt idx="2709">
                  <c:v>0.95839926536311681</c:v>
                </c:pt>
                <c:pt idx="2710">
                  <c:v>0.95829539617001602</c:v>
                </c:pt>
                <c:pt idx="2711">
                  <c:v>0.9581897273161224</c:v>
                </c:pt>
                <c:pt idx="2712">
                  <c:v>0.95808243948352145</c:v>
                </c:pt>
                <c:pt idx="2713">
                  <c:v>0.95797371513036145</c:v>
                </c:pt>
                <c:pt idx="2714">
                  <c:v>0.95786354451443878</c:v>
                </c:pt>
                <c:pt idx="2715">
                  <c:v>0.95775201502779495</c:v>
                </c:pt>
                <c:pt idx="2716">
                  <c:v>0.95763941003399922</c:v>
                </c:pt>
                <c:pt idx="2717">
                  <c:v>0.95752562471162683</c:v>
                </c:pt>
                <c:pt idx="2718">
                  <c:v>0.95741094536357563</c:v>
                </c:pt>
                <c:pt idx="2719">
                  <c:v>0.95729536640299973</c:v>
                </c:pt>
                <c:pt idx="2720">
                  <c:v>0.95717917798737506</c:v>
                </c:pt>
                <c:pt idx="2721">
                  <c:v>0.95706227798349364</c:v>
                </c:pt>
                <c:pt idx="2722">
                  <c:v>0.95694486056910744</c:v>
                </c:pt>
                <c:pt idx="2723">
                  <c:v>0.95682712206527931</c:v>
                </c:pt>
                <c:pt idx="2724">
                  <c:v>0.95670906159395852</c:v>
                </c:pt>
                <c:pt idx="2725">
                  <c:v>0.95659087818154753</c:v>
                </c:pt>
                <c:pt idx="2726">
                  <c:v>0.95647267280790216</c:v>
                </c:pt>
                <c:pt idx="2727">
                  <c:v>0.95635374355963976</c:v>
                </c:pt>
                <c:pt idx="2728">
                  <c:v>0.95623378393989888</c:v>
                </c:pt>
                <c:pt idx="2729">
                  <c:v>0.95611268619020851</c:v>
                </c:pt>
                <c:pt idx="2730">
                  <c:v>0.95599054402946559</c:v>
                </c:pt>
                <c:pt idx="2731">
                  <c:v>0.95586745222713898</c:v>
                </c:pt>
                <c:pt idx="2732">
                  <c:v>0.95574360852989015</c:v>
                </c:pt>
                <c:pt idx="2733">
                  <c:v>0.95561890635214608</c:v>
                </c:pt>
                <c:pt idx="2734">
                  <c:v>0.95549364783956303</c:v>
                </c:pt>
                <c:pt idx="2735">
                  <c:v>0.9553676247274604</c:v>
                </c:pt>
                <c:pt idx="2736">
                  <c:v>0.95524124477135663</c:v>
                </c:pt>
                <c:pt idx="2737">
                  <c:v>0.95511430025501054</c:v>
                </c:pt>
                <c:pt idx="2738">
                  <c:v>0.95498709934553272</c:v>
                </c:pt>
                <c:pt idx="2739">
                  <c:v>0.95485953796331058</c:v>
                </c:pt>
                <c:pt idx="2740">
                  <c:v>0.95473182355494224</c:v>
                </c:pt>
                <c:pt idx="2741">
                  <c:v>0.95460406139356235</c:v>
                </c:pt>
                <c:pt idx="2742">
                  <c:v>0.95447625311197992</c:v>
                </c:pt>
                <c:pt idx="2743">
                  <c:v>0.9543485054651355</c:v>
                </c:pt>
                <c:pt idx="2744">
                  <c:v>0.95422103180009532</c:v>
                </c:pt>
                <c:pt idx="2745">
                  <c:v>0.95409362500284278</c:v>
                </c:pt>
                <c:pt idx="2746">
                  <c:v>0.95396671159385893</c:v>
                </c:pt>
                <c:pt idx="2747">
                  <c:v>0.95383965989499386</c:v>
                </c:pt>
                <c:pt idx="2748">
                  <c:v>0.95371236411527183</c:v>
                </c:pt>
                <c:pt idx="2749">
                  <c:v>0.95358493104338948</c:v>
                </c:pt>
                <c:pt idx="2750">
                  <c:v>0.95345736147668703</c:v>
                </c:pt>
                <c:pt idx="2751">
                  <c:v>0.95332965621658605</c:v>
                </c:pt>
                <c:pt idx="2752">
                  <c:v>0.9532017083116614</c:v>
                </c:pt>
                <c:pt idx="2753">
                  <c:v>0.95307362573881971</c:v>
                </c:pt>
                <c:pt idx="2754">
                  <c:v>0.95294530096345897</c:v>
                </c:pt>
                <c:pt idx="2755">
                  <c:v>0.95281695120148746</c:v>
                </c:pt>
                <c:pt idx="2756">
                  <c:v>0.95268836028272874</c:v>
                </c:pt>
                <c:pt idx="2757">
                  <c:v>0.95255963737853</c:v>
                </c:pt>
                <c:pt idx="2758">
                  <c:v>0.95243078331698416</c:v>
                </c:pt>
                <c:pt idx="2759">
                  <c:v>0.95230179893025013</c:v>
                </c:pt>
                <c:pt idx="2760">
                  <c:v>0.95217279518088349</c:v>
                </c:pt>
                <c:pt idx="2761">
                  <c:v>0.9520435529540815</c:v>
                </c:pt>
                <c:pt idx="2762">
                  <c:v>0.95191418292321139</c:v>
                </c:pt>
                <c:pt idx="2763">
                  <c:v>0.95178468593664844</c:v>
                </c:pt>
                <c:pt idx="2764">
                  <c:v>0.95165517416501388</c:v>
                </c:pt>
                <c:pt idx="2765">
                  <c:v>0.95152553774381587</c:v>
                </c:pt>
                <c:pt idx="2766">
                  <c:v>0.95139577753440085</c:v>
                </c:pt>
                <c:pt idx="2767">
                  <c:v>0.95126589440213538</c:v>
                </c:pt>
                <c:pt idx="2768">
                  <c:v>0.95113588921640113</c:v>
                </c:pt>
                <c:pt idx="2769">
                  <c:v>0.95100565003705939</c:v>
                </c:pt>
                <c:pt idx="2770">
                  <c:v>0.95087528995496662</c:v>
                </c:pt>
                <c:pt idx="2771">
                  <c:v>0.95074480985068988</c:v>
                </c:pt>
                <c:pt idx="2772">
                  <c:v>0.95061421060879803</c:v>
                </c:pt>
                <c:pt idx="2773">
                  <c:v>0.95048349311785496</c:v>
                </c:pt>
                <c:pt idx="2774">
                  <c:v>0.95035254395305424</c:v>
                </c:pt>
                <c:pt idx="2775">
                  <c:v>0.95022159234412795</c:v>
                </c:pt>
                <c:pt idx="2776">
                  <c:v>0.95009052517549197</c:v>
                </c:pt>
                <c:pt idx="2777">
                  <c:v>0.94995945857437314</c:v>
                </c:pt>
                <c:pt idx="2778">
                  <c:v>0.94982816330607078</c:v>
                </c:pt>
                <c:pt idx="2779">
                  <c:v>0.94969687103104572</c:v>
                </c:pt>
                <c:pt idx="2780">
                  <c:v>0.94956546744369863</c:v>
                </c:pt>
                <c:pt idx="2781">
                  <c:v>0.94943406989759627</c:v>
                </c:pt>
                <c:pt idx="2782">
                  <c:v>0.9493025634911334</c:v>
                </c:pt>
                <c:pt idx="2783">
                  <c:v>0.94917094915398859</c:v>
                </c:pt>
                <c:pt idx="2784">
                  <c:v>0.94903934516112876</c:v>
                </c:pt>
                <c:pt idx="2785">
                  <c:v>0.94890775335986055</c:v>
                </c:pt>
                <c:pt idx="2786">
                  <c:v>0.9487761756020141</c:v>
                </c:pt>
                <c:pt idx="2787">
                  <c:v>0.94864414074113845</c:v>
                </c:pt>
                <c:pt idx="2788">
                  <c:v>0.94851152843372366</c:v>
                </c:pt>
                <c:pt idx="2789">
                  <c:v>0.94837833596568943</c:v>
                </c:pt>
                <c:pt idx="2790">
                  <c:v>0.94824467977908133</c:v>
                </c:pt>
                <c:pt idx="2791">
                  <c:v>0.94811067753667377</c:v>
                </c:pt>
                <c:pt idx="2792">
                  <c:v>0.94797644813126958</c:v>
                </c:pt>
                <c:pt idx="2793">
                  <c:v>0.94784199159418236</c:v>
                </c:pt>
                <c:pt idx="2794">
                  <c:v>0.94770754877456953</c:v>
                </c:pt>
                <c:pt idx="2795">
                  <c:v>0.94757324228478268</c:v>
                </c:pt>
                <c:pt idx="2796">
                  <c:v>0.94743895392600852</c:v>
                </c:pt>
                <c:pt idx="2797">
                  <c:v>0.94730504960739925</c:v>
                </c:pt>
                <c:pt idx="2798">
                  <c:v>0.94717153401193488</c:v>
                </c:pt>
                <c:pt idx="2799">
                  <c:v>0.94703841181836124</c:v>
                </c:pt>
                <c:pt idx="2800">
                  <c:v>0.9469058099549521</c:v>
                </c:pt>
                <c:pt idx="2801">
                  <c:v>0.94677397911982208</c:v>
                </c:pt>
                <c:pt idx="2802">
                  <c:v>0.9466430495571222</c:v>
                </c:pt>
                <c:pt idx="2803">
                  <c:v>0.94651290636230656</c:v>
                </c:pt>
                <c:pt idx="2804">
                  <c:v>0.94638380376619202</c:v>
                </c:pt>
                <c:pt idx="2805">
                  <c:v>0.94625587457879523</c:v>
                </c:pt>
                <c:pt idx="2806">
                  <c:v>0.9461291286778547</c:v>
                </c:pt>
                <c:pt idx="2807">
                  <c:v>0.9460035758663391</c:v>
                </c:pt>
                <c:pt idx="2808">
                  <c:v>0.9458787273981405</c:v>
                </c:pt>
                <c:pt idx="2809">
                  <c:v>0.94575446460185986</c:v>
                </c:pt>
                <c:pt idx="2810">
                  <c:v>0.94563079283252927</c:v>
                </c:pt>
                <c:pt idx="2811">
                  <c:v>0.94550771742882156</c:v>
                </c:pt>
                <c:pt idx="2812">
                  <c:v>0.94538536946764773</c:v>
                </c:pt>
                <c:pt idx="2813">
                  <c:v>0.94526362905976413</c:v>
                </c:pt>
                <c:pt idx="2814">
                  <c:v>0.94514262780215819</c:v>
                </c:pt>
                <c:pt idx="2815">
                  <c:v>0.94502237179154702</c:v>
                </c:pt>
                <c:pt idx="2816">
                  <c:v>0.94490286709683968</c:v>
                </c:pt>
                <c:pt idx="2817">
                  <c:v>0.9447841197586293</c:v>
                </c:pt>
                <c:pt idx="2818">
                  <c:v>0.94466626319947011</c:v>
                </c:pt>
                <c:pt idx="2819">
                  <c:v>0.9445493042106099</c:v>
                </c:pt>
                <c:pt idx="2820">
                  <c:v>0.94443324954186147</c:v>
                </c:pt>
                <c:pt idx="2821">
                  <c:v>0.94431797768850778</c:v>
                </c:pt>
                <c:pt idx="2822">
                  <c:v>0.94420375147742974</c:v>
                </c:pt>
                <c:pt idx="2823">
                  <c:v>0.9440905783193061</c:v>
                </c:pt>
                <c:pt idx="2824">
                  <c:v>0.94397833657261854</c:v>
                </c:pt>
                <c:pt idx="2825">
                  <c:v>0.94386716201467247</c:v>
                </c:pt>
                <c:pt idx="2826">
                  <c:v>0.94375706188809438</c:v>
                </c:pt>
                <c:pt idx="2827">
                  <c:v>0.94364804337550867</c:v>
                </c:pt>
                <c:pt idx="2828">
                  <c:v>0.94354037360554499</c:v>
                </c:pt>
                <c:pt idx="2829">
                  <c:v>0.94343432160602891</c:v>
                </c:pt>
                <c:pt idx="2830">
                  <c:v>0.94332989725946625</c:v>
                </c:pt>
                <c:pt idx="2831">
                  <c:v>0.94322684885979369</c:v>
                </c:pt>
                <c:pt idx="2832">
                  <c:v>0.94312531556773571</c:v>
                </c:pt>
                <c:pt idx="2833">
                  <c:v>0.94302491260817389</c:v>
                </c:pt>
                <c:pt idx="2834">
                  <c:v>0.94292577802268462</c:v>
                </c:pt>
                <c:pt idx="2835">
                  <c:v>0.94282765575657712</c:v>
                </c:pt>
                <c:pt idx="2836">
                  <c:v>0.94273041975258698</c:v>
                </c:pt>
                <c:pt idx="2837">
                  <c:v>0.94263394301327119</c:v>
                </c:pt>
                <c:pt idx="2838">
                  <c:v>0.94253822993032932</c:v>
                </c:pt>
                <c:pt idx="2839">
                  <c:v>0.94244301980678857</c:v>
                </c:pt>
                <c:pt idx="2840">
                  <c:v>0.94234831567011501</c:v>
                </c:pt>
                <c:pt idx="2841">
                  <c:v>0.94225398757032897</c:v>
                </c:pt>
                <c:pt idx="2842">
                  <c:v>0.94215990468010502</c:v>
                </c:pt>
                <c:pt idx="2843">
                  <c:v>0.9420659353018489</c:v>
                </c:pt>
                <c:pt idx="2844">
                  <c:v>0.94197194687179175</c:v>
                </c:pt>
                <c:pt idx="2845">
                  <c:v>0.94187793979220824</c:v>
                </c:pt>
                <c:pt idx="2846">
                  <c:v>0.94178364637055589</c:v>
                </c:pt>
                <c:pt idx="2847">
                  <c:v>0.94168893144165922</c:v>
                </c:pt>
                <c:pt idx="2848">
                  <c:v>0.94159379344668004</c:v>
                </c:pt>
                <c:pt idx="2849">
                  <c:v>0.94149823081839046</c:v>
                </c:pt>
                <c:pt idx="2850">
                  <c:v>0.9414025118331576</c:v>
                </c:pt>
                <c:pt idx="2851">
                  <c:v>0.94130690652746107</c:v>
                </c:pt>
                <c:pt idx="2852">
                  <c:v>0.9412111452359917</c:v>
                </c:pt>
                <c:pt idx="2853">
                  <c:v>0.9411154988780227</c:v>
                </c:pt>
                <c:pt idx="2854">
                  <c:v>0.94101996852219505</c:v>
                </c:pt>
                <c:pt idx="2855">
                  <c:v>0.94092441921088665</c:v>
                </c:pt>
                <c:pt idx="2856">
                  <c:v>0.9408292600921685</c:v>
                </c:pt>
                <c:pt idx="2857">
                  <c:v>0.94073422062049172</c:v>
                </c:pt>
                <c:pt idx="2858">
                  <c:v>0.94063957522956676</c:v>
                </c:pt>
                <c:pt idx="2859">
                  <c:v>0.94054518939394072</c:v>
                </c:pt>
                <c:pt idx="2860">
                  <c:v>0.940451064831339</c:v>
                </c:pt>
                <c:pt idx="2861">
                  <c:v>0.94035747792139102</c:v>
                </c:pt>
                <c:pt idx="2862">
                  <c:v>0.94026443166566898</c:v>
                </c:pt>
                <c:pt idx="2863">
                  <c:v>0.94017179129237427</c:v>
                </c:pt>
                <c:pt idx="2864">
                  <c:v>0.94007969711053518</c:v>
                </c:pt>
                <c:pt idx="2865">
                  <c:v>0.93998829026530406</c:v>
                </c:pt>
                <c:pt idx="2866">
                  <c:v>0.93989743594165942</c:v>
                </c:pt>
                <c:pt idx="2867">
                  <c:v>0.93980741426739667</c:v>
                </c:pt>
                <c:pt idx="2868">
                  <c:v>0.93971809058969857</c:v>
                </c:pt>
                <c:pt idx="2869">
                  <c:v>0.93962946841428596</c:v>
                </c:pt>
                <c:pt idx="2870">
                  <c:v>0.93954169043352453</c:v>
                </c:pt>
                <c:pt idx="2871">
                  <c:v>0.9394535059984348</c:v>
                </c:pt>
                <c:pt idx="2872">
                  <c:v>0.93936477408575347</c:v>
                </c:pt>
                <c:pt idx="2873">
                  <c:v>0.93927577231241033</c:v>
                </c:pt>
                <c:pt idx="2874">
                  <c:v>0.93918663990022588</c:v>
                </c:pt>
                <c:pt idx="2875">
                  <c:v>0.93909751689075649</c:v>
                </c:pt>
                <c:pt idx="2876">
                  <c:v>0.93900854414668788</c:v>
                </c:pt>
                <c:pt idx="2877">
                  <c:v>0.93892000399203346</c:v>
                </c:pt>
                <c:pt idx="2878">
                  <c:v>0.93883218037578942</c:v>
                </c:pt>
                <c:pt idx="2879">
                  <c:v>0.93874493571177609</c:v>
                </c:pt>
                <c:pt idx="2880">
                  <c:v>0.93865883781165038</c:v>
                </c:pt>
                <c:pt idx="2881">
                  <c:v>0.93857389185819251</c:v>
                </c:pt>
                <c:pt idx="2882">
                  <c:v>0.93849010296974789</c:v>
                </c:pt>
                <c:pt idx="2883">
                  <c:v>0.9384080434852099</c:v>
                </c:pt>
                <c:pt idx="2884">
                  <c:v>0.93832757862179328</c:v>
                </c:pt>
                <c:pt idx="2885">
                  <c:v>0.93824914147352834</c:v>
                </c:pt>
                <c:pt idx="2886">
                  <c:v>0.93817274004093254</c:v>
                </c:pt>
                <c:pt idx="2887">
                  <c:v>0.93809852465707722</c:v>
                </c:pt>
                <c:pt idx="2888">
                  <c:v>0.938026788815437</c:v>
                </c:pt>
                <c:pt idx="2889">
                  <c:v>0.93795782705463093</c:v>
                </c:pt>
                <c:pt idx="2890">
                  <c:v>0.93789164881656606</c:v>
                </c:pt>
                <c:pt idx="2891">
                  <c:v>0.93782854947945049</c:v>
                </c:pt>
                <c:pt idx="2892">
                  <c:v>0.93776810868603611</c:v>
                </c:pt>
                <c:pt idx="2893">
                  <c:v>0.93770961717137202</c:v>
                </c:pt>
                <c:pt idx="2894">
                  <c:v>0.93765293698112395</c:v>
                </c:pt>
                <c:pt idx="2895">
                  <c:v>0.93759821684383815</c:v>
                </c:pt>
                <c:pt idx="2896">
                  <c:v>0.93754517439478446</c:v>
                </c:pt>
                <c:pt idx="2897">
                  <c:v>0.93749424576840745</c:v>
                </c:pt>
                <c:pt idx="2898">
                  <c:v>0.93744514813274105</c:v>
                </c:pt>
                <c:pt idx="2899">
                  <c:v>0.93739803001298805</c:v>
                </c:pt>
                <c:pt idx="2900">
                  <c:v>0.9373527516886353</c:v>
                </c:pt>
                <c:pt idx="2901">
                  <c:v>0.93730946155244965</c:v>
                </c:pt>
                <c:pt idx="2902">
                  <c:v>0.93726830821545959</c:v>
                </c:pt>
                <c:pt idx="2903">
                  <c:v>0.93722900685358668</c:v>
                </c:pt>
                <c:pt idx="2904">
                  <c:v>0.93719170560226583</c:v>
                </c:pt>
                <c:pt idx="2905">
                  <c:v>0.93715655275817711</c:v>
                </c:pt>
                <c:pt idx="2906">
                  <c:v>0.9371234071741229</c:v>
                </c:pt>
                <c:pt idx="2907">
                  <c:v>0.93709227204629808</c:v>
                </c:pt>
                <c:pt idx="2908">
                  <c:v>0.93706315037805776</c:v>
                </c:pt>
                <c:pt idx="2909">
                  <c:v>0.93703618995913107</c:v>
                </c:pt>
                <c:pt idx="2910">
                  <c:v>0.93701124854127127</c:v>
                </c:pt>
                <c:pt idx="2911">
                  <c:v>0.93698847362214466</c:v>
                </c:pt>
                <c:pt idx="2912">
                  <c:v>0.93696786755858796</c:v>
                </c:pt>
                <c:pt idx="2913">
                  <c:v>0.93694928730402194</c:v>
                </c:pt>
                <c:pt idx="2914">
                  <c:v>0.93693346073821915</c:v>
                </c:pt>
                <c:pt idx="2915">
                  <c:v>0.93692082567433654</c:v>
                </c:pt>
                <c:pt idx="2916">
                  <c:v>0.93691109349749468</c:v>
                </c:pt>
                <c:pt idx="2917">
                  <c:v>0.93690412026851588</c:v>
                </c:pt>
                <c:pt idx="2918">
                  <c:v>0.93689976160901189</c:v>
                </c:pt>
                <c:pt idx="2919">
                  <c:v>0.93689787276305436</c:v>
                </c:pt>
                <c:pt idx="2920">
                  <c:v>0.93689830865560131</c:v>
                </c:pt>
                <c:pt idx="2921">
                  <c:v>0.93690077865649335</c:v>
                </c:pt>
                <c:pt idx="2922">
                  <c:v>0.93690513724574465</c:v>
                </c:pt>
                <c:pt idx="2923">
                  <c:v>0.93691123876490301</c:v>
                </c:pt>
                <c:pt idx="2924">
                  <c:v>0.93691893745891197</c:v>
                </c:pt>
                <c:pt idx="2925">
                  <c:v>0.93692794228601484</c:v>
                </c:pt>
                <c:pt idx="2926">
                  <c:v>0.93693825268657271</c:v>
                </c:pt>
                <c:pt idx="2927">
                  <c:v>0.93694957766261566</c:v>
                </c:pt>
                <c:pt idx="2928">
                  <c:v>0.93696177151618421</c:v>
                </c:pt>
                <c:pt idx="2929">
                  <c:v>0.93697454350006026</c:v>
                </c:pt>
                <c:pt idx="2930">
                  <c:v>0.93698789326186671</c:v>
                </c:pt>
                <c:pt idx="2931">
                  <c:v>0.93700167537450074</c:v>
                </c:pt>
                <c:pt idx="2932">
                  <c:v>0.93701559949979674</c:v>
                </c:pt>
                <c:pt idx="2933">
                  <c:v>0.93702937555247634</c:v>
                </c:pt>
                <c:pt idx="2934">
                  <c:v>0.93704314859203486</c:v>
                </c:pt>
                <c:pt idx="2935">
                  <c:v>0.93705648382222684</c:v>
                </c:pt>
                <c:pt idx="2936">
                  <c:v>0.93707025093261953</c:v>
                </c:pt>
                <c:pt idx="2937">
                  <c:v>0.93708575344073908</c:v>
                </c:pt>
                <c:pt idx="2938">
                  <c:v>0.93710299006249376</c:v>
                </c:pt>
                <c:pt idx="2939">
                  <c:v>0.93712152502278379</c:v>
                </c:pt>
                <c:pt idx="2940">
                  <c:v>0.93714135717091651</c:v>
                </c:pt>
                <c:pt idx="2941">
                  <c:v>0.93716248527591739</c:v>
                </c:pt>
                <c:pt idx="2942">
                  <c:v>0.93718447411387606</c:v>
                </c:pt>
                <c:pt idx="2943">
                  <c:v>0.93720732277613106</c:v>
                </c:pt>
                <c:pt idx="2944">
                  <c:v>0.93723074125626205</c:v>
                </c:pt>
                <c:pt idx="2945">
                  <c:v>0.9372545844339617</c:v>
                </c:pt>
                <c:pt idx="2946">
                  <c:v>0.93727885181856485</c:v>
                </c:pt>
                <c:pt idx="2947">
                  <c:v>0.93730325418228533</c:v>
                </c:pt>
                <c:pt idx="2948">
                  <c:v>0.93732764705199345</c:v>
                </c:pt>
                <c:pt idx="2949">
                  <c:v>0.937351741926157</c:v>
                </c:pt>
                <c:pt idx="2950">
                  <c:v>0.93737568333920651</c:v>
                </c:pt>
                <c:pt idx="2951">
                  <c:v>0.93739903902939647</c:v>
                </c:pt>
                <c:pt idx="2952">
                  <c:v>0.93742180964532118</c:v>
                </c:pt>
                <c:pt idx="2953">
                  <c:v>0.93744370773746399</c:v>
                </c:pt>
                <c:pt idx="2954">
                  <c:v>0.93746473421611354</c:v>
                </c:pt>
                <c:pt idx="2955">
                  <c:v>0.93748460206174311</c:v>
                </c:pt>
                <c:pt idx="2956">
                  <c:v>0.93750316847019965</c:v>
                </c:pt>
                <c:pt idx="2957">
                  <c:v>0.93752043459740286</c:v>
                </c:pt>
                <c:pt idx="2958">
                  <c:v>0.93753611386195024</c:v>
                </c:pt>
                <c:pt idx="2959">
                  <c:v>0.93755222056724974</c:v>
                </c:pt>
                <c:pt idx="2960">
                  <c:v>0.93756861062716912</c:v>
                </c:pt>
                <c:pt idx="2961">
                  <c:v>0.93758528381640116</c:v>
                </c:pt>
                <c:pt idx="2962">
                  <c:v>0.93760209622946977</c:v>
                </c:pt>
                <c:pt idx="2963">
                  <c:v>0.9376187604758961</c:v>
                </c:pt>
                <c:pt idx="2964">
                  <c:v>0.93763542027189895</c:v>
                </c:pt>
                <c:pt idx="2965">
                  <c:v>0.93765164493297515</c:v>
                </c:pt>
                <c:pt idx="2966">
                  <c:v>0.93766743479645254</c:v>
                </c:pt>
                <c:pt idx="2967">
                  <c:v>0.93768264669971901</c:v>
                </c:pt>
                <c:pt idx="2968">
                  <c:v>0.93769713760652629</c:v>
                </c:pt>
                <c:pt idx="2969">
                  <c:v>0.93771076459205926</c:v>
                </c:pt>
                <c:pt idx="2970">
                  <c:v>0.93772324142735386</c:v>
                </c:pt>
                <c:pt idx="2971">
                  <c:v>0.93773456880241235</c:v>
                </c:pt>
                <c:pt idx="2972">
                  <c:v>0.93774474734358937</c:v>
                </c:pt>
                <c:pt idx="2973">
                  <c:v>0.93775334763049245</c:v>
                </c:pt>
                <c:pt idx="2974">
                  <c:v>0.93776022700458128</c:v>
                </c:pt>
                <c:pt idx="2975">
                  <c:v>0.93776552933652946</c:v>
                </c:pt>
                <c:pt idx="2976">
                  <c:v>0.93776896844544855</c:v>
                </c:pt>
                <c:pt idx="2977">
                  <c:v>0.93777025806229619</c:v>
                </c:pt>
                <c:pt idx="2978">
                  <c:v>0.93776954161179138</c:v>
                </c:pt>
                <c:pt idx="2979">
                  <c:v>0.9377665324295964</c:v>
                </c:pt>
                <c:pt idx="2980">
                  <c:v>0.93776094356232398</c:v>
                </c:pt>
                <c:pt idx="2981">
                  <c:v>0.93775320430211373</c:v>
                </c:pt>
                <c:pt idx="2982">
                  <c:v>0.93774403059937983</c:v>
                </c:pt>
                <c:pt idx="2983">
                  <c:v>0.9377334218202189</c:v>
                </c:pt>
                <c:pt idx="2984">
                  <c:v>0.93772137723148585</c:v>
                </c:pt>
                <c:pt idx="2985">
                  <c:v>0.93770789600071003</c:v>
                </c:pt>
                <c:pt idx="2986">
                  <c:v>0.93769283372861145</c:v>
                </c:pt>
                <c:pt idx="2987">
                  <c:v>0.93767647628087791</c:v>
                </c:pt>
                <c:pt idx="2988">
                  <c:v>0.93765839200034828</c:v>
                </c:pt>
                <c:pt idx="2989">
                  <c:v>0.93763901016236284</c:v>
                </c:pt>
                <c:pt idx="2990">
                  <c:v>0.93761789864126954</c:v>
                </c:pt>
                <c:pt idx="2991">
                  <c:v>0.9375953430693541</c:v>
                </c:pt>
                <c:pt idx="2992">
                  <c:v>0.93757119813810419</c:v>
                </c:pt>
                <c:pt idx="2993">
                  <c:v>0.93754546200922317</c:v>
                </c:pt>
                <c:pt idx="2994">
                  <c:v>0.93751827659239706</c:v>
                </c:pt>
                <c:pt idx="2995">
                  <c:v>0.93748935213304441</c:v>
                </c:pt>
                <c:pt idx="2996">
                  <c:v>0.93745868622729933</c:v>
                </c:pt>
                <c:pt idx="2997">
                  <c:v>0.93742656448774231</c:v>
                </c:pt>
                <c:pt idx="2998">
                  <c:v>0.93739269637036293</c:v>
                </c:pt>
                <c:pt idx="2999">
                  <c:v>0.93735707905777388</c:v>
                </c:pt>
                <c:pt idx="3000">
                  <c:v>0.93731985391252093</c:v>
                </c:pt>
                <c:pt idx="3001">
                  <c:v>0.9372808736769076</c:v>
                </c:pt>
                <c:pt idx="3002">
                  <c:v>0.93724013510463144</c:v>
                </c:pt>
                <c:pt idx="3003">
                  <c:v>0.93719777940914717</c:v>
                </c:pt>
                <c:pt idx="3004">
                  <c:v>0.9371530798049813</c:v>
                </c:pt>
                <c:pt idx="3005">
                  <c:v>0.93710501758985842</c:v>
                </c:pt>
                <c:pt idx="3006">
                  <c:v>0.93705373003875048</c:v>
                </c:pt>
                <c:pt idx="3007">
                  <c:v>0.93699964451572304</c:v>
                </c:pt>
                <c:pt idx="3008">
                  <c:v>0.9369427538821411</c:v>
                </c:pt>
                <c:pt idx="3009">
                  <c:v>0.93688334128836948</c:v>
                </c:pt>
                <c:pt idx="3010">
                  <c:v>0.93682183612544812</c:v>
                </c:pt>
                <c:pt idx="3011">
                  <c:v>0.93675837800623873</c:v>
                </c:pt>
                <c:pt idx="3012">
                  <c:v>0.93669325270712211</c:v>
                </c:pt>
                <c:pt idx="3013">
                  <c:v>0.93662674705576321</c:v>
                </c:pt>
                <c:pt idx="3014">
                  <c:v>0.93655914900074366</c:v>
                </c:pt>
                <c:pt idx="3015">
                  <c:v>0.93649045519655072</c:v>
                </c:pt>
                <c:pt idx="3016">
                  <c:v>0.93642124782570768</c:v>
                </c:pt>
                <c:pt idx="3017">
                  <c:v>0.93635167192777324</c:v>
                </c:pt>
                <c:pt idx="3018">
                  <c:v>0.93628187317486677</c:v>
                </c:pt>
                <c:pt idx="3019">
                  <c:v>0.93621229163238784</c:v>
                </c:pt>
                <c:pt idx="3020">
                  <c:v>0.93614292817875289</c:v>
                </c:pt>
                <c:pt idx="3021">
                  <c:v>0.93607437246982061</c:v>
                </c:pt>
                <c:pt idx="3022">
                  <c:v>0.93600662726803774</c:v>
                </c:pt>
                <c:pt idx="3023">
                  <c:v>0.9359399903131137</c:v>
                </c:pt>
                <c:pt idx="3024">
                  <c:v>0.93587476052364993</c:v>
                </c:pt>
                <c:pt idx="3025">
                  <c:v>0.93581138573871581</c:v>
                </c:pt>
                <c:pt idx="3026">
                  <c:v>0.93574972364593834</c:v>
                </c:pt>
                <c:pt idx="3027">
                  <c:v>0.93568992737934442</c:v>
                </c:pt>
                <c:pt idx="3028">
                  <c:v>0.93562874149284891</c:v>
                </c:pt>
                <c:pt idx="3029">
                  <c:v>0.93556556866685325</c:v>
                </c:pt>
                <c:pt idx="3030">
                  <c:v>0.93550084871340777</c:v>
                </c:pt>
                <c:pt idx="3031">
                  <c:v>0.93543472576374365</c:v>
                </c:pt>
                <c:pt idx="3032">
                  <c:v>0.93536779092492905</c:v>
                </c:pt>
                <c:pt idx="3033">
                  <c:v>0.93530019079022697</c:v>
                </c:pt>
                <c:pt idx="3034">
                  <c:v>0.93523251995117662</c:v>
                </c:pt>
                <c:pt idx="3035">
                  <c:v>0.93516507691036932</c:v>
                </c:pt>
                <c:pt idx="3036">
                  <c:v>0.93509801196903131</c:v>
                </c:pt>
                <c:pt idx="3037">
                  <c:v>0.93503192482612063</c:v>
                </c:pt>
                <c:pt idx="3038">
                  <c:v>0.93496696835301774</c:v>
                </c:pt>
                <c:pt idx="3039">
                  <c:v>0.93490374563587064</c:v>
                </c:pt>
                <c:pt idx="3040">
                  <c:v>0.93484241188670292</c:v>
                </c:pt>
                <c:pt idx="3041">
                  <c:v>0.93478342306056739</c:v>
                </c:pt>
                <c:pt idx="3042">
                  <c:v>0.93472723651856082</c:v>
                </c:pt>
                <c:pt idx="3043">
                  <c:v>0.93467401001201411</c:v>
                </c:pt>
                <c:pt idx="3044">
                  <c:v>0.93462420246047917</c:v>
                </c:pt>
                <c:pt idx="3045">
                  <c:v>0.93457812302772958</c:v>
                </c:pt>
                <c:pt idx="3046">
                  <c:v>0.93453608112147923</c:v>
                </c:pt>
                <c:pt idx="3047">
                  <c:v>0.93449868785750279</c:v>
                </c:pt>
                <c:pt idx="3048">
                  <c:v>0.93446610212828096</c:v>
                </c:pt>
                <c:pt idx="3049">
                  <c:v>0.93443863305045194</c:v>
                </c:pt>
                <c:pt idx="3050">
                  <c:v>0.93441674010510245</c:v>
                </c:pt>
                <c:pt idx="3051">
                  <c:v>0.93439937153642183</c:v>
                </c:pt>
                <c:pt idx="3052">
                  <c:v>0.93438441577997</c:v>
                </c:pt>
                <c:pt idx="3053">
                  <c:v>0.9343714211433144</c:v>
                </c:pt>
                <c:pt idx="3054">
                  <c:v>0.93436084221366178</c:v>
                </c:pt>
                <c:pt idx="3055">
                  <c:v>0.93435268015994244</c:v>
                </c:pt>
                <c:pt idx="3056">
                  <c:v>0.9343472382269542</c:v>
                </c:pt>
                <c:pt idx="3057">
                  <c:v>0.93434466826845564</c:v>
                </c:pt>
                <c:pt idx="3058">
                  <c:v>0.9343449706217356</c:v>
                </c:pt>
                <c:pt idx="3059">
                  <c:v>0.93434829641592021</c:v>
                </c:pt>
                <c:pt idx="3060">
                  <c:v>0.93435509865203281</c:v>
                </c:pt>
                <c:pt idx="3061">
                  <c:v>0.93436507399013868</c:v>
                </c:pt>
                <c:pt idx="3062">
                  <c:v>0.93437882537958905</c:v>
                </c:pt>
                <c:pt idx="3063">
                  <c:v>0.93439619938811591</c:v>
                </c:pt>
                <c:pt idx="3064">
                  <c:v>0.93441734414646704</c:v>
                </c:pt>
                <c:pt idx="3065">
                  <c:v>0.93444255790924713</c:v>
                </c:pt>
                <c:pt idx="3066">
                  <c:v>0.93447198686172683</c:v>
                </c:pt>
                <c:pt idx="3067">
                  <c:v>0.93450562531795811</c:v>
                </c:pt>
                <c:pt idx="3068">
                  <c:v>0.93454376821854601</c:v>
                </c:pt>
                <c:pt idx="3069">
                  <c:v>0.93458655829244197</c:v>
                </c:pt>
                <c:pt idx="3070">
                  <c:v>0.93463398639518547</c:v>
                </c:pt>
                <c:pt idx="3071">
                  <c:v>0.93468619278658704</c:v>
                </c:pt>
                <c:pt idx="3072">
                  <c:v>0.93474346647840489</c:v>
                </c:pt>
                <c:pt idx="3073">
                  <c:v>0.93480594417876561</c:v>
                </c:pt>
                <c:pt idx="3074">
                  <c:v>0.93487361084027476</c:v>
                </c:pt>
                <c:pt idx="3075">
                  <c:v>0.93494659996785401</c:v>
                </c:pt>
                <c:pt idx="3076">
                  <c:v>0.93502534233373547</c:v>
                </c:pt>
                <c:pt idx="3077">
                  <c:v>0.93510921917755618</c:v>
                </c:pt>
                <c:pt idx="3078">
                  <c:v>0.93519821036105577</c:v>
                </c:pt>
                <c:pt idx="3079">
                  <c:v>0.93529214554199069</c:v>
                </c:pt>
                <c:pt idx="3080">
                  <c:v>0.93539070532080448</c:v>
                </c:pt>
                <c:pt idx="3081">
                  <c:v>0.93549371960980165</c:v>
                </c:pt>
                <c:pt idx="3082">
                  <c:v>0.93560087004425618</c:v>
                </c:pt>
                <c:pt idx="3083">
                  <c:v>0.93571213545610643</c:v>
                </c:pt>
                <c:pt idx="3084">
                  <c:v>0.93582719836356365</c:v>
                </c:pt>
                <c:pt idx="3085">
                  <c:v>0.93594574269613662</c:v>
                </c:pt>
                <c:pt idx="3086">
                  <c:v>0.93606760117816046</c:v>
                </c:pt>
                <c:pt idx="3087">
                  <c:v>0.9361927540495969</c:v>
                </c:pt>
                <c:pt idx="3088">
                  <c:v>0.936320741163708</c:v>
                </c:pt>
                <c:pt idx="3089">
                  <c:v>0.9364515444707181</c:v>
                </c:pt>
                <c:pt idx="3090">
                  <c:v>0.93658485351252363</c:v>
                </c:pt>
                <c:pt idx="3091">
                  <c:v>0.93672050567463983</c:v>
                </c:pt>
                <c:pt idx="3092">
                  <c:v>0.93685819393441061</c:v>
                </c:pt>
                <c:pt idx="3093">
                  <c:v>0.93699790372752045</c:v>
                </c:pt>
                <c:pt idx="3094">
                  <c:v>0.93713918607281399</c:v>
                </c:pt>
                <c:pt idx="3095">
                  <c:v>0.93728217340856812</c:v>
                </c:pt>
                <c:pt idx="3096">
                  <c:v>0.93742642040691659</c:v>
                </c:pt>
                <c:pt idx="3097">
                  <c:v>0.9375717731259704</c:v>
                </c:pt>
                <c:pt idx="3098">
                  <c:v>0.93771807890209458</c:v>
                </c:pt>
                <c:pt idx="3099">
                  <c:v>0.93786590172385076</c:v>
                </c:pt>
                <c:pt idx="3100">
                  <c:v>0.93801794087116575</c:v>
                </c:pt>
                <c:pt idx="3101">
                  <c:v>0.9381744483676564</c:v>
                </c:pt>
                <c:pt idx="3102">
                  <c:v>0.93833467851298846</c:v>
                </c:pt>
                <c:pt idx="3103">
                  <c:v>0.93849860028907872</c:v>
                </c:pt>
                <c:pt idx="3104">
                  <c:v>0.93866575834026944</c:v>
                </c:pt>
                <c:pt idx="3105">
                  <c:v>0.93883570137718686</c:v>
                </c:pt>
                <c:pt idx="3106">
                  <c:v>0.93900798239203265</c:v>
                </c:pt>
                <c:pt idx="3107">
                  <c:v>0.93918243891703812</c:v>
                </c:pt>
                <c:pt idx="3108">
                  <c:v>0.93935863059278735</c:v>
                </c:pt>
                <c:pt idx="3109">
                  <c:v>0.93953626098405185</c:v>
                </c:pt>
                <c:pt idx="3110">
                  <c:v>0.93971489800796293</c:v>
                </c:pt>
                <c:pt idx="3111">
                  <c:v>0.93989425285820771</c:v>
                </c:pt>
                <c:pt idx="3112">
                  <c:v>0.940073902023282</c:v>
                </c:pt>
                <c:pt idx="3113">
                  <c:v>0.94025356452520537</c:v>
                </c:pt>
                <c:pt idx="3114">
                  <c:v>0.94043309986176515</c:v>
                </c:pt>
                <c:pt idx="3115">
                  <c:v>0.94061182221072226</c:v>
                </c:pt>
                <c:pt idx="3116">
                  <c:v>0.94078973565496271</c:v>
                </c:pt>
                <c:pt idx="3117">
                  <c:v>0.94096630053601182</c:v>
                </c:pt>
                <c:pt idx="3118">
                  <c:v>0.94114139021990817</c:v>
                </c:pt>
                <c:pt idx="3119">
                  <c:v>0.94131460933496269</c:v>
                </c:pt>
                <c:pt idx="3120">
                  <c:v>0.94148570188391101</c:v>
                </c:pt>
                <c:pt idx="3121">
                  <c:v>0.94165428047129762</c:v>
                </c:pt>
                <c:pt idx="3122">
                  <c:v>0.94182009604047867</c:v>
                </c:pt>
                <c:pt idx="3123">
                  <c:v>0.94198290222897674</c:v>
                </c:pt>
                <c:pt idx="3124">
                  <c:v>0.94214458675187662</c:v>
                </c:pt>
                <c:pt idx="3125">
                  <c:v>0.94230701628487779</c:v>
                </c:pt>
                <c:pt idx="3126">
                  <c:v>0.94247004954628388</c:v>
                </c:pt>
                <c:pt idx="3127">
                  <c:v>0.94263354674121946</c:v>
                </c:pt>
                <c:pt idx="3128">
                  <c:v>0.94279723786036562</c:v>
                </c:pt>
                <c:pt idx="3129">
                  <c:v>0.94296085591228407</c:v>
                </c:pt>
                <c:pt idx="3130">
                  <c:v>0.94312413692631825</c:v>
                </c:pt>
                <c:pt idx="3131">
                  <c:v>0.94328695052994549</c:v>
                </c:pt>
                <c:pt idx="3132">
                  <c:v>0.94344903763497501</c:v>
                </c:pt>
                <c:pt idx="3133">
                  <c:v>0.94361027196650504</c:v>
                </c:pt>
                <c:pt idx="3134">
                  <c:v>0.94377026976039902</c:v>
                </c:pt>
                <c:pt idx="3135">
                  <c:v>0.94392903893981661</c:v>
                </c:pt>
                <c:pt idx="3136">
                  <c:v>0.94408620111713615</c:v>
                </c:pt>
                <c:pt idx="3137">
                  <c:v>0.94424163891319135</c:v>
                </c:pt>
                <c:pt idx="3138">
                  <c:v>0.94439510820059036</c:v>
                </c:pt>
                <c:pt idx="3139">
                  <c:v>0.94454649518066069</c:v>
                </c:pt>
                <c:pt idx="3140">
                  <c:v>0.94469555988772602</c:v>
                </c:pt>
                <c:pt idx="3141">
                  <c:v>0.94484206483656363</c:v>
                </c:pt>
                <c:pt idx="3142">
                  <c:v>0.94498590158823359</c:v>
                </c:pt>
                <c:pt idx="3143">
                  <c:v>0.94512683630875571</c:v>
                </c:pt>
                <c:pt idx="3144">
                  <c:v>0.9452647633643767</c:v>
                </c:pt>
                <c:pt idx="3145">
                  <c:v>0.94539945219309773</c:v>
                </c:pt>
                <c:pt idx="3146">
                  <c:v>0.9455306741723134</c:v>
                </c:pt>
                <c:pt idx="3147">
                  <c:v>0.94565832759752222</c:v>
                </c:pt>
                <c:pt idx="3148">
                  <c:v>0.94578218641730161</c:v>
                </c:pt>
                <c:pt idx="3149">
                  <c:v>0.94590277348996898</c:v>
                </c:pt>
                <c:pt idx="3150">
                  <c:v>0.94602085516021062</c:v>
                </c:pt>
                <c:pt idx="3151">
                  <c:v>0.94613619862300813</c:v>
                </c:pt>
                <c:pt idx="3152">
                  <c:v>0.94624919164053733</c:v>
                </c:pt>
                <c:pt idx="3153">
                  <c:v>0.94635972446917782</c:v>
                </c:pt>
                <c:pt idx="3154">
                  <c:v>0.94646805784549226</c:v>
                </c:pt>
                <c:pt idx="3155">
                  <c:v>0.94657395815049095</c:v>
                </c:pt>
                <c:pt idx="3156">
                  <c:v>0.94667768452623302</c:v>
                </c:pt>
                <c:pt idx="3157">
                  <c:v>0.94677937137412116</c:v>
                </c:pt>
                <c:pt idx="3158">
                  <c:v>0.9468789072855871</c:v>
                </c:pt>
                <c:pt idx="3159">
                  <c:v>0.94697654779335827</c:v>
                </c:pt>
                <c:pt idx="3160">
                  <c:v>0.94707218080009192</c:v>
                </c:pt>
                <c:pt idx="3161">
                  <c:v>0.94716605983661062</c:v>
                </c:pt>
                <c:pt idx="3162">
                  <c:v>0.94725807218670222</c:v>
                </c:pt>
                <c:pt idx="3163">
                  <c:v>0.94734834826350645</c:v>
                </c:pt>
                <c:pt idx="3164">
                  <c:v>0.9474368964389599</c:v>
                </c:pt>
                <c:pt idx="3165">
                  <c:v>0.94752396657737703</c:v>
                </c:pt>
                <c:pt idx="3166">
                  <c:v>0.94760944490063936</c:v>
                </c:pt>
                <c:pt idx="3167">
                  <c:v>0.94769333872158268</c:v>
                </c:pt>
                <c:pt idx="3168">
                  <c:v>0.94777601596173888</c:v>
                </c:pt>
                <c:pt idx="3169">
                  <c:v>0.94785712177908044</c:v>
                </c:pt>
                <c:pt idx="3170">
                  <c:v>0.94793702273228908</c:v>
                </c:pt>
                <c:pt idx="3171">
                  <c:v>0.94801572397674838</c:v>
                </c:pt>
                <c:pt idx="3172">
                  <c:v>0.94809311106557459</c:v>
                </c:pt>
                <c:pt idx="3173">
                  <c:v>0.9481695475496168</c:v>
                </c:pt>
                <c:pt idx="3174">
                  <c:v>0.94824420309277091</c:v>
                </c:pt>
                <c:pt idx="3175">
                  <c:v>0.94831613302685558</c:v>
                </c:pt>
                <c:pt idx="3176">
                  <c:v>0.9483854672695099</c:v>
                </c:pt>
                <c:pt idx="3177">
                  <c:v>0.94845233469677337</c:v>
                </c:pt>
                <c:pt idx="3178">
                  <c:v>0.94851686320375328</c:v>
                </c:pt>
                <c:pt idx="3179">
                  <c:v>0.94857941656311506</c:v>
                </c:pt>
                <c:pt idx="3180">
                  <c:v>0.94864000178110142</c:v>
                </c:pt>
                <c:pt idx="3181">
                  <c:v>0.9486988618891854</c:v>
                </c:pt>
                <c:pt idx="3182">
                  <c:v>0.94875612065066151</c:v>
                </c:pt>
                <c:pt idx="3183">
                  <c:v>0.94881213687335508</c:v>
                </c:pt>
                <c:pt idx="3184">
                  <c:v>0.94886691449378491</c:v>
                </c:pt>
                <c:pt idx="3185">
                  <c:v>0.94892069258814216</c:v>
                </c:pt>
                <c:pt idx="3186">
                  <c:v>0.94897359168067352</c:v>
                </c:pt>
                <c:pt idx="3187">
                  <c:v>0.94902584913127308</c:v>
                </c:pt>
                <c:pt idx="3188">
                  <c:v>0.94907770130611735</c:v>
                </c:pt>
                <c:pt idx="3189">
                  <c:v>0.94912914933346548</c:v>
                </c:pt>
                <c:pt idx="3190">
                  <c:v>0.94918054538162977</c:v>
                </c:pt>
                <c:pt idx="3191">
                  <c:v>0.94923188950312631</c:v>
                </c:pt>
                <c:pt idx="3192">
                  <c:v>0.94928341530945926</c:v>
                </c:pt>
                <c:pt idx="3193">
                  <c:v>0.94933535546175174</c:v>
                </c:pt>
                <c:pt idx="3194">
                  <c:v>0.94938782511835629</c:v>
                </c:pt>
                <c:pt idx="3195">
                  <c:v>0.94944093894005255</c:v>
                </c:pt>
                <c:pt idx="3196">
                  <c:v>0.94949492736901708</c:v>
                </c:pt>
                <c:pt idx="3197">
                  <c:v>0.94954990364916569</c:v>
                </c:pt>
                <c:pt idx="3198">
                  <c:v>0.94960609650091665</c:v>
                </c:pt>
                <c:pt idx="3199">
                  <c:v>0.94966361762821982</c:v>
                </c:pt>
                <c:pt idx="3200">
                  <c:v>0.94972165195337233</c:v>
                </c:pt>
                <c:pt idx="3201">
                  <c:v>0.94977973500557722</c:v>
                </c:pt>
                <c:pt idx="3202">
                  <c:v>0.94983798196366398</c:v>
                </c:pt>
                <c:pt idx="3203">
                  <c:v>0.94989627673341426</c:v>
                </c:pt>
                <c:pt idx="3204">
                  <c:v>0.94995461899096356</c:v>
                </c:pt>
                <c:pt idx="3205">
                  <c:v>0.95001300841249647</c:v>
                </c:pt>
                <c:pt idx="3206">
                  <c:v>0.95007144467424942</c:v>
                </c:pt>
                <c:pt idx="3207">
                  <c:v>0.95012992745251335</c:v>
                </c:pt>
                <c:pt idx="3208">
                  <c:v>0.9501885711188226</c:v>
                </c:pt>
                <c:pt idx="3209">
                  <c:v>0.950247145824342</c:v>
                </c:pt>
                <c:pt idx="3210">
                  <c:v>0.95030576607549833</c:v>
                </c:pt>
                <c:pt idx="3211">
                  <c:v>0.95036443154883166</c:v>
                </c:pt>
                <c:pt idx="3212">
                  <c:v>0.95042314192095123</c:v>
                </c:pt>
                <c:pt idx="3213">
                  <c:v>0.95048189686853823</c:v>
                </c:pt>
                <c:pt idx="3214">
                  <c:v>0.95054069606834923</c:v>
                </c:pt>
                <c:pt idx="3215">
                  <c:v>0.95059953919721862</c:v>
                </c:pt>
                <c:pt idx="3216">
                  <c:v>0.95065831231875797</c:v>
                </c:pt>
                <c:pt idx="3217">
                  <c:v>0.95071712899439165</c:v>
                </c:pt>
                <c:pt idx="3218">
                  <c:v>0.95077598890150306</c:v>
                </c:pt>
                <c:pt idx="3219">
                  <c:v>0.95083489171756186</c:v>
                </c:pt>
                <c:pt idx="3220">
                  <c:v>0.95089372404887818</c:v>
                </c:pt>
                <c:pt idx="3221">
                  <c:v>0.95095259891574091</c:v>
                </c:pt>
                <c:pt idx="3222">
                  <c:v>0.95101151599618672</c:v>
                </c:pt>
                <c:pt idx="3223">
                  <c:v>0.95107036230382336</c:v>
                </c:pt>
                <c:pt idx="3224">
                  <c:v>0.95112925045285368</c:v>
                </c:pt>
                <c:pt idx="3225">
                  <c:v>0.95118806772839581</c:v>
                </c:pt>
                <c:pt idx="3226">
                  <c:v>0.95124692647397768</c:v>
                </c:pt>
                <c:pt idx="3227">
                  <c:v>0.95130582636870265</c:v>
                </c:pt>
                <c:pt idx="3228">
                  <c:v>0.95136465510488621</c:v>
                </c:pt>
                <c:pt idx="3229">
                  <c:v>0.95142352462009383</c:v>
                </c:pt>
                <c:pt idx="3230">
                  <c:v>0.95148243459402582</c:v>
                </c:pt>
                <c:pt idx="3231">
                  <c:v>0.95154138470649097</c:v>
                </c:pt>
                <c:pt idx="3232">
                  <c:v>0.95160037463740998</c:v>
                </c:pt>
                <c:pt idx="3233">
                  <c:v>0.95165929275835404</c:v>
                </c:pt>
                <c:pt idx="3234">
                  <c:v>0.95171825032970436</c:v>
                </c:pt>
                <c:pt idx="3235">
                  <c:v>0.9517772470320025</c:v>
                </c:pt>
                <c:pt idx="3236">
                  <c:v>0.95183628254590968</c:v>
                </c:pt>
                <c:pt idx="3237">
                  <c:v>0.95189524578704754</c:v>
                </c:pt>
                <c:pt idx="3238">
                  <c:v>0.95195424747345514</c:v>
                </c:pt>
                <c:pt idx="3239">
                  <c:v>0.95201328728643253</c:v>
                </c:pt>
                <c:pt idx="3240">
                  <c:v>0.95207225454982258</c:v>
                </c:pt>
                <c:pt idx="3241">
                  <c:v>0.95213125957475109</c:v>
                </c:pt>
                <c:pt idx="3242">
                  <c:v>0.95219030204316846</c:v>
                </c:pt>
                <c:pt idx="3243">
                  <c:v>0.95224927168716944</c:v>
                </c:pt>
                <c:pt idx="3244">
                  <c:v>0.95230827841095134</c:v>
                </c:pt>
                <c:pt idx="3245">
                  <c:v>0.95236732189712581</c:v>
                </c:pt>
                <c:pt idx="3246">
                  <c:v>0.95242640182844351</c:v>
                </c:pt>
                <c:pt idx="3247">
                  <c:v>0.9524854084815324</c:v>
                </c:pt>
                <c:pt idx="3248">
                  <c:v>0.95254445121784614</c:v>
                </c:pt>
                <c:pt idx="3249">
                  <c:v>0.95260342058628289</c:v>
                </c:pt>
                <c:pt idx="3250">
                  <c:v>0.95266253467559703</c:v>
                </c:pt>
                <c:pt idx="3251">
                  <c:v>0.95272146617375586</c:v>
                </c:pt>
                <c:pt idx="3252">
                  <c:v>0.95278021557929204</c:v>
                </c:pt>
                <c:pt idx="3253">
                  <c:v>0.95283824042216425</c:v>
                </c:pt>
                <c:pt idx="3254">
                  <c:v>0.9528956516569399</c:v>
                </c:pt>
                <c:pt idx="3255">
                  <c:v>0.9529523430206166</c:v>
                </c:pt>
                <c:pt idx="3256">
                  <c:v>0.95300864155101284</c:v>
                </c:pt>
                <c:pt idx="3257">
                  <c:v>0.95306465656828054</c:v>
                </c:pt>
                <c:pt idx="3258">
                  <c:v>0.95312028098156854</c:v>
                </c:pt>
                <c:pt idx="3259">
                  <c:v>0.95317573165604064</c:v>
                </c:pt>
                <c:pt idx="3260">
                  <c:v>0.95323111674186678</c:v>
                </c:pt>
                <c:pt idx="3261">
                  <c:v>0.95328643631662691</c:v>
                </c:pt>
                <c:pt idx="3262">
                  <c:v>0.95334190532677077</c:v>
                </c:pt>
                <c:pt idx="3263">
                  <c:v>0.9533975230842705</c:v>
                </c:pt>
                <c:pt idx="3264">
                  <c:v>0.95345350325489586</c:v>
                </c:pt>
                <c:pt idx="3265">
                  <c:v>0.95350973732507482</c:v>
                </c:pt>
                <c:pt idx="3266">
                  <c:v>0.95356654496368609</c:v>
                </c:pt>
                <c:pt idx="3267">
                  <c:v>0.95362381711620425</c:v>
                </c:pt>
                <c:pt idx="3268">
                  <c:v>0.95368165854381259</c:v>
                </c:pt>
                <c:pt idx="3269">
                  <c:v>0.95374038649048154</c:v>
                </c:pt>
                <c:pt idx="3270">
                  <c:v>0.95379978464031001</c:v>
                </c:pt>
                <c:pt idx="3271">
                  <c:v>0.95386016894298242</c:v>
                </c:pt>
                <c:pt idx="3272">
                  <c:v>0.95392153533063317</c:v>
                </c:pt>
                <c:pt idx="3273">
                  <c:v>0.95398387967296561</c:v>
                </c:pt>
                <c:pt idx="3274">
                  <c:v>0.95404740939770316</c:v>
                </c:pt>
                <c:pt idx="3275">
                  <c:v>0.95411222502062798</c:v>
                </c:pt>
                <c:pt idx="3276">
                  <c:v>0.95417821534202196</c:v>
                </c:pt>
                <c:pt idx="3277">
                  <c:v>0.95424569108914714</c:v>
                </c:pt>
                <c:pt idx="3278">
                  <c:v>0.95431464541706423</c:v>
                </c:pt>
                <c:pt idx="3279">
                  <c:v>0.95438486127295041</c:v>
                </c:pt>
                <c:pt idx="3280">
                  <c:v>0.95445612278075032</c:v>
                </c:pt>
                <c:pt idx="3281">
                  <c:v>0.95452842469989152</c:v>
                </c:pt>
                <c:pt idx="3282">
                  <c:v>0.95460155265196744</c:v>
                </c:pt>
                <c:pt idx="3283">
                  <c:v>0.95467571100665549</c:v>
                </c:pt>
                <c:pt idx="3284">
                  <c:v>0.95475068594696622</c:v>
                </c:pt>
                <c:pt idx="3285">
                  <c:v>0.95482647301726398</c:v>
                </c:pt>
                <c:pt idx="3286">
                  <c:v>0.95490306771888189</c:v>
                </c:pt>
                <c:pt idx="3287">
                  <c:v>0.95498036184913893</c:v>
                </c:pt>
                <c:pt idx="3288">
                  <c:v>0.95505835136409112</c:v>
                </c:pt>
                <c:pt idx="3289">
                  <c:v>0.95513703218836798</c:v>
                </c:pt>
                <c:pt idx="3290">
                  <c:v>0.95521629709735889</c:v>
                </c:pt>
                <c:pt idx="3291">
                  <c:v>0.95529614250616901</c:v>
                </c:pt>
                <c:pt idx="3292">
                  <c:v>0.95537656480822131</c:v>
                </c:pt>
                <c:pt idx="3293">
                  <c:v>0.95545735524954101</c:v>
                </c:pt>
                <c:pt idx="3294">
                  <c:v>0.95553871605729102</c:v>
                </c:pt>
                <c:pt idx="3295">
                  <c:v>0.95562043919434425</c:v>
                </c:pt>
                <c:pt idx="3296">
                  <c:v>0.95570252211470819</c:v>
                </c:pt>
                <c:pt idx="3297">
                  <c:v>0.95578486045566546</c:v>
                </c:pt>
                <c:pt idx="3298">
                  <c:v>0.95586755384596866</c:v>
                </c:pt>
                <c:pt idx="3299">
                  <c:v>0.9559505997192923</c:v>
                </c:pt>
                <c:pt idx="3300">
                  <c:v>0.95603369179451403</c:v>
                </c:pt>
                <c:pt idx="3301">
                  <c:v>0.95611713235305618</c:v>
                </c:pt>
                <c:pt idx="3302">
                  <c:v>0.95620061625972208</c:v>
                </c:pt>
                <c:pt idx="3303">
                  <c:v>0.95628414266386297</c:v>
                </c:pt>
                <c:pt idx="3304">
                  <c:v>0.95636781118280723</c:v>
                </c:pt>
                <c:pt idx="3305">
                  <c:v>0.9564515201157805</c:v>
                </c:pt>
                <c:pt idx="3306">
                  <c:v>0.9565359691780535</c:v>
                </c:pt>
                <c:pt idx="3307">
                  <c:v>0.95662205237973397</c:v>
                </c:pt>
                <c:pt idx="3308">
                  <c:v>0.95670946031640014</c:v>
                </c:pt>
                <c:pt idx="3309">
                  <c:v>0.9567981842869302</c:v>
                </c:pt>
                <c:pt idx="3310">
                  <c:v>0.95688801693410208</c:v>
                </c:pt>
                <c:pt idx="3311">
                  <c:v>0.95697875246049591</c:v>
                </c:pt>
                <c:pt idx="3312">
                  <c:v>0.95707018667574517</c:v>
                </c:pt>
                <c:pt idx="3313">
                  <c:v>0.95716221567181281</c:v>
                </c:pt>
                <c:pt idx="3314">
                  <c:v>0.95725473636236047</c:v>
                </c:pt>
                <c:pt idx="3315">
                  <c:v>0.95734745007380129</c:v>
                </c:pt>
                <c:pt idx="3316">
                  <c:v>0.9574403546814868</c:v>
                </c:pt>
                <c:pt idx="3317">
                  <c:v>0.957533154710556</c:v>
                </c:pt>
                <c:pt idx="3318">
                  <c:v>0.95762584996214617</c:v>
                </c:pt>
                <c:pt idx="3319">
                  <c:v>0.95771814816687439</c:v>
                </c:pt>
                <c:pt idx="3320">
                  <c:v>0.95780995389269208</c:v>
                </c:pt>
                <c:pt idx="3321">
                  <c:v>0.95790117253985807</c:v>
                </c:pt>
                <c:pt idx="3322">
                  <c:v>0.95799161360086649</c:v>
                </c:pt>
                <c:pt idx="3323">
                  <c:v>0.95808108819924176</c:v>
                </c:pt>
                <c:pt idx="3324">
                  <c:v>0.95816950536819767</c:v>
                </c:pt>
                <c:pt idx="3325">
                  <c:v>0.95825677488165084</c:v>
                </c:pt>
                <c:pt idx="3326">
                  <c:v>0.95834271131021642</c:v>
                </c:pt>
                <c:pt idx="3327">
                  <c:v>0.95842713069280749</c:v>
                </c:pt>
                <c:pt idx="3328">
                  <c:v>0.95850994600677153</c:v>
                </c:pt>
                <c:pt idx="3329">
                  <c:v>0.95859097546741057</c:v>
                </c:pt>
                <c:pt idx="3330">
                  <c:v>0.95867013373460053</c:v>
                </c:pt>
                <c:pt idx="3331">
                  <c:v>0.95874733595322525</c:v>
                </c:pt>
                <c:pt idx="3332">
                  <c:v>0.95882240289658061</c:v>
                </c:pt>
                <c:pt idx="3333">
                  <c:v>0.95889534570338697</c:v>
                </c:pt>
                <c:pt idx="3334">
                  <c:v>0.9589672144939434</c:v>
                </c:pt>
                <c:pt idx="3335">
                  <c:v>0.95903829740731628</c:v>
                </c:pt>
                <c:pt idx="3336">
                  <c:v>0.95910850393835057</c:v>
                </c:pt>
                <c:pt idx="3337">
                  <c:v>0.95917783817343816</c:v>
                </c:pt>
                <c:pt idx="3338">
                  <c:v>0.95924621030487922</c:v>
                </c:pt>
                <c:pt idx="3339">
                  <c:v>0.95931371845925706</c:v>
                </c:pt>
                <c:pt idx="3340">
                  <c:v>0.95938036655279435</c:v>
                </c:pt>
                <c:pt idx="3341">
                  <c:v>0.95944606506899399</c:v>
                </c:pt>
                <c:pt idx="3342">
                  <c:v>0.95951072503461809</c:v>
                </c:pt>
                <c:pt idx="3343">
                  <c:v>0.95957453724747777</c:v>
                </c:pt>
                <c:pt idx="3344">
                  <c:v>0.95963722657755446</c:v>
                </c:pt>
                <c:pt idx="3345">
                  <c:v>0.95969907632924889</c:v>
                </c:pt>
                <c:pt idx="3346">
                  <c:v>0.95975981209757988</c:v>
                </c:pt>
                <c:pt idx="3347">
                  <c:v>0.95981953115484309</c:v>
                </c:pt>
                <c:pt idx="3348">
                  <c:v>0.95987823775805892</c:v>
                </c:pt>
                <c:pt idx="3349">
                  <c:v>0.95993584383706931</c:v>
                </c:pt>
                <c:pt idx="3350">
                  <c:v>0.95999235388807236</c:v>
                </c:pt>
                <c:pt idx="3351">
                  <c:v>0.96004786431094113</c:v>
                </c:pt>
                <c:pt idx="3352">
                  <c:v>0.96010219531150298</c:v>
                </c:pt>
                <c:pt idx="3353">
                  <c:v>0.96015544323968682</c:v>
                </c:pt>
                <c:pt idx="3354">
                  <c:v>0.96020761223657747</c:v>
                </c:pt>
                <c:pt idx="3355">
                  <c:v>0.96025861484803976</c:v>
                </c:pt>
                <c:pt idx="3356">
                  <c:v>0.96030836399252728</c:v>
                </c:pt>
                <c:pt idx="3357">
                  <c:v>0.96035704677864764</c:v>
                </c:pt>
                <c:pt idx="3358">
                  <c:v>0.96040448463528527</c:v>
                </c:pt>
                <c:pt idx="3359">
                  <c:v>0.96045077295603853</c:v>
                </c:pt>
                <c:pt idx="3360">
                  <c:v>0.96049582467965533</c:v>
                </c:pt>
                <c:pt idx="3361">
                  <c:v>0.96053946218833253</c:v>
                </c:pt>
                <c:pt idx="3362">
                  <c:v>0.96058105470380362</c:v>
                </c:pt>
                <c:pt idx="3363">
                  <c:v>0.96062051791882452</c:v>
                </c:pt>
                <c:pt idx="3364">
                  <c:v>0.96065803931984761</c:v>
                </c:pt>
                <c:pt idx="3365">
                  <c:v>0.96069380539619675</c:v>
                </c:pt>
                <c:pt idx="3366">
                  <c:v>0.96072791129919577</c:v>
                </c:pt>
                <c:pt idx="3367">
                  <c:v>0.96076054200014638</c:v>
                </c:pt>
                <c:pt idx="3368">
                  <c:v>0.96079179140848103</c:v>
                </c:pt>
                <c:pt idx="3369">
                  <c:v>0.96082175299339134</c:v>
                </c:pt>
                <c:pt idx="3370">
                  <c:v>0.96085060995999505</c:v>
                </c:pt>
                <c:pt idx="3371">
                  <c:v>0.96087854487740842</c:v>
                </c:pt>
                <c:pt idx="3372">
                  <c:v>0.96090564970773495</c:v>
                </c:pt>
                <c:pt idx="3373">
                  <c:v>0.96093201610657497</c:v>
                </c:pt>
                <c:pt idx="3374">
                  <c:v>0.96095773544124397</c:v>
                </c:pt>
                <c:pt idx="3375">
                  <c:v>0.96098307848682263</c:v>
                </c:pt>
                <c:pt idx="3376">
                  <c:v>0.9610081357364425</c:v>
                </c:pt>
                <c:pt idx="3377">
                  <c:v>0.96103299744465731</c:v>
                </c:pt>
                <c:pt idx="3378">
                  <c:v>0.96105775363299828</c:v>
                </c:pt>
                <c:pt idx="3379">
                  <c:v>0.96108258370421162</c:v>
                </c:pt>
                <c:pt idx="3380">
                  <c:v>0.96110766660310532</c:v>
                </c:pt>
                <c:pt idx="3381">
                  <c:v>0.96113300182030748</c:v>
                </c:pt>
                <c:pt idx="3382">
                  <c:v>0.96115885714758575</c:v>
                </c:pt>
                <c:pt idx="3383">
                  <c:v>0.96118523152478308</c:v>
                </c:pt>
                <c:pt idx="3384">
                  <c:v>0.96121230249530876</c:v>
                </c:pt>
                <c:pt idx="3385">
                  <c:v>0.96124024707202593</c:v>
                </c:pt>
                <c:pt idx="3386">
                  <c:v>0.96126906333912854</c:v>
                </c:pt>
                <c:pt idx="3387">
                  <c:v>0.96129892754745694</c:v>
                </c:pt>
                <c:pt idx="3388">
                  <c:v>0.96133010436237665</c:v>
                </c:pt>
                <c:pt idx="3389">
                  <c:v>0.96136241264150879</c:v>
                </c:pt>
                <c:pt idx="3390">
                  <c:v>0.9613946939274236</c:v>
                </c:pt>
                <c:pt idx="3391">
                  <c:v>0.96142659297010158</c:v>
                </c:pt>
                <c:pt idx="3392">
                  <c:v>0.96145811067274711</c:v>
                </c:pt>
                <c:pt idx="3393">
                  <c:v>0.96148933660147162</c:v>
                </c:pt>
                <c:pt idx="3394">
                  <c:v>0.9615203600266411</c:v>
                </c:pt>
                <c:pt idx="3395">
                  <c:v>0.96155135845995576</c:v>
                </c:pt>
                <c:pt idx="3396">
                  <c:v>0.9615822434614969</c:v>
                </c:pt>
                <c:pt idx="3397">
                  <c:v>0.96161310365375263</c:v>
                </c:pt>
                <c:pt idx="3398">
                  <c:v>0.96164411569243347</c:v>
                </c:pt>
                <c:pt idx="3399">
                  <c:v>0.96167536741517923</c:v>
                </c:pt>
                <c:pt idx="3400">
                  <c:v>0.96170685819511847</c:v>
                </c:pt>
                <c:pt idx="3401">
                  <c:v>0.96173867550099734</c:v>
                </c:pt>
                <c:pt idx="3402">
                  <c:v>0.96177090650150132</c:v>
                </c:pt>
                <c:pt idx="3403">
                  <c:v>0.96180363805678315</c:v>
                </c:pt>
                <c:pt idx="3404">
                  <c:v>0.96183686883425756</c:v>
                </c:pt>
                <c:pt idx="3405">
                  <c:v>0.96187077307379087</c:v>
                </c:pt>
                <c:pt idx="3406">
                  <c:v>0.96190543664464001</c:v>
                </c:pt>
                <c:pt idx="3407">
                  <c:v>0.96194076978595899</c:v>
                </c:pt>
                <c:pt idx="3408">
                  <c:v>0.96197703322986483</c:v>
                </c:pt>
                <c:pt idx="3409">
                  <c:v>0.96201422425385608</c:v>
                </c:pt>
                <c:pt idx="3410">
                  <c:v>0.96205234006761231</c:v>
                </c:pt>
                <c:pt idx="3411">
                  <c:v>0.962091552388598</c:v>
                </c:pt>
                <c:pt idx="3412">
                  <c:v>0.96213194493199827</c:v>
                </c:pt>
                <c:pt idx="3413">
                  <c:v>0.96217351383747807</c:v>
                </c:pt>
                <c:pt idx="3414">
                  <c:v>0.96221625513517706</c:v>
                </c:pt>
                <c:pt idx="3415">
                  <c:v>0.96226042544298718</c:v>
                </c:pt>
                <c:pt idx="3416">
                  <c:v>0.9623060196344424</c:v>
                </c:pt>
                <c:pt idx="3417">
                  <c:v>0.96235303242206327</c:v>
                </c:pt>
                <c:pt idx="3418">
                  <c:v>0.96240137178443863</c:v>
                </c:pt>
                <c:pt idx="3419">
                  <c:v>0.96245051369705881</c:v>
                </c:pt>
                <c:pt idx="3420">
                  <c:v>0.96250019581084034</c:v>
                </c:pt>
                <c:pt idx="3421">
                  <c:v>0.96255058827185924</c:v>
                </c:pt>
                <c:pt idx="3422">
                  <c:v>0.96260168803837898</c:v>
                </c:pt>
                <c:pt idx="3423">
                  <c:v>0.96265340603522742</c:v>
                </c:pt>
                <c:pt idx="3424">
                  <c:v>0.96270591124945093</c:v>
                </c:pt>
                <c:pt idx="3425">
                  <c:v>0.96275911440787176</c:v>
                </c:pt>
                <c:pt idx="3426">
                  <c:v>0.96281309793742798</c:v>
                </c:pt>
                <c:pt idx="3427">
                  <c:v>0.96286785822270882</c:v>
                </c:pt>
                <c:pt idx="3428">
                  <c:v>0.96292339159996887</c:v>
                </c:pt>
                <c:pt idx="3429">
                  <c:v>0.96297977959984338</c:v>
                </c:pt>
                <c:pt idx="3430">
                  <c:v>0.96303701806834707</c:v>
                </c:pt>
                <c:pt idx="3431">
                  <c:v>0.96309518776986047</c:v>
                </c:pt>
                <c:pt idx="3432">
                  <c:v>0.96315419918637901</c:v>
                </c:pt>
                <c:pt idx="3433">
                  <c:v>0.96321413268776745</c:v>
                </c:pt>
                <c:pt idx="3434">
                  <c:v>0.9632749834648513</c:v>
                </c:pt>
                <c:pt idx="3435">
                  <c:v>0.96333683106053591</c:v>
                </c:pt>
                <c:pt idx="3436">
                  <c:v>0.96339958582116558</c:v>
                </c:pt>
                <c:pt idx="3437">
                  <c:v>0.96346341098664257</c:v>
                </c:pt>
                <c:pt idx="3438">
                  <c:v>0.96352821659976062</c:v>
                </c:pt>
                <c:pt idx="3439">
                  <c:v>0.9635939970452494</c:v>
                </c:pt>
                <c:pt idx="3440">
                  <c:v>0.96366083030454797</c:v>
                </c:pt>
                <c:pt idx="3441">
                  <c:v>0.96372879365768649</c:v>
                </c:pt>
                <c:pt idx="3442">
                  <c:v>0.96379779694227818</c:v>
                </c:pt>
                <c:pt idx="3443">
                  <c:v>0.96386791693271923</c:v>
                </c:pt>
                <c:pt idx="3444">
                  <c:v>0.9639391466271211</c:v>
                </c:pt>
                <c:pt idx="3445">
                  <c:v>0.96401147892240868</c:v>
                </c:pt>
                <c:pt idx="3446">
                  <c:v>0.96408498931296427</c:v>
                </c:pt>
                <c:pt idx="3447">
                  <c:v>0.96415975250690289</c:v>
                </c:pt>
                <c:pt idx="3448">
                  <c:v>0.96423576004945522</c:v>
                </c:pt>
                <c:pt idx="3449">
                  <c:v>0.96431324987383549</c:v>
                </c:pt>
                <c:pt idx="3450">
                  <c:v>0.9643919656684885</c:v>
                </c:pt>
                <c:pt idx="3451">
                  <c:v>0.964471980380045</c:v>
                </c:pt>
                <c:pt idx="3452">
                  <c:v>0.9645531212261037</c:v>
                </c:pt>
                <c:pt idx="3453">
                  <c:v>0.96463537966299562</c:v>
                </c:pt>
                <c:pt idx="3454">
                  <c:v>0.9647186658051643</c:v>
                </c:pt>
                <c:pt idx="3455">
                  <c:v>0.96480289044171685</c:v>
                </c:pt>
                <c:pt idx="3456">
                  <c:v>0.96488812675682689</c:v>
                </c:pt>
                <c:pt idx="3457">
                  <c:v>0.96497412447050135</c:v>
                </c:pt>
                <c:pt idx="3458">
                  <c:v>0.96506095742157327</c:v>
                </c:pt>
                <c:pt idx="3459">
                  <c:v>0.96514853809910872</c:v>
                </c:pt>
                <c:pt idx="3460">
                  <c:v>0.96523685979504947</c:v>
                </c:pt>
                <c:pt idx="3461">
                  <c:v>0.96532567623598164</c:v>
                </c:pt>
                <c:pt idx="3462">
                  <c:v>0.96541506211634109</c:v>
                </c:pt>
                <c:pt idx="3463">
                  <c:v>0.96550501185716853</c:v>
                </c:pt>
                <c:pt idx="3464">
                  <c:v>0.96559536141620028</c:v>
                </c:pt>
                <c:pt idx="3465">
                  <c:v>0.96568610642201802</c:v>
                </c:pt>
                <c:pt idx="3466">
                  <c:v>0.96577716369196731</c:v>
                </c:pt>
                <c:pt idx="3467">
                  <c:v>0.96586852946598523</c:v>
                </c:pt>
                <c:pt idx="3468">
                  <c:v>0.96596004321968643</c:v>
                </c:pt>
                <c:pt idx="3469">
                  <c:v>0.96605178062071451</c:v>
                </c:pt>
                <c:pt idx="3470">
                  <c:v>0.96614358262077205</c:v>
                </c:pt>
                <c:pt idx="3471">
                  <c:v>0.96623552510207666</c:v>
                </c:pt>
                <c:pt idx="3472">
                  <c:v>0.9663273729674986</c:v>
                </c:pt>
                <c:pt idx="3473">
                  <c:v>0.96641928027490442</c:v>
                </c:pt>
                <c:pt idx="3474">
                  <c:v>0.96651101383845228</c:v>
                </c:pt>
                <c:pt idx="3475">
                  <c:v>0.96660265061122019</c:v>
                </c:pt>
                <c:pt idx="3476">
                  <c:v>0.96669403663593367</c:v>
                </c:pt>
                <c:pt idx="3477">
                  <c:v>0.96678609034563923</c:v>
                </c:pt>
                <c:pt idx="3478">
                  <c:v>0.96688002502240689</c:v>
                </c:pt>
                <c:pt idx="3479">
                  <c:v>0.96697582325166975</c:v>
                </c:pt>
                <c:pt idx="3480">
                  <c:v>0.96707323985954208</c:v>
                </c:pt>
                <c:pt idx="3481">
                  <c:v>0.96717203210661529</c:v>
                </c:pt>
                <c:pt idx="3482">
                  <c:v>0.96727195979521652</c:v>
                </c:pt>
                <c:pt idx="3483">
                  <c:v>0.96737278535905047</c:v>
                </c:pt>
                <c:pt idx="3484">
                  <c:v>0.96747442372168202</c:v>
                </c:pt>
                <c:pt idx="3485">
                  <c:v>0.9675766413694028</c:v>
                </c:pt>
                <c:pt idx="3486">
                  <c:v>0.96767920757854686</c:v>
                </c:pt>
                <c:pt idx="3487">
                  <c:v>0.96778189444822893</c:v>
                </c:pt>
                <c:pt idx="3488">
                  <c:v>0.96788455086551184</c:v>
                </c:pt>
                <c:pt idx="3489">
                  <c:v>0.96798695390192191</c:v>
                </c:pt>
                <c:pt idx="3490">
                  <c:v>0.96808895693911057</c:v>
                </c:pt>
                <c:pt idx="3491">
                  <c:v>0.96819041523237281</c:v>
                </c:pt>
                <c:pt idx="3492">
                  <c:v>0.96829103986417708</c:v>
                </c:pt>
                <c:pt idx="3493">
                  <c:v>0.96839069114441956</c:v>
                </c:pt>
                <c:pt idx="3494">
                  <c:v>0.96848923114367125</c:v>
                </c:pt>
                <c:pt idx="3495">
                  <c:v>0.96858652364621844</c:v>
                </c:pt>
                <c:pt idx="3496">
                  <c:v>0.9686822177623351</c:v>
                </c:pt>
                <c:pt idx="3497">
                  <c:v>0.9687763262816077</c:v>
                </c:pt>
                <c:pt idx="3498">
                  <c:v>0.96886864671103989</c:v>
                </c:pt>
                <c:pt idx="3499">
                  <c:v>0.96895897882971294</c:v>
                </c:pt>
                <c:pt idx="3500">
                  <c:v>0.96904719583406018</c:v>
                </c:pt>
                <c:pt idx="3501">
                  <c:v>0.96913310106280048</c:v>
                </c:pt>
                <c:pt idx="3502">
                  <c:v>0.9692165706264424</c:v>
                </c:pt>
                <c:pt idx="3503">
                  <c:v>0.96929741092666766</c:v>
                </c:pt>
                <c:pt idx="3504">
                  <c:v>0.96937550047898036</c:v>
                </c:pt>
                <c:pt idx="3505">
                  <c:v>0.96945064818320459</c:v>
                </c:pt>
                <c:pt idx="3506">
                  <c:v>0.9695228045626143</c:v>
                </c:pt>
                <c:pt idx="3507">
                  <c:v>0.96959283015197251</c:v>
                </c:pt>
                <c:pt idx="3508">
                  <c:v>0.96966290440976954</c:v>
                </c:pt>
                <c:pt idx="3509">
                  <c:v>0.9697329565644921</c:v>
                </c:pt>
                <c:pt idx="3510">
                  <c:v>0.96980277742841781</c:v>
                </c:pt>
                <c:pt idx="3511">
                  <c:v>0.96987215974123264</c:v>
                </c:pt>
                <c:pt idx="3512">
                  <c:v>0.96994103657393416</c:v>
                </c:pt>
                <c:pt idx="3513">
                  <c:v>0.97000913444146319</c:v>
                </c:pt>
                <c:pt idx="3514">
                  <c:v>0.97007638902621807</c:v>
                </c:pt>
                <c:pt idx="3515">
                  <c:v>0.97014253031682129</c:v>
                </c:pt>
                <c:pt idx="3516">
                  <c:v>0.97020749643397608</c:v>
                </c:pt>
                <c:pt idx="3517">
                  <c:v>0.97027115751154436</c:v>
                </c:pt>
                <c:pt idx="3518">
                  <c:v>0.97033324807719423</c:v>
                </c:pt>
                <c:pt idx="3519">
                  <c:v>0.97039364106759607</c:v>
                </c:pt>
                <c:pt idx="3520">
                  <c:v>0.97045221025665684</c:v>
                </c:pt>
                <c:pt idx="3521">
                  <c:v>0.97050883017734479</c:v>
                </c:pt>
                <c:pt idx="3522">
                  <c:v>0.97056330825768844</c:v>
                </c:pt>
                <c:pt idx="3523">
                  <c:v>0.97061552065375623</c:v>
                </c:pt>
                <c:pt idx="3524">
                  <c:v>0.97066534398122373</c:v>
                </c:pt>
                <c:pt idx="3525">
                  <c:v>0.97071252033931887</c:v>
                </c:pt>
                <c:pt idx="3526">
                  <c:v>0.97075706223434899</c:v>
                </c:pt>
                <c:pt idx="3527">
                  <c:v>0.97079871250946959</c:v>
                </c:pt>
                <c:pt idx="3528">
                  <c:v>0.97083734903503915</c:v>
                </c:pt>
                <c:pt idx="3529">
                  <c:v>0.97087284948744412</c:v>
                </c:pt>
                <c:pt idx="3530">
                  <c:v>0.97090509121376922</c:v>
                </c:pt>
                <c:pt idx="3531">
                  <c:v>0.97093388416369919</c:v>
                </c:pt>
                <c:pt idx="3532">
                  <c:v>0.97095910477172964</c:v>
                </c:pt>
                <c:pt idx="3533">
                  <c:v>0.97098062865213808</c:v>
                </c:pt>
                <c:pt idx="3534">
                  <c:v>0.97099826365856412</c:v>
                </c:pt>
                <c:pt idx="3535">
                  <c:v>0.97101188336855571</c:v>
                </c:pt>
                <c:pt idx="3536">
                  <c:v>0.9710214267048517</c:v>
                </c:pt>
                <c:pt idx="3537">
                  <c:v>0.97102669755028259</c:v>
                </c:pt>
                <c:pt idx="3538">
                  <c:v>0.97102896572030306</c:v>
                </c:pt>
                <c:pt idx="3539">
                  <c:v>0.97102856546790828</c:v>
                </c:pt>
                <c:pt idx="3540">
                  <c:v>0.97102549668249927</c:v>
                </c:pt>
                <c:pt idx="3541">
                  <c:v>0.9710197585160657</c:v>
                </c:pt>
                <c:pt idx="3542">
                  <c:v>0.97101134938279565</c:v>
                </c:pt>
                <c:pt idx="3543">
                  <c:v>0.97100026695834496</c:v>
                </c:pt>
                <c:pt idx="3544">
                  <c:v>0.97098644137265533</c:v>
                </c:pt>
                <c:pt idx="3545">
                  <c:v>0.97096986870674662</c:v>
                </c:pt>
                <c:pt idx="3546">
                  <c:v>0.97095054426131588</c:v>
                </c:pt>
                <c:pt idx="3547">
                  <c:v>0.97092852949412822</c:v>
                </c:pt>
                <c:pt idx="3548">
                  <c:v>0.97090368431618645</c:v>
                </c:pt>
                <c:pt idx="3549">
                  <c:v>0.97087606856119169</c:v>
                </c:pt>
                <c:pt idx="3550">
                  <c:v>0.97084560725224844</c:v>
                </c:pt>
                <c:pt idx="3551">
                  <c:v>0.97081229151802861</c:v>
                </c:pt>
                <c:pt idx="3552">
                  <c:v>0.97077611164885347</c:v>
                </c:pt>
                <c:pt idx="3553">
                  <c:v>0.97073712447231653</c:v>
                </c:pt>
                <c:pt idx="3554">
                  <c:v>0.97069518392337006</c:v>
                </c:pt>
                <c:pt idx="3555">
                  <c:v>0.97065027745761256</c:v>
                </c:pt>
                <c:pt idx="3556">
                  <c:v>0.97060245932077716</c:v>
                </c:pt>
                <c:pt idx="3557">
                  <c:v>0.97055171551218411</c:v>
                </c:pt>
                <c:pt idx="3558">
                  <c:v>0.9704978952961919</c:v>
                </c:pt>
                <c:pt idx="3559">
                  <c:v>0.9704410501964047</c:v>
                </c:pt>
                <c:pt idx="3560">
                  <c:v>0.97038116311642975</c:v>
                </c:pt>
                <c:pt idx="3561">
                  <c:v>0.97031814767665736</c:v>
                </c:pt>
                <c:pt idx="3562">
                  <c:v>0.97025205293572536</c:v>
                </c:pt>
                <c:pt idx="3563">
                  <c:v>0.97018279027669163</c:v>
                </c:pt>
                <c:pt idx="3564">
                  <c:v>0.97011033827206861</c:v>
                </c:pt>
                <c:pt idx="3565">
                  <c:v>0.97003467447280634</c:v>
                </c:pt>
                <c:pt idx="3566">
                  <c:v>0.96995577539669975</c:v>
                </c:pt>
                <c:pt idx="3567">
                  <c:v>0.96987354714760343</c:v>
                </c:pt>
                <c:pt idx="3568">
                  <c:v>0.96978789398343412</c:v>
                </c:pt>
                <c:pt idx="3569">
                  <c:v>0.96969739254089338</c:v>
                </c:pt>
                <c:pt idx="3570">
                  <c:v>0.96960172076916862</c:v>
                </c:pt>
                <c:pt idx="3571">
                  <c:v>0.9695011825849541</c:v>
                </c:pt>
                <c:pt idx="3572">
                  <c:v>0.96939587268406269</c:v>
                </c:pt>
                <c:pt idx="3573">
                  <c:v>0.96928595614790214</c:v>
                </c:pt>
                <c:pt idx="3574">
                  <c:v>0.96917166994448656</c:v>
                </c:pt>
                <c:pt idx="3575">
                  <c:v>0.9690531108004572</c:v>
                </c:pt>
                <c:pt idx="3576">
                  <c:v>0.96893044736288725</c:v>
                </c:pt>
                <c:pt idx="3577">
                  <c:v>0.96880384999182512</c:v>
                </c:pt>
                <c:pt idx="3578">
                  <c:v>0.96867356314368736</c:v>
                </c:pt>
                <c:pt idx="3579">
                  <c:v>0.96853968983408223</c:v>
                </c:pt>
                <c:pt idx="3580">
                  <c:v>0.96840247981157179</c:v>
                </c:pt>
                <c:pt idx="3581">
                  <c:v>0.96826196753844118</c:v>
                </c:pt>
                <c:pt idx="3582">
                  <c:v>0.96811848138511569</c:v>
                </c:pt>
                <c:pt idx="3583">
                  <c:v>0.96797206046048467</c:v>
                </c:pt>
                <c:pt idx="3584">
                  <c:v>0.96782304078737158</c:v>
                </c:pt>
                <c:pt idx="3585">
                  <c:v>0.96767154126788091</c:v>
                </c:pt>
                <c:pt idx="3586">
                  <c:v>0.96751775782202121</c:v>
                </c:pt>
                <c:pt idx="3587">
                  <c:v>0.96736181498220075</c:v>
                </c:pt>
                <c:pt idx="3588">
                  <c:v>0.96720406628300037</c:v>
                </c:pt>
                <c:pt idx="3589">
                  <c:v>0.96704456868383504</c:v>
                </c:pt>
                <c:pt idx="3590">
                  <c:v>0.96688353286842055</c:v>
                </c:pt>
                <c:pt idx="3591">
                  <c:v>0.96672125039614987</c:v>
                </c:pt>
                <c:pt idx="3592">
                  <c:v>0.96655786466999183</c:v>
                </c:pt>
                <c:pt idx="3593">
                  <c:v>0.96639359940191327</c:v>
                </c:pt>
                <c:pt idx="3594">
                  <c:v>0.96622868279814234</c:v>
                </c:pt>
                <c:pt idx="3595">
                  <c:v>0.96606334761194157</c:v>
                </c:pt>
                <c:pt idx="3596">
                  <c:v>0.96589775265734024</c:v>
                </c:pt>
                <c:pt idx="3597">
                  <c:v>0.96573221763731443</c:v>
                </c:pt>
                <c:pt idx="3598">
                  <c:v>0.9655669098191284</c:v>
                </c:pt>
                <c:pt idx="3599">
                  <c:v>0.96540215887840475</c:v>
                </c:pt>
                <c:pt idx="3600">
                  <c:v>0.96523589924071795</c:v>
                </c:pt>
                <c:pt idx="3601">
                  <c:v>0.96506602541144793</c:v>
                </c:pt>
                <c:pt idx="3602">
                  <c:v>0.96489265395719259</c:v>
                </c:pt>
                <c:pt idx="3603">
                  <c:v>0.96471582235099196</c:v>
                </c:pt>
                <c:pt idx="3604">
                  <c:v>0.96453589533694972</c:v>
                </c:pt>
                <c:pt idx="3605">
                  <c:v>0.96435299886153547</c:v>
                </c:pt>
                <c:pt idx="3606">
                  <c:v>0.96416726151515875</c:v>
                </c:pt>
                <c:pt idx="3607">
                  <c:v>0.96397889759651567</c:v>
                </c:pt>
                <c:pt idx="3608">
                  <c:v>0.96378804266601215</c:v>
                </c:pt>
                <c:pt idx="3609">
                  <c:v>0.9635949191406884</c:v>
                </c:pt>
                <c:pt idx="3610">
                  <c:v>0.96339983864699652</c:v>
                </c:pt>
                <c:pt idx="3611">
                  <c:v>0.96320286551817413</c:v>
                </c:pt>
                <c:pt idx="3612">
                  <c:v>0.96300423603162622</c:v>
                </c:pt>
                <c:pt idx="3613">
                  <c:v>0.96280410611982337</c:v>
                </c:pt>
                <c:pt idx="3614">
                  <c:v>0.96260280748796734</c:v>
                </c:pt>
                <c:pt idx="3615">
                  <c:v>0.96240041945792898</c:v>
                </c:pt>
                <c:pt idx="3616">
                  <c:v>0.9621972843115294</c:v>
                </c:pt>
                <c:pt idx="3617">
                  <c:v>0.9619935767908333</c:v>
                </c:pt>
                <c:pt idx="3618">
                  <c:v>0.96178947542163384</c:v>
                </c:pt>
                <c:pt idx="3619">
                  <c:v>0.96158525098898828</c:v>
                </c:pt>
                <c:pt idx="3620">
                  <c:v>0.96138109105510106</c:v>
                </c:pt>
                <c:pt idx="3621">
                  <c:v>0.96117736578886226</c:v>
                </c:pt>
                <c:pt idx="3622">
                  <c:v>0.9609741833346066</c:v>
                </c:pt>
                <c:pt idx="3623">
                  <c:v>0.96077192472492789</c:v>
                </c:pt>
                <c:pt idx="3624">
                  <c:v>0.96057070608139028</c:v>
                </c:pt>
                <c:pt idx="3625">
                  <c:v>0.96037082785497774</c:v>
                </c:pt>
                <c:pt idx="3626">
                  <c:v>0.96017250424570777</c:v>
                </c:pt>
                <c:pt idx="3627">
                  <c:v>0.95997613730468911</c:v>
                </c:pt>
                <c:pt idx="3628">
                  <c:v>0.9597819508985086</c:v>
                </c:pt>
                <c:pt idx="3629">
                  <c:v>0.95959007913145389</c:v>
                </c:pt>
                <c:pt idx="3630">
                  <c:v>0.95940093797767512</c:v>
                </c:pt>
                <c:pt idx="3631">
                  <c:v>0.95921476208940359</c:v>
                </c:pt>
                <c:pt idx="3632">
                  <c:v>0.95903009093626113</c:v>
                </c:pt>
                <c:pt idx="3633">
                  <c:v>0.95884581552366821</c:v>
                </c:pt>
                <c:pt idx="3634">
                  <c:v>0.95866185350380562</c:v>
                </c:pt>
                <c:pt idx="3635">
                  <c:v>0.95847821646625797</c:v>
                </c:pt>
                <c:pt idx="3636">
                  <c:v>0.95829510808382379</c:v>
                </c:pt>
                <c:pt idx="3637">
                  <c:v>0.9581125425191116</c:v>
                </c:pt>
                <c:pt idx="3638">
                  <c:v>0.95793053394434691</c:v>
                </c:pt>
                <c:pt idx="3639">
                  <c:v>0.95774909653958284</c:v>
                </c:pt>
                <c:pt idx="3640">
                  <c:v>0.95756843989590779</c:v>
                </c:pt>
                <c:pt idx="3641">
                  <c:v>0.95738848257465803</c:v>
                </c:pt>
                <c:pt idx="3642">
                  <c:v>0.95720933852815338</c:v>
                </c:pt>
                <c:pt idx="3643">
                  <c:v>0.95703102440282495</c:v>
                </c:pt>
                <c:pt idx="3644">
                  <c:v>0.95685365617110529</c:v>
                </c:pt>
                <c:pt idx="3645">
                  <c:v>0.95667725165164552</c:v>
                </c:pt>
                <c:pt idx="3646">
                  <c:v>0.95650182862289801</c:v>
                </c:pt>
                <c:pt idx="3647">
                  <c:v>0.95632760593943256</c:v>
                </c:pt>
                <c:pt idx="3648">
                  <c:v>0.95615440176737188</c:v>
                </c:pt>
                <c:pt idx="3649">
                  <c:v>0.95598253779543951</c:v>
                </c:pt>
                <c:pt idx="3650">
                  <c:v>0.95581193339013937</c:v>
                </c:pt>
                <c:pt idx="3651">
                  <c:v>0.95564271052607985</c:v>
                </c:pt>
                <c:pt idx="3652">
                  <c:v>0.95547478758653293</c:v>
                </c:pt>
                <c:pt idx="3653">
                  <c:v>0.95530839002600332</c:v>
                </c:pt>
                <c:pt idx="3654">
                  <c:v>0.9551435396668172</c:v>
                </c:pt>
                <c:pt idx="3655">
                  <c:v>0.95498036184913893</c:v>
                </c:pt>
                <c:pt idx="3656">
                  <c:v>0.95481867115187902</c:v>
                </c:pt>
                <c:pt idx="3657">
                  <c:v>0.95465880104177003</c:v>
                </c:pt>
                <c:pt idx="3658">
                  <c:v>0.95450077492357543</c:v>
                </c:pt>
                <c:pt idx="3659">
                  <c:v>0.95434451086524785</c:v>
                </c:pt>
                <c:pt idx="3660">
                  <c:v>0.95419024173916489</c:v>
                </c:pt>
                <c:pt idx="3661">
                  <c:v>0.9540379913649577</c:v>
                </c:pt>
                <c:pt idx="3662">
                  <c:v>0.95388767712942579</c:v>
                </c:pt>
                <c:pt idx="3663">
                  <c:v>0.95373953434906122</c:v>
                </c:pt>
                <c:pt idx="3664">
                  <c:v>0.95359369393705518</c:v>
                </c:pt>
                <c:pt idx="3665">
                  <c:v>0.95345028782575403</c:v>
                </c:pt>
                <c:pt idx="3666">
                  <c:v>0.95330944890484881</c:v>
                </c:pt>
                <c:pt idx="3667">
                  <c:v>0.95317098747377904</c:v>
                </c:pt>
                <c:pt idx="3668">
                  <c:v>0.95303492718570615</c:v>
                </c:pt>
                <c:pt idx="3669">
                  <c:v>0.95290118288244829</c:v>
                </c:pt>
                <c:pt idx="3670">
                  <c:v>0.95276966782695671</c:v>
                </c:pt>
                <c:pt idx="3671">
                  <c:v>0.95264029374985315</c:v>
                </c:pt>
                <c:pt idx="3672">
                  <c:v>0.9525130802373063</c:v>
                </c:pt>
                <c:pt idx="3673">
                  <c:v>0.95238782732323957</c:v>
                </c:pt>
                <c:pt idx="3674">
                  <c:v>0.95226466222250195</c:v>
                </c:pt>
                <c:pt idx="3675">
                  <c:v>0.95214338244271346</c:v>
                </c:pt>
                <c:pt idx="3676">
                  <c:v>0.95202389348912664</c:v>
                </c:pt>
                <c:pt idx="3677">
                  <c:v>0.95190621030099243</c:v>
                </c:pt>
                <c:pt idx="3678">
                  <c:v>0.95179012560308041</c:v>
                </c:pt>
                <c:pt idx="3679">
                  <c:v>0.95167576362330075</c:v>
                </c:pt>
                <c:pt idx="3680">
                  <c:v>0.95156291487858791</c:v>
                </c:pt>
                <c:pt idx="3681">
                  <c:v>0.95145159122726886</c:v>
                </c:pt>
                <c:pt idx="3682">
                  <c:v>0.95134169234662747</c:v>
                </c:pt>
                <c:pt idx="3683">
                  <c:v>0.9512331167721505</c:v>
                </c:pt>
                <c:pt idx="3684">
                  <c:v>0.95112576192750831</c:v>
                </c:pt>
                <c:pt idx="3685">
                  <c:v>0.95101963693401448</c:v>
                </c:pt>
                <c:pt idx="3686">
                  <c:v>0.95091452477591809</c:v>
                </c:pt>
                <c:pt idx="3687">
                  <c:v>0.95081054622010253</c:v>
                </c:pt>
                <c:pt idx="3688">
                  <c:v>0.95070748242005998</c:v>
                </c:pt>
                <c:pt idx="3689">
                  <c:v>0.95060534004360608</c:v>
                </c:pt>
                <c:pt idx="3690">
                  <c:v>0.95050389777128541</c:v>
                </c:pt>
                <c:pt idx="3691">
                  <c:v>0.95040327498279398</c:v>
                </c:pt>
                <c:pt idx="3692">
                  <c:v>0.95030324865728732</c:v>
                </c:pt>
                <c:pt idx="3693">
                  <c:v>0.95020370856533454</c:v>
                </c:pt>
                <c:pt idx="3694">
                  <c:v>0.9501047733221043</c:v>
                </c:pt>
                <c:pt idx="3695">
                  <c:v>0.9500062170923993</c:v>
                </c:pt>
                <c:pt idx="3696">
                  <c:v>0.94990792755531384</c:v>
                </c:pt>
                <c:pt idx="3697">
                  <c:v>0.94981025374718875</c:v>
                </c:pt>
                <c:pt idx="3698">
                  <c:v>0.94971412632885732</c:v>
                </c:pt>
                <c:pt idx="3699">
                  <c:v>0.94961955490858019</c:v>
                </c:pt>
                <c:pt idx="3700">
                  <c:v>0.94952643273192749</c:v>
                </c:pt>
                <c:pt idx="3701">
                  <c:v>0.94943476848691177</c:v>
                </c:pt>
                <c:pt idx="3702">
                  <c:v>0.94934457073634282</c:v>
                </c:pt>
                <c:pt idx="3703">
                  <c:v>0.94925573107363259</c:v>
                </c:pt>
                <c:pt idx="3704">
                  <c:v>0.94916825720376752</c:v>
                </c:pt>
                <c:pt idx="3705">
                  <c:v>0.94908215672237717</c:v>
                </c:pt>
                <c:pt idx="3706">
                  <c:v>0.94899731967676038</c:v>
                </c:pt>
                <c:pt idx="3707">
                  <c:v>0.94891363523354022</c:v>
                </c:pt>
                <c:pt idx="3708">
                  <c:v>0.94883134516741219</c:v>
                </c:pt>
                <c:pt idx="3709">
                  <c:v>0.9487501026342875</c:v>
                </c:pt>
                <c:pt idx="3710">
                  <c:v>0.94867003123341742</c:v>
                </c:pt>
                <c:pt idx="3711">
                  <c:v>0.94859101848041183</c:v>
                </c:pt>
                <c:pt idx="3712">
                  <c:v>0.94851306964628868</c:v>
                </c:pt>
                <c:pt idx="3713">
                  <c:v>0.94843618993657075</c:v>
                </c:pt>
                <c:pt idx="3714">
                  <c:v>0.94836026558596098</c:v>
                </c:pt>
                <c:pt idx="3715">
                  <c:v>0.94828530115024845</c:v>
                </c:pt>
                <c:pt idx="3716">
                  <c:v>0.94821130113216245</c:v>
                </c:pt>
                <c:pt idx="3717">
                  <c:v>0.9481380311482791</c:v>
                </c:pt>
                <c:pt idx="3718">
                  <c:v>0.94806573376172376</c:v>
                </c:pt>
                <c:pt idx="3719">
                  <c:v>0.94799417383173556</c:v>
                </c:pt>
                <c:pt idx="3720">
                  <c:v>0.94792335468284195</c:v>
                </c:pt>
                <c:pt idx="3721">
                  <c:v>0.94785315953588101</c:v>
                </c:pt>
                <c:pt idx="3722">
                  <c:v>0.94778371140540085</c:v>
                </c:pt>
                <c:pt idx="3723">
                  <c:v>0.94771489313571022</c:v>
                </c:pt>
                <c:pt idx="3724">
                  <c:v>0.94764670745969082</c:v>
                </c:pt>
                <c:pt idx="3725">
                  <c:v>0.94757903638398089</c:v>
                </c:pt>
                <c:pt idx="3726">
                  <c:v>0.94751188213292747</c:v>
                </c:pt>
                <c:pt idx="3727">
                  <c:v>0.94744512590394725</c:v>
                </c:pt>
                <c:pt idx="3728">
                  <c:v>0.94737889059845182</c:v>
                </c:pt>
                <c:pt idx="3729">
                  <c:v>0.94731305708301194</c:v>
                </c:pt>
                <c:pt idx="3730">
                  <c:v>0.94724750560678495</c:v>
                </c:pt>
                <c:pt idx="3731">
                  <c:v>0.94718223742686303</c:v>
                </c:pt>
                <c:pt idx="3732">
                  <c:v>0.94711725379602307</c:v>
                </c:pt>
                <c:pt idx="3733">
                  <c:v>0.94705255596268756</c:v>
                </c:pt>
                <c:pt idx="3734">
                  <c:v>0.94698838929893547</c:v>
                </c:pt>
                <c:pt idx="3735">
                  <c:v>0.94692451150577239</c:v>
                </c:pt>
                <c:pt idx="3736">
                  <c:v>0.94686129088477977</c:v>
                </c:pt>
                <c:pt idx="3737">
                  <c:v>0.94679848496515717</c:v>
                </c:pt>
                <c:pt idx="3738">
                  <c:v>0.94673634068343693</c:v>
                </c:pt>
                <c:pt idx="3739">
                  <c:v>0.94667486053057426</c:v>
                </c:pt>
                <c:pt idx="3740">
                  <c:v>0.94661404697287499</c:v>
                </c:pt>
                <c:pt idx="3741">
                  <c:v>0.94655402551587697</c:v>
                </c:pt>
                <c:pt idx="3742">
                  <c:v>0.94649467578564872</c:v>
                </c:pt>
                <c:pt idx="3743">
                  <c:v>0.94643637017463478</c:v>
                </c:pt>
                <c:pt idx="3744">
                  <c:v>0.94637886530460336</c:v>
                </c:pt>
                <c:pt idx="3745">
                  <c:v>0.94632228748757541</c:v>
                </c:pt>
                <c:pt idx="3746">
                  <c:v>0.94626676351269812</c:v>
                </c:pt>
                <c:pt idx="3747">
                  <c:v>0.94621229677250318</c:v>
                </c:pt>
                <c:pt idx="3748">
                  <c:v>0.94615889059723579</c:v>
                </c:pt>
                <c:pt idx="3749">
                  <c:v>0.94610679644246032</c:v>
                </c:pt>
                <c:pt idx="3750">
                  <c:v>0.94605576979600847</c:v>
                </c:pt>
                <c:pt idx="3751">
                  <c:v>0.94600606243630903</c:v>
                </c:pt>
                <c:pt idx="3752">
                  <c:v>0.94595755366098921</c:v>
                </c:pt>
                <c:pt idx="3753">
                  <c:v>0.94591062041924823</c:v>
                </c:pt>
                <c:pt idx="3754">
                  <c:v>0.94586489293952103</c:v>
                </c:pt>
                <c:pt idx="3755">
                  <c:v>0.9458207486061625</c:v>
                </c:pt>
                <c:pt idx="3756">
                  <c:v>0.94577819135398122</c:v>
                </c:pt>
                <c:pt idx="3757">
                  <c:v>0.94573710003355949</c:v>
                </c:pt>
                <c:pt idx="3758">
                  <c:v>0.94569760306348816</c:v>
                </c:pt>
                <c:pt idx="3759">
                  <c:v>0.94565982909267587</c:v>
                </c:pt>
                <c:pt idx="3760">
                  <c:v>0.94562378175586537</c:v>
                </c:pt>
                <c:pt idx="3761">
                  <c:v>0.94558946452323533</c:v>
                </c:pt>
                <c:pt idx="3762">
                  <c:v>0.94555700605961424</c:v>
                </c:pt>
                <c:pt idx="3763">
                  <c:v>0.94552640971662694</c:v>
                </c:pt>
                <c:pt idx="3764">
                  <c:v>0.94549767865484213</c:v>
                </c:pt>
                <c:pt idx="3765">
                  <c:v>0.94546981136928343</c:v>
                </c:pt>
                <c:pt idx="3766">
                  <c:v>0.94544280920016099</c:v>
                </c:pt>
                <c:pt idx="3767">
                  <c:v>0.94541654776361872</c:v>
                </c:pt>
                <c:pt idx="3768">
                  <c:v>0.94539127962504266</c:v>
                </c:pt>
                <c:pt idx="3769">
                  <c:v>0.94536688037811456</c:v>
                </c:pt>
                <c:pt idx="3770">
                  <c:v>0.94534335119776436</c:v>
                </c:pt>
                <c:pt idx="3771">
                  <c:v>0.94532107092732298</c:v>
                </c:pt>
                <c:pt idx="3772">
                  <c:v>0.94529978919893864</c:v>
                </c:pt>
                <c:pt idx="3773">
                  <c:v>0.94527975918205143</c:v>
                </c:pt>
                <c:pt idx="3774">
                  <c:v>0.94526098225758526</c:v>
                </c:pt>
                <c:pt idx="3775">
                  <c:v>0.94524358580182732</c:v>
                </c:pt>
                <c:pt idx="3776">
                  <c:v>0.94522744501655609</c:v>
                </c:pt>
                <c:pt idx="3777">
                  <c:v>0.94521281332022222</c:v>
                </c:pt>
                <c:pt idx="3778">
                  <c:v>0.94519969192463127</c:v>
                </c:pt>
                <c:pt idx="3779">
                  <c:v>0.94518820812564863</c:v>
                </c:pt>
                <c:pt idx="3780">
                  <c:v>0.94517823672237955</c:v>
                </c:pt>
                <c:pt idx="3781">
                  <c:v>0.94517003104296282</c:v>
                </c:pt>
                <c:pt idx="3782">
                  <c:v>0.94516359188076127</c:v>
                </c:pt>
                <c:pt idx="3783">
                  <c:v>0.94515891985839817</c:v>
                </c:pt>
                <c:pt idx="3784">
                  <c:v>0.94515614171045303</c:v>
                </c:pt>
                <c:pt idx="3785">
                  <c:v>0.94515538400931576</c:v>
                </c:pt>
                <c:pt idx="3786">
                  <c:v>0.9451565205570962</c:v>
                </c:pt>
                <c:pt idx="3787">
                  <c:v>0.94515980378504993</c:v>
                </c:pt>
                <c:pt idx="3788">
                  <c:v>0.94516510704577894</c:v>
                </c:pt>
                <c:pt idx="3789">
                  <c:v>0.9451726822429164</c:v>
                </c:pt>
                <c:pt idx="3790">
                  <c:v>0.94518252843472927</c:v>
                </c:pt>
                <c:pt idx="3791">
                  <c:v>0.94519464439728895</c:v>
                </c:pt>
                <c:pt idx="3792">
                  <c:v>0.94520902862472489</c:v>
                </c:pt>
                <c:pt idx="3793">
                  <c:v>0.9452259315740239</c:v>
                </c:pt>
                <c:pt idx="3794">
                  <c:v>0.9452453509116201</c:v>
                </c:pt>
                <c:pt idx="3795">
                  <c:v>0.94526715793025518</c:v>
                </c:pt>
                <c:pt idx="3796">
                  <c:v>0.94529160171340321</c:v>
                </c:pt>
                <c:pt idx="3797">
                  <c:v>0.94531867872014219</c:v>
                </c:pt>
                <c:pt idx="3798">
                  <c:v>0.94534851086918392</c:v>
                </c:pt>
                <c:pt idx="3799">
                  <c:v>0.94538071634057486</c:v>
                </c:pt>
                <c:pt idx="3800">
                  <c:v>0.94541466248540962</c:v>
                </c:pt>
                <c:pt idx="3801">
                  <c:v>0.94545034603397804</c:v>
                </c:pt>
                <c:pt idx="3802">
                  <c:v>0.94548788906960801</c:v>
                </c:pt>
                <c:pt idx="3803">
                  <c:v>0.94552716229189004</c:v>
                </c:pt>
                <c:pt idx="3804">
                  <c:v>0.94556816192322679</c:v>
                </c:pt>
                <c:pt idx="3805">
                  <c:v>0.94561113449246792</c:v>
                </c:pt>
                <c:pt idx="3806">
                  <c:v>0.94565595014534565</c:v>
                </c:pt>
                <c:pt idx="3807">
                  <c:v>0.94570260426875863</c:v>
                </c:pt>
                <c:pt idx="3808">
                  <c:v>0.94575109206307428</c:v>
                </c:pt>
                <c:pt idx="3809">
                  <c:v>0.94580153333967754</c:v>
                </c:pt>
                <c:pt idx="3810">
                  <c:v>0.94585404724315003</c:v>
                </c:pt>
                <c:pt idx="3811">
                  <c:v>0.94590837855560583</c:v>
                </c:pt>
                <c:pt idx="3812">
                  <c:v>0.9459647705442884</c:v>
                </c:pt>
                <c:pt idx="3813">
                  <c:v>0.94602309236218451</c:v>
                </c:pt>
                <c:pt idx="3814">
                  <c:v>0.94608346177902058</c:v>
                </c:pt>
                <c:pt idx="3815">
                  <c:v>0.94614587178124065</c:v>
                </c:pt>
                <c:pt idx="3816">
                  <c:v>0.94621031512378184</c:v>
                </c:pt>
                <c:pt idx="3817">
                  <c:v>0.94627678433147666</c:v>
                </c:pt>
                <c:pt idx="3818">
                  <c:v>0.94634539524493277</c:v>
                </c:pt>
                <c:pt idx="3819">
                  <c:v>0.94641613944531888</c:v>
                </c:pt>
                <c:pt idx="3820">
                  <c:v>0.94648900825965598</c:v>
                </c:pt>
                <c:pt idx="3821">
                  <c:v>0.94656399276258985</c:v>
                </c:pt>
                <c:pt idx="3822">
                  <c:v>0.94664108377821232</c:v>
                </c:pt>
                <c:pt idx="3823">
                  <c:v>0.94672027188193275</c:v>
                </c:pt>
                <c:pt idx="3824">
                  <c:v>0.94680179238976214</c:v>
                </c:pt>
                <c:pt idx="3825">
                  <c:v>0.9468853896293552</c:v>
                </c:pt>
                <c:pt idx="3826">
                  <c:v>0.94697117551675236</c:v>
                </c:pt>
                <c:pt idx="3827">
                  <c:v>0.94705926091785786</c:v>
                </c:pt>
                <c:pt idx="3828">
                  <c:v>0.94714951221433763</c:v>
                </c:pt>
                <c:pt idx="3829">
                  <c:v>0.94724203930376638</c:v>
                </c:pt>
                <c:pt idx="3830">
                  <c:v>0.9473368296874346</c:v>
                </c:pt>
                <c:pt idx="3831">
                  <c:v>0.94743387057640183</c:v>
                </c:pt>
                <c:pt idx="3832">
                  <c:v>0.94753314889437168</c:v>
                </c:pt>
                <c:pt idx="3833">
                  <c:v>0.94763465128062785</c:v>
                </c:pt>
                <c:pt idx="3834">
                  <c:v>0.94773884543826836</c:v>
                </c:pt>
                <c:pt idx="3835">
                  <c:v>0.94784667521573551</c:v>
                </c:pt>
                <c:pt idx="3836">
                  <c:v>0.94795799740729436</c:v>
                </c:pt>
                <c:pt idx="3837">
                  <c:v>0.94807266911650623</c:v>
                </c:pt>
                <c:pt idx="3838">
                  <c:v>0.94819042854706603</c:v>
                </c:pt>
                <c:pt idx="3839">
                  <c:v>0.94831113451209093</c:v>
                </c:pt>
                <c:pt idx="3840">
                  <c:v>0.94843452768893322</c:v>
                </c:pt>
                <c:pt idx="3841">
                  <c:v>0.94856058747380245</c:v>
                </c:pt>
                <c:pt idx="3842">
                  <c:v>0.94868917470534486</c:v>
                </c:pt>
                <c:pt idx="3843">
                  <c:v>0.94881991533338961</c:v>
                </c:pt>
                <c:pt idx="3844">
                  <c:v>0.94895267370305192</c:v>
                </c:pt>
                <c:pt idx="3845">
                  <c:v>0.94908743236906135</c:v>
                </c:pt>
                <c:pt idx="3846">
                  <c:v>0.94922382290762386</c:v>
                </c:pt>
                <c:pt idx="3847">
                  <c:v>0.94936183028387178</c:v>
                </c:pt>
                <c:pt idx="3848">
                  <c:v>0.94950132303653278</c:v>
                </c:pt>
                <c:pt idx="3849">
                  <c:v>0.94964205490361331</c:v>
                </c:pt>
                <c:pt idx="3850">
                  <c:v>0.94978378211766967</c:v>
                </c:pt>
                <c:pt idx="3851">
                  <c:v>0.94992649405639529</c:v>
                </c:pt>
                <c:pt idx="3852">
                  <c:v>0.95007006507822322</c:v>
                </c:pt>
                <c:pt idx="3853">
                  <c:v>0.9502141415503067</c:v>
                </c:pt>
                <c:pt idx="3854">
                  <c:v>0.95035871671386574</c:v>
                </c:pt>
                <c:pt idx="3855">
                  <c:v>0.95050366983278622</c:v>
                </c:pt>
                <c:pt idx="3856">
                  <c:v>0.95064876786725794</c:v>
                </c:pt>
                <c:pt idx="3857">
                  <c:v>0.95079378045387919</c:v>
                </c:pt>
                <c:pt idx="3858">
                  <c:v>0.95093881881093023</c:v>
                </c:pt>
                <c:pt idx="3859">
                  <c:v>0.95108354229294356</c:v>
                </c:pt>
                <c:pt idx="3860">
                  <c:v>0.95122783886134132</c:v>
                </c:pt>
                <c:pt idx="3861">
                  <c:v>0.95137170977545782</c:v>
                </c:pt>
                <c:pt idx="3862">
                  <c:v>0.95151482136832044</c:v>
                </c:pt>
                <c:pt idx="3863">
                  <c:v>0.95165717784884596</c:v>
                </c:pt>
                <c:pt idx="3864">
                  <c:v>0.95179856142263675</c:v>
                </c:pt>
                <c:pt idx="3865">
                  <c:v>0.95193886752107448</c:v>
                </c:pt>
                <c:pt idx="3866">
                  <c:v>0.95207799280731742</c:v>
                </c:pt>
                <c:pt idx="3867">
                  <c:v>0.95221583515096475</c:v>
                </c:pt>
                <c:pt idx="3868">
                  <c:v>0.95235218388750442</c:v>
                </c:pt>
                <c:pt idx="3869">
                  <c:v>0.95248704954904395</c:v>
                </c:pt>
                <c:pt idx="3870">
                  <c:v>0.95262306075421654</c:v>
                </c:pt>
                <c:pt idx="3871">
                  <c:v>0.95276227212157927</c:v>
                </c:pt>
                <c:pt idx="3872">
                  <c:v>0.95290443624110577</c:v>
                </c:pt>
                <c:pt idx="3873">
                  <c:v>0.95304919963870793</c:v>
                </c:pt>
                <c:pt idx="3874">
                  <c:v>0.95319610460965154</c:v>
                </c:pt>
                <c:pt idx="3875">
                  <c:v>0.95334502081551586</c:v>
                </c:pt>
                <c:pt idx="3876">
                  <c:v>0.95349549778928921</c:v>
                </c:pt>
                <c:pt idx="3877">
                  <c:v>0.95364709042794693</c:v>
                </c:pt>
                <c:pt idx="3878">
                  <c:v>0.95379978464031001</c:v>
                </c:pt>
                <c:pt idx="3879">
                  <c:v>0.95395314216214255</c:v>
                </c:pt>
                <c:pt idx="3880">
                  <c:v>0.95410673034533944</c:v>
                </c:pt>
                <c:pt idx="3881">
                  <c:v>0.95426043815862205</c:v>
                </c:pt>
                <c:pt idx="3882">
                  <c:v>0.95441384109925143</c:v>
                </c:pt>
                <c:pt idx="3883">
                  <c:v>0.95456672955173871</c:v>
                </c:pt>
                <c:pt idx="3884">
                  <c:v>0.95471879245117197</c:v>
                </c:pt>
                <c:pt idx="3885">
                  <c:v>0.9548697229101214</c:v>
                </c:pt>
                <c:pt idx="3886">
                  <c:v>0.95501932172345572</c:v>
                </c:pt>
                <c:pt idx="3887">
                  <c:v>0.95516728911535675</c:v>
                </c:pt>
                <c:pt idx="3888">
                  <c:v>0.95531322635734173</c:v>
                </c:pt>
                <c:pt idx="3889">
                  <c:v>0.9554570475587888</c:v>
                </c:pt>
                <c:pt idx="3890">
                  <c:v>0.95559846339641397</c:v>
                </c:pt>
                <c:pt idx="3891">
                  <c:v>0.95573708618645281</c:v>
                </c:pt>
                <c:pt idx="3892">
                  <c:v>0.95587283770268938</c:v>
                </c:pt>
                <c:pt idx="3893">
                  <c:v>0.95600543782973502</c:v>
                </c:pt>
                <c:pt idx="3894">
                  <c:v>0.95613450848631054</c:v>
                </c:pt>
                <c:pt idx="3895">
                  <c:v>0.9562598769966727</c:v>
                </c:pt>
                <c:pt idx="3896">
                  <c:v>0.95638137209671847</c:v>
                </c:pt>
                <c:pt idx="3897">
                  <c:v>0.95649872360661048</c:v>
                </c:pt>
                <c:pt idx="3898">
                  <c:v>0.95661176337387743</c:v>
                </c:pt>
                <c:pt idx="3899">
                  <c:v>0.95672012477880286</c:v>
                </c:pt>
                <c:pt idx="3900">
                  <c:v>0.95682364260219499</c:v>
                </c:pt>
                <c:pt idx="3901">
                  <c:v>0.95692205276208209</c:v>
                </c:pt>
                <c:pt idx="3902">
                  <c:v>0.95701519113078015</c:v>
                </c:pt>
                <c:pt idx="3903">
                  <c:v>0.95710279463645442</c:v>
                </c:pt>
                <c:pt idx="3904">
                  <c:v>0.95718469915224524</c:v>
                </c:pt>
                <c:pt idx="3905">
                  <c:v>0.95726064143085421</c:v>
                </c:pt>
                <c:pt idx="3906">
                  <c:v>0.95733134040769008</c:v>
                </c:pt>
                <c:pt idx="3907">
                  <c:v>0.95739897976246924</c:v>
                </c:pt>
                <c:pt idx="3908">
                  <c:v>0.95746367162664225</c:v>
                </c:pt>
                <c:pt idx="3909">
                  <c:v>0.95752523350637175</c:v>
                </c:pt>
                <c:pt idx="3910">
                  <c:v>0.95758377638123571</c:v>
                </c:pt>
                <c:pt idx="3911">
                  <c:v>0.95763941003399922</c:v>
                </c:pt>
                <c:pt idx="3912">
                  <c:v>0.95769204828813403</c:v>
                </c:pt>
                <c:pt idx="3913">
                  <c:v>0.9577417021337683</c:v>
                </c:pt>
                <c:pt idx="3914">
                  <c:v>0.95778847912536524</c:v>
                </c:pt>
                <c:pt idx="3915">
                  <c:v>0.95783238869121679</c:v>
                </c:pt>
                <c:pt idx="3916">
                  <c:v>0.9578733426752607</c:v>
                </c:pt>
                <c:pt idx="3917">
                  <c:v>0.9579114465160512</c:v>
                </c:pt>
                <c:pt idx="3918">
                  <c:v>0.9579467078781958</c:v>
                </c:pt>
                <c:pt idx="3919">
                  <c:v>0.9579790370936998</c:v>
                </c:pt>
                <c:pt idx="3920">
                  <c:v>0.95800863425941762</c:v>
                </c:pt>
                <c:pt idx="3921">
                  <c:v>0.95803540848789581</c:v>
                </c:pt>
                <c:pt idx="3922">
                  <c:v>0.95805936515375101</c:v>
                </c:pt>
                <c:pt idx="3923">
                  <c:v>0.95808050906407272</c:v>
                </c:pt>
                <c:pt idx="3924">
                  <c:v>0.95809884446003102</c:v>
                </c:pt>
                <c:pt idx="3925">
                  <c:v>0.95811447146339923</c:v>
                </c:pt>
                <c:pt idx="3926">
                  <c:v>0.95812729668362828</c:v>
                </c:pt>
                <c:pt idx="3927">
                  <c:v>0.95813741908348371</c:v>
                </c:pt>
                <c:pt idx="3928">
                  <c:v>0.95814474424628893</c:v>
                </c:pt>
                <c:pt idx="3929">
                  <c:v>0.95814937000447753</c:v>
                </c:pt>
                <c:pt idx="3930">
                  <c:v>0.95815120089252581</c:v>
                </c:pt>
                <c:pt idx="3931">
                  <c:v>0.9581504300020578</c:v>
                </c:pt>
                <c:pt idx="3932">
                  <c:v>0.95814686444892228</c:v>
                </c:pt>
                <c:pt idx="3933">
                  <c:v>0.95814069628846155</c:v>
                </c:pt>
                <c:pt idx="3934">
                  <c:v>0.95813173156002862</c:v>
                </c:pt>
                <c:pt idx="3935">
                  <c:v>0.95812016133152267</c:v>
                </c:pt>
                <c:pt idx="3936">
                  <c:v>0.95810579051451639</c:v>
                </c:pt>
                <c:pt idx="3937">
                  <c:v>0.95808890574097227</c:v>
                </c:pt>
                <c:pt idx="3938">
                  <c:v>0.95806921432891889</c:v>
                </c:pt>
                <c:pt idx="3939">
                  <c:v>0.9580469055307842</c:v>
                </c:pt>
                <c:pt idx="3940">
                  <c:v>0.9580218785212411</c:v>
                </c:pt>
                <c:pt idx="3941">
                  <c:v>0.95799422517256139</c:v>
                </c:pt>
                <c:pt idx="3942">
                  <c:v>0.95796394031498211</c:v>
                </c:pt>
                <c:pt idx="3943">
                  <c:v>0.95792956524794026</c:v>
                </c:pt>
                <c:pt idx="3944">
                  <c:v>0.95788953859673842</c:v>
                </c:pt>
                <c:pt idx="3945">
                  <c:v>0.95784423255818785</c:v>
                </c:pt>
                <c:pt idx="3946">
                  <c:v>0.95779382454590978</c:v>
                </c:pt>
                <c:pt idx="3947">
                  <c:v>0.9577384910019886</c:v>
                </c:pt>
                <c:pt idx="3948">
                  <c:v>0.95767860251507275</c:v>
                </c:pt>
                <c:pt idx="3949">
                  <c:v>0.95761433512772542</c:v>
                </c:pt>
                <c:pt idx="3950">
                  <c:v>0.95754586466642533</c:v>
                </c:pt>
                <c:pt idx="3951">
                  <c:v>0.95747356277152795</c:v>
                </c:pt>
                <c:pt idx="3952">
                  <c:v>0.95739750834994686</c:v>
                </c:pt>
                <c:pt idx="3953">
                  <c:v>0.95731807483636766</c:v>
                </c:pt>
                <c:pt idx="3954">
                  <c:v>0.95723544078563438</c:v>
                </c:pt>
                <c:pt idx="3955">
                  <c:v>0.95714978552565244</c:v>
                </c:pt>
                <c:pt idx="3956">
                  <c:v>0.95706138816444597</c:v>
                </c:pt>
                <c:pt idx="3957">
                  <c:v>0.95697062876676686</c:v>
                </c:pt>
                <c:pt idx="3958">
                  <c:v>0.95687759242797754</c:v>
                </c:pt>
                <c:pt idx="3959">
                  <c:v>0.95678246424217861</c:v>
                </c:pt>
                <c:pt idx="3960">
                  <c:v>0.95668563020376252</c:v>
                </c:pt>
                <c:pt idx="3961">
                  <c:v>0.95658727971732094</c:v>
                </c:pt>
                <c:pt idx="3962">
                  <c:v>0.9564877040181643</c:v>
                </c:pt>
                <c:pt idx="3963">
                  <c:v>0.95638709655038656</c:v>
                </c:pt>
                <c:pt idx="3964">
                  <c:v>0.95628575318589881</c:v>
                </c:pt>
                <c:pt idx="3965">
                  <c:v>0.95618387165964736</c:v>
                </c:pt>
                <c:pt idx="3966">
                  <c:v>0.95608165156012292</c:v>
                </c:pt>
                <c:pt idx="3967">
                  <c:v>0.95597949707184871</c:v>
                </c:pt>
                <c:pt idx="3968">
                  <c:v>0.95587751135629162</c:v>
                </c:pt>
                <c:pt idx="3969">
                  <c:v>0.95577610400428459</c:v>
                </c:pt>
                <c:pt idx="3970">
                  <c:v>0.95567538214665448</c:v>
                </c:pt>
                <c:pt idx="3971">
                  <c:v>0.95557576068817618</c:v>
                </c:pt>
                <c:pt idx="3972">
                  <c:v>0.95547735059002215</c:v>
                </c:pt>
                <c:pt idx="3973">
                  <c:v>0.95538046910916263</c:v>
                </c:pt>
                <c:pt idx="3974">
                  <c:v>0.95528543604295801</c:v>
                </c:pt>
                <c:pt idx="3975">
                  <c:v>0.95519257361005439</c:v>
                </c:pt>
                <c:pt idx="3976">
                  <c:v>0.95510189616422636</c:v>
                </c:pt>
                <c:pt idx="3977">
                  <c:v>0.95501393566537174</c:v>
                </c:pt>
                <c:pt idx="3978">
                  <c:v>0.95492881256945283</c:v>
                </c:pt>
                <c:pt idx="3979">
                  <c:v>0.95484685553194182</c:v>
                </c:pt>
                <c:pt idx="3980">
                  <c:v>0.95476787409698338</c:v>
                </c:pt>
                <c:pt idx="3981">
                  <c:v>0.95468896317399432</c:v>
                </c:pt>
                <c:pt idx="3982">
                  <c:v>0.95460981007017565</c:v>
                </c:pt>
                <c:pt idx="3983">
                  <c:v>0.95453030929992211</c:v>
                </c:pt>
                <c:pt idx="3984">
                  <c:v>0.95445056440299691</c:v>
                </c:pt>
                <c:pt idx="3985">
                  <c:v>0.95437078471447434</c:v>
                </c:pt>
                <c:pt idx="3986">
                  <c:v>0.95429086529208651</c:v>
                </c:pt>
                <c:pt idx="3987">
                  <c:v>0.95421080589108986</c:v>
                </c:pt>
                <c:pt idx="3988">
                  <c:v>0.95413092311976466</c:v>
                </c:pt>
                <c:pt idx="3989">
                  <c:v>0.95405100678838883</c:v>
                </c:pt>
                <c:pt idx="3990">
                  <c:v>0.953971269177467</c:v>
                </c:pt>
                <c:pt idx="3991">
                  <c:v>0.95389171169970977</c:v>
                </c:pt>
                <c:pt idx="3992">
                  <c:v>0.95381254846810248</c:v>
                </c:pt>
                <c:pt idx="3993">
                  <c:v>0.95373356891958239</c:v>
                </c:pt>
                <c:pt idx="3994">
                  <c:v>0.95365498788747483</c:v>
                </c:pt>
                <c:pt idx="3995">
                  <c:v>0.95357691475278705</c:v>
                </c:pt>
                <c:pt idx="3996">
                  <c:v>0.95349935253016904</c:v>
                </c:pt>
                <c:pt idx="3997">
                  <c:v>0.95342230421813545</c:v>
                </c:pt>
                <c:pt idx="3998">
                  <c:v>0.95334588022407718</c:v>
                </c:pt>
                <c:pt idx="3999">
                  <c:v>0.95327019163746951</c:v>
                </c:pt>
                <c:pt idx="4000">
                  <c:v>0.95319524244209608</c:v>
                </c:pt>
                <c:pt idx="4001">
                  <c:v>0.95312114452995234</c:v>
                </c:pt>
                <c:pt idx="4002">
                  <c:v>0.95304779421090402</c:v>
                </c:pt>
                <c:pt idx="4003">
                  <c:v>0.95297552019382925</c:v>
                </c:pt>
                <c:pt idx="4004">
                  <c:v>0.95290421935752034</c:v>
                </c:pt>
                <c:pt idx="4005">
                  <c:v>0.95283400506738003</c:v>
                </c:pt>
                <c:pt idx="4006">
                  <c:v>0.95276488250276403</c:v>
                </c:pt>
                <c:pt idx="4007">
                  <c:v>0.95269707460619235</c:v>
                </c:pt>
                <c:pt idx="4008">
                  <c:v>0.95263036918253674</c:v>
                </c:pt>
                <c:pt idx="4009">
                  <c:v>0.952565098837726</c:v>
                </c:pt>
                <c:pt idx="4010">
                  <c:v>0.9525011603901189</c:v>
                </c:pt>
                <c:pt idx="4011">
                  <c:v>0.95243866897948326</c:v>
                </c:pt>
                <c:pt idx="4012">
                  <c:v>0.95237774019558707</c:v>
                </c:pt>
                <c:pt idx="4013">
                  <c:v>0.95231838025167903</c:v>
                </c:pt>
                <c:pt idx="4014">
                  <c:v>0.95226059520620288</c:v>
                </c:pt>
                <c:pt idx="4015">
                  <c:v>0.952204611068174</c:v>
                </c:pt>
                <c:pt idx="4016">
                  <c:v>0.9521503241570628</c:v>
                </c:pt>
                <c:pt idx="4017">
                  <c:v>0.9520979610003667</c:v>
                </c:pt>
                <c:pt idx="4018">
                  <c:v>0.95204741763135414</c:v>
                </c:pt>
                <c:pt idx="4019">
                  <c:v>0.95199947361241088</c:v>
                </c:pt>
                <c:pt idx="4020">
                  <c:v>0.95195402621407854</c:v>
                </c:pt>
                <c:pt idx="4021">
                  <c:v>0.95191108261607404</c:v>
                </c:pt>
                <c:pt idx="4022">
                  <c:v>0.9518703171398285</c:v>
                </c:pt>
                <c:pt idx="4023">
                  <c:v>0.95183184629930284</c:v>
                </c:pt>
                <c:pt idx="4024">
                  <c:v>0.95179545366086538</c:v>
                </c:pt>
                <c:pt idx="4025">
                  <c:v>0.95176103290589309</c:v>
                </c:pt>
                <c:pt idx="4026">
                  <c:v>0.95172836599804489</c:v>
                </c:pt>
                <c:pt idx="4027">
                  <c:v>0.9516975677533529</c:v>
                </c:pt>
                <c:pt idx="4028">
                  <c:v>0.9516683079135646</c:v>
                </c:pt>
                <c:pt idx="4029">
                  <c:v>0.95164047794579509</c:v>
                </c:pt>
                <c:pt idx="4030">
                  <c:v>0.95161408033993933</c:v>
                </c:pt>
                <c:pt idx="4031">
                  <c:v>0.95158900598832252</c:v>
                </c:pt>
                <c:pt idx="4032">
                  <c:v>0.95156492238616819</c:v>
                </c:pt>
                <c:pt idx="4033">
                  <c:v>0.9515419426037055</c:v>
                </c:pt>
                <c:pt idx="4034">
                  <c:v>0.95151984496428232</c:v>
                </c:pt>
                <c:pt idx="4035">
                  <c:v>0.95149851900579685</c:v>
                </c:pt>
                <c:pt idx="4036">
                  <c:v>0.95147785402907581</c:v>
                </c:pt>
                <c:pt idx="4037">
                  <c:v>0.95145773911429787</c:v>
                </c:pt>
                <c:pt idx="4038">
                  <c:v>0.95143806313488477</c:v>
                </c:pt>
                <c:pt idx="4039">
                  <c:v>0.95141871476885587</c:v>
                </c:pt>
                <c:pt idx="4040">
                  <c:v>0.95139947060090713</c:v>
                </c:pt>
                <c:pt idx="4041">
                  <c:v>0.95138044271175071</c:v>
                </c:pt>
                <c:pt idx="4042">
                  <c:v>0.95136118338335707</c:v>
                </c:pt>
                <c:pt idx="4043">
                  <c:v>0.95134191642589927</c:v>
                </c:pt>
                <c:pt idx="4044">
                  <c:v>0.95132230558391573</c:v>
                </c:pt>
                <c:pt idx="4045">
                  <c:v>0.95130223831720939</c:v>
                </c:pt>
                <c:pt idx="4046">
                  <c:v>0.95128171406788931</c:v>
                </c:pt>
                <c:pt idx="4047">
                  <c:v>0.9512605078120635</c:v>
                </c:pt>
                <c:pt idx="4048">
                  <c:v>0.95123861866678372</c:v>
                </c:pt>
                <c:pt idx="4049">
                  <c:v>0.9512158210614724</c:v>
                </c:pt>
                <c:pt idx="4050">
                  <c:v>0.95119211373129464</c:v>
                </c:pt>
                <c:pt idx="4051">
                  <c:v>0.95116727047801464</c:v>
                </c:pt>
                <c:pt idx="4052">
                  <c:v>0.95114117707760026</c:v>
                </c:pt>
                <c:pt idx="4053">
                  <c:v>0.9511137189751725</c:v>
                </c:pt>
                <c:pt idx="4054">
                  <c:v>0.95108489388594641</c:v>
                </c:pt>
                <c:pt idx="4055">
                  <c:v>0.95105436130714649</c:v>
                </c:pt>
                <c:pt idx="4056">
                  <c:v>0.95102223083876636</c:v>
                </c:pt>
                <c:pt idx="4057">
                  <c:v>0.95098872506540877</c:v>
                </c:pt>
                <c:pt idx="4058">
                  <c:v>0.95095519637069581</c:v>
                </c:pt>
                <c:pt idx="4059">
                  <c:v>0.95092175774590615</c:v>
                </c:pt>
                <c:pt idx="4060">
                  <c:v>0.95088840940649211</c:v>
                </c:pt>
                <c:pt idx="4061">
                  <c:v>0.95085503840710317</c:v>
                </c:pt>
                <c:pt idx="4062">
                  <c:v>0.95082164473234188</c:v>
                </c:pt>
                <c:pt idx="4063">
                  <c:v>0.95078834168096182</c:v>
                </c:pt>
                <c:pt idx="4064">
                  <c:v>0.95075490268621832</c:v>
                </c:pt>
                <c:pt idx="4065">
                  <c:v>0.95072121403322685</c:v>
                </c:pt>
                <c:pt idx="4066">
                  <c:v>0.95068750233377186</c:v>
                </c:pt>
                <c:pt idx="4067">
                  <c:v>0.95065354032376548</c:v>
                </c:pt>
                <c:pt idx="4068">
                  <c:v>0.95061932751790634</c:v>
                </c:pt>
                <c:pt idx="4069">
                  <c:v>0.95058486342709148</c:v>
                </c:pt>
                <c:pt idx="4070">
                  <c:v>0.95055014755840506</c:v>
                </c:pt>
                <c:pt idx="4071">
                  <c:v>0.9505149515285608</c:v>
                </c:pt>
                <c:pt idx="4072">
                  <c:v>0.95047938837278811</c:v>
                </c:pt>
                <c:pt idx="4073">
                  <c:v>0.95044345733574531</c:v>
                </c:pt>
                <c:pt idx="4074">
                  <c:v>0.95040692926991344</c:v>
                </c:pt>
                <c:pt idx="4075">
                  <c:v>0.95037003144879661</c:v>
                </c:pt>
                <c:pt idx="4076">
                  <c:v>0.95033253436073373</c:v>
                </c:pt>
                <c:pt idx="4077">
                  <c:v>0.95029443668922509</c:v>
                </c:pt>
                <c:pt idx="4078">
                  <c:v>0.95025562255548746</c:v>
                </c:pt>
                <c:pt idx="4079">
                  <c:v>0.9502163195899973</c:v>
                </c:pt>
                <c:pt idx="4080">
                  <c:v>0.95017618251270308</c:v>
                </c:pt>
                <c:pt idx="4081">
                  <c:v>0.95013532417451219</c:v>
                </c:pt>
                <c:pt idx="4082">
                  <c:v>0.95009362794098551</c:v>
                </c:pt>
                <c:pt idx="4083">
                  <c:v>0.95005120677826382</c:v>
                </c:pt>
                <c:pt idx="4084">
                  <c:v>0.95000782867557321</c:v>
                </c:pt>
                <c:pt idx="4085">
                  <c:v>0.94996360641622746</c:v>
                </c:pt>
                <c:pt idx="4086">
                  <c:v>0.9499184225103392</c:v>
                </c:pt>
                <c:pt idx="4087">
                  <c:v>0.94987227442411792</c:v>
                </c:pt>
                <c:pt idx="4088">
                  <c:v>0.94982515956815428</c:v>
                </c:pt>
                <c:pt idx="4089">
                  <c:v>0.94977684401153006</c:v>
                </c:pt>
                <c:pt idx="4090">
                  <c:v>0.94972755588562108</c:v>
                </c:pt>
                <c:pt idx="4091">
                  <c:v>0.94967706067404944</c:v>
                </c:pt>
                <c:pt idx="4092">
                  <c:v>0.94962535483779531</c:v>
                </c:pt>
                <c:pt idx="4093">
                  <c:v>0.94957243475057329</c:v>
                </c:pt>
                <c:pt idx="4094">
                  <c:v>0.94951829669840759</c:v>
                </c:pt>
                <c:pt idx="4095">
                  <c:v>0.94946282051317621</c:v>
                </c:pt>
                <c:pt idx="4096">
                  <c:v>0.94940600191252622</c:v>
                </c:pt>
                <c:pt idx="4097">
                  <c:v>0.94934736998146729</c:v>
                </c:pt>
                <c:pt idx="4098">
                  <c:v>0.94928680179469616</c:v>
                </c:pt>
                <c:pt idx="4099">
                  <c:v>0.94922417365581779</c:v>
                </c:pt>
                <c:pt idx="4100">
                  <c:v>0.94915994637110568</c:v>
                </c:pt>
                <c:pt idx="4101">
                  <c:v>0.94909387963936453</c:v>
                </c:pt>
                <c:pt idx="4102">
                  <c:v>0.94902620124701664</c:v>
                </c:pt>
                <c:pt idx="4103">
                  <c:v>0.94895690499692942</c:v>
                </c:pt>
                <c:pt idx="4104">
                  <c:v>0.94888621992645161</c:v>
                </c:pt>
                <c:pt idx="4105">
                  <c:v>0.94881425838878053</c:v>
                </c:pt>
                <c:pt idx="4106">
                  <c:v>0.94874089724218458</c:v>
                </c:pt>
                <c:pt idx="4107">
                  <c:v>0.94866636716239994</c:v>
                </c:pt>
                <c:pt idx="4108">
                  <c:v>0.94859066335852171</c:v>
                </c:pt>
                <c:pt idx="4109">
                  <c:v>0.94851401806185986</c:v>
                </c:pt>
                <c:pt idx="4110">
                  <c:v>0.94843642739614475</c:v>
                </c:pt>
                <c:pt idx="4111">
                  <c:v>0.94835800634377077</c:v>
                </c:pt>
                <c:pt idx="4112">
                  <c:v>0.94827887056575688</c:v>
                </c:pt>
                <c:pt idx="4113">
                  <c:v>0.94819913641932185</c:v>
                </c:pt>
                <c:pt idx="4114">
                  <c:v>0.94811868205110306</c:v>
                </c:pt>
                <c:pt idx="4115">
                  <c:v>0.94803774378409433</c:v>
                </c:pt>
                <c:pt idx="4116">
                  <c:v>0.94795655941375534</c:v>
                </c:pt>
                <c:pt idx="4117">
                  <c:v>0.94787500815932946</c:v>
                </c:pt>
                <c:pt idx="4118">
                  <c:v>0.94779320890492769</c:v>
                </c:pt>
                <c:pt idx="4119">
                  <c:v>0.94771128128373316</c:v>
                </c:pt>
                <c:pt idx="4120">
                  <c:v>0.94762946627007705</c:v>
                </c:pt>
                <c:pt idx="4121">
                  <c:v>0.94754752324225999</c:v>
                </c:pt>
                <c:pt idx="4122">
                  <c:v>0.94746593585882088</c:v>
                </c:pt>
                <c:pt idx="4123">
                  <c:v>0.94738446387406494</c:v>
                </c:pt>
                <c:pt idx="4124">
                  <c:v>0.94730335089551798</c:v>
                </c:pt>
                <c:pt idx="4125">
                  <c:v>0.94722272049624801</c:v>
                </c:pt>
                <c:pt idx="4126">
                  <c:v>0.94714269698121412</c:v>
                </c:pt>
                <c:pt idx="4127">
                  <c:v>0.94706316159196191</c:v>
                </c:pt>
                <c:pt idx="4128">
                  <c:v>0.94698448311520234</c:v>
                </c:pt>
                <c:pt idx="4129">
                  <c:v>0.94690654347322833</c:v>
                </c:pt>
                <c:pt idx="4130">
                  <c:v>0.94682959112587128</c:v>
                </c:pt>
                <c:pt idx="4131">
                  <c:v>0.94675350809134073</c:v>
                </c:pt>
                <c:pt idx="4132">
                  <c:v>0.94667866675053636</c:v>
                </c:pt>
                <c:pt idx="4133">
                  <c:v>0.946604949696077</c:v>
                </c:pt>
                <c:pt idx="4134">
                  <c:v>0.94653248499304343</c:v>
                </c:pt>
                <c:pt idx="4135">
                  <c:v>0.94646152456869337</c:v>
                </c:pt>
                <c:pt idx="4136">
                  <c:v>0.94639195123346509</c:v>
                </c:pt>
                <c:pt idx="4137">
                  <c:v>0.94632290547152131</c:v>
                </c:pt>
                <c:pt idx="4138">
                  <c:v>0.94625339951336462</c:v>
                </c:pt>
                <c:pt idx="4139">
                  <c:v>0.94618367963609074</c:v>
                </c:pt>
                <c:pt idx="4140">
                  <c:v>0.94611362116309439</c:v>
                </c:pt>
                <c:pt idx="4141">
                  <c:v>0.94604347148747381</c:v>
                </c:pt>
                <c:pt idx="4142">
                  <c:v>0.94597310608912355</c:v>
                </c:pt>
                <c:pt idx="4143">
                  <c:v>0.94590264892635822</c:v>
                </c:pt>
                <c:pt idx="4144">
                  <c:v>0.94583222460556216</c:v>
                </c:pt>
                <c:pt idx="4145">
                  <c:v>0.94576170860587871</c:v>
                </c:pt>
                <c:pt idx="4146">
                  <c:v>0.94569147595924896</c:v>
                </c:pt>
                <c:pt idx="4147">
                  <c:v>0.94562127758081416</c:v>
                </c:pt>
                <c:pt idx="4148">
                  <c:v>0.94555123921140227</c:v>
                </c:pt>
                <c:pt idx="4149">
                  <c:v>0.94548148723625103</c:v>
                </c:pt>
                <c:pt idx="4150">
                  <c:v>0.94541202298652105</c:v>
                </c:pt>
                <c:pt idx="4151">
                  <c:v>0.94534297364170605</c:v>
                </c:pt>
                <c:pt idx="4152">
                  <c:v>0.94527434099936147</c:v>
                </c:pt>
                <c:pt idx="4153">
                  <c:v>0.94520625301519745</c:v>
                </c:pt>
                <c:pt idx="4154">
                  <c:v>0.94513858561268149</c:v>
                </c:pt>
                <c:pt idx="4155">
                  <c:v>0.94507159351369563</c:v>
                </c:pt>
                <c:pt idx="4156">
                  <c:v>0.94500515276487118</c:v>
                </c:pt>
                <c:pt idx="4157">
                  <c:v>0.94493951912735463</c:v>
                </c:pt>
                <c:pt idx="4158">
                  <c:v>0.94487469568141758</c:v>
                </c:pt>
                <c:pt idx="4159">
                  <c:v>0.94481055839354444</c:v>
                </c:pt>
                <c:pt idx="4160">
                  <c:v>0.9447473642836417</c:v>
                </c:pt>
                <c:pt idx="4161">
                  <c:v>0.9446851167611543</c:v>
                </c:pt>
                <c:pt idx="4162">
                  <c:v>0.94462381918706007</c:v>
                </c:pt>
                <c:pt idx="4163">
                  <c:v>0.94456360252073679</c:v>
                </c:pt>
                <c:pt idx="4164">
                  <c:v>0.9445045982177106</c:v>
                </c:pt>
                <c:pt idx="4165">
                  <c:v>0.94444668237094231</c:v>
                </c:pt>
                <c:pt idx="4166">
                  <c:v>0.94438998656493578</c:v>
                </c:pt>
                <c:pt idx="4167">
                  <c:v>0.94433451465706297</c:v>
                </c:pt>
                <c:pt idx="4168">
                  <c:v>0.94428052702224963</c:v>
                </c:pt>
                <c:pt idx="4169">
                  <c:v>0.94422777124488932</c:v>
                </c:pt>
                <c:pt idx="4170">
                  <c:v>0.94417663653739825</c:v>
                </c:pt>
                <c:pt idx="4171">
                  <c:v>0.9441268701440233</c:v>
                </c:pt>
                <c:pt idx="4172">
                  <c:v>0.94407873333425785</c:v>
                </c:pt>
                <c:pt idx="4173">
                  <c:v>0.94403235926546802</c:v>
                </c:pt>
                <c:pt idx="4174">
                  <c:v>0.94398749444396113</c:v>
                </c:pt>
                <c:pt idx="4175">
                  <c:v>0.94394440070603136</c:v>
                </c:pt>
                <c:pt idx="4176">
                  <c:v>0.94390321136143596</c:v>
                </c:pt>
                <c:pt idx="4177">
                  <c:v>0.94386380139754289</c:v>
                </c:pt>
                <c:pt idx="4178">
                  <c:v>0.94382617460613516</c:v>
                </c:pt>
                <c:pt idx="4179">
                  <c:v>0.94379046403648348</c:v>
                </c:pt>
                <c:pt idx="4180">
                  <c:v>0.94375641436361257</c:v>
                </c:pt>
                <c:pt idx="4181">
                  <c:v>0.94372402863267846</c:v>
                </c:pt>
                <c:pt idx="4182">
                  <c:v>0.94369318009007674</c:v>
                </c:pt>
                <c:pt idx="4183">
                  <c:v>0.94366400100221881</c:v>
                </c:pt>
                <c:pt idx="4184">
                  <c:v>0.9436363641996216</c:v>
                </c:pt>
                <c:pt idx="4185">
                  <c:v>0.94361027196650504</c:v>
                </c:pt>
                <c:pt idx="4186">
                  <c:v>0.9435854666621869</c:v>
                </c:pt>
                <c:pt idx="4187">
                  <c:v>0.94356207994860231</c:v>
                </c:pt>
                <c:pt idx="4188">
                  <c:v>0.94353998359491575</c:v>
                </c:pt>
                <c:pt idx="4189">
                  <c:v>0.94351930917583238</c:v>
                </c:pt>
                <c:pt idx="4190">
                  <c:v>0.94349966797039464</c:v>
                </c:pt>
                <c:pt idx="4191">
                  <c:v>0.94348132134036455</c:v>
                </c:pt>
                <c:pt idx="4192">
                  <c:v>0.94346414037265625</c:v>
                </c:pt>
                <c:pt idx="4193">
                  <c:v>0.94344786570220551</c:v>
                </c:pt>
                <c:pt idx="4194">
                  <c:v>0.94343275861698139</c:v>
                </c:pt>
                <c:pt idx="4195">
                  <c:v>0.94341855948853781</c:v>
                </c:pt>
                <c:pt idx="4196">
                  <c:v>0.94340526900256361</c:v>
                </c:pt>
                <c:pt idx="4197">
                  <c:v>0.94339288780097241</c:v>
                </c:pt>
                <c:pt idx="4198">
                  <c:v>0.94338141648185114</c:v>
                </c:pt>
                <c:pt idx="4199">
                  <c:v>0.94337059481196395</c:v>
                </c:pt>
                <c:pt idx="4200">
                  <c:v>0.94336055358197568</c:v>
                </c:pt>
                <c:pt idx="4201">
                  <c:v>0.94335116276912412</c:v>
                </c:pt>
                <c:pt idx="4202">
                  <c:v>0.94334229223845334</c:v>
                </c:pt>
                <c:pt idx="4203">
                  <c:v>0.9433340727131162</c:v>
                </c:pt>
                <c:pt idx="4204">
                  <c:v>0.94332637398113439</c:v>
                </c:pt>
                <c:pt idx="4205">
                  <c:v>0.94331919625508853</c:v>
                </c:pt>
                <c:pt idx="4206">
                  <c:v>0.94331240920533921</c:v>
                </c:pt>
                <c:pt idx="4207">
                  <c:v>0.94330601297243866</c:v>
                </c:pt>
                <c:pt idx="4208">
                  <c:v>0.94329987713214825</c:v>
                </c:pt>
                <c:pt idx="4209">
                  <c:v>0.94329413233940174</c:v>
                </c:pt>
                <c:pt idx="4210">
                  <c:v>0.94328851754776377</c:v>
                </c:pt>
                <c:pt idx="4211">
                  <c:v>0.9432830327959647</c:v>
                </c:pt>
                <c:pt idx="4212">
                  <c:v>0.94327780872966316</c:v>
                </c:pt>
                <c:pt idx="4213">
                  <c:v>0.94327258418218507</c:v>
                </c:pt>
                <c:pt idx="4214">
                  <c:v>0.94326735915348625</c:v>
                </c:pt>
                <c:pt idx="4215">
                  <c:v>0.94326213364352229</c:v>
                </c:pt>
                <c:pt idx="4216">
                  <c:v>0.94325677699629995</c:v>
                </c:pt>
                <c:pt idx="4217">
                  <c:v>0.94325141984335426</c:v>
                </c:pt>
                <c:pt idx="4218">
                  <c:v>0.9432458008224931</c:v>
                </c:pt>
                <c:pt idx="4219">
                  <c:v>0.94324044263328188</c:v>
                </c:pt>
                <c:pt idx="4220">
                  <c:v>0.94323599887317477</c:v>
                </c:pt>
                <c:pt idx="4221">
                  <c:v>0.9432326004689362</c:v>
                </c:pt>
                <c:pt idx="4222">
                  <c:v>0.94323024760835483</c:v>
                </c:pt>
                <c:pt idx="4223">
                  <c:v>0.94322867898045648</c:v>
                </c:pt>
                <c:pt idx="4224">
                  <c:v>0.94322815609485855</c:v>
                </c:pt>
                <c:pt idx="4225">
                  <c:v>0.94322841753825948</c:v>
                </c:pt>
                <c:pt idx="4226">
                  <c:v>0.94322946329982349</c:v>
                </c:pt>
                <c:pt idx="4227">
                  <c:v>0.94323116262127982</c:v>
                </c:pt>
                <c:pt idx="4228">
                  <c:v>0.9432336461534484</c:v>
                </c:pt>
                <c:pt idx="4229">
                  <c:v>0.94323665238912691</c:v>
                </c:pt>
                <c:pt idx="4230">
                  <c:v>0.94324044263328188</c:v>
                </c:pt>
                <c:pt idx="4231">
                  <c:v>0.94324462467794945</c:v>
                </c:pt>
                <c:pt idx="4232">
                  <c:v>0.94324932910988624</c:v>
                </c:pt>
                <c:pt idx="4233">
                  <c:v>0.94325455579913697</c:v>
                </c:pt>
                <c:pt idx="4234">
                  <c:v>0.94326017395320072</c:v>
                </c:pt>
                <c:pt idx="4235">
                  <c:v>0.94326605282111553</c:v>
                </c:pt>
                <c:pt idx="4236">
                  <c:v>0.94327232294217944</c:v>
                </c:pt>
                <c:pt idx="4237">
                  <c:v>0.94327885358141605</c:v>
                </c:pt>
                <c:pt idx="4238">
                  <c:v>0.94328564464868814</c:v>
                </c:pt>
                <c:pt idx="4239">
                  <c:v>0.94329256547672813</c:v>
                </c:pt>
                <c:pt idx="4240">
                  <c:v>0.94329961601783163</c:v>
                </c:pt>
                <c:pt idx="4241">
                  <c:v>0.94330666568232824</c:v>
                </c:pt>
                <c:pt idx="4242">
                  <c:v>0.94331384499517279</c:v>
                </c:pt>
                <c:pt idx="4243">
                  <c:v>0.94332102339887092</c:v>
                </c:pt>
                <c:pt idx="4244">
                  <c:v>0.94332807040174793</c:v>
                </c:pt>
                <c:pt idx="4245">
                  <c:v>0.94333511652845792</c:v>
                </c:pt>
                <c:pt idx="4246">
                  <c:v>0.94334190085952163</c:v>
                </c:pt>
                <c:pt idx="4247">
                  <c:v>0.94334855393369099</c:v>
                </c:pt>
                <c:pt idx="4248">
                  <c:v>0.94335507579701561</c:v>
                </c:pt>
                <c:pt idx="4249">
                  <c:v>0.94336120566394699</c:v>
                </c:pt>
                <c:pt idx="4250">
                  <c:v>0.94336694366158813</c:v>
                </c:pt>
                <c:pt idx="4251">
                  <c:v>0.94337242029887936</c:v>
                </c:pt>
                <c:pt idx="4252">
                  <c:v>0.94337737489531004</c:v>
                </c:pt>
                <c:pt idx="4253">
                  <c:v>0.94338193795587522</c:v>
                </c:pt>
                <c:pt idx="4254">
                  <c:v>0.94338610957516622</c:v>
                </c:pt>
                <c:pt idx="4255">
                  <c:v>0.94338949878951772</c:v>
                </c:pt>
                <c:pt idx="4256">
                  <c:v>0.94339249677154369</c:v>
                </c:pt>
                <c:pt idx="4257">
                  <c:v>0.94339471256925833</c:v>
                </c:pt>
                <c:pt idx="4258">
                  <c:v>0.94339627660954251</c:v>
                </c:pt>
                <c:pt idx="4259">
                  <c:v>0.94339718894641766</c:v>
                </c:pt>
                <c:pt idx="4260">
                  <c:v>0.94339731927905657</c:v>
                </c:pt>
                <c:pt idx="4261">
                  <c:v>0.94339666761286112</c:v>
                </c:pt>
                <c:pt idx="4262">
                  <c:v>0.94339562493134266</c:v>
                </c:pt>
                <c:pt idx="4263">
                  <c:v>0.94339445189167603</c:v>
                </c:pt>
                <c:pt idx="4264">
                  <c:v>0.94339301814351506</c:v>
                </c:pt>
                <c:pt idx="4265">
                  <c:v>0.9433913236670507</c:v>
                </c:pt>
                <c:pt idx="4266">
                  <c:v>0.94338936843887145</c:v>
                </c:pt>
                <c:pt idx="4267">
                  <c:v>0.94338715243196236</c:v>
                </c:pt>
                <c:pt idx="4268">
                  <c:v>0.94338480597715657</c:v>
                </c:pt>
                <c:pt idx="4269">
                  <c:v>0.94338219869108619</c:v>
                </c:pt>
                <c:pt idx="4270">
                  <c:v>0.94337946091148384</c:v>
                </c:pt>
                <c:pt idx="4271">
                  <c:v>0.94337646223906757</c:v>
                </c:pt>
                <c:pt idx="4272">
                  <c:v>0.94337320263240032</c:v>
                </c:pt>
                <c:pt idx="4273">
                  <c:v>0.94336981244241425</c:v>
                </c:pt>
                <c:pt idx="4274">
                  <c:v>0.94336616124159556</c:v>
                </c:pt>
                <c:pt idx="4275">
                  <c:v>0.94336224897948584</c:v>
                </c:pt>
                <c:pt idx="4276">
                  <c:v>0.94335820602471698</c:v>
                </c:pt>
                <c:pt idx="4277">
                  <c:v>0.94335403234934068</c:v>
                </c:pt>
                <c:pt idx="4278">
                  <c:v>0.9433495974822812</c:v>
                </c:pt>
                <c:pt idx="4279">
                  <c:v>0.94334490136224147</c:v>
                </c:pt>
                <c:pt idx="4280">
                  <c:v>0.94334020485290981</c:v>
                </c:pt>
                <c:pt idx="4281">
                  <c:v>0.94333511652845792</c:v>
                </c:pt>
                <c:pt idx="4282">
                  <c:v>0.94333002774704988</c:v>
                </c:pt>
                <c:pt idx="4283">
                  <c:v>0.94332467750974014</c:v>
                </c:pt>
                <c:pt idx="4284">
                  <c:v>0.94331906574256452</c:v>
                </c:pt>
                <c:pt idx="4285">
                  <c:v>0.94331345341973383</c:v>
                </c:pt>
                <c:pt idx="4286">
                  <c:v>0.94330757946354937</c:v>
                </c:pt>
                <c:pt idx="4287">
                  <c:v>0.94330157434589623</c:v>
                </c:pt>
                <c:pt idx="4288">
                  <c:v>0.94329530745799561</c:v>
                </c:pt>
                <c:pt idx="4289">
                  <c:v>0.94328903987741464</c:v>
                </c:pt>
                <c:pt idx="4290">
                  <c:v>0.94328251041098621</c:v>
                </c:pt>
                <c:pt idx="4291">
                  <c:v>0.94327584958074906</c:v>
                </c:pt>
                <c:pt idx="4292">
                  <c:v>0.94326892671262663</c:v>
                </c:pt>
                <c:pt idx="4293">
                  <c:v>0.94326200299960661</c:v>
                </c:pt>
                <c:pt idx="4294">
                  <c:v>0.94325494778142494</c:v>
                </c:pt>
                <c:pt idx="4295">
                  <c:v>0.94324763033222658</c:v>
                </c:pt>
                <c:pt idx="4296">
                  <c:v>0.94324018124525866</c:v>
                </c:pt>
                <c:pt idx="4297">
                  <c:v>0.94323273118055362</c:v>
                </c:pt>
                <c:pt idx="4298">
                  <c:v>0.94322501868013386</c:v>
                </c:pt>
                <c:pt idx="4299">
                  <c:v>0.94321717438474317</c:v>
                </c:pt>
                <c:pt idx="4300">
                  <c:v>0.94320932900554799</c:v>
                </c:pt>
                <c:pt idx="4301">
                  <c:v>0.9432012209749574</c:v>
                </c:pt>
                <c:pt idx="4302">
                  <c:v>0.94319311178677945</c:v>
                </c:pt>
                <c:pt idx="4303">
                  <c:v>0.94318473979750894</c:v>
                </c:pt>
                <c:pt idx="4304">
                  <c:v>0.94317623573300369</c:v>
                </c:pt>
                <c:pt idx="4305">
                  <c:v>0.94316720694865896</c:v>
                </c:pt>
                <c:pt idx="4306">
                  <c:v>0.94315726054039362</c:v>
                </c:pt>
                <c:pt idx="4307">
                  <c:v>0.94314678875637425</c:v>
                </c:pt>
                <c:pt idx="4308">
                  <c:v>0.9431356603720682</c:v>
                </c:pt>
                <c:pt idx="4309">
                  <c:v>0.94312387500268613</c:v>
                </c:pt>
                <c:pt idx="4310">
                  <c:v>0.94311169422160035</c:v>
                </c:pt>
                <c:pt idx="4311">
                  <c:v>0.94309885573697594</c:v>
                </c:pt>
                <c:pt idx="4312">
                  <c:v>0.94308562120573503</c:v>
                </c:pt>
                <c:pt idx="4313">
                  <c:v>0.94307199035289824</c:v>
                </c:pt>
                <c:pt idx="4314">
                  <c:v>0.94305809400894192</c:v>
                </c:pt>
                <c:pt idx="4315">
                  <c:v>0.94304366968806241</c:v>
                </c:pt>
                <c:pt idx="4316">
                  <c:v>0.94302911053309546</c:v>
                </c:pt>
                <c:pt idx="4317">
                  <c:v>0.94301415401360422</c:v>
                </c:pt>
                <c:pt idx="4318">
                  <c:v>0.94299906231823227</c:v>
                </c:pt>
                <c:pt idx="4319">
                  <c:v>0.94298383534167152</c:v>
                </c:pt>
                <c:pt idx="4320">
                  <c:v>0.942968604297444</c:v>
                </c:pt>
                <c:pt idx="4321">
                  <c:v>0.94295310647441488</c:v>
                </c:pt>
                <c:pt idx="4322">
                  <c:v>0.94293773583084717</c:v>
                </c:pt>
                <c:pt idx="4323">
                  <c:v>0.94292222961956051</c:v>
                </c:pt>
                <c:pt idx="4324">
                  <c:v>0.94290685065657176</c:v>
                </c:pt>
                <c:pt idx="4325">
                  <c:v>0.94289159904699849</c:v>
                </c:pt>
                <c:pt idx="4326">
                  <c:v>0.94287634336317816</c:v>
                </c:pt>
                <c:pt idx="4327">
                  <c:v>0.94286147830431055</c:v>
                </c:pt>
                <c:pt idx="4328">
                  <c:v>0.94284660937716858</c:v>
                </c:pt>
                <c:pt idx="4329">
                  <c:v>0.94283213148375522</c:v>
                </c:pt>
                <c:pt idx="4330">
                  <c:v>0.94281804492316967</c:v>
                </c:pt>
                <c:pt idx="4331">
                  <c:v>0.94280408659016679</c:v>
                </c:pt>
                <c:pt idx="4332">
                  <c:v>0.94279065176987797</c:v>
                </c:pt>
                <c:pt idx="4333">
                  <c:v>0.9427777408327781</c:v>
                </c:pt>
                <c:pt idx="4334">
                  <c:v>0.94276509055905888</c:v>
                </c:pt>
                <c:pt idx="4335">
                  <c:v>0.94275309657183692</c:v>
                </c:pt>
                <c:pt idx="4336">
                  <c:v>0.94274162744271783</c:v>
                </c:pt>
                <c:pt idx="4337">
                  <c:v>0.94273068348814326</c:v>
                </c:pt>
                <c:pt idx="4338">
                  <c:v>0.94272052879242541</c:v>
                </c:pt>
                <c:pt idx="4339">
                  <c:v>0.94271089995067114</c:v>
                </c:pt>
                <c:pt idx="4340">
                  <c:v>0.94270206109602928</c:v>
                </c:pt>
                <c:pt idx="4341">
                  <c:v>0.94269388064256254</c:v>
                </c:pt>
                <c:pt idx="4342">
                  <c:v>0.94268662281110904</c:v>
                </c:pt>
                <c:pt idx="4343">
                  <c:v>0.94268015596883048</c:v>
                </c:pt>
                <c:pt idx="4344">
                  <c:v>0.94267461238040573</c:v>
                </c:pt>
                <c:pt idx="4345">
                  <c:v>0.94266999231383719</c:v>
                </c:pt>
                <c:pt idx="4346">
                  <c:v>0.94266629599249296</c:v>
                </c:pt>
                <c:pt idx="4347">
                  <c:v>0.94266365561705301</c:v>
                </c:pt>
                <c:pt idx="4348">
                  <c:v>0.94266167525567568</c:v>
                </c:pt>
                <c:pt idx="4349">
                  <c:v>0.94265956279481389</c:v>
                </c:pt>
                <c:pt idx="4350">
                  <c:v>0.94265731821987253</c:v>
                </c:pt>
                <c:pt idx="4351">
                  <c:v>0.94265480947331437</c:v>
                </c:pt>
                <c:pt idx="4352">
                  <c:v>0.94265203652047469</c:v>
                </c:pt>
                <c:pt idx="4353">
                  <c:v>0.9426493954883467</c:v>
                </c:pt>
                <c:pt idx="4354">
                  <c:v>0.94264649021252678</c:v>
                </c:pt>
                <c:pt idx="4355">
                  <c:v>0.94264371685740544</c:v>
                </c:pt>
                <c:pt idx="4356">
                  <c:v>0.94264107544213405</c:v>
                </c:pt>
                <c:pt idx="4357">
                  <c:v>0.94263843390521818</c:v>
                </c:pt>
                <c:pt idx="4358">
                  <c:v>0.94263605641798309</c:v>
                </c:pt>
                <c:pt idx="4359">
                  <c:v>0.94263381092289145</c:v>
                </c:pt>
                <c:pt idx="4360">
                  <c:v>0.94263196162563911</c:v>
                </c:pt>
                <c:pt idx="4361">
                  <c:v>0.94263037646625969</c:v>
                </c:pt>
                <c:pt idx="4362">
                  <c:v>0.94262918756798131</c:v>
                </c:pt>
                <c:pt idx="4363">
                  <c:v>0.94262839495544137</c:v>
                </c:pt>
                <c:pt idx="4364">
                  <c:v>0.9426281307488279</c:v>
                </c:pt>
                <c:pt idx="4365">
                  <c:v>0.94262839495544137</c:v>
                </c:pt>
                <c:pt idx="4366">
                  <c:v>0.94262931966900676</c:v>
                </c:pt>
                <c:pt idx="4367">
                  <c:v>0.94263077276021079</c:v>
                </c:pt>
                <c:pt idx="4368">
                  <c:v>0.94263301837422586</c:v>
                </c:pt>
                <c:pt idx="4369">
                  <c:v>0.94263592433246968</c:v>
                </c:pt>
                <c:pt idx="4370">
                  <c:v>0.94263975468888195</c:v>
                </c:pt>
                <c:pt idx="4371">
                  <c:v>0.94264437719221705</c:v>
                </c:pt>
                <c:pt idx="4372">
                  <c:v>0.94264979165091944</c:v>
                </c:pt>
                <c:pt idx="4373">
                  <c:v>0.94265626191890961</c:v>
                </c:pt>
                <c:pt idx="4374">
                  <c:v>0.94266378763871295</c:v>
                </c:pt>
                <c:pt idx="4375">
                  <c:v>0.94267223639267428</c:v>
                </c:pt>
                <c:pt idx="4376">
                  <c:v>0.94268187173279006</c:v>
                </c:pt>
                <c:pt idx="4377">
                  <c:v>0.94269269306031167</c:v>
                </c:pt>
                <c:pt idx="4378">
                  <c:v>0.94270469970287218</c:v>
                </c:pt>
                <c:pt idx="4379">
                  <c:v>0.94271789091455582</c:v>
                </c:pt>
                <c:pt idx="4380">
                  <c:v>0.94273239773965467</c:v>
                </c:pt>
                <c:pt idx="4381">
                  <c:v>0.94274821917701468</c:v>
                </c:pt>
                <c:pt idx="4382">
                  <c:v>0.94276548592244114</c:v>
                </c:pt>
                <c:pt idx="4383">
                  <c:v>0.94278432840960669</c:v>
                </c:pt>
                <c:pt idx="4384">
                  <c:v>0.94280448168417497</c:v>
                </c:pt>
                <c:pt idx="4385">
                  <c:v>0.94282620765217473</c:v>
                </c:pt>
                <c:pt idx="4386">
                  <c:v>0.94284963610956185</c:v>
                </c:pt>
                <c:pt idx="4387">
                  <c:v>0.9428746334205429</c:v>
                </c:pt>
                <c:pt idx="4388">
                  <c:v>0.94290119751782708</c:v>
                </c:pt>
                <c:pt idx="4389">
                  <c:v>0.94292972043409851</c:v>
                </c:pt>
                <c:pt idx="4390">
                  <c:v>0.94295980520274347</c:v>
                </c:pt>
                <c:pt idx="4391">
                  <c:v>0.94299184313809892</c:v>
                </c:pt>
                <c:pt idx="4392">
                  <c:v>0.94302569974265793</c:v>
                </c:pt>
                <c:pt idx="4393">
                  <c:v>0.94306124064800989</c:v>
                </c:pt>
                <c:pt idx="4394">
                  <c:v>0.94309833165565626</c:v>
                </c:pt>
                <c:pt idx="4395">
                  <c:v>0.94313670784226666</c:v>
                </c:pt>
                <c:pt idx="4396">
                  <c:v>0.94317662825630555</c:v>
                </c:pt>
                <c:pt idx="4397">
                  <c:v>0.94321782811741894</c:v>
                </c:pt>
                <c:pt idx="4398">
                  <c:v>0.94326043524915426</c:v>
                </c:pt>
                <c:pt idx="4399">
                  <c:v>0.94330444643804356</c:v>
                </c:pt>
                <c:pt idx="4400">
                  <c:v>0.9433495974822812</c:v>
                </c:pt>
                <c:pt idx="4401">
                  <c:v>0.94339614627450274</c:v>
                </c:pt>
                <c:pt idx="4402">
                  <c:v>0.94344395908423495</c:v>
                </c:pt>
                <c:pt idx="4403">
                  <c:v>0.94349290253061613</c:v>
                </c:pt>
                <c:pt idx="4404">
                  <c:v>0.94354310360451688</c:v>
                </c:pt>
                <c:pt idx="4405">
                  <c:v>0.94359442899938817</c:v>
                </c:pt>
                <c:pt idx="4406">
                  <c:v>0.9436468755668308</c:v>
                </c:pt>
                <c:pt idx="4407">
                  <c:v>0.94370056972604799</c:v>
                </c:pt>
                <c:pt idx="4408">
                  <c:v>0.94375524880075867</c:v>
                </c:pt>
                <c:pt idx="4409">
                  <c:v>0.94381090982093929</c:v>
                </c:pt>
                <c:pt idx="4410">
                  <c:v>0.94386767901483559</c:v>
                </c:pt>
                <c:pt idx="4411">
                  <c:v>0.94392555291115954</c:v>
                </c:pt>
                <c:pt idx="4412">
                  <c:v>0.94398439899298392</c:v>
                </c:pt>
                <c:pt idx="4413">
                  <c:v>0.94404408523015104</c:v>
                </c:pt>
                <c:pt idx="4414">
                  <c:v>0.94410486621163103</c:v>
                </c:pt>
                <c:pt idx="4415">
                  <c:v>0.94416648110824908</c:v>
                </c:pt>
                <c:pt idx="4416">
                  <c:v>0.94422892701563632</c:v>
                </c:pt>
                <c:pt idx="4417">
                  <c:v>0.94429220099248889</c:v>
                </c:pt>
                <c:pt idx="4418">
                  <c:v>0.94435642818500454</c:v>
                </c:pt>
                <c:pt idx="4419">
                  <c:v>0.94442147715523017</c:v>
                </c:pt>
                <c:pt idx="4420">
                  <c:v>0.94448721702403571</c:v>
                </c:pt>
                <c:pt idx="4421">
                  <c:v>0.94455377282863673</c:v>
                </c:pt>
                <c:pt idx="4422">
                  <c:v>0.94462101393190212</c:v>
                </c:pt>
                <c:pt idx="4423">
                  <c:v>0.94468906500423211</c:v>
                </c:pt>
                <c:pt idx="4424">
                  <c:v>0.94475779565824514</c:v>
                </c:pt>
                <c:pt idx="4425">
                  <c:v>0.94482707611136618</c:v>
                </c:pt>
                <c:pt idx="4426">
                  <c:v>0.94489703095926947</c:v>
                </c:pt>
                <c:pt idx="4427">
                  <c:v>0.94496765741519129</c:v>
                </c:pt>
                <c:pt idx="4428">
                  <c:v>0.94503882611546874</c:v>
                </c:pt>
                <c:pt idx="4429">
                  <c:v>0.94511066110873099</c:v>
                </c:pt>
                <c:pt idx="4430">
                  <c:v>0.94518290709910002</c:v>
                </c:pt>
                <c:pt idx="4431">
                  <c:v>0.94525581432255046</c:v>
                </c:pt>
                <c:pt idx="4432">
                  <c:v>0.94532912811839953</c:v>
                </c:pt>
                <c:pt idx="4433">
                  <c:v>0.94540284659258322</c:v>
                </c:pt>
                <c:pt idx="4434">
                  <c:v>0.9454770933861848</c:v>
                </c:pt>
                <c:pt idx="4435">
                  <c:v>0.94555186607231834</c:v>
                </c:pt>
                <c:pt idx="4436">
                  <c:v>0.94562691181251279</c:v>
                </c:pt>
                <c:pt idx="4437">
                  <c:v>0.94570235421943483</c:v>
                </c:pt>
                <c:pt idx="4438">
                  <c:v>0.9457785659036726</c:v>
                </c:pt>
                <c:pt idx="4439">
                  <c:v>0.94585728871337549</c:v>
                </c:pt>
                <c:pt idx="4440">
                  <c:v>0.94593888483748378</c:v>
                </c:pt>
                <c:pt idx="4441">
                  <c:v>0.94602296807561848</c:v>
                </c:pt>
                <c:pt idx="4442">
                  <c:v>0.94610952643443014</c:v>
                </c:pt>
                <c:pt idx="4443">
                  <c:v>0.94619829981534209</c:v>
                </c:pt>
                <c:pt idx="4444">
                  <c:v>0.94628915313496553</c:v>
                </c:pt>
                <c:pt idx="4445">
                  <c:v>0.94638195189639862</c:v>
                </c:pt>
                <c:pt idx="4446">
                  <c:v>0.94647656223768073</c:v>
                </c:pt>
                <c:pt idx="4447">
                  <c:v>0.94657272795625247</c:v>
                </c:pt>
                <c:pt idx="4448">
                  <c:v>0.94667031726720852</c:v>
                </c:pt>
                <c:pt idx="4449">
                  <c:v>0.94676907659636644</c:v>
                </c:pt>
                <c:pt idx="4450">
                  <c:v>0.94686912111737875</c:v>
                </c:pt>
                <c:pt idx="4451">
                  <c:v>0.94697007657493881</c:v>
                </c:pt>
                <c:pt idx="4452">
                  <c:v>0.94707169331461705</c:v>
                </c:pt>
                <c:pt idx="4453">
                  <c:v>0.94717408843297946</c:v>
                </c:pt>
                <c:pt idx="4454">
                  <c:v>0.94727701385771779</c:v>
                </c:pt>
                <c:pt idx="4455">
                  <c:v>0.94738022339197592</c:v>
                </c:pt>
                <c:pt idx="4456">
                  <c:v>0.94748359365691104</c:v>
                </c:pt>
                <c:pt idx="4457">
                  <c:v>0.94758712291006642</c:v>
                </c:pt>
                <c:pt idx="4458">
                  <c:v>0.94769044806878711</c:v>
                </c:pt>
                <c:pt idx="4459">
                  <c:v>0.94779356953541893</c:v>
                </c:pt>
                <c:pt idx="4460">
                  <c:v>0.94789624776542014</c:v>
                </c:pt>
                <c:pt idx="4461">
                  <c:v>0.94799848457531077</c:v>
                </c:pt>
                <c:pt idx="4462">
                  <c:v>0.94809992326015857</c:v>
                </c:pt>
                <c:pt idx="4463">
                  <c:v>0.94820068698276649</c:v>
                </c:pt>
                <c:pt idx="4464">
                  <c:v>0.94830030273829713</c:v>
                </c:pt>
                <c:pt idx="4465">
                  <c:v>0.94839901403277116</c:v>
                </c:pt>
                <c:pt idx="4466">
                  <c:v>0.94849646954544797</c:v>
                </c:pt>
                <c:pt idx="4467">
                  <c:v>0.94859255731358871</c:v>
                </c:pt>
                <c:pt idx="4468">
                  <c:v>0.94868704800552717</c:v>
                </c:pt>
                <c:pt idx="4469">
                  <c:v>0.94878006771221801</c:v>
                </c:pt>
                <c:pt idx="4470">
                  <c:v>0.94887127062459697</c:v>
                </c:pt>
                <c:pt idx="4471">
                  <c:v>0.94896054833005639</c:v>
                </c:pt>
                <c:pt idx="4472">
                  <c:v>0.94904791035207636</c:v>
                </c:pt>
                <c:pt idx="4473">
                  <c:v>0.94913301462387056</c:v>
                </c:pt>
                <c:pt idx="4474">
                  <c:v>0.94921598889996439</c:v>
                </c:pt>
                <c:pt idx="4475">
                  <c:v>0.94929649289931017</c:v>
                </c:pt>
                <c:pt idx="4476">
                  <c:v>0.94937453794683413</c:v>
                </c:pt>
                <c:pt idx="4477">
                  <c:v>0.94944990221904269</c:v>
                </c:pt>
                <c:pt idx="4478">
                  <c:v>0.94952248110800563</c:v>
                </c:pt>
                <c:pt idx="4479">
                  <c:v>0.94959228629508619</c:v>
                </c:pt>
                <c:pt idx="4480">
                  <c:v>0.94965898126256321</c:v>
                </c:pt>
                <c:pt idx="4481">
                  <c:v>0.94972269387414876</c:v>
                </c:pt>
                <c:pt idx="4482">
                  <c:v>0.94978308835018899</c:v>
                </c:pt>
                <c:pt idx="4483">
                  <c:v>0.94984006096224949</c:v>
                </c:pt>
                <c:pt idx="4484">
                  <c:v>0.94989373857122861</c:v>
                </c:pt>
                <c:pt idx="4485">
                  <c:v>0.94994643672602075</c:v>
                </c:pt>
                <c:pt idx="4486">
                  <c:v>0.94999953998006781</c:v>
                </c:pt>
                <c:pt idx="4487">
                  <c:v>0.95005281691116494</c:v>
                </c:pt>
                <c:pt idx="4488">
                  <c:v>0.95010615195911963</c:v>
                </c:pt>
                <c:pt idx="4489">
                  <c:v>0.95015931529208064</c:v>
                </c:pt>
                <c:pt idx="4490">
                  <c:v>0.95021242197797817</c:v>
                </c:pt>
                <c:pt idx="4491">
                  <c:v>0.95026512852203715</c:v>
                </c:pt>
                <c:pt idx="4492">
                  <c:v>0.9503174360756439</c:v>
                </c:pt>
                <c:pt idx="4493">
                  <c:v>0.95036911722257034</c:v>
                </c:pt>
                <c:pt idx="4494">
                  <c:v>0.95042017380381194</c:v>
                </c:pt>
                <c:pt idx="4495">
                  <c:v>0.95047049359112734</c:v>
                </c:pt>
                <c:pt idx="4496">
                  <c:v>0.95051985085801494</c:v>
                </c:pt>
                <c:pt idx="4497">
                  <c:v>0.95056813456020206</c:v>
                </c:pt>
                <c:pt idx="4498">
                  <c:v>0.9506153477455308</c:v>
                </c:pt>
                <c:pt idx="4499">
                  <c:v>0.95066137978613707</c:v>
                </c:pt>
                <c:pt idx="4500">
                  <c:v>0.95070589339142153</c:v>
                </c:pt>
                <c:pt idx="4501">
                  <c:v>0.95074900599980439</c:v>
                </c:pt>
                <c:pt idx="4502">
                  <c:v>0.9507904946004534</c:v>
                </c:pt>
                <c:pt idx="4503">
                  <c:v>0.95083025001780064</c:v>
                </c:pt>
                <c:pt idx="4504">
                  <c:v>0.95086827639719684</c:v>
                </c:pt>
                <c:pt idx="4505">
                  <c:v>0.95090423856129191</c:v>
                </c:pt>
                <c:pt idx="4506">
                  <c:v>0.95093825396995646</c:v>
                </c:pt>
                <c:pt idx="4507">
                  <c:v>0.9509701008435909</c:v>
                </c:pt>
                <c:pt idx="4508">
                  <c:v>0.95099967054823442</c:v>
                </c:pt>
                <c:pt idx="4509">
                  <c:v>0.95102685441524382</c:v>
                </c:pt>
                <c:pt idx="4510">
                  <c:v>0.95105154368859912</c:v>
                </c:pt>
                <c:pt idx="4511">
                  <c:v>0.95107362946971619</c:v>
                </c:pt>
                <c:pt idx="4512">
                  <c:v>0.95109311527213958</c:v>
                </c:pt>
                <c:pt idx="4513">
                  <c:v>0.95110966647362294</c:v>
                </c:pt>
                <c:pt idx="4514">
                  <c:v>0.95112328604877427</c:v>
                </c:pt>
                <c:pt idx="4515">
                  <c:v>0.95113397644482245</c:v>
                </c:pt>
                <c:pt idx="4516">
                  <c:v>0.95114140208027675</c:v>
                </c:pt>
                <c:pt idx="4517">
                  <c:v>0.95114556444289833</c:v>
                </c:pt>
                <c:pt idx="4518">
                  <c:v>0.95114646436657002</c:v>
                </c:pt>
                <c:pt idx="4519">
                  <c:v>0.95114376454582261</c:v>
                </c:pt>
                <c:pt idx="4520">
                  <c:v>0.95113757689385192</c:v>
                </c:pt>
                <c:pt idx="4521">
                  <c:v>0.95112767502062934</c:v>
                </c:pt>
                <c:pt idx="4522">
                  <c:v>0.95111394410429806</c:v>
                </c:pt>
                <c:pt idx="4523">
                  <c:v>0.95109626831388061</c:v>
                </c:pt>
                <c:pt idx="4524">
                  <c:v>0.95107453071846693</c:v>
                </c:pt>
                <c:pt idx="4525">
                  <c:v>0.95104861319324818</c:v>
                </c:pt>
                <c:pt idx="4526">
                  <c:v>0.95101839632231089</c:v>
                </c:pt>
                <c:pt idx="4527">
                  <c:v>0.95098387216203162</c:v>
                </c:pt>
                <c:pt idx="4528">
                  <c:v>0.95094480572546614</c:v>
                </c:pt>
                <c:pt idx="4529">
                  <c:v>0.95090107313853611</c:v>
                </c:pt>
                <c:pt idx="4530">
                  <c:v>0.95085254881401504</c:v>
                </c:pt>
                <c:pt idx="4531">
                  <c:v>0.95079921862571448</c:v>
                </c:pt>
                <c:pt idx="4532">
                  <c:v>0.95074084019140304</c:v>
                </c:pt>
                <c:pt idx="4533">
                  <c:v>0.95067728211484459</c:v>
                </c:pt>
                <c:pt idx="4534">
                  <c:v>0.950608751987991</c:v>
                </c:pt>
                <c:pt idx="4535">
                  <c:v>0.95053534321867839</c:v>
                </c:pt>
                <c:pt idx="4536">
                  <c:v>0.95045726249943263</c:v>
                </c:pt>
                <c:pt idx="4537">
                  <c:v>0.95037448806049429</c:v>
                </c:pt>
                <c:pt idx="4538">
                  <c:v>0.95028722573500246</c:v>
                </c:pt>
                <c:pt idx="4539">
                  <c:v>0.95019545234668945</c:v>
                </c:pt>
                <c:pt idx="4540">
                  <c:v>0.95009937329366756</c:v>
                </c:pt>
                <c:pt idx="4541">
                  <c:v>0.94999919458793325</c:v>
                </c:pt>
                <c:pt idx="4542">
                  <c:v>0.94989477692584523</c:v>
                </c:pt>
                <c:pt idx="4543">
                  <c:v>0.94978644147088875</c:v>
                </c:pt>
                <c:pt idx="4544">
                  <c:v>0.94967427964880924</c:v>
                </c:pt>
                <c:pt idx="4545">
                  <c:v>0.94955826688195799</c:v>
                </c:pt>
                <c:pt idx="4546">
                  <c:v>0.94943872697740117</c:v>
                </c:pt>
                <c:pt idx="4547">
                  <c:v>0.94931551943831038</c:v>
                </c:pt>
                <c:pt idx="4548">
                  <c:v>0.94918885284696775</c:v>
                </c:pt>
                <c:pt idx="4549">
                  <c:v>0.94905893738174718</c:v>
                </c:pt>
                <c:pt idx="4550">
                  <c:v>0.94892574975920763</c:v>
                </c:pt>
                <c:pt idx="4551">
                  <c:v>0.94878950190347422</c:v>
                </c:pt>
                <c:pt idx="4552">
                  <c:v>0.94865017120008188</c:v>
                </c:pt>
                <c:pt idx="4553">
                  <c:v>0.94850809017790461</c:v>
                </c:pt>
                <c:pt idx="4554">
                  <c:v>0.94836311922429539</c:v>
                </c:pt>
                <c:pt idx="4555">
                  <c:v>0.94821547463999767</c:v>
                </c:pt>
                <c:pt idx="4556">
                  <c:v>0.94806537501128296</c:v>
                </c:pt>
                <c:pt idx="4557">
                  <c:v>0.94791280145385726</c:v>
                </c:pt>
                <c:pt idx="4558">
                  <c:v>0.94775785502949272</c:v>
                </c:pt>
                <c:pt idx="4559">
                  <c:v>0.94760075855341597</c:v>
                </c:pt>
                <c:pt idx="4560">
                  <c:v>0.94744161643675617</c:v>
                </c:pt>
                <c:pt idx="4561">
                  <c:v>0.94728041292467813</c:v>
                </c:pt>
                <c:pt idx="4562">
                  <c:v>0.94711737556290587</c:v>
                </c:pt>
                <c:pt idx="4563">
                  <c:v>0.94695273470059738</c:v>
                </c:pt>
                <c:pt idx="4564">
                  <c:v>0.94678635598224392</c:v>
                </c:pt>
                <c:pt idx="4565">
                  <c:v>0.94661847211465178</c:v>
                </c:pt>
                <c:pt idx="4566">
                  <c:v>0.94644931876490601</c:v>
                </c:pt>
                <c:pt idx="4567">
                  <c:v>0.94627888722900289</c:v>
                </c:pt>
                <c:pt idx="4568">
                  <c:v>0.94610741690732425</c:v>
                </c:pt>
                <c:pt idx="4569">
                  <c:v>0.94593490132055513</c:v>
                </c:pt>
                <c:pt idx="4570">
                  <c:v>0.94576158371745378</c:v>
                </c:pt>
                <c:pt idx="4571">
                  <c:v>0.94558758521746278</c:v>
                </c:pt>
                <c:pt idx="4572">
                  <c:v>0.94541290283366519</c:v>
                </c:pt>
                <c:pt idx="4573">
                  <c:v>0.94523778575472384</c:v>
                </c:pt>
                <c:pt idx="4574">
                  <c:v>0.94506248639104229</c:v>
                </c:pt>
                <c:pt idx="4575">
                  <c:v>0.94488687968232365</c:v>
                </c:pt>
                <c:pt idx="4576">
                  <c:v>0.94471122088094761</c:v>
                </c:pt>
                <c:pt idx="4577">
                  <c:v>0.94453576848459242</c:v>
                </c:pt>
                <c:pt idx="4578">
                  <c:v>0.94436039988908083</c:v>
                </c:pt>
                <c:pt idx="4579">
                  <c:v>0.94418563347542972</c:v>
                </c:pt>
                <c:pt idx="4580">
                  <c:v>0.94400877103938552</c:v>
                </c:pt>
                <c:pt idx="4581">
                  <c:v>0.94382708001392923</c:v>
                </c:pt>
                <c:pt idx="4582">
                  <c:v>0.9436406468451406</c:v>
                </c:pt>
                <c:pt idx="4583">
                  <c:v>0.9434498189099958</c:v>
                </c:pt>
                <c:pt idx="4584">
                  <c:v>0.94325455579913697</c:v>
                </c:pt>
                <c:pt idx="4585">
                  <c:v>0.94305520943703502</c:v>
                </c:pt>
                <c:pt idx="4586">
                  <c:v>0.9428517415679929</c:v>
                </c:pt>
                <c:pt idx="4587">
                  <c:v>0.94264464132401293</c:v>
                </c:pt>
                <c:pt idx="4588">
                  <c:v>0.94243374196998198</c:v>
                </c:pt>
                <c:pt idx="4589">
                  <c:v>0.94221953933659464</c:v>
                </c:pt>
                <c:pt idx="4590">
                  <c:v>0.94200186880931824</c:v>
                </c:pt>
                <c:pt idx="4591">
                  <c:v>0.94178123345460807</c:v>
                </c:pt>
                <c:pt idx="4592">
                  <c:v>0.94155760570548952</c:v>
                </c:pt>
                <c:pt idx="4593">
                  <c:v>0.94133136282822505</c:v>
                </c:pt>
                <c:pt idx="4594">
                  <c:v>0.94110248112814965</c:v>
                </c:pt>
                <c:pt idx="4595">
                  <c:v>0.94087134502877123</c:v>
                </c:pt>
                <c:pt idx="4596">
                  <c:v>0.94063807170380476</c:v>
                </c:pt>
                <c:pt idx="4597">
                  <c:v>0.94040278026179125</c:v>
                </c:pt>
                <c:pt idx="4598">
                  <c:v>0.94016572956548494</c:v>
                </c:pt>
                <c:pt idx="4599">
                  <c:v>0.93992718270053022</c:v>
                </c:pt>
                <c:pt idx="4600">
                  <c:v>0.93968726817439396</c:v>
                </c:pt>
                <c:pt idx="4601">
                  <c:v>0.93944625606477516</c:v>
                </c:pt>
                <c:pt idx="4602">
                  <c:v>0.93920442084819833</c:v>
                </c:pt>
                <c:pt idx="4603">
                  <c:v>0.93896176035331269</c:v>
                </c:pt>
                <c:pt idx="4604">
                  <c:v>0.93871855461794551</c:v>
                </c:pt>
                <c:pt idx="4605">
                  <c:v>0.93847522983581366</c:v>
                </c:pt>
                <c:pt idx="4606">
                  <c:v>0.93823179227084208</c:v>
                </c:pt>
                <c:pt idx="4607">
                  <c:v>0.93798853379048064</c:v>
                </c:pt>
                <c:pt idx="4608">
                  <c:v>0.9377457507716197</c:v>
                </c:pt>
                <c:pt idx="4609">
                  <c:v>0.93750360018152645</c:v>
                </c:pt>
                <c:pt idx="4610">
                  <c:v>0.93726224122964841</c:v>
                </c:pt>
                <c:pt idx="4611">
                  <c:v>0.93702212537407314</c:v>
                </c:pt>
                <c:pt idx="4612">
                  <c:v>0.93678327399056538</c:v>
                </c:pt>
                <c:pt idx="4613">
                  <c:v>0.93654614673026704</c:v>
                </c:pt>
                <c:pt idx="4614">
                  <c:v>0.93631076975306282</c:v>
                </c:pt>
                <c:pt idx="4615">
                  <c:v>0.93607761066013584</c:v>
                </c:pt>
                <c:pt idx="4616">
                  <c:v>0.93584670016012139</c:v>
                </c:pt>
                <c:pt idx="4617">
                  <c:v>0.93561851347964775</c:v>
                </c:pt>
                <c:pt idx="4618">
                  <c:v>0.93539308557133904</c:v>
                </c:pt>
                <c:pt idx="4619">
                  <c:v>0.93517089887812566</c:v>
                </c:pt>
                <c:pt idx="4620">
                  <c:v>0.93495199221997072</c:v>
                </c:pt>
                <c:pt idx="4621">
                  <c:v>0.93473670448562574</c:v>
                </c:pt>
                <c:pt idx="4622">
                  <c:v>0.9345255287340184</c:v>
                </c:pt>
                <c:pt idx="4623">
                  <c:v>0.93431835820231313</c:v>
                </c:pt>
                <c:pt idx="4624">
                  <c:v>0.93411569029931085</c:v>
                </c:pt>
                <c:pt idx="4625">
                  <c:v>0.93391772285920704</c:v>
                </c:pt>
                <c:pt idx="4626">
                  <c:v>0.9337248071703067</c:v>
                </c:pt>
                <c:pt idx="4627">
                  <c:v>0.93353714393460752</c:v>
                </c:pt>
                <c:pt idx="4628">
                  <c:v>0.93335493436639994</c:v>
                </c:pt>
                <c:pt idx="4629">
                  <c:v>0.93317684140584178</c:v>
                </c:pt>
                <c:pt idx="4630">
                  <c:v>0.93300074092393426</c:v>
                </c:pt>
                <c:pt idx="4631">
                  <c:v>0.93282680583609323</c:v>
                </c:pt>
                <c:pt idx="4632">
                  <c:v>0.93265490033061971</c:v>
                </c:pt>
                <c:pt idx="4633">
                  <c:v>0.93248504228393581</c:v>
                </c:pt>
                <c:pt idx="4634">
                  <c:v>0.93231724939130511</c:v>
                </c:pt>
                <c:pt idx="4635">
                  <c:v>0.93215153916376547</c:v>
                </c:pt>
                <c:pt idx="4636">
                  <c:v>0.93198808552848755</c:v>
                </c:pt>
                <c:pt idx="4637">
                  <c:v>0.93182674975889968</c:v>
                </c:pt>
                <c:pt idx="4638">
                  <c:v>0.93166754878047697</c:v>
                </c:pt>
                <c:pt idx="4639">
                  <c:v>0.93151049932231345</c:v>
                </c:pt>
                <c:pt idx="4640">
                  <c:v>0.93135545985448243</c:v>
                </c:pt>
                <c:pt idx="4641">
                  <c:v>0.93120276247239298</c:v>
                </c:pt>
                <c:pt idx="4642">
                  <c:v>0.93105242435335134</c:v>
                </c:pt>
                <c:pt idx="4643">
                  <c:v>0.93090398513847195</c:v>
                </c:pt>
                <c:pt idx="4644">
                  <c:v>0.93075809624077621</c:v>
                </c:pt>
                <c:pt idx="4645">
                  <c:v>0.9306141360862008</c:v>
                </c:pt>
                <c:pt idx="4646">
                  <c:v>0.93047259825566453</c:v>
                </c:pt>
                <c:pt idx="4647">
                  <c:v>0.93033333836893395</c:v>
                </c:pt>
                <c:pt idx="4648">
                  <c:v>0.9301963712597503</c:v>
                </c:pt>
                <c:pt idx="4649">
                  <c:v>0.9300615504985934</c:v>
                </c:pt>
                <c:pt idx="4650">
                  <c:v>0.92992905089741207</c:v>
                </c:pt>
                <c:pt idx="4651">
                  <c:v>0.92979888662568333</c:v>
                </c:pt>
                <c:pt idx="4652">
                  <c:v>0.92967107162112017</c:v>
                </c:pt>
                <c:pt idx="4653">
                  <c:v>0.92954561958718529</c:v>
                </c:pt>
                <c:pt idx="4654">
                  <c:v>0.92942238147985823</c:v>
                </c:pt>
                <c:pt idx="4655">
                  <c:v>0.92930153248142733</c:v>
                </c:pt>
                <c:pt idx="4656">
                  <c:v>0.92918308559467078</c:v>
                </c:pt>
                <c:pt idx="4657">
                  <c:v>0.9290668902493473</c:v>
                </c:pt>
                <c:pt idx="4658">
                  <c:v>0.92895312176436029</c:v>
                </c:pt>
                <c:pt idx="4659">
                  <c:v>0.92884179242145204</c:v>
                </c:pt>
                <c:pt idx="4660">
                  <c:v>0.92873275015332657</c:v>
                </c:pt>
                <c:pt idx="4661">
                  <c:v>0.92862617034719852</c:v>
                </c:pt>
                <c:pt idx="4662">
                  <c:v>0.92852189996026691</c:v>
                </c:pt>
                <c:pt idx="4663">
                  <c:v>0.92842011439322092</c:v>
                </c:pt>
                <c:pt idx="4664">
                  <c:v>0.92832065964191901</c:v>
                </c:pt>
                <c:pt idx="4665">
                  <c:v>0.92822371109079882</c:v>
                </c:pt>
                <c:pt idx="4666">
                  <c:v>0.92812911378906604</c:v>
                </c:pt>
                <c:pt idx="4667">
                  <c:v>0.92803704307530743</c:v>
                </c:pt>
                <c:pt idx="4668">
                  <c:v>0.92794734306728488</c:v>
                </c:pt>
                <c:pt idx="4669">
                  <c:v>0.92786002292003511</c:v>
                </c:pt>
                <c:pt idx="4670">
                  <c:v>0.92777525785691461</c:v>
                </c:pt>
                <c:pt idx="4671">
                  <c:v>0.92769289063636284</c:v>
                </c:pt>
                <c:pt idx="4672">
                  <c:v>0.92761309636301914</c:v>
                </c:pt>
                <c:pt idx="4673">
                  <c:v>0.92753555004848998</c:v>
                </c:pt>
                <c:pt idx="4674">
                  <c:v>0.92746059316023444</c:v>
                </c:pt>
                <c:pt idx="4675">
                  <c:v>0.92738823390252512</c:v>
                </c:pt>
                <c:pt idx="4676">
                  <c:v>0.927318145489191</c:v>
                </c:pt>
                <c:pt idx="4677">
                  <c:v>0.92725066965685521</c:v>
                </c:pt>
                <c:pt idx="4678">
                  <c:v>0.9271856461439324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0F0-43B7-A3B2-68D52A8EFC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291944"/>
        <c:axId val="228916624"/>
      </c:scatterChart>
      <c:valAx>
        <c:axId val="189291944"/>
        <c:scaling>
          <c:orientation val="minMax"/>
          <c:max val="25"/>
          <c:min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303030"/>
                    </a:solidFill>
                    <a:latin typeface="+mj-lt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400" b="1">
                    <a:solidFill>
                      <a:srgbClr val="303030"/>
                    </a:solidFill>
                    <a:latin typeface="+mj-lt"/>
                  </a:rPr>
                  <a:t>Wavelength (</a:t>
                </a:r>
                <a:r>
                  <a:rPr lang="en-GB" sz="1400" b="1">
                    <a:solidFill>
                      <a:srgbClr val="303030"/>
                    </a:solidFill>
                    <a:latin typeface="+mj-lt"/>
                    <a:sym typeface="Symbol" panose="05050102010706020507" pitchFamily="18" charset="2"/>
                  </a:rPr>
                  <a:t>m)</a:t>
                </a:r>
                <a:endParaRPr lang="en-GB" sz="1400" b="1">
                  <a:solidFill>
                    <a:srgbClr val="303030"/>
                  </a:solidFill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.40814034856568454"/>
              <c:y val="0.9022313209263191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rgbClr val="303030"/>
                  </a:solidFill>
                  <a:latin typeface="+mj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rgbClr val="30303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28916624"/>
        <c:crossesAt val="-0.1"/>
        <c:crossBetween val="midCat"/>
        <c:majorUnit val="2"/>
      </c:valAx>
      <c:valAx>
        <c:axId val="228916624"/>
        <c:scaling>
          <c:orientation val="minMax"/>
          <c:max val="1.0900000000000001"/>
          <c:min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303030"/>
                    </a:solidFill>
                    <a:latin typeface="+mj-lt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400" b="1">
                    <a:solidFill>
                      <a:srgbClr val="303030"/>
                    </a:solidFill>
                    <a:latin typeface="+mj-lt"/>
                  </a:rPr>
                  <a:t>Emissivity</a:t>
                </a:r>
              </a:p>
            </c:rich>
          </c:tx>
          <c:layout>
            <c:manualLayout>
              <c:xMode val="edge"/>
              <c:yMode val="edge"/>
              <c:x val="1.1582174089699995E-2"/>
              <c:y val="0.3754696061082431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rgbClr val="303030"/>
                  </a:solidFill>
                  <a:latin typeface="+mj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rgbClr val="30303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9291944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3142141910838795"/>
          <c:y val="0.58578033810546015"/>
          <c:w val="0.51422655777583914"/>
          <c:h val="0.12549665427863807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08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09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30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34950" y="1069975"/>
            <a:ext cx="9518650" cy="5354638"/>
          </a:xfrm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fr-FR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14163C8-DB44-4BDF-AF3A-17D61B01BA21}" type="slidenum">
              <a:rPr lang="en-GB" altLang="fr-FR"/>
              <a:pPr/>
              <a:t>8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043628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Benoit Teissandier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3660-D74B-4399-A077-89DCD55C3E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54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Benoit Teissandier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09.11.2022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Benoit Teissandier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emf"/><Relationship Id="rId7" Type="http://schemas.openxmlformats.org/officeDocument/2006/relationships/image" Target="../media/image16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wmf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20.emf"/><Relationship Id="rId7" Type="http://schemas.openxmlformats.org/officeDocument/2006/relationships/hyperlink" Target="https://edms.cern.ch/document/347564/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edms.cern.ch/document/1332721/1" TargetMode="Externa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png"/><Relationship Id="rId7" Type="http://schemas.openxmlformats.org/officeDocument/2006/relationships/chart" Target="../charts/chart1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jpe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7.png"/><Relationship Id="rId5" Type="http://schemas.openxmlformats.org/officeDocument/2006/relationships/image" Target="../media/image32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49.pn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12" Type="http://schemas.openxmlformats.org/officeDocument/2006/relationships/image" Target="../media/image4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3.jpeg"/><Relationship Id="rId11" Type="http://schemas.openxmlformats.org/officeDocument/2006/relationships/image" Target="../media/image47.jpeg"/><Relationship Id="rId5" Type="http://schemas.openxmlformats.org/officeDocument/2006/relationships/image" Target="../media/image42.jpeg"/><Relationship Id="rId10" Type="http://schemas.openxmlformats.org/officeDocument/2006/relationships/image" Target="../media/image6.jpeg"/><Relationship Id="rId4" Type="http://schemas.openxmlformats.org/officeDocument/2006/relationships/image" Target="../media/image41.jpeg"/><Relationship Id="rId9" Type="http://schemas.openxmlformats.org/officeDocument/2006/relationships/image" Target="../media/image46.emf"/><Relationship Id="rId14" Type="http://schemas.openxmlformats.org/officeDocument/2006/relationships/image" Target="../media/image5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160621" cy="2153265"/>
          </a:xfrm>
        </p:spPr>
        <p:txBody>
          <a:bodyPr/>
          <a:lstStyle/>
          <a:p>
            <a:r>
              <a:rPr lang="en-GB" dirty="0" smtClean="0"/>
              <a:t>Surface contamination </a:t>
            </a:r>
            <a:r>
              <a:rPr lang="en-GB" dirty="0"/>
              <a:t>detection by </a:t>
            </a:r>
            <a:r>
              <a:rPr lang="en-GB" dirty="0" smtClean="0"/>
              <a:t>FTIR </a:t>
            </a:r>
            <a:r>
              <a:rPr lang="en-GB" dirty="0"/>
              <a:t>and XRF spectroscopy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611" y="5445224"/>
            <a:ext cx="11376026" cy="803787"/>
          </a:xfrm>
        </p:spPr>
        <p:txBody>
          <a:bodyPr/>
          <a:lstStyle/>
          <a:p>
            <a:r>
              <a:rPr lang="en-US" sz="1800" dirty="0" smtClean="0"/>
              <a:t>Benoit Teissandier </a:t>
            </a:r>
            <a:r>
              <a:rPr lang="en-US" sz="1800" dirty="0"/>
              <a:t>– TE/VSC</a:t>
            </a:r>
          </a:p>
          <a:p>
            <a:pPr algn="l"/>
            <a:r>
              <a:rPr lang="en-US" sz="1800" dirty="0" smtClean="0"/>
              <a:t>Chemistry Lab. (10/R-015)</a:t>
            </a:r>
          </a:p>
          <a:p>
            <a:r>
              <a:rPr lang="en-US" sz="1800" dirty="0" smtClean="0"/>
              <a:t>09/11/2022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b="1" dirty="0" smtClean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Analysis of </a:t>
            </a:r>
            <a:r>
              <a:rPr lang="en-US" sz="3200" b="1" u="sng" dirty="0" smtClean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organic compounds </a:t>
            </a:r>
            <a:r>
              <a:rPr lang="en-US" sz="3200" b="1" dirty="0" smtClean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by infrared spectroscopy</a:t>
            </a:r>
            <a:endParaRPr lang="fr-FR" sz="3200" dirty="0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97406" y="788962"/>
            <a:ext cx="4433385" cy="1353140"/>
            <a:chOff x="8024884" y="5232491"/>
            <a:chExt cx="2854194" cy="1234532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1957" y="5232491"/>
              <a:ext cx="2840048" cy="1234532"/>
            </a:xfrm>
            <a:prstGeom prst="rect">
              <a:avLst/>
            </a:prstGeom>
          </p:spPr>
        </p:pic>
        <p:cxnSp>
          <p:nvCxnSpPr>
            <p:cNvPr id="36" name="Straight Connector 35"/>
            <p:cNvCxnSpPr/>
            <p:nvPr/>
          </p:nvCxnSpPr>
          <p:spPr>
            <a:xfrm>
              <a:off x="10334210" y="5927370"/>
              <a:ext cx="108365" cy="209343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10369342" y="5704558"/>
              <a:ext cx="219283" cy="97648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10340561" y="5484921"/>
              <a:ext cx="108364" cy="275196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9946481" y="5888831"/>
              <a:ext cx="269082" cy="140565"/>
            </a:xfrm>
            <a:prstGeom prst="line">
              <a:avLst/>
            </a:prstGeom>
            <a:ln w="4762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9096375" y="5888831"/>
              <a:ext cx="283369" cy="128719"/>
            </a:xfrm>
            <a:prstGeom prst="line">
              <a:avLst/>
            </a:prstGeom>
            <a:ln w="4762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 flipV="1">
              <a:off x="9534525" y="5888831"/>
              <a:ext cx="293309" cy="140566"/>
            </a:xfrm>
            <a:prstGeom prst="line">
              <a:avLst/>
            </a:prstGeom>
            <a:ln w="4762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8684419" y="5888831"/>
              <a:ext cx="293309" cy="140566"/>
            </a:xfrm>
            <a:prstGeom prst="line">
              <a:avLst/>
            </a:prstGeom>
            <a:ln w="4762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9479756" y="5484921"/>
              <a:ext cx="54770" cy="275196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9340056" y="5503069"/>
              <a:ext cx="89694" cy="257048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551789" y="5505450"/>
              <a:ext cx="64367" cy="276225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8442314" y="5915894"/>
              <a:ext cx="120323" cy="193147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8327494" y="5728515"/>
              <a:ext cx="218813" cy="82234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ounded Rectangle 48"/>
            <p:cNvSpPr/>
            <p:nvPr/>
          </p:nvSpPr>
          <p:spPr>
            <a:xfrm>
              <a:off x="8327494" y="5307272"/>
              <a:ext cx="299510" cy="195797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8160544" y="6092234"/>
              <a:ext cx="299510" cy="195797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8024884" y="5606409"/>
              <a:ext cx="299510" cy="195797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9080234" y="5347700"/>
              <a:ext cx="299510" cy="195797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9491535" y="5326642"/>
              <a:ext cx="299510" cy="195797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10411467" y="6131389"/>
              <a:ext cx="299510" cy="195797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10579568" y="5585878"/>
              <a:ext cx="299510" cy="195797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10417642" y="5323388"/>
              <a:ext cx="299510" cy="195797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70292" y="2161567"/>
            <a:ext cx="2425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fr-FR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.: Silicone </a:t>
            </a:r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oil</a:t>
            </a:r>
            <a:endParaRPr lang="fr-FR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5061079" y="591255"/>
            <a:ext cx="7155423" cy="5289472"/>
            <a:chOff x="5061079" y="591255"/>
            <a:chExt cx="7155423" cy="5289472"/>
          </a:xfrm>
        </p:grpSpPr>
        <p:sp>
          <p:nvSpPr>
            <p:cNvPr id="17" name="TextBox 16"/>
            <p:cNvSpPr txBox="1"/>
            <p:nvPr/>
          </p:nvSpPr>
          <p:spPr>
            <a:xfrm>
              <a:off x="5061079" y="3436468"/>
              <a:ext cx="7155423" cy="2444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Identification / </a:t>
              </a:r>
              <a:r>
                <a:rPr lang="fr-FR" sz="2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characterisation</a:t>
              </a:r>
              <a:r>
                <a:rPr lang="fr-FR" sz="21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fr-FR" sz="2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solid</a:t>
              </a:r>
              <a:r>
                <a:rPr lang="fr-FR" sz="21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FR" sz="21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fr-FR" sz="2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iquid</a:t>
              </a:r>
              <a:r>
                <a:rPr lang="fr-FR" sz="21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r>
                <a:rPr lang="fr-FR" sz="2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gas</a:t>
              </a:r>
              <a:r>
                <a:rPr lang="fr-FR" sz="21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285750" lvl="1" indent="-285750" algn="just"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en-GB" sz="1400" dirty="0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Source of contamination (e.g. UHV applications,</a:t>
              </a:r>
              <a:r>
                <a:rPr lang="fr-FR" sz="1400" dirty="0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dirty="0" err="1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gas</a:t>
              </a:r>
              <a:r>
                <a:rPr lang="fr-FR" sz="1400" dirty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system </a:t>
              </a:r>
              <a:r>
                <a:rPr lang="fr-FR" sz="1400" dirty="0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 detector, etc.)</a:t>
              </a:r>
              <a:endParaRPr lang="en-GB" sz="1400" dirty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lvl="1" indent="-285750" algn="just"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fr-FR" sz="1400" dirty="0" err="1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Polymers</a:t>
              </a:r>
              <a:r>
                <a:rPr lang="fr-FR" sz="1400" dirty="0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fr-FR" sz="1400" dirty="0" err="1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cooling</a:t>
              </a:r>
              <a:r>
                <a:rPr lang="fr-FR" sz="1400" dirty="0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dirty="0" err="1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fluids</a:t>
              </a:r>
              <a:r>
                <a:rPr lang="fr-FR" sz="1400" dirty="0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r>
                <a:rPr lang="fr-FR" sz="1400" dirty="0" err="1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some</a:t>
              </a:r>
              <a:r>
                <a:rPr lang="fr-FR" sz="1400" dirty="0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dirty="0" err="1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gas</a:t>
              </a:r>
              <a:endParaRPr lang="fr-FR" sz="1400" dirty="0" smtClean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lvl="1" indent="-285750" algn="just"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fr-FR" sz="1400" dirty="0" err="1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Emissivity</a:t>
              </a:r>
              <a:r>
                <a:rPr lang="fr-FR" sz="1400" dirty="0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dirty="0" err="1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measurement</a:t>
              </a:r>
              <a:r>
                <a:rPr lang="fr-FR" sz="1400" dirty="0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fr-FR" sz="1400" dirty="0" err="1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metallic</a:t>
              </a:r>
              <a:r>
                <a:rPr lang="fr-FR" sz="1400" dirty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dirty="0" err="1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substrates</a:t>
              </a:r>
              <a:endParaRPr lang="fr-FR" sz="1400" dirty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sz="1000" b="1" i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21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Quantification to </a:t>
              </a:r>
              <a:r>
                <a:rPr lang="fr-FR" sz="21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ppm </a:t>
              </a:r>
              <a:r>
                <a:rPr lang="fr-FR" sz="2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level</a:t>
              </a:r>
              <a:r>
                <a:rPr lang="fr-FR" sz="21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fr-FR" sz="2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after</a:t>
              </a:r>
              <a:r>
                <a:rPr lang="fr-FR" sz="21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calibration) </a:t>
              </a:r>
            </a:p>
            <a:p>
              <a:pPr marL="285750" lvl="1" indent="-285750" algn="just"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en-GB" sz="1400" dirty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Cleanliness assessment for UHV applications </a:t>
              </a:r>
              <a:r>
                <a:rPr lang="fr-FR" sz="1400" dirty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 </a:t>
              </a:r>
              <a:r>
                <a:rPr lang="fr-FR" sz="1400" dirty="0" err="1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gas</a:t>
              </a:r>
              <a:r>
                <a:rPr lang="fr-FR" sz="1400" dirty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system detector</a:t>
              </a:r>
              <a:endParaRPr lang="en-GB" sz="1400" dirty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lvl="1" indent="-285750" algn="just"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fr-FR" sz="1400" dirty="0" err="1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Cooling</a:t>
              </a:r>
              <a:r>
                <a:rPr lang="fr-FR" sz="1400" dirty="0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dirty="0" err="1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fluids</a:t>
              </a:r>
              <a:r>
                <a:rPr lang="fr-FR" sz="1400" dirty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400" dirty="0" err="1" smtClean="0">
                  <a:solidFill>
                    <a:srgbClr val="1C1C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purity</a:t>
              </a:r>
              <a:endParaRPr lang="fr-FR" sz="2100" b="1" i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061079" y="720968"/>
              <a:ext cx="3922942" cy="2332558"/>
              <a:chOff x="5554425" y="737474"/>
              <a:chExt cx="3859152" cy="2332558"/>
            </a:xfrm>
          </p:grpSpPr>
          <p:pic>
            <p:nvPicPr>
              <p:cNvPr id="24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54425" y="737474"/>
                <a:ext cx="3859152" cy="2110501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5629969" y="2793033"/>
                <a:ext cx="37836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Lab. </a:t>
                </a:r>
                <a:r>
                  <a:rPr lang="fr-FR" sz="1200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Spectrometer</a:t>
                </a:r>
                <a:r>
                  <a:rPr lang="fr-FR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: </a:t>
                </a:r>
                <a:r>
                  <a:rPr lang="fr-FR" sz="1200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Bruker</a:t>
                </a:r>
                <a:r>
                  <a:rPr lang="fr-FR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Vertex 70</a:t>
                </a:r>
                <a:endParaRPr lang="fr-FR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9281287" y="591255"/>
              <a:ext cx="2454256" cy="2440966"/>
              <a:chOff x="9335749" y="629066"/>
              <a:chExt cx="2414349" cy="2440966"/>
            </a:xfrm>
          </p:grpSpPr>
          <p:pic>
            <p:nvPicPr>
              <p:cNvPr id="33" name="Picture 2" descr="http://www.labmate-online.com/assets/file_store/pr_files/1587/images/thumbnails/360w-0408_rpes.jp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3290" t="-9942" r="1" b="-5249"/>
              <a:stretch/>
            </p:blipFill>
            <p:spPr bwMode="auto">
              <a:xfrm>
                <a:off x="9413577" y="629066"/>
                <a:ext cx="2098820" cy="2293804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4" name="TextBox 83"/>
              <p:cNvSpPr txBox="1"/>
              <p:nvPr/>
            </p:nvSpPr>
            <p:spPr>
              <a:xfrm>
                <a:off x="9335749" y="2793033"/>
                <a:ext cx="24143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Handheld</a:t>
                </a:r>
                <a:r>
                  <a:rPr lang="fr-FR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: </a:t>
                </a:r>
                <a:r>
                  <a:rPr lang="fr-FR" sz="1200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Agilent</a:t>
                </a:r>
                <a:r>
                  <a:rPr lang="fr-FR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200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Exoscan</a:t>
                </a:r>
                <a:r>
                  <a:rPr lang="fr-FR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4100</a:t>
                </a:r>
                <a:endParaRPr lang="fr-FR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145" name="Group 6144"/>
          <p:cNvGrpSpPr/>
          <p:nvPr/>
        </p:nvGrpSpPr>
        <p:grpSpPr>
          <a:xfrm>
            <a:off x="-94661" y="2493358"/>
            <a:ext cx="4587353" cy="3716237"/>
            <a:chOff x="-94661" y="2602303"/>
            <a:chExt cx="4587353" cy="4189022"/>
          </a:xfrm>
        </p:grpSpPr>
        <p:grpSp>
          <p:nvGrpSpPr>
            <p:cNvPr id="94" name="Group 93"/>
            <p:cNvGrpSpPr/>
            <p:nvPr/>
          </p:nvGrpSpPr>
          <p:grpSpPr>
            <a:xfrm>
              <a:off x="6813" y="2602303"/>
              <a:ext cx="4485879" cy="4189022"/>
              <a:chOff x="6813" y="2602303"/>
              <a:chExt cx="4485879" cy="4189022"/>
            </a:xfrm>
          </p:grpSpPr>
          <p:grpSp>
            <p:nvGrpSpPr>
              <p:cNvPr id="79" name="Group 78"/>
              <p:cNvGrpSpPr/>
              <p:nvPr/>
            </p:nvGrpSpPr>
            <p:grpSpPr>
              <a:xfrm>
                <a:off x="6813" y="4155226"/>
                <a:ext cx="4485878" cy="2636099"/>
                <a:chOff x="1756479" y="2036431"/>
                <a:chExt cx="6988892" cy="4535118"/>
              </a:xfrm>
            </p:grpSpPr>
            <p:grpSp>
              <p:nvGrpSpPr>
                <p:cNvPr id="80" name="Group 79"/>
                <p:cNvGrpSpPr/>
                <p:nvPr/>
              </p:nvGrpSpPr>
              <p:grpSpPr>
                <a:xfrm>
                  <a:off x="1756479" y="2036431"/>
                  <a:ext cx="6988892" cy="4535118"/>
                  <a:chOff x="1756479" y="2036431"/>
                  <a:chExt cx="6988892" cy="4535118"/>
                </a:xfrm>
              </p:grpSpPr>
              <p:pic>
                <p:nvPicPr>
                  <p:cNvPr id="82" name="Picture 81"/>
                  <p:cNvPicPr>
                    <a:picLocks noChangeAspect="1"/>
                  </p:cNvPicPr>
                  <p:nvPr/>
                </p:nvPicPr>
                <p:blipFill>
                  <a:blip r:embed="rId6" cstate="print"/>
                  <a:stretch>
                    <a:fillRect/>
                  </a:stretch>
                </p:blipFill>
                <p:spPr>
                  <a:xfrm>
                    <a:off x="1756479" y="2036431"/>
                    <a:ext cx="6988892" cy="4535118"/>
                  </a:xfrm>
                  <a:prstGeom prst="rect">
                    <a:avLst/>
                  </a:prstGeom>
                </p:spPr>
              </p:pic>
              <p:sp>
                <p:nvSpPr>
                  <p:cNvPr id="83" name="Rectangle 82"/>
                  <p:cNvSpPr/>
                  <p:nvPr/>
                </p:nvSpPr>
                <p:spPr>
                  <a:xfrm>
                    <a:off x="2927838" y="3939299"/>
                    <a:ext cx="1225034" cy="123134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1" name="Rectangle 80"/>
                <p:cNvSpPr/>
                <p:nvPr/>
              </p:nvSpPr>
              <p:spPr>
                <a:xfrm>
                  <a:off x="2570779" y="5130491"/>
                  <a:ext cx="2524789" cy="36292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>
                <a:off x="39484" y="2602303"/>
                <a:ext cx="4453208" cy="1422199"/>
                <a:chOff x="39484" y="2602303"/>
                <a:chExt cx="4453208" cy="1422199"/>
              </a:xfrm>
            </p:grpSpPr>
            <p:grpSp>
              <p:nvGrpSpPr>
                <p:cNvPr id="88" name="Group 87"/>
                <p:cNvGrpSpPr/>
                <p:nvPr/>
              </p:nvGrpSpPr>
              <p:grpSpPr>
                <a:xfrm>
                  <a:off x="39484" y="2602303"/>
                  <a:ext cx="4453208" cy="1389809"/>
                  <a:chOff x="39484" y="2602303"/>
                  <a:chExt cx="4453208" cy="1389809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39484" y="2867403"/>
                    <a:ext cx="4453208" cy="1124709"/>
                    <a:chOff x="3942177" y="2129080"/>
                    <a:chExt cx="5658542" cy="1257263"/>
                  </a:xfrm>
                </p:grpSpPr>
                <p:pic>
                  <p:nvPicPr>
                    <p:cNvPr id="59" name="Picture 6" descr="Vecteurs et illustrations de Ampoule en téléchargement gratuit | Freepik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3382" r="11776"/>
                    <a:stretch/>
                  </p:blipFill>
                  <p:spPr bwMode="auto">
                    <a:xfrm rot="5400000">
                      <a:off x="3920767" y="2314623"/>
                      <a:ext cx="931463" cy="88864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60" name="Rectangle 59"/>
                    <p:cNvSpPr/>
                    <p:nvPr/>
                  </p:nvSpPr>
                  <p:spPr>
                    <a:xfrm>
                      <a:off x="6501772" y="2129080"/>
                      <a:ext cx="439893" cy="125726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pic>
                  <p:nvPicPr>
                    <p:cNvPr id="61" name="Picture 6" descr="Œil - Icônes médical gratuites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flipH="1">
                      <a:off x="8782989" y="2345335"/>
                      <a:ext cx="817730" cy="827221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62" name="Group 61"/>
                    <p:cNvGrpSpPr/>
                    <p:nvPr/>
                  </p:nvGrpSpPr>
                  <p:grpSpPr>
                    <a:xfrm>
                      <a:off x="4900468" y="2208360"/>
                      <a:ext cx="1241659" cy="1083410"/>
                      <a:chOff x="2133517" y="2770217"/>
                      <a:chExt cx="1241659" cy="1083410"/>
                    </a:xfrm>
                  </p:grpSpPr>
                  <p:sp>
                    <p:nvSpPr>
                      <p:cNvPr id="73" name="Right Arrow 72"/>
                      <p:cNvSpPr/>
                      <p:nvPr/>
                    </p:nvSpPr>
                    <p:spPr>
                      <a:xfrm>
                        <a:off x="2133517" y="2770217"/>
                        <a:ext cx="1241659" cy="161948"/>
                      </a:xfrm>
                      <a:prstGeom prst="rightArrow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FF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4" name="Right Arrow 73"/>
                      <p:cNvSpPr/>
                      <p:nvPr/>
                    </p:nvSpPr>
                    <p:spPr>
                      <a:xfrm>
                        <a:off x="2133517" y="2955982"/>
                        <a:ext cx="1241659" cy="161948"/>
                      </a:xfrm>
                      <a:prstGeom prst="rightArrow">
                        <a:avLst/>
                      </a:prstGeom>
                      <a:solidFill>
                        <a:srgbClr val="92D050"/>
                      </a:solidFill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5" name="Right Arrow 74"/>
                      <p:cNvSpPr/>
                      <p:nvPr/>
                    </p:nvSpPr>
                    <p:spPr>
                      <a:xfrm>
                        <a:off x="2133517" y="3139690"/>
                        <a:ext cx="1241659" cy="161948"/>
                      </a:xfrm>
                      <a:prstGeom prst="rightArrow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rgbClr val="00B0F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6" name="Right Arrow 75"/>
                      <p:cNvSpPr/>
                      <p:nvPr/>
                    </p:nvSpPr>
                    <p:spPr>
                      <a:xfrm>
                        <a:off x="2133517" y="3329575"/>
                        <a:ext cx="1241659" cy="161948"/>
                      </a:xfrm>
                      <a:prstGeom prst="rightArrow">
                        <a:avLst/>
                      </a:prstGeom>
                      <a:solidFill>
                        <a:srgbClr val="9933FF"/>
                      </a:solidFill>
                      <a:ln>
                        <a:solidFill>
                          <a:srgbClr val="9933FF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7" name="Right Arrow 76"/>
                      <p:cNvSpPr/>
                      <p:nvPr/>
                    </p:nvSpPr>
                    <p:spPr>
                      <a:xfrm>
                        <a:off x="2133517" y="3509341"/>
                        <a:ext cx="1241659" cy="161948"/>
                      </a:xfrm>
                      <a:prstGeom prst="rightArrow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8" name="Right Arrow 77"/>
                      <p:cNvSpPr/>
                      <p:nvPr/>
                    </p:nvSpPr>
                    <p:spPr>
                      <a:xfrm>
                        <a:off x="2133517" y="3691679"/>
                        <a:ext cx="1241659" cy="161948"/>
                      </a:xfrm>
                      <a:prstGeom prst="rightArrow">
                        <a:avLst/>
                      </a:prstGeom>
                      <a:solidFill>
                        <a:srgbClr val="FF9900"/>
                      </a:solidFill>
                      <a:ln>
                        <a:solidFill>
                          <a:srgbClr val="FF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63" name="Group 62"/>
                    <p:cNvGrpSpPr/>
                    <p:nvPr/>
                  </p:nvGrpSpPr>
                  <p:grpSpPr>
                    <a:xfrm>
                      <a:off x="7208834" y="2204612"/>
                      <a:ext cx="1241659" cy="1083410"/>
                      <a:chOff x="8566507" y="3330632"/>
                      <a:chExt cx="1241659" cy="1083410"/>
                    </a:xfrm>
                  </p:grpSpPr>
                  <p:sp>
                    <p:nvSpPr>
                      <p:cNvPr id="67" name="Right Arrow 66"/>
                      <p:cNvSpPr/>
                      <p:nvPr/>
                    </p:nvSpPr>
                    <p:spPr>
                      <a:xfrm>
                        <a:off x="8566507" y="3330632"/>
                        <a:ext cx="1241659" cy="161948"/>
                      </a:xfrm>
                      <a:prstGeom prst="rightArrow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FF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68" name="Right Arrow 67"/>
                      <p:cNvSpPr/>
                      <p:nvPr/>
                    </p:nvSpPr>
                    <p:spPr>
                      <a:xfrm>
                        <a:off x="8566508" y="3516396"/>
                        <a:ext cx="217842" cy="173437"/>
                      </a:xfrm>
                      <a:prstGeom prst="rightArrow">
                        <a:avLst/>
                      </a:prstGeom>
                      <a:solidFill>
                        <a:srgbClr val="92D050"/>
                      </a:solidFill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69" name="Right Arrow 68"/>
                      <p:cNvSpPr/>
                      <p:nvPr/>
                    </p:nvSpPr>
                    <p:spPr>
                      <a:xfrm>
                        <a:off x="8566507" y="3700105"/>
                        <a:ext cx="442739" cy="127800"/>
                      </a:xfrm>
                      <a:prstGeom prst="rightArrow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rgbClr val="00B0F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0" name="Right Arrow 69"/>
                      <p:cNvSpPr/>
                      <p:nvPr/>
                    </p:nvSpPr>
                    <p:spPr>
                      <a:xfrm>
                        <a:off x="8566507" y="3889990"/>
                        <a:ext cx="1241659" cy="161948"/>
                      </a:xfrm>
                      <a:prstGeom prst="rightArrow">
                        <a:avLst/>
                      </a:prstGeom>
                      <a:solidFill>
                        <a:srgbClr val="9933FF"/>
                      </a:solidFill>
                      <a:ln>
                        <a:solidFill>
                          <a:srgbClr val="9933FF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1" name="Right Arrow 70"/>
                      <p:cNvSpPr/>
                      <p:nvPr/>
                    </p:nvSpPr>
                    <p:spPr>
                      <a:xfrm>
                        <a:off x="8566507" y="4069756"/>
                        <a:ext cx="606369" cy="182338"/>
                      </a:xfrm>
                      <a:prstGeom prst="rightArrow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2" name="Right Arrow 71"/>
                      <p:cNvSpPr/>
                      <p:nvPr/>
                    </p:nvSpPr>
                    <p:spPr>
                      <a:xfrm>
                        <a:off x="8566507" y="4252094"/>
                        <a:ext cx="1241659" cy="161948"/>
                      </a:xfrm>
                      <a:prstGeom prst="rightArrow">
                        <a:avLst/>
                      </a:prstGeom>
                      <a:solidFill>
                        <a:srgbClr val="FF9900"/>
                      </a:solidFill>
                      <a:ln>
                        <a:solidFill>
                          <a:srgbClr val="FF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65" name="Flowchart: Delay 64"/>
                    <p:cNvSpPr/>
                    <p:nvPr/>
                  </p:nvSpPr>
                  <p:spPr>
                    <a:xfrm rot="10800000">
                      <a:off x="6347345" y="2171728"/>
                      <a:ext cx="146354" cy="1160103"/>
                    </a:xfrm>
                    <a:prstGeom prst="flowChartDelay">
                      <a:avLst/>
                    </a:prstGeom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0">
                          <a:schemeClr val="accent4">
                            <a:lumMod val="75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cxnSp>
                <p:nvCxnSpPr>
                  <p:cNvPr id="12" name="Straight Arrow Connector 11"/>
                  <p:cNvCxnSpPr>
                    <a:endCxn id="65" idx="2"/>
                  </p:cNvCxnSpPr>
                  <p:nvPr/>
                </p:nvCxnSpPr>
                <p:spPr>
                  <a:xfrm>
                    <a:off x="1761740" y="2602303"/>
                    <a:ext cx="228173" cy="303253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5" name="TextBox 84"/>
                <p:cNvSpPr txBox="1"/>
                <p:nvPr/>
              </p:nvSpPr>
              <p:spPr>
                <a:xfrm rot="16200000">
                  <a:off x="1635735" y="3287564"/>
                  <a:ext cx="119687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i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ZnS</a:t>
                  </a:r>
                  <a:r>
                    <a:rPr lang="fr-FR" sz="1200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fr-FR" sz="1200" i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Window</a:t>
                  </a:r>
                  <a:r>
                    <a:rPr lang="fr-FR" sz="1200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fr-FR" sz="1200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6144" name="Rectangle 6143"/>
            <p:cNvSpPr/>
            <p:nvPr/>
          </p:nvSpPr>
          <p:spPr>
            <a:xfrm>
              <a:off x="-94661" y="3717189"/>
              <a:ext cx="9791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 i="1" dirty="0">
                  <a:solidFill>
                    <a:srgbClr val="20212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Polychromatic </a:t>
              </a:r>
              <a:r>
                <a:rPr lang="en-GB" sz="900" b="1" i="1" dirty="0" smtClean="0">
                  <a:solidFill>
                    <a:srgbClr val="20212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IR light</a:t>
              </a:r>
              <a:endParaRPr lang="fr-FR" sz="9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Date Placeholder 3">
            <a:extLst>
              <a:ext uri="{FF2B5EF4-FFF2-40B4-BE49-F238E27FC236}">
                <a16:creationId xmlns:a16="http://schemas.microsoft.com/office/drawing/2014/main" id="{FB565A6E-48A8-A34D-A962-BEDAA0B1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87" name="Footer Placeholder 4">
            <a:extLst>
              <a:ext uri="{FF2B5EF4-FFF2-40B4-BE49-F238E27FC236}">
                <a16:creationId xmlns:a16="http://schemas.microsoft.com/office/drawing/2014/main" id="{587B1CBC-E3E1-BC45-BD60-08A60DAC3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smtClean="0"/>
              <a:t>Benoit Teissandier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3660-D74B-4399-A077-89DCD55C3E3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59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b="1" dirty="0" smtClean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 </a:t>
            </a:r>
            <a:r>
              <a:rPr lang="en-US" sz="3200" b="1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situ </a:t>
            </a:r>
            <a:r>
              <a:rPr lang="en-US" sz="3200" b="1" dirty="0" smtClean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sampling and FTIR identification</a:t>
            </a:r>
            <a:endParaRPr lang="fr-FR" sz="3200" dirty="0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378877" y="1344655"/>
            <a:ext cx="5562201" cy="1528695"/>
            <a:chOff x="19711" y="718020"/>
            <a:chExt cx="5991178" cy="1726120"/>
          </a:xfrm>
        </p:grpSpPr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88968" y="718020"/>
              <a:ext cx="1686156" cy="166865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3324" y="718020"/>
              <a:ext cx="1677565" cy="166622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90" name="Picture 2" descr="photo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1" y="718021"/>
              <a:ext cx="2311058" cy="172611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1" name="TextBox 90"/>
          <p:cNvSpPr txBox="1"/>
          <p:nvPr/>
        </p:nvSpPr>
        <p:spPr>
          <a:xfrm>
            <a:off x="-96688" y="774329"/>
            <a:ext cx="6339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Sampling</a:t>
            </a:r>
            <a:r>
              <a:rPr lang="fr-FR" i="1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CMS </a:t>
            </a:r>
            <a:r>
              <a:rPr lang="fr-FR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cryogenic</a:t>
            </a:r>
            <a:r>
              <a:rPr lang="fr-FR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turbine </a:t>
            </a:r>
            <a:r>
              <a:rPr lang="fr-FR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 PTFE </a:t>
            </a:r>
            <a:r>
              <a:rPr lang="fr-FR" i="1" dirty="0" smtClean="0"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41688" y="3276814"/>
            <a:ext cx="5236581" cy="2888490"/>
            <a:chOff x="352329" y="3337441"/>
            <a:chExt cx="5236581" cy="3176522"/>
          </a:xfrm>
        </p:grpSpPr>
        <p:pic>
          <p:nvPicPr>
            <p:cNvPr id="96" name="Picture 9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0" t="1631" r="5684" b="17526"/>
            <a:stretch/>
          </p:blipFill>
          <p:spPr>
            <a:xfrm>
              <a:off x="352329" y="3337441"/>
              <a:ext cx="5236581" cy="3176522"/>
            </a:xfrm>
            <a:prstGeom prst="rect">
              <a:avLst/>
            </a:prstGeom>
            <a:ln w="38100" cap="sq">
              <a:solidFill>
                <a:schemeClr val="bg1"/>
              </a:solidFill>
              <a:prstDash val="solid"/>
              <a:miter lim="800000"/>
            </a:ln>
            <a:effectLst/>
          </p:spPr>
        </p:pic>
        <p:grpSp>
          <p:nvGrpSpPr>
            <p:cNvPr id="2" name="Group 1"/>
            <p:cNvGrpSpPr/>
            <p:nvPr/>
          </p:nvGrpSpPr>
          <p:grpSpPr>
            <a:xfrm>
              <a:off x="2658520" y="3773677"/>
              <a:ext cx="1669616" cy="1121630"/>
              <a:chOff x="7936276" y="1304059"/>
              <a:chExt cx="2332509" cy="1438222"/>
            </a:xfrm>
          </p:grpSpPr>
          <p:pic>
            <p:nvPicPr>
              <p:cNvPr id="98" name="Picture 97"/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36276" y="1304059"/>
                <a:ext cx="2332509" cy="1438222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99" name="Straight Connector 98"/>
              <p:cNvCxnSpPr/>
              <p:nvPr/>
            </p:nvCxnSpPr>
            <p:spPr>
              <a:xfrm>
                <a:off x="9197427" y="2099649"/>
                <a:ext cx="148318" cy="12189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8819065" y="2084874"/>
                <a:ext cx="238564" cy="12189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/>
              <p:cNvSpPr/>
              <p:nvPr/>
            </p:nvSpPr>
            <p:spPr>
              <a:xfrm>
                <a:off x="9078818" y="1968572"/>
                <a:ext cx="97421" cy="15323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770022" y="5265440"/>
              <a:ext cx="420624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en-US" sz="20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Helium</a:t>
              </a:r>
              <a:r>
                <a:rPr lang="fr-CH" altLang="en-US" sz="20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CH" altLang="en-US" sz="20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compressor</a:t>
              </a:r>
              <a:r>
                <a:rPr lang="fr-CH" altLang="en-US" sz="20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CH" altLang="en-US" sz="20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oil</a:t>
              </a:r>
              <a:endParaRPr lang="fr-CH" altLang="en-US" sz="2000" b="1" i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en-US" sz="2000" b="1" i="1" dirty="0" err="1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Breox</a:t>
              </a:r>
              <a:r>
                <a:rPr lang="fr-CH" altLang="en-US" sz="2000" b="1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CH" altLang="en-US" sz="2000" b="1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B35 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088238" y="1344655"/>
            <a:ext cx="4612083" cy="1795118"/>
            <a:chOff x="6589730" y="685590"/>
            <a:chExt cx="4612083" cy="2049260"/>
          </a:xfrm>
        </p:grpSpPr>
        <p:pic>
          <p:nvPicPr>
            <p:cNvPr id="7170" name="Picture 2" descr="Collimateur 00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9730" y="693365"/>
              <a:ext cx="1567384" cy="204148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1" name="Picture 3" descr="Collimateur 00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5291" y="685591"/>
              <a:ext cx="1615312" cy="204925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2" name="Picture 4" descr="Collimateur 00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8780" y="685590"/>
              <a:ext cx="1173033" cy="204925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2" name="TextBox 101"/>
          <p:cNvSpPr txBox="1"/>
          <p:nvPr/>
        </p:nvSpPr>
        <p:spPr>
          <a:xfrm>
            <a:off x="6267199" y="774329"/>
            <a:ext cx="5949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Sampling</a:t>
            </a:r>
            <a:r>
              <a:rPr lang="fr-FR" i="1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  <a:r>
              <a:rPr lang="fr-FR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collimator</a:t>
            </a:r>
            <a:r>
              <a:rPr lang="fr-FR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i="1" dirty="0">
                <a:latin typeface="Arial" panose="020B0604020202020204" pitchFamily="34" charset="0"/>
                <a:cs typeface="Arial" panose="020B0604020202020204" pitchFamily="34" charset="0"/>
              </a:rPr>
              <a:t>tank </a:t>
            </a:r>
            <a:r>
              <a:rPr lang="fr-FR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 PTFE membrane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643729" y="3259917"/>
            <a:ext cx="5217332" cy="2977395"/>
            <a:chOff x="6567328" y="3319223"/>
            <a:chExt cx="5217332" cy="3152168"/>
          </a:xfrm>
        </p:grpSpPr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8" t="1295" r="1265" b="18358"/>
            <a:stretch>
              <a:fillRect/>
            </a:stretch>
          </p:blipFill>
          <p:spPr bwMode="auto">
            <a:xfrm>
              <a:off x="6567328" y="3319223"/>
              <a:ext cx="5217332" cy="315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" name="Rectangle 102"/>
            <p:cNvSpPr/>
            <p:nvPr/>
          </p:nvSpPr>
          <p:spPr>
            <a:xfrm>
              <a:off x="8579221" y="5078562"/>
              <a:ext cx="3191361" cy="749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en-US" sz="20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Oil</a:t>
              </a:r>
              <a:r>
                <a:rPr lang="fr-CH" altLang="en-US" sz="20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CH" altLang="en-US" sz="20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from</a:t>
              </a:r>
              <a:r>
                <a:rPr lang="fr-CH" altLang="en-US" sz="20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CH" altLang="en-US" sz="20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tungsten</a:t>
              </a:r>
              <a:r>
                <a:rPr lang="fr-CH" altLang="en-US" sz="20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en-US" sz="20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machining</a:t>
              </a:r>
              <a:r>
                <a:rPr lang="fr-CH" altLang="en-US" sz="20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6294951" y="1142877"/>
            <a:ext cx="19251" cy="4677878"/>
          </a:xfrm>
          <a:prstGeom prst="line">
            <a:avLst/>
          </a:prstGeom>
          <a:ln w="5715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Benoit Teissandier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3660-D74B-4399-A077-89DCD55C3E3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24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b="1" dirty="0" smtClean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Quantification and detection limit</a:t>
            </a:r>
            <a:endParaRPr lang="fr-FR" sz="3200" dirty="0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5539618"/>
            <a:ext cx="12192000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 </a:t>
            </a:r>
            <a:r>
              <a:rPr lang="en-GB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magnitude ≈ </a:t>
            </a:r>
            <a:r>
              <a:rPr lang="fr-FR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fr-FR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fr-FR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layer</a:t>
            </a:r>
            <a:endParaRPr lang="en-GB" sz="2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05971" y="620688"/>
            <a:ext cx="6496959" cy="4755782"/>
            <a:chOff x="5705971" y="620688"/>
            <a:chExt cx="6496959" cy="4755782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5705971" y="1080951"/>
              <a:ext cx="4116" cy="4084404"/>
            </a:xfrm>
            <a:prstGeom prst="line">
              <a:avLst/>
            </a:prstGeom>
            <a:ln w="57150">
              <a:solidFill>
                <a:srgbClr val="00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5916707" y="620688"/>
              <a:ext cx="6286223" cy="4755782"/>
              <a:chOff x="5916707" y="620688"/>
              <a:chExt cx="6286223" cy="4755782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916707" y="797707"/>
                <a:ext cx="403161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i="1" dirty="0" err="1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Detection</a:t>
                </a:r>
                <a:r>
                  <a:rPr lang="fr-FR" i="1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i="1" dirty="0" err="1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limit</a:t>
                </a:r>
                <a:r>
                  <a:rPr lang="fr-FR" i="1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of </a:t>
                </a:r>
                <a:r>
                  <a:rPr lang="fr-FR" b="1" i="1" dirty="0" err="1" smtClean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Dimethylsiloxane</a:t>
                </a:r>
                <a:r>
                  <a:rPr lang="fr-FR" b="1" i="1" dirty="0" smtClean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i="1" dirty="0" smtClean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on </a:t>
                </a:r>
                <a:r>
                  <a:rPr lang="fr-FR" i="1" dirty="0" err="1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stainless</a:t>
                </a:r>
                <a:r>
                  <a:rPr lang="fr-FR" i="1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i="1" dirty="0" err="1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steel</a:t>
                </a:r>
                <a:r>
                  <a:rPr lang="fr-FR" i="1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i="1" dirty="0" smtClean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surface</a:t>
                </a:r>
                <a:endParaRPr lang="fr-FR" i="1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5960111" y="1556792"/>
                <a:ext cx="6022040" cy="3819678"/>
                <a:chOff x="0" y="0"/>
                <a:chExt cx="8282715" cy="5760640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0" y="0"/>
                  <a:ext cx="8282715" cy="5760640"/>
                  <a:chOff x="0" y="0"/>
                  <a:chExt cx="8282715" cy="5760640"/>
                </a:xfrm>
              </p:grpSpPr>
              <p:grpSp>
                <p:nvGrpSpPr>
                  <p:cNvPr id="80" name="Group 79"/>
                  <p:cNvGrpSpPr/>
                  <p:nvPr/>
                </p:nvGrpSpPr>
                <p:grpSpPr>
                  <a:xfrm>
                    <a:off x="0" y="0"/>
                    <a:ext cx="8282715" cy="5760640"/>
                    <a:chOff x="0" y="0"/>
                    <a:chExt cx="8282715" cy="5760640"/>
                  </a:xfrm>
                </p:grpSpPr>
                <p:pic>
                  <p:nvPicPr>
                    <p:cNvPr id="83" name="Picture 82"/>
                    <p:cNvPicPr/>
                    <p:nvPr/>
                  </p:nvPicPr>
                  <p:blipFill rotWithShape="1"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5739" r="5712" b="17740"/>
                    <a:stretch/>
                  </p:blipFill>
                  <p:spPr bwMode="auto">
                    <a:xfrm>
                      <a:off x="0" y="0"/>
                      <a:ext cx="8282715" cy="576064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</p:pic>
                <p:pic>
                  <p:nvPicPr>
                    <p:cNvPr id="84" name="Picture 83"/>
                    <p:cNvPicPr/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5536" t="2290" r="5683" b="17625"/>
                    <a:stretch/>
                  </p:blipFill>
                  <p:spPr bwMode="auto">
                    <a:xfrm>
                      <a:off x="384141" y="2376264"/>
                      <a:ext cx="4296379" cy="282342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</p:pic>
              </p:grpSp>
              <p:sp>
                <p:nvSpPr>
                  <p:cNvPr id="81" name="Rectangle 80"/>
                  <p:cNvSpPr/>
                  <p:nvPr/>
                </p:nvSpPr>
                <p:spPr>
                  <a:xfrm>
                    <a:off x="6696744" y="288032"/>
                    <a:ext cx="1585971" cy="2448272"/>
                  </a:xfrm>
                  <a:prstGeom prst="rect">
                    <a:avLst/>
                  </a:prstGeom>
                  <a:noFill/>
                  <a:ln w="38100">
                    <a:solidFill>
                      <a:srgbClr val="FF000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algn="just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1000"/>
                      </a:spcAft>
                    </a:pPr>
                    <a:r>
                      <a:rPr lang="en-GB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 </a:t>
                    </a:r>
                  </a:p>
                </p:txBody>
              </p:sp>
              <p:cxnSp>
                <p:nvCxnSpPr>
                  <p:cNvPr id="82" name="Straight Arrow Connector 81"/>
                  <p:cNvCxnSpPr/>
                  <p:nvPr/>
                </p:nvCxnSpPr>
                <p:spPr>
                  <a:xfrm flipH="1">
                    <a:off x="3978162" y="1367993"/>
                    <a:ext cx="2718346" cy="928015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9" name="Rectangle 78"/>
                <p:cNvSpPr/>
                <p:nvPr/>
              </p:nvSpPr>
              <p:spPr>
                <a:xfrm>
                  <a:off x="4585593" y="2788415"/>
                  <a:ext cx="3300734" cy="2428192"/>
                </a:xfrm>
                <a:prstGeom prst="rect">
                  <a:avLst/>
                </a:prstGeom>
              </p:spPr>
              <p:txBody>
                <a:bodyPr wrap="square">
                  <a:noAutofit/>
                </a:bodyPr>
                <a:lstStyle/>
                <a:p>
                  <a:pPr marL="0" marR="0" algn="just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400" kern="1200" dirty="0" err="1">
                      <a:solidFill>
                        <a:srgbClr val="66FF33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Référence</a:t>
                  </a:r>
                  <a:r>
                    <a:rPr lang="en-GB" sz="1400" kern="1200" dirty="0">
                      <a:solidFill>
                        <a:srgbClr val="66FF33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GB" sz="1400" kern="1200" dirty="0" err="1">
                      <a:solidFill>
                        <a:srgbClr val="66FF33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Inox</a:t>
                  </a:r>
                  <a:r>
                    <a:rPr lang="en-GB" sz="1400" kern="1200" dirty="0">
                      <a:solidFill>
                        <a:srgbClr val="66FF33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GB" sz="1400" kern="1200" dirty="0" err="1">
                      <a:solidFill>
                        <a:srgbClr val="66FF33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propre</a:t>
                  </a:r>
                  <a:endParaRPr lang="en-GB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  <a:p>
                  <a:pPr marL="457200" marR="0" indent="-228600" algn="just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tabLst>
                      <a:tab pos="457200" algn="l"/>
                    </a:tabLst>
                  </a:pPr>
                  <a:r>
                    <a:rPr lang="en-GB" sz="14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2.3 </a:t>
                  </a:r>
                  <a:r>
                    <a:rPr lang="en-GB" sz="14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µg/cm</a:t>
                  </a:r>
                  <a:r>
                    <a:rPr lang="en-GB" sz="1400" kern="1200" baseline="300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2</a:t>
                  </a:r>
                  <a:endParaRPr lang="en-GB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  <a:p>
                  <a:pPr marL="457200" marR="0" indent="-228600" algn="just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tabLst>
                      <a:tab pos="457200" algn="l"/>
                    </a:tabLst>
                  </a:pPr>
                  <a:r>
                    <a:rPr lang="en-GB" sz="1400" kern="1200" dirty="0">
                      <a:solidFill>
                        <a:srgbClr val="F79646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1.15 </a:t>
                  </a:r>
                  <a:r>
                    <a:rPr lang="en-GB" sz="1400" kern="1200" dirty="0">
                      <a:solidFill>
                        <a:srgbClr val="F79646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µg/cm</a:t>
                  </a:r>
                  <a:r>
                    <a:rPr lang="en-GB" sz="1400" kern="1200" baseline="30000" dirty="0">
                      <a:solidFill>
                        <a:srgbClr val="F79646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2</a:t>
                  </a:r>
                  <a:endParaRPr lang="en-GB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  <a:p>
                  <a:pPr marL="457200" marR="0" indent="-228600" algn="just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tabLst>
                      <a:tab pos="457200" algn="l"/>
                    </a:tabLst>
                  </a:pPr>
                  <a:r>
                    <a:rPr lang="en-GB" sz="1400" kern="1200" dirty="0">
                      <a:solidFill>
                        <a:srgbClr val="0000FF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0.46 </a:t>
                  </a:r>
                  <a:r>
                    <a:rPr lang="en-GB" sz="1400" kern="1200" dirty="0">
                      <a:solidFill>
                        <a:srgbClr val="0000FF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µg/cm</a:t>
                  </a:r>
                  <a:r>
                    <a:rPr lang="en-GB" sz="1400" kern="1200" baseline="30000" dirty="0">
                      <a:solidFill>
                        <a:srgbClr val="0000FF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2</a:t>
                  </a:r>
                  <a:endParaRPr lang="en-GB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  <a:p>
                  <a:pPr marL="457200" marR="0" indent="-228600" algn="just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tabLst>
                      <a:tab pos="457200" algn="l"/>
                    </a:tabLst>
                  </a:pPr>
                  <a:r>
                    <a:rPr lang="en-GB" sz="1400" kern="1200" dirty="0">
                      <a:solidFill>
                        <a:srgbClr val="009999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0.23 </a:t>
                  </a:r>
                  <a:r>
                    <a:rPr lang="en-GB" sz="1400" kern="1200" dirty="0">
                      <a:solidFill>
                        <a:srgbClr val="009999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µg/cm</a:t>
                  </a:r>
                  <a:r>
                    <a:rPr lang="en-GB" sz="1400" kern="1200" baseline="30000" dirty="0">
                      <a:solidFill>
                        <a:srgbClr val="009999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2</a:t>
                  </a:r>
                  <a:endParaRPr lang="en-GB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  <a:p>
                  <a:pPr marL="457200" marR="0" indent="-228600" algn="just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tabLst>
                      <a:tab pos="457200" algn="l"/>
                    </a:tabLst>
                  </a:pPr>
                  <a:r>
                    <a:rPr lang="en-GB" sz="14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0.115 </a:t>
                  </a:r>
                  <a:r>
                    <a:rPr lang="en-GB" sz="14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µg/cm</a:t>
                  </a:r>
                  <a:r>
                    <a:rPr lang="en-GB" sz="1400" b="1" kern="1200" baseline="300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2</a:t>
                  </a:r>
                  <a:endParaRPr lang="en-GB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10077449" y="620688"/>
                <a:ext cx="2125481" cy="967296"/>
                <a:chOff x="178554" y="0"/>
                <a:chExt cx="2294301" cy="1024237"/>
              </a:xfrm>
            </p:grpSpPr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8554" y="0"/>
                  <a:ext cx="2294301" cy="858741"/>
                </a:xfrm>
                <a:prstGeom prst="rect">
                  <a:avLst/>
                </a:prstGeom>
                <a:noFill/>
                <a:extLst/>
              </p:spPr>
            </p:pic>
            <p:sp>
              <p:nvSpPr>
                <p:cNvPr id="6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351722" y="755374"/>
                  <a:ext cx="882649" cy="2688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 algn="ctr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000" b="1" dirty="0">
                      <a:solidFill>
                        <a:schemeClr val="bg2">
                          <a:lumMod val="50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n </a:t>
                  </a:r>
                  <a:r>
                    <a:rPr lang="en-GB" sz="1000" b="1" dirty="0">
                      <a:solidFill>
                        <a:schemeClr val="bg2">
                          <a:lumMod val="50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  <a:sym typeface="Symbol" panose="05050102010706020507" pitchFamily="18" charset="2"/>
                    </a:rPr>
                    <a:t></a:t>
                  </a:r>
                  <a:r>
                    <a:rPr lang="en-GB" sz="1000" b="1" kern="1200" dirty="0">
                      <a:solidFill>
                        <a:schemeClr val="bg2">
                          <a:lumMod val="50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 1235</a:t>
                  </a:r>
                  <a:endParaRPr lang="en-GB" sz="1000" dirty="0">
                    <a:solidFill>
                      <a:schemeClr val="bg2">
                        <a:lumMod val="50000"/>
                      </a:schemeClr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" name="Rectangle 1"/>
          <p:cNvSpPr/>
          <p:nvPr/>
        </p:nvSpPr>
        <p:spPr>
          <a:xfrm>
            <a:off x="9294118" y="5932822"/>
            <a:ext cx="2595014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fr-FR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EDMS N° : </a:t>
            </a:r>
            <a:r>
              <a:rPr lang="fr-FR" sz="1400" b="1" u="sng" dirty="0" smtClean="0">
                <a:solidFill>
                  <a:srgbClr val="0033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1332721</a:t>
            </a:r>
            <a:r>
              <a:rPr lang="fr-FR" sz="1400" b="1" u="sng" dirty="0">
                <a:solidFill>
                  <a:srgbClr val="0033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sz="1400" dirty="0" smtClean="0">
                <a:solidFill>
                  <a:srgbClr val="0033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&amp; </a:t>
            </a:r>
            <a:r>
              <a:rPr lang="fr-FR" sz="1400" b="1" dirty="0" smtClean="0">
                <a:solidFill>
                  <a:srgbClr val="0033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347564</a:t>
            </a:r>
            <a:endParaRPr lang="en-GB" sz="1400" b="1" dirty="0">
              <a:solidFill>
                <a:srgbClr val="0033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0197" y="799053"/>
            <a:ext cx="5203649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Detection</a:t>
            </a:r>
            <a:r>
              <a:rPr lang="fr-FR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</a:t>
            </a:r>
            <a:r>
              <a:rPr lang="fr-FR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of </a:t>
            </a:r>
            <a:r>
              <a:rPr lang="fr-FR" b="1" i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hydrocarbon</a:t>
            </a:r>
            <a:r>
              <a:rPr lang="fr-FR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contamination </a:t>
            </a:r>
            <a:r>
              <a:rPr lang="fr-FR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 </a:t>
            </a:r>
            <a:r>
              <a:rPr lang="fr-FR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stainless</a:t>
            </a:r>
            <a:r>
              <a:rPr lang="fr-FR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steel</a:t>
            </a:r>
            <a:r>
              <a:rPr lang="fr-FR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surface</a:t>
            </a:r>
            <a:endParaRPr lang="en-GB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5" b="18465"/>
          <a:stretch/>
        </p:blipFill>
        <p:spPr bwMode="auto">
          <a:xfrm>
            <a:off x="25098" y="1583949"/>
            <a:ext cx="5486916" cy="3777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62111" y="4005064"/>
            <a:ext cx="4831735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CERN standard </a:t>
            </a:r>
            <a:r>
              <a:rPr lang="fr-FR" sz="12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contamination :</a:t>
            </a:r>
            <a:endParaRPr lang="fr-FR" sz="1200" i="1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200" i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Cutting</a:t>
            </a:r>
            <a:r>
              <a:rPr lang="fr-FR" sz="1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sz="1200" i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oil</a:t>
            </a:r>
            <a:r>
              <a:rPr lang="fr-FR" sz="1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fr-FR" sz="1200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Blasocut</a:t>
            </a:r>
            <a:r>
              <a:rPr lang="fr-FR" sz="12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BC 35 LF SW (33 % v/v</a:t>
            </a:r>
            <a:r>
              <a:rPr lang="fr-FR" sz="1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GB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lvl="1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Machine </a:t>
            </a:r>
            <a:r>
              <a:rPr lang="fr-FR" sz="1200" i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oil</a:t>
            </a:r>
            <a:r>
              <a:rPr lang="fr-FR" sz="1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fr-FR" sz="12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Shell </a:t>
            </a:r>
            <a:r>
              <a:rPr lang="fr-FR" sz="1200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Vitrea</a:t>
            </a:r>
            <a:r>
              <a:rPr lang="fr-FR" sz="12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150 (33 % v/v</a:t>
            </a:r>
            <a:r>
              <a:rPr lang="fr-FR" sz="1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GB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lvl="1" indent="-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200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Bearing</a:t>
            </a:r>
            <a:r>
              <a:rPr lang="fr-FR" sz="12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sz="1200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grease</a:t>
            </a:r>
            <a:r>
              <a:rPr lang="fr-FR" sz="12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sz="1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fr-FR" sz="1200" i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Kluber</a:t>
            </a:r>
            <a:r>
              <a:rPr lang="fr-FR" sz="1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sz="1200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Isoflex</a:t>
            </a:r>
            <a:r>
              <a:rPr lang="fr-FR" sz="12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NBU 15 (33 % </a:t>
            </a:r>
            <a:r>
              <a:rPr lang="fr-FR" sz="1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v/v)</a:t>
            </a:r>
            <a:endParaRPr lang="en-GB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2397928" y="2358250"/>
            <a:ext cx="1381125" cy="34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400" b="1" dirty="0">
                <a:solidFill>
                  <a:srgbClr val="17365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0.1 µg/cm</a:t>
            </a:r>
            <a:r>
              <a:rPr lang="fr-FR" sz="1400" b="1" baseline="30000" dirty="0">
                <a:solidFill>
                  <a:srgbClr val="17365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fr-FR" sz="1400" dirty="0">
                <a:solidFill>
                  <a:srgbClr val="17365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GB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Benoit Teissandier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3660-D74B-4399-A077-89DCD55C3E3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91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b="1" dirty="0" smtClean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Others </a:t>
            </a:r>
            <a:r>
              <a:rPr lang="en-US" sz="3200" b="1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FTIR applications fields</a:t>
            </a:r>
            <a:endParaRPr lang="fr-FR" sz="3200" dirty="0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705971" y="285140"/>
            <a:ext cx="6405821" cy="6096188"/>
            <a:chOff x="5705971" y="285140"/>
            <a:chExt cx="6405821" cy="6096188"/>
          </a:xfrm>
        </p:grpSpPr>
        <p:cxnSp>
          <p:nvCxnSpPr>
            <p:cNvPr id="75" name="Straight Connector 74"/>
            <p:cNvCxnSpPr/>
            <p:nvPr/>
          </p:nvCxnSpPr>
          <p:spPr>
            <a:xfrm>
              <a:off x="5705971" y="969795"/>
              <a:ext cx="4116" cy="4514892"/>
            </a:xfrm>
            <a:prstGeom prst="line">
              <a:avLst/>
            </a:prstGeom>
            <a:ln w="57150">
              <a:solidFill>
                <a:srgbClr val="00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5936327" y="285140"/>
              <a:ext cx="6175465" cy="6096188"/>
              <a:chOff x="5936327" y="285140"/>
              <a:chExt cx="6175465" cy="6096188"/>
            </a:xfrm>
          </p:grpSpPr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85306" flipH="1">
                <a:off x="9412182" y="285140"/>
                <a:ext cx="730708" cy="732906"/>
              </a:xfrm>
              <a:prstGeom prst="rect">
                <a:avLst/>
              </a:prstGeom>
            </p:spPr>
          </p:pic>
          <p:grpSp>
            <p:nvGrpSpPr>
              <p:cNvPr id="76" name="Group 75"/>
              <p:cNvGrpSpPr/>
              <p:nvPr/>
            </p:nvGrpSpPr>
            <p:grpSpPr>
              <a:xfrm>
                <a:off x="5998856" y="1085547"/>
                <a:ext cx="6001605" cy="5295781"/>
                <a:chOff x="34690" y="184072"/>
                <a:chExt cx="6688318" cy="5523342"/>
              </a:xfrm>
            </p:grpSpPr>
            <p:grpSp>
              <p:nvGrpSpPr>
                <p:cNvPr id="86" name="Group 85"/>
                <p:cNvGrpSpPr/>
                <p:nvPr/>
              </p:nvGrpSpPr>
              <p:grpSpPr>
                <a:xfrm>
                  <a:off x="34690" y="184072"/>
                  <a:ext cx="3292475" cy="2744471"/>
                  <a:chOff x="10836" y="184077"/>
                  <a:chExt cx="3293035" cy="2744609"/>
                </a:xfrm>
              </p:grpSpPr>
              <p:pic>
                <p:nvPicPr>
                  <p:cNvPr id="96" name="Picture 95"/>
                  <p:cNvPicPr/>
                  <p:nvPr/>
                </p:nvPicPr>
                <p:blipFill rotWithShape="1">
                  <a:blip r:embed="rId3"/>
                  <a:srcRect l="16983" t="23102" r="17482" b="28564"/>
                  <a:stretch/>
                </p:blipFill>
                <p:spPr bwMode="auto">
                  <a:xfrm>
                    <a:off x="42647" y="184077"/>
                    <a:ext cx="3244133" cy="2210463"/>
                  </a:xfrm>
                  <a:prstGeom prst="rect">
                    <a:avLst/>
                  </a:prstGeom>
                  <a:ln w="38100">
                    <a:solidFill>
                      <a:srgbClr val="000000"/>
                    </a:solidFill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97" name="Rectangle 96"/>
                  <p:cNvSpPr/>
                  <p:nvPr/>
                </p:nvSpPr>
                <p:spPr>
                  <a:xfrm>
                    <a:off x="10836" y="2434631"/>
                    <a:ext cx="3293035" cy="494055"/>
                  </a:xfrm>
                  <a:prstGeom prst="rect">
                    <a:avLst/>
                  </a:prstGeom>
                </p:spPr>
                <p:txBody>
                  <a:bodyPr wrap="square">
                    <a:noAutofit/>
                  </a:bodyPr>
                  <a:lstStyle/>
                  <a:p>
                    <a:pPr marL="0" marR="0" algn="ctr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fr-FR" sz="1400" i="1" dirty="0" err="1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Polyethylene</a:t>
                    </a:r>
                    <a:r>
                      <a:rPr lang="fr-FR" sz="1400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 </a:t>
                    </a:r>
                    <a:r>
                      <a:rPr lang="fr-FR" sz="1400" i="1" dirty="0" err="1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terephthalate</a:t>
                    </a:r>
                    <a:r>
                      <a:rPr lang="fr-FR" sz="1400" i="1" dirty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 </a:t>
                    </a:r>
                    <a:r>
                      <a:rPr lang="fr-FR" sz="1400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(</a:t>
                    </a:r>
                    <a:r>
                      <a:rPr lang="fr-FR" sz="1400" b="1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PET</a:t>
                    </a:r>
                    <a:r>
                      <a:rPr lang="fr-FR" sz="1400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)</a:t>
                    </a:r>
                    <a:endParaRPr lang="en-GB" sz="14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7" name="Group 86"/>
                <p:cNvGrpSpPr/>
                <p:nvPr/>
              </p:nvGrpSpPr>
              <p:grpSpPr>
                <a:xfrm>
                  <a:off x="3406043" y="184073"/>
                  <a:ext cx="3292475" cy="2744560"/>
                  <a:chOff x="34690" y="184073"/>
                  <a:chExt cx="3292475" cy="2744560"/>
                </a:xfrm>
              </p:grpSpPr>
              <p:pic>
                <p:nvPicPr>
                  <p:cNvPr id="94" name="Picture 93"/>
                  <p:cNvPicPr/>
                  <p:nvPr/>
                </p:nvPicPr>
                <p:blipFill rotWithShape="1">
                  <a:blip r:embed="rId4"/>
                  <a:srcRect l="16683" t="23456" r="18082" b="28742"/>
                  <a:stretch/>
                </p:blipFill>
                <p:spPr bwMode="auto">
                  <a:xfrm>
                    <a:off x="50591" y="184073"/>
                    <a:ext cx="3244133" cy="2210463"/>
                  </a:xfrm>
                  <a:prstGeom prst="rect">
                    <a:avLst/>
                  </a:prstGeom>
                  <a:ln w="38100">
                    <a:solidFill>
                      <a:srgbClr val="000000"/>
                    </a:solidFill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95" name="Rectangle 94"/>
                  <p:cNvSpPr/>
                  <p:nvPr/>
                </p:nvSpPr>
                <p:spPr>
                  <a:xfrm>
                    <a:off x="34690" y="2433968"/>
                    <a:ext cx="3292475" cy="494665"/>
                  </a:xfrm>
                  <a:prstGeom prst="rect">
                    <a:avLst/>
                  </a:prstGeom>
                </p:spPr>
                <p:txBody>
                  <a:bodyPr wrap="square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</a:pPr>
                    <a:r>
                      <a:rPr lang="fr-FR" sz="1400" i="1" dirty="0" err="1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Polyethylene</a:t>
                    </a:r>
                    <a:r>
                      <a:rPr lang="fr-FR" sz="1400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 (</a:t>
                    </a:r>
                    <a:r>
                      <a:rPr lang="fr-FR" sz="1400" b="1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PE</a:t>
                    </a:r>
                    <a:r>
                      <a:rPr lang="fr-FR" sz="1400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)</a:t>
                    </a:r>
                    <a:endParaRPr lang="en-GB" sz="14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8" name="Group 87"/>
                <p:cNvGrpSpPr/>
                <p:nvPr/>
              </p:nvGrpSpPr>
              <p:grpSpPr>
                <a:xfrm>
                  <a:off x="67131" y="2962904"/>
                  <a:ext cx="3292475" cy="2744510"/>
                  <a:chOff x="67131" y="-138120"/>
                  <a:chExt cx="3292475" cy="2744599"/>
                </a:xfrm>
              </p:grpSpPr>
              <p:pic>
                <p:nvPicPr>
                  <p:cNvPr id="92" name="Picture 91"/>
                  <p:cNvPicPr/>
                  <p:nvPr/>
                </p:nvPicPr>
                <p:blipFill rotWithShape="1">
                  <a:blip r:embed="rId5"/>
                  <a:srcRect l="16683" t="23456" r="16883" b="28387"/>
                  <a:stretch/>
                </p:blipFill>
                <p:spPr bwMode="auto">
                  <a:xfrm>
                    <a:off x="83032" y="-138120"/>
                    <a:ext cx="3244133" cy="2210461"/>
                  </a:xfrm>
                  <a:prstGeom prst="rect">
                    <a:avLst/>
                  </a:prstGeom>
                  <a:ln w="38100">
                    <a:solidFill>
                      <a:srgbClr val="000000"/>
                    </a:solidFill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93" name="Rectangle 92"/>
                  <p:cNvSpPr/>
                  <p:nvPr/>
                </p:nvSpPr>
                <p:spPr>
                  <a:xfrm>
                    <a:off x="67131" y="2111814"/>
                    <a:ext cx="3292475" cy="494665"/>
                  </a:xfrm>
                  <a:prstGeom prst="rect">
                    <a:avLst/>
                  </a:prstGeom>
                </p:spPr>
                <p:txBody>
                  <a:bodyPr wrap="square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</a:pPr>
                    <a:r>
                      <a:rPr lang="fr-FR" sz="1400" i="1" dirty="0" err="1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Polytetrafluoroethylene</a:t>
                    </a:r>
                    <a:r>
                      <a:rPr lang="fr-FR" sz="1400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 (</a:t>
                    </a:r>
                    <a:r>
                      <a:rPr lang="fr-FR" sz="1400" b="1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PTFE</a:t>
                    </a:r>
                    <a:r>
                      <a:rPr lang="fr-FR" sz="1400" i="1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)</a:t>
                    </a:r>
                    <a:endParaRPr lang="en-GB" sz="14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9" name="Group 88"/>
                <p:cNvGrpSpPr/>
                <p:nvPr/>
              </p:nvGrpSpPr>
              <p:grpSpPr>
                <a:xfrm>
                  <a:off x="3430533" y="2962904"/>
                  <a:ext cx="3292475" cy="2736848"/>
                  <a:chOff x="67131" y="-138108"/>
                  <a:chExt cx="3292475" cy="2736867"/>
                </a:xfrm>
              </p:grpSpPr>
              <p:pic>
                <p:nvPicPr>
                  <p:cNvPr id="90" name="Picture 89"/>
                  <p:cNvPicPr/>
                  <p:nvPr/>
                </p:nvPicPr>
                <p:blipFill rotWithShape="1">
                  <a:blip r:embed="rId6"/>
                  <a:srcRect l="16284" t="23279" r="17982" b="28387"/>
                  <a:stretch/>
                </p:blipFill>
                <p:spPr bwMode="auto">
                  <a:xfrm>
                    <a:off x="90984" y="-138108"/>
                    <a:ext cx="3244133" cy="2210462"/>
                  </a:xfrm>
                  <a:prstGeom prst="rect">
                    <a:avLst/>
                  </a:prstGeom>
                  <a:ln w="38100">
                    <a:solidFill>
                      <a:srgbClr val="000000"/>
                    </a:solidFill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91" name="Rectangle 90"/>
                  <p:cNvSpPr/>
                  <p:nvPr/>
                </p:nvSpPr>
                <p:spPr>
                  <a:xfrm>
                    <a:off x="67131" y="2104093"/>
                    <a:ext cx="3292475" cy="494666"/>
                  </a:xfrm>
                  <a:prstGeom prst="rect">
                    <a:avLst/>
                  </a:prstGeom>
                </p:spPr>
                <p:txBody>
                  <a:bodyPr wrap="square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</a:pPr>
                    <a:r>
                      <a:rPr lang="fr-FR" sz="1400" i="1" dirty="0" err="1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Ethylene-vinyl</a:t>
                    </a:r>
                    <a:r>
                      <a:rPr lang="fr-FR" sz="1400" i="1" dirty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 </a:t>
                    </a:r>
                    <a:r>
                      <a:rPr lang="fr-FR" sz="1400" i="1" dirty="0" err="1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acetate</a:t>
                    </a:r>
                    <a:r>
                      <a:rPr lang="fr-FR" sz="1400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 (</a:t>
                    </a:r>
                    <a:r>
                      <a:rPr lang="fr-FR" sz="1400" b="1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EVA</a:t>
                    </a:r>
                    <a:r>
                      <a:rPr lang="fr-FR" sz="1400" i="1" dirty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)</a:t>
                    </a:r>
                    <a:endParaRPr lang="en-GB" sz="14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8" name="Rectangle 97"/>
              <p:cNvSpPr/>
              <p:nvPr/>
            </p:nvSpPr>
            <p:spPr>
              <a:xfrm>
                <a:off x="5936327" y="573415"/>
                <a:ext cx="6175465" cy="3838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</a:pPr>
                <a:r>
                  <a:rPr lang="fr-FR" i="1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Identification of </a:t>
                </a:r>
                <a:r>
                  <a:rPr lang="fr-FR" i="1" dirty="0" err="1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polymers</a:t>
                </a:r>
                <a:r>
                  <a:rPr lang="fr-FR" i="1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in situ</a:t>
                </a:r>
                <a:endParaRPr lang="en-GB" i="1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99" name="Chart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783613"/>
              </p:ext>
            </p:extLst>
          </p:nvPr>
        </p:nvGraphicFramePr>
        <p:xfrm>
          <a:off x="177127" y="3227241"/>
          <a:ext cx="5343211" cy="2935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00" name="Picture 3" descr="C:\Users\tbardo\IMG_268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995" y="4193237"/>
            <a:ext cx="1538281" cy="115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1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10" t="34053" r="7345" b="28253"/>
          <a:stretch/>
        </p:blipFill>
        <p:spPr bwMode="auto">
          <a:xfrm>
            <a:off x="210650" y="872780"/>
            <a:ext cx="5202436" cy="2504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Rectangle 100"/>
          <p:cNvSpPr/>
          <p:nvPr/>
        </p:nvSpPr>
        <p:spPr>
          <a:xfrm>
            <a:off x="214766" y="573416"/>
            <a:ext cx="549120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Emissivity of metallic surfaces</a:t>
            </a:r>
            <a:endParaRPr lang="en-GB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Benoit Teissandier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3660-D74B-4399-A077-89DCD55C3E3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57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b="1" dirty="0" smtClean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Analysis of </a:t>
            </a:r>
            <a:r>
              <a:rPr lang="en-US" sz="3200" b="1" u="sng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ino</a:t>
            </a:r>
            <a:r>
              <a:rPr lang="en-US" sz="3200" b="1" u="sng" dirty="0" smtClean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rganic compounds</a:t>
            </a:r>
            <a:r>
              <a:rPr lang="en-US" sz="3200" b="1" dirty="0" smtClean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by XRF spectroscopy</a:t>
            </a:r>
            <a:endParaRPr lang="fr-FR" sz="3200" dirty="0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99" name="Picture 98" descr="http://setsg.ev.ncu.edu.tw/newsletter/images/2-1-3/clip_image00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8"/>
          <a:stretch/>
        </p:blipFill>
        <p:spPr bwMode="auto">
          <a:xfrm>
            <a:off x="484220" y="3460501"/>
            <a:ext cx="2811873" cy="2776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Picture 1" descr="http://www.thermoscientific.com/content/dam/tfs/ATG/CAD/CAD%20Product%20Images/Elemental%20Analysis/XRF/F85667~p.eps/jcr:content/renditions/cq5dam.thumbnail.250.250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43" y="584775"/>
            <a:ext cx="1874218" cy="287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TextBox 100"/>
          <p:cNvSpPr txBox="1"/>
          <p:nvPr/>
        </p:nvSpPr>
        <p:spPr>
          <a:xfrm>
            <a:off x="4081569" y="894247"/>
            <a:ext cx="26630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Niton XL3t  </a:t>
            </a:r>
            <a:r>
              <a:rPr lang="fr-FR" b="1" i="1" dirty="0">
                <a:latin typeface="Arial" panose="020B0604020202020204" pitchFamily="34" charset="0"/>
                <a:cs typeface="Arial" panose="020B0604020202020204" pitchFamily="34" charset="0"/>
              </a:rPr>
              <a:t>GOLDD+ </a:t>
            </a:r>
          </a:p>
          <a:p>
            <a:r>
              <a:rPr lang="fr-FR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Benoit Teissandier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3660-D74B-4399-A077-89DCD55C3E3A}" type="slidenum">
              <a:rPr lang="fr-FR" smtClean="0"/>
              <a:t>6</a:t>
            </a:fld>
            <a:endParaRPr lang="fr-FR"/>
          </a:p>
        </p:txBody>
      </p:sp>
      <p:grpSp>
        <p:nvGrpSpPr>
          <p:cNvPr id="12" name="Group 11"/>
          <p:cNvGrpSpPr/>
          <p:nvPr/>
        </p:nvGrpSpPr>
        <p:grpSpPr>
          <a:xfrm>
            <a:off x="3370416" y="652621"/>
            <a:ext cx="8177710" cy="5368667"/>
            <a:chOff x="3370416" y="652621"/>
            <a:chExt cx="8177710" cy="5368667"/>
          </a:xfrm>
        </p:grpSpPr>
        <p:grpSp>
          <p:nvGrpSpPr>
            <p:cNvPr id="9" name="Group 8"/>
            <p:cNvGrpSpPr/>
            <p:nvPr/>
          </p:nvGrpSpPr>
          <p:grpSpPr>
            <a:xfrm>
              <a:off x="3370416" y="652621"/>
              <a:ext cx="8177710" cy="5368667"/>
              <a:chOff x="3498781" y="763067"/>
              <a:chExt cx="7999290" cy="5949182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3498781" y="763067"/>
                <a:ext cx="7999290" cy="5949182"/>
                <a:chOff x="3498781" y="763067"/>
                <a:chExt cx="7999290" cy="5949182"/>
              </a:xfrm>
            </p:grpSpPr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498781" y="763067"/>
                  <a:ext cx="7999290" cy="5949182"/>
                </a:xfrm>
                <a:prstGeom prst="rect">
                  <a:avLst/>
                </a:prstGeom>
              </p:spPr>
            </p:pic>
            <p:sp>
              <p:nvSpPr>
                <p:cNvPr id="3" name="Freeform 2"/>
                <p:cNvSpPr/>
                <p:nvPr/>
              </p:nvSpPr>
              <p:spPr>
                <a:xfrm>
                  <a:off x="4274820" y="822960"/>
                  <a:ext cx="4274820" cy="2019300"/>
                </a:xfrm>
                <a:custGeom>
                  <a:avLst/>
                  <a:gdLst>
                    <a:gd name="connsiteX0" fmla="*/ 0 w 4274820"/>
                    <a:gd name="connsiteY0" fmla="*/ 0 h 2019300"/>
                    <a:gd name="connsiteX1" fmla="*/ 60960 w 4274820"/>
                    <a:gd name="connsiteY1" fmla="*/ 792480 h 2019300"/>
                    <a:gd name="connsiteX2" fmla="*/ 396240 w 4274820"/>
                    <a:gd name="connsiteY2" fmla="*/ 899160 h 2019300"/>
                    <a:gd name="connsiteX3" fmla="*/ 426720 w 4274820"/>
                    <a:gd name="connsiteY3" fmla="*/ 1341120 h 2019300"/>
                    <a:gd name="connsiteX4" fmla="*/ 274320 w 4274820"/>
                    <a:gd name="connsiteY4" fmla="*/ 1638300 h 2019300"/>
                    <a:gd name="connsiteX5" fmla="*/ 342900 w 4274820"/>
                    <a:gd name="connsiteY5" fmla="*/ 1920240 h 2019300"/>
                    <a:gd name="connsiteX6" fmla="*/ 739140 w 4274820"/>
                    <a:gd name="connsiteY6" fmla="*/ 2019300 h 2019300"/>
                    <a:gd name="connsiteX7" fmla="*/ 4274820 w 4274820"/>
                    <a:gd name="connsiteY7" fmla="*/ 1943100 h 2019300"/>
                    <a:gd name="connsiteX8" fmla="*/ 4221480 w 4274820"/>
                    <a:gd name="connsiteY8" fmla="*/ 685800 h 2019300"/>
                    <a:gd name="connsiteX9" fmla="*/ 1303020 w 4274820"/>
                    <a:gd name="connsiteY9" fmla="*/ 632460 h 2019300"/>
                    <a:gd name="connsiteX10" fmla="*/ 1104900 w 4274820"/>
                    <a:gd name="connsiteY10" fmla="*/ 45720 h 2019300"/>
                    <a:gd name="connsiteX11" fmla="*/ 0 w 4274820"/>
                    <a:gd name="connsiteY11" fmla="*/ 0 h 201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274820" h="2019300">
                      <a:moveTo>
                        <a:pt x="0" y="0"/>
                      </a:moveTo>
                      <a:lnTo>
                        <a:pt x="60960" y="792480"/>
                      </a:lnTo>
                      <a:lnTo>
                        <a:pt x="396240" y="899160"/>
                      </a:lnTo>
                      <a:lnTo>
                        <a:pt x="426720" y="1341120"/>
                      </a:lnTo>
                      <a:lnTo>
                        <a:pt x="274320" y="1638300"/>
                      </a:lnTo>
                      <a:lnTo>
                        <a:pt x="342900" y="1920240"/>
                      </a:lnTo>
                      <a:lnTo>
                        <a:pt x="739140" y="2019300"/>
                      </a:lnTo>
                      <a:lnTo>
                        <a:pt x="4274820" y="1943100"/>
                      </a:lnTo>
                      <a:lnTo>
                        <a:pt x="4221480" y="685800"/>
                      </a:lnTo>
                      <a:lnTo>
                        <a:pt x="1303020" y="632460"/>
                      </a:lnTo>
                      <a:lnTo>
                        <a:pt x="1104900" y="457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5114260" y="1006070"/>
                <a:ext cx="5433238" cy="535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" name="Freeform 10"/>
            <p:cNvSpPr/>
            <p:nvPr/>
          </p:nvSpPr>
          <p:spPr>
            <a:xfrm>
              <a:off x="3498850" y="2063750"/>
              <a:ext cx="7924800" cy="3308350"/>
            </a:xfrm>
            <a:custGeom>
              <a:avLst/>
              <a:gdLst>
                <a:gd name="connsiteX0" fmla="*/ 450850 w 7924800"/>
                <a:gd name="connsiteY0" fmla="*/ 0 h 3308350"/>
                <a:gd name="connsiteX1" fmla="*/ 869950 w 7924800"/>
                <a:gd name="connsiteY1" fmla="*/ 0 h 3308350"/>
                <a:gd name="connsiteX2" fmla="*/ 869950 w 7924800"/>
                <a:gd name="connsiteY2" fmla="*/ 520700 h 3308350"/>
                <a:gd name="connsiteX3" fmla="*/ 5270500 w 7924800"/>
                <a:gd name="connsiteY3" fmla="*/ 514350 h 3308350"/>
                <a:gd name="connsiteX4" fmla="*/ 5270500 w 7924800"/>
                <a:gd name="connsiteY4" fmla="*/ 0 h 3308350"/>
                <a:gd name="connsiteX5" fmla="*/ 7918450 w 7924800"/>
                <a:gd name="connsiteY5" fmla="*/ 0 h 3308350"/>
                <a:gd name="connsiteX6" fmla="*/ 7924800 w 7924800"/>
                <a:gd name="connsiteY6" fmla="*/ 2768600 h 3308350"/>
                <a:gd name="connsiteX7" fmla="*/ 3079750 w 7924800"/>
                <a:gd name="connsiteY7" fmla="*/ 2774950 h 3308350"/>
                <a:gd name="connsiteX8" fmla="*/ 3079750 w 7924800"/>
                <a:gd name="connsiteY8" fmla="*/ 3308350 h 3308350"/>
                <a:gd name="connsiteX9" fmla="*/ 1320800 w 7924800"/>
                <a:gd name="connsiteY9" fmla="*/ 3308350 h 3308350"/>
                <a:gd name="connsiteX10" fmla="*/ 1320800 w 7924800"/>
                <a:gd name="connsiteY10" fmla="*/ 1562100 h 3308350"/>
                <a:gd name="connsiteX11" fmla="*/ 882650 w 7924800"/>
                <a:gd name="connsiteY11" fmla="*/ 1562100 h 3308350"/>
                <a:gd name="connsiteX12" fmla="*/ 876300 w 7924800"/>
                <a:gd name="connsiteY12" fmla="*/ 2609850 h 3308350"/>
                <a:gd name="connsiteX13" fmla="*/ 0 w 7924800"/>
                <a:gd name="connsiteY13" fmla="*/ 2609850 h 3308350"/>
                <a:gd name="connsiteX14" fmla="*/ 12700 w 7924800"/>
                <a:gd name="connsiteY14" fmla="*/ 514350 h 3308350"/>
                <a:gd name="connsiteX15" fmla="*/ 438150 w 7924800"/>
                <a:gd name="connsiteY15" fmla="*/ 514350 h 3308350"/>
                <a:gd name="connsiteX16" fmla="*/ 450850 w 7924800"/>
                <a:gd name="connsiteY16" fmla="*/ 0 h 330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924800" h="3308350">
                  <a:moveTo>
                    <a:pt x="450850" y="0"/>
                  </a:moveTo>
                  <a:lnTo>
                    <a:pt x="869950" y="0"/>
                  </a:lnTo>
                  <a:lnTo>
                    <a:pt x="869950" y="520700"/>
                  </a:lnTo>
                  <a:lnTo>
                    <a:pt x="5270500" y="514350"/>
                  </a:lnTo>
                  <a:lnTo>
                    <a:pt x="5270500" y="0"/>
                  </a:lnTo>
                  <a:lnTo>
                    <a:pt x="7918450" y="0"/>
                  </a:lnTo>
                  <a:cubicBezTo>
                    <a:pt x="7920567" y="922867"/>
                    <a:pt x="7922683" y="1845733"/>
                    <a:pt x="7924800" y="2768600"/>
                  </a:cubicBezTo>
                  <a:lnTo>
                    <a:pt x="3079750" y="2774950"/>
                  </a:lnTo>
                  <a:lnTo>
                    <a:pt x="3079750" y="3308350"/>
                  </a:lnTo>
                  <a:lnTo>
                    <a:pt x="1320800" y="3308350"/>
                  </a:lnTo>
                  <a:lnTo>
                    <a:pt x="1320800" y="1562100"/>
                  </a:lnTo>
                  <a:lnTo>
                    <a:pt x="882650" y="1562100"/>
                  </a:lnTo>
                  <a:cubicBezTo>
                    <a:pt x="880533" y="1911350"/>
                    <a:pt x="878417" y="2260600"/>
                    <a:pt x="876300" y="2609850"/>
                  </a:cubicBezTo>
                  <a:lnTo>
                    <a:pt x="0" y="2609850"/>
                  </a:lnTo>
                  <a:cubicBezTo>
                    <a:pt x="4233" y="1911350"/>
                    <a:pt x="8467" y="1212850"/>
                    <a:pt x="12700" y="514350"/>
                  </a:cubicBezTo>
                  <a:lnTo>
                    <a:pt x="438150" y="514350"/>
                  </a:lnTo>
                  <a:cubicBezTo>
                    <a:pt x="440267" y="349250"/>
                    <a:pt x="442383" y="184150"/>
                    <a:pt x="450850" y="0"/>
                  </a:cubicBezTo>
                  <a:close/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9368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situ </a:t>
            </a:r>
            <a:r>
              <a:rPr lang="en-US" sz="32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XRF analysis </a:t>
            </a:r>
            <a:endParaRPr lang="fr-FR" sz="320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 Box 49"/>
          <p:cNvSpPr txBox="1">
            <a:spLocks noChangeArrowheads="1"/>
          </p:cNvSpPr>
          <p:nvPr/>
        </p:nvSpPr>
        <p:spPr bwMode="auto">
          <a:xfrm>
            <a:off x="6364944" y="548680"/>
            <a:ext cx="29195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fr-F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endParaRPr lang="fr-F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5918" y="590551"/>
            <a:ext cx="5451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Alloy discrimination</a:t>
            </a:r>
            <a:endParaRPr lang="fr-FR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131838" y="1550975"/>
            <a:ext cx="2490149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fr-FR" sz="1400" b="1" i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SS-304 </a:t>
            </a:r>
            <a:r>
              <a:rPr lang="fr-FR" sz="14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lang="fr-FR" sz="1400" b="1" i="1" dirty="0" smtClean="0">
                <a:solidFill>
                  <a:srgbClr val="0033C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sz="1400" b="1" i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SS-316</a:t>
            </a:r>
            <a:r>
              <a:rPr lang="fr-FR" sz="1400" b="1" i="1" dirty="0" smtClean="0">
                <a:solidFill>
                  <a:srgbClr val="0033C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sz="14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algn="ctr">
              <a:lnSpc>
                <a:spcPct val="115000"/>
              </a:lnSpc>
            </a:pPr>
            <a:r>
              <a:rPr lang="en-GB" sz="14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(presence </a:t>
            </a:r>
            <a:r>
              <a:rPr lang="en-GB" sz="14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</a:t>
            </a:r>
            <a:r>
              <a:rPr lang="en-GB" sz="14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 </a:t>
            </a:r>
            <a:r>
              <a:rPr lang="en-GB" sz="14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en-GB" sz="14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SS-316)</a:t>
            </a:r>
          </a:p>
          <a:p>
            <a:pPr algn="ctr">
              <a:lnSpc>
                <a:spcPct val="115000"/>
              </a:lnSpc>
            </a:pPr>
            <a:endParaRPr lang="en-GB" sz="14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en-GB" sz="14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Discrimination in less than </a:t>
            </a:r>
          </a:p>
          <a:p>
            <a:pPr algn="ctr">
              <a:lnSpc>
                <a:spcPct val="115000"/>
              </a:lnSpc>
            </a:pPr>
            <a:r>
              <a:rPr lang="en-GB" sz="14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seconds !</a:t>
            </a: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26" y="3316471"/>
            <a:ext cx="2337984" cy="2920842"/>
          </a:xfrm>
          <a:prstGeom prst="rect">
            <a:avLst/>
          </a:prstGeom>
        </p:spPr>
      </p:pic>
      <p:pic>
        <p:nvPicPr>
          <p:cNvPr id="2051" name="4B4439B8-FBA9-407A-9E09-3E1E59985311" descr="IMG_973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1" t="14328" r="3812" b="17746"/>
          <a:stretch/>
        </p:blipFill>
        <p:spPr bwMode="auto">
          <a:xfrm>
            <a:off x="147366" y="996179"/>
            <a:ext cx="2992826" cy="177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801799" y="3316470"/>
            <a:ext cx="2329350" cy="2920843"/>
            <a:chOff x="2801799" y="3685802"/>
            <a:chExt cx="2329350" cy="3015025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01799" y="3685802"/>
              <a:ext cx="2329350" cy="3015025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2839899" y="5577840"/>
              <a:ext cx="2233319" cy="267429"/>
            </a:xfrm>
            <a:prstGeom prst="rect">
              <a:avLst/>
            </a:prstGeom>
            <a:solidFill>
              <a:srgbClr val="FF0000">
                <a:alpha val="2705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9" name="Straight Arrow Connector 8"/>
          <p:cNvCxnSpPr>
            <a:endCxn id="80" idx="0"/>
          </p:cNvCxnSpPr>
          <p:nvPr/>
        </p:nvCxnSpPr>
        <p:spPr>
          <a:xfrm>
            <a:off x="847725" y="2260003"/>
            <a:ext cx="551093" cy="10564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2621151" y="2580702"/>
            <a:ext cx="472569" cy="7544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Picture 1" descr="http://www.thermoscientific.com/content/dam/tfs/ATG/CAD/CAD%20Product%20Images/Elemental%20Analysis/XRF/F85667~p.eps/jcr:content/renditions/cq5dam.thumbnail.250.250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190" y="45579"/>
            <a:ext cx="946407" cy="145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Benoit Teissandier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3660-D74B-4399-A077-89DCD55C3E3A}" type="slidenum">
              <a:rPr lang="fr-FR" smtClean="0"/>
              <a:t>7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5663952" y="593188"/>
            <a:ext cx="6528048" cy="5644126"/>
            <a:chOff x="5663952" y="593188"/>
            <a:chExt cx="6528048" cy="5644126"/>
          </a:xfrm>
        </p:grpSpPr>
        <p:grpSp>
          <p:nvGrpSpPr>
            <p:cNvPr id="8" name="Group 7"/>
            <p:cNvGrpSpPr/>
            <p:nvPr/>
          </p:nvGrpSpPr>
          <p:grpSpPr>
            <a:xfrm>
              <a:off x="5663952" y="593188"/>
              <a:ext cx="6528048" cy="5644126"/>
              <a:chOff x="5663952" y="593188"/>
              <a:chExt cx="6528048" cy="5644126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>
                <a:off x="5663952" y="996179"/>
                <a:ext cx="19251" cy="4677878"/>
              </a:xfrm>
              <a:prstGeom prst="line">
                <a:avLst/>
              </a:prstGeom>
              <a:ln w="57150">
                <a:solidFill>
                  <a:srgbClr val="0033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TextBox 140"/>
              <p:cNvSpPr txBox="1"/>
              <p:nvPr/>
            </p:nvSpPr>
            <p:spPr>
              <a:xfrm>
                <a:off x="5738360" y="593188"/>
                <a:ext cx="64536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Chlorine</a:t>
                </a:r>
                <a:r>
                  <a:rPr lang="fr-FR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detection</a:t>
                </a:r>
                <a:r>
                  <a:rPr lang="fr-FR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in corrosion point on HL-LHC </a:t>
                </a:r>
                <a:r>
                  <a:rPr lang="fr-FR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beam</a:t>
                </a:r>
                <a:r>
                  <a:rPr lang="fr-FR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screen</a:t>
                </a:r>
                <a:r>
                  <a:rPr lang="fr-FR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fr-FR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50" name="Group 149"/>
              <p:cNvGrpSpPr/>
              <p:nvPr/>
            </p:nvGrpSpPr>
            <p:grpSpPr>
              <a:xfrm>
                <a:off x="6515326" y="3419318"/>
                <a:ext cx="2032000" cy="2817996"/>
                <a:chOff x="0" y="122975"/>
                <a:chExt cx="2032000" cy="2873590"/>
              </a:xfrm>
            </p:grpSpPr>
            <p:pic>
              <p:nvPicPr>
                <p:cNvPr id="154" name="Picture 153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826" t="12080" r="38705" b="9101"/>
                <a:stretch/>
              </p:blipFill>
              <p:spPr bwMode="auto">
                <a:xfrm>
                  <a:off x="0" y="457200"/>
                  <a:ext cx="2032000" cy="2539365"/>
                </a:xfrm>
                <a:prstGeom prst="rect">
                  <a:avLst/>
                </a:prstGeom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152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0" y="122975"/>
                  <a:ext cx="2032000" cy="2338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fr-FR" sz="1400" b="1" i="1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[1] </a:t>
                  </a:r>
                  <a:r>
                    <a:rPr lang="fr-FR" sz="1400" b="1" i="1" dirty="0" smtClean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– Normal part</a:t>
                  </a:r>
                  <a:endParaRPr lang="en-GB" sz="1400" b="1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55" name="Group 154"/>
              <p:cNvGrpSpPr/>
              <p:nvPr/>
            </p:nvGrpSpPr>
            <p:grpSpPr>
              <a:xfrm>
                <a:off x="9374251" y="3419317"/>
                <a:ext cx="2041525" cy="2817997"/>
                <a:chOff x="551609" y="0"/>
                <a:chExt cx="2041525" cy="2890388"/>
              </a:xfrm>
            </p:grpSpPr>
            <p:grpSp>
              <p:nvGrpSpPr>
                <p:cNvPr id="156" name="Group 155"/>
                <p:cNvGrpSpPr/>
                <p:nvPr/>
              </p:nvGrpSpPr>
              <p:grpSpPr>
                <a:xfrm>
                  <a:off x="551609" y="0"/>
                  <a:ext cx="2041525" cy="2890388"/>
                  <a:chOff x="551609" y="0"/>
                  <a:chExt cx="2041525" cy="2890388"/>
                </a:xfrm>
              </p:grpSpPr>
              <p:pic>
                <p:nvPicPr>
                  <p:cNvPr id="161" name="Picture 160"/>
                  <p:cNvPicPr>
                    <a:picLocks noChangeAspect="1"/>
                  </p:cNvPicPr>
                  <p:nvPr/>
                </p:nvPicPr>
                <p:blipFill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5748" t="11799" r="38631" b="8974"/>
                  <a:stretch/>
                </p:blipFill>
                <p:spPr bwMode="auto">
                  <a:xfrm>
                    <a:off x="551609" y="337688"/>
                    <a:ext cx="2041525" cy="2552700"/>
                  </a:xfrm>
                  <a:prstGeom prst="rect">
                    <a:avLst/>
                  </a:prstGeom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159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1609" y="0"/>
                    <a:ext cx="1982709" cy="24897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 algn="ctr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fr-FR" sz="1400" b="1" i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[2] </a:t>
                    </a:r>
                    <a:r>
                      <a:rPr lang="fr-FR" sz="1400" b="1" i="1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– Corrosion part</a:t>
                    </a:r>
                    <a:endParaRPr lang="en-GB" sz="1400" b="1" i="1" dirty="0">
                      <a:solidFill>
                        <a:srgbClr val="FF0000"/>
                      </a:solidFill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57" name="Rectangle 156"/>
                <p:cNvSpPr/>
                <p:nvPr/>
              </p:nvSpPr>
              <p:spPr>
                <a:xfrm>
                  <a:off x="605930" y="1795297"/>
                  <a:ext cx="1928388" cy="190123"/>
                </a:xfrm>
                <a:prstGeom prst="rect">
                  <a:avLst/>
                </a:prstGeom>
                <a:solidFill>
                  <a:srgbClr val="FF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65453" y="953997"/>
              <a:ext cx="5742497" cy="24942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148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6501893" y="145528"/>
            <a:ext cx="2918142" cy="1876994"/>
            <a:chOff x="6214592" y="1207962"/>
            <a:chExt cx="2918142" cy="1876994"/>
          </a:xfrm>
        </p:grpSpPr>
        <p:pic>
          <p:nvPicPr>
            <p:cNvPr id="9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14592" y="1527709"/>
              <a:ext cx="2918142" cy="155724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94" name="Rectangle 3"/>
            <p:cNvSpPr txBox="1">
              <a:spLocks noChangeArrowheads="1"/>
            </p:cNvSpPr>
            <p:nvPr/>
          </p:nvSpPr>
          <p:spPr>
            <a:xfrm>
              <a:off x="6214592" y="1207962"/>
              <a:ext cx="2861039" cy="25854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532" tIns="9766" rIns="19532" bIns="9766"/>
            <a:lstStyle>
              <a:defPPr>
                <a:defRPr lang="en-US"/>
              </a:defPPr>
              <a:lvl1pPr marL="130175" indent="-130175">
                <a:lnSpc>
                  <a:spcPct val="80000"/>
                </a:lnSpc>
                <a:spcBef>
                  <a:spcPct val="20000"/>
                </a:spcBef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latin typeface="Arial" panose="020B0604020202020204" pitchFamily="34" charset="0"/>
                </a:defRPr>
              </a:lvl2pPr>
              <a:lvl3pPr marL="1143000" indent="-228600">
                <a:defRPr>
                  <a:latin typeface="Arial" panose="020B0604020202020204" pitchFamily="34" charset="0"/>
                </a:defRPr>
              </a:lvl3pPr>
              <a:lvl4pPr marL="1600200" indent="-228600">
                <a:defRPr>
                  <a:latin typeface="Arial" panose="020B0604020202020204" pitchFamily="34" charset="0"/>
                </a:defRPr>
              </a:lvl4pPr>
              <a:lvl5pPr marL="2057400" indent="-228600">
                <a:defRPr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9pPr>
            </a:lstStyle>
            <a:p>
              <a:r>
                <a:rPr lang="fr-FR" b="0" i="1" dirty="0" err="1">
                  <a:solidFill>
                    <a:schemeClr val="tx1"/>
                  </a:solidFill>
                </a:rPr>
                <a:t>Differential</a:t>
              </a:r>
              <a:r>
                <a:rPr lang="fr-FR" b="0" i="1" dirty="0">
                  <a:solidFill>
                    <a:schemeClr val="tx1"/>
                  </a:solidFill>
                </a:rPr>
                <a:t> Scanning </a:t>
              </a:r>
              <a:r>
                <a:rPr lang="fr-FR" b="0" i="1" dirty="0" err="1">
                  <a:solidFill>
                    <a:schemeClr val="tx1"/>
                  </a:solidFill>
                </a:rPr>
                <a:t>Calorimetry</a:t>
              </a:r>
              <a:endParaRPr lang="fr-FR" b="0" i="1" dirty="0">
                <a:solidFill>
                  <a:schemeClr val="tx1"/>
                </a:solidFill>
              </a:endParaRPr>
            </a:p>
            <a:p>
              <a:endParaRPr lang="fr-FR" b="0" i="1" dirty="0">
                <a:solidFill>
                  <a:schemeClr val="tx1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  <a:sym typeface="Symbol" pitchFamily="18" charset="2"/>
              </a:endParaRPr>
            </a:p>
          </p:txBody>
        </p:sp>
      </p:grpSp>
      <p:grpSp>
        <p:nvGrpSpPr>
          <p:cNvPr id="10277" name="Group 94"/>
          <p:cNvGrpSpPr>
            <a:grpSpLocks/>
          </p:cNvGrpSpPr>
          <p:nvPr/>
        </p:nvGrpSpPr>
        <p:grpSpPr bwMode="auto">
          <a:xfrm>
            <a:off x="9867900" y="4683548"/>
            <a:ext cx="2181225" cy="1526332"/>
            <a:chOff x="772780" y="2099294"/>
            <a:chExt cx="8832550" cy="6791045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>
            <a:xfrm>
              <a:off x="772780" y="2099294"/>
              <a:ext cx="8642048" cy="1119736"/>
            </a:xfrm>
            <a:prstGeom prst="rect">
              <a:avLst/>
            </a:prstGeom>
            <a:noFill/>
          </p:spPr>
          <p:txBody>
            <a:bodyPr lIns="19532" tIns="9766" rIns="19532" bIns="9766">
              <a:noAutofit/>
            </a:bodyPr>
            <a:lstStyle>
              <a:defPPr>
                <a:defRPr lang="en-US"/>
              </a:defPPr>
              <a:lvl1pPr marL="130175" indent="-130175">
                <a:lnSpc>
                  <a:spcPct val="80000"/>
                </a:lnSpc>
                <a:spcBef>
                  <a:spcPct val="20000"/>
                </a:spcBef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fr-FR" b="0" i="1" dirty="0">
                  <a:solidFill>
                    <a:schemeClr val="tx1"/>
                  </a:solidFill>
                </a:rPr>
                <a:t>UV-Visible </a:t>
              </a:r>
              <a:r>
                <a:rPr lang="fr-FR" b="0" i="1" dirty="0" err="1">
                  <a:solidFill>
                    <a:schemeClr val="tx1"/>
                  </a:solidFill>
                </a:rPr>
                <a:t>spectroscopy</a:t>
              </a:r>
              <a:endParaRPr lang="fr-FR" b="0" i="1" dirty="0">
                <a:solidFill>
                  <a:schemeClr val="tx1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</a:endParaRPr>
            </a:p>
            <a:p>
              <a:endParaRPr lang="fr-FR" b="0" dirty="0">
                <a:solidFill>
                  <a:srgbClr val="303030"/>
                </a:solidFill>
                <a:sym typeface="Symbol" pitchFamily="18" charset="2"/>
              </a:endParaRPr>
            </a:p>
          </p:txBody>
        </p:sp>
        <p:pic>
          <p:nvPicPr>
            <p:cNvPr id="42" name="Picture 112" descr="DSCN0288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5608" r="4309" b="6249"/>
            <a:stretch/>
          </p:blipFill>
          <p:spPr bwMode="auto">
            <a:xfrm>
              <a:off x="772780" y="3398490"/>
              <a:ext cx="8832550" cy="549184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grpSp>
        <p:nvGrpSpPr>
          <p:cNvPr id="28" name="Group 27"/>
          <p:cNvGrpSpPr/>
          <p:nvPr/>
        </p:nvGrpSpPr>
        <p:grpSpPr>
          <a:xfrm>
            <a:off x="2254554" y="4011674"/>
            <a:ext cx="4422471" cy="2347814"/>
            <a:chOff x="2187879" y="4099687"/>
            <a:chExt cx="4422471" cy="2347814"/>
          </a:xfrm>
        </p:grpSpPr>
        <p:grpSp>
          <p:nvGrpSpPr>
            <p:cNvPr id="10247" name="Group 129"/>
            <p:cNvGrpSpPr>
              <a:grpSpLocks/>
            </p:cNvGrpSpPr>
            <p:nvPr/>
          </p:nvGrpSpPr>
          <p:grpSpPr bwMode="auto">
            <a:xfrm>
              <a:off x="4662745" y="4103620"/>
              <a:ext cx="1947605" cy="2225644"/>
              <a:chOff x="-409330" y="16265165"/>
              <a:chExt cx="8299356" cy="9824912"/>
            </a:xfrm>
          </p:grpSpPr>
          <p:pic>
            <p:nvPicPr>
              <p:cNvPr id="101" name="Picture 3"/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t="-1" b="9404"/>
              <a:stretch/>
            </p:blipFill>
            <p:spPr bwMode="auto">
              <a:xfrm>
                <a:off x="-388126" y="17469553"/>
                <a:ext cx="8194128" cy="3974733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pic>
            <p:nvPicPr>
              <p:cNvPr id="104" name="Picture 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-366176" y="21734375"/>
                <a:ext cx="8256202" cy="4355702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sp>
            <p:nvSpPr>
              <p:cNvPr id="10283" name="Rectangle 105"/>
              <p:cNvSpPr>
                <a:spLocks noChangeArrowheads="1"/>
              </p:cNvSpPr>
              <p:nvPr/>
            </p:nvSpPr>
            <p:spPr bwMode="auto">
              <a:xfrm>
                <a:off x="-409330" y="16265165"/>
                <a:ext cx="7933472" cy="975497"/>
              </a:xfrm>
              <a:prstGeom prst="rect">
                <a:avLst/>
              </a:prstGeom>
              <a:noFill/>
              <a:extLst/>
            </p:spPr>
            <p:txBody>
              <a:bodyPr lIns="19532" tIns="9766" rIns="19532" bIns="9766">
                <a:noAutofit/>
              </a:bodyPr>
              <a:lstStyle/>
              <a:p>
                <a:pPr marL="130175" indent="-130175">
                  <a:lnSpc>
                    <a:spcPct val="80000"/>
                  </a:lnSpc>
                  <a:spcBef>
                    <a:spcPct val="20000"/>
                  </a:spcBef>
                </a:pPr>
                <a:r>
                  <a:rPr lang="fr-FR" altLang="fr-FR" sz="14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Gas</a:t>
                </a:r>
                <a:r>
                  <a:rPr lang="fr-FR" altLang="fr-FR" sz="1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altLang="fr-FR" sz="14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Chromatography</a:t>
                </a:r>
                <a:endParaRPr lang="fr-FR" altLang="fr-FR" sz="1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250" name="Group 5"/>
            <p:cNvGrpSpPr>
              <a:grpSpLocks/>
            </p:cNvGrpSpPr>
            <p:nvPr/>
          </p:nvGrpSpPr>
          <p:grpSpPr bwMode="auto">
            <a:xfrm>
              <a:off x="2187879" y="4099687"/>
              <a:ext cx="2139052" cy="2347814"/>
              <a:chOff x="4629514" y="5153061"/>
              <a:chExt cx="1792976" cy="1963520"/>
            </a:xfrm>
          </p:grpSpPr>
          <p:sp>
            <p:nvSpPr>
              <p:cNvPr id="136" name="Rectangle 3"/>
              <p:cNvSpPr txBox="1">
                <a:spLocks noChangeArrowheads="1"/>
              </p:cNvSpPr>
              <p:nvPr/>
            </p:nvSpPr>
            <p:spPr>
              <a:xfrm>
                <a:off x="4629514" y="5153061"/>
                <a:ext cx="1792976" cy="184810"/>
              </a:xfrm>
              <a:prstGeom prst="rect">
                <a:avLst/>
              </a:prstGeom>
              <a:noFill/>
            </p:spPr>
            <p:txBody>
              <a:bodyPr lIns="19532" tIns="9766" rIns="19532" bIns="9766">
                <a:normAutofit/>
              </a:bodyPr>
              <a:lstStyle/>
              <a:p>
                <a:pPr marL="130175" indent="-130175">
                  <a:lnSpc>
                    <a:spcPct val="80000"/>
                  </a:lnSpc>
                  <a:spcBef>
                    <a:spcPct val="20000"/>
                  </a:spcBef>
                  <a:defRPr/>
                </a:pPr>
                <a:r>
                  <a:rPr lang="fr-FR" sz="1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Karl Fischer </a:t>
                </a:r>
                <a:r>
                  <a:rPr lang="fr-FR" sz="14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Coulometry</a:t>
                </a:r>
                <a:endParaRPr lang="fr-FR" sz="1400" i="1" dirty="0">
                  <a:latin typeface="Arial" panose="020B0604020202020204" pitchFamily="34" charset="0"/>
                  <a:cs typeface="Arial" panose="020B0604020202020204" pitchFamily="34" charset="0"/>
                  <a:sym typeface="Symbol" pitchFamily="18" charset="2"/>
                </a:endParaRPr>
              </a:p>
            </p:txBody>
          </p:sp>
          <p:pic>
            <p:nvPicPr>
              <p:cNvPr id="125" name="Picture 7" descr="http://fr.mt.com/etc/medialib/Analytical/Titration/TI-Products.Par.46894.Image.-1.-1.1.gif"/>
              <p:cNvPicPr>
                <a:picLocks noChangeAspect="1" noChangeArrowheads="1"/>
              </p:cNvPicPr>
              <p:nvPr/>
            </p:nvPicPr>
            <p:blipFill rotWithShape="1">
              <a:blip r:embed="rId7" cstate="print"/>
              <a:srcRect b="-6749"/>
              <a:stretch/>
            </p:blipFill>
            <p:spPr bwMode="auto">
              <a:xfrm>
                <a:off x="4643795" y="5381280"/>
                <a:ext cx="1778695" cy="1735301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</p:grpSp>
      </p:grpSp>
      <p:grpSp>
        <p:nvGrpSpPr>
          <p:cNvPr id="10270" name="Group 13"/>
          <p:cNvGrpSpPr>
            <a:grpSpLocks/>
          </p:cNvGrpSpPr>
          <p:nvPr/>
        </p:nvGrpSpPr>
        <p:grpSpPr bwMode="auto">
          <a:xfrm>
            <a:off x="7057544" y="4058784"/>
            <a:ext cx="2372429" cy="2167174"/>
            <a:chOff x="2435156" y="4138934"/>
            <a:chExt cx="2169715" cy="2043467"/>
          </a:xfrm>
        </p:grpSpPr>
        <p:pic>
          <p:nvPicPr>
            <p:cNvPr id="85" name="Picture 84"/>
            <p:cNvPicPr>
              <a:picLocks noChangeAspect="1"/>
            </p:cNvPicPr>
            <p:nvPr/>
          </p:nvPicPr>
          <p:blipFill rotWithShape="1">
            <a:blip r:embed="rId8" cstate="print"/>
            <a:srcRect l="57225" t="31482" r="19119" b="33006"/>
            <a:stretch/>
          </p:blipFill>
          <p:spPr>
            <a:xfrm>
              <a:off x="2435156" y="4393164"/>
              <a:ext cx="2169715" cy="178923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0273" name="Rectangle 9"/>
            <p:cNvSpPr>
              <a:spLocks noChangeArrowheads="1"/>
            </p:cNvSpPr>
            <p:nvPr/>
          </p:nvSpPr>
          <p:spPr bwMode="auto">
            <a:xfrm>
              <a:off x="2435156" y="4138934"/>
              <a:ext cx="1503110" cy="208367"/>
            </a:xfrm>
            <a:prstGeom prst="rect">
              <a:avLst/>
            </a:prstGeom>
            <a:noFill/>
            <a:extLst/>
          </p:spPr>
          <p:txBody>
            <a:bodyPr lIns="19532" tIns="9766" rIns="19532" bIns="9766">
              <a:normAutofit/>
            </a:bodyPr>
            <a:lstStyle/>
            <a:p>
              <a:pPr marL="130175" indent="-130175">
                <a:lnSpc>
                  <a:spcPct val="80000"/>
                </a:lnSpc>
                <a:spcBef>
                  <a:spcPct val="20000"/>
                </a:spcBef>
              </a:pPr>
              <a:r>
                <a:rPr lang="fr-FR" altLang="fr-FR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Thermogravimetry</a:t>
              </a:r>
              <a:endParaRPr lang="fr-FR" altLang="fr-FR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4"/>
          <p:cNvGrpSpPr>
            <a:grpSpLocks/>
          </p:cNvGrpSpPr>
          <p:nvPr/>
        </p:nvGrpSpPr>
        <p:grpSpPr bwMode="auto">
          <a:xfrm>
            <a:off x="64707" y="3973934"/>
            <a:ext cx="1873079" cy="2263378"/>
            <a:chOff x="5235645" y="3943597"/>
            <a:chExt cx="1631718" cy="1966946"/>
          </a:xfrm>
        </p:grpSpPr>
        <p:pic>
          <p:nvPicPr>
            <p:cNvPr id="107" name="Picture 106"/>
            <p:cNvPicPr>
              <a:picLocks noChangeAspect="1"/>
            </p:cNvPicPr>
            <p:nvPr/>
          </p:nvPicPr>
          <p:blipFill rotWithShape="1">
            <a:blip r:embed="rId9" cstate="print"/>
            <a:srcRect t="2982" b="10303"/>
            <a:stretch/>
          </p:blipFill>
          <p:spPr bwMode="auto">
            <a:xfrm>
              <a:off x="5235645" y="4243702"/>
              <a:ext cx="1472023" cy="166684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0266" name="Rectangle 11"/>
            <p:cNvSpPr>
              <a:spLocks noChangeArrowheads="1"/>
            </p:cNvSpPr>
            <p:nvPr/>
          </p:nvSpPr>
          <p:spPr bwMode="auto">
            <a:xfrm>
              <a:off x="5342142" y="3943597"/>
              <a:ext cx="1525221" cy="208321"/>
            </a:xfrm>
            <a:prstGeom prst="rect">
              <a:avLst/>
            </a:prstGeom>
            <a:noFill/>
            <a:extLst/>
          </p:spPr>
          <p:txBody>
            <a:bodyPr lIns="19532" tIns="9766" rIns="19532" bIns="9766">
              <a:noAutofit/>
            </a:bodyPr>
            <a:lstStyle/>
            <a:p>
              <a:pPr marL="130175" indent="-130175">
                <a:lnSpc>
                  <a:spcPct val="80000"/>
                </a:lnSpc>
                <a:spcBef>
                  <a:spcPct val="20000"/>
                </a:spcBef>
              </a:pPr>
              <a:r>
                <a:rPr lang="fr-FR" altLang="fr-FR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X-ray </a:t>
              </a:r>
              <a:r>
                <a:rPr lang="fr-FR" altLang="fr-FR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spectroscopy</a:t>
              </a:r>
              <a:endParaRPr lang="fr-FR" altLang="fr-FR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261" name="Group 95"/>
          <p:cNvGrpSpPr>
            <a:grpSpLocks/>
          </p:cNvGrpSpPr>
          <p:nvPr/>
        </p:nvGrpSpPr>
        <p:grpSpPr bwMode="auto">
          <a:xfrm>
            <a:off x="186958" y="166202"/>
            <a:ext cx="2678559" cy="1686513"/>
            <a:chOff x="10171011" y="2321497"/>
            <a:chExt cx="10768290" cy="7445118"/>
          </a:xfrm>
        </p:grpSpPr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171011" y="3402685"/>
              <a:ext cx="10768290" cy="636393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0264" name="Rectangle 3"/>
            <p:cNvSpPr txBox="1">
              <a:spLocks noChangeArrowheads="1"/>
            </p:cNvSpPr>
            <p:nvPr/>
          </p:nvSpPr>
          <p:spPr bwMode="auto">
            <a:xfrm>
              <a:off x="10182923" y="2321497"/>
              <a:ext cx="6977698" cy="886190"/>
            </a:xfrm>
            <a:prstGeom prst="rect">
              <a:avLst/>
            </a:prstGeom>
            <a:noFill/>
            <a:extLst/>
          </p:spPr>
          <p:txBody>
            <a:bodyPr lIns="19532" tIns="9766" rIns="19532" bIns="9766">
              <a:normAutofit/>
            </a:bodyPr>
            <a:lstStyle>
              <a:defPPr>
                <a:defRPr lang="en-US"/>
              </a:defPPr>
              <a:lvl1pPr marL="130175" indent="-130175">
                <a:lnSpc>
                  <a:spcPct val="80000"/>
                </a:lnSpc>
                <a:spcBef>
                  <a:spcPct val="20000"/>
                </a:spcBef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fr-FR" altLang="fr-FR" b="0" i="1" dirty="0">
                  <a:solidFill>
                    <a:schemeClr val="tx1"/>
                  </a:solidFill>
                </a:rPr>
                <a:t>FTIR </a:t>
              </a:r>
              <a:r>
                <a:rPr lang="fr-FR" altLang="fr-FR" b="0" i="1" dirty="0" err="1">
                  <a:solidFill>
                    <a:schemeClr val="tx1"/>
                  </a:solidFill>
                </a:rPr>
                <a:t>spectroscopy</a:t>
              </a:r>
              <a:endParaRPr lang="fr-FR" altLang="fr-FR" b="0" i="1" dirty="0">
                <a:solidFill>
                  <a:schemeClr val="tx1"/>
                </a:solidFill>
              </a:endParaRPr>
            </a:p>
            <a:p>
              <a:endParaRPr lang="fr-FR" altLang="fr-FR" b="0" dirty="0">
                <a:solidFill>
                  <a:srgbClr val="303030"/>
                </a:solidFill>
              </a:endParaRPr>
            </a:p>
            <a:p>
              <a:endParaRPr lang="fr-FR" altLang="fr-FR" b="0" dirty="0">
                <a:solidFill>
                  <a:srgbClr val="303030"/>
                </a:solidFill>
              </a:endParaRPr>
            </a:p>
            <a:p>
              <a:endParaRPr lang="fr-FR" altLang="fr-FR" b="0" dirty="0">
                <a:solidFill>
                  <a:srgbClr val="303030"/>
                </a:solidFill>
              </a:endParaRPr>
            </a:p>
            <a:p>
              <a:endParaRPr lang="fr-FR" altLang="fr-FR" b="0" dirty="0">
                <a:solidFill>
                  <a:srgbClr val="303030"/>
                </a:solidFill>
              </a:endParaRPr>
            </a:p>
            <a:p>
              <a:endParaRPr lang="fr-FR" altLang="fr-FR" b="0" dirty="0">
                <a:solidFill>
                  <a:srgbClr val="303030"/>
                </a:solidFill>
              </a:endParaRPr>
            </a:p>
            <a:p>
              <a:endParaRPr lang="fr-FR" altLang="fr-FR" b="0" dirty="0">
                <a:solidFill>
                  <a:srgbClr val="303030"/>
                </a:solidFill>
              </a:endParaRPr>
            </a:p>
            <a:p>
              <a:endParaRPr lang="fr-FR" altLang="fr-FR" b="0" dirty="0">
                <a:solidFill>
                  <a:srgbClr val="303030"/>
                </a:solidFill>
              </a:endParaRPr>
            </a:p>
            <a:p>
              <a:endParaRPr lang="fr-FR" altLang="fr-FR" b="0" dirty="0">
                <a:solidFill>
                  <a:srgbClr val="303030"/>
                </a:solidFill>
              </a:endParaRPr>
            </a:p>
            <a:p>
              <a:endParaRPr lang="fr-FR" altLang="fr-FR" b="0" dirty="0">
                <a:solidFill>
                  <a:srgbClr val="303030"/>
                </a:solidFill>
              </a:endParaRPr>
            </a:p>
            <a:p>
              <a:endParaRPr lang="fr-FR" altLang="fr-FR" b="0" dirty="0">
                <a:solidFill>
                  <a:srgbClr val="303030"/>
                </a:solidFill>
              </a:endParaRPr>
            </a:p>
            <a:p>
              <a:endParaRPr lang="fr-FR" altLang="fr-FR" b="0" dirty="0">
                <a:solidFill>
                  <a:srgbClr val="303030"/>
                </a:solidFill>
                <a:sym typeface="Symbol" panose="05050102010706020507" pitchFamily="18" charset="2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35467" y="149347"/>
            <a:ext cx="2772613" cy="1851316"/>
            <a:chOff x="7147485" y="4038968"/>
            <a:chExt cx="2488435" cy="1830466"/>
          </a:xfrm>
        </p:grpSpPr>
        <p:sp>
          <p:nvSpPr>
            <p:cNvPr id="51" name="Text Box 113"/>
            <p:cNvSpPr txBox="1">
              <a:spLocks noChangeArrowheads="1"/>
            </p:cNvSpPr>
            <p:nvPr/>
          </p:nvSpPr>
          <p:spPr bwMode="auto">
            <a:xfrm>
              <a:off x="7147485" y="4038968"/>
              <a:ext cx="2459972" cy="2318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532" tIns="9766" rIns="19532" bIns="9766"/>
            <a:lstStyle>
              <a:defPPr>
                <a:defRPr lang="en-US"/>
              </a:defPPr>
              <a:lvl1pPr marL="130175" indent="-130175">
                <a:lnSpc>
                  <a:spcPct val="80000"/>
                </a:lnSpc>
                <a:spcBef>
                  <a:spcPct val="20000"/>
                </a:spcBef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latin typeface="Arial" panose="020B0604020202020204" pitchFamily="34" charset="0"/>
                </a:defRPr>
              </a:lvl2pPr>
              <a:lvl3pPr marL="1143000" indent="-228600">
                <a:defRPr>
                  <a:latin typeface="Arial" panose="020B0604020202020204" pitchFamily="34" charset="0"/>
                </a:defRPr>
              </a:lvl3pPr>
              <a:lvl4pPr marL="1600200" indent="-228600">
                <a:defRPr>
                  <a:latin typeface="Arial" panose="020B0604020202020204" pitchFamily="34" charset="0"/>
                </a:defRPr>
              </a:lvl4pPr>
              <a:lvl5pPr marL="2057400" indent="-228600">
                <a:defRPr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</a:defRPr>
              </a:lvl9pPr>
            </a:lstStyle>
            <a:p>
              <a:r>
                <a:rPr lang="fr-FR" b="0" i="1" dirty="0">
                  <a:solidFill>
                    <a:schemeClr val="tx1"/>
                  </a:solidFill>
                </a:rPr>
                <a:t>Optical Emission </a:t>
              </a:r>
              <a:r>
                <a:rPr lang="fr-FR" b="0" i="1" dirty="0" err="1">
                  <a:solidFill>
                    <a:schemeClr val="tx1"/>
                  </a:solidFill>
                </a:rPr>
                <a:t>Spectroscopy</a:t>
              </a:r>
              <a:endParaRPr lang="fr-FR" b="0" i="1" dirty="0">
                <a:solidFill>
                  <a:schemeClr val="tx1"/>
                </a:solidFill>
              </a:endParaRPr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632" r="22404" b="16226"/>
            <a:stretch/>
          </p:blipFill>
          <p:spPr>
            <a:xfrm>
              <a:off x="7175949" y="4352788"/>
              <a:ext cx="2459971" cy="151664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grpSp>
        <p:nvGrpSpPr>
          <p:cNvPr id="18" name="Group 89"/>
          <p:cNvGrpSpPr/>
          <p:nvPr/>
        </p:nvGrpSpPr>
        <p:grpSpPr>
          <a:xfrm>
            <a:off x="9619305" y="61055"/>
            <a:ext cx="2429820" cy="2000166"/>
            <a:chOff x="21139114" y="1775939"/>
            <a:chExt cx="11485168" cy="10259172"/>
          </a:xfrm>
          <a:solidFill>
            <a:schemeClr val="bg1"/>
          </a:solidFill>
        </p:grpSpPr>
        <p:sp>
          <p:nvSpPr>
            <p:cNvPr id="50" name="Text Box 113"/>
            <p:cNvSpPr txBox="1">
              <a:spLocks noChangeArrowheads="1"/>
            </p:cNvSpPr>
            <p:nvPr/>
          </p:nvSpPr>
          <p:spPr bwMode="auto">
            <a:xfrm>
              <a:off x="21139114" y="1775939"/>
              <a:ext cx="11485163" cy="1795534"/>
            </a:xfrm>
            <a:prstGeom prst="rect">
              <a:avLst/>
            </a:prstGeom>
            <a:noFill/>
          </p:spPr>
          <p:txBody>
            <a:bodyPr lIns="19532" tIns="9766" rIns="19532" bIns="9766">
              <a:noAutofit/>
            </a:bodyPr>
            <a:lstStyle>
              <a:defPPr>
                <a:defRPr lang="en-US"/>
              </a:defPPr>
              <a:lvl1pPr marL="130175" indent="-130175">
                <a:lnSpc>
                  <a:spcPct val="80000"/>
                </a:lnSpc>
                <a:spcBef>
                  <a:spcPct val="20000"/>
                </a:spcBef>
                <a:defRPr sz="1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fr-FR" b="0" dirty="0" smtClean="0">
                  <a:solidFill>
                    <a:srgbClr val="303030"/>
                  </a:solidFill>
                </a:rPr>
                <a:t>   </a:t>
              </a:r>
              <a:r>
                <a:rPr lang="fr-FR" b="0" i="1" dirty="0">
                  <a:solidFill>
                    <a:schemeClr val="tx1"/>
                  </a:solidFill>
                </a:rPr>
                <a:t>Atomic Absorption </a:t>
              </a:r>
              <a:r>
                <a:rPr lang="fr-FR" b="0" i="1" dirty="0" err="1">
                  <a:solidFill>
                    <a:schemeClr val="tx1"/>
                  </a:solidFill>
                </a:rPr>
                <a:t>Spectroscopy</a:t>
              </a:r>
              <a:endParaRPr lang="fr-FR" b="0" i="1" dirty="0">
                <a:solidFill>
                  <a:schemeClr val="tx1"/>
                </a:solidFill>
              </a:endParaRPr>
            </a:p>
          </p:txBody>
        </p:sp>
        <p:pic>
          <p:nvPicPr>
            <p:cNvPr id="53" name="Picture 2"/>
            <p:cNvPicPr>
              <a:picLocks noChangeAspect="1" noChangeArrowheads="1"/>
            </p:cNvPicPr>
            <p:nvPr/>
          </p:nvPicPr>
          <p:blipFill rotWithShape="1">
            <a:blip r:embed="rId12" cstate="print"/>
            <a:srcRect l="26103" r="-1"/>
            <a:stretch/>
          </p:blipFill>
          <p:spPr bwMode="auto">
            <a:xfrm>
              <a:off x="21935592" y="4127608"/>
              <a:ext cx="10688690" cy="790750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26" name="Rectangle 25"/>
          <p:cNvSpPr/>
          <p:nvPr/>
        </p:nvSpPr>
        <p:spPr>
          <a:xfrm>
            <a:off x="3083043" y="2426410"/>
            <a:ext cx="670087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300" dirty="0" smtClean="0">
                <a:solidFill>
                  <a:srgbClr val="3030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more information :</a:t>
            </a:r>
          </a:p>
          <a:p>
            <a:pPr algn="ctr"/>
            <a:r>
              <a:rPr lang="en-GB" sz="3300" dirty="0" smtClean="0">
                <a:solidFill>
                  <a:srgbClr val="3030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CERN </a:t>
            </a:r>
            <a:r>
              <a:rPr lang="en-GB" sz="3300" b="1" dirty="0" smtClean="0">
                <a:solidFill>
                  <a:srgbClr val="3030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Chemistry Lab. </a:t>
            </a:r>
            <a:r>
              <a:rPr lang="en-GB" sz="3300" dirty="0" smtClean="0">
                <a:solidFill>
                  <a:srgbClr val="3030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GB" sz="3300" i="1" dirty="0" smtClean="0">
                <a:solidFill>
                  <a:srgbClr val="3030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10/R-015)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14686" y="1930900"/>
            <a:ext cx="2238080" cy="2007115"/>
            <a:chOff x="0" y="1907473"/>
            <a:chExt cx="2238080" cy="2056615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41" t="3105" r="13822" b="2990"/>
            <a:stretch/>
          </p:blipFill>
          <p:spPr>
            <a:xfrm>
              <a:off x="0" y="1907473"/>
              <a:ext cx="2238080" cy="2056615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 rot="20766359">
              <a:off x="206041" y="2373252"/>
              <a:ext cx="1700847" cy="1229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i="1" dirty="0">
                  <a:latin typeface="Iskoola Pota" panose="020B0502040204020203" pitchFamily="34" charset="0"/>
                  <a:cs typeface="Iskoola Pota" panose="020B0502040204020203" pitchFamily="34" charset="0"/>
                </a:rPr>
                <a:t>Thanks for your attention !</a:t>
              </a:r>
            </a:p>
          </p:txBody>
        </p:sp>
      </p:grpSp>
      <p:pic>
        <p:nvPicPr>
          <p:cNvPr id="56" name="Picture 2" descr="http://ceosatgsu.files.wordpress.com/2011/08/question_clipart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300432">
            <a:off x="10001384" y="2221468"/>
            <a:ext cx="859741" cy="209316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09.11.2022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Benoit Teissandier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99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TE-VSC pleanary meeting 2021 v0 (002)</Template>
  <TotalTime>1492</TotalTime>
  <Words>406</Words>
  <Application>Microsoft Office PowerPoint</Application>
  <PresentationFormat>Widescreen</PresentationFormat>
  <Paragraphs>132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Iskoola Pota</vt:lpstr>
      <vt:lpstr>Symbol</vt:lpstr>
      <vt:lpstr>Times New Roman</vt:lpstr>
      <vt:lpstr>Office Theme</vt:lpstr>
      <vt:lpstr>Surface contamination detection by FTIR and XRF spectroscopy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Mauro Taborelli</dc:creator>
  <cp:lastModifiedBy>Benoit Teissandier</cp:lastModifiedBy>
  <cp:revision>138</cp:revision>
  <cp:lastPrinted>2020-01-30T13:49:18Z</cp:lastPrinted>
  <dcterms:created xsi:type="dcterms:W3CDTF">2021-11-23T16:24:17Z</dcterms:created>
  <dcterms:modified xsi:type="dcterms:W3CDTF">2022-11-08T16:39:53Z</dcterms:modified>
</cp:coreProperties>
</file>