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308" r:id="rId3"/>
    <p:sldId id="307" r:id="rId4"/>
    <p:sldId id="288" r:id="rId5"/>
    <p:sldId id="30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99" autoAdjust="0"/>
    <p:restoredTop sz="94686"/>
  </p:normalViewPr>
  <p:slideViewPr>
    <p:cSldViewPr snapToObjects="1">
      <p:cViewPr>
        <p:scale>
          <a:sx n="125" d="100"/>
          <a:sy n="125" d="100"/>
        </p:scale>
        <p:origin x="90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Radiographic Testing Comparison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Radiographic Testing Comparison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Radiographic Testing Comparison</a:t>
            </a:r>
            <a:br>
              <a:rPr lang="en-US" dirty="0" smtClean="0"/>
            </a:br>
            <a:r>
              <a:rPr lang="en-US" dirty="0" smtClean="0"/>
              <a:t>MQXFA Longitudinal TIG Welds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fr-CH" sz="1800" dirty="0" smtClean="0"/>
              <a:t>PORRET Alexandre RT2 ISO 9712</a:t>
            </a:r>
            <a:endParaRPr lang="en-US" sz="1800" dirty="0" smtClean="0"/>
          </a:p>
          <a:p>
            <a:pPr algn="l"/>
            <a:r>
              <a:rPr lang="en-US" sz="1800" dirty="0" smtClean="0"/>
              <a:t>2022/09/07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FERMILAB Plate #6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" t="29000" b="30050"/>
          <a:stretch/>
        </p:blipFill>
        <p:spPr>
          <a:xfrm>
            <a:off x="1581073" y="3429000"/>
            <a:ext cx="9000000" cy="2885925"/>
          </a:xfrm>
          <a:prstGeom prst="rect">
            <a:avLst/>
          </a:prstGeom>
        </p:spPr>
      </p:pic>
      <p:sp>
        <p:nvSpPr>
          <p:cNvPr id="4" name="Left Brace 3"/>
          <p:cNvSpPr/>
          <p:nvPr/>
        </p:nvSpPr>
        <p:spPr>
          <a:xfrm rot="5400000" flipV="1">
            <a:off x="4940348" y="4932170"/>
            <a:ext cx="45719" cy="648073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2" t="10150" r="42972" b="21313"/>
          <a:stretch/>
        </p:blipFill>
        <p:spPr>
          <a:xfrm rot="5400000">
            <a:off x="4728113" y="-2351950"/>
            <a:ext cx="2705921" cy="9000000"/>
          </a:xfrm>
        </p:spPr>
      </p:pic>
      <p:sp>
        <p:nvSpPr>
          <p:cNvPr id="11" name="Left Brace 10"/>
          <p:cNvSpPr/>
          <p:nvPr/>
        </p:nvSpPr>
        <p:spPr>
          <a:xfrm rot="16200000">
            <a:off x="4885009" y="2738633"/>
            <a:ext cx="45719" cy="648073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30601" y="4088105"/>
            <a:ext cx="40652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Lacks of fusion (Ref 401 of ISO 6520-1)</a:t>
            </a:r>
            <a:endParaRPr lang="en-US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907868" y="3185969"/>
            <a:ext cx="55340" cy="86613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2"/>
          </p:cNvCxnSpPr>
          <p:nvPr/>
        </p:nvCxnSpPr>
        <p:spPr>
          <a:xfrm>
            <a:off x="4963209" y="4365104"/>
            <a:ext cx="0" cy="7145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5400000" flipV="1">
            <a:off x="3786619" y="5063512"/>
            <a:ext cx="45719" cy="396579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e 24"/>
          <p:cNvSpPr/>
          <p:nvPr/>
        </p:nvSpPr>
        <p:spPr>
          <a:xfrm rot="5400000" flipV="1">
            <a:off x="3264293" y="5191064"/>
            <a:ext cx="45719" cy="145087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5" idx="2"/>
          </p:cNvCxnSpPr>
          <p:nvPr/>
        </p:nvCxnSpPr>
        <p:spPr>
          <a:xfrm flipH="1">
            <a:off x="3791744" y="4365104"/>
            <a:ext cx="1171465" cy="77744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5" idx="2"/>
          </p:cNvCxnSpPr>
          <p:nvPr/>
        </p:nvCxnSpPr>
        <p:spPr>
          <a:xfrm flipH="1">
            <a:off x="3287688" y="4365104"/>
            <a:ext cx="1675521" cy="7145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2816" y="3427725"/>
            <a:ext cx="3007930" cy="2887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1146" y="992189"/>
            <a:ext cx="3009600" cy="2311722"/>
          </a:xfrm>
          <a:prstGeom prst="rect">
            <a:avLst/>
          </a:prstGeom>
        </p:spPr>
      </p:pic>
      <p:sp>
        <p:nvSpPr>
          <p:cNvPr id="19" name="Left Brace 18"/>
          <p:cNvSpPr/>
          <p:nvPr/>
        </p:nvSpPr>
        <p:spPr>
          <a:xfrm rot="5400000" flipV="1">
            <a:off x="10421871" y="3883498"/>
            <a:ext cx="81803" cy="1244713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eft Brace 19"/>
          <p:cNvSpPr/>
          <p:nvPr/>
        </p:nvSpPr>
        <p:spPr>
          <a:xfrm rot="16200000">
            <a:off x="10451122" y="1836607"/>
            <a:ext cx="45719" cy="1267130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0173741" y="3431434"/>
            <a:ext cx="15388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Lacks of fusion</a:t>
            </a:r>
            <a:endParaRPr lang="en-US" dirty="0" smtClean="0"/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flipH="1" flipV="1">
            <a:off x="10471388" y="2616846"/>
            <a:ext cx="471795" cy="8145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1" idx="2"/>
          </p:cNvCxnSpPr>
          <p:nvPr/>
        </p:nvCxnSpPr>
        <p:spPr>
          <a:xfrm flipH="1">
            <a:off x="10471388" y="3708433"/>
            <a:ext cx="471795" cy="656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573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Lacks of fusion (ref 401 of ISO 6520-1) were detected on the FERMILAB Plate #6 by radiographic testing =&gt; These indications are not acceptable according to ISO 10675-1 level 1</a:t>
            </a:r>
          </a:p>
          <a:p>
            <a:r>
              <a:rPr lang="en-US" dirty="0" smtClean="0"/>
              <a:t>Some lacks of fusion could also be seen on the films received at CERN: for a better interpretation, the original film need to be provided.</a:t>
            </a:r>
          </a:p>
          <a:p>
            <a:r>
              <a:rPr lang="en-US" dirty="0" smtClean="0"/>
              <a:t>No </a:t>
            </a:r>
            <a:r>
              <a:rPr lang="en-US" smtClean="0"/>
              <a:t>comparison was </a:t>
            </a:r>
            <a:r>
              <a:rPr lang="en-US" dirty="0" smtClean="0"/>
              <a:t>done on FERMILAB Plate #4 due to no correspondence with the film received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		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2022-09-07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3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FERMILAB Plate #4</a:t>
            </a:r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2022-09-07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Radiographic Testing Comparison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" t="29942" r="3346" b="32631"/>
          <a:stretch/>
        </p:blipFill>
        <p:spPr>
          <a:xfrm>
            <a:off x="1596000" y="3366158"/>
            <a:ext cx="9000000" cy="2755101"/>
          </a:xfrm>
          <a:prstGeom prst="rect">
            <a:avLst/>
          </a:prstGeom>
        </p:spPr>
      </p:pic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0" t="10151" r="37256"/>
          <a:stretch/>
        </p:blipFill>
        <p:spPr>
          <a:xfrm rot="16200000">
            <a:off x="4780626" y="-2314367"/>
            <a:ext cx="2630749" cy="9000000"/>
          </a:xfrm>
        </p:spPr>
      </p:pic>
      <p:sp>
        <p:nvSpPr>
          <p:cNvPr id="11" name="Left Brace 10"/>
          <p:cNvSpPr/>
          <p:nvPr/>
        </p:nvSpPr>
        <p:spPr>
          <a:xfrm rot="16200000">
            <a:off x="5145903" y="966735"/>
            <a:ext cx="45719" cy="1566442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58205" y="3508287"/>
            <a:ext cx="40652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smtClean="0"/>
              <a:t>Lacks of fusion (Ref 401 of ISO 6520-1)</a:t>
            </a:r>
            <a:endParaRPr lang="en-US" dirty="0" smtClean="0"/>
          </a:p>
        </p:txBody>
      </p:sp>
      <p:cxnSp>
        <p:nvCxnSpPr>
          <p:cNvPr id="13" name="Straight Arrow Connector 12"/>
          <p:cNvCxnSpPr>
            <a:stCxn id="5" idx="0"/>
          </p:cNvCxnSpPr>
          <p:nvPr/>
        </p:nvCxnSpPr>
        <p:spPr>
          <a:xfrm flipV="1">
            <a:off x="7790813" y="1987316"/>
            <a:ext cx="1226117" cy="15209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2"/>
          </p:cNvCxnSpPr>
          <p:nvPr/>
        </p:nvCxnSpPr>
        <p:spPr>
          <a:xfrm>
            <a:off x="7790813" y="3785286"/>
            <a:ext cx="0" cy="71450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5400000" flipV="1">
            <a:off x="4560972" y="4545418"/>
            <a:ext cx="45719" cy="396579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eft Brace 24"/>
          <p:cNvSpPr/>
          <p:nvPr/>
        </p:nvSpPr>
        <p:spPr>
          <a:xfrm rot="5400000" flipV="1">
            <a:off x="2292720" y="4203648"/>
            <a:ext cx="45719" cy="1080120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5" idx="2"/>
          </p:cNvCxnSpPr>
          <p:nvPr/>
        </p:nvCxnSpPr>
        <p:spPr>
          <a:xfrm flipH="1">
            <a:off x="4583832" y="3785286"/>
            <a:ext cx="3206981" cy="8678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5" idx="2"/>
          </p:cNvCxnSpPr>
          <p:nvPr/>
        </p:nvCxnSpPr>
        <p:spPr>
          <a:xfrm flipH="1">
            <a:off x="2315579" y="3785286"/>
            <a:ext cx="5475234" cy="8678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Left Brace 34"/>
          <p:cNvSpPr/>
          <p:nvPr/>
        </p:nvSpPr>
        <p:spPr>
          <a:xfrm rot="16200000">
            <a:off x="8973699" y="258023"/>
            <a:ext cx="86463" cy="2943117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>
            <a:stCxn id="5" idx="0"/>
          </p:cNvCxnSpPr>
          <p:nvPr/>
        </p:nvCxnSpPr>
        <p:spPr>
          <a:xfrm flipH="1" flipV="1">
            <a:off x="5168762" y="1936000"/>
            <a:ext cx="2622051" cy="157228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206</TotalTime>
  <Words>141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Radiographic Testing Comparison MQXFA Longitudinal TIG Welds</vt:lpstr>
      <vt:lpstr>FERMILAB Plate #6</vt:lpstr>
      <vt:lpstr>Conclusion  </vt:lpstr>
      <vt:lpstr>PowerPoint Presentation</vt:lpstr>
      <vt:lpstr>FERMILAB Plate #4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Radiographic Testing Comparison</dc:title>
  <dc:creator>Alexandre Porret</dc:creator>
  <cp:lastModifiedBy>Alexandre Porret</cp:lastModifiedBy>
  <cp:revision>43</cp:revision>
  <cp:lastPrinted>2020-01-30T13:49:18Z</cp:lastPrinted>
  <dcterms:created xsi:type="dcterms:W3CDTF">2022-09-07T08:59:08Z</dcterms:created>
  <dcterms:modified xsi:type="dcterms:W3CDTF">2022-09-07T12:25:20Z</dcterms:modified>
</cp:coreProperties>
</file>