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789" r:id="rId5"/>
    <p:sldId id="916" r:id="rId6"/>
    <p:sldId id="943" r:id="rId7"/>
    <p:sldId id="946" r:id="rId8"/>
    <p:sldId id="947" r:id="rId9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9578" autoAdjust="0"/>
  </p:normalViewPr>
  <p:slideViewPr>
    <p:cSldViewPr snapToObjects="1" showGuides="1">
      <p:cViewPr>
        <p:scale>
          <a:sx n="99" d="100"/>
          <a:sy n="99" d="100"/>
        </p:scale>
        <p:origin x="-968" y="-160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14.12.22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14.12.22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200000" cy="2409800"/>
          </a:xfrm>
        </p:spPr>
        <p:txBody>
          <a:bodyPr/>
          <a:lstStyle/>
          <a:p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Feedback from MQXFA</a:t>
            </a:r>
            <a:endParaRPr lang="en-GB" sz="3200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Todesco, A</a:t>
            </a:r>
            <a:r>
              <a:rPr lang="en-US" dirty="0">
                <a:solidFill>
                  <a:schemeClr val="tx1"/>
                </a:solidFill>
                <a:latin typeface="Times"/>
                <a:cs typeface="Times"/>
              </a:rPr>
              <a:t>.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 Devred, S. Izquierdo Bermudez, D. Perini, A. Milanese, D. Duarte Ramos, on behalf of WP3 and of the AUP collaboration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  <a:p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Times"/>
                <a:cs typeface="Times"/>
              </a:rPr>
              <a:t>14 December 2022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025" y="1268761"/>
            <a:ext cx="2163900" cy="66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SUMMARY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8322450" cy="5337312"/>
          </a:xfrm>
        </p:spPr>
        <p:txBody>
          <a:bodyPr>
            <a:noAutofit/>
          </a:bodyPr>
          <a:lstStyle/>
          <a:p>
            <a:endParaRPr lang="fr-CH" sz="24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Next steps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as presented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in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September meeting</a:t>
            </a:r>
            <a:endParaRPr lang="fr-CH" sz="2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Foreseen for September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V test of MQXFA11 (with the caveat of incident) – </a:t>
            </a:r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successfully </a:t>
            </a:r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done in September-October</a:t>
            </a:r>
            <a:endParaRPr lang="fr-CH" sz="2000" dirty="0" smtClean="0">
              <a:solidFill>
                <a:srgbClr val="CA110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Foreseed for November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V test of MQXFA08b (validation of coil replacement) – </a:t>
            </a:r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slipped to end of December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(issues in cryogenics and commissioning of second insert)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Foreseen for November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-December: Horizontal test of first cold mass – </a:t>
            </a:r>
            <a:r>
              <a:rPr lang="fr-CH" sz="2000" dirty="0" smtClean="0">
                <a:solidFill>
                  <a:srgbClr val="CA1100"/>
                </a:solidFill>
                <a:latin typeface="Times"/>
                <a:cs typeface="Times"/>
                <a:sym typeface="Symbol" pitchFamily="18" charset="2"/>
              </a:rPr>
              <a:t>slipped to January </a:t>
            </a:r>
          </a:p>
          <a:p>
            <a:endParaRPr lang="fr-CH" sz="18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9522765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MQXFA11, MQXFA08b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MQXFA11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an accident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during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transport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between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East and West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coast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, not far </a:t>
            </a:r>
            <a:r>
              <a:rPr lang="fr-CH" sz="24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 Chicago</a:t>
            </a:r>
          </a:p>
          <a:p>
            <a:pPr lvl="1"/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Nobody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got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injured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Inspection: no visible damage (on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Large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acceleration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beyond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spec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(5 to10 g)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Magnet reached performance (test ended October 20)</a:t>
            </a:r>
          </a:p>
          <a:p>
            <a:endParaRPr lang="fr-CH" sz="1800" dirty="0">
              <a:latin typeface="Times"/>
              <a:cs typeface="Times"/>
              <a:sym typeface="Symbol" pitchFamily="18" charset="2"/>
            </a:endParaRPr>
          </a:p>
          <a:p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18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420" y="1408915"/>
            <a:ext cx="2524029" cy="2960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9" y="2996952"/>
            <a:ext cx="4916574" cy="312787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15816" y="6237312"/>
            <a:ext cx="3922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imes"/>
                <a:cs typeface="Times"/>
              </a:rPr>
              <a:t>Power test of MQXFA11 </a:t>
            </a:r>
            <a:r>
              <a:rPr lang="en-US" dirty="0" smtClean="0">
                <a:solidFill>
                  <a:srgbClr val="008000"/>
                </a:solidFill>
                <a:latin typeface="Times"/>
                <a:cs typeface="Times"/>
              </a:rPr>
              <a:t>(B. </a:t>
            </a:r>
            <a:r>
              <a:rPr lang="en-US" dirty="0" err="1" smtClean="0">
                <a:solidFill>
                  <a:srgbClr val="008000"/>
                </a:solidFill>
                <a:latin typeface="Times"/>
                <a:cs typeface="Times"/>
              </a:rPr>
              <a:t>Ahia</a:t>
            </a:r>
            <a:r>
              <a:rPr lang="en-US" dirty="0" smtClean="0">
                <a:solidFill>
                  <a:srgbClr val="008000"/>
                </a:solidFill>
                <a:latin typeface="Times"/>
                <a:cs typeface="Times"/>
              </a:rPr>
              <a:t>, et al)</a:t>
            </a:r>
            <a:endParaRPr lang="en-US" dirty="0">
              <a:solidFill>
                <a:srgbClr val="008000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68981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COIL, COLD MASS, TEST 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Coil manufacturing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is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a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pproaching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to </a:t>
            </a:r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completion (86 fully done out of 105, 11 in the pipeline)</a:t>
            </a:r>
            <a:endParaRPr lang="fr-CH" sz="2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FNAL: 149 completed, 5 coil under manufacturing, 5 to do from scratch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BNL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237 completed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6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coil under manufacturing,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8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to do from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scratch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MQXFA8b to be tested in December-January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After this test, clearance to assemble also MQXFA7b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In the meanwhile, assembly of MQXFA13 and possibly MQXFA14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Issues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found in the assembly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of MQXFA12 - disassembly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MQXFA13 being assembled</a:t>
            </a:r>
            <a:endParaRPr lang="fr-CH" sz="18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First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cold mass not yet in the test station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Should be moved in the test station before the end of the year</a:t>
            </a:r>
          </a:p>
          <a:p>
            <a:pPr lvl="1"/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Horizontal test in January-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February</a:t>
            </a:r>
          </a:p>
          <a:p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DOE </a:t>
            </a:r>
            <a:r>
              <a:rPr lang="fr-CH" sz="2200" dirty="0" smtClean="0">
                <a:latin typeface="Times"/>
                <a:cs typeface="Times"/>
                <a:sym typeface="Symbol" pitchFamily="18" charset="2"/>
              </a:rPr>
              <a:t>review to approve the extra cost and revised schedule is ongoing this week</a:t>
            </a:r>
          </a:p>
          <a:p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423925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COMING SOON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December 2022: Test of MQXFA8b 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Assessing capability of coil replacement to cure issues in magnet performance due to one coil</a:t>
            </a: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January 2023: connection of first cold mass to test station and first quenches</a:t>
            </a:r>
          </a:p>
          <a:p>
            <a:pPr lvl="1"/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Assessing cold mass performance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400" dirty="0" smtClean="0">
                <a:latin typeface="Times"/>
                <a:cs typeface="Times"/>
                <a:sym typeface="Symbol" pitchFamily="18" charset="2"/>
              </a:rPr>
              <a:t>February 2023: V test of next magnet (MQXFA13)</a:t>
            </a:r>
          </a:p>
          <a:p>
            <a:endParaRPr lang="fr-CH" sz="2400" dirty="0">
              <a:latin typeface="Times"/>
              <a:cs typeface="Times"/>
              <a:sym typeface="Symbol" pitchFamily="18" charset="2"/>
            </a:endParaRPr>
          </a:p>
          <a:p>
            <a:endParaRPr lang="fr-CH" sz="2400" dirty="0">
              <a:latin typeface="Times"/>
              <a:cs typeface="Times"/>
              <a:sym typeface="Symbol" pitchFamily="18" charset="2"/>
            </a:endParaRPr>
          </a:p>
          <a:p>
            <a:endParaRPr lang="fr-CH" sz="22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2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083978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101472</TotalTime>
  <Words>376</Words>
  <Application>Microsoft Macintosh PowerPoint</Application>
  <PresentationFormat>On-screen Show (4:3)</PresentationFormat>
  <Paragraphs>43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Feedback from MQXFA</vt:lpstr>
      <vt:lpstr>SUMMARY</vt:lpstr>
      <vt:lpstr>MQXFA11, MQXFA08b</vt:lpstr>
      <vt:lpstr>COIL, COLD MASS, TEST </vt:lpstr>
      <vt:lpstr>COMING SOON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1947</cp:revision>
  <cp:lastPrinted>2019-10-29T09:56:18Z</cp:lastPrinted>
  <dcterms:created xsi:type="dcterms:W3CDTF">2016-02-12T10:02:27Z</dcterms:created>
  <dcterms:modified xsi:type="dcterms:W3CDTF">2022-12-14T10:22:05Z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