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A9287-4129-C5AE-B18E-40B5E60BF9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736BFE-D92A-1865-2105-C88E2B132E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FF35FD-E36A-0D58-5B21-0E5EF9224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7DFC-A223-47DA-803B-309ADA22454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59571B-D0EF-5BE6-3B46-07ACBAD7D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A5528A-7B09-FDE0-4E51-451280CF8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86B6-1E6A-4F56-8A4D-5FADA6EC8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571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1659A-0AC9-4011-3E1C-A63F845CD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FE3F81-D406-4991-471E-ECB52C711E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E52C63-AC0D-6FFF-50EF-3A10BEF1F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7DFC-A223-47DA-803B-309ADA22454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333DA2-2EA1-50F1-71D6-70E99DCF1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00709-E559-163D-0F21-D7E5CD10A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86B6-1E6A-4F56-8A4D-5FADA6EC8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293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67773F-CB3B-78A8-D7D3-8987FA8462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BEF395-6E85-9B60-909A-64C699B04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81109F-0ABF-8A48-4AA3-8CC5DDA2B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7DFC-A223-47DA-803B-309ADA22454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C06766-4145-7DE2-047D-7973C4661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0127C-4DC0-56DD-BD80-C605346BB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86B6-1E6A-4F56-8A4D-5FADA6EC8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479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B7A9C-6BE8-E3E6-DABB-9329ECA2F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5912B-D568-60EC-2D90-D9BB94F183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1BD62A-A419-A207-05CC-F2F5B7413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7DFC-A223-47DA-803B-309ADA22454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EDA3BD-566D-5E2F-CC3A-B30E0E212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860ECD-186E-E28B-90DE-B3DA59EF5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86B6-1E6A-4F56-8A4D-5FADA6EC8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859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71DCA-FF90-0273-8D7C-E47151EAE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BD689-D25D-53D3-8343-E5B4BAE1D4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6270F-D67D-F55C-552C-C362B177C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7DFC-A223-47DA-803B-309ADA22454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7E2E05-A8FC-CA97-55C6-A5897A91C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9D0514-7CEA-5DBE-1769-A1A7D9859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86B6-1E6A-4F56-8A4D-5FADA6EC8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532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B9777-4773-C706-A0A1-918AE0044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F38AC-EBBB-E2D2-F380-970495F57A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66DEB2-86B8-E36C-B8C1-03AECEB875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C2701A-11CF-72F3-680E-B2D1882D1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7DFC-A223-47DA-803B-309ADA22454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C17B2F-F7DC-3943-134C-4E4866CA8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BB4F70-1845-B162-4F95-2021EED0F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86B6-1E6A-4F56-8A4D-5FADA6EC8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821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7EEE8-A3EE-EEFB-25DB-820323627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40AC0B-BA2C-DD32-AF8E-BE6936DC62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AFCA75-AC8A-3443-93F7-6798863FF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98FD8C-19ED-453B-F2E5-16996ABC3C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1104A0-2717-2480-FC99-4763FDD3C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3CA963-7868-74CC-5D4D-90EEEF8A3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7DFC-A223-47DA-803B-309ADA22454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455E25-E334-BA6F-55C7-D54CADD00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F6E5C7-546A-DFF6-8A44-B4628CD8F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86B6-1E6A-4F56-8A4D-5FADA6EC8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14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A4552-851A-2344-E46A-D6681498F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456A77-4264-DD8D-C8E9-1E82D0520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7DFC-A223-47DA-803B-309ADA22454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B5908A-ED44-E3AC-D81C-713D14293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9AA72F-19D8-BCDE-A8C7-BB648D8B0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86B6-1E6A-4F56-8A4D-5FADA6EC8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508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54E30A-260B-A650-647E-8AD339635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7DFC-A223-47DA-803B-309ADA22454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76E1B3-A5A6-80E5-042B-A44D7CF51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1B3C48-30A0-760D-87ED-B20AD6A1A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86B6-1E6A-4F56-8A4D-5FADA6EC8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963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50EE5-1F5B-D611-E9A3-4A9C78915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E80541-41A1-590D-5BFC-00525B49A7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242988-8176-26EA-7FCB-40BC09FFDD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F6EB46-A618-0DBF-339C-5B94B2476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7DFC-A223-47DA-803B-309ADA22454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53A401-EB85-3970-6A22-95F980314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3CED20-6F66-0839-EE7F-BDF594113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86B6-1E6A-4F56-8A4D-5FADA6EC8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310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0BA0B-6C58-963E-562A-776FF9A85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C510D5-4EB9-E888-4150-FD0980F41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DBA64D-50F9-D85E-3D75-59975BA404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41CBA9-1D32-F7EB-30E7-67918F68C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7DFC-A223-47DA-803B-309ADA22454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098D5F-98AD-D3B4-010E-AB7AAB241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886802-8113-0179-B690-3CDE2FE50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86B6-1E6A-4F56-8A4D-5FADA6EC8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122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BA25CC-4E59-B4AC-9485-9EC69BF56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89A1A8-A0F6-5D12-26F2-B4707F834E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D8DED-E811-C8D9-480B-582E574F66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C7DFC-A223-47DA-803B-309ADA22454F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6B229-524E-D897-D0B5-0DFBF9C2D4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A482B1-B368-08DC-2C35-AB8FC7D005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E86B6-1E6A-4F56-8A4D-5FADA6EC8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45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A0708-231F-E07C-64C7-3D3EDC02B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5AD29D-FE75-738F-30C9-36018B7E34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7E92C9-F6B2-BCF6-2CB5-CB8FBB4820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9281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E77405F-5482-A68A-E3A1-AF4F41FA7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164444"/>
            <a:ext cx="12192000" cy="169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329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Perez Martinez</dc:creator>
  <cp:lastModifiedBy>Rita Perez Martinez</cp:lastModifiedBy>
  <cp:revision>1</cp:revision>
  <dcterms:created xsi:type="dcterms:W3CDTF">2022-12-12T10:57:17Z</dcterms:created>
  <dcterms:modified xsi:type="dcterms:W3CDTF">2022-12-12T11:02:55Z</dcterms:modified>
</cp:coreProperties>
</file>