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59" r:id="rId6"/>
    <p:sldId id="263" r:id="rId7"/>
    <p:sldId id="260" r:id="rId8"/>
    <p:sldId id="261" r:id="rId9"/>
    <p:sldId id="262" r:id="rId10"/>
    <p:sldId id="267" r:id="rId11"/>
    <p:sldId id="264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ADA2"/>
    <a:srgbClr val="7932A7"/>
    <a:srgbClr val="35958A"/>
    <a:srgbClr val="86ACA7"/>
    <a:srgbClr val="3D2956"/>
    <a:srgbClr val="9DE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47"/>
    <p:restoredTop sz="96327"/>
  </p:normalViewPr>
  <p:slideViewPr>
    <p:cSldViewPr snapToGrid="0">
      <p:cViewPr varScale="1">
        <p:scale>
          <a:sx n="124" d="100"/>
          <a:sy n="124" d="100"/>
        </p:scale>
        <p:origin x="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E38F-7D0A-8564-46E7-A364ED445F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333A5C-C59B-AB47-FA56-7A3E6B0EE3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EBB7E-84AB-E4C0-DE86-63C742A2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7D8E-2AFF-7EED-9F6E-F4CA460CC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3CCF1-507D-5621-8456-EB291B12D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6431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7B024-C1DF-CF36-9C45-C7EDAC208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FC4764-2536-A82C-8BD8-698E22AD7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221D3-16DA-BF53-0225-E4595094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A0595-396B-60B7-78E3-CC58FCAC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E9-9695-0B74-353F-6CCEEA667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054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3881C7-0C29-5B47-F3B8-9A465A940E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FA9C2-69A4-E87D-16BE-105413D06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C77ED-588B-DC78-7DF3-3D2C24D9A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1E87F-FDEC-68E3-9F28-D09EC173C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3068A-EE12-638B-9E98-A6628BCB3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579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27AEE-3556-C976-AD16-BE9106739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729FF-BE3B-994E-B285-9B3548CDB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B8FD5-CB76-83AD-80D3-74D0CA7A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7689B-6E40-1057-0C9C-6C44B8F29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4CFE2-0354-D832-65B5-553A4B5A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7808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27435-E47B-45DA-1FC6-2CAFCA01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8A8D5-964F-D6BF-C19F-575638338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6617B-8057-C965-37C5-1466D286A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06BF6-2032-72CD-9F78-83901B05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8794D-2A7B-F65E-417A-D49965018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14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08B3C-8ED5-7480-6953-61398C49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82405-EA32-1110-0ACB-94A31D465A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D69FC-808D-A163-6BCD-7D6E9A79B2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85585-1337-AEC7-CD49-B9AFA5EF3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1A6E9-F9B8-8E40-FDD5-6D9C3985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D789B2-8789-DEFE-C630-21E290896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247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4D5D6-0FDA-1870-48E6-01B1F34DF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EE8DC-7A9B-E923-2CF8-0D7D6B949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662869-C2B8-A50C-4D4E-9A5189667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C29BC5-796F-8EF4-12B9-1B84E22CDE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2352E0-E606-BFF3-0250-06AFAF11AB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B50EEA-1966-D11F-4C90-D021C187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219757-0699-B448-95B4-C8148F57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D7DB5F-C6F4-4B89-43C7-D211F7BC5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3276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A7403-3DF1-0865-E773-4318E7DD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EC04B2-7B2F-04C8-CAE1-33CD32444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6AC98-0582-F353-6F1B-D6C27CAD9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1FA19-0FF5-D7F9-0AB3-5D80863D4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61380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B3197-F2C2-12C3-1197-01A98E94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FA6AF-46E0-F507-C09F-5F480E065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2FA8BB-CD4F-5E4D-086E-A4B57CDE6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9903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4E260-AC2C-6CD5-5908-86D55BE51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64ACC-6EAC-5D47-79D1-6588904A5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52105-AAC8-A6F5-7610-551EF640D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71900D-D247-0907-263B-56CD6D536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4B0DE-4C18-625B-C28C-D31048647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351027-1DE5-74AA-4879-1ADDD9363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457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188A-CC1B-AAD9-7EDB-A3EB3A41A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CE11B8-88BB-DC6E-62F6-1ACD3EBBE3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3EC6E8-F741-4F9F-E83C-517FF1D5B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20891-574B-7813-D263-70C5822B4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2F862-99C3-1C73-2F31-6BBEE58C9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8AA16F-0C95-3CFC-FEEC-EF6CFF4AC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521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C8DE81-54D8-2972-0F4D-FC76F4001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379BD-CD82-F312-BA16-5CEC30816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3D1C9-5E22-8938-D910-B54CDA13E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ED5D1-3FC0-7D4A-A776-CEA2BD3BA2BE}" type="datetimeFigureOut">
              <a:rPr lang="en-CH" smtClean="0"/>
              <a:t>17.03.23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0D5B5C-A062-22CE-E493-21410F9B7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0F270-AE0C-7DA5-56B8-FCD12EEA3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FF7EC-736A-5441-9AFF-994D068C17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071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990F2F2-1579-89E2-9882-D55C124E8CE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595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6FE7B465-4674-0EFD-5E25-C1F0992CA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16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E193B-70FC-1FF0-15A4-17D79B45B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Important: Speakers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9834A-DE7D-7B92-67CC-CCBF51135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Please upload your slides to your Indico contribution on the event!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897EC-1767-0F77-AA19-2038D985A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250" y="2414425"/>
            <a:ext cx="3702748" cy="1740971"/>
          </a:xfrm>
          <a:prstGeom prst="rect">
            <a:avLst/>
          </a:prstGeom>
        </p:spPr>
      </p:pic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EC2B5FF-CCDB-88C9-4D3B-FC3D4DA20C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915" y="4046349"/>
            <a:ext cx="5440166" cy="244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15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CCBBB-2A35-F738-8611-8ADC14B4B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CH" b="1" dirty="0"/>
              <a:t>Thank you, have fun!</a:t>
            </a:r>
            <a:br>
              <a:rPr lang="en-CH" b="1" dirty="0"/>
            </a:br>
            <a:br>
              <a:rPr lang="en-CH" b="1" dirty="0"/>
            </a:br>
            <a:r>
              <a:rPr lang="en-CH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065759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151DE-F03D-2D4F-B930-FCD5FDF1C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About this Workshop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0AE840-3309-C4C9-877E-CB2179689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2-day workshop</a:t>
            </a:r>
          </a:p>
          <a:p>
            <a:pPr lvl="1"/>
            <a:r>
              <a:rPr lang="en-CH" b="1" dirty="0"/>
              <a:t>This morning:</a:t>
            </a:r>
            <a:r>
              <a:rPr lang="en-CH" dirty="0"/>
              <a:t> CERN</a:t>
            </a:r>
          </a:p>
          <a:p>
            <a:pPr lvl="1"/>
            <a:r>
              <a:rPr lang="en-CH" b="1" dirty="0"/>
              <a:t>This afternoon:</a:t>
            </a:r>
            <a:r>
              <a:rPr lang="en-CH" dirty="0"/>
              <a:t> Palais des Nations (UN)</a:t>
            </a:r>
          </a:p>
          <a:p>
            <a:pPr lvl="1"/>
            <a:r>
              <a:rPr lang="en-CH" b="1" dirty="0"/>
              <a:t>Tomorrow:</a:t>
            </a:r>
            <a:r>
              <a:rPr lang="en-CH" dirty="0"/>
              <a:t> CERN</a:t>
            </a:r>
          </a:p>
          <a:p>
            <a:pPr lvl="1"/>
            <a:endParaRPr lang="en-CH" dirty="0"/>
          </a:p>
          <a:p>
            <a:pPr marL="0" indent="0">
              <a:buNone/>
            </a:pPr>
            <a:endParaRPr lang="en-CH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GB" b="1" dirty="0"/>
              <a:t>https://</a:t>
            </a:r>
            <a:r>
              <a:rPr lang="en-GB" b="1" dirty="0" err="1"/>
              <a:t>indico.cern.ch</a:t>
            </a:r>
            <a:r>
              <a:rPr lang="en-GB" b="1" dirty="0"/>
              <a:t>/e/indico-workshop/3.5</a:t>
            </a:r>
          </a:p>
          <a:p>
            <a:pPr marL="0" indent="0">
              <a:buNone/>
            </a:pPr>
            <a:r>
              <a:rPr lang="en-GB" b="1" dirty="0"/>
              <a:t>https://</a:t>
            </a:r>
            <a:r>
              <a:rPr lang="en-GB" b="1" dirty="0" err="1"/>
              <a:t>indi.to</a:t>
            </a:r>
            <a:r>
              <a:rPr lang="en-GB" b="1" dirty="0"/>
              <a:t>/workshop35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3655409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06A1-52A7-540D-A6FF-E167A10FC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Your Privacy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6E3B5-DE17-6962-36D3-A8956BE5A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1" dirty="0"/>
              <a:t>You might be recorded</a:t>
            </a:r>
          </a:p>
          <a:p>
            <a:pPr lvl="1"/>
            <a:r>
              <a:rPr lang="en-CH" dirty="0"/>
              <a:t>Video - make sure you know where the camera is</a:t>
            </a:r>
          </a:p>
          <a:p>
            <a:pPr lvl="1"/>
            <a:r>
              <a:rPr lang="en-CH" dirty="0"/>
              <a:t>Audio – microphones on tables</a:t>
            </a:r>
          </a:p>
          <a:p>
            <a:pPr lvl="1"/>
            <a:r>
              <a:rPr lang="en-CH" dirty="0"/>
              <a:t>Recording will be made available online</a:t>
            </a:r>
          </a:p>
          <a:p>
            <a:r>
              <a:rPr lang="en-CH" b="1" dirty="0"/>
              <a:t>Group photo at 12:00</a:t>
            </a:r>
          </a:p>
          <a:p>
            <a:pPr lvl="1"/>
            <a:r>
              <a:rPr lang="en-CH" dirty="0"/>
              <a:t>It will be used in news articles and promotion</a:t>
            </a:r>
          </a:p>
          <a:p>
            <a:pPr lvl="1"/>
            <a:r>
              <a:rPr lang="en-CH" dirty="0"/>
              <a:t>By taking part you consent to its publication</a:t>
            </a:r>
          </a:p>
          <a:p>
            <a:r>
              <a:rPr lang="en-CH" b="1" dirty="0"/>
              <a:t>Other photos</a:t>
            </a:r>
            <a:r>
              <a:rPr lang="en-CH" dirty="0"/>
              <a:t> – if you don’t wish to be photographed, please let us know!</a:t>
            </a:r>
          </a:p>
        </p:txBody>
      </p:sp>
      <p:pic>
        <p:nvPicPr>
          <p:cNvPr id="5" name="Graphic 4" descr="Video camera outline">
            <a:extLst>
              <a:ext uri="{FF2B5EF4-FFF2-40B4-BE49-F238E27FC236}">
                <a16:creationId xmlns:a16="http://schemas.microsoft.com/office/drawing/2014/main" id="{EB1EFB3E-6AE0-1917-E0F6-AE48E24BB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48184" y="1542399"/>
            <a:ext cx="2405616" cy="2405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1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69B4A-5D48-AA5B-6B3B-96160D530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Some practical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0AA65-FD98-46DB-E491-7B615EC6E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1" dirty="0"/>
              <a:t>Coffee/tea and snacks </a:t>
            </a:r>
            <a:r>
              <a:rPr lang="en-CH" dirty="0"/>
              <a:t>provided in the morning (tomorrow also in the afternoon)</a:t>
            </a:r>
            <a:endParaRPr lang="en-CH" b="1" dirty="0"/>
          </a:p>
          <a:p>
            <a:r>
              <a:rPr lang="en-CH" b="1" dirty="0"/>
              <a:t>Restaurant 2 (lunch)</a:t>
            </a:r>
            <a:r>
              <a:rPr lang="en-CH" dirty="0"/>
              <a:t> – Just across the street</a:t>
            </a:r>
          </a:p>
          <a:p>
            <a:pPr lvl="1"/>
            <a:r>
              <a:rPr lang="en-CH" dirty="0"/>
              <a:t>Everyone pays for their own food</a:t>
            </a:r>
          </a:p>
          <a:p>
            <a:r>
              <a:rPr lang="en-CH" b="1" dirty="0"/>
              <a:t>Toilets</a:t>
            </a:r>
            <a:r>
              <a:rPr lang="en-CH" dirty="0"/>
              <a:t> – turn left, at the end of the corridor</a:t>
            </a:r>
          </a:p>
          <a:p>
            <a:r>
              <a:rPr lang="en-CH" b="1" dirty="0"/>
              <a:t>Vending/coffee machines</a:t>
            </a:r>
            <a:r>
              <a:rPr lang="en-CH" dirty="0"/>
              <a:t> downstairs</a:t>
            </a:r>
          </a:p>
          <a:p>
            <a:endParaRPr lang="en-CH" b="1" dirty="0"/>
          </a:p>
          <a:p>
            <a:r>
              <a:rPr lang="en-CH" b="1" dirty="0"/>
              <a:t>Lots of useful information</a:t>
            </a:r>
            <a:r>
              <a:rPr lang="en-CH" dirty="0"/>
              <a:t> on the event website (“Practical Information”)</a:t>
            </a:r>
            <a:endParaRPr lang="en-CH" b="1" dirty="0"/>
          </a:p>
        </p:txBody>
      </p:sp>
    </p:spTree>
    <p:extLst>
      <p:ext uri="{BB962C8B-B14F-4D97-AF65-F5344CB8AC3E}">
        <p14:creationId xmlns:p14="http://schemas.microsoft.com/office/powerpoint/2010/main" val="865278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0F6B-DDE2-A53C-CA58-4A9DFA9E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Programme </a:t>
            </a:r>
            <a:r>
              <a:rPr lang="en-CH" sz="2000" dirty="0"/>
              <a:t>(this morning)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8C96A94-7C3B-B478-6590-842BDEB79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50602" cy="4351338"/>
          </a:xfrm>
        </p:spPr>
        <p:txBody>
          <a:bodyPr>
            <a:normAutofit/>
          </a:bodyPr>
          <a:lstStyle/>
          <a:p>
            <a:r>
              <a:rPr lang="en-CH" sz="2400" dirty="0"/>
              <a:t>Latest news (Adrian)</a:t>
            </a:r>
          </a:p>
          <a:p>
            <a:r>
              <a:rPr lang="en-CH" sz="2400" dirty="0"/>
              <a:t>Use Cases</a:t>
            </a:r>
          </a:p>
          <a:p>
            <a:pPr lvl="1"/>
            <a:r>
              <a:rPr lang="en-CH" sz="2000" dirty="0"/>
              <a:t>UN</a:t>
            </a:r>
          </a:p>
          <a:p>
            <a:pPr lvl="1"/>
            <a:r>
              <a:rPr lang="en-CH" sz="2000" dirty="0"/>
              <a:t>FAIR / GSI</a:t>
            </a:r>
          </a:p>
          <a:p>
            <a:pPr lvl="1"/>
            <a:r>
              <a:rPr lang="en-CH" sz="2000" dirty="0"/>
              <a:t>CTAO</a:t>
            </a:r>
          </a:p>
          <a:p>
            <a:pPr lvl="1"/>
            <a:r>
              <a:rPr lang="en-CH" sz="2000" dirty="0"/>
              <a:t>Canonical</a:t>
            </a:r>
          </a:p>
          <a:p>
            <a:pPr lvl="1"/>
            <a:endParaRPr lang="en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0D53A1-448F-21B4-2482-356CBD286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777" y="1568771"/>
            <a:ext cx="6613975" cy="388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2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4BB56-4F05-F725-7223-DEFE90639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This afternoon…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DB645C-608A-DC4F-0E0E-90F8D2ECE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96414" cy="4351338"/>
          </a:xfrm>
        </p:spPr>
        <p:txBody>
          <a:bodyPr/>
          <a:lstStyle/>
          <a:p>
            <a:r>
              <a:rPr lang="en-CH" dirty="0"/>
              <a:t>Travelling to the UN</a:t>
            </a:r>
          </a:p>
          <a:p>
            <a:pPr lvl="1"/>
            <a:r>
              <a:rPr lang="en-CH" dirty="0"/>
              <a:t>Bus leaving at </a:t>
            </a:r>
            <a:r>
              <a:rPr lang="en-CH" b="1" dirty="0"/>
              <a:t>13:00</a:t>
            </a:r>
            <a:r>
              <a:rPr lang="en-CH" dirty="0"/>
              <a:t> from </a:t>
            </a:r>
            <a:r>
              <a:rPr lang="en-CH" b="1" dirty="0"/>
              <a:t>this same building (513)</a:t>
            </a:r>
          </a:p>
          <a:p>
            <a:pPr lvl="1"/>
            <a:r>
              <a:rPr lang="en-CH" dirty="0"/>
              <a:t>Arrival at 13:30</a:t>
            </a:r>
          </a:p>
          <a:p>
            <a:pPr lvl="1"/>
            <a:r>
              <a:rPr lang="en-CH" b="1" dirty="0">
                <a:solidFill>
                  <a:schemeClr val="accent2"/>
                </a:solidFill>
              </a:rPr>
              <a:t>D</a:t>
            </a:r>
            <a:r>
              <a:rPr lang="en-GB" b="1" dirty="0">
                <a:solidFill>
                  <a:schemeClr val="accent2"/>
                </a:solidFill>
              </a:rPr>
              <a:t>on’</a:t>
            </a:r>
            <a:r>
              <a:rPr lang="en-CH" b="1" dirty="0">
                <a:solidFill>
                  <a:schemeClr val="accent2"/>
                </a:solidFill>
              </a:rPr>
              <a:t>t forget to bring a EU ID or Passport!</a:t>
            </a:r>
            <a:endParaRPr lang="en-CH" dirty="0"/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89B86E25-36CD-00E1-9F88-9E5A8B3B7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455" y="1885167"/>
            <a:ext cx="4116888" cy="308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9D0CCA-BA4E-FC7F-1178-4D2C85846993}"/>
              </a:ext>
            </a:extLst>
          </p:cNvPr>
          <p:cNvSpPr txBox="1"/>
          <p:nvPr/>
        </p:nvSpPr>
        <p:spPr>
          <a:xfrm>
            <a:off x="8932623" y="4972833"/>
            <a:ext cx="1608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0" dirty="0">
                <a:effectLst/>
                <a:latin typeface="Source Sans Pro" panose="020B0503030403020204" pitchFamily="34" charset="0"/>
              </a:rPr>
              <a:t>Amin / CC BY-SA 4.0</a:t>
            </a:r>
            <a:endParaRPr lang="en-GB" i="0" dirty="0">
              <a:solidFill>
                <a:srgbClr val="FFFFFF"/>
              </a:solidFill>
              <a:effectLst/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81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90F6B-DDE2-A53C-CA58-4A9DFA9E2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Programme </a:t>
            </a:r>
            <a:r>
              <a:rPr lang="en-CH" sz="2000" dirty="0"/>
              <a:t>(this afternoon)</a:t>
            </a:r>
            <a:endParaRPr lang="en-CH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8C96A94-7C3B-B478-6590-842BDEB79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50602" cy="4351338"/>
          </a:xfrm>
        </p:spPr>
        <p:txBody>
          <a:bodyPr>
            <a:normAutofit/>
          </a:bodyPr>
          <a:lstStyle/>
          <a:p>
            <a:r>
              <a:rPr lang="en-CH" sz="2400" b="1" dirty="0"/>
              <a:t>Welcome</a:t>
            </a:r>
          </a:p>
          <a:p>
            <a:r>
              <a:rPr lang="en-CH" sz="2400" b="1" dirty="0"/>
              <a:t>Keynote</a:t>
            </a:r>
            <a:r>
              <a:rPr lang="en-CH" sz="2400" dirty="0"/>
              <a:t> by Tim Smith </a:t>
            </a:r>
            <a:r>
              <a:rPr lang="en-CH" sz="1800" dirty="0"/>
              <a:t>(CERN IT-CEO head)</a:t>
            </a:r>
            <a:endParaRPr lang="en-CH" sz="2400" dirty="0"/>
          </a:p>
          <a:p>
            <a:r>
              <a:rPr lang="en-CH" sz="2400" dirty="0"/>
              <a:t>Presentations on </a:t>
            </a:r>
            <a:r>
              <a:rPr lang="en-CH" sz="2400" b="1" dirty="0"/>
              <a:t>Accessibility</a:t>
            </a:r>
            <a:r>
              <a:rPr lang="en-CH" sz="2400" dirty="0"/>
              <a:t> and </a:t>
            </a:r>
            <a:r>
              <a:rPr lang="en-CH" sz="2400" b="1" dirty="0"/>
              <a:t>Governance</a:t>
            </a:r>
          </a:p>
          <a:p>
            <a:r>
              <a:rPr lang="en-CH" sz="2400" b="1" dirty="0"/>
              <a:t>Reception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339428-6BCC-1103-24F6-70409A7A2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802" y="1690688"/>
            <a:ext cx="5640366" cy="408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48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10031-1DF0-BA25-E503-8EA8919D9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This evening…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C18220-37CA-AC5F-322A-7F5D4AFEF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856962" cy="4351338"/>
          </a:xfrm>
        </p:spPr>
        <p:txBody>
          <a:bodyPr/>
          <a:lstStyle/>
          <a:p>
            <a:r>
              <a:rPr lang="en-CH" b="1" dirty="0"/>
              <a:t>Cheese fondue </a:t>
            </a:r>
            <a:r>
              <a:rPr lang="en-CH" dirty="0"/>
              <a:t>at </a:t>
            </a:r>
            <a:r>
              <a:rPr lang="en-CH" b="1" dirty="0"/>
              <a:t>Café du Soleil</a:t>
            </a:r>
            <a:r>
              <a:rPr lang="en-CH" dirty="0"/>
              <a:t>, 18:30</a:t>
            </a:r>
          </a:p>
          <a:p>
            <a:pPr lvl="1"/>
            <a:r>
              <a:rPr lang="en-CH" dirty="0"/>
              <a:t>Check Indico page for address</a:t>
            </a:r>
          </a:p>
          <a:p>
            <a:pPr lvl="1"/>
            <a:r>
              <a:rPr lang="en-CH" dirty="0"/>
              <a:t>Walking distance from the UN</a:t>
            </a:r>
          </a:p>
          <a:p>
            <a:pPr lvl="1"/>
            <a:r>
              <a:rPr lang="en-CH" dirty="0"/>
              <a:t>Transport back to CERN at </a:t>
            </a:r>
            <a:r>
              <a:rPr lang="en-CH" b="1" dirty="0"/>
              <a:t>21:00</a:t>
            </a:r>
          </a:p>
          <a:p>
            <a:r>
              <a:rPr lang="en-CH" b="1" dirty="0">
                <a:solidFill>
                  <a:schemeClr val="accent2"/>
                </a:solidFill>
              </a:rPr>
              <a:t>You’re expected to pay for your own meal!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F60BA5-56C3-21BF-1752-8DC8F7D5C82F}"/>
              </a:ext>
            </a:extLst>
          </p:cNvPr>
          <p:cNvSpPr txBox="1"/>
          <p:nvPr/>
        </p:nvSpPr>
        <p:spPr>
          <a:xfrm>
            <a:off x="8441498" y="5361139"/>
            <a:ext cx="183506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i="0" dirty="0" err="1">
                <a:effectLst/>
                <a:latin typeface="Source Sans Pro" panose="020B0503030403020204" pitchFamily="34" charset="0"/>
              </a:rPr>
              <a:t>Juliano</a:t>
            </a:r>
            <a:r>
              <a:rPr lang="en-GB" sz="1100" i="0" dirty="0">
                <a:effectLst/>
                <a:latin typeface="Source Sans Pro" panose="020B0503030403020204" pitchFamily="34" charset="0"/>
              </a:rPr>
              <a:t> Mendes / CC BY 2.0</a:t>
            </a:r>
          </a:p>
          <a:p>
            <a:pPr algn="ctr"/>
            <a:endParaRPr lang="en-GB" i="0" dirty="0">
              <a:solidFill>
                <a:srgbClr val="FFFFFF"/>
              </a:solidFill>
              <a:effectLst/>
              <a:latin typeface="Source Sans Pro" panose="020B0503030403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98B96C-C1ED-15A4-68D8-6A4D20D70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260" y="1371599"/>
            <a:ext cx="3989540" cy="398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53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C4B57-C93A-8DB1-7F59-5F27F4FF1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Tomorrow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F4A14-DB26-B89A-F1A4-1C43BE01C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953018" cy="4351338"/>
          </a:xfrm>
        </p:spPr>
        <p:txBody>
          <a:bodyPr/>
          <a:lstStyle/>
          <a:p>
            <a:r>
              <a:rPr lang="en-CH" dirty="0"/>
              <a:t>We start at </a:t>
            </a:r>
            <a:r>
              <a:rPr lang="en-CH" b="1" dirty="0"/>
              <a:t>8:30</a:t>
            </a:r>
          </a:p>
          <a:p>
            <a:r>
              <a:rPr lang="en-CH" b="1" dirty="0"/>
              <a:t>13:00 – </a:t>
            </a:r>
            <a:r>
              <a:rPr lang="en-CH" dirty="0"/>
              <a:t>Visit to the </a:t>
            </a:r>
            <a:r>
              <a:rPr lang="en-CH" b="1" dirty="0"/>
              <a:t>Data Centre</a:t>
            </a:r>
            <a:r>
              <a:rPr lang="en-CH" dirty="0"/>
              <a:t> and </a:t>
            </a:r>
            <a:r>
              <a:rPr lang="en-CH" b="1" dirty="0"/>
              <a:t>Antimatter Factory</a:t>
            </a:r>
          </a:p>
          <a:p>
            <a:pPr lvl="1"/>
            <a:r>
              <a:rPr lang="en-GB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not recommended for pregnant women </a:t>
            </a:r>
            <a:r>
              <a:rPr lang="en-GB" sz="1800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(please let us know in that case)</a:t>
            </a:r>
            <a:r>
              <a:rPr lang="en-GB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, and everyone is required to wear </a:t>
            </a:r>
            <a:r>
              <a:rPr lang="en-GB" b="1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flat closed shoes</a:t>
            </a:r>
            <a:r>
              <a:rPr lang="en-GB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GB" sz="1800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(no open sandals or heels)</a:t>
            </a:r>
            <a:r>
              <a:rPr lang="en-GB" b="0" i="0" dirty="0">
                <a:solidFill>
                  <a:schemeClr val="accent2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GB" dirty="0">
                <a:latin typeface="Roboto" panose="02000000000000000000" pitchFamily="2" charset="0"/>
              </a:rPr>
              <a:t>Workshop ends at </a:t>
            </a:r>
            <a:r>
              <a:rPr lang="en-GB" b="1" dirty="0">
                <a:latin typeface="Roboto" panose="02000000000000000000" pitchFamily="2" charset="0"/>
              </a:rPr>
              <a:t>17:15</a:t>
            </a:r>
            <a:endParaRPr lang="en-CH" b="1" dirty="0"/>
          </a:p>
          <a:p>
            <a:pPr lvl="1"/>
            <a:endParaRPr lang="en-CH" b="1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FCEF583-1242-CDE4-AA0E-BA9D14A62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155" y="436083"/>
            <a:ext cx="4458556" cy="2972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9B5DCFB3-2AAB-0B41-9C14-51288A02C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156" y="3608079"/>
            <a:ext cx="4458556" cy="280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430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3099</TotalTime>
  <Words>361</Words>
  <Application>Microsoft Macintosh PowerPoint</Application>
  <PresentationFormat>Widescreen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Roboto</vt:lpstr>
      <vt:lpstr>Source Sans Pro</vt:lpstr>
      <vt:lpstr>Office Theme</vt:lpstr>
      <vt:lpstr>PowerPoint Presentation</vt:lpstr>
      <vt:lpstr>About this Workshop</vt:lpstr>
      <vt:lpstr>Your Privacy</vt:lpstr>
      <vt:lpstr>Some practical information</vt:lpstr>
      <vt:lpstr>Programme (this morning)</vt:lpstr>
      <vt:lpstr>This afternoon…</vt:lpstr>
      <vt:lpstr>Programme (this afternoon)</vt:lpstr>
      <vt:lpstr>This evening…</vt:lpstr>
      <vt:lpstr>Tomorrow</vt:lpstr>
      <vt:lpstr>Important: Speakers</vt:lpstr>
      <vt:lpstr>Thank you, have fun!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Pedro Ferreira</dc:creator>
  <cp:lastModifiedBy>Pedro Ferreira</cp:lastModifiedBy>
  <cp:revision>22</cp:revision>
  <dcterms:created xsi:type="dcterms:W3CDTF">2023-03-17T15:13:29Z</dcterms:created>
  <dcterms:modified xsi:type="dcterms:W3CDTF">2023-03-19T18:53:12Z</dcterms:modified>
</cp:coreProperties>
</file>