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56" r:id="rId2"/>
    <p:sldId id="257" r:id="rId3"/>
    <p:sldId id="259" r:id="rId4"/>
    <p:sldId id="261" r:id="rId5"/>
    <p:sldId id="260" r:id="rId6"/>
    <p:sldId id="262" r:id="rId7"/>
    <p:sldId id="263" r:id="rId8"/>
    <p:sldId id="270" r:id="rId9"/>
    <p:sldId id="271" r:id="rId10"/>
    <p:sldId id="267" r:id="rId11"/>
    <p:sldId id="268" r:id="rId12"/>
    <p:sldId id="269" r:id="rId13"/>
    <p:sldId id="272" r:id="rId14"/>
    <p:sldId id="264" r:id="rId15"/>
    <p:sldId id="258" r:id="rId16"/>
    <p:sldId id="278" r:id="rId17"/>
    <p:sldId id="273" r:id="rId18"/>
    <p:sldId id="276" r:id="rId19"/>
    <p:sldId id="266"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380" autoAdjust="0"/>
  </p:normalViewPr>
  <p:slideViewPr>
    <p:cSldViewPr snapToGrid="0">
      <p:cViewPr varScale="1">
        <p:scale>
          <a:sx n="90" d="100"/>
          <a:sy n="90" d="100"/>
        </p:scale>
        <p:origin x="1356" y="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ky" userId="e54c85e8-91da-4eae-a22c-f325ef34806e" providerId="ADAL" clId="{5C3AEF9D-D9BC-4CB2-AC83-3801B8822E12}"/>
    <pc:docChg chg="undo redo custSel addSld modSld sldOrd">
      <pc:chgData name="lky" userId="e54c85e8-91da-4eae-a22c-f325ef34806e" providerId="ADAL" clId="{5C3AEF9D-D9BC-4CB2-AC83-3801B8822E12}" dt="2022-12-09T03:05:06.587" v="5652" actId="207"/>
      <pc:docMkLst>
        <pc:docMk/>
      </pc:docMkLst>
      <pc:sldChg chg="modSp mod modNotesTx">
        <pc:chgData name="lky" userId="e54c85e8-91da-4eae-a22c-f325ef34806e" providerId="ADAL" clId="{5C3AEF9D-D9BC-4CB2-AC83-3801B8822E12}" dt="2022-12-09T01:31:11.831" v="5452" actId="207"/>
        <pc:sldMkLst>
          <pc:docMk/>
          <pc:sldMk cId="2078739795" sldId="256"/>
        </pc:sldMkLst>
        <pc:spChg chg="mod">
          <ac:chgData name="lky" userId="e54c85e8-91da-4eae-a22c-f325ef34806e" providerId="ADAL" clId="{5C3AEF9D-D9BC-4CB2-AC83-3801B8822E12}" dt="2022-12-09T01:31:11.831" v="5452" actId="207"/>
          <ac:spMkLst>
            <pc:docMk/>
            <pc:sldMk cId="2078739795" sldId="256"/>
            <ac:spMk id="2" creationId="{97176A36-9055-4F62-BF67-9C1046A36B76}"/>
          </ac:spMkLst>
        </pc:spChg>
        <pc:spChg chg="mod">
          <ac:chgData name="lky" userId="e54c85e8-91da-4eae-a22c-f325ef34806e" providerId="ADAL" clId="{5C3AEF9D-D9BC-4CB2-AC83-3801B8822E12}" dt="2022-12-07T03:50:17.211" v="4954" actId="115"/>
          <ac:spMkLst>
            <pc:docMk/>
            <pc:sldMk cId="2078739795" sldId="256"/>
            <ac:spMk id="3" creationId="{128CD057-44D5-44CB-BDBF-D3FD8A24EE61}"/>
          </ac:spMkLst>
        </pc:spChg>
      </pc:sldChg>
      <pc:sldChg chg="modNotesTx">
        <pc:chgData name="lky" userId="e54c85e8-91da-4eae-a22c-f325ef34806e" providerId="ADAL" clId="{5C3AEF9D-D9BC-4CB2-AC83-3801B8822E12}" dt="2022-12-06T07:26:48.375" v="353" actId="20577"/>
        <pc:sldMkLst>
          <pc:docMk/>
          <pc:sldMk cId="3779300574" sldId="257"/>
        </pc:sldMkLst>
      </pc:sldChg>
      <pc:sldChg chg="modNotesTx">
        <pc:chgData name="lky" userId="e54c85e8-91da-4eae-a22c-f325ef34806e" providerId="ADAL" clId="{5C3AEF9D-D9BC-4CB2-AC83-3801B8822E12}" dt="2022-12-07T03:44:31.559" v="4872" actId="20577"/>
        <pc:sldMkLst>
          <pc:docMk/>
          <pc:sldMk cId="842651527" sldId="258"/>
        </pc:sldMkLst>
      </pc:sldChg>
      <pc:sldChg chg="addSp modSp mod modNotesTx">
        <pc:chgData name="lky" userId="e54c85e8-91da-4eae-a22c-f325ef34806e" providerId="ADAL" clId="{5C3AEF9D-D9BC-4CB2-AC83-3801B8822E12}" dt="2022-12-06T08:20:08.176" v="1087" actId="20577"/>
        <pc:sldMkLst>
          <pc:docMk/>
          <pc:sldMk cId="3708904214" sldId="259"/>
        </pc:sldMkLst>
        <pc:spChg chg="mod">
          <ac:chgData name="lky" userId="e54c85e8-91da-4eae-a22c-f325ef34806e" providerId="ADAL" clId="{5C3AEF9D-D9BC-4CB2-AC83-3801B8822E12}" dt="2022-12-06T07:55:07.136" v="808" actId="20577"/>
          <ac:spMkLst>
            <pc:docMk/>
            <pc:sldMk cId="3708904214" sldId="259"/>
            <ac:spMk id="3" creationId="{EED2B62D-4B96-49FC-BCBF-E2B0C2EBCE95}"/>
          </ac:spMkLst>
        </pc:spChg>
        <pc:spChg chg="add mod">
          <ac:chgData name="lky" userId="e54c85e8-91da-4eae-a22c-f325ef34806e" providerId="ADAL" clId="{5C3AEF9D-D9BC-4CB2-AC83-3801B8822E12}" dt="2022-12-06T08:10:04.096" v="948" actId="1076"/>
          <ac:spMkLst>
            <pc:docMk/>
            <pc:sldMk cId="3708904214" sldId="259"/>
            <ac:spMk id="5" creationId="{55C23D66-B0D8-4CFC-8B53-52B893B100D1}"/>
          </ac:spMkLst>
        </pc:spChg>
      </pc:sldChg>
      <pc:sldChg chg="addSp delSp modSp mod modNotesTx">
        <pc:chgData name="lky" userId="e54c85e8-91da-4eae-a22c-f325ef34806e" providerId="ADAL" clId="{5C3AEF9D-D9BC-4CB2-AC83-3801B8822E12}" dt="2022-12-08T03:56:06.958" v="5366" actId="20577"/>
        <pc:sldMkLst>
          <pc:docMk/>
          <pc:sldMk cId="44469836" sldId="260"/>
        </pc:sldMkLst>
        <pc:spChg chg="add del mod">
          <ac:chgData name="lky" userId="e54c85e8-91da-4eae-a22c-f325ef34806e" providerId="ADAL" clId="{5C3AEF9D-D9BC-4CB2-AC83-3801B8822E12}" dt="2022-12-07T09:48:10.156" v="5196" actId="478"/>
          <ac:spMkLst>
            <pc:docMk/>
            <pc:sldMk cId="44469836" sldId="260"/>
            <ac:spMk id="3" creationId="{EA5545FE-FA02-41CA-A20F-B76D945D19E0}"/>
          </ac:spMkLst>
        </pc:spChg>
        <pc:spChg chg="mod">
          <ac:chgData name="lky" userId="e54c85e8-91da-4eae-a22c-f325ef34806e" providerId="ADAL" clId="{5C3AEF9D-D9BC-4CB2-AC83-3801B8822E12}" dt="2022-12-08T03:56:06.958" v="5366" actId="20577"/>
          <ac:spMkLst>
            <pc:docMk/>
            <pc:sldMk cId="44469836" sldId="260"/>
            <ac:spMk id="5" creationId="{82F9A1E0-D8A0-4839-9C40-AF0817F8D743}"/>
          </ac:spMkLst>
        </pc:spChg>
        <pc:spChg chg="add mod">
          <ac:chgData name="lky" userId="e54c85e8-91da-4eae-a22c-f325ef34806e" providerId="ADAL" clId="{5C3AEF9D-D9BC-4CB2-AC83-3801B8822E12}" dt="2022-12-07T09:51:03.441" v="5246" actId="1076"/>
          <ac:spMkLst>
            <pc:docMk/>
            <pc:sldMk cId="44469836" sldId="260"/>
            <ac:spMk id="7" creationId="{080C9F82-DFC1-42AD-AECD-A8583CC3466F}"/>
          </ac:spMkLst>
        </pc:spChg>
        <pc:spChg chg="add mod">
          <ac:chgData name="lky" userId="e54c85e8-91da-4eae-a22c-f325ef34806e" providerId="ADAL" clId="{5C3AEF9D-D9BC-4CB2-AC83-3801B8822E12}" dt="2022-12-07T09:53:41.532" v="5249" actId="14100"/>
          <ac:spMkLst>
            <pc:docMk/>
            <pc:sldMk cId="44469836" sldId="260"/>
            <ac:spMk id="8" creationId="{EF153C5F-1857-4452-80DD-1E12A6ED8379}"/>
          </ac:spMkLst>
        </pc:spChg>
        <pc:spChg chg="mod">
          <ac:chgData name="lky" userId="e54c85e8-91da-4eae-a22c-f325ef34806e" providerId="ADAL" clId="{5C3AEF9D-D9BC-4CB2-AC83-3801B8822E12}" dt="2022-12-08T02:13:22.322" v="5290" actId="20577"/>
          <ac:spMkLst>
            <pc:docMk/>
            <pc:sldMk cId="44469836" sldId="260"/>
            <ac:spMk id="13" creationId="{9E1CD219-8A46-40E0-885E-CC07C234A207}"/>
          </ac:spMkLst>
        </pc:spChg>
        <pc:picChg chg="mod">
          <ac:chgData name="lky" userId="e54c85e8-91da-4eae-a22c-f325ef34806e" providerId="ADAL" clId="{5C3AEF9D-D9BC-4CB2-AC83-3801B8822E12}" dt="2022-12-08T02:12:45.707" v="5285" actId="14100"/>
          <ac:picMkLst>
            <pc:docMk/>
            <pc:sldMk cId="44469836" sldId="260"/>
            <ac:picMk id="17" creationId="{391B3756-9D9F-440B-892F-2251E8B24853}"/>
          </ac:picMkLst>
        </pc:picChg>
      </pc:sldChg>
      <pc:sldChg chg="modSp mod modNotesTx">
        <pc:chgData name="lky" userId="e54c85e8-91da-4eae-a22c-f325ef34806e" providerId="ADAL" clId="{5C3AEF9D-D9BC-4CB2-AC83-3801B8822E12}" dt="2022-12-09T01:43:48.702" v="5481" actId="20577"/>
        <pc:sldMkLst>
          <pc:docMk/>
          <pc:sldMk cId="3405136745" sldId="261"/>
        </pc:sldMkLst>
        <pc:spChg chg="mod">
          <ac:chgData name="lky" userId="e54c85e8-91da-4eae-a22c-f325ef34806e" providerId="ADAL" clId="{5C3AEF9D-D9BC-4CB2-AC83-3801B8822E12}" dt="2022-12-09T01:43:48.702" v="5481" actId="20577"/>
          <ac:spMkLst>
            <pc:docMk/>
            <pc:sldMk cId="3405136745" sldId="261"/>
            <ac:spMk id="3" creationId="{71686468-408D-4EB0-9974-28C07647D497}"/>
          </ac:spMkLst>
        </pc:spChg>
        <pc:spChg chg="mod">
          <ac:chgData name="lky" userId="e54c85e8-91da-4eae-a22c-f325ef34806e" providerId="ADAL" clId="{5C3AEF9D-D9BC-4CB2-AC83-3801B8822E12}" dt="2022-12-06T08:28:45.123" v="1256" actId="20577"/>
          <ac:spMkLst>
            <pc:docMk/>
            <pc:sldMk cId="3405136745" sldId="261"/>
            <ac:spMk id="9" creationId="{9FEA9D97-F0EB-4C53-B098-0B84452A11D1}"/>
          </ac:spMkLst>
        </pc:spChg>
      </pc:sldChg>
      <pc:sldChg chg="modNotesTx">
        <pc:chgData name="lky" userId="e54c85e8-91da-4eae-a22c-f325ef34806e" providerId="ADAL" clId="{5C3AEF9D-D9BC-4CB2-AC83-3801B8822E12}" dt="2022-12-06T09:50:45.548" v="2545" actId="20577"/>
        <pc:sldMkLst>
          <pc:docMk/>
          <pc:sldMk cId="22121697" sldId="262"/>
        </pc:sldMkLst>
      </pc:sldChg>
      <pc:sldChg chg="addSp modSp mod modNotesTx">
        <pc:chgData name="lky" userId="e54c85e8-91da-4eae-a22c-f325ef34806e" providerId="ADAL" clId="{5C3AEF9D-D9BC-4CB2-AC83-3801B8822E12}" dt="2022-12-09T02:32:17.227" v="5579" actId="14100"/>
        <pc:sldMkLst>
          <pc:docMk/>
          <pc:sldMk cId="1363840531" sldId="263"/>
        </pc:sldMkLst>
        <pc:spChg chg="mod">
          <ac:chgData name="lky" userId="e54c85e8-91da-4eae-a22c-f325ef34806e" providerId="ADAL" clId="{5C3AEF9D-D9BC-4CB2-AC83-3801B8822E12}" dt="2022-12-08T03:56:47.850" v="5368" actId="1076"/>
          <ac:spMkLst>
            <pc:docMk/>
            <pc:sldMk cId="1363840531" sldId="263"/>
            <ac:spMk id="5" creationId="{A16D4C31-5111-457F-9A15-82C2AB92FCBC}"/>
          </ac:spMkLst>
        </pc:spChg>
        <pc:spChg chg="add mod">
          <ac:chgData name="lky" userId="e54c85e8-91da-4eae-a22c-f325ef34806e" providerId="ADAL" clId="{5C3AEF9D-D9BC-4CB2-AC83-3801B8822E12}" dt="2022-12-08T13:08:48.013" v="5381" actId="1076"/>
          <ac:spMkLst>
            <pc:docMk/>
            <pc:sldMk cId="1363840531" sldId="263"/>
            <ac:spMk id="6" creationId="{1BEAFC2D-BD34-445E-AB2B-DD1C30B577FF}"/>
          </ac:spMkLst>
        </pc:spChg>
        <pc:spChg chg="mod">
          <ac:chgData name="lky" userId="e54c85e8-91da-4eae-a22c-f325ef34806e" providerId="ADAL" clId="{5C3AEF9D-D9BC-4CB2-AC83-3801B8822E12}" dt="2022-12-09T02:32:10.843" v="5575" actId="1076"/>
          <ac:spMkLst>
            <pc:docMk/>
            <pc:sldMk cId="1363840531" sldId="263"/>
            <ac:spMk id="12" creationId="{4189C06C-67C1-46A6-8AC5-1E2210DADB4A}"/>
          </ac:spMkLst>
        </pc:spChg>
        <pc:spChg chg="mod">
          <ac:chgData name="lky" userId="e54c85e8-91da-4eae-a22c-f325ef34806e" providerId="ADAL" clId="{5C3AEF9D-D9BC-4CB2-AC83-3801B8822E12}" dt="2022-12-09T01:44:14.819" v="5482" actId="207"/>
          <ac:spMkLst>
            <pc:docMk/>
            <pc:sldMk cId="1363840531" sldId="263"/>
            <ac:spMk id="15" creationId="{2928A05E-DE0B-46D0-A350-512089253AA0}"/>
          </ac:spMkLst>
        </pc:spChg>
        <pc:spChg chg="mod">
          <ac:chgData name="lky" userId="e54c85e8-91da-4eae-a22c-f325ef34806e" providerId="ADAL" clId="{5C3AEF9D-D9BC-4CB2-AC83-3801B8822E12}" dt="2022-12-07T09:57:17.419" v="5253" actId="1076"/>
          <ac:spMkLst>
            <pc:docMk/>
            <pc:sldMk cId="1363840531" sldId="263"/>
            <ac:spMk id="20" creationId="{E621ECA9-9332-4DB8-884F-22BE803DBA79}"/>
          </ac:spMkLst>
        </pc:spChg>
        <pc:graphicFrameChg chg="mod modGraphic">
          <ac:chgData name="lky" userId="e54c85e8-91da-4eae-a22c-f325ef34806e" providerId="ADAL" clId="{5C3AEF9D-D9BC-4CB2-AC83-3801B8822E12}" dt="2022-12-09T02:32:01.018" v="5574" actId="1076"/>
          <ac:graphicFrameMkLst>
            <pc:docMk/>
            <pc:sldMk cId="1363840531" sldId="263"/>
            <ac:graphicFrameMk id="3" creationId="{389BA6EC-8C4A-4715-A962-0229419BC766}"/>
          </ac:graphicFrameMkLst>
        </pc:graphicFrameChg>
        <pc:picChg chg="mod">
          <ac:chgData name="lky" userId="e54c85e8-91da-4eae-a22c-f325ef34806e" providerId="ADAL" clId="{5C3AEF9D-D9BC-4CB2-AC83-3801B8822E12}" dt="2022-12-09T02:32:17.227" v="5579" actId="14100"/>
          <ac:picMkLst>
            <pc:docMk/>
            <pc:sldMk cId="1363840531" sldId="263"/>
            <ac:picMk id="4" creationId="{016E8CBC-BB48-4335-B05B-C8CBEF8AC023}"/>
          </ac:picMkLst>
        </pc:picChg>
        <pc:picChg chg="mod">
          <ac:chgData name="lky" userId="e54c85e8-91da-4eae-a22c-f325ef34806e" providerId="ADAL" clId="{5C3AEF9D-D9BC-4CB2-AC83-3801B8822E12}" dt="2022-12-07T09:57:10.177" v="5252" actId="1076"/>
          <ac:picMkLst>
            <pc:docMk/>
            <pc:sldMk cId="1363840531" sldId="263"/>
            <ac:picMk id="19" creationId="{8C8FB84D-92A7-48B9-9F28-4016D4BA213D}"/>
          </ac:picMkLst>
        </pc:picChg>
        <pc:picChg chg="mod">
          <ac:chgData name="lky" userId="e54c85e8-91da-4eae-a22c-f325ef34806e" providerId="ADAL" clId="{5C3AEF9D-D9BC-4CB2-AC83-3801B8822E12}" dt="2022-12-07T09:58:16.254" v="5261" actId="1076"/>
          <ac:picMkLst>
            <pc:docMk/>
            <pc:sldMk cId="1363840531" sldId="263"/>
            <ac:picMk id="27" creationId="{1B62FDD1-C6AD-4CBC-8028-C16F8902C6B1}"/>
          </ac:picMkLst>
        </pc:picChg>
      </pc:sldChg>
      <pc:sldChg chg="addSp delSp modSp mod modNotesTx">
        <pc:chgData name="lky" userId="e54c85e8-91da-4eae-a22c-f325ef34806e" providerId="ADAL" clId="{5C3AEF9D-D9BC-4CB2-AC83-3801B8822E12}" dt="2022-12-09T02:53:05.972" v="5646" actId="207"/>
        <pc:sldMkLst>
          <pc:docMk/>
          <pc:sldMk cId="912772666" sldId="264"/>
        </pc:sldMkLst>
        <pc:spChg chg="mod">
          <ac:chgData name="lky" userId="e54c85e8-91da-4eae-a22c-f325ef34806e" providerId="ADAL" clId="{5C3AEF9D-D9BC-4CB2-AC83-3801B8822E12}" dt="2022-12-09T02:49:56.577" v="5637" actId="207"/>
          <ac:spMkLst>
            <pc:docMk/>
            <pc:sldMk cId="912772666" sldId="264"/>
            <ac:spMk id="3" creationId="{86EA8814-CDA5-4F83-8926-30860564F688}"/>
          </ac:spMkLst>
        </pc:spChg>
        <pc:graphicFrameChg chg="add mod modGraphic">
          <ac:chgData name="lky" userId="e54c85e8-91da-4eae-a22c-f325ef34806e" providerId="ADAL" clId="{5C3AEF9D-D9BC-4CB2-AC83-3801B8822E12}" dt="2022-12-09T02:53:05.972" v="5646" actId="207"/>
          <ac:graphicFrameMkLst>
            <pc:docMk/>
            <pc:sldMk cId="912772666" sldId="264"/>
            <ac:graphicFrameMk id="5" creationId="{394692E5-B655-44BA-AEAF-2A9E162F7C0C}"/>
          </ac:graphicFrameMkLst>
        </pc:graphicFrameChg>
        <pc:picChg chg="add mod">
          <ac:chgData name="lky" userId="e54c85e8-91da-4eae-a22c-f325ef34806e" providerId="ADAL" clId="{5C3AEF9D-D9BC-4CB2-AC83-3801B8822E12}" dt="2022-12-07T08:13:03.528" v="5032" actId="14100"/>
          <ac:picMkLst>
            <pc:docMk/>
            <pc:sldMk cId="912772666" sldId="264"/>
            <ac:picMk id="6" creationId="{AC16A0C8-C5A3-477F-A8F7-B4CB5AFBCF15}"/>
          </ac:picMkLst>
        </pc:picChg>
        <pc:picChg chg="del">
          <ac:chgData name="lky" userId="e54c85e8-91da-4eae-a22c-f325ef34806e" providerId="ADAL" clId="{5C3AEF9D-D9BC-4CB2-AC83-3801B8822E12}" dt="2022-12-07T08:08:10.147" v="5023" actId="478"/>
          <ac:picMkLst>
            <pc:docMk/>
            <pc:sldMk cId="912772666" sldId="264"/>
            <ac:picMk id="14" creationId="{B50B8A6B-9232-413F-856E-28730F7F46AD}"/>
          </ac:picMkLst>
        </pc:picChg>
      </pc:sldChg>
      <pc:sldChg chg="ord">
        <pc:chgData name="lky" userId="e54c85e8-91da-4eae-a22c-f325ef34806e" providerId="ADAL" clId="{5C3AEF9D-D9BC-4CB2-AC83-3801B8822E12}" dt="2022-12-08T02:09:46.283" v="5270"/>
        <pc:sldMkLst>
          <pc:docMk/>
          <pc:sldMk cId="2821516740" sldId="266"/>
        </pc:sldMkLst>
      </pc:sldChg>
      <pc:sldChg chg="modSp mod modNotesTx">
        <pc:chgData name="lky" userId="e54c85e8-91da-4eae-a22c-f325ef34806e" providerId="ADAL" clId="{5C3AEF9D-D9BC-4CB2-AC83-3801B8822E12}" dt="2022-12-08T04:01:22.930" v="5372" actId="12"/>
        <pc:sldMkLst>
          <pc:docMk/>
          <pc:sldMk cId="3690373073" sldId="267"/>
        </pc:sldMkLst>
        <pc:spChg chg="mod">
          <ac:chgData name="lky" userId="e54c85e8-91da-4eae-a22c-f325ef34806e" providerId="ADAL" clId="{5C3AEF9D-D9BC-4CB2-AC83-3801B8822E12}" dt="2022-12-08T04:01:22.930" v="5372" actId="12"/>
          <ac:spMkLst>
            <pc:docMk/>
            <pc:sldMk cId="3690373073" sldId="267"/>
            <ac:spMk id="19" creationId="{086FBAE9-FEED-4C7C-8E48-BDC79E505C46}"/>
          </ac:spMkLst>
        </pc:spChg>
      </pc:sldChg>
      <pc:sldChg chg="addSp delSp modSp mod modNotesTx">
        <pc:chgData name="lky" userId="e54c85e8-91da-4eae-a22c-f325ef34806e" providerId="ADAL" clId="{5C3AEF9D-D9BC-4CB2-AC83-3801B8822E12}" dt="2022-12-09T03:05:06.587" v="5652" actId="207"/>
        <pc:sldMkLst>
          <pc:docMk/>
          <pc:sldMk cId="3683072426" sldId="268"/>
        </pc:sldMkLst>
        <pc:spChg chg="mod">
          <ac:chgData name="lky" userId="e54c85e8-91da-4eae-a22c-f325ef34806e" providerId="ADAL" clId="{5C3AEF9D-D9BC-4CB2-AC83-3801B8822E12}" dt="2022-12-09T03:05:06.587" v="5652" actId="207"/>
          <ac:spMkLst>
            <pc:docMk/>
            <pc:sldMk cId="3683072426" sldId="268"/>
            <ac:spMk id="7" creationId="{3C29C1FE-26C2-43EC-A6C2-471B10B3EB4F}"/>
          </ac:spMkLst>
        </pc:spChg>
        <pc:picChg chg="add del mod">
          <ac:chgData name="lky" userId="e54c85e8-91da-4eae-a22c-f325ef34806e" providerId="ADAL" clId="{5C3AEF9D-D9BC-4CB2-AC83-3801B8822E12}" dt="2022-12-09T02:24:52.643" v="5507" actId="478"/>
          <ac:picMkLst>
            <pc:docMk/>
            <pc:sldMk cId="3683072426" sldId="268"/>
            <ac:picMk id="4" creationId="{2AE3977C-E8F1-467B-86C0-82C7B0DCAE1A}"/>
          </ac:picMkLst>
        </pc:picChg>
        <pc:picChg chg="add del mod">
          <ac:chgData name="lky" userId="e54c85e8-91da-4eae-a22c-f325ef34806e" providerId="ADAL" clId="{5C3AEF9D-D9BC-4CB2-AC83-3801B8822E12}" dt="2022-12-07T06:49:46.885" v="4959" actId="478"/>
          <ac:picMkLst>
            <pc:docMk/>
            <pc:sldMk cId="3683072426" sldId="268"/>
            <ac:picMk id="4" creationId="{9A062E84-5C38-4E91-8B1B-6FA0CBE03B6D}"/>
          </ac:picMkLst>
        </pc:picChg>
        <pc:picChg chg="add del mod ord">
          <ac:chgData name="lky" userId="e54c85e8-91da-4eae-a22c-f325ef34806e" providerId="ADAL" clId="{5C3AEF9D-D9BC-4CB2-AC83-3801B8822E12}" dt="2022-12-09T02:41:54.020" v="5580" actId="478"/>
          <ac:picMkLst>
            <pc:docMk/>
            <pc:sldMk cId="3683072426" sldId="268"/>
            <ac:picMk id="8" creationId="{55895D26-13DA-4617-BC51-1F7134910ACF}"/>
          </ac:picMkLst>
        </pc:picChg>
        <pc:picChg chg="add del mod ord">
          <ac:chgData name="lky" userId="e54c85e8-91da-4eae-a22c-f325ef34806e" providerId="ADAL" clId="{5C3AEF9D-D9BC-4CB2-AC83-3801B8822E12}" dt="2022-12-08T13:50:28.801" v="5434" actId="478"/>
          <ac:picMkLst>
            <pc:docMk/>
            <pc:sldMk cId="3683072426" sldId="268"/>
            <ac:picMk id="8" creationId="{75661C7B-0205-4437-8D52-E59CFA3F494C}"/>
          </ac:picMkLst>
        </pc:picChg>
        <pc:picChg chg="add del mod">
          <ac:chgData name="lky" userId="e54c85e8-91da-4eae-a22c-f325ef34806e" providerId="ADAL" clId="{5C3AEF9D-D9BC-4CB2-AC83-3801B8822E12}" dt="2022-12-09T02:26:55.811" v="5520" actId="478"/>
          <ac:picMkLst>
            <pc:docMk/>
            <pc:sldMk cId="3683072426" sldId="268"/>
            <ac:picMk id="13" creationId="{970360E6-7AAD-4E15-94B8-0CA7A4574D8A}"/>
          </ac:picMkLst>
        </pc:picChg>
        <pc:picChg chg="add del mod">
          <ac:chgData name="lky" userId="e54c85e8-91da-4eae-a22c-f325ef34806e" providerId="ADAL" clId="{5C3AEF9D-D9BC-4CB2-AC83-3801B8822E12}" dt="2022-12-09T02:27:49.979" v="5526" actId="478"/>
          <ac:picMkLst>
            <pc:docMk/>
            <pc:sldMk cId="3683072426" sldId="268"/>
            <ac:picMk id="14" creationId="{53BD254D-22F0-40E1-BDA8-F424A54B80AD}"/>
          </ac:picMkLst>
        </pc:picChg>
        <pc:picChg chg="del">
          <ac:chgData name="lky" userId="e54c85e8-91da-4eae-a22c-f325ef34806e" providerId="ADAL" clId="{5C3AEF9D-D9BC-4CB2-AC83-3801B8822E12}" dt="2022-12-07T06:48:50.664" v="4955" actId="478"/>
          <ac:picMkLst>
            <pc:docMk/>
            <pc:sldMk cId="3683072426" sldId="268"/>
            <ac:picMk id="15" creationId="{B6E00CFC-A7A6-4D3C-93D1-39398270365D}"/>
          </ac:picMkLst>
        </pc:picChg>
        <pc:picChg chg="add mod ord">
          <ac:chgData name="lky" userId="e54c85e8-91da-4eae-a22c-f325ef34806e" providerId="ADAL" clId="{5C3AEF9D-D9BC-4CB2-AC83-3801B8822E12}" dt="2022-12-09T02:44:49.765" v="5631" actId="14100"/>
          <ac:picMkLst>
            <pc:docMk/>
            <pc:sldMk cId="3683072426" sldId="268"/>
            <ac:picMk id="18" creationId="{23E0DFB7-5C9A-4FD6-A67E-DC149963B8C8}"/>
          </ac:picMkLst>
        </pc:picChg>
        <pc:picChg chg="add del mod ord">
          <ac:chgData name="lky" userId="e54c85e8-91da-4eae-a22c-f325ef34806e" providerId="ADAL" clId="{5C3AEF9D-D9BC-4CB2-AC83-3801B8822E12}" dt="2022-12-09T02:23:42.516" v="5496" actId="478"/>
          <ac:picMkLst>
            <pc:docMk/>
            <pc:sldMk cId="3683072426" sldId="268"/>
            <ac:picMk id="19" creationId="{089DF3A7-2ACE-4BEC-8C48-61D38D84E6E5}"/>
          </ac:picMkLst>
        </pc:picChg>
        <pc:picChg chg="add del mod">
          <ac:chgData name="lky" userId="e54c85e8-91da-4eae-a22c-f325ef34806e" providerId="ADAL" clId="{5C3AEF9D-D9BC-4CB2-AC83-3801B8822E12}" dt="2022-12-09T02:42:08.396" v="5587" actId="478"/>
          <ac:picMkLst>
            <pc:docMk/>
            <pc:sldMk cId="3683072426" sldId="268"/>
            <ac:picMk id="21" creationId="{D34DF83F-AE0B-4898-AE51-76EAA2A4D180}"/>
          </ac:picMkLst>
        </pc:picChg>
        <pc:picChg chg="add mod ord">
          <ac:chgData name="lky" userId="e54c85e8-91da-4eae-a22c-f325ef34806e" providerId="ADAL" clId="{5C3AEF9D-D9BC-4CB2-AC83-3801B8822E12}" dt="2022-12-09T02:43:26.543" v="5599" actId="1076"/>
          <ac:picMkLst>
            <pc:docMk/>
            <pc:sldMk cId="3683072426" sldId="268"/>
            <ac:picMk id="23" creationId="{BC5FEA2C-77F5-4932-9BFF-6AB498823B34}"/>
          </ac:picMkLst>
        </pc:picChg>
        <pc:cxnChg chg="mod">
          <ac:chgData name="lky" userId="e54c85e8-91da-4eae-a22c-f325ef34806e" providerId="ADAL" clId="{5C3AEF9D-D9BC-4CB2-AC83-3801B8822E12}" dt="2022-12-09T02:43:41.516" v="5609" actId="1036"/>
          <ac:cxnSpMkLst>
            <pc:docMk/>
            <pc:sldMk cId="3683072426" sldId="268"/>
            <ac:cxnSpMk id="9" creationId="{8B0F1CAA-C502-4241-A1B5-AFA24539EB40}"/>
          </ac:cxnSpMkLst>
        </pc:cxnChg>
        <pc:cxnChg chg="mod">
          <ac:chgData name="lky" userId="e54c85e8-91da-4eae-a22c-f325ef34806e" providerId="ADAL" clId="{5C3AEF9D-D9BC-4CB2-AC83-3801B8822E12}" dt="2022-12-09T02:25:19.823" v="5515" actId="1076"/>
          <ac:cxnSpMkLst>
            <pc:docMk/>
            <pc:sldMk cId="3683072426" sldId="268"/>
            <ac:cxnSpMk id="10" creationId="{F7090810-FDF6-4FA4-ACE5-C4628F2BB0D2}"/>
          </ac:cxnSpMkLst>
        </pc:cxnChg>
        <pc:cxnChg chg="add mod">
          <ac:chgData name="lky" userId="e54c85e8-91da-4eae-a22c-f325ef34806e" providerId="ADAL" clId="{5C3AEF9D-D9BC-4CB2-AC83-3801B8822E12}" dt="2022-12-09T02:43:52.228" v="5619" actId="1036"/>
          <ac:cxnSpMkLst>
            <pc:docMk/>
            <pc:sldMk cId="3683072426" sldId="268"/>
            <ac:cxnSpMk id="16" creationId="{D5352C62-55B9-4AB6-9ACB-20747B83F37F}"/>
          </ac:cxnSpMkLst>
        </pc:cxnChg>
        <pc:cxnChg chg="add mod">
          <ac:chgData name="lky" userId="e54c85e8-91da-4eae-a22c-f325ef34806e" providerId="ADAL" clId="{5C3AEF9D-D9BC-4CB2-AC83-3801B8822E12}" dt="2022-12-09T02:44:03.788" v="5627" actId="1038"/>
          <ac:cxnSpMkLst>
            <pc:docMk/>
            <pc:sldMk cId="3683072426" sldId="268"/>
            <ac:cxnSpMk id="17" creationId="{A37A438B-DB15-4F36-B595-54B884D2DCF5}"/>
          </ac:cxnSpMkLst>
        </pc:cxnChg>
      </pc:sldChg>
      <pc:sldChg chg="addSp delSp modSp mod modNotesTx">
        <pc:chgData name="lky" userId="e54c85e8-91da-4eae-a22c-f325ef34806e" providerId="ADAL" clId="{5C3AEF9D-D9BC-4CB2-AC83-3801B8822E12}" dt="2022-12-09T02:29:17.987" v="5555" actId="207"/>
        <pc:sldMkLst>
          <pc:docMk/>
          <pc:sldMk cId="1588936371" sldId="269"/>
        </pc:sldMkLst>
        <pc:spChg chg="mod">
          <ac:chgData name="lky" userId="e54c85e8-91da-4eae-a22c-f325ef34806e" providerId="ADAL" clId="{5C3AEF9D-D9BC-4CB2-AC83-3801B8822E12}" dt="2022-12-07T11:52:29.216" v="5263" actId="113"/>
          <ac:spMkLst>
            <pc:docMk/>
            <pc:sldMk cId="1588936371" sldId="269"/>
            <ac:spMk id="2" creationId="{7FC259E2-1CBE-4D37-AC39-A928AD37A9FD}"/>
          </ac:spMkLst>
        </pc:spChg>
        <pc:spChg chg="mod">
          <ac:chgData name="lky" userId="e54c85e8-91da-4eae-a22c-f325ef34806e" providerId="ADAL" clId="{5C3AEF9D-D9BC-4CB2-AC83-3801B8822E12}" dt="2022-12-09T02:29:17.987" v="5555" actId="207"/>
          <ac:spMkLst>
            <pc:docMk/>
            <pc:sldMk cId="1588936371" sldId="269"/>
            <ac:spMk id="13" creationId="{6B545897-31BE-454C-BC47-35F650EFA36C}"/>
          </ac:spMkLst>
        </pc:spChg>
        <pc:picChg chg="add del mod">
          <ac:chgData name="lky" userId="e54c85e8-91da-4eae-a22c-f325ef34806e" providerId="ADAL" clId="{5C3AEF9D-D9BC-4CB2-AC83-3801B8822E12}" dt="2022-12-07T07:32:05.823" v="4995" actId="478"/>
          <ac:picMkLst>
            <pc:docMk/>
            <pc:sldMk cId="1588936371" sldId="269"/>
            <ac:picMk id="4" creationId="{A68E94CD-A388-45F0-8DF2-F46E8E8A7761}"/>
          </ac:picMkLst>
        </pc:picChg>
        <pc:picChg chg="add del mod">
          <ac:chgData name="lky" userId="e54c85e8-91da-4eae-a22c-f325ef34806e" providerId="ADAL" clId="{5C3AEF9D-D9BC-4CB2-AC83-3801B8822E12}" dt="2022-12-07T07:26:54.318" v="4989" actId="478"/>
          <ac:picMkLst>
            <pc:docMk/>
            <pc:sldMk cId="1588936371" sldId="269"/>
            <ac:picMk id="6" creationId="{8402F031-A808-40AF-AAEA-30AF665D293B}"/>
          </ac:picMkLst>
        </pc:picChg>
        <pc:picChg chg="add mod">
          <ac:chgData name="lky" userId="e54c85e8-91da-4eae-a22c-f325ef34806e" providerId="ADAL" clId="{5C3AEF9D-D9BC-4CB2-AC83-3801B8822E12}" dt="2022-12-07T07:32:41.517" v="5002" actId="1076"/>
          <ac:picMkLst>
            <pc:docMk/>
            <pc:sldMk cId="1588936371" sldId="269"/>
            <ac:picMk id="9" creationId="{9B4F1D68-5CC7-42E3-ACDC-76C6EA0656D2}"/>
          </ac:picMkLst>
        </pc:picChg>
        <pc:picChg chg="add mod">
          <ac:chgData name="lky" userId="e54c85e8-91da-4eae-a22c-f325ef34806e" providerId="ADAL" clId="{5C3AEF9D-D9BC-4CB2-AC83-3801B8822E12}" dt="2022-12-07T07:32:30.226" v="5000" actId="1076"/>
          <ac:picMkLst>
            <pc:docMk/>
            <pc:sldMk cId="1588936371" sldId="269"/>
            <ac:picMk id="11" creationId="{20B791F4-99BA-482B-836E-AF3D6643619B}"/>
          </ac:picMkLst>
        </pc:picChg>
        <pc:picChg chg="del">
          <ac:chgData name="lky" userId="e54c85e8-91da-4eae-a22c-f325ef34806e" providerId="ADAL" clId="{5C3AEF9D-D9BC-4CB2-AC83-3801B8822E12}" dt="2022-12-07T07:26:09.718" v="4982" actId="478"/>
          <ac:picMkLst>
            <pc:docMk/>
            <pc:sldMk cId="1588936371" sldId="269"/>
            <ac:picMk id="22" creationId="{C7EB0319-39F3-4121-8F9A-576067E8F735}"/>
          </ac:picMkLst>
        </pc:picChg>
        <pc:picChg chg="del">
          <ac:chgData name="lky" userId="e54c85e8-91da-4eae-a22c-f325ef34806e" providerId="ADAL" clId="{5C3AEF9D-D9BC-4CB2-AC83-3801B8822E12}" dt="2022-12-07T07:11:39.342" v="4967" actId="478"/>
          <ac:picMkLst>
            <pc:docMk/>
            <pc:sldMk cId="1588936371" sldId="269"/>
            <ac:picMk id="24" creationId="{CB02F17E-BDEB-495B-A985-EC2DF511D3CE}"/>
          </ac:picMkLst>
        </pc:picChg>
      </pc:sldChg>
      <pc:sldChg chg="modSp mod modNotesTx">
        <pc:chgData name="lky" userId="e54c85e8-91da-4eae-a22c-f325ef34806e" providerId="ADAL" clId="{5C3AEF9D-D9BC-4CB2-AC83-3801B8822E12}" dt="2022-12-09T03:03:45.593" v="5651" actId="404"/>
        <pc:sldMkLst>
          <pc:docMk/>
          <pc:sldMk cId="956000711" sldId="270"/>
        </pc:sldMkLst>
        <pc:spChg chg="mod">
          <ac:chgData name="lky" userId="e54c85e8-91da-4eae-a22c-f325ef34806e" providerId="ADAL" clId="{5C3AEF9D-D9BC-4CB2-AC83-3801B8822E12}" dt="2022-12-09T03:03:45.593" v="5651" actId="404"/>
          <ac:spMkLst>
            <pc:docMk/>
            <pc:sldMk cId="956000711" sldId="270"/>
            <ac:spMk id="55" creationId="{019DE7C0-CD88-4306-93C7-8F84F3F26219}"/>
          </ac:spMkLst>
        </pc:spChg>
      </pc:sldChg>
      <pc:sldChg chg="addSp delSp modSp mod modNotesTx">
        <pc:chgData name="lky" userId="e54c85e8-91da-4eae-a22c-f325ef34806e" providerId="ADAL" clId="{5C3AEF9D-D9BC-4CB2-AC83-3801B8822E12}" dt="2022-12-09T02:55:50.752" v="5648" actId="1076"/>
        <pc:sldMkLst>
          <pc:docMk/>
          <pc:sldMk cId="2995813577" sldId="271"/>
        </pc:sldMkLst>
        <pc:spChg chg="mod">
          <ac:chgData name="lky" userId="e54c85e8-91da-4eae-a22c-f325ef34806e" providerId="ADAL" clId="{5C3AEF9D-D9BC-4CB2-AC83-3801B8822E12}" dt="2022-12-09T02:55:43.430" v="5647" actId="207"/>
          <ac:spMkLst>
            <pc:docMk/>
            <pc:sldMk cId="2995813577" sldId="271"/>
            <ac:spMk id="3" creationId="{635683EB-B6EE-49B0-BB16-EBACEAE09B93}"/>
          </ac:spMkLst>
        </pc:spChg>
        <pc:picChg chg="add del mod">
          <ac:chgData name="lky" userId="e54c85e8-91da-4eae-a22c-f325ef34806e" providerId="ADAL" clId="{5C3AEF9D-D9BC-4CB2-AC83-3801B8822E12}" dt="2022-12-08T13:44:57.026" v="5412" actId="478"/>
          <ac:picMkLst>
            <pc:docMk/>
            <pc:sldMk cId="2995813577" sldId="271"/>
            <ac:picMk id="6" creationId="{39425586-7C83-4EC7-970B-F1821867333D}"/>
          </ac:picMkLst>
        </pc:picChg>
        <pc:picChg chg="add mod">
          <ac:chgData name="lky" userId="e54c85e8-91da-4eae-a22c-f325ef34806e" providerId="ADAL" clId="{5C3AEF9D-D9BC-4CB2-AC83-3801B8822E12}" dt="2022-12-09T02:55:50.752" v="5648" actId="1076"/>
          <ac:picMkLst>
            <pc:docMk/>
            <pc:sldMk cId="2995813577" sldId="271"/>
            <ac:picMk id="6" creationId="{80D668D8-B5EE-4190-942A-147A1A440E88}"/>
          </ac:picMkLst>
        </pc:picChg>
        <pc:picChg chg="del mod">
          <ac:chgData name="lky" userId="e54c85e8-91da-4eae-a22c-f325ef34806e" providerId="ADAL" clId="{5C3AEF9D-D9BC-4CB2-AC83-3801B8822E12}" dt="2022-12-08T02:09:38.899" v="5268" actId="21"/>
          <ac:picMkLst>
            <pc:docMk/>
            <pc:sldMk cId="2995813577" sldId="271"/>
            <ac:picMk id="9" creationId="{44D1DA63-7872-47E7-9575-57AECEE9DA9D}"/>
          </ac:picMkLst>
        </pc:picChg>
        <pc:picChg chg="add del mod">
          <ac:chgData name="lky" userId="e54c85e8-91da-4eae-a22c-f325ef34806e" providerId="ADAL" clId="{5C3AEF9D-D9BC-4CB2-AC83-3801B8822E12}" dt="2022-12-08T13:46:05.441" v="5418" actId="478"/>
          <ac:picMkLst>
            <pc:docMk/>
            <pc:sldMk cId="2995813577" sldId="271"/>
            <ac:picMk id="10" creationId="{05C0F8CC-8E3F-4692-B373-EF34E48F2BF8}"/>
          </ac:picMkLst>
        </pc:picChg>
        <pc:picChg chg="add del mod">
          <ac:chgData name="lky" userId="e54c85e8-91da-4eae-a22c-f325ef34806e" providerId="ADAL" clId="{5C3AEF9D-D9BC-4CB2-AC83-3801B8822E12}" dt="2022-12-09T01:54:33.789" v="5483" actId="478"/>
          <ac:picMkLst>
            <pc:docMk/>
            <pc:sldMk cId="2995813577" sldId="271"/>
            <ac:picMk id="12" creationId="{5421E933-7174-4A06-9A09-27ADD38080BB}"/>
          </ac:picMkLst>
        </pc:picChg>
      </pc:sldChg>
      <pc:sldChg chg="addSp delSp modSp mod modNotesTx">
        <pc:chgData name="lky" userId="e54c85e8-91da-4eae-a22c-f325ef34806e" providerId="ADAL" clId="{5C3AEF9D-D9BC-4CB2-AC83-3801B8822E12}" dt="2022-12-08T09:50:08.823" v="5377" actId="207"/>
        <pc:sldMkLst>
          <pc:docMk/>
          <pc:sldMk cId="1544083249" sldId="272"/>
        </pc:sldMkLst>
        <pc:spChg chg="mod">
          <ac:chgData name="lky" userId="e54c85e8-91da-4eae-a22c-f325ef34806e" providerId="ADAL" clId="{5C3AEF9D-D9BC-4CB2-AC83-3801B8822E12}" dt="2022-12-08T09:50:08.823" v="5377" actId="207"/>
          <ac:spMkLst>
            <pc:docMk/>
            <pc:sldMk cId="1544083249" sldId="272"/>
            <ac:spMk id="10" creationId="{D36256F0-C8C8-44EF-96B4-CB528506EAAB}"/>
          </ac:spMkLst>
        </pc:spChg>
        <pc:graphicFrameChg chg="mod modGraphic">
          <ac:chgData name="lky" userId="e54c85e8-91da-4eae-a22c-f325ef34806e" providerId="ADAL" clId="{5C3AEF9D-D9BC-4CB2-AC83-3801B8822E12}" dt="2022-12-07T08:05:29.834" v="5022" actId="1076"/>
          <ac:graphicFrameMkLst>
            <pc:docMk/>
            <pc:sldMk cId="1544083249" sldId="272"/>
            <ac:graphicFrameMk id="5" creationId="{85C7F4BE-D05D-4BAE-AD70-AC92F6A0F69A}"/>
          </ac:graphicFrameMkLst>
        </pc:graphicFrameChg>
        <pc:picChg chg="add mod">
          <ac:chgData name="lky" userId="e54c85e8-91da-4eae-a22c-f325ef34806e" providerId="ADAL" clId="{5C3AEF9D-D9BC-4CB2-AC83-3801B8822E12}" dt="2022-12-07T08:05:16.144" v="5020" actId="14100"/>
          <ac:picMkLst>
            <pc:docMk/>
            <pc:sldMk cId="1544083249" sldId="272"/>
            <ac:picMk id="6" creationId="{66B9F58A-7085-44C8-97B6-61750C2B9CE9}"/>
          </ac:picMkLst>
        </pc:picChg>
        <pc:picChg chg="add mod">
          <ac:chgData name="lky" userId="e54c85e8-91da-4eae-a22c-f325ef34806e" providerId="ADAL" clId="{5C3AEF9D-D9BC-4CB2-AC83-3801B8822E12}" dt="2022-12-07T08:05:04.645" v="5017" actId="14100"/>
          <ac:picMkLst>
            <pc:docMk/>
            <pc:sldMk cId="1544083249" sldId="272"/>
            <ac:picMk id="8" creationId="{CCA87AED-2503-484D-B53F-9C740E65E24D}"/>
          </ac:picMkLst>
        </pc:picChg>
        <pc:picChg chg="del">
          <ac:chgData name="lky" userId="e54c85e8-91da-4eae-a22c-f325ef34806e" providerId="ADAL" clId="{5C3AEF9D-D9BC-4CB2-AC83-3801B8822E12}" dt="2022-12-07T07:56:27.320" v="5003" actId="478"/>
          <ac:picMkLst>
            <pc:docMk/>
            <pc:sldMk cId="1544083249" sldId="272"/>
            <ac:picMk id="13" creationId="{13E97FCE-5008-44F1-B86A-26B5C6F3E1C9}"/>
          </ac:picMkLst>
        </pc:picChg>
        <pc:picChg chg="add del">
          <ac:chgData name="lky" userId="e54c85e8-91da-4eae-a22c-f325ef34806e" providerId="ADAL" clId="{5C3AEF9D-D9BC-4CB2-AC83-3801B8822E12}" dt="2022-12-07T08:04:39.656" v="5012" actId="478"/>
          <ac:picMkLst>
            <pc:docMk/>
            <pc:sldMk cId="1544083249" sldId="272"/>
            <ac:picMk id="15" creationId="{A1BAD2DD-C488-4F9B-BD83-FA22E4144116}"/>
          </ac:picMkLst>
        </pc:picChg>
      </pc:sldChg>
      <pc:sldChg chg="addSp modSp new mod">
        <pc:chgData name="lky" userId="e54c85e8-91da-4eae-a22c-f325ef34806e" providerId="ADAL" clId="{5C3AEF9D-D9BC-4CB2-AC83-3801B8822E12}" dt="2022-12-08T02:10:02.986" v="5273" actId="1076"/>
        <pc:sldMkLst>
          <pc:docMk/>
          <pc:sldMk cId="851688940" sldId="276"/>
        </pc:sldMkLst>
        <pc:picChg chg="add mod">
          <ac:chgData name="lky" userId="e54c85e8-91da-4eae-a22c-f325ef34806e" providerId="ADAL" clId="{5C3AEF9D-D9BC-4CB2-AC83-3801B8822E12}" dt="2022-12-08T02:10:02.986" v="5273" actId="1076"/>
          <ac:picMkLst>
            <pc:docMk/>
            <pc:sldMk cId="851688940" sldId="276"/>
            <ac:picMk id="6" creationId="{0D304E4B-5BE3-4941-AD70-BBF599208D49}"/>
          </ac:picMkLst>
        </pc:picChg>
      </pc:sldChg>
    </pc:docChg>
  </pc:docChgLst>
  <pc:docChgLst>
    <pc:chgData name="lky" userId="e54c85e8-91da-4eae-a22c-f325ef34806e" providerId="ADAL" clId="{C460F6CF-D3E5-469C-B20D-48281B6AAC83}"/>
    <pc:docChg chg="undo redo custSel addSld delSld modSld sldOrd">
      <pc:chgData name="lky" userId="e54c85e8-91da-4eae-a22c-f325ef34806e" providerId="ADAL" clId="{C460F6CF-D3E5-469C-B20D-48281B6AAC83}" dt="2022-12-13T03:39:00.941" v="2344" actId="20577"/>
      <pc:docMkLst>
        <pc:docMk/>
      </pc:docMkLst>
      <pc:sldChg chg="modNotesTx">
        <pc:chgData name="lky" userId="e54c85e8-91da-4eae-a22c-f325ef34806e" providerId="ADAL" clId="{C460F6CF-D3E5-469C-B20D-48281B6AAC83}" dt="2022-12-12T11:35:39.881" v="1623" actId="20577"/>
        <pc:sldMkLst>
          <pc:docMk/>
          <pc:sldMk cId="2078739795" sldId="256"/>
        </pc:sldMkLst>
      </pc:sldChg>
      <pc:sldChg chg="modSp mod modNotesTx">
        <pc:chgData name="lky" userId="e54c85e8-91da-4eae-a22c-f325ef34806e" providerId="ADAL" clId="{C460F6CF-D3E5-469C-B20D-48281B6AAC83}" dt="2022-12-12T11:41:32.738" v="1649" actId="20577"/>
        <pc:sldMkLst>
          <pc:docMk/>
          <pc:sldMk cId="3779300574" sldId="257"/>
        </pc:sldMkLst>
        <pc:spChg chg="mod">
          <ac:chgData name="lky" userId="e54c85e8-91da-4eae-a22c-f325ef34806e" providerId="ADAL" clId="{C460F6CF-D3E5-469C-B20D-48281B6AAC83}" dt="2022-12-11T11:48:09.124" v="762" actId="20577"/>
          <ac:spMkLst>
            <pc:docMk/>
            <pc:sldMk cId="3779300574" sldId="257"/>
            <ac:spMk id="3" creationId="{3E4C8A56-CF54-4EAB-AFD1-2AE8FA313CAD}"/>
          </ac:spMkLst>
        </pc:spChg>
        <pc:spChg chg="mod">
          <ac:chgData name="lky" userId="e54c85e8-91da-4eae-a22c-f325ef34806e" providerId="ADAL" clId="{C460F6CF-D3E5-469C-B20D-48281B6AAC83}" dt="2022-12-11T12:41:07.060" v="810" actId="1036"/>
          <ac:spMkLst>
            <pc:docMk/>
            <pc:sldMk cId="3779300574" sldId="257"/>
            <ac:spMk id="5" creationId="{1BABBF7D-0909-4068-A428-378A4679AD79}"/>
          </ac:spMkLst>
        </pc:spChg>
      </pc:sldChg>
      <pc:sldChg chg="addSp delSp modSp mod">
        <pc:chgData name="lky" userId="e54c85e8-91da-4eae-a22c-f325ef34806e" providerId="ADAL" clId="{C460F6CF-D3E5-469C-B20D-48281B6AAC83}" dt="2022-12-12T02:37:08.047" v="960" actId="20577"/>
        <pc:sldMkLst>
          <pc:docMk/>
          <pc:sldMk cId="842651527" sldId="258"/>
        </pc:sldMkLst>
        <pc:spChg chg="mod">
          <ac:chgData name="lky" userId="e54c85e8-91da-4eae-a22c-f325ef34806e" providerId="ADAL" clId="{C460F6CF-D3E5-469C-B20D-48281B6AAC83}" dt="2022-12-12T02:37:08.047" v="960" actId="20577"/>
          <ac:spMkLst>
            <pc:docMk/>
            <pc:sldMk cId="842651527" sldId="258"/>
            <ac:spMk id="3" creationId="{80AFED6F-4D97-4589-8A07-3BF347182760}"/>
          </ac:spMkLst>
        </pc:spChg>
        <pc:spChg chg="del">
          <ac:chgData name="lky" userId="e54c85e8-91da-4eae-a22c-f325ef34806e" providerId="ADAL" clId="{C460F6CF-D3E5-469C-B20D-48281B6AAC83}" dt="2022-12-11T12:44:54.412" v="837" actId="478"/>
          <ac:spMkLst>
            <pc:docMk/>
            <pc:sldMk cId="842651527" sldId="258"/>
            <ac:spMk id="6" creationId="{0C89B14E-58E7-4BEC-AB14-274EB951A4F6}"/>
          </ac:spMkLst>
        </pc:spChg>
        <pc:spChg chg="add mod">
          <ac:chgData name="lky" userId="e54c85e8-91da-4eae-a22c-f325ef34806e" providerId="ADAL" clId="{C460F6CF-D3E5-469C-B20D-48281B6AAC83}" dt="2022-12-11T12:44:54.857" v="838"/>
          <ac:spMkLst>
            <pc:docMk/>
            <pc:sldMk cId="842651527" sldId="258"/>
            <ac:spMk id="7" creationId="{54C9C5F9-CA17-4C99-BBE2-70F9050A0BE9}"/>
          </ac:spMkLst>
        </pc:spChg>
      </pc:sldChg>
      <pc:sldChg chg="addSp delSp modSp mod modNotesTx">
        <pc:chgData name="lky" userId="e54c85e8-91da-4eae-a22c-f325ef34806e" providerId="ADAL" clId="{C460F6CF-D3E5-469C-B20D-48281B6AAC83}" dt="2022-12-12T13:38:21.533" v="1814" actId="20577"/>
        <pc:sldMkLst>
          <pc:docMk/>
          <pc:sldMk cId="3708904214" sldId="259"/>
        </pc:sldMkLst>
        <pc:spChg chg="mod">
          <ac:chgData name="lky" userId="e54c85e8-91da-4eae-a22c-f325ef34806e" providerId="ADAL" clId="{C460F6CF-D3E5-469C-B20D-48281B6AAC83}" dt="2022-12-12T13:34:53.077" v="1788" actId="20577"/>
          <ac:spMkLst>
            <pc:docMk/>
            <pc:sldMk cId="3708904214" sldId="259"/>
            <ac:spMk id="3" creationId="{EED2B62D-4B96-49FC-BCBF-E2B0C2EBCE95}"/>
          </ac:spMkLst>
        </pc:spChg>
        <pc:spChg chg="mod">
          <ac:chgData name="lky" userId="e54c85e8-91da-4eae-a22c-f325ef34806e" providerId="ADAL" clId="{C460F6CF-D3E5-469C-B20D-48281B6AAC83}" dt="2022-12-12T06:31:49.077" v="1251" actId="122"/>
          <ac:spMkLst>
            <pc:docMk/>
            <pc:sldMk cId="3708904214" sldId="259"/>
            <ac:spMk id="5" creationId="{55C23D66-B0D8-4CFC-8B53-52B893B100D1}"/>
          </ac:spMkLst>
        </pc:spChg>
        <pc:spChg chg="del">
          <ac:chgData name="lky" userId="e54c85e8-91da-4eae-a22c-f325ef34806e" providerId="ADAL" clId="{C460F6CF-D3E5-469C-B20D-48281B6AAC83}" dt="2022-12-11T12:41:26.668" v="813" actId="478"/>
          <ac:spMkLst>
            <pc:docMk/>
            <pc:sldMk cId="3708904214" sldId="259"/>
            <ac:spMk id="8" creationId="{9A0F08FB-2237-4B59-85E0-47472F8982C8}"/>
          </ac:spMkLst>
        </pc:spChg>
        <pc:spChg chg="add del mod">
          <ac:chgData name="lky" userId="e54c85e8-91da-4eae-a22c-f325ef34806e" providerId="ADAL" clId="{C460F6CF-D3E5-469C-B20D-48281B6AAC83}" dt="2022-12-11T12:41:24.735" v="812"/>
          <ac:spMkLst>
            <pc:docMk/>
            <pc:sldMk cId="3708904214" sldId="259"/>
            <ac:spMk id="10" creationId="{8C6E2594-6346-4964-ABA6-4A1E24E5748A}"/>
          </ac:spMkLst>
        </pc:spChg>
        <pc:spChg chg="add mod">
          <ac:chgData name="lky" userId="e54c85e8-91da-4eae-a22c-f325ef34806e" providerId="ADAL" clId="{C460F6CF-D3E5-469C-B20D-48281B6AAC83}" dt="2022-12-11T12:41:35.177" v="814"/>
          <ac:spMkLst>
            <pc:docMk/>
            <pc:sldMk cId="3708904214" sldId="259"/>
            <ac:spMk id="11" creationId="{07DEAF01-F13A-4205-B47E-BD37BFE6D5C3}"/>
          </ac:spMkLst>
        </pc:spChg>
        <pc:spChg chg="add mod">
          <ac:chgData name="lky" userId="e54c85e8-91da-4eae-a22c-f325ef34806e" providerId="ADAL" clId="{C460F6CF-D3E5-469C-B20D-48281B6AAC83}" dt="2022-12-12T03:52:58.885" v="1159" actId="1076"/>
          <ac:spMkLst>
            <pc:docMk/>
            <pc:sldMk cId="3708904214" sldId="259"/>
            <ac:spMk id="12" creationId="{DC782E34-BC98-4477-A882-29A7728FA058}"/>
          </ac:spMkLst>
        </pc:spChg>
        <pc:spChg chg="add mod">
          <ac:chgData name="lky" userId="e54c85e8-91da-4eae-a22c-f325ef34806e" providerId="ADAL" clId="{C460F6CF-D3E5-469C-B20D-48281B6AAC83}" dt="2022-12-12T03:55:24.596" v="1184" actId="20577"/>
          <ac:spMkLst>
            <pc:docMk/>
            <pc:sldMk cId="3708904214" sldId="259"/>
            <ac:spMk id="13" creationId="{C98970DD-E4B2-44B0-B400-36288A652A46}"/>
          </ac:spMkLst>
        </pc:spChg>
        <pc:spChg chg="add mod">
          <ac:chgData name="lky" userId="e54c85e8-91da-4eae-a22c-f325ef34806e" providerId="ADAL" clId="{C460F6CF-D3E5-469C-B20D-48281B6AAC83}" dt="2022-12-12T03:56:23.597" v="1201" actId="1076"/>
          <ac:spMkLst>
            <pc:docMk/>
            <pc:sldMk cId="3708904214" sldId="259"/>
            <ac:spMk id="14" creationId="{2F88F240-6B0A-4705-99A7-A28A80D96ED9}"/>
          </ac:spMkLst>
        </pc:spChg>
        <pc:spChg chg="mod">
          <ac:chgData name="lky" userId="e54c85e8-91da-4eae-a22c-f325ef34806e" providerId="ADAL" clId="{C460F6CF-D3E5-469C-B20D-48281B6AAC83}" dt="2022-12-12T03:52:52.221" v="1157" actId="403"/>
          <ac:spMkLst>
            <pc:docMk/>
            <pc:sldMk cId="3708904214" sldId="259"/>
            <ac:spMk id="18" creationId="{8F1C3D6F-731C-462B-912E-222014F01A6D}"/>
          </ac:spMkLst>
        </pc:spChg>
        <pc:picChg chg="add mod modCrop">
          <ac:chgData name="lky" userId="e54c85e8-91da-4eae-a22c-f325ef34806e" providerId="ADAL" clId="{C460F6CF-D3E5-469C-B20D-48281B6AAC83}" dt="2022-12-12T03:53:23.667" v="1165" actId="1076"/>
          <ac:picMkLst>
            <pc:docMk/>
            <pc:sldMk cId="3708904214" sldId="259"/>
            <ac:picMk id="7" creationId="{F9B7BBFD-4338-44A8-8F12-28949770D926}"/>
          </ac:picMkLst>
        </pc:picChg>
        <pc:picChg chg="del mod">
          <ac:chgData name="lky" userId="e54c85e8-91da-4eae-a22c-f325ef34806e" providerId="ADAL" clId="{C460F6CF-D3E5-469C-B20D-48281B6AAC83}" dt="2022-12-12T03:56:34.069" v="1202" actId="21"/>
          <ac:picMkLst>
            <pc:docMk/>
            <pc:sldMk cId="3708904214" sldId="259"/>
            <ac:picMk id="9" creationId="{AEBFC1C9-EBC6-48B7-B76B-62F072411C4B}"/>
          </ac:picMkLst>
        </pc:picChg>
      </pc:sldChg>
      <pc:sldChg chg="addSp delSp modSp mod modNotesTx">
        <pc:chgData name="lky" userId="e54c85e8-91da-4eae-a22c-f325ef34806e" providerId="ADAL" clId="{C460F6CF-D3E5-469C-B20D-48281B6AAC83}" dt="2022-12-12T14:28:45.696" v="2089" actId="20577"/>
        <pc:sldMkLst>
          <pc:docMk/>
          <pc:sldMk cId="44469836" sldId="260"/>
        </pc:sldMkLst>
        <pc:spChg chg="add del mod">
          <ac:chgData name="lky" userId="e54c85e8-91da-4eae-a22c-f325ef34806e" providerId="ADAL" clId="{C460F6CF-D3E5-469C-B20D-48281B6AAC83}" dt="2022-12-10T11:52:06.327" v="231"/>
          <ac:spMkLst>
            <pc:docMk/>
            <pc:sldMk cId="44469836" sldId="260"/>
            <ac:spMk id="3" creationId="{CA80310D-68D9-4E3A-857B-C0CB6DB8CF57}"/>
          </ac:spMkLst>
        </pc:spChg>
        <pc:spChg chg="mod">
          <ac:chgData name="lky" userId="e54c85e8-91da-4eae-a22c-f325ef34806e" providerId="ADAL" clId="{C460F6CF-D3E5-469C-B20D-48281B6AAC83}" dt="2022-12-10T11:48:29.971" v="154" actId="113"/>
          <ac:spMkLst>
            <pc:docMk/>
            <pc:sldMk cId="44469836" sldId="260"/>
            <ac:spMk id="14" creationId="{4B25673E-01A9-428D-9BE1-D5D44CFB7F92}"/>
          </ac:spMkLst>
        </pc:spChg>
        <pc:spChg chg="mod">
          <ac:chgData name="lky" userId="e54c85e8-91da-4eae-a22c-f325ef34806e" providerId="ADAL" clId="{C460F6CF-D3E5-469C-B20D-48281B6AAC83}" dt="2022-12-10T11:48:40.311" v="162" actId="113"/>
          <ac:spMkLst>
            <pc:docMk/>
            <pc:sldMk cId="44469836" sldId="260"/>
            <ac:spMk id="15" creationId="{CA8701EE-D335-4B6B-9003-E4BB7D52ED3D}"/>
          </ac:spMkLst>
        </pc:spChg>
        <pc:spChg chg="del">
          <ac:chgData name="lky" userId="e54c85e8-91da-4eae-a22c-f325ef34806e" providerId="ADAL" clId="{C460F6CF-D3E5-469C-B20D-48281B6AAC83}" dt="2022-12-11T12:42:54.620" v="817" actId="478"/>
          <ac:spMkLst>
            <pc:docMk/>
            <pc:sldMk cId="44469836" sldId="260"/>
            <ac:spMk id="16" creationId="{195D0A23-FF1F-4917-9304-5B4D94AA1B33}"/>
          </ac:spMkLst>
        </pc:spChg>
        <pc:spChg chg="add mod">
          <ac:chgData name="lky" userId="e54c85e8-91da-4eae-a22c-f325ef34806e" providerId="ADAL" clId="{C460F6CF-D3E5-469C-B20D-48281B6AAC83}" dt="2022-12-11T12:42:55.736" v="818"/>
          <ac:spMkLst>
            <pc:docMk/>
            <pc:sldMk cId="44469836" sldId="260"/>
            <ac:spMk id="18" creationId="{8221F68C-7478-43AC-A965-6602FF28F7A4}"/>
          </ac:spMkLst>
        </pc:spChg>
      </pc:sldChg>
      <pc:sldChg chg="addSp delSp modSp mod modNotesTx">
        <pc:chgData name="lky" userId="e54c85e8-91da-4eae-a22c-f325ef34806e" providerId="ADAL" clId="{C460F6CF-D3E5-469C-B20D-48281B6AAC83}" dt="2022-12-12T14:27:14.270" v="2074" actId="20577"/>
        <pc:sldMkLst>
          <pc:docMk/>
          <pc:sldMk cId="3405136745" sldId="261"/>
        </pc:sldMkLst>
        <pc:spChg chg="mod">
          <ac:chgData name="lky" userId="e54c85e8-91da-4eae-a22c-f325ef34806e" providerId="ADAL" clId="{C460F6CF-D3E5-469C-B20D-48281B6AAC83}" dt="2022-12-12T07:29:09.022" v="1592" actId="313"/>
          <ac:spMkLst>
            <pc:docMk/>
            <pc:sldMk cId="3405136745" sldId="261"/>
            <ac:spMk id="2" creationId="{181CDC96-6469-42ED-A179-E9B019018CDA}"/>
          </ac:spMkLst>
        </pc:spChg>
        <pc:spChg chg="mod">
          <ac:chgData name="lky" userId="e54c85e8-91da-4eae-a22c-f325ef34806e" providerId="ADAL" clId="{C460F6CF-D3E5-469C-B20D-48281B6AAC83}" dt="2022-12-12T07:18:18.713" v="1501" actId="20577"/>
          <ac:spMkLst>
            <pc:docMk/>
            <pc:sldMk cId="3405136745" sldId="261"/>
            <ac:spMk id="3" creationId="{71686468-408D-4EB0-9974-28C07647D497}"/>
          </ac:spMkLst>
        </pc:spChg>
        <pc:spChg chg="del">
          <ac:chgData name="lky" userId="e54c85e8-91da-4eae-a22c-f325ef34806e" providerId="ADAL" clId="{C460F6CF-D3E5-469C-B20D-48281B6AAC83}" dt="2022-12-11T12:41:42.252" v="815" actId="478"/>
          <ac:spMkLst>
            <pc:docMk/>
            <pc:sldMk cId="3405136745" sldId="261"/>
            <ac:spMk id="10" creationId="{EFE58D5E-1501-4A4D-BC24-0D48E54602E5}"/>
          </ac:spMkLst>
        </pc:spChg>
        <pc:spChg chg="add mod">
          <ac:chgData name="lky" userId="e54c85e8-91da-4eae-a22c-f325ef34806e" providerId="ADAL" clId="{C460F6CF-D3E5-469C-B20D-48281B6AAC83}" dt="2022-12-11T12:41:42.792" v="816"/>
          <ac:spMkLst>
            <pc:docMk/>
            <pc:sldMk cId="3405136745" sldId="261"/>
            <ac:spMk id="11" creationId="{16FC2E41-A009-469F-AA23-DED90B363C58}"/>
          </ac:spMkLst>
        </pc:spChg>
        <pc:spChg chg="add mod">
          <ac:chgData name="lky" userId="e54c85e8-91da-4eae-a22c-f325ef34806e" providerId="ADAL" clId="{C460F6CF-D3E5-469C-B20D-48281B6AAC83}" dt="2022-12-12T07:22:15.314" v="1572" actId="1076"/>
          <ac:spMkLst>
            <pc:docMk/>
            <pc:sldMk cId="3405136745" sldId="261"/>
            <ac:spMk id="13" creationId="{8FC51247-5558-44DA-9836-D69F2045F4A3}"/>
          </ac:spMkLst>
        </pc:spChg>
        <pc:spChg chg="add mod">
          <ac:chgData name="lky" userId="e54c85e8-91da-4eae-a22c-f325ef34806e" providerId="ADAL" clId="{C460F6CF-D3E5-469C-B20D-48281B6AAC83}" dt="2022-12-12T07:18:26.977" v="1503" actId="1076"/>
          <ac:spMkLst>
            <pc:docMk/>
            <pc:sldMk cId="3405136745" sldId="261"/>
            <ac:spMk id="19" creationId="{32E0D930-B36E-4712-B421-489F9A0C4920}"/>
          </ac:spMkLst>
        </pc:spChg>
        <pc:spChg chg="add del mod">
          <ac:chgData name="lky" userId="e54c85e8-91da-4eae-a22c-f325ef34806e" providerId="ADAL" clId="{C460F6CF-D3E5-469C-B20D-48281B6AAC83}" dt="2022-12-12T07:15:38.696" v="1478"/>
          <ac:spMkLst>
            <pc:docMk/>
            <pc:sldMk cId="3405136745" sldId="261"/>
            <ac:spMk id="44" creationId="{1DC13B41-1638-4ABC-A474-314797DB17C1}"/>
          </ac:spMkLst>
        </pc:spChg>
        <pc:spChg chg="add del mod">
          <ac:chgData name="lky" userId="e54c85e8-91da-4eae-a22c-f325ef34806e" providerId="ADAL" clId="{C460F6CF-D3E5-469C-B20D-48281B6AAC83}" dt="2022-12-12T07:17:22.717" v="1485"/>
          <ac:spMkLst>
            <pc:docMk/>
            <pc:sldMk cId="3405136745" sldId="261"/>
            <ac:spMk id="45" creationId="{0BD2ADE0-4B6F-40FF-9235-74FD9FA057C2}"/>
          </ac:spMkLst>
        </pc:spChg>
        <pc:spChg chg="add del mod">
          <ac:chgData name="lky" userId="e54c85e8-91da-4eae-a22c-f325ef34806e" providerId="ADAL" clId="{C460F6CF-D3E5-469C-B20D-48281B6AAC83}" dt="2022-12-12T07:18:30.771" v="1505"/>
          <ac:spMkLst>
            <pc:docMk/>
            <pc:sldMk cId="3405136745" sldId="261"/>
            <ac:spMk id="46" creationId="{A4A9FECC-24A7-4E29-B7D1-20CBCB6D5978}"/>
          </ac:spMkLst>
        </pc:spChg>
        <pc:spChg chg="add del mod">
          <ac:chgData name="lky" userId="e54c85e8-91da-4eae-a22c-f325ef34806e" providerId="ADAL" clId="{C460F6CF-D3E5-469C-B20D-48281B6AAC83}" dt="2022-12-12T07:18:30.771" v="1507"/>
          <ac:spMkLst>
            <pc:docMk/>
            <pc:sldMk cId="3405136745" sldId="261"/>
            <ac:spMk id="47" creationId="{32C44593-230A-45A4-9765-378A32767601}"/>
          </ac:spMkLst>
        </pc:spChg>
        <pc:spChg chg="add mod">
          <ac:chgData name="lky" userId="e54c85e8-91da-4eae-a22c-f325ef34806e" providerId="ADAL" clId="{C460F6CF-D3E5-469C-B20D-48281B6AAC83}" dt="2022-12-12T14:18:50.374" v="2019" actId="20577"/>
          <ac:spMkLst>
            <pc:docMk/>
            <pc:sldMk cId="3405136745" sldId="261"/>
            <ac:spMk id="48" creationId="{EBEC2123-8408-4CBF-A93E-B13860D11566}"/>
          </ac:spMkLst>
        </pc:spChg>
        <pc:picChg chg="mod ord">
          <ac:chgData name="lky" userId="e54c85e8-91da-4eae-a22c-f325ef34806e" providerId="ADAL" clId="{C460F6CF-D3E5-469C-B20D-48281B6AAC83}" dt="2022-12-12T07:21:39.514" v="1568" actId="1076"/>
          <ac:picMkLst>
            <pc:docMk/>
            <pc:sldMk cId="3405136745" sldId="261"/>
            <ac:picMk id="8" creationId="{A2C950CD-C16F-4DFC-B52D-6B523350BAFA}"/>
          </ac:picMkLst>
        </pc:picChg>
        <pc:cxnChg chg="add mod">
          <ac:chgData name="lky" userId="e54c85e8-91da-4eae-a22c-f325ef34806e" providerId="ADAL" clId="{C460F6CF-D3E5-469C-B20D-48281B6AAC83}" dt="2022-12-12T02:32:22.447" v="951" actId="14100"/>
          <ac:cxnSpMkLst>
            <pc:docMk/>
            <pc:sldMk cId="3405136745" sldId="261"/>
            <ac:cxnSpMk id="6" creationId="{17AC8FDE-91D9-4FFE-9DCF-FDC1ED1B6710}"/>
          </ac:cxnSpMkLst>
        </pc:cxnChg>
        <pc:cxnChg chg="add mod">
          <ac:chgData name="lky" userId="e54c85e8-91da-4eae-a22c-f325ef34806e" providerId="ADAL" clId="{C460F6CF-D3E5-469C-B20D-48281B6AAC83}" dt="2022-12-12T07:11:31.049" v="1446" actId="1582"/>
          <ac:cxnSpMkLst>
            <pc:docMk/>
            <pc:sldMk cId="3405136745" sldId="261"/>
            <ac:cxnSpMk id="16" creationId="{F7D82047-C4AC-419B-8A97-4CC8D8D1A204}"/>
          </ac:cxnSpMkLst>
        </pc:cxnChg>
        <pc:cxnChg chg="add mod">
          <ac:chgData name="lky" userId="e54c85e8-91da-4eae-a22c-f325ef34806e" providerId="ADAL" clId="{C460F6CF-D3E5-469C-B20D-48281B6AAC83}" dt="2022-12-12T07:22:15.314" v="1572" actId="1076"/>
          <ac:cxnSpMkLst>
            <pc:docMk/>
            <pc:sldMk cId="3405136745" sldId="261"/>
            <ac:cxnSpMk id="21" creationId="{62DB1D4D-4F71-4E72-98A4-49BEF2FC817F}"/>
          </ac:cxnSpMkLst>
        </pc:cxnChg>
      </pc:sldChg>
      <pc:sldChg chg="addSp delSp modSp mod modNotesTx">
        <pc:chgData name="lky" userId="e54c85e8-91da-4eae-a22c-f325ef34806e" providerId="ADAL" clId="{C460F6CF-D3E5-469C-B20D-48281B6AAC83}" dt="2022-12-12T14:41:37.975" v="2093" actId="20577"/>
        <pc:sldMkLst>
          <pc:docMk/>
          <pc:sldMk cId="22121697" sldId="262"/>
        </pc:sldMkLst>
        <pc:spChg chg="mod">
          <ac:chgData name="lky" userId="e54c85e8-91da-4eae-a22c-f325ef34806e" providerId="ADAL" clId="{C460F6CF-D3E5-469C-B20D-48281B6AAC83}" dt="2022-12-11T12:02:15.715" v="788" actId="20577"/>
          <ac:spMkLst>
            <pc:docMk/>
            <pc:sldMk cId="22121697" sldId="262"/>
            <ac:spMk id="10" creationId="{8C17EA77-63FB-4749-8849-B6F6DC4B22AF}"/>
          </ac:spMkLst>
        </pc:spChg>
        <pc:spChg chg="del">
          <ac:chgData name="lky" userId="e54c85e8-91da-4eae-a22c-f325ef34806e" providerId="ADAL" clId="{C460F6CF-D3E5-469C-B20D-48281B6AAC83}" dt="2022-12-11T12:43:02.701" v="819" actId="478"/>
          <ac:spMkLst>
            <pc:docMk/>
            <pc:sldMk cId="22121697" sldId="262"/>
            <ac:spMk id="14" creationId="{44110A7B-DBF7-47CD-B6E3-7BA996E0CB0A}"/>
          </ac:spMkLst>
        </pc:spChg>
        <pc:spChg chg="add mod">
          <ac:chgData name="lky" userId="e54c85e8-91da-4eae-a22c-f325ef34806e" providerId="ADAL" clId="{C460F6CF-D3E5-469C-B20D-48281B6AAC83}" dt="2022-12-11T12:43:03.298" v="820"/>
          <ac:spMkLst>
            <pc:docMk/>
            <pc:sldMk cId="22121697" sldId="262"/>
            <ac:spMk id="15" creationId="{CC2FBDB4-9EC5-4E59-B627-0F0D8CB020DF}"/>
          </ac:spMkLst>
        </pc:spChg>
      </pc:sldChg>
      <pc:sldChg chg="addSp delSp modSp mod">
        <pc:chgData name="lky" userId="e54c85e8-91da-4eae-a22c-f325ef34806e" providerId="ADAL" clId="{C460F6CF-D3E5-469C-B20D-48281B6AAC83}" dt="2022-12-13T03:09:46.879" v="2121" actId="207"/>
        <pc:sldMkLst>
          <pc:docMk/>
          <pc:sldMk cId="1363840531" sldId="263"/>
        </pc:sldMkLst>
        <pc:spChg chg="del">
          <ac:chgData name="lky" userId="e54c85e8-91da-4eae-a22c-f325ef34806e" providerId="ADAL" clId="{C460F6CF-D3E5-469C-B20D-48281B6AAC83}" dt="2022-12-11T12:43:08.004" v="821" actId="478"/>
          <ac:spMkLst>
            <pc:docMk/>
            <pc:sldMk cId="1363840531" sldId="263"/>
            <ac:spMk id="11" creationId="{04683CC5-8F0C-440C-B719-30FDF841AA79}"/>
          </ac:spMkLst>
        </pc:spChg>
        <pc:spChg chg="mod">
          <ac:chgData name="lky" userId="e54c85e8-91da-4eae-a22c-f325ef34806e" providerId="ADAL" clId="{C460F6CF-D3E5-469C-B20D-48281B6AAC83}" dt="2022-12-13T03:09:46.879" v="2121" actId="207"/>
          <ac:spMkLst>
            <pc:docMk/>
            <pc:sldMk cId="1363840531" sldId="263"/>
            <ac:spMk id="12" creationId="{4189C06C-67C1-46A6-8AC5-1E2210DADB4A}"/>
          </ac:spMkLst>
        </pc:spChg>
        <pc:spChg chg="add mod">
          <ac:chgData name="lky" userId="e54c85e8-91da-4eae-a22c-f325ef34806e" providerId="ADAL" clId="{C460F6CF-D3E5-469C-B20D-48281B6AAC83}" dt="2022-12-11T12:43:08.516" v="822"/>
          <ac:spMkLst>
            <pc:docMk/>
            <pc:sldMk cId="1363840531" sldId="263"/>
            <ac:spMk id="14" creationId="{C17B1C9A-D58E-42E4-9D8E-B83E059A1F34}"/>
          </ac:spMkLst>
        </pc:spChg>
        <pc:spChg chg="mod">
          <ac:chgData name="lky" userId="e54c85e8-91da-4eae-a22c-f325ef34806e" providerId="ADAL" clId="{C460F6CF-D3E5-469C-B20D-48281B6AAC83}" dt="2022-12-12T03:05:13.690" v="1056" actId="1076"/>
          <ac:spMkLst>
            <pc:docMk/>
            <pc:sldMk cId="1363840531" sldId="263"/>
            <ac:spMk id="15" creationId="{2928A05E-DE0B-46D0-A350-512089253AA0}"/>
          </ac:spMkLst>
        </pc:spChg>
      </pc:sldChg>
      <pc:sldChg chg="addSp delSp modSp mod modNotesTx">
        <pc:chgData name="lky" userId="e54c85e8-91da-4eae-a22c-f325ef34806e" providerId="ADAL" clId="{C460F6CF-D3E5-469C-B20D-48281B6AAC83}" dt="2022-12-13T03:39:00.941" v="2344" actId="20577"/>
        <pc:sldMkLst>
          <pc:docMk/>
          <pc:sldMk cId="912772666" sldId="264"/>
        </pc:sldMkLst>
        <pc:spChg chg="add mod">
          <ac:chgData name="lky" userId="e54c85e8-91da-4eae-a22c-f325ef34806e" providerId="ADAL" clId="{C460F6CF-D3E5-469C-B20D-48281B6AAC83}" dt="2022-12-11T12:44:48.705" v="836"/>
          <ac:spMkLst>
            <pc:docMk/>
            <pc:sldMk cId="912772666" sldId="264"/>
            <ac:spMk id="11" creationId="{915686F4-7EAB-4A0E-B541-A8961754F8AB}"/>
          </ac:spMkLst>
        </pc:spChg>
        <pc:spChg chg="del">
          <ac:chgData name="lky" userId="e54c85e8-91da-4eae-a22c-f325ef34806e" providerId="ADAL" clId="{C460F6CF-D3E5-469C-B20D-48281B6AAC83}" dt="2022-12-11T12:44:48.260" v="835" actId="478"/>
          <ac:spMkLst>
            <pc:docMk/>
            <pc:sldMk cId="912772666" sldId="264"/>
            <ac:spMk id="12" creationId="{193F1916-36C1-44C6-8D3D-ADC861876209}"/>
          </ac:spMkLst>
        </pc:spChg>
        <pc:picChg chg="mod ord">
          <ac:chgData name="lky" userId="e54c85e8-91da-4eae-a22c-f325ef34806e" providerId="ADAL" clId="{C460F6CF-D3E5-469C-B20D-48281B6AAC83}" dt="2022-12-12T07:24:17.314" v="1577" actId="1076"/>
          <ac:picMkLst>
            <pc:docMk/>
            <pc:sldMk cId="912772666" sldId="264"/>
            <ac:picMk id="9" creationId="{9611B1CC-99F0-4F6A-B96D-E9B050DEEBF8}"/>
          </ac:picMkLst>
        </pc:picChg>
      </pc:sldChg>
      <pc:sldChg chg="addSp delSp modSp mod modNotesTx">
        <pc:chgData name="lky" userId="e54c85e8-91da-4eae-a22c-f325ef34806e" providerId="ADAL" clId="{C460F6CF-D3E5-469C-B20D-48281B6AAC83}" dt="2022-12-13T03:27:07.084" v="2260" actId="20577"/>
        <pc:sldMkLst>
          <pc:docMk/>
          <pc:sldMk cId="3690373073" sldId="267"/>
        </pc:sldMkLst>
        <pc:spChg chg="mod">
          <ac:chgData name="lky" userId="e54c85e8-91da-4eae-a22c-f325ef34806e" providerId="ADAL" clId="{C460F6CF-D3E5-469C-B20D-48281B6AAC83}" dt="2022-12-11T12:33:22.652" v="795" actId="20577"/>
          <ac:spMkLst>
            <pc:docMk/>
            <pc:sldMk cId="3690373073" sldId="267"/>
            <ac:spMk id="2" creationId="{03D02A8D-FA0F-4BF3-A9BA-68F2FD2402C7}"/>
          </ac:spMkLst>
        </pc:spChg>
        <pc:spChg chg="mod">
          <ac:chgData name="lky" userId="e54c85e8-91da-4eae-a22c-f325ef34806e" providerId="ADAL" clId="{C460F6CF-D3E5-469C-B20D-48281B6AAC83}" dt="2022-12-10T12:31:15.320" v="376" actId="1076"/>
          <ac:spMkLst>
            <pc:docMk/>
            <pc:sldMk cId="3690373073" sldId="267"/>
            <ac:spMk id="13" creationId="{0EB44EA2-7374-4D2D-BBF0-E25B512D73CE}"/>
          </ac:spMkLst>
        </pc:spChg>
        <pc:spChg chg="add mod">
          <ac:chgData name="lky" userId="e54c85e8-91da-4eae-a22c-f325ef34806e" providerId="ADAL" clId="{C460F6CF-D3E5-469C-B20D-48281B6AAC83}" dt="2022-12-11T12:43:39.466" v="828"/>
          <ac:spMkLst>
            <pc:docMk/>
            <pc:sldMk cId="3690373073" sldId="267"/>
            <ac:spMk id="14" creationId="{FCF31F85-D23C-4D4A-AEBE-7585EC505268}"/>
          </ac:spMkLst>
        </pc:spChg>
        <pc:spChg chg="mod">
          <ac:chgData name="lky" userId="e54c85e8-91da-4eae-a22c-f325ef34806e" providerId="ADAL" clId="{C460F6CF-D3E5-469C-B20D-48281B6AAC83}" dt="2022-12-10T12:27:09.412" v="353" actId="12"/>
          <ac:spMkLst>
            <pc:docMk/>
            <pc:sldMk cId="3690373073" sldId="267"/>
            <ac:spMk id="19" creationId="{086FBAE9-FEED-4C7C-8E48-BDC79E505C46}"/>
          </ac:spMkLst>
        </pc:spChg>
        <pc:spChg chg="del">
          <ac:chgData name="lky" userId="e54c85e8-91da-4eae-a22c-f325ef34806e" providerId="ADAL" clId="{C460F6CF-D3E5-469C-B20D-48281B6AAC83}" dt="2022-12-11T12:43:38.956" v="827" actId="478"/>
          <ac:spMkLst>
            <pc:docMk/>
            <pc:sldMk cId="3690373073" sldId="267"/>
            <ac:spMk id="22" creationId="{EAA6E145-EDE5-48E5-BA61-39BD03B6B2C1}"/>
          </ac:spMkLst>
        </pc:spChg>
      </pc:sldChg>
      <pc:sldChg chg="addSp delSp modSp mod modNotesTx">
        <pc:chgData name="lky" userId="e54c85e8-91da-4eae-a22c-f325ef34806e" providerId="ADAL" clId="{C460F6CF-D3E5-469C-B20D-48281B6AAC83}" dt="2022-12-13T03:31:09.468" v="2266" actId="313"/>
        <pc:sldMkLst>
          <pc:docMk/>
          <pc:sldMk cId="3683072426" sldId="268"/>
        </pc:sldMkLst>
        <pc:spChg chg="mod">
          <ac:chgData name="lky" userId="e54c85e8-91da-4eae-a22c-f325ef34806e" providerId="ADAL" clId="{C460F6CF-D3E5-469C-B20D-48281B6AAC83}" dt="2022-12-10T12:51:18.626" v="605" actId="20577"/>
          <ac:spMkLst>
            <pc:docMk/>
            <pc:sldMk cId="3683072426" sldId="268"/>
            <ac:spMk id="7" creationId="{3C29C1FE-26C2-43EC-A6C2-471B10B3EB4F}"/>
          </ac:spMkLst>
        </pc:spChg>
        <pc:spChg chg="del">
          <ac:chgData name="lky" userId="e54c85e8-91da-4eae-a22c-f325ef34806e" providerId="ADAL" clId="{C460F6CF-D3E5-469C-B20D-48281B6AAC83}" dt="2022-12-11T12:43:55.255" v="829" actId="478"/>
          <ac:spMkLst>
            <pc:docMk/>
            <pc:sldMk cId="3683072426" sldId="268"/>
            <ac:spMk id="11" creationId="{60809A73-A790-4564-9850-03878AC37FD1}"/>
          </ac:spMkLst>
        </pc:spChg>
        <pc:spChg chg="add mod">
          <ac:chgData name="lky" userId="e54c85e8-91da-4eae-a22c-f325ef34806e" providerId="ADAL" clId="{C460F6CF-D3E5-469C-B20D-48281B6AAC83}" dt="2022-12-11T12:43:55.680" v="830"/>
          <ac:spMkLst>
            <pc:docMk/>
            <pc:sldMk cId="3683072426" sldId="268"/>
            <ac:spMk id="12" creationId="{3C678AD5-9967-4162-8155-67E141703EBE}"/>
          </ac:spMkLst>
        </pc:spChg>
        <pc:picChg chg="add del mod ord">
          <ac:chgData name="lky" userId="e54c85e8-91da-4eae-a22c-f325ef34806e" providerId="ADAL" clId="{C460F6CF-D3E5-469C-B20D-48281B6AAC83}" dt="2022-12-12T02:51:14.887" v="982" actId="478"/>
          <ac:picMkLst>
            <pc:docMk/>
            <pc:sldMk cId="3683072426" sldId="268"/>
            <ac:picMk id="4" creationId="{D9F99DDF-8B1A-4A5B-81DC-017ADEF2EA14}"/>
          </ac:picMkLst>
        </pc:picChg>
        <pc:picChg chg="add mod ord">
          <ac:chgData name="lky" userId="e54c85e8-91da-4eae-a22c-f325ef34806e" providerId="ADAL" clId="{C460F6CF-D3E5-469C-B20D-48281B6AAC83}" dt="2022-12-12T02:51:52.115" v="996" actId="167"/>
          <ac:picMkLst>
            <pc:docMk/>
            <pc:sldMk cId="3683072426" sldId="268"/>
            <ac:picMk id="13" creationId="{96974810-C2A9-44EF-B96E-76AF1FAB5D80}"/>
          </ac:picMkLst>
        </pc:picChg>
        <pc:picChg chg="del">
          <ac:chgData name="lky" userId="e54c85e8-91da-4eae-a22c-f325ef34806e" providerId="ADAL" clId="{C460F6CF-D3E5-469C-B20D-48281B6AAC83}" dt="2022-12-12T02:46:06.095" v="961" actId="478"/>
          <ac:picMkLst>
            <pc:docMk/>
            <pc:sldMk cId="3683072426" sldId="268"/>
            <ac:picMk id="18" creationId="{23E0DFB7-5C9A-4FD6-A67E-DC149963B8C8}"/>
          </ac:picMkLst>
        </pc:picChg>
        <pc:cxnChg chg="mod">
          <ac:chgData name="lky" userId="e54c85e8-91da-4eae-a22c-f325ef34806e" providerId="ADAL" clId="{C460F6CF-D3E5-469C-B20D-48281B6AAC83}" dt="2022-12-12T02:52:09.071" v="1001" actId="1035"/>
          <ac:cxnSpMkLst>
            <pc:docMk/>
            <pc:sldMk cId="3683072426" sldId="268"/>
            <ac:cxnSpMk id="16" creationId="{D5352C62-55B9-4AB6-9ACB-20747B83F37F}"/>
          </ac:cxnSpMkLst>
        </pc:cxnChg>
        <pc:cxnChg chg="del mod">
          <ac:chgData name="lky" userId="e54c85e8-91da-4eae-a22c-f325ef34806e" providerId="ADAL" clId="{C460F6CF-D3E5-469C-B20D-48281B6AAC83}" dt="2022-12-12T02:47:16.935" v="978" actId="478"/>
          <ac:cxnSpMkLst>
            <pc:docMk/>
            <pc:sldMk cId="3683072426" sldId="268"/>
            <ac:cxnSpMk id="17" creationId="{A37A438B-DB15-4F36-B595-54B884D2DCF5}"/>
          </ac:cxnSpMkLst>
        </pc:cxnChg>
        <pc:cxnChg chg="add mod">
          <ac:chgData name="lky" userId="e54c85e8-91da-4eae-a22c-f325ef34806e" providerId="ADAL" clId="{C460F6CF-D3E5-469C-B20D-48281B6AAC83}" dt="2022-12-12T02:51:55.103" v="998" actId="1036"/>
          <ac:cxnSpMkLst>
            <pc:docMk/>
            <pc:sldMk cId="3683072426" sldId="268"/>
            <ac:cxnSpMk id="19" creationId="{B60A567A-7BE8-42E9-B5D4-F6D245F1DD37}"/>
          </ac:cxnSpMkLst>
        </pc:cxnChg>
      </pc:sldChg>
      <pc:sldChg chg="addSp delSp modSp mod modNotesTx">
        <pc:chgData name="lky" userId="e54c85e8-91da-4eae-a22c-f325ef34806e" providerId="ADAL" clId="{C460F6CF-D3E5-469C-B20D-48281B6AAC83}" dt="2022-12-13T03:32:33.549" v="2276" actId="20577"/>
        <pc:sldMkLst>
          <pc:docMk/>
          <pc:sldMk cId="1588936371" sldId="269"/>
        </pc:sldMkLst>
        <pc:spChg chg="add mod">
          <ac:chgData name="lky" userId="e54c85e8-91da-4eae-a22c-f325ef34806e" providerId="ADAL" clId="{C460F6CF-D3E5-469C-B20D-48281B6AAC83}" dt="2022-12-11T12:44:02.593" v="832"/>
          <ac:spMkLst>
            <pc:docMk/>
            <pc:sldMk cId="1588936371" sldId="269"/>
            <ac:spMk id="8" creationId="{794123CA-6CD6-4FB6-BD37-86BD6B28E439}"/>
          </ac:spMkLst>
        </pc:spChg>
        <pc:spChg chg="del">
          <ac:chgData name="lky" userId="e54c85e8-91da-4eae-a22c-f325ef34806e" providerId="ADAL" clId="{C460F6CF-D3E5-469C-B20D-48281B6AAC83}" dt="2022-12-11T12:44:01.780" v="831" actId="478"/>
          <ac:spMkLst>
            <pc:docMk/>
            <pc:sldMk cId="1588936371" sldId="269"/>
            <ac:spMk id="12" creationId="{5B6EE3FA-BE59-4F2E-80EA-584021E43A94}"/>
          </ac:spMkLst>
        </pc:spChg>
      </pc:sldChg>
      <pc:sldChg chg="addSp delSp modSp mod modNotesTx">
        <pc:chgData name="lky" userId="e54c85e8-91da-4eae-a22c-f325ef34806e" providerId="ADAL" clId="{C460F6CF-D3E5-469C-B20D-48281B6AAC83}" dt="2022-12-11T12:43:12.496" v="824"/>
        <pc:sldMkLst>
          <pc:docMk/>
          <pc:sldMk cId="956000711" sldId="270"/>
        </pc:sldMkLst>
        <pc:spChg chg="add mod">
          <ac:chgData name="lky" userId="e54c85e8-91da-4eae-a22c-f325ef34806e" providerId="ADAL" clId="{C460F6CF-D3E5-469C-B20D-48281B6AAC83}" dt="2022-12-11T12:43:12.496" v="824"/>
          <ac:spMkLst>
            <pc:docMk/>
            <pc:sldMk cId="956000711" sldId="270"/>
            <ac:spMk id="56" creationId="{65AB5723-7234-421C-902A-709EE5B432E6}"/>
          </ac:spMkLst>
        </pc:spChg>
        <pc:spChg chg="del">
          <ac:chgData name="lky" userId="e54c85e8-91da-4eae-a22c-f325ef34806e" providerId="ADAL" clId="{C460F6CF-D3E5-469C-B20D-48281B6AAC83}" dt="2022-12-11T12:43:11.988" v="823" actId="478"/>
          <ac:spMkLst>
            <pc:docMk/>
            <pc:sldMk cId="956000711" sldId="270"/>
            <ac:spMk id="60" creationId="{5F2F6C14-104C-4FF1-A855-2F27ED114E56}"/>
          </ac:spMkLst>
        </pc:spChg>
      </pc:sldChg>
      <pc:sldChg chg="addSp delSp modSp mod modNotesTx">
        <pc:chgData name="lky" userId="e54c85e8-91da-4eae-a22c-f325ef34806e" providerId="ADAL" clId="{C460F6CF-D3E5-469C-B20D-48281B6AAC83}" dt="2022-12-13T03:14:02.996" v="2133" actId="20577"/>
        <pc:sldMkLst>
          <pc:docMk/>
          <pc:sldMk cId="2995813577" sldId="271"/>
        </pc:sldMkLst>
        <pc:spChg chg="del">
          <ac:chgData name="lky" userId="e54c85e8-91da-4eae-a22c-f325ef34806e" providerId="ADAL" clId="{C460F6CF-D3E5-469C-B20D-48281B6AAC83}" dt="2022-12-11T12:43:21.308" v="825" actId="478"/>
          <ac:spMkLst>
            <pc:docMk/>
            <pc:sldMk cId="2995813577" sldId="271"/>
            <ac:spMk id="7" creationId="{29B515D3-42E6-4E27-AAB3-C7DC11EA065B}"/>
          </ac:spMkLst>
        </pc:spChg>
        <pc:spChg chg="add mod">
          <ac:chgData name="lky" userId="e54c85e8-91da-4eae-a22c-f325ef34806e" providerId="ADAL" clId="{C460F6CF-D3E5-469C-B20D-48281B6AAC83}" dt="2022-12-11T12:43:21.800" v="826"/>
          <ac:spMkLst>
            <pc:docMk/>
            <pc:sldMk cId="2995813577" sldId="271"/>
            <ac:spMk id="8" creationId="{250CDB62-5FA2-4F0A-BE25-C14DF1C173C9}"/>
          </ac:spMkLst>
        </pc:spChg>
      </pc:sldChg>
      <pc:sldChg chg="addSp delSp modSp mod modNotesTx">
        <pc:chgData name="lky" userId="e54c85e8-91da-4eae-a22c-f325ef34806e" providerId="ADAL" clId="{C460F6CF-D3E5-469C-B20D-48281B6AAC83}" dt="2022-12-13T03:38:33.415" v="2338" actId="20577"/>
        <pc:sldMkLst>
          <pc:docMk/>
          <pc:sldMk cId="1544083249" sldId="272"/>
        </pc:sldMkLst>
        <pc:spChg chg="add mod">
          <ac:chgData name="lky" userId="e54c85e8-91da-4eae-a22c-f325ef34806e" providerId="ADAL" clId="{C460F6CF-D3E5-469C-B20D-48281B6AAC83}" dt="2022-12-11T12:44:42.402" v="834"/>
          <ac:spMkLst>
            <pc:docMk/>
            <pc:sldMk cId="1544083249" sldId="272"/>
            <ac:spMk id="9" creationId="{B09F4C02-E287-486C-B0A5-05089C65DE40}"/>
          </ac:spMkLst>
        </pc:spChg>
        <pc:spChg chg="mod">
          <ac:chgData name="lky" userId="e54c85e8-91da-4eae-a22c-f325ef34806e" providerId="ADAL" clId="{C460F6CF-D3E5-469C-B20D-48281B6AAC83}" dt="2022-12-10T13:44:28.676" v="755" actId="20577"/>
          <ac:spMkLst>
            <pc:docMk/>
            <pc:sldMk cId="1544083249" sldId="272"/>
            <ac:spMk id="10" creationId="{D36256F0-C8C8-44EF-96B4-CB528506EAAB}"/>
          </ac:spMkLst>
        </pc:spChg>
        <pc:spChg chg="del">
          <ac:chgData name="lky" userId="e54c85e8-91da-4eae-a22c-f325ef34806e" providerId="ADAL" clId="{C460F6CF-D3E5-469C-B20D-48281B6AAC83}" dt="2022-12-11T12:44:41.516" v="833" actId="478"/>
          <ac:spMkLst>
            <pc:docMk/>
            <pc:sldMk cId="1544083249" sldId="272"/>
            <ac:spMk id="11" creationId="{4349C567-3E4F-4A34-93CD-2A6A0FFA572E}"/>
          </ac:spMkLst>
        </pc:spChg>
      </pc:sldChg>
      <pc:sldChg chg="addSp delSp modSp mod">
        <pc:chgData name="lky" userId="e54c85e8-91da-4eae-a22c-f325ef34806e" providerId="ADAL" clId="{C460F6CF-D3E5-469C-B20D-48281B6AAC83}" dt="2022-12-12T03:56:41.481" v="1204" actId="1076"/>
        <pc:sldMkLst>
          <pc:docMk/>
          <pc:sldMk cId="792966119" sldId="273"/>
        </pc:sldMkLst>
        <pc:spChg chg="del">
          <ac:chgData name="lky" userId="e54c85e8-91da-4eae-a22c-f325ef34806e" providerId="ADAL" clId="{C460F6CF-D3E5-469C-B20D-48281B6AAC83}" dt="2022-12-12T01:36:30.062" v="863"/>
          <ac:spMkLst>
            <pc:docMk/>
            <pc:sldMk cId="792966119" sldId="273"/>
            <ac:spMk id="3" creationId="{FD05B966-7E79-4445-95C3-583AE44FB92D}"/>
          </ac:spMkLst>
        </pc:spChg>
        <pc:spChg chg="mod">
          <ac:chgData name="lky" userId="e54c85e8-91da-4eae-a22c-f325ef34806e" providerId="ADAL" clId="{C460F6CF-D3E5-469C-B20D-48281B6AAC83}" dt="2022-12-12T01:35:59.444" v="861" actId="1076"/>
          <ac:spMkLst>
            <pc:docMk/>
            <pc:sldMk cId="792966119" sldId="273"/>
            <ac:spMk id="8" creationId="{F0A80CD5-FA72-4E09-ABE1-FE230CBB352A}"/>
          </ac:spMkLst>
        </pc:spChg>
        <pc:graphicFrameChg chg="mod">
          <ac:chgData name="lky" userId="e54c85e8-91da-4eae-a22c-f325ef34806e" providerId="ADAL" clId="{C460F6CF-D3E5-469C-B20D-48281B6AAC83}" dt="2022-12-12T01:36:49.799" v="870"/>
          <ac:graphicFrameMkLst>
            <pc:docMk/>
            <pc:sldMk cId="792966119" sldId="273"/>
            <ac:graphicFrameMk id="6" creationId="{6701115F-A0CF-4F1B-B700-607B2EB8FAA0}"/>
          </ac:graphicFrameMkLst>
        </pc:graphicFrameChg>
        <pc:picChg chg="mod">
          <ac:chgData name="lky" userId="e54c85e8-91da-4eae-a22c-f325ef34806e" providerId="ADAL" clId="{C460F6CF-D3E5-469C-B20D-48281B6AAC83}" dt="2022-12-12T01:35:59.444" v="861" actId="1076"/>
          <ac:picMkLst>
            <pc:docMk/>
            <pc:sldMk cId="792966119" sldId="273"/>
            <ac:picMk id="7" creationId="{579476C0-AA4C-4411-B2D4-9780FEEC1B90}"/>
          </ac:picMkLst>
        </pc:picChg>
        <pc:picChg chg="add mod">
          <ac:chgData name="lky" userId="e54c85e8-91da-4eae-a22c-f325ef34806e" providerId="ADAL" clId="{C460F6CF-D3E5-469C-B20D-48281B6AAC83}" dt="2022-12-12T01:36:42.950" v="868" actId="1076"/>
          <ac:picMkLst>
            <pc:docMk/>
            <pc:sldMk cId="792966119" sldId="273"/>
            <ac:picMk id="9" creationId="{E5A9FE37-ABD3-4DF5-BB1F-F2F9CC6512ED}"/>
          </ac:picMkLst>
        </pc:picChg>
        <pc:picChg chg="add mod">
          <ac:chgData name="lky" userId="e54c85e8-91da-4eae-a22c-f325ef34806e" providerId="ADAL" clId="{C460F6CF-D3E5-469C-B20D-48281B6AAC83}" dt="2022-12-12T03:56:41.481" v="1204" actId="1076"/>
          <ac:picMkLst>
            <pc:docMk/>
            <pc:sldMk cId="792966119" sldId="273"/>
            <ac:picMk id="10" creationId="{B0FBCE96-8DCD-4F92-82FB-A14F1CDA4C0C}"/>
          </ac:picMkLst>
        </pc:picChg>
      </pc:sldChg>
      <pc:sldChg chg="del">
        <pc:chgData name="lky" userId="e54c85e8-91da-4eae-a22c-f325ef34806e" providerId="ADAL" clId="{C460F6CF-D3E5-469C-B20D-48281B6AAC83}" dt="2022-12-12T01:37:02.007" v="871" actId="47"/>
        <pc:sldMkLst>
          <pc:docMk/>
          <pc:sldMk cId="1531689481" sldId="274"/>
        </pc:sldMkLst>
      </pc:sldChg>
      <pc:sldChg chg="del">
        <pc:chgData name="lky" userId="e54c85e8-91da-4eae-a22c-f325ef34806e" providerId="ADAL" clId="{C460F6CF-D3E5-469C-B20D-48281B6AAC83}" dt="2022-12-12T01:37:16.990" v="872" actId="47"/>
        <pc:sldMkLst>
          <pc:docMk/>
          <pc:sldMk cId="2303422798" sldId="275"/>
        </pc:sldMkLst>
      </pc:sldChg>
      <pc:sldChg chg="addSp delSp modSp mod ord">
        <pc:chgData name="lky" userId="e54c85e8-91da-4eae-a22c-f325ef34806e" providerId="ADAL" clId="{C460F6CF-D3E5-469C-B20D-48281B6AAC83}" dt="2022-12-12T01:40:08.004" v="896"/>
        <pc:sldMkLst>
          <pc:docMk/>
          <pc:sldMk cId="851688940" sldId="276"/>
        </pc:sldMkLst>
        <pc:spChg chg="mod">
          <ac:chgData name="lky" userId="e54c85e8-91da-4eae-a22c-f325ef34806e" providerId="ADAL" clId="{C460F6CF-D3E5-469C-B20D-48281B6AAC83}" dt="2022-12-12T01:40:05.267" v="894" actId="27636"/>
          <ac:spMkLst>
            <pc:docMk/>
            <pc:sldMk cId="851688940" sldId="276"/>
            <ac:spMk id="2" creationId="{995B855E-5B30-45E0-973E-F27680F6A342}"/>
          </ac:spMkLst>
        </pc:spChg>
        <pc:spChg chg="del">
          <ac:chgData name="lky" userId="e54c85e8-91da-4eae-a22c-f325ef34806e" providerId="ADAL" clId="{C460F6CF-D3E5-469C-B20D-48281B6AAC83}" dt="2022-12-12T01:39:31.833" v="873" actId="931"/>
          <ac:spMkLst>
            <pc:docMk/>
            <pc:sldMk cId="851688940" sldId="276"/>
            <ac:spMk id="3" creationId="{CBC006A8-5B74-4964-A91B-979EC3A62876}"/>
          </ac:spMkLst>
        </pc:spChg>
        <pc:picChg chg="mod">
          <ac:chgData name="lky" userId="e54c85e8-91da-4eae-a22c-f325ef34806e" providerId="ADAL" clId="{C460F6CF-D3E5-469C-B20D-48281B6AAC83}" dt="2022-12-12T01:39:56.157" v="883" actId="1076"/>
          <ac:picMkLst>
            <pc:docMk/>
            <pc:sldMk cId="851688940" sldId="276"/>
            <ac:picMk id="6" creationId="{0D304E4B-5BE3-4941-AD70-BBF599208D49}"/>
          </ac:picMkLst>
        </pc:picChg>
        <pc:picChg chg="add mod">
          <ac:chgData name="lky" userId="e54c85e8-91da-4eae-a22c-f325ef34806e" providerId="ADAL" clId="{C460F6CF-D3E5-469C-B20D-48281B6AAC83}" dt="2022-12-12T01:39:53.628" v="882" actId="1076"/>
          <ac:picMkLst>
            <pc:docMk/>
            <pc:sldMk cId="851688940" sldId="276"/>
            <ac:picMk id="8" creationId="{C5FD8948-724F-4121-8C13-C48055412EF9}"/>
          </ac:picMkLst>
        </pc:picChg>
      </pc:sldChg>
      <pc:sldChg chg="addSp delSp modSp add del mod">
        <pc:chgData name="lky" userId="e54c85e8-91da-4eae-a22c-f325ef34806e" providerId="ADAL" clId="{C460F6CF-D3E5-469C-B20D-48281B6AAC83}" dt="2022-12-12T06:58:44.562" v="1285" actId="47"/>
        <pc:sldMkLst>
          <pc:docMk/>
          <pc:sldMk cId="3126293389" sldId="277"/>
        </pc:sldMkLst>
        <pc:spChg chg="mod">
          <ac:chgData name="lky" userId="e54c85e8-91da-4eae-a22c-f325ef34806e" providerId="ADAL" clId="{C460F6CF-D3E5-469C-B20D-48281B6AAC83}" dt="2022-12-10T11:12:32.767" v="51" actId="20577"/>
          <ac:spMkLst>
            <pc:docMk/>
            <pc:sldMk cId="3126293389" sldId="277"/>
            <ac:spMk id="3" creationId="{80AFED6F-4D97-4589-8A07-3BF347182760}"/>
          </ac:spMkLst>
        </pc:spChg>
        <pc:spChg chg="del">
          <ac:chgData name="lky" userId="e54c85e8-91da-4eae-a22c-f325ef34806e" providerId="ADAL" clId="{C460F6CF-D3E5-469C-B20D-48281B6AAC83}" dt="2022-12-11T12:45:01.093" v="839" actId="478"/>
          <ac:spMkLst>
            <pc:docMk/>
            <pc:sldMk cId="3126293389" sldId="277"/>
            <ac:spMk id="6" creationId="{0C89B14E-58E7-4BEC-AB14-274EB951A4F6}"/>
          </ac:spMkLst>
        </pc:spChg>
        <pc:spChg chg="add mod">
          <ac:chgData name="lky" userId="e54c85e8-91da-4eae-a22c-f325ef34806e" providerId="ADAL" clId="{C460F6CF-D3E5-469C-B20D-48281B6AAC83}" dt="2022-12-11T12:45:01.488" v="840"/>
          <ac:spMkLst>
            <pc:docMk/>
            <pc:sldMk cId="3126293389" sldId="277"/>
            <ac:spMk id="7" creationId="{9F2A231B-7869-4266-8F87-A4E926EB6F1E}"/>
          </ac:spMkLst>
        </pc:spChg>
      </pc:sldChg>
      <pc:sldChg chg="addSp modSp add mod">
        <pc:chgData name="lky" userId="e54c85e8-91da-4eae-a22c-f325ef34806e" providerId="ADAL" clId="{C460F6CF-D3E5-469C-B20D-48281B6AAC83}" dt="2022-12-12T06:58:53.880" v="1287" actId="20577"/>
        <pc:sldMkLst>
          <pc:docMk/>
          <pc:sldMk cId="66714108" sldId="278"/>
        </pc:sldMkLst>
        <pc:spChg chg="mod">
          <ac:chgData name="lky" userId="e54c85e8-91da-4eae-a22c-f325ef34806e" providerId="ADAL" clId="{C460F6CF-D3E5-469C-B20D-48281B6AAC83}" dt="2022-12-12T06:58:53.880" v="1287" actId="20577"/>
          <ac:spMkLst>
            <pc:docMk/>
            <pc:sldMk cId="66714108" sldId="278"/>
            <ac:spMk id="3" creationId="{80AFED6F-4D97-4589-8A07-3BF347182760}"/>
          </ac:spMkLst>
        </pc:spChg>
        <pc:spChg chg="add mod">
          <ac:chgData name="lky" userId="e54c85e8-91da-4eae-a22c-f325ef34806e" providerId="ADAL" clId="{C460F6CF-D3E5-469C-B20D-48281B6AAC83}" dt="2022-12-12T06:58:20.398" v="1282"/>
          <ac:spMkLst>
            <pc:docMk/>
            <pc:sldMk cId="66714108" sldId="278"/>
            <ac:spMk id="6" creationId="{B6FC89FA-A6CB-4A23-BDAD-01E1A060FA9F}"/>
          </ac:spMkLst>
        </pc:spChg>
      </pc:sldChg>
      <pc:sldChg chg="add del">
        <pc:chgData name="lky" userId="e54c85e8-91da-4eae-a22c-f325ef34806e" providerId="ADAL" clId="{C460F6CF-D3E5-469C-B20D-48281B6AAC83}" dt="2022-12-12T01:35:17.417" v="843"/>
        <pc:sldMkLst>
          <pc:docMk/>
          <pc:sldMk cId="1160306898" sldId="279"/>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E:\onedrive\OneDrive%20-%20mail.ustc.edu.cn\&#25991;&#26723;\detector\data\TMM-01\piggyback-2019-4\IBF\01-IBF.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en-US"/>
              <a:t>IBF vs gain</a:t>
            </a:r>
            <a:endParaRPr lang="zh-CN"/>
          </a:p>
        </c:rich>
      </c:tx>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manualLayout>
          <c:layoutTarget val="inner"/>
          <c:xMode val="edge"/>
          <c:yMode val="edge"/>
          <c:x val="0.12355314960629921"/>
          <c:y val="0.1389347123688747"/>
          <c:w val="0.78712685914260716"/>
          <c:h val="0.75366579177602788"/>
        </c:manualLayout>
      </c:layout>
      <c:scatterChart>
        <c:scatterStyle val="smoothMarker"/>
        <c:varyColors val="0"/>
        <c:ser>
          <c:idx val="0"/>
          <c:order val="0"/>
          <c:tx>
            <c:v>PA650+SA150-ratio240</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'250-650'!$M$27:$M$34</c:f>
              <c:numCache>
                <c:formatCode>General</c:formatCode>
                <c:ptCount val="8"/>
                <c:pt idx="0">
                  <c:v>3915.2371342078704</c:v>
                </c:pt>
                <c:pt idx="1">
                  <c:v>5247.2250252270433</c:v>
                </c:pt>
                <c:pt idx="2">
                  <c:v>7063.5721493440969</c:v>
                </c:pt>
                <c:pt idx="3">
                  <c:v>9566.0948536831493</c:v>
                </c:pt>
                <c:pt idx="4">
                  <c:v>13118.06256306761</c:v>
                </c:pt>
                <c:pt idx="5">
                  <c:v>18072.653884964679</c:v>
                </c:pt>
                <c:pt idx="6">
                  <c:v>25247.225025227042</c:v>
                </c:pt>
                <c:pt idx="7">
                  <c:v>35973.763874873868</c:v>
                </c:pt>
              </c:numCache>
            </c:numRef>
          </c:xVal>
          <c:yVal>
            <c:numRef>
              <c:f>'250-650'!$N$27:$N$34</c:f>
              <c:numCache>
                <c:formatCode>General</c:formatCode>
                <c:ptCount val="8"/>
                <c:pt idx="0">
                  <c:v>3.451030927835052E-4</c:v>
                </c:pt>
                <c:pt idx="1">
                  <c:v>2.9403846153846152E-4</c:v>
                </c:pt>
                <c:pt idx="2">
                  <c:v>2.3414285714285716E-4</c:v>
                </c:pt>
                <c:pt idx="3">
                  <c:v>1.8449367088607592E-4</c:v>
                </c:pt>
                <c:pt idx="4">
                  <c:v>1.4146153846153847E-4</c:v>
                </c:pt>
                <c:pt idx="5">
                  <c:v>1.0770519262981574E-4</c:v>
                </c:pt>
                <c:pt idx="6">
                  <c:v>8.3892885691446849E-5</c:v>
                </c:pt>
                <c:pt idx="7">
                  <c:v>6.2384291725105191E-5</c:v>
                </c:pt>
              </c:numCache>
            </c:numRef>
          </c:yVal>
          <c:smooth val="1"/>
          <c:extLst>
            <c:ext xmlns:c16="http://schemas.microsoft.com/office/drawing/2014/chart" uri="{C3380CC4-5D6E-409C-BE32-E72D297353CC}">
              <c16:uniqueId val="{00000000-592F-4723-B1EC-07844C6FDF8A}"/>
            </c:ext>
          </c:extLst>
        </c:ser>
        <c:ser>
          <c:idx val="1"/>
          <c:order val="1"/>
          <c:tx>
            <c:v>PA550+SA200-ratio240</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'250-550'!$M$14:$M$18</c:f>
              <c:numCache>
                <c:formatCode>General</c:formatCode>
                <c:ptCount val="5"/>
                <c:pt idx="0">
                  <c:v>3300.8526187576126</c:v>
                </c:pt>
                <c:pt idx="1">
                  <c:v>4689.4031668696707</c:v>
                </c:pt>
                <c:pt idx="2">
                  <c:v>6650.4263093788059</c:v>
                </c:pt>
                <c:pt idx="3">
                  <c:v>9732.0341047503043</c:v>
                </c:pt>
                <c:pt idx="4">
                  <c:v>14104.750304506699</c:v>
                </c:pt>
              </c:numCache>
            </c:numRef>
          </c:xVal>
          <c:yVal>
            <c:numRef>
              <c:f>'250-550'!$N$14:$N$18</c:f>
              <c:numCache>
                <c:formatCode>General</c:formatCode>
                <c:ptCount val="5"/>
                <c:pt idx="0">
                  <c:v>1.2509225092250916E-4</c:v>
                </c:pt>
                <c:pt idx="1">
                  <c:v>1.1662337662337658E-4</c:v>
                </c:pt>
                <c:pt idx="2">
                  <c:v>8.0402930402930379E-5</c:v>
                </c:pt>
                <c:pt idx="3">
                  <c:v>5.8698372966207749E-5</c:v>
                </c:pt>
                <c:pt idx="4">
                  <c:v>4.4818652849740932E-5</c:v>
                </c:pt>
              </c:numCache>
            </c:numRef>
          </c:yVal>
          <c:smooth val="1"/>
          <c:extLst>
            <c:ext xmlns:c16="http://schemas.microsoft.com/office/drawing/2014/chart" uri="{C3380CC4-5D6E-409C-BE32-E72D297353CC}">
              <c16:uniqueId val="{00000001-592F-4723-B1EC-07844C6FDF8A}"/>
            </c:ext>
          </c:extLst>
        </c:ser>
        <c:ser>
          <c:idx val="2"/>
          <c:order val="2"/>
          <c:tx>
            <c:v>PA450+SA500-ratio180</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'200-450'!$M$16:$M$23</c:f>
              <c:numCache>
                <c:formatCode>General</c:formatCode>
                <c:ptCount val="8"/>
                <c:pt idx="0">
                  <c:v>3649.2890995260664</c:v>
                </c:pt>
                <c:pt idx="1">
                  <c:v>5118.4834123222745</c:v>
                </c:pt>
                <c:pt idx="2">
                  <c:v>6966.8246445497625</c:v>
                </c:pt>
                <c:pt idx="3">
                  <c:v>9826.2243285939967</c:v>
                </c:pt>
                <c:pt idx="4">
                  <c:v>13690.363349131121</c:v>
                </c:pt>
                <c:pt idx="5">
                  <c:v>19731.437598736178</c:v>
                </c:pt>
                <c:pt idx="6">
                  <c:v>29304.897314375987</c:v>
                </c:pt>
                <c:pt idx="7">
                  <c:v>0</c:v>
                </c:pt>
              </c:numCache>
            </c:numRef>
          </c:xVal>
          <c:yVal>
            <c:numRef>
              <c:f>'200-450'!$N$16:$N$22</c:f>
              <c:numCache>
                <c:formatCode>General</c:formatCode>
                <c:ptCount val="7"/>
                <c:pt idx="0">
                  <c:v>7.87878787878788E-5</c:v>
                </c:pt>
                <c:pt idx="1">
                  <c:v>7.7777777777777768E-5</c:v>
                </c:pt>
                <c:pt idx="2">
                  <c:v>6.7573696145124725E-5</c:v>
                </c:pt>
                <c:pt idx="3">
                  <c:v>5.321543408360129E-5</c:v>
                </c:pt>
                <c:pt idx="4">
                  <c:v>4.3503346411262407E-5</c:v>
                </c:pt>
                <c:pt idx="5">
                  <c:v>3.8991192954363486E-5</c:v>
                </c:pt>
                <c:pt idx="6">
                  <c:v>3.1105121293800532E-5</c:v>
                </c:pt>
              </c:numCache>
            </c:numRef>
          </c:yVal>
          <c:smooth val="1"/>
          <c:extLst>
            <c:ext xmlns:c16="http://schemas.microsoft.com/office/drawing/2014/chart" uri="{C3380CC4-5D6E-409C-BE32-E72D297353CC}">
              <c16:uniqueId val="{00000002-592F-4723-B1EC-07844C6FDF8A}"/>
            </c:ext>
          </c:extLst>
        </c:ser>
        <c:dLbls>
          <c:showLegendKey val="0"/>
          <c:showVal val="0"/>
          <c:showCatName val="0"/>
          <c:showSerName val="0"/>
          <c:showPercent val="0"/>
          <c:showBubbleSize val="0"/>
        </c:dLbls>
        <c:axId val="1438205055"/>
        <c:axId val="1429459903"/>
      </c:scatterChart>
      <c:valAx>
        <c:axId val="1438205055"/>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crossAx val="1429459903"/>
        <c:crosses val="autoZero"/>
        <c:crossBetween val="midCat"/>
      </c:valAx>
      <c:valAx>
        <c:axId val="1429459903"/>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0.00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crossAx val="1438205055"/>
        <c:crosses val="autoZero"/>
        <c:crossBetween val="midCat"/>
      </c:valAx>
      <c:spPr>
        <a:noFill/>
        <a:ln>
          <a:noFill/>
        </a:ln>
        <a:effectLst/>
      </c:spPr>
    </c:plotArea>
    <c:legend>
      <c:legendPos val="r"/>
      <c:layout>
        <c:manualLayout>
          <c:xMode val="edge"/>
          <c:yMode val="edge"/>
          <c:x val="0.37840308250641225"/>
          <c:y val="0.16662266422792166"/>
          <c:w val="0.51968716680282401"/>
          <c:h val="0.39317145629605654"/>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zh-C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200"/>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1BBB4E-B1DD-4EAB-8421-D8127640AD70}" type="datetimeFigureOut">
              <a:rPr lang="zh-CN" altLang="en-US" smtClean="0"/>
              <a:t>2022/12/13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0A275-9AAB-4AB1-B395-2215E131D355}" type="slidenum">
              <a:rPr lang="zh-CN" altLang="en-US" smtClean="0"/>
              <a:t>‹#›</a:t>
            </a:fld>
            <a:endParaRPr lang="zh-CN" altLang="en-US"/>
          </a:p>
        </p:txBody>
      </p:sp>
    </p:spTree>
    <p:extLst>
      <p:ext uri="{BB962C8B-B14F-4D97-AF65-F5344CB8AC3E}">
        <p14:creationId xmlns:p14="http://schemas.microsoft.com/office/powerpoint/2010/main" val="109701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Hello, every one! This is Kunyu giving a talk for the USTC MPGD group. My topic is… </a:t>
            </a:r>
            <a:endParaRPr lang="zh-CN" altLang="en-US"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1</a:t>
            </a:fld>
            <a:endParaRPr lang="zh-CN" altLang="en-US"/>
          </a:p>
        </p:txBody>
      </p:sp>
    </p:spTree>
    <p:extLst>
      <p:ext uri="{BB962C8B-B14F-4D97-AF65-F5344CB8AC3E}">
        <p14:creationId xmlns:p14="http://schemas.microsoft.com/office/powerpoint/2010/main" val="2628592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We could see that Ultra low IBF requires low PA voltage, which would degrade the electron collection. So, we try to optimize the detector parameter for better electron collection. Two TMM prototype, TMM2 and 3, with PA mesh of higher Opening rate and lower LPI were fabricated. We could evaluate the electron collection efficiency by energy resolution.</a:t>
            </a:r>
            <a:r>
              <a:rPr lang="zh-CN" altLang="en-US" dirty="0"/>
              <a:t> </a:t>
            </a:r>
            <a:r>
              <a:rPr lang="en-US" altLang="zh-CN" dirty="0"/>
              <a:t>Test</a:t>
            </a:r>
            <a:r>
              <a:rPr lang="zh-CN" altLang="en-US" dirty="0"/>
              <a:t> </a:t>
            </a:r>
            <a:r>
              <a:rPr lang="en-US" altLang="zh-CN" dirty="0"/>
              <a:t>shows</a:t>
            </a:r>
            <a:r>
              <a:rPr lang="zh-CN" altLang="en-US" dirty="0"/>
              <a:t> </a:t>
            </a:r>
            <a:r>
              <a:rPr lang="en-US" altLang="zh-CN" dirty="0"/>
              <a:t>that</a:t>
            </a:r>
            <a:r>
              <a:rPr lang="zh-CN" altLang="en-US" dirty="0"/>
              <a:t> </a:t>
            </a:r>
            <a:r>
              <a:rPr lang="en-US" altLang="zh-CN" dirty="0"/>
              <a:t>the</a:t>
            </a:r>
            <a:r>
              <a:rPr lang="zh-CN" altLang="en-US" dirty="0"/>
              <a:t> </a:t>
            </a:r>
            <a:r>
              <a:rPr lang="en-US" altLang="zh-CN" sz="1200" dirty="0"/>
              <a:t>Energy resolution was improved, from 24% to 19%. This improvement  implies a better </a:t>
            </a:r>
            <a:r>
              <a:rPr lang="en-US" altLang="zh-CN" dirty="0"/>
              <a:t>Electron Collection</a:t>
            </a:r>
            <a:endParaRPr lang="zh-CN" altLang="en-US" sz="1200"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10</a:t>
            </a:fld>
            <a:endParaRPr lang="zh-CN" altLang="en-US"/>
          </a:p>
        </p:txBody>
      </p:sp>
    </p:spTree>
    <p:extLst>
      <p:ext uri="{BB962C8B-B14F-4D97-AF65-F5344CB8AC3E}">
        <p14:creationId xmlns:p14="http://schemas.microsoft.com/office/powerpoint/2010/main" val="7016699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We also measured the gain, resolution and IBF under various SA voltage. We tested TMM1, PA fixed to 650V, TA fixed to 500V. The first diagram shows gain and resolution. They have opposite trends. We could see that there are two </a:t>
            </a:r>
            <a:r>
              <a:rPr lang="en-US" altLang="zh-CN" sz="1200" spc="25" dirty="0">
                <a:latin typeface="+mn-ea"/>
                <a:cs typeface="Times New Roman" panose="02020603050405020304" pitchFamily="18" charset="0"/>
              </a:rPr>
              <a:t>turning points. We believe that the left one indicates the changing of combined transparency, while The right one indicates the begin of electron avalanche. The second diagram shows IBF times Gain. We could find that there is no turning points at low SA voltage. Following this result, we believe Low SA voltage could improve resolution while keeping low IBF ratio</a:t>
            </a:r>
            <a:endParaRPr lang="en-US" altLang="zh-CN"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11</a:t>
            </a:fld>
            <a:endParaRPr lang="zh-CN" altLang="en-US"/>
          </a:p>
        </p:txBody>
      </p:sp>
    </p:spTree>
    <p:extLst>
      <p:ext uri="{BB962C8B-B14F-4D97-AF65-F5344CB8AC3E}">
        <p14:creationId xmlns:p14="http://schemas.microsoft.com/office/powerpoint/2010/main" val="15997026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Then we tested the energy resolution of TMM2 under various PA and SA voltage. For PA, we have 650 and 550V. For SA, 650, 240, 50 and 10V. These results shows that good energy resolution can be obtained with appropriate voltage, that is higher PA voltage, and high or very low SA voltage.</a:t>
            </a:r>
            <a:endParaRPr lang="zh-CN" altLang="en-US"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12</a:t>
            </a:fld>
            <a:endParaRPr lang="zh-CN" altLang="en-US"/>
          </a:p>
        </p:txBody>
      </p:sp>
    </p:spTree>
    <p:extLst>
      <p:ext uri="{BB962C8B-B14F-4D97-AF65-F5344CB8AC3E}">
        <p14:creationId xmlns:p14="http://schemas.microsoft.com/office/powerpoint/2010/main" val="3474111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We then tested the IBF of TMM2.  Here we compare the results of TMM1 and TMM2, including PA alone and combined IBF ratio. They have different PA mesh. We could see that IBF of TMM2 is higher than that of TMM1, that is, </a:t>
            </a:r>
            <a:r>
              <a:rPr lang="en-US" altLang="zh-CN" sz="1200" dirty="0"/>
              <a:t>PA mesh of different LPI and OR may affect the IBF ratio.</a:t>
            </a:r>
            <a:r>
              <a:rPr lang="en-US" altLang="zh-CN" dirty="0"/>
              <a:t> According to our previous research, we believe that it is because the LPI of TMM2 is lower.  So, we concluded that mesh of high LPI and high OR are preferred. </a:t>
            </a:r>
            <a:endParaRPr lang="zh-CN" altLang="en-US"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13</a:t>
            </a:fld>
            <a:endParaRPr lang="zh-CN" altLang="en-US"/>
          </a:p>
        </p:txBody>
      </p:sp>
    </p:spTree>
    <p:extLst>
      <p:ext uri="{BB962C8B-B14F-4D97-AF65-F5344CB8AC3E}">
        <p14:creationId xmlns:p14="http://schemas.microsoft.com/office/powerpoint/2010/main" val="533325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Finally, we conducted single photon-electron response test on TMM3. In the test, </a:t>
            </a:r>
            <a:r>
              <a:rPr lang="en-US" altLang="zh-CN" sz="1200" dirty="0"/>
              <a:t>Quartz coated with aluminum layer was used as photocathode. It was tested in COPASS gas. We test under PA650Volt and different SA voltage, and the gas gain can reach up to five times 10 to the 6 for single electron. Which means it’s capable of single photon detection.</a:t>
            </a:r>
            <a:endParaRPr lang="zh-CN" altLang="en-US"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14</a:t>
            </a:fld>
            <a:endParaRPr lang="zh-CN" altLang="en-US"/>
          </a:p>
        </p:txBody>
      </p:sp>
    </p:spTree>
    <p:extLst>
      <p:ext uri="{BB962C8B-B14F-4D97-AF65-F5344CB8AC3E}">
        <p14:creationId xmlns:p14="http://schemas.microsoft.com/office/powerpoint/2010/main" val="13116402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Here is the summary of my talk. We </a:t>
                </a:r>
                <a:r>
                  <a:rPr lang="en-US" altLang="zh-CN" sz="1200" dirty="0"/>
                  <a:t>developed a TMM structure featuring ultra-low IBF based on DMM. We demonstrated the performance of TMM protype, its gain could reach </a:t>
                </a:r>
                <a14:m>
                  <m:oMath xmlns:m="http://schemas.openxmlformats.org/officeDocument/2006/math">
                    <m:sSup>
                      <m:sSupPr>
                        <m:ctrlPr>
                          <a:rPr lang="en-US" altLang="zh-CN" sz="1200" i="1" smtClean="0">
                            <a:latin typeface="Cambria Math" panose="02040503050406030204" pitchFamily="18" charset="0"/>
                          </a:rPr>
                        </m:ctrlPr>
                      </m:sSupPr>
                      <m:e>
                        <m:r>
                          <a:rPr lang="en-US" altLang="zh-CN" sz="1200" b="0" i="1" smtClean="0">
                            <a:latin typeface="Cambria Math" panose="02040503050406030204" pitchFamily="18" charset="0"/>
                          </a:rPr>
                          <m:t>7×10</m:t>
                        </m:r>
                      </m:e>
                      <m:sup>
                        <m:r>
                          <a:rPr lang="en-US" altLang="zh-CN" sz="1200" b="0" i="1" smtClean="0">
                            <a:latin typeface="Cambria Math" panose="02040503050406030204" pitchFamily="18" charset="0"/>
                          </a:rPr>
                          <m:t>4</m:t>
                        </m:r>
                      </m:sup>
                    </m:sSup>
                  </m:oMath>
                </a14:m>
                <a:r>
                  <a:rPr lang="zh-CN" altLang="en-US" sz="1200" dirty="0"/>
                  <a:t> </a:t>
                </a:r>
                <a:r>
                  <a:rPr lang="en-US" altLang="zh-CN" sz="1200" dirty="0"/>
                  <a:t>for X-ray and </a:t>
                </a:r>
                <a14:m>
                  <m:oMath xmlns:m="http://schemas.openxmlformats.org/officeDocument/2006/math">
                    <m:sSup>
                      <m:sSupPr>
                        <m:ctrlPr>
                          <a:rPr lang="en-US" altLang="zh-CN" sz="1200" i="1" smtClean="0">
                            <a:latin typeface="Cambria Math" panose="02040503050406030204" pitchFamily="18" charset="0"/>
                          </a:rPr>
                        </m:ctrlPr>
                      </m:sSupPr>
                      <m:e>
                        <m:r>
                          <a:rPr lang="en-US" altLang="zh-CN" sz="1200" b="0" i="1" smtClean="0">
                            <a:latin typeface="Cambria Math" panose="02040503050406030204" pitchFamily="18" charset="0"/>
                          </a:rPr>
                          <m:t>5×10</m:t>
                        </m:r>
                      </m:e>
                      <m:sup>
                        <m:r>
                          <a:rPr lang="en-US" altLang="zh-CN" sz="1200" b="0" i="1" smtClean="0">
                            <a:latin typeface="Cambria Math" panose="02040503050406030204" pitchFamily="18" charset="0"/>
                          </a:rPr>
                          <m:t>6</m:t>
                        </m:r>
                      </m:sup>
                    </m:sSup>
                  </m:oMath>
                </a14:m>
                <a:r>
                  <a:rPr lang="zh-CN" altLang="en-US" sz="1200" dirty="0"/>
                  <a:t> </a:t>
                </a:r>
                <a:r>
                  <a:rPr lang="en-US" altLang="zh-CN" sz="1200" dirty="0"/>
                  <a:t>for single electron. And its IBF ratio could</a:t>
                </a:r>
                <a:r>
                  <a:rPr lang="en-US" altLang="zh-CN" sz="1200" baseline="0" dirty="0"/>
                  <a:t> reach</a:t>
                </a:r>
                <a:r>
                  <a:rPr lang="en-US" altLang="zh-CN" sz="1200" dirty="0"/>
                  <a:t> down to </a:t>
                </a:r>
                <a14:m>
                  <m:oMath xmlns:m="http://schemas.openxmlformats.org/officeDocument/2006/math">
                    <m:sSup>
                      <m:sSupPr>
                        <m:ctrlPr>
                          <a:rPr lang="en-US" altLang="zh-CN" sz="1200" i="1" smtClean="0">
                            <a:latin typeface="Cambria Math" panose="02040503050406030204" pitchFamily="18" charset="0"/>
                          </a:rPr>
                        </m:ctrlPr>
                      </m:sSupPr>
                      <m:e>
                        <m:r>
                          <a:rPr lang="en-US" altLang="zh-CN" sz="1200" b="0" i="1" smtClean="0">
                            <a:latin typeface="Cambria Math" panose="02040503050406030204" pitchFamily="18" charset="0"/>
                          </a:rPr>
                          <m:t>3×10</m:t>
                        </m:r>
                      </m:e>
                      <m:sup>
                        <m:r>
                          <a:rPr lang="en-US" altLang="zh-CN" sz="1200" b="0" i="1" smtClean="0">
                            <a:latin typeface="Cambria Math" panose="02040503050406030204" pitchFamily="18" charset="0"/>
                          </a:rPr>
                          <m:t>−5</m:t>
                        </m:r>
                      </m:sup>
                    </m:sSup>
                  </m:oMath>
                </a14:m>
                <a:r>
                  <a:rPr lang="en-US" altLang="zh-CN" sz="1200" dirty="0"/>
                  <a:t>. Then</a:t>
                </a:r>
                <a:r>
                  <a:rPr lang="en-US" altLang="zh-CN" sz="1200" baseline="0" dirty="0"/>
                  <a:t> we o</a:t>
                </a:r>
                <a:r>
                  <a:rPr lang="en-US" altLang="zh-CN" sz="1200" dirty="0"/>
                  <a:t>ptimized for better electron collection, and found</a:t>
                </a:r>
                <a:r>
                  <a:rPr lang="en-US" altLang="zh-CN" sz="1200" baseline="0" dirty="0"/>
                  <a:t> that higher LPI and Higher Opening Rate mesh are preferred. We believe that TMM is p</a:t>
                </a:r>
                <a:r>
                  <a:rPr lang="en-US" altLang="zh-CN" sz="1200" dirty="0"/>
                  <a:t>romising for gaseous photon detectors sensitive to visible light. And currently, gas-PMT based on TMM is under developing! OK,</a:t>
                </a:r>
                <a:r>
                  <a:rPr lang="en-US" altLang="zh-CN" sz="1200" baseline="0" dirty="0"/>
                  <a:t> Thanks for listening!</a:t>
                </a: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p:txBody>
          </p:sp>
        </mc:Choice>
        <mc:Fallback xmlns="">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Here is the summary of my talk. We </a:t>
                </a:r>
                <a:r>
                  <a:rPr lang="en-US" altLang="zh-CN" sz="1200" dirty="0"/>
                  <a:t>developed a TMM structure featuring ultra-low IBF based on DMM. We demonstrated the performance of TMM protype, its gain could reach </a:t>
                </a:r>
                <a:r>
                  <a:rPr lang="en-US" altLang="zh-CN" sz="1200" i="0">
                    <a:latin typeface="Cambria Math" panose="02040503050406030204" pitchFamily="18" charset="0"/>
                  </a:rPr>
                  <a:t>〖</a:t>
                </a:r>
                <a:r>
                  <a:rPr lang="en-US" altLang="zh-CN" sz="1200" b="0" i="0">
                    <a:latin typeface="Cambria Math" panose="02040503050406030204" pitchFamily="18" charset="0"/>
                  </a:rPr>
                  <a:t>7×10〗^4</a:t>
                </a:r>
                <a:r>
                  <a:rPr lang="zh-CN" altLang="en-US" sz="1200" dirty="0"/>
                  <a:t> </a:t>
                </a:r>
                <a:r>
                  <a:rPr lang="en-US" altLang="zh-CN" sz="1200" dirty="0"/>
                  <a:t>for 5.9 keV X-ray and </a:t>
                </a:r>
                <a:r>
                  <a:rPr lang="en-US" altLang="zh-CN" sz="1200" i="0">
                    <a:latin typeface="Cambria Math" panose="02040503050406030204" pitchFamily="18" charset="0"/>
                  </a:rPr>
                  <a:t>〖</a:t>
                </a:r>
                <a:r>
                  <a:rPr lang="en-US" altLang="zh-CN" sz="1200" b="0" i="0">
                    <a:latin typeface="Cambria Math" panose="02040503050406030204" pitchFamily="18" charset="0"/>
                  </a:rPr>
                  <a:t>5×10〗^6</a:t>
                </a:r>
                <a:r>
                  <a:rPr lang="zh-CN" altLang="en-US" sz="1200" dirty="0"/>
                  <a:t> </a:t>
                </a:r>
                <a:r>
                  <a:rPr lang="en-US" altLang="zh-CN" sz="1200" dirty="0"/>
                  <a:t>for single electron. And its IBF ratio could</a:t>
                </a:r>
                <a:r>
                  <a:rPr lang="en-US" altLang="zh-CN" sz="1200" baseline="0" dirty="0"/>
                  <a:t> reach</a:t>
                </a:r>
                <a:r>
                  <a:rPr lang="en-US" altLang="zh-CN" sz="1200" dirty="0"/>
                  <a:t> down to </a:t>
                </a:r>
                <a:r>
                  <a:rPr lang="en-US" altLang="zh-CN" sz="1200" i="0">
                    <a:latin typeface="Cambria Math" panose="02040503050406030204" pitchFamily="18" charset="0"/>
                  </a:rPr>
                  <a:t>〖</a:t>
                </a:r>
                <a:r>
                  <a:rPr lang="en-US" altLang="zh-CN" sz="1200" b="0" i="0">
                    <a:latin typeface="Cambria Math" panose="02040503050406030204" pitchFamily="18" charset="0"/>
                  </a:rPr>
                  <a:t>3×10〗^(−5)</a:t>
                </a:r>
                <a:r>
                  <a:rPr lang="en-US" altLang="zh-CN" sz="1200" dirty="0"/>
                  <a:t>. Then</a:t>
                </a:r>
                <a:r>
                  <a:rPr lang="en-US" altLang="zh-CN" sz="1200" baseline="0" dirty="0"/>
                  <a:t> we o</a:t>
                </a:r>
                <a:r>
                  <a:rPr lang="en-US" altLang="zh-CN" sz="1200" dirty="0"/>
                  <a:t>ptimized for better electron collection, and found</a:t>
                </a:r>
                <a:r>
                  <a:rPr lang="en-US" altLang="zh-CN" sz="1200" baseline="0" dirty="0"/>
                  <a:t> that high LPI and Higher Opening Rate mesh are preferred. We believe that TMM is p</a:t>
                </a:r>
                <a:r>
                  <a:rPr lang="en-US" altLang="zh-CN" sz="1200" dirty="0"/>
                  <a:t>romising for gaseous photon detectors sensitive to visible light. And g-PMT based on TMM is under developing! OK,</a:t>
                </a:r>
                <a:r>
                  <a:rPr lang="en-US" altLang="zh-CN" sz="1200" baseline="0" dirty="0"/>
                  <a:t> Thanks for listening!</a:t>
                </a: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p:txBody>
          </p:sp>
        </mc:Fallback>
      </mc:AlternateContent>
      <p:sp>
        <p:nvSpPr>
          <p:cNvPr id="4" name="灯片编号占位符 3"/>
          <p:cNvSpPr>
            <a:spLocks noGrp="1"/>
          </p:cNvSpPr>
          <p:nvPr>
            <p:ph type="sldNum" sz="quarter" idx="5"/>
          </p:nvPr>
        </p:nvSpPr>
        <p:spPr/>
        <p:txBody>
          <a:bodyPr/>
          <a:lstStyle/>
          <a:p>
            <a:fld id="{6520A275-9AAB-4AB1-B395-2215E131D355}" type="slidenum">
              <a:rPr lang="zh-CN" altLang="en-US" smtClean="0"/>
              <a:t>15</a:t>
            </a:fld>
            <a:endParaRPr lang="zh-CN" altLang="en-US"/>
          </a:p>
        </p:txBody>
      </p:sp>
    </p:spTree>
    <p:extLst>
      <p:ext uri="{BB962C8B-B14F-4D97-AF65-F5344CB8AC3E}">
        <p14:creationId xmlns:p14="http://schemas.microsoft.com/office/powerpoint/2010/main" val="27833111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Here is the summary of my talk. We </a:t>
                </a:r>
                <a:r>
                  <a:rPr lang="en-US" altLang="zh-CN" sz="1200" dirty="0"/>
                  <a:t>developed a TMM structure featuring ultra-low IBF based on DMM. We demonstrated the performance of TMM protype, its gain could reach </a:t>
                </a:r>
                <a14:m>
                  <m:oMath xmlns:m="http://schemas.openxmlformats.org/officeDocument/2006/math">
                    <m:sSup>
                      <m:sSupPr>
                        <m:ctrlPr>
                          <a:rPr lang="en-US" altLang="zh-CN" sz="1200" i="1" smtClean="0">
                            <a:latin typeface="Cambria Math" panose="02040503050406030204" pitchFamily="18" charset="0"/>
                          </a:rPr>
                        </m:ctrlPr>
                      </m:sSupPr>
                      <m:e>
                        <m:r>
                          <a:rPr lang="en-US" altLang="zh-CN" sz="1200" b="0" i="1" smtClean="0">
                            <a:latin typeface="Cambria Math" panose="02040503050406030204" pitchFamily="18" charset="0"/>
                          </a:rPr>
                          <m:t>7×10</m:t>
                        </m:r>
                      </m:e>
                      <m:sup>
                        <m:r>
                          <a:rPr lang="en-US" altLang="zh-CN" sz="1200" b="0" i="1" smtClean="0">
                            <a:latin typeface="Cambria Math" panose="02040503050406030204" pitchFamily="18" charset="0"/>
                          </a:rPr>
                          <m:t>4</m:t>
                        </m:r>
                      </m:sup>
                    </m:sSup>
                  </m:oMath>
                </a14:m>
                <a:r>
                  <a:rPr lang="zh-CN" altLang="en-US" sz="1200" dirty="0"/>
                  <a:t> </a:t>
                </a:r>
                <a:r>
                  <a:rPr lang="en-US" altLang="zh-CN" sz="1200" dirty="0"/>
                  <a:t>for 5.9 keV X-ray and </a:t>
                </a:r>
                <a14:m>
                  <m:oMath xmlns:m="http://schemas.openxmlformats.org/officeDocument/2006/math">
                    <m:sSup>
                      <m:sSupPr>
                        <m:ctrlPr>
                          <a:rPr lang="en-US" altLang="zh-CN" sz="1200" i="1" smtClean="0">
                            <a:latin typeface="Cambria Math" panose="02040503050406030204" pitchFamily="18" charset="0"/>
                          </a:rPr>
                        </m:ctrlPr>
                      </m:sSupPr>
                      <m:e>
                        <m:r>
                          <a:rPr lang="en-US" altLang="zh-CN" sz="1200" b="0" i="1" smtClean="0">
                            <a:latin typeface="Cambria Math" panose="02040503050406030204" pitchFamily="18" charset="0"/>
                          </a:rPr>
                          <m:t>5×10</m:t>
                        </m:r>
                      </m:e>
                      <m:sup>
                        <m:r>
                          <a:rPr lang="en-US" altLang="zh-CN" sz="1200" b="0" i="1" smtClean="0">
                            <a:latin typeface="Cambria Math" panose="02040503050406030204" pitchFamily="18" charset="0"/>
                          </a:rPr>
                          <m:t>6</m:t>
                        </m:r>
                      </m:sup>
                    </m:sSup>
                  </m:oMath>
                </a14:m>
                <a:r>
                  <a:rPr lang="zh-CN" altLang="en-US" sz="1200" dirty="0"/>
                  <a:t> </a:t>
                </a:r>
                <a:r>
                  <a:rPr lang="en-US" altLang="zh-CN" sz="1200" dirty="0"/>
                  <a:t>for single electron. And its IBF ratio could</a:t>
                </a:r>
                <a:r>
                  <a:rPr lang="en-US" altLang="zh-CN" sz="1200" baseline="0" dirty="0"/>
                  <a:t> reach</a:t>
                </a:r>
                <a:r>
                  <a:rPr lang="en-US" altLang="zh-CN" sz="1200" dirty="0"/>
                  <a:t> down to </a:t>
                </a:r>
                <a14:m>
                  <m:oMath xmlns:m="http://schemas.openxmlformats.org/officeDocument/2006/math">
                    <m:sSup>
                      <m:sSupPr>
                        <m:ctrlPr>
                          <a:rPr lang="en-US" altLang="zh-CN" sz="1200" i="1" smtClean="0">
                            <a:latin typeface="Cambria Math" panose="02040503050406030204" pitchFamily="18" charset="0"/>
                          </a:rPr>
                        </m:ctrlPr>
                      </m:sSupPr>
                      <m:e>
                        <m:r>
                          <a:rPr lang="en-US" altLang="zh-CN" sz="1200" b="0" i="1" smtClean="0">
                            <a:latin typeface="Cambria Math" panose="02040503050406030204" pitchFamily="18" charset="0"/>
                          </a:rPr>
                          <m:t>3×10</m:t>
                        </m:r>
                      </m:e>
                      <m:sup>
                        <m:r>
                          <a:rPr lang="en-US" altLang="zh-CN" sz="1200" b="0" i="1" smtClean="0">
                            <a:latin typeface="Cambria Math" panose="02040503050406030204" pitchFamily="18" charset="0"/>
                          </a:rPr>
                          <m:t>−5</m:t>
                        </m:r>
                      </m:sup>
                    </m:sSup>
                  </m:oMath>
                </a14:m>
                <a:r>
                  <a:rPr lang="en-US" altLang="zh-CN" sz="1200" dirty="0"/>
                  <a:t>. Then</a:t>
                </a:r>
                <a:r>
                  <a:rPr lang="en-US" altLang="zh-CN" sz="1200" baseline="0" dirty="0"/>
                  <a:t> we o</a:t>
                </a:r>
                <a:r>
                  <a:rPr lang="en-US" altLang="zh-CN" sz="1200" dirty="0"/>
                  <a:t>ptimized for better electron collection, and found</a:t>
                </a:r>
                <a:r>
                  <a:rPr lang="en-US" altLang="zh-CN" sz="1200" baseline="0" dirty="0"/>
                  <a:t> that high LPI and Higher Opening Rate mesh are preferred. We believe that TMM is p</a:t>
                </a:r>
                <a:r>
                  <a:rPr lang="en-US" altLang="zh-CN" sz="1200" dirty="0"/>
                  <a:t>romising for gaseous photon detectors sensitive to visible light. And g-PMT based on TMM is under developing! OK,</a:t>
                </a:r>
                <a:r>
                  <a:rPr lang="en-US" altLang="zh-CN" sz="1200" baseline="0" dirty="0"/>
                  <a:t> Thanks for listening!</a:t>
                </a: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p:txBody>
          </p:sp>
        </mc:Choice>
        <mc:Fallback xmlns="">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Here is the summary of my talk. We </a:t>
                </a:r>
                <a:r>
                  <a:rPr lang="en-US" altLang="zh-CN" sz="1200" dirty="0"/>
                  <a:t>developed a TMM structure featuring ultra-low IBF based on DMM. We demonstrated the performance of TMM protype, its gain could reach </a:t>
                </a:r>
                <a:r>
                  <a:rPr lang="en-US" altLang="zh-CN" sz="1200" i="0">
                    <a:latin typeface="Cambria Math" panose="02040503050406030204" pitchFamily="18" charset="0"/>
                  </a:rPr>
                  <a:t>〖</a:t>
                </a:r>
                <a:r>
                  <a:rPr lang="en-US" altLang="zh-CN" sz="1200" b="0" i="0">
                    <a:latin typeface="Cambria Math" panose="02040503050406030204" pitchFamily="18" charset="0"/>
                  </a:rPr>
                  <a:t>7×10〗^4</a:t>
                </a:r>
                <a:r>
                  <a:rPr lang="zh-CN" altLang="en-US" sz="1200" dirty="0"/>
                  <a:t> </a:t>
                </a:r>
                <a:r>
                  <a:rPr lang="en-US" altLang="zh-CN" sz="1200" dirty="0"/>
                  <a:t>for 5.9 keV X-ray and </a:t>
                </a:r>
                <a:r>
                  <a:rPr lang="en-US" altLang="zh-CN" sz="1200" i="0">
                    <a:latin typeface="Cambria Math" panose="02040503050406030204" pitchFamily="18" charset="0"/>
                  </a:rPr>
                  <a:t>〖</a:t>
                </a:r>
                <a:r>
                  <a:rPr lang="en-US" altLang="zh-CN" sz="1200" b="0" i="0">
                    <a:latin typeface="Cambria Math" panose="02040503050406030204" pitchFamily="18" charset="0"/>
                  </a:rPr>
                  <a:t>5×10〗^6</a:t>
                </a:r>
                <a:r>
                  <a:rPr lang="zh-CN" altLang="en-US" sz="1200" dirty="0"/>
                  <a:t> </a:t>
                </a:r>
                <a:r>
                  <a:rPr lang="en-US" altLang="zh-CN" sz="1200" dirty="0"/>
                  <a:t>for single electron. And its IBF ratio could</a:t>
                </a:r>
                <a:r>
                  <a:rPr lang="en-US" altLang="zh-CN" sz="1200" baseline="0" dirty="0"/>
                  <a:t> reach</a:t>
                </a:r>
                <a:r>
                  <a:rPr lang="en-US" altLang="zh-CN" sz="1200" dirty="0"/>
                  <a:t> down to </a:t>
                </a:r>
                <a:r>
                  <a:rPr lang="en-US" altLang="zh-CN" sz="1200" i="0">
                    <a:latin typeface="Cambria Math" panose="02040503050406030204" pitchFamily="18" charset="0"/>
                  </a:rPr>
                  <a:t>〖</a:t>
                </a:r>
                <a:r>
                  <a:rPr lang="en-US" altLang="zh-CN" sz="1200" b="0" i="0">
                    <a:latin typeface="Cambria Math" panose="02040503050406030204" pitchFamily="18" charset="0"/>
                  </a:rPr>
                  <a:t>3×10〗^(−5)</a:t>
                </a:r>
                <a:r>
                  <a:rPr lang="en-US" altLang="zh-CN" sz="1200" dirty="0"/>
                  <a:t>. Then</a:t>
                </a:r>
                <a:r>
                  <a:rPr lang="en-US" altLang="zh-CN" sz="1200" baseline="0" dirty="0"/>
                  <a:t> we o</a:t>
                </a:r>
                <a:r>
                  <a:rPr lang="en-US" altLang="zh-CN" sz="1200" dirty="0"/>
                  <a:t>ptimized for better electron collection, and found</a:t>
                </a:r>
                <a:r>
                  <a:rPr lang="en-US" altLang="zh-CN" sz="1200" baseline="0" dirty="0"/>
                  <a:t> that high LPI and Higher Opening Rate mesh are preferred. We believe that TMM is p</a:t>
                </a:r>
                <a:r>
                  <a:rPr lang="en-US" altLang="zh-CN" sz="1200" dirty="0"/>
                  <a:t>romising for gaseous photon detectors sensitive to visible light. And g-PMT based on TMM is under developing! OK,</a:t>
                </a:r>
                <a:r>
                  <a:rPr lang="en-US" altLang="zh-CN" sz="1200" baseline="0" dirty="0"/>
                  <a:t> Thanks for listening!</a:t>
                </a: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dirty="0"/>
              </a:p>
            </p:txBody>
          </p:sp>
        </mc:Fallback>
      </mc:AlternateContent>
      <p:sp>
        <p:nvSpPr>
          <p:cNvPr id="4" name="灯片编号占位符 3"/>
          <p:cNvSpPr>
            <a:spLocks noGrp="1"/>
          </p:cNvSpPr>
          <p:nvPr>
            <p:ph type="sldNum" sz="quarter" idx="5"/>
          </p:nvPr>
        </p:nvSpPr>
        <p:spPr/>
        <p:txBody>
          <a:bodyPr/>
          <a:lstStyle/>
          <a:p>
            <a:fld id="{6520A275-9AAB-4AB1-B395-2215E131D355}" type="slidenum">
              <a:rPr lang="zh-CN" altLang="en-US" smtClean="0"/>
              <a:t>16</a:t>
            </a:fld>
            <a:endParaRPr lang="zh-CN" altLang="en-US"/>
          </a:p>
        </p:txBody>
      </p:sp>
    </p:spTree>
    <p:extLst>
      <p:ext uri="{BB962C8B-B14F-4D97-AF65-F5344CB8AC3E}">
        <p14:creationId xmlns:p14="http://schemas.microsoft.com/office/powerpoint/2010/main" val="990056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19</a:t>
            </a:fld>
            <a:endParaRPr lang="zh-CN" altLang="en-US"/>
          </a:p>
        </p:txBody>
      </p:sp>
    </p:spTree>
    <p:extLst>
      <p:ext uri="{BB962C8B-B14F-4D97-AF65-F5344CB8AC3E}">
        <p14:creationId xmlns:p14="http://schemas.microsoft.com/office/powerpoint/2010/main" val="3023845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Here is the outline, including the motivation, design and Fabrication of the detector, its Performance characterization, including the gas gain and IBF ratio, optimization for electron collection and laser test, and finally the summary</a:t>
            </a:r>
            <a:endParaRPr lang="zh-CN" altLang="en-US"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2</a:t>
            </a:fld>
            <a:endParaRPr lang="zh-CN" altLang="en-US"/>
          </a:p>
        </p:txBody>
      </p:sp>
    </p:spTree>
    <p:extLst>
      <p:ext uri="{BB962C8B-B14F-4D97-AF65-F5344CB8AC3E}">
        <p14:creationId xmlns:p14="http://schemas.microsoft.com/office/powerpoint/2010/main" val="1518575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As we know, gaseous photon detector, or GPD, based on MPGD have lots of advantages, including large area, low cost, good resistance to magnetic field, high spatial and time resolution, and great potential for IBF suppression. GPD sensitive to UV-light have been successfully applied, for example, in Cherenkov light detection. But, Visible-sensitive GPD is still challenging yet promising. Lots of efforts have been made to develop visible-sensitive GPD. For example, Gas-PMT based on double layers  of mesh, and GPD based on </a:t>
            </a:r>
            <a:r>
              <a:rPr lang="en-US" altLang="zh-CN" dirty="0" err="1"/>
              <a:t>Micro-Hole&amp;strips</a:t>
            </a:r>
            <a:r>
              <a:rPr lang="en-US" altLang="zh-CN" dirty="0"/>
              <a:t> plate and GEM. Their IBF ratio could reach down to about ten to the negative four.</a:t>
            </a:r>
            <a:endParaRPr lang="zh-CN" altLang="en-US"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3</a:t>
            </a:fld>
            <a:endParaRPr lang="zh-CN" altLang="en-US"/>
          </a:p>
        </p:txBody>
      </p:sp>
    </p:spTree>
    <p:extLst>
      <p:ext uri="{BB962C8B-B14F-4D97-AF65-F5344CB8AC3E}">
        <p14:creationId xmlns:p14="http://schemas.microsoft.com/office/powerpoint/2010/main" val="505157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main challenges of visible-sensitive GPD are that it needs high gain for single photon detection and ultra-low IBF to protect the photocathode. For bi-alkali sensitive to visible light, about micro coulomb per square centimeter of charge could degrade the quantum efficiency greatly. Aiming at these challenges, the USTC MPGD group have developed the double micromegas, or DMM, detector. It could achieve IBF ratio down to three times ten to the negative four. Considering that the gain needed for single photon detection is about ten to the five, that means one photon electron would result in tens of backflow ions. We hope to reduce it to one. In </a:t>
            </a:r>
            <a:r>
              <a:rPr lang="en-US" altLang="zh-CN" sz="1200" kern="0" dirty="0">
                <a:solidFill>
                  <a:srgbClr val="000000"/>
                </a:solidFill>
              </a:rPr>
              <a:t>DMM, the backflow ions mainly come from </a:t>
            </a:r>
            <a:r>
              <a:rPr lang="en-US" altLang="zh-CN" kern="0" dirty="0">
                <a:solidFill>
                  <a:srgbClr val="000000"/>
                </a:solidFill>
              </a:rPr>
              <a:t>the </a:t>
            </a:r>
            <a:r>
              <a:rPr lang="en-US" altLang="zh-CN" b="1" kern="0" dirty="0">
                <a:solidFill>
                  <a:srgbClr val="000000"/>
                </a:solidFill>
              </a:rPr>
              <a:t>secondary</a:t>
            </a:r>
            <a:r>
              <a:rPr lang="en-US" altLang="zh-CN" kern="0" dirty="0">
                <a:solidFill>
                  <a:srgbClr val="000000"/>
                </a:solidFill>
              </a:rPr>
              <a:t> amplification gap. So, We believe that IBF Could be further suppressed by adding an amplification. </a:t>
            </a:r>
          </a:p>
          <a:p>
            <a:endParaRPr lang="en-US" altLang="zh-CN" dirty="0"/>
          </a:p>
          <a:p>
            <a:endParaRPr lang="zh-CN" altLang="en-US"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4</a:t>
            </a:fld>
            <a:endParaRPr lang="zh-CN" altLang="en-US"/>
          </a:p>
        </p:txBody>
      </p:sp>
    </p:spTree>
    <p:extLst>
      <p:ext uri="{BB962C8B-B14F-4D97-AF65-F5344CB8AC3E}">
        <p14:creationId xmlns:p14="http://schemas.microsoft.com/office/powerpoint/2010/main" val="40318032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So, we developed a Triple micromegas, or TMM, detector. As we can see from this figure, three layers of micromesh form three amplification gap. We call them PA for…, SA for …, TA for ….  To suppress IBF, TMM is designed based on our previous study of DMM. it features  …,</a:t>
            </a:r>
            <a:r>
              <a:rPr lang="zh-CN" altLang="en-US" dirty="0"/>
              <a:t> </a:t>
            </a:r>
            <a:r>
              <a:rPr lang="en-US" altLang="zh-CN" dirty="0"/>
              <a:t>and</a:t>
            </a:r>
            <a:r>
              <a:rPr lang="zh-CN" altLang="en-US" dirty="0"/>
              <a:t> </a:t>
            </a:r>
            <a:r>
              <a:rPr lang="en-US" altLang="zh-CN" dirty="0"/>
              <a:t>crossing</a:t>
            </a:r>
            <a:r>
              <a:rPr lang="zh-CN" altLang="en-US" dirty="0"/>
              <a:t> </a:t>
            </a:r>
            <a:r>
              <a:rPr lang="en-US" altLang="zh-CN" dirty="0"/>
              <a:t>mesh</a:t>
            </a:r>
            <a:r>
              <a:rPr lang="zh-CN" altLang="en-US" dirty="0"/>
              <a:t> </a:t>
            </a:r>
            <a:r>
              <a:rPr lang="en-US" altLang="zh-CN" dirty="0"/>
              <a:t>setting,</a:t>
            </a:r>
            <a:r>
              <a:rPr lang="zh-CN" altLang="en-US" dirty="0"/>
              <a:t> </a:t>
            </a:r>
            <a:r>
              <a:rPr lang="en-US" altLang="zh-CN" dirty="0"/>
              <a:t>which</a:t>
            </a:r>
            <a:r>
              <a:rPr lang="zh-CN" altLang="en-US" dirty="0"/>
              <a:t> </a:t>
            </a:r>
            <a:r>
              <a:rPr lang="en-US" altLang="zh-CN" dirty="0"/>
              <a:t>means</a:t>
            </a:r>
            <a:r>
              <a:rPr lang="zh-CN" altLang="en-US" dirty="0"/>
              <a:t> </a:t>
            </a:r>
            <a:r>
              <a:rPr lang="en-US" altLang="zh-CN" dirty="0"/>
              <a:t>that we set adjacent meshes with a crossing angle. Furthermore, We believe that </a:t>
            </a:r>
            <a:r>
              <a:rPr lang="en-US" altLang="zh-CN" sz="1200" dirty="0">
                <a:solidFill>
                  <a:srgbClr val="C00000"/>
                </a:solidFill>
              </a:rPr>
              <a:t>Ions from the </a:t>
            </a:r>
            <a:r>
              <a:rPr lang="en-US" altLang="zh-CN" sz="1200" b="1" dirty="0">
                <a:solidFill>
                  <a:srgbClr val="C00000"/>
                </a:solidFill>
              </a:rPr>
              <a:t>tertiary</a:t>
            </a:r>
            <a:r>
              <a:rPr lang="en-US" altLang="zh-CN" sz="1200" dirty="0">
                <a:solidFill>
                  <a:srgbClr val="C00000"/>
                </a:solidFill>
              </a:rPr>
              <a:t> amplification could be blocked much easier.</a:t>
            </a:r>
          </a:p>
        </p:txBody>
      </p:sp>
      <p:sp>
        <p:nvSpPr>
          <p:cNvPr id="4" name="灯片编号占位符 3"/>
          <p:cNvSpPr>
            <a:spLocks noGrp="1"/>
          </p:cNvSpPr>
          <p:nvPr>
            <p:ph type="sldNum" sz="quarter" idx="5"/>
          </p:nvPr>
        </p:nvSpPr>
        <p:spPr/>
        <p:txBody>
          <a:bodyPr/>
          <a:lstStyle/>
          <a:p>
            <a:fld id="{6520A275-9AAB-4AB1-B395-2215E131D355}" type="slidenum">
              <a:rPr lang="zh-CN" altLang="en-US" smtClean="0"/>
              <a:t>5</a:t>
            </a:fld>
            <a:endParaRPr lang="zh-CN" altLang="en-US"/>
          </a:p>
        </p:txBody>
      </p:sp>
    </p:spTree>
    <p:extLst>
      <p:ext uri="{BB962C8B-B14F-4D97-AF65-F5344CB8AC3E}">
        <p14:creationId xmlns:p14="http://schemas.microsoft.com/office/powerpoint/2010/main" val="852992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t>TMM is Fabricated with the thermal bonding technique developed at USTC. Thermal bonding films were used to fix the mesh and keep appropriate avalanche gap. Here shows the main process of fabrication. We used a heating roller press to fix the mesh on the PCB. This is the mesh after bonding. Then we cut the excess mesh. Finally, a TMM prototype was fabricated.</a:t>
            </a:r>
          </a:p>
        </p:txBody>
      </p:sp>
      <p:sp>
        <p:nvSpPr>
          <p:cNvPr id="4" name="灯片编号占位符 3"/>
          <p:cNvSpPr>
            <a:spLocks noGrp="1"/>
          </p:cNvSpPr>
          <p:nvPr>
            <p:ph type="sldNum" sz="quarter" idx="5"/>
          </p:nvPr>
        </p:nvSpPr>
        <p:spPr/>
        <p:txBody>
          <a:bodyPr/>
          <a:lstStyle/>
          <a:p>
            <a:fld id="{6520A275-9AAB-4AB1-B395-2215E131D355}" type="slidenum">
              <a:rPr lang="zh-CN" altLang="en-US" smtClean="0"/>
              <a:t>6</a:t>
            </a:fld>
            <a:endParaRPr lang="zh-CN" altLang="en-US"/>
          </a:p>
        </p:txBody>
      </p:sp>
    </p:spTree>
    <p:extLst>
      <p:ext uri="{BB962C8B-B14F-4D97-AF65-F5344CB8AC3E}">
        <p14:creationId xmlns:p14="http://schemas.microsoft.com/office/powerpoint/2010/main" val="4173834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备注占位符 2"/>
              <p:cNvSpPr>
                <a:spLocks noGrp="1"/>
              </p:cNvSpPr>
              <p:nvPr>
                <p:ph type="body" idx="1"/>
              </p:nvPr>
            </p:nvSpPr>
            <p:spPr/>
            <p:txBody>
              <a:bodyPr/>
              <a:lstStyle/>
              <a:p>
                <a:r>
                  <a:rPr lang="en-US" altLang="zh-CN" dirty="0"/>
                  <a:t>We made our first prototype, TMM1. Here is its parameters of meshes,</a:t>
                </a:r>
                <a:r>
                  <a:rPr lang="en-US" altLang="zh-CN" baseline="0" dirty="0"/>
                  <a:t> including mesh density and </a:t>
                </a:r>
                <a:r>
                  <a:rPr lang="en-US" altLang="zh-CN" dirty="0"/>
                  <a:t>Opening Rate,</a:t>
                </a:r>
                <a:r>
                  <a:rPr lang="en-US" altLang="zh-CN" baseline="0" dirty="0"/>
                  <a:t> that is LPI and OR</a:t>
                </a:r>
                <a:r>
                  <a:rPr lang="en-US" altLang="zh-CN" dirty="0"/>
                  <a:t>. Then we characterized its performance. Firstly, its gas gain. It was </a:t>
                </a:r>
                <a:r>
                  <a:rPr lang="en-US" altLang="zh-CN" sz="1200" dirty="0">
                    <a:latin typeface="+mn-ea"/>
                  </a:rPr>
                  <a:t>Tested in </a:t>
                </a:r>
                <a14:m>
                  <m:oMath xmlns:m="http://schemas.openxmlformats.org/officeDocument/2006/math">
                    <m:r>
                      <m:rPr>
                        <m:sty m:val="p"/>
                      </m:rPr>
                      <a:rPr lang="en-US" altLang="zh-CN" sz="1200" b="0" i="0" smtClean="0">
                        <a:latin typeface="Cambria Math" panose="02040503050406030204" pitchFamily="18" charset="0"/>
                      </a:rPr>
                      <m:t>Argon</m:t>
                    </m:r>
                    <m:r>
                      <a:rPr lang="en-US" altLang="zh-CN" sz="1200" b="0" i="0" smtClean="0">
                        <a:latin typeface="Cambria Math" panose="02040503050406030204" pitchFamily="18" charset="0"/>
                      </a:rPr>
                      <m:t> </m:t>
                    </m:r>
                    <m:r>
                      <m:rPr>
                        <m:sty m:val="p"/>
                      </m:rPr>
                      <a:rPr lang="en-US" altLang="zh-CN" sz="1200" b="0" i="0" smtClean="0">
                        <a:latin typeface="Cambria Math" panose="02040503050406030204" pitchFamily="18" charset="0"/>
                      </a:rPr>
                      <m:t>and</m:t>
                    </m:r>
                    <m:r>
                      <a:rPr lang="en-US" altLang="zh-CN" sz="1200" b="0" i="0" smtClean="0">
                        <a:latin typeface="Cambria Math" panose="02040503050406030204" pitchFamily="18" charset="0"/>
                      </a:rPr>
                      <m:t> </m:t>
                    </m:r>
                    <m:r>
                      <m:rPr>
                        <m:sty m:val="p"/>
                      </m:rPr>
                      <a:rPr lang="en-US" altLang="zh-CN" sz="1200" b="0" i="0" smtClean="0">
                        <a:latin typeface="Cambria Math" panose="02040503050406030204" pitchFamily="18" charset="0"/>
                      </a:rPr>
                      <m:t>Carbon</m:t>
                    </m:r>
                    <m:r>
                      <a:rPr lang="en-US" altLang="zh-CN" sz="1200" b="0" i="0" smtClean="0">
                        <a:latin typeface="Cambria Math" panose="02040503050406030204" pitchFamily="18" charset="0"/>
                      </a:rPr>
                      <m:t> </m:t>
                    </m:r>
                    <m:r>
                      <m:rPr>
                        <m:sty m:val="p"/>
                      </m:rPr>
                      <a:rPr lang="en-US" altLang="zh-CN" sz="1200" b="0" i="0" smtClean="0">
                        <a:latin typeface="Cambria Math" panose="02040503050406030204" pitchFamily="18" charset="0"/>
                      </a:rPr>
                      <m:t>dioxide</m:t>
                    </m:r>
                  </m:oMath>
                </a14:m>
                <a:r>
                  <a:rPr lang="en-US" altLang="zh-CN" sz="1200" dirty="0">
                    <a:latin typeface="+mn-ea"/>
                  </a:rPr>
                  <a:t>, with a </a:t>
                </a:r>
                <a:r>
                  <a:rPr lang="en-US" altLang="zh-CN" sz="1200" dirty="0" err="1">
                    <a:latin typeface="+mn-ea"/>
                  </a:rPr>
                  <a:t>ferrum</a:t>
                </a:r>
                <a:r>
                  <a:rPr lang="en-US" altLang="zh-CN" sz="1200" dirty="0">
                    <a:latin typeface="+mn-ea"/>
                  </a:rPr>
                  <a:t> X-ray source. The ratio of electric field strength of PA over drift gap is set to 240 to maximize electron transparency most of the time. We test the combined gain under different PA voltage</a:t>
                </a:r>
                <a:r>
                  <a:rPr lang="en-US" altLang="zh-CN" sz="1200" baseline="0" dirty="0">
                    <a:latin typeface="+mn-ea"/>
                  </a:rPr>
                  <a:t> at 240 Volt SA. It shows that Combined gain can reach up to seven times 10 to the 4. And the typical energy resolution is about 21 percent.</a:t>
                </a:r>
                <a:endParaRPr lang="zh-CN" altLang="en-US" dirty="0"/>
              </a:p>
            </p:txBody>
          </p:sp>
        </mc:Choice>
        <mc:Fallback xmlns="">
          <p:sp>
            <p:nvSpPr>
              <p:cNvPr id="3" name="备注占位符 2"/>
              <p:cNvSpPr>
                <a:spLocks noGrp="1"/>
              </p:cNvSpPr>
              <p:nvPr>
                <p:ph type="body" idx="1"/>
              </p:nvPr>
            </p:nvSpPr>
            <p:spPr/>
            <p:txBody>
              <a:bodyPr/>
              <a:lstStyle/>
              <a:p>
                <a:r>
                  <a:rPr lang="en-US" altLang="zh-CN" dirty="0"/>
                  <a:t>We made our first prototype, TMM1. Then we characterize its performance. Firstly, its gas gain. It was </a:t>
                </a:r>
                <a:r>
                  <a:rPr lang="en-US" altLang="zh-CN" sz="1200" dirty="0">
                    <a:latin typeface="+mn-ea"/>
                  </a:rPr>
                  <a:t>Tested in </a:t>
                </a:r>
                <a:r>
                  <a:rPr lang="en-US" altLang="zh-CN" sz="1200" b="0" i="0">
                    <a:latin typeface="Cambria Math" panose="02040503050406030204" pitchFamily="18" charset="0"/>
                  </a:rPr>
                  <a:t>Ar(93%)+CO_2 (7%)</a:t>
                </a:r>
                <a:r>
                  <a:rPr lang="en-US" altLang="zh-CN" sz="1200" dirty="0">
                    <a:latin typeface="+mn-ea"/>
                  </a:rPr>
                  <a:t>, with a </a:t>
                </a:r>
                <a:r>
                  <a:rPr lang="en-US" altLang="zh-CN" sz="1200" dirty="0" err="1">
                    <a:latin typeface="+mn-ea"/>
                  </a:rPr>
                  <a:t>ferrum</a:t>
                </a:r>
                <a:r>
                  <a:rPr lang="en-US" altLang="zh-CN" sz="1200" dirty="0">
                    <a:latin typeface="+mn-ea"/>
                  </a:rPr>
                  <a:t> source. The ratio of electric field strength of PA over drift region is set to 240 to maximize electron transparency most of the time. We test the combined gain under different PA voltage</a:t>
                </a:r>
                <a:r>
                  <a:rPr lang="en-US" altLang="zh-CN" sz="1200" baseline="0" dirty="0">
                    <a:latin typeface="+mn-ea"/>
                  </a:rPr>
                  <a:t> at 240 Volt SA. It shows that Combined gain can reach up to seven times 10 to the 4. And the typical energy resolution is about 21 percent.</a:t>
                </a:r>
                <a:endParaRPr lang="zh-CN" altLang="en-US" dirty="0"/>
              </a:p>
            </p:txBody>
          </p:sp>
        </mc:Fallback>
      </mc:AlternateContent>
      <p:sp>
        <p:nvSpPr>
          <p:cNvPr id="4" name="灯片编号占位符 3"/>
          <p:cNvSpPr>
            <a:spLocks noGrp="1"/>
          </p:cNvSpPr>
          <p:nvPr>
            <p:ph type="sldNum" sz="quarter" idx="5"/>
          </p:nvPr>
        </p:nvSpPr>
        <p:spPr/>
        <p:txBody>
          <a:bodyPr/>
          <a:lstStyle/>
          <a:p>
            <a:fld id="{6520A275-9AAB-4AB1-B395-2215E131D355}" type="slidenum">
              <a:rPr lang="zh-CN" altLang="en-US" smtClean="0"/>
              <a:t>7</a:t>
            </a:fld>
            <a:endParaRPr lang="zh-CN" altLang="en-US"/>
          </a:p>
        </p:txBody>
      </p:sp>
    </p:spTree>
    <p:extLst>
      <p:ext uri="{BB962C8B-B14F-4D97-AF65-F5344CB8AC3E}">
        <p14:creationId xmlns:p14="http://schemas.microsoft.com/office/powerpoint/2010/main" val="4030061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Then we measured the IBF ratio by current. The IBF ratio is defined as I-drift minus I-primary over I-anode, where I primary means the current induced by primary ionization on drift cathode. All these current were measured respectively by a Keithley </a:t>
            </a:r>
            <a:r>
              <a:rPr lang="en-US" altLang="zh-CN" dirty="0" err="1"/>
              <a:t>picoammeter</a:t>
            </a:r>
            <a:r>
              <a:rPr lang="en-US" altLang="zh-CN" dirty="0"/>
              <a:t> with about 10 femtoampere resolution. When we measured the current of one certain electrode, the electrode was grounded.</a:t>
            </a:r>
            <a:endParaRPr lang="zh-CN" altLang="en-US"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8</a:t>
            </a:fld>
            <a:endParaRPr lang="zh-CN" altLang="en-US"/>
          </a:p>
        </p:txBody>
      </p:sp>
    </p:spTree>
    <p:extLst>
      <p:ext uri="{BB962C8B-B14F-4D97-AF65-F5344CB8AC3E}">
        <p14:creationId xmlns:p14="http://schemas.microsoft.com/office/powerpoint/2010/main" val="31593115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Here shows the result of IBF ratio. We measured IBF ratio under different voltage setting. This diagram shows the result of DMM and TMM. TMM achieved the IBF ratio down to about 3 times 10 to the </a:t>
            </a:r>
            <a:r>
              <a:rPr lang="en-US" altLang="zh-CN" dirty="0" err="1"/>
              <a:t>negtive</a:t>
            </a:r>
            <a:r>
              <a:rPr lang="en-US" altLang="zh-CN" dirty="0"/>
              <a:t> five. The ratio is higher for PA650V. And We could find that IBF of TMM is about one order of magnitude better than that of DMM</a:t>
            </a:r>
            <a:endParaRPr lang="zh-CN" altLang="en-US" dirty="0"/>
          </a:p>
        </p:txBody>
      </p:sp>
      <p:sp>
        <p:nvSpPr>
          <p:cNvPr id="4" name="灯片编号占位符 3"/>
          <p:cNvSpPr>
            <a:spLocks noGrp="1"/>
          </p:cNvSpPr>
          <p:nvPr>
            <p:ph type="sldNum" sz="quarter" idx="5"/>
          </p:nvPr>
        </p:nvSpPr>
        <p:spPr/>
        <p:txBody>
          <a:bodyPr/>
          <a:lstStyle/>
          <a:p>
            <a:fld id="{6520A275-9AAB-4AB1-B395-2215E131D355}" type="slidenum">
              <a:rPr lang="zh-CN" altLang="en-US" smtClean="0"/>
              <a:t>9</a:t>
            </a:fld>
            <a:endParaRPr lang="zh-CN" altLang="en-US"/>
          </a:p>
        </p:txBody>
      </p:sp>
    </p:spTree>
    <p:extLst>
      <p:ext uri="{BB962C8B-B14F-4D97-AF65-F5344CB8AC3E}">
        <p14:creationId xmlns:p14="http://schemas.microsoft.com/office/powerpoint/2010/main" val="4224417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5B33301-A05B-42EE-BF94-B71CD24FD631}"/>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3F391834-A5E6-428F-B203-5010BD022A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14A1E487-E2BC-4D3A-89DB-A003E6F9E7E8}"/>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8C54DB72-F2C4-4D42-8468-1DA08CA75F33}"/>
              </a:ext>
            </a:extLst>
          </p:cNvPr>
          <p:cNvSpPr>
            <a:spLocks noGrp="1"/>
          </p:cNvSpPr>
          <p:nvPr>
            <p:ph type="ftr" sz="quarter" idx="11"/>
          </p:nvPr>
        </p:nvSpPr>
        <p:spPr/>
        <p:txBody>
          <a:bodyPr/>
          <a:lstStyle/>
          <a:p>
            <a:r>
              <a:rPr lang="en-US" altLang="zh-CN"/>
              <a:t>Outline</a:t>
            </a:r>
            <a:endParaRPr lang="zh-CN" altLang="en-US"/>
          </a:p>
        </p:txBody>
      </p:sp>
      <p:sp>
        <p:nvSpPr>
          <p:cNvPr id="6" name="灯片编号占位符 5">
            <a:extLst>
              <a:ext uri="{FF2B5EF4-FFF2-40B4-BE49-F238E27FC236}">
                <a16:creationId xmlns:a16="http://schemas.microsoft.com/office/drawing/2014/main" id="{EF885513-F629-4818-826D-B8D736B7B36C}"/>
              </a:ext>
            </a:extLst>
          </p:cNvPr>
          <p:cNvSpPr>
            <a:spLocks noGrp="1"/>
          </p:cNvSpPr>
          <p:nvPr>
            <p:ph type="sldNum" sz="quarter" idx="12"/>
          </p:nvPr>
        </p:nvSpPr>
        <p:spPr/>
        <p:txBody>
          <a:body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2026686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819BCB-9BCE-4C66-B3D1-4274044BF2B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F775F94B-6C9E-497D-81EF-35B1B4AB912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27EF08B-EBE1-45BF-B4A1-6BBCCE2B1974}"/>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6C889560-E76A-4C91-B4D8-0487B264D709}"/>
              </a:ext>
            </a:extLst>
          </p:cNvPr>
          <p:cNvSpPr>
            <a:spLocks noGrp="1"/>
          </p:cNvSpPr>
          <p:nvPr>
            <p:ph type="ftr" sz="quarter" idx="11"/>
          </p:nvPr>
        </p:nvSpPr>
        <p:spPr/>
        <p:txBody>
          <a:bodyPr/>
          <a:lstStyle/>
          <a:p>
            <a:r>
              <a:rPr lang="en-US" altLang="zh-CN"/>
              <a:t>Outline</a:t>
            </a:r>
            <a:endParaRPr lang="zh-CN" altLang="en-US"/>
          </a:p>
        </p:txBody>
      </p:sp>
      <p:sp>
        <p:nvSpPr>
          <p:cNvPr id="6" name="灯片编号占位符 5">
            <a:extLst>
              <a:ext uri="{FF2B5EF4-FFF2-40B4-BE49-F238E27FC236}">
                <a16:creationId xmlns:a16="http://schemas.microsoft.com/office/drawing/2014/main" id="{0C1C617A-AA54-4F10-840A-B0B4DC223FE3}"/>
              </a:ext>
            </a:extLst>
          </p:cNvPr>
          <p:cNvSpPr>
            <a:spLocks noGrp="1"/>
          </p:cNvSpPr>
          <p:nvPr>
            <p:ph type="sldNum" sz="quarter" idx="12"/>
          </p:nvPr>
        </p:nvSpPr>
        <p:spPr/>
        <p:txBody>
          <a:body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1866228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5B8DCB98-25FF-4201-8EF2-012C18B3461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02F548B3-6DC7-4747-8008-E94365CCED79}"/>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9D56BA0-A3FC-4B63-9262-1B79B067F54C}"/>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C81B7501-FE4E-4897-87CC-DFC4A7D1B2A3}"/>
              </a:ext>
            </a:extLst>
          </p:cNvPr>
          <p:cNvSpPr>
            <a:spLocks noGrp="1"/>
          </p:cNvSpPr>
          <p:nvPr>
            <p:ph type="ftr" sz="quarter" idx="11"/>
          </p:nvPr>
        </p:nvSpPr>
        <p:spPr/>
        <p:txBody>
          <a:bodyPr/>
          <a:lstStyle/>
          <a:p>
            <a:r>
              <a:rPr lang="en-US" altLang="zh-CN"/>
              <a:t>Outline</a:t>
            </a:r>
            <a:endParaRPr lang="zh-CN" altLang="en-US"/>
          </a:p>
        </p:txBody>
      </p:sp>
      <p:sp>
        <p:nvSpPr>
          <p:cNvPr id="6" name="灯片编号占位符 5">
            <a:extLst>
              <a:ext uri="{FF2B5EF4-FFF2-40B4-BE49-F238E27FC236}">
                <a16:creationId xmlns:a16="http://schemas.microsoft.com/office/drawing/2014/main" id="{6D6B6830-B4A5-4B95-B39C-3D1979F32B7A}"/>
              </a:ext>
            </a:extLst>
          </p:cNvPr>
          <p:cNvSpPr>
            <a:spLocks noGrp="1"/>
          </p:cNvSpPr>
          <p:nvPr>
            <p:ph type="sldNum" sz="quarter" idx="12"/>
          </p:nvPr>
        </p:nvSpPr>
        <p:spPr/>
        <p:txBody>
          <a:body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2848619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id="{87D62388-AF75-4F08-8375-015741C8ED62}"/>
              </a:ext>
            </a:extLst>
          </p:cNvPr>
          <p:cNvSpPr/>
          <p:nvPr userDrawn="1"/>
        </p:nvSpPr>
        <p:spPr>
          <a:xfrm>
            <a:off x="0" y="6507248"/>
            <a:ext cx="12192000" cy="365126"/>
          </a:xfrm>
          <a:prstGeom prst="rect">
            <a:avLst/>
          </a:prstGeom>
          <a:solidFill>
            <a:schemeClr val="accent1">
              <a:lumMod val="5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itle 1"/>
          <p:cNvSpPr>
            <a:spLocks noGrp="1"/>
          </p:cNvSpPr>
          <p:nvPr>
            <p:ph type="title"/>
          </p:nvPr>
        </p:nvSpPr>
        <p:spPr>
          <a:xfrm>
            <a:off x="845127" y="0"/>
            <a:ext cx="10515600" cy="1046205"/>
          </a:xfrm>
        </p:spPr>
        <p:txBody>
          <a:bodyPr/>
          <a:lstStyle>
            <a:lvl1pPr>
              <a:defRPr>
                <a:solidFill>
                  <a:schemeClr val="bg1"/>
                </a:solidFill>
              </a:defRPr>
            </a:lvl1pPr>
          </a:lstStyle>
          <a:p>
            <a:r>
              <a:rPr lang="zh-CN" altLang="en-US" dirty="0"/>
              <a:t>单击此处编辑母版标题样式</a:t>
            </a:r>
            <a:endParaRPr lang="en-US" dirty="0"/>
          </a:p>
        </p:txBody>
      </p:sp>
      <p:sp>
        <p:nvSpPr>
          <p:cNvPr id="3" name="Content Placeholder 2"/>
          <p:cNvSpPr>
            <a:spLocks noGrp="1"/>
          </p:cNvSpPr>
          <p:nvPr>
            <p:ph idx="1"/>
          </p:nvPr>
        </p:nvSpPr>
        <p:spPr>
          <a:xfrm>
            <a:off x="838200" y="1359243"/>
            <a:ext cx="10515600" cy="4819135"/>
          </a:xfrm>
        </p:spPr>
        <p:txBody>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6" name="Slide Number Placeholder 5"/>
          <p:cNvSpPr>
            <a:spLocks noGrp="1"/>
          </p:cNvSpPr>
          <p:nvPr>
            <p:ph type="sldNum" sz="quarter" idx="12"/>
          </p:nvPr>
        </p:nvSpPr>
        <p:spPr>
          <a:xfrm>
            <a:off x="9260078" y="6507248"/>
            <a:ext cx="2743200" cy="365125"/>
          </a:xfrm>
        </p:spPr>
        <p:txBody>
          <a:bodyPr/>
          <a:lstStyle>
            <a:lvl1pPr>
              <a:defRPr sz="1800" b="1">
                <a:solidFill>
                  <a:schemeClr val="bg1"/>
                </a:solidFill>
                <a:latin typeface="+mn-lt"/>
              </a:defRPr>
            </a:lvl1pPr>
          </a:lstStyle>
          <a:p>
            <a:fld id="{F88E58DB-BE7D-42D5-AFD0-58240E8AE8F4}" type="slidenum">
              <a:rPr lang="zh-CN" altLang="en-US" smtClean="0"/>
              <a:pPr/>
              <a:t>‹#›</a:t>
            </a:fld>
            <a:endParaRPr lang="zh-CN" altLang="en-US" dirty="0"/>
          </a:p>
        </p:txBody>
      </p:sp>
      <p:sp>
        <p:nvSpPr>
          <p:cNvPr id="13" name="矩形 12">
            <a:extLst>
              <a:ext uri="{FF2B5EF4-FFF2-40B4-BE49-F238E27FC236}">
                <a16:creationId xmlns:a16="http://schemas.microsoft.com/office/drawing/2014/main" id="{13F13E5D-3EF9-401C-A2FD-6E3F84341648}"/>
              </a:ext>
            </a:extLst>
          </p:cNvPr>
          <p:cNvSpPr/>
          <p:nvPr userDrawn="1"/>
        </p:nvSpPr>
        <p:spPr>
          <a:xfrm>
            <a:off x="0" y="0"/>
            <a:ext cx="12192000" cy="104620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
        <p:nvSpPr>
          <p:cNvPr id="26" name="SmartArt 占位符 25">
            <a:extLst>
              <a:ext uri="{FF2B5EF4-FFF2-40B4-BE49-F238E27FC236}">
                <a16:creationId xmlns:a16="http://schemas.microsoft.com/office/drawing/2014/main" id="{74F74C7C-D53E-44A4-8F26-C0581001E13D}"/>
              </a:ext>
            </a:extLst>
          </p:cNvPr>
          <p:cNvSpPr>
            <a:spLocks noGrp="1"/>
          </p:cNvSpPr>
          <p:nvPr>
            <p:ph type="dgm" sz="quarter" idx="14"/>
          </p:nvPr>
        </p:nvSpPr>
        <p:spPr>
          <a:xfrm>
            <a:off x="-1" y="6507246"/>
            <a:ext cx="11360727" cy="350753"/>
          </a:xfrm>
        </p:spPr>
        <p:txBody>
          <a:bodyPr/>
          <a:lstStyle/>
          <a:p>
            <a:endParaRPr lang="zh-CN" altLang="en-US" dirty="0"/>
          </a:p>
        </p:txBody>
      </p:sp>
    </p:spTree>
    <p:extLst>
      <p:ext uri="{BB962C8B-B14F-4D97-AF65-F5344CB8AC3E}">
        <p14:creationId xmlns:p14="http://schemas.microsoft.com/office/powerpoint/2010/main" val="3434078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0A1568-2B7C-4A9C-922C-5FE0B4246AF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FD52DEE-AB44-4CF6-BA31-43783848E1A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344CB09-EE2D-4235-9E61-ACCC041E9BB2}"/>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1EE5CD9E-EAB7-4755-B405-27BD4D5351B9}"/>
              </a:ext>
            </a:extLst>
          </p:cNvPr>
          <p:cNvSpPr>
            <a:spLocks noGrp="1"/>
          </p:cNvSpPr>
          <p:nvPr>
            <p:ph type="ftr" sz="quarter" idx="11"/>
          </p:nvPr>
        </p:nvSpPr>
        <p:spPr/>
        <p:txBody>
          <a:bodyPr/>
          <a:lstStyle/>
          <a:p>
            <a:r>
              <a:rPr lang="en-US" altLang="zh-CN"/>
              <a:t>Outline</a:t>
            </a:r>
            <a:endParaRPr lang="zh-CN" altLang="en-US"/>
          </a:p>
        </p:txBody>
      </p:sp>
      <p:sp>
        <p:nvSpPr>
          <p:cNvPr id="6" name="灯片编号占位符 5">
            <a:extLst>
              <a:ext uri="{FF2B5EF4-FFF2-40B4-BE49-F238E27FC236}">
                <a16:creationId xmlns:a16="http://schemas.microsoft.com/office/drawing/2014/main" id="{D0434781-E78B-4AE8-9488-88190F1460E8}"/>
              </a:ext>
            </a:extLst>
          </p:cNvPr>
          <p:cNvSpPr>
            <a:spLocks noGrp="1"/>
          </p:cNvSpPr>
          <p:nvPr>
            <p:ph type="sldNum" sz="quarter" idx="12"/>
          </p:nvPr>
        </p:nvSpPr>
        <p:spPr/>
        <p:txBody>
          <a:body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2645741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E04E9CF-1ED4-432D-9B60-ED0E78AA561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5E34D962-FB95-457D-8307-3D93219995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E173B515-67DE-49C5-A234-EFF33FC76CB4}"/>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A297796A-6098-43FD-BEBC-90C2C8086319}"/>
              </a:ext>
            </a:extLst>
          </p:cNvPr>
          <p:cNvSpPr>
            <a:spLocks noGrp="1"/>
          </p:cNvSpPr>
          <p:nvPr>
            <p:ph type="ftr" sz="quarter" idx="11"/>
          </p:nvPr>
        </p:nvSpPr>
        <p:spPr/>
        <p:txBody>
          <a:bodyPr/>
          <a:lstStyle/>
          <a:p>
            <a:r>
              <a:rPr lang="en-US" altLang="zh-CN"/>
              <a:t>Outline</a:t>
            </a:r>
            <a:endParaRPr lang="zh-CN" altLang="en-US"/>
          </a:p>
        </p:txBody>
      </p:sp>
      <p:sp>
        <p:nvSpPr>
          <p:cNvPr id="6" name="灯片编号占位符 5">
            <a:extLst>
              <a:ext uri="{FF2B5EF4-FFF2-40B4-BE49-F238E27FC236}">
                <a16:creationId xmlns:a16="http://schemas.microsoft.com/office/drawing/2014/main" id="{B4608031-5808-4424-BD11-B02486F283AE}"/>
              </a:ext>
            </a:extLst>
          </p:cNvPr>
          <p:cNvSpPr>
            <a:spLocks noGrp="1"/>
          </p:cNvSpPr>
          <p:nvPr>
            <p:ph type="sldNum" sz="quarter" idx="12"/>
          </p:nvPr>
        </p:nvSpPr>
        <p:spPr/>
        <p:txBody>
          <a:body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4109073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9178E95-6A13-4B82-9AF6-45F35FF67A8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A6A1939-6CE2-4D9A-B94F-40B6DF430AA6}"/>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B7F0CA71-8A1E-4873-BF78-42047ECCE86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2E01D91D-08E0-4976-95D5-E832306DFE6C}"/>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A6B7777D-BF26-493D-B5F7-948CFADA1C34}"/>
              </a:ext>
            </a:extLst>
          </p:cNvPr>
          <p:cNvSpPr>
            <a:spLocks noGrp="1"/>
          </p:cNvSpPr>
          <p:nvPr>
            <p:ph type="ftr" sz="quarter" idx="11"/>
          </p:nvPr>
        </p:nvSpPr>
        <p:spPr/>
        <p:txBody>
          <a:bodyPr/>
          <a:lstStyle/>
          <a:p>
            <a:r>
              <a:rPr lang="en-US" altLang="zh-CN"/>
              <a:t>Outline</a:t>
            </a:r>
            <a:endParaRPr lang="zh-CN" altLang="en-US"/>
          </a:p>
        </p:txBody>
      </p:sp>
      <p:sp>
        <p:nvSpPr>
          <p:cNvPr id="7" name="灯片编号占位符 6">
            <a:extLst>
              <a:ext uri="{FF2B5EF4-FFF2-40B4-BE49-F238E27FC236}">
                <a16:creationId xmlns:a16="http://schemas.microsoft.com/office/drawing/2014/main" id="{84962F43-A6F8-41F2-BDD7-8C95A3C09E21}"/>
              </a:ext>
            </a:extLst>
          </p:cNvPr>
          <p:cNvSpPr>
            <a:spLocks noGrp="1"/>
          </p:cNvSpPr>
          <p:nvPr>
            <p:ph type="sldNum" sz="quarter" idx="12"/>
          </p:nvPr>
        </p:nvSpPr>
        <p:spPr/>
        <p:txBody>
          <a:body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3294253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4CC1194-714B-407B-9AE6-414989DBE6F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609E514F-1D18-4156-B782-8B66E6A8A4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F7D0B920-8C3B-42A2-B44F-E9758565F6C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EF4E5EBF-0B1D-4EC9-8EDA-683C22F343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031F9B7E-63E6-4C9B-A826-8694BC5052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9695C4B2-94E8-4A44-A4EA-BEC83F9D14B7}"/>
              </a:ext>
            </a:extLst>
          </p:cNvPr>
          <p:cNvSpPr>
            <a:spLocks noGrp="1"/>
          </p:cNvSpPr>
          <p:nvPr>
            <p:ph type="dt" sz="half" idx="10"/>
          </p:nvPr>
        </p:nvSpPr>
        <p:spPr/>
        <p:txBody>
          <a:bodyPr/>
          <a:lstStyle/>
          <a:p>
            <a:endParaRPr lang="zh-CN" altLang="en-US"/>
          </a:p>
        </p:txBody>
      </p:sp>
      <p:sp>
        <p:nvSpPr>
          <p:cNvPr id="8" name="页脚占位符 7">
            <a:extLst>
              <a:ext uri="{FF2B5EF4-FFF2-40B4-BE49-F238E27FC236}">
                <a16:creationId xmlns:a16="http://schemas.microsoft.com/office/drawing/2014/main" id="{992F84C0-7E88-402A-AE44-677235693498}"/>
              </a:ext>
            </a:extLst>
          </p:cNvPr>
          <p:cNvSpPr>
            <a:spLocks noGrp="1"/>
          </p:cNvSpPr>
          <p:nvPr>
            <p:ph type="ftr" sz="quarter" idx="11"/>
          </p:nvPr>
        </p:nvSpPr>
        <p:spPr/>
        <p:txBody>
          <a:bodyPr/>
          <a:lstStyle/>
          <a:p>
            <a:r>
              <a:rPr lang="en-US" altLang="zh-CN"/>
              <a:t>Outline</a:t>
            </a:r>
            <a:endParaRPr lang="zh-CN" altLang="en-US"/>
          </a:p>
        </p:txBody>
      </p:sp>
      <p:sp>
        <p:nvSpPr>
          <p:cNvPr id="9" name="灯片编号占位符 8">
            <a:extLst>
              <a:ext uri="{FF2B5EF4-FFF2-40B4-BE49-F238E27FC236}">
                <a16:creationId xmlns:a16="http://schemas.microsoft.com/office/drawing/2014/main" id="{75BE2F5E-E2BE-4CD3-80BE-C567EDDFC17D}"/>
              </a:ext>
            </a:extLst>
          </p:cNvPr>
          <p:cNvSpPr>
            <a:spLocks noGrp="1"/>
          </p:cNvSpPr>
          <p:nvPr>
            <p:ph type="sldNum" sz="quarter" idx="12"/>
          </p:nvPr>
        </p:nvSpPr>
        <p:spPr/>
        <p:txBody>
          <a:body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1287413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EE29A76-B2F8-425C-8E5A-6407EDBE4E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07BDEFE8-50EB-4808-8D97-657404782C8B}"/>
              </a:ext>
            </a:extLst>
          </p:cNvPr>
          <p:cNvSpPr>
            <a:spLocks noGrp="1"/>
          </p:cNvSpPr>
          <p:nvPr>
            <p:ph type="dt" sz="half" idx="10"/>
          </p:nvPr>
        </p:nvSpPr>
        <p:spPr/>
        <p:txBody>
          <a:bodyPr/>
          <a:lstStyle/>
          <a:p>
            <a:endParaRPr lang="zh-CN" altLang="en-US"/>
          </a:p>
        </p:txBody>
      </p:sp>
      <p:sp>
        <p:nvSpPr>
          <p:cNvPr id="4" name="页脚占位符 3">
            <a:extLst>
              <a:ext uri="{FF2B5EF4-FFF2-40B4-BE49-F238E27FC236}">
                <a16:creationId xmlns:a16="http://schemas.microsoft.com/office/drawing/2014/main" id="{A3531C85-7C71-42C1-94CC-9BEF8475770D}"/>
              </a:ext>
            </a:extLst>
          </p:cNvPr>
          <p:cNvSpPr>
            <a:spLocks noGrp="1"/>
          </p:cNvSpPr>
          <p:nvPr>
            <p:ph type="ftr" sz="quarter" idx="11"/>
          </p:nvPr>
        </p:nvSpPr>
        <p:spPr/>
        <p:txBody>
          <a:bodyPr/>
          <a:lstStyle/>
          <a:p>
            <a:r>
              <a:rPr lang="en-US" altLang="zh-CN"/>
              <a:t>Outline</a:t>
            </a:r>
            <a:endParaRPr lang="zh-CN" altLang="en-US"/>
          </a:p>
        </p:txBody>
      </p:sp>
      <p:sp>
        <p:nvSpPr>
          <p:cNvPr id="5" name="灯片编号占位符 4">
            <a:extLst>
              <a:ext uri="{FF2B5EF4-FFF2-40B4-BE49-F238E27FC236}">
                <a16:creationId xmlns:a16="http://schemas.microsoft.com/office/drawing/2014/main" id="{304A57AF-9BB6-46C9-BF01-0A99DF7BAE16}"/>
              </a:ext>
            </a:extLst>
          </p:cNvPr>
          <p:cNvSpPr>
            <a:spLocks noGrp="1"/>
          </p:cNvSpPr>
          <p:nvPr>
            <p:ph type="sldNum" sz="quarter" idx="12"/>
          </p:nvPr>
        </p:nvSpPr>
        <p:spPr/>
        <p:txBody>
          <a:body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1926651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EE79FD52-0994-4B3C-A034-DA053E4B92D9}"/>
              </a:ext>
            </a:extLst>
          </p:cNvPr>
          <p:cNvSpPr>
            <a:spLocks noGrp="1"/>
          </p:cNvSpPr>
          <p:nvPr>
            <p:ph type="dt" sz="half" idx="10"/>
          </p:nvPr>
        </p:nvSpPr>
        <p:spPr/>
        <p:txBody>
          <a:bodyPr/>
          <a:lstStyle/>
          <a:p>
            <a:endParaRPr lang="zh-CN" altLang="en-US"/>
          </a:p>
        </p:txBody>
      </p:sp>
      <p:sp>
        <p:nvSpPr>
          <p:cNvPr id="3" name="页脚占位符 2">
            <a:extLst>
              <a:ext uri="{FF2B5EF4-FFF2-40B4-BE49-F238E27FC236}">
                <a16:creationId xmlns:a16="http://schemas.microsoft.com/office/drawing/2014/main" id="{0E660C7F-1500-4CAC-890C-49019A3656B2}"/>
              </a:ext>
            </a:extLst>
          </p:cNvPr>
          <p:cNvSpPr>
            <a:spLocks noGrp="1"/>
          </p:cNvSpPr>
          <p:nvPr>
            <p:ph type="ftr" sz="quarter" idx="11"/>
          </p:nvPr>
        </p:nvSpPr>
        <p:spPr/>
        <p:txBody>
          <a:bodyPr/>
          <a:lstStyle/>
          <a:p>
            <a:r>
              <a:rPr lang="en-US" altLang="zh-CN"/>
              <a:t>Outline</a:t>
            </a:r>
            <a:endParaRPr lang="zh-CN" altLang="en-US"/>
          </a:p>
        </p:txBody>
      </p:sp>
      <p:sp>
        <p:nvSpPr>
          <p:cNvPr id="4" name="灯片编号占位符 3">
            <a:extLst>
              <a:ext uri="{FF2B5EF4-FFF2-40B4-BE49-F238E27FC236}">
                <a16:creationId xmlns:a16="http://schemas.microsoft.com/office/drawing/2014/main" id="{E6E1CC35-463B-454C-8CFC-2D3F1F3F62E2}"/>
              </a:ext>
            </a:extLst>
          </p:cNvPr>
          <p:cNvSpPr>
            <a:spLocks noGrp="1"/>
          </p:cNvSpPr>
          <p:nvPr>
            <p:ph type="sldNum" sz="quarter" idx="12"/>
          </p:nvPr>
        </p:nvSpPr>
        <p:spPr/>
        <p:txBody>
          <a:body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641914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334462-53CB-453D-B6DD-9E1BAA5B69E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109EE74C-E3A8-4123-9775-D1DAEC4FC4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4C549128-F298-40CF-9E89-6F0D229ADC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DB02ADBE-7F1C-44A2-92EA-5AF1F8C79BC9}"/>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675BD4BC-837E-42D5-A729-91146E077D72}"/>
              </a:ext>
            </a:extLst>
          </p:cNvPr>
          <p:cNvSpPr>
            <a:spLocks noGrp="1"/>
          </p:cNvSpPr>
          <p:nvPr>
            <p:ph type="ftr" sz="quarter" idx="11"/>
          </p:nvPr>
        </p:nvSpPr>
        <p:spPr/>
        <p:txBody>
          <a:bodyPr/>
          <a:lstStyle/>
          <a:p>
            <a:r>
              <a:rPr lang="en-US" altLang="zh-CN"/>
              <a:t>Outline</a:t>
            </a:r>
            <a:endParaRPr lang="zh-CN" altLang="en-US"/>
          </a:p>
        </p:txBody>
      </p:sp>
      <p:sp>
        <p:nvSpPr>
          <p:cNvPr id="7" name="灯片编号占位符 6">
            <a:extLst>
              <a:ext uri="{FF2B5EF4-FFF2-40B4-BE49-F238E27FC236}">
                <a16:creationId xmlns:a16="http://schemas.microsoft.com/office/drawing/2014/main" id="{AF73A217-ECDF-43AF-812D-899B00379E7B}"/>
              </a:ext>
            </a:extLst>
          </p:cNvPr>
          <p:cNvSpPr>
            <a:spLocks noGrp="1"/>
          </p:cNvSpPr>
          <p:nvPr>
            <p:ph type="sldNum" sz="quarter" idx="12"/>
          </p:nvPr>
        </p:nvSpPr>
        <p:spPr/>
        <p:txBody>
          <a:body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1718244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550E94-3AC0-4A2B-8A06-DF1FC6825DE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7D84E4A2-15A3-4EAD-B688-2BD57788EA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54302CBE-DF5B-4F16-8F55-D374B21A47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45A944E8-C784-4BCB-83F8-03C626909A5A}"/>
              </a:ext>
            </a:extLst>
          </p:cNvPr>
          <p:cNvSpPr>
            <a:spLocks noGrp="1"/>
          </p:cNvSpPr>
          <p:nvPr>
            <p:ph type="dt" sz="half" idx="10"/>
          </p:nvPr>
        </p:nvSpPr>
        <p:spPr/>
        <p:txBody>
          <a:bodyPr/>
          <a:lstStyle/>
          <a:p>
            <a:endParaRPr lang="zh-CN" altLang="en-US"/>
          </a:p>
        </p:txBody>
      </p:sp>
      <p:sp>
        <p:nvSpPr>
          <p:cNvPr id="6" name="页脚占位符 5">
            <a:extLst>
              <a:ext uri="{FF2B5EF4-FFF2-40B4-BE49-F238E27FC236}">
                <a16:creationId xmlns:a16="http://schemas.microsoft.com/office/drawing/2014/main" id="{93DE3D4A-5E13-4379-9A95-89F5A771B94A}"/>
              </a:ext>
            </a:extLst>
          </p:cNvPr>
          <p:cNvSpPr>
            <a:spLocks noGrp="1"/>
          </p:cNvSpPr>
          <p:nvPr>
            <p:ph type="ftr" sz="quarter" idx="11"/>
          </p:nvPr>
        </p:nvSpPr>
        <p:spPr/>
        <p:txBody>
          <a:bodyPr/>
          <a:lstStyle/>
          <a:p>
            <a:r>
              <a:rPr lang="en-US" altLang="zh-CN"/>
              <a:t>Outline</a:t>
            </a:r>
            <a:endParaRPr lang="zh-CN" altLang="en-US"/>
          </a:p>
        </p:txBody>
      </p:sp>
      <p:sp>
        <p:nvSpPr>
          <p:cNvPr id="7" name="灯片编号占位符 6">
            <a:extLst>
              <a:ext uri="{FF2B5EF4-FFF2-40B4-BE49-F238E27FC236}">
                <a16:creationId xmlns:a16="http://schemas.microsoft.com/office/drawing/2014/main" id="{564AAA9C-4B89-4DAF-8A12-3B225FDABE4F}"/>
              </a:ext>
            </a:extLst>
          </p:cNvPr>
          <p:cNvSpPr>
            <a:spLocks noGrp="1"/>
          </p:cNvSpPr>
          <p:nvPr>
            <p:ph type="sldNum" sz="quarter" idx="12"/>
          </p:nvPr>
        </p:nvSpPr>
        <p:spPr/>
        <p:txBody>
          <a:body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1073141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A9956C0E-06D4-4BCE-8ABF-BB94392BFD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A960531B-0AF4-45C2-9A3A-7F58AA51B3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0578482-291E-45A7-B99D-B2E85A023E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a:extLst>
              <a:ext uri="{FF2B5EF4-FFF2-40B4-BE49-F238E27FC236}">
                <a16:creationId xmlns:a16="http://schemas.microsoft.com/office/drawing/2014/main" id="{3FCA72C7-E7BC-4D51-A006-40C2E5FC31F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zh-CN"/>
              <a:t>Outline</a:t>
            </a:r>
            <a:endParaRPr lang="zh-CN" altLang="en-US"/>
          </a:p>
        </p:txBody>
      </p:sp>
      <p:sp>
        <p:nvSpPr>
          <p:cNvPr id="6" name="灯片编号占位符 5">
            <a:extLst>
              <a:ext uri="{FF2B5EF4-FFF2-40B4-BE49-F238E27FC236}">
                <a16:creationId xmlns:a16="http://schemas.microsoft.com/office/drawing/2014/main" id="{5DE8B0BA-3F23-49EF-AAD5-1FE3EB406E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6D7320-D43C-4581-9702-3086503425F3}" type="slidenum">
              <a:rPr lang="zh-CN" altLang="en-US" smtClean="0"/>
              <a:t>‹#›</a:t>
            </a:fld>
            <a:endParaRPr lang="zh-CN" altLang="en-US"/>
          </a:p>
        </p:txBody>
      </p:sp>
    </p:spTree>
    <p:extLst>
      <p:ext uri="{BB962C8B-B14F-4D97-AF65-F5344CB8AC3E}">
        <p14:creationId xmlns:p14="http://schemas.microsoft.com/office/powerpoint/2010/main" val="1620686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28.png"/><Relationship Id="rId4" Type="http://schemas.openxmlformats.org/officeDocument/2006/relationships/image" Target="../media/image26.emf"/></Relationships>
</file>

<file path=ppt/slides/_rels/slide1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8.emf"/></Relationships>
</file>

<file path=ppt/slides/_rels/slide13.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0.emf"/></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image" Target="../media/image32.emf"/><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chart" Target="../charts/chart1.xml"/><Relationship Id="rId1" Type="http://schemas.openxmlformats.org/officeDocument/2006/relationships/slideLayout" Target="../slideLayouts/slideLayout12.xml"/><Relationship Id="rId5" Type="http://schemas.openxmlformats.org/officeDocument/2006/relationships/image" Target="../media/image37.tmp"/><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40.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tmp"/><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2.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0.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emf"/><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0.png"/><Relationship Id="rId4" Type="http://schemas.openxmlformats.org/officeDocument/2006/relationships/image" Target="../media/image19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2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7176A36-9055-4F62-BF67-9C1046A36B76}"/>
              </a:ext>
            </a:extLst>
          </p:cNvPr>
          <p:cNvSpPr>
            <a:spLocks noGrp="1"/>
          </p:cNvSpPr>
          <p:nvPr>
            <p:ph type="ctrTitle"/>
          </p:nvPr>
        </p:nvSpPr>
        <p:spPr>
          <a:xfrm>
            <a:off x="1091045" y="534572"/>
            <a:ext cx="10661073" cy="2975391"/>
          </a:xfrm>
        </p:spPr>
        <p:txBody>
          <a:bodyPr anchor="ctr">
            <a:normAutofit/>
          </a:bodyPr>
          <a:lstStyle/>
          <a:p>
            <a:r>
              <a:rPr lang="en-US" altLang="zh-CN" sz="4400" dirty="0">
                <a:solidFill>
                  <a:schemeClr val="accent2">
                    <a:lumMod val="75000"/>
                  </a:schemeClr>
                </a:solidFill>
              </a:rPr>
              <a:t>TMM</a:t>
            </a:r>
            <a:r>
              <a:rPr lang="en-US" altLang="zh-CN" sz="4400" dirty="0"/>
              <a:t>: </a:t>
            </a:r>
            <a:r>
              <a:rPr lang="en-US" altLang="zh-CN" sz="4400" dirty="0">
                <a:solidFill>
                  <a:schemeClr val="accent2">
                    <a:lumMod val="75000"/>
                  </a:schemeClr>
                </a:solidFill>
              </a:rPr>
              <a:t>T</a:t>
            </a:r>
            <a:r>
              <a:rPr lang="en-US" altLang="zh-CN" sz="4400" dirty="0"/>
              <a:t>riple </a:t>
            </a:r>
            <a:r>
              <a:rPr lang="en-US" altLang="zh-CN" sz="4400" dirty="0" err="1">
                <a:solidFill>
                  <a:schemeClr val="accent2">
                    <a:lumMod val="75000"/>
                  </a:schemeClr>
                </a:solidFill>
              </a:rPr>
              <a:t>M</a:t>
            </a:r>
            <a:r>
              <a:rPr lang="en-US" altLang="zh-CN" sz="4400" dirty="0" err="1"/>
              <a:t>icro</a:t>
            </a:r>
            <a:r>
              <a:rPr lang="en-US" altLang="zh-CN" sz="4400" dirty="0" err="1">
                <a:solidFill>
                  <a:schemeClr val="accent2">
                    <a:lumMod val="75000"/>
                  </a:schemeClr>
                </a:solidFill>
              </a:rPr>
              <a:t>M</a:t>
            </a:r>
            <a:r>
              <a:rPr lang="en-US" altLang="zh-CN" sz="4400" dirty="0" err="1"/>
              <a:t>egas</a:t>
            </a:r>
            <a:r>
              <a:rPr lang="en-US" altLang="zh-CN" sz="4400" dirty="0"/>
              <a:t> with ultra-low ion backflow for gaseous photon detectors sensitive to visible light</a:t>
            </a:r>
            <a:endParaRPr lang="zh-CN" altLang="en-US" sz="4400" dirty="0"/>
          </a:p>
        </p:txBody>
      </p:sp>
      <p:sp>
        <p:nvSpPr>
          <p:cNvPr id="3" name="副标题 2">
            <a:extLst>
              <a:ext uri="{FF2B5EF4-FFF2-40B4-BE49-F238E27FC236}">
                <a16:creationId xmlns:a16="http://schemas.microsoft.com/office/drawing/2014/main" id="{128CD057-44D5-44CB-BDBF-D3FD8A24EE61}"/>
              </a:ext>
            </a:extLst>
          </p:cNvPr>
          <p:cNvSpPr>
            <a:spLocks noGrp="1"/>
          </p:cNvSpPr>
          <p:nvPr>
            <p:ph type="subTitle" idx="1"/>
          </p:nvPr>
        </p:nvSpPr>
        <p:spPr>
          <a:xfrm>
            <a:off x="1524000" y="3897312"/>
            <a:ext cx="9144000" cy="2728571"/>
          </a:xfrm>
        </p:spPr>
        <p:txBody>
          <a:bodyPr>
            <a:normAutofit/>
          </a:bodyPr>
          <a:lstStyle/>
          <a:p>
            <a:r>
              <a:rPr lang="en-US" altLang="zh-CN" u="sng" dirty="0">
                <a:latin typeface="Arial" panose="020B0604020202020204" pitchFamily="34" charset="0"/>
                <a:cs typeface="Arial" panose="020B0604020202020204" pitchFamily="34" charset="0"/>
              </a:rPr>
              <a:t>Kunyu Liang</a:t>
            </a:r>
            <a:r>
              <a:rPr lang="en-US" altLang="zh-CN" dirty="0">
                <a:latin typeface="Arial" panose="020B0604020202020204" pitchFamily="34" charset="0"/>
                <a:cs typeface="Arial" panose="020B0604020202020204" pitchFamily="34" charset="0"/>
              </a:rPr>
              <a:t>, </a:t>
            </a:r>
            <a:r>
              <a:rPr lang="en-US" altLang="zh-CN" dirty="0" err="1">
                <a:latin typeface="Arial" panose="020B0604020202020204" pitchFamily="34" charset="0"/>
                <a:cs typeface="Arial" panose="020B0604020202020204" pitchFamily="34" charset="0"/>
              </a:rPr>
              <a:t>Zhiyong</a:t>
            </a:r>
            <a:r>
              <a:rPr lang="en-US" altLang="zh-CN" dirty="0">
                <a:latin typeface="Arial" panose="020B0604020202020204" pitchFamily="34" charset="0"/>
                <a:cs typeface="Arial" panose="020B0604020202020204" pitchFamily="34" charset="0"/>
              </a:rPr>
              <a:t> Zhang, </a:t>
            </a:r>
            <a:r>
              <a:rPr lang="en-US" altLang="zh-CN" dirty="0" err="1">
                <a:latin typeface="Arial" panose="020B0604020202020204" pitchFamily="34" charset="0"/>
                <a:cs typeface="Arial" panose="020B0604020202020204" pitchFamily="34" charset="0"/>
              </a:rPr>
              <a:t>Jianbei</a:t>
            </a:r>
            <a:r>
              <a:rPr lang="en-US" altLang="zh-CN" dirty="0">
                <a:latin typeface="Arial" panose="020B0604020202020204" pitchFamily="34" charset="0"/>
                <a:cs typeface="Arial" panose="020B0604020202020204" pitchFamily="34" charset="0"/>
              </a:rPr>
              <a:t> Liu, Ming Shao, Yi Zhou</a:t>
            </a:r>
          </a:p>
          <a:p>
            <a:endParaRPr lang="en-US" altLang="zh-CN" sz="900" dirty="0"/>
          </a:p>
          <a:p>
            <a:r>
              <a:rPr lang="en-US" altLang="zh-CN" dirty="0"/>
              <a:t>State Key Laboratory of Particle Detection and Electronics</a:t>
            </a:r>
          </a:p>
          <a:p>
            <a:r>
              <a:rPr lang="en-US" altLang="zh-CN" dirty="0"/>
              <a:t>University of Science and Technology of China</a:t>
            </a:r>
          </a:p>
          <a:p>
            <a:endParaRPr lang="en-US" altLang="zh-CN" sz="800" dirty="0"/>
          </a:p>
          <a:p>
            <a:r>
              <a:rPr lang="en-US" altLang="zh-CN" dirty="0"/>
              <a:t>MPGD 2022</a:t>
            </a:r>
          </a:p>
        </p:txBody>
      </p:sp>
    </p:spTree>
    <p:extLst>
      <p:ext uri="{BB962C8B-B14F-4D97-AF65-F5344CB8AC3E}">
        <p14:creationId xmlns:p14="http://schemas.microsoft.com/office/powerpoint/2010/main" val="2078739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67DB5F84-2FD9-4C80-88F5-13812064F5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2305" y="3356610"/>
            <a:ext cx="3208861" cy="2179083"/>
          </a:xfrm>
          <a:prstGeom prst="rect">
            <a:avLst/>
          </a:prstGeom>
        </p:spPr>
      </p:pic>
      <p:pic>
        <p:nvPicPr>
          <p:cNvPr id="7" name="图片 6">
            <a:extLst>
              <a:ext uri="{FF2B5EF4-FFF2-40B4-BE49-F238E27FC236}">
                <a16:creationId xmlns:a16="http://schemas.microsoft.com/office/drawing/2014/main" id="{67267A3C-35E1-4556-832E-8D34DB1D3A26}"/>
              </a:ext>
            </a:extLst>
          </p:cNvPr>
          <p:cNvPicPr>
            <a:picLocks noChangeAspect="1"/>
          </p:cNvPicPr>
          <p:nvPr/>
        </p:nvPicPr>
        <p:blipFill rotWithShape="1">
          <a:blip r:embed="rId4">
            <a:extLst>
              <a:ext uri="{28A0092B-C50C-407E-A947-70E740481C1C}">
                <a14:useLocalDpi xmlns:a14="http://schemas.microsoft.com/office/drawing/2010/main" val="0"/>
              </a:ext>
            </a:extLst>
          </a:blip>
          <a:srcRect r="30980"/>
          <a:stretch/>
        </p:blipFill>
        <p:spPr>
          <a:xfrm>
            <a:off x="8852486" y="3356610"/>
            <a:ext cx="2893764" cy="2179083"/>
          </a:xfrm>
          <a:prstGeom prst="rect">
            <a:avLst/>
          </a:prstGeom>
        </p:spPr>
      </p:pic>
      <p:sp>
        <p:nvSpPr>
          <p:cNvPr id="2" name="标题 1">
            <a:extLst>
              <a:ext uri="{FF2B5EF4-FFF2-40B4-BE49-F238E27FC236}">
                <a16:creationId xmlns:a16="http://schemas.microsoft.com/office/drawing/2014/main" id="{03D02A8D-FA0F-4BF3-A9BA-68F2FD2402C7}"/>
              </a:ext>
            </a:extLst>
          </p:cNvPr>
          <p:cNvSpPr>
            <a:spLocks noGrp="1"/>
          </p:cNvSpPr>
          <p:nvPr>
            <p:ph type="title"/>
          </p:nvPr>
        </p:nvSpPr>
        <p:spPr/>
        <p:txBody>
          <a:bodyPr/>
          <a:lstStyle/>
          <a:p>
            <a:r>
              <a:rPr lang="en-US" altLang="zh-CN" dirty="0"/>
              <a:t>Optimization for Electron Collection</a:t>
            </a:r>
            <a:endParaRPr lang="zh-CN" altLang="en-US" dirty="0"/>
          </a:p>
        </p:txBody>
      </p:sp>
      <p:graphicFrame>
        <p:nvGraphicFramePr>
          <p:cNvPr id="12" name="表格 12">
            <a:extLst>
              <a:ext uri="{FF2B5EF4-FFF2-40B4-BE49-F238E27FC236}">
                <a16:creationId xmlns:a16="http://schemas.microsoft.com/office/drawing/2014/main" id="{FF829DAC-6ED2-4C98-A426-CA6BA4FAC3E2}"/>
              </a:ext>
            </a:extLst>
          </p:cNvPr>
          <p:cNvGraphicFramePr>
            <a:graphicFrameLocks noGrp="1"/>
          </p:cNvGraphicFramePr>
          <p:nvPr>
            <p:ph idx="1"/>
            <p:extLst>
              <p:ext uri="{D42A27DB-BD31-4B8C-83A1-F6EECF244321}">
                <p14:modId xmlns:p14="http://schemas.microsoft.com/office/powerpoint/2010/main" val="1751924920"/>
              </p:ext>
            </p:extLst>
          </p:nvPr>
        </p:nvGraphicFramePr>
        <p:xfrm>
          <a:off x="838200" y="1358900"/>
          <a:ext cx="10515598" cy="1483360"/>
        </p:xfrm>
        <a:graphic>
          <a:graphicData uri="http://schemas.openxmlformats.org/drawingml/2006/table">
            <a:tbl>
              <a:tblPr firstRow="1" bandRow="1">
                <a:tableStyleId>{5C22544A-7EE6-4342-B048-85BDC9FD1C3A}</a:tableStyleId>
              </a:tblPr>
              <a:tblGrid>
                <a:gridCol w="1968576">
                  <a:extLst>
                    <a:ext uri="{9D8B030D-6E8A-4147-A177-3AD203B41FA5}">
                      <a16:colId xmlns:a16="http://schemas.microsoft.com/office/drawing/2014/main" val="1447753569"/>
                    </a:ext>
                  </a:extLst>
                </a:gridCol>
                <a:gridCol w="4563397">
                  <a:extLst>
                    <a:ext uri="{9D8B030D-6E8A-4147-A177-3AD203B41FA5}">
                      <a16:colId xmlns:a16="http://schemas.microsoft.com/office/drawing/2014/main" val="3029194276"/>
                    </a:ext>
                  </a:extLst>
                </a:gridCol>
                <a:gridCol w="2006459">
                  <a:extLst>
                    <a:ext uri="{9D8B030D-6E8A-4147-A177-3AD203B41FA5}">
                      <a16:colId xmlns:a16="http://schemas.microsoft.com/office/drawing/2014/main" val="2020143751"/>
                    </a:ext>
                  </a:extLst>
                </a:gridCol>
                <a:gridCol w="1977166">
                  <a:extLst>
                    <a:ext uri="{9D8B030D-6E8A-4147-A177-3AD203B41FA5}">
                      <a16:colId xmlns:a16="http://schemas.microsoft.com/office/drawing/2014/main" val="513729841"/>
                    </a:ext>
                  </a:extLst>
                </a:gridCol>
              </a:tblGrid>
              <a:tr h="370840">
                <a:tc>
                  <a:txBody>
                    <a:bodyPr/>
                    <a:lstStyle/>
                    <a:p>
                      <a:pPr algn="ctr"/>
                      <a:r>
                        <a:rPr lang="en-US" altLang="zh-CN" dirty="0">
                          <a:solidFill>
                            <a:schemeClr val="tx1">
                              <a:lumMod val="95000"/>
                              <a:lumOff val="5000"/>
                            </a:schemeClr>
                          </a:solidFill>
                        </a:rPr>
                        <a:t>Detector</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PA mesh</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SA mesh</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TA mesh</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04344473"/>
                  </a:ext>
                </a:extLst>
              </a:tr>
              <a:tr h="370840">
                <a:tc>
                  <a:txBody>
                    <a:bodyPr/>
                    <a:lstStyle/>
                    <a:p>
                      <a:pPr algn="ctr"/>
                      <a:r>
                        <a:rPr lang="en-US" altLang="zh-CN" dirty="0">
                          <a:solidFill>
                            <a:schemeClr val="tx1">
                              <a:lumMod val="95000"/>
                              <a:lumOff val="5000"/>
                            </a:schemeClr>
                          </a:solidFill>
                        </a:rPr>
                        <a:t>TMM1</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accent2">
                              <a:lumMod val="75000"/>
                            </a:schemeClr>
                          </a:solidFill>
                        </a:rPr>
                        <a:t>650(40%)*</a:t>
                      </a:r>
                      <a:endParaRPr lang="zh-CN" altLang="en-US" dirty="0">
                        <a:solidFill>
                          <a:schemeClr val="accent2">
                            <a:lumMod val="7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650(40%)</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500(40%)</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8924524"/>
                  </a:ext>
                </a:extLst>
              </a:tr>
              <a:tr h="370840">
                <a:tc>
                  <a:txBody>
                    <a:bodyPr/>
                    <a:lstStyle/>
                    <a:p>
                      <a:pPr algn="ctr"/>
                      <a:r>
                        <a:rPr lang="en-US" altLang="zh-CN" dirty="0">
                          <a:solidFill>
                            <a:schemeClr val="accent6">
                              <a:lumMod val="75000"/>
                            </a:schemeClr>
                          </a:solidFill>
                        </a:rPr>
                        <a:t>TMM2</a:t>
                      </a:r>
                      <a:endParaRPr lang="zh-CN" altLang="en-US" dirty="0">
                        <a:solidFill>
                          <a:schemeClr val="accent6">
                            <a:lumMod val="7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accent2">
                              <a:lumMod val="75000"/>
                            </a:schemeClr>
                          </a:solidFill>
                        </a:rPr>
                        <a:t>500(50%)</a:t>
                      </a:r>
                      <a:endParaRPr lang="zh-CN" altLang="en-US" dirty="0">
                        <a:solidFill>
                          <a:schemeClr val="accent2">
                            <a:lumMod val="7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650(40%)</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500(40%)</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2416735"/>
                  </a:ext>
                </a:extLst>
              </a:tr>
              <a:tr h="370840">
                <a:tc>
                  <a:txBody>
                    <a:bodyPr/>
                    <a:lstStyle/>
                    <a:p>
                      <a:pPr algn="ctr"/>
                      <a:r>
                        <a:rPr lang="en-US" altLang="zh-CN" dirty="0">
                          <a:solidFill>
                            <a:schemeClr val="accent6">
                              <a:lumMod val="75000"/>
                            </a:schemeClr>
                          </a:solidFill>
                        </a:rPr>
                        <a:t>TMM3</a:t>
                      </a:r>
                      <a:endParaRPr lang="zh-CN" altLang="en-US" dirty="0">
                        <a:solidFill>
                          <a:schemeClr val="accent6">
                            <a:lumMod val="7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accent2">
                              <a:lumMod val="75000"/>
                            </a:schemeClr>
                          </a:solidFill>
                        </a:rPr>
                        <a:t>500(50%)</a:t>
                      </a:r>
                      <a:endParaRPr lang="zh-CN" altLang="en-US" dirty="0">
                        <a:solidFill>
                          <a:schemeClr val="accent2">
                            <a:lumMod val="7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650(40%)</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500(40%)</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7106666"/>
                  </a:ext>
                </a:extLst>
              </a:tr>
            </a:tbl>
          </a:graphicData>
        </a:graphic>
      </p:graphicFrame>
      <p:sp>
        <p:nvSpPr>
          <p:cNvPr id="9" name="灯片编号占位符 8">
            <a:extLst>
              <a:ext uri="{FF2B5EF4-FFF2-40B4-BE49-F238E27FC236}">
                <a16:creationId xmlns:a16="http://schemas.microsoft.com/office/drawing/2014/main" id="{E16CF856-83AC-400D-A667-E2C7FA2B597E}"/>
              </a:ext>
            </a:extLst>
          </p:cNvPr>
          <p:cNvSpPr>
            <a:spLocks noGrp="1"/>
          </p:cNvSpPr>
          <p:nvPr>
            <p:ph type="sldNum" sz="quarter" idx="12"/>
          </p:nvPr>
        </p:nvSpPr>
        <p:spPr/>
        <p:txBody>
          <a:bodyPr/>
          <a:lstStyle/>
          <a:p>
            <a:fld id="{B06D7320-D43C-4581-9702-3086503425F3}" type="slidenum">
              <a:rPr lang="zh-CN" altLang="en-US" smtClean="0"/>
              <a:t>10</a:t>
            </a:fld>
            <a:endParaRPr lang="zh-CN" altLang="en-US" dirty="0"/>
          </a:p>
        </p:txBody>
      </p:sp>
      <p:sp>
        <p:nvSpPr>
          <p:cNvPr id="16" name="箭头: 右 15">
            <a:extLst>
              <a:ext uri="{FF2B5EF4-FFF2-40B4-BE49-F238E27FC236}">
                <a16:creationId xmlns:a16="http://schemas.microsoft.com/office/drawing/2014/main" id="{766A0944-3EAC-42A8-A69B-C6DB95A4BA54}"/>
              </a:ext>
            </a:extLst>
          </p:cNvPr>
          <p:cNvSpPr/>
          <p:nvPr/>
        </p:nvSpPr>
        <p:spPr>
          <a:xfrm>
            <a:off x="8614531" y="4450841"/>
            <a:ext cx="351519" cy="1885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17" name="文本框 16">
                <a:extLst>
                  <a:ext uri="{FF2B5EF4-FFF2-40B4-BE49-F238E27FC236}">
                    <a16:creationId xmlns:a16="http://schemas.microsoft.com/office/drawing/2014/main" id="{FFB7BF95-F20B-485C-8FD7-22DFE3BFEE35}"/>
                  </a:ext>
                </a:extLst>
              </p:cNvPr>
              <p:cNvSpPr txBox="1"/>
              <p:nvPr/>
            </p:nvSpPr>
            <p:spPr>
              <a:xfrm>
                <a:off x="7077077" y="4549173"/>
                <a:ext cx="1050288" cy="646331"/>
              </a:xfrm>
              <a:prstGeom prst="rect">
                <a:avLst/>
              </a:prstGeom>
              <a:noFill/>
            </p:spPr>
            <p:txBody>
              <a:bodyPr wrap="none" rtlCol="0">
                <a:spAutoFit/>
              </a:bodyPr>
              <a:lstStyle/>
              <a:p>
                <a:pPr algn="ctr"/>
                <a:r>
                  <a:rPr lang="en-US" altLang="zh-CN" dirty="0"/>
                  <a:t>TMM1</a:t>
                </a:r>
              </a:p>
              <a:p>
                <a:pPr algn="ctr"/>
                <a14:m>
                  <m:oMathPara xmlns:m="http://schemas.openxmlformats.org/officeDocument/2006/math">
                    <m:oMathParaPr>
                      <m:jc m:val="centerGroup"/>
                    </m:oMathParaPr>
                    <m:oMath xmlns:m="http://schemas.openxmlformats.org/officeDocument/2006/math">
                      <m:r>
                        <a:rPr lang="en-US" altLang="zh-CN" b="0" i="1" dirty="0" smtClean="0">
                          <a:latin typeface="Cambria Math" panose="02040503050406030204" pitchFamily="18" charset="0"/>
                        </a:rPr>
                        <m:t>~</m:t>
                      </m:r>
                      <m:r>
                        <a:rPr lang="en-US" altLang="zh-CN" i="1" dirty="0" smtClean="0">
                          <a:latin typeface="Cambria Math" panose="02040503050406030204" pitchFamily="18" charset="0"/>
                        </a:rPr>
                        <m:t>2</m:t>
                      </m:r>
                      <m:r>
                        <a:rPr lang="en-US" altLang="zh-CN" b="0" i="1" dirty="0" smtClean="0">
                          <a:latin typeface="Cambria Math" panose="02040503050406030204" pitchFamily="18" charset="0"/>
                        </a:rPr>
                        <m:t>4.1</m:t>
                      </m:r>
                      <m:r>
                        <a:rPr lang="en-US" altLang="zh-CN" i="1" dirty="0" smtClean="0">
                          <a:latin typeface="Cambria Math" panose="02040503050406030204" pitchFamily="18" charset="0"/>
                        </a:rPr>
                        <m:t>%</m:t>
                      </m:r>
                    </m:oMath>
                  </m:oMathPara>
                </a14:m>
                <a:endParaRPr lang="zh-CN" altLang="en-US" dirty="0"/>
              </a:p>
            </p:txBody>
          </p:sp>
        </mc:Choice>
        <mc:Fallback xmlns="">
          <p:sp>
            <p:nvSpPr>
              <p:cNvPr id="17" name="文本框 16">
                <a:extLst>
                  <a:ext uri="{FF2B5EF4-FFF2-40B4-BE49-F238E27FC236}">
                    <a16:creationId xmlns:a16="http://schemas.microsoft.com/office/drawing/2014/main" id="{FFB7BF95-F20B-485C-8FD7-22DFE3BFEE35}"/>
                  </a:ext>
                </a:extLst>
              </p:cNvPr>
              <p:cNvSpPr txBox="1">
                <a:spLocks noRot="1" noChangeAspect="1" noMove="1" noResize="1" noEditPoints="1" noAdjustHandles="1" noChangeArrowheads="1" noChangeShapeType="1" noTextEdit="1"/>
              </p:cNvSpPr>
              <p:nvPr/>
            </p:nvSpPr>
            <p:spPr>
              <a:xfrm>
                <a:off x="7077077" y="4549173"/>
                <a:ext cx="1050288" cy="646331"/>
              </a:xfrm>
              <a:prstGeom prst="rect">
                <a:avLst/>
              </a:prstGeom>
              <a:blipFill>
                <a:blip r:embed="rId5"/>
                <a:stretch>
                  <a:fillRect t="-471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8" name="文本框 17">
                <a:extLst>
                  <a:ext uri="{FF2B5EF4-FFF2-40B4-BE49-F238E27FC236}">
                    <a16:creationId xmlns:a16="http://schemas.microsoft.com/office/drawing/2014/main" id="{0DF17CEC-F9B9-4B4C-8898-156ED03EAD3C}"/>
                  </a:ext>
                </a:extLst>
              </p:cNvPr>
              <p:cNvSpPr txBox="1"/>
              <p:nvPr/>
            </p:nvSpPr>
            <p:spPr>
              <a:xfrm>
                <a:off x="10603448" y="4549173"/>
                <a:ext cx="1050288" cy="646331"/>
              </a:xfrm>
              <a:prstGeom prst="rect">
                <a:avLst/>
              </a:prstGeom>
              <a:noFill/>
            </p:spPr>
            <p:txBody>
              <a:bodyPr wrap="none" rtlCol="0">
                <a:spAutoFit/>
              </a:bodyPr>
              <a:lstStyle/>
              <a:p>
                <a:pPr algn="ctr"/>
                <a:r>
                  <a:rPr lang="en-US" altLang="zh-CN" dirty="0"/>
                  <a:t>TMM2</a:t>
                </a:r>
              </a:p>
              <a:p>
                <a:pPr algn="ctr"/>
                <a14:m>
                  <m:oMathPara xmlns:m="http://schemas.openxmlformats.org/officeDocument/2006/math">
                    <m:oMathParaPr>
                      <m:jc m:val="centerGroup"/>
                    </m:oMathParaPr>
                    <m:oMath xmlns:m="http://schemas.openxmlformats.org/officeDocument/2006/math">
                      <m:r>
                        <a:rPr lang="en-US" altLang="zh-CN" i="1" dirty="0" smtClean="0">
                          <a:latin typeface="Cambria Math" panose="02040503050406030204" pitchFamily="18" charset="0"/>
                        </a:rPr>
                        <m:t>~</m:t>
                      </m:r>
                      <m:r>
                        <a:rPr lang="en-US" altLang="zh-CN" b="0" i="1" dirty="0" smtClean="0">
                          <a:latin typeface="Cambria Math" panose="02040503050406030204" pitchFamily="18" charset="0"/>
                        </a:rPr>
                        <m:t>19.4</m:t>
                      </m:r>
                      <m:r>
                        <a:rPr lang="en-US" altLang="zh-CN" i="1" dirty="0" smtClean="0">
                          <a:latin typeface="Cambria Math" panose="02040503050406030204" pitchFamily="18" charset="0"/>
                        </a:rPr>
                        <m:t>%</m:t>
                      </m:r>
                    </m:oMath>
                  </m:oMathPara>
                </a14:m>
                <a:endParaRPr lang="zh-CN" altLang="en-US" dirty="0"/>
              </a:p>
            </p:txBody>
          </p:sp>
        </mc:Choice>
        <mc:Fallback xmlns="">
          <p:sp>
            <p:nvSpPr>
              <p:cNvPr id="18" name="文本框 17">
                <a:extLst>
                  <a:ext uri="{FF2B5EF4-FFF2-40B4-BE49-F238E27FC236}">
                    <a16:creationId xmlns:a16="http://schemas.microsoft.com/office/drawing/2014/main" id="{0DF17CEC-F9B9-4B4C-8898-156ED03EAD3C}"/>
                  </a:ext>
                </a:extLst>
              </p:cNvPr>
              <p:cNvSpPr txBox="1">
                <a:spLocks noRot="1" noChangeAspect="1" noMove="1" noResize="1" noEditPoints="1" noAdjustHandles="1" noChangeArrowheads="1" noChangeShapeType="1" noTextEdit="1"/>
              </p:cNvSpPr>
              <p:nvPr/>
            </p:nvSpPr>
            <p:spPr>
              <a:xfrm>
                <a:off x="10603448" y="4549173"/>
                <a:ext cx="1050288" cy="646331"/>
              </a:xfrm>
              <a:prstGeom prst="rect">
                <a:avLst/>
              </a:prstGeom>
              <a:blipFill>
                <a:blip r:embed="rId6"/>
                <a:stretch>
                  <a:fillRect t="-4717"/>
                </a:stretch>
              </a:blipFill>
            </p:spPr>
            <p:txBody>
              <a:bodyPr/>
              <a:lstStyle/>
              <a:p>
                <a:r>
                  <a:rPr lang="zh-CN" altLang="en-US">
                    <a:noFill/>
                  </a:rPr>
                  <a:t> </a:t>
                </a:r>
              </a:p>
            </p:txBody>
          </p:sp>
        </mc:Fallback>
      </mc:AlternateContent>
      <p:sp>
        <p:nvSpPr>
          <p:cNvPr id="19" name="文本框 18">
            <a:extLst>
              <a:ext uri="{FF2B5EF4-FFF2-40B4-BE49-F238E27FC236}">
                <a16:creationId xmlns:a16="http://schemas.microsoft.com/office/drawing/2014/main" id="{086FBAE9-FEED-4C7C-8E48-BDC79E505C46}"/>
              </a:ext>
            </a:extLst>
          </p:cNvPr>
          <p:cNvSpPr txBox="1"/>
          <p:nvPr/>
        </p:nvSpPr>
        <p:spPr>
          <a:xfrm>
            <a:off x="838200" y="3375891"/>
            <a:ext cx="4801527" cy="2862322"/>
          </a:xfrm>
          <a:prstGeom prst="rect">
            <a:avLst/>
          </a:prstGeom>
          <a:noFill/>
        </p:spPr>
        <p:txBody>
          <a:bodyPr wrap="square" rtlCol="0">
            <a:spAutoFit/>
          </a:bodyPr>
          <a:lstStyle/>
          <a:p>
            <a:pPr marL="342900" indent="-342900">
              <a:buFont typeface="Wingdings" panose="05000000000000000000" pitchFamily="2" charset="2"/>
              <a:buChar char="p"/>
            </a:pPr>
            <a:r>
              <a:rPr lang="en-US" altLang="zh-CN" sz="2000" dirty="0"/>
              <a:t>Low PA voltage would degrade electron collection efficiency</a:t>
            </a:r>
          </a:p>
          <a:p>
            <a:pPr marL="285750" indent="-285750">
              <a:buFont typeface="Arial" panose="020B0604020202020204" pitchFamily="34" charset="0"/>
              <a:buChar char="•"/>
            </a:pPr>
            <a:endParaRPr lang="en-US" altLang="zh-CN" sz="2000" dirty="0"/>
          </a:p>
          <a:p>
            <a:pPr marL="285750" indent="-285750">
              <a:buFont typeface="Arial" panose="020B0604020202020204" pitchFamily="34" charset="0"/>
              <a:buChar char="•"/>
            </a:pPr>
            <a:r>
              <a:rPr lang="en-US" altLang="zh-CN" sz="2000" dirty="0"/>
              <a:t>Two TMM prototype with </a:t>
            </a:r>
            <a:r>
              <a:rPr lang="en-US" altLang="zh-CN" sz="2000" dirty="0">
                <a:solidFill>
                  <a:schemeClr val="accent2">
                    <a:lumMod val="75000"/>
                  </a:schemeClr>
                </a:solidFill>
              </a:rPr>
              <a:t>PA mesh of higher Opening rate and lower LPI </a:t>
            </a:r>
            <a:r>
              <a:rPr lang="en-US" altLang="zh-CN" sz="2000" dirty="0"/>
              <a:t>were fabricated</a:t>
            </a:r>
          </a:p>
          <a:p>
            <a:pPr marL="285750" indent="-285750">
              <a:buFont typeface="Arial" panose="020B0604020202020204" pitchFamily="34" charset="0"/>
              <a:buChar char="•"/>
            </a:pPr>
            <a:endParaRPr lang="en-US" altLang="zh-CN" sz="2000" dirty="0"/>
          </a:p>
          <a:p>
            <a:pPr marL="342900" indent="-342900">
              <a:buFont typeface="Arial" panose="020B0604020202020204" pitchFamily="34" charset="0"/>
              <a:buChar char="•"/>
            </a:pPr>
            <a:r>
              <a:rPr lang="en-US" altLang="zh-CN" sz="2000" dirty="0"/>
              <a:t>Energy resolution was improved</a:t>
            </a:r>
          </a:p>
          <a:p>
            <a:pPr marL="800100" lvl="1" indent="-342900">
              <a:buFont typeface="Wingdings" panose="05000000000000000000" pitchFamily="2" charset="2"/>
              <a:buChar char="ü"/>
            </a:pPr>
            <a:r>
              <a:rPr lang="en-US" altLang="zh-CN" sz="2000" dirty="0">
                <a:solidFill>
                  <a:srgbClr val="C00000"/>
                </a:solidFill>
              </a:rPr>
              <a:t>Implies better electron collection</a:t>
            </a:r>
            <a:endParaRPr lang="zh-CN" altLang="en-US" sz="2000" dirty="0">
              <a:solidFill>
                <a:srgbClr val="C00000"/>
              </a:solidFill>
            </a:endParaRPr>
          </a:p>
        </p:txBody>
      </p:sp>
      <p:sp>
        <p:nvSpPr>
          <p:cNvPr id="20" name="文本框 19">
            <a:extLst>
              <a:ext uri="{FF2B5EF4-FFF2-40B4-BE49-F238E27FC236}">
                <a16:creationId xmlns:a16="http://schemas.microsoft.com/office/drawing/2014/main" id="{52EEEBB9-7113-4AB0-B9EB-A58ACDBA7401}"/>
              </a:ext>
            </a:extLst>
          </p:cNvPr>
          <p:cNvSpPr txBox="1"/>
          <p:nvPr/>
        </p:nvSpPr>
        <p:spPr>
          <a:xfrm>
            <a:off x="7071956" y="5696618"/>
            <a:ext cx="3014153" cy="646331"/>
          </a:xfrm>
          <a:prstGeom prst="rect">
            <a:avLst/>
          </a:prstGeom>
          <a:noFill/>
        </p:spPr>
        <p:txBody>
          <a:bodyPr wrap="square" rtlCol="0">
            <a:spAutoFit/>
          </a:bodyPr>
          <a:lstStyle/>
          <a:p>
            <a:pPr algn="ctr"/>
            <a:r>
              <a:rPr lang="en-US" altLang="zh-CN" dirty="0"/>
              <a:t>Combined energy resolution</a:t>
            </a:r>
            <a:r>
              <a:rPr lang="zh-CN" altLang="en-US" dirty="0"/>
              <a:t> </a:t>
            </a:r>
            <a:r>
              <a:rPr lang="en-US" altLang="zh-CN" dirty="0"/>
              <a:t>at PA550V+SA650V</a:t>
            </a:r>
          </a:p>
        </p:txBody>
      </p:sp>
      <p:sp>
        <p:nvSpPr>
          <p:cNvPr id="13" name="文本框 12">
            <a:extLst>
              <a:ext uri="{FF2B5EF4-FFF2-40B4-BE49-F238E27FC236}">
                <a16:creationId xmlns:a16="http://schemas.microsoft.com/office/drawing/2014/main" id="{0EB44EA2-7374-4D2D-BBF0-E25B512D73CE}"/>
              </a:ext>
            </a:extLst>
          </p:cNvPr>
          <p:cNvSpPr txBox="1"/>
          <p:nvPr/>
        </p:nvSpPr>
        <p:spPr>
          <a:xfrm>
            <a:off x="4364917" y="2831755"/>
            <a:ext cx="3163045" cy="369332"/>
          </a:xfrm>
          <a:prstGeom prst="rect">
            <a:avLst/>
          </a:prstGeom>
          <a:noFill/>
        </p:spPr>
        <p:txBody>
          <a:bodyPr wrap="none" rtlCol="0">
            <a:spAutoFit/>
          </a:bodyPr>
          <a:lstStyle/>
          <a:p>
            <a:r>
              <a:rPr lang="en-US" altLang="zh-CN" b="1" dirty="0">
                <a:solidFill>
                  <a:schemeClr val="accent2">
                    <a:lumMod val="75000"/>
                  </a:schemeClr>
                </a:solidFill>
              </a:rPr>
              <a:t>*</a:t>
            </a:r>
            <a:r>
              <a:rPr lang="en-US" altLang="zh-CN" dirty="0"/>
              <a:t>: Line Per Inch(Opening Rate)</a:t>
            </a:r>
            <a:endParaRPr lang="zh-CN" altLang="en-US" dirty="0"/>
          </a:p>
        </p:txBody>
      </p:sp>
      <p:sp>
        <p:nvSpPr>
          <p:cNvPr id="14" name="页脚占位符 4">
            <a:extLst>
              <a:ext uri="{FF2B5EF4-FFF2-40B4-BE49-F238E27FC236}">
                <a16:creationId xmlns:a16="http://schemas.microsoft.com/office/drawing/2014/main" id="{FCF31F85-D23C-4D4A-AEBE-7585EC505268}"/>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spTree>
    <p:extLst>
      <p:ext uri="{BB962C8B-B14F-4D97-AF65-F5344CB8AC3E}">
        <p14:creationId xmlns:p14="http://schemas.microsoft.com/office/powerpoint/2010/main" val="3690373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96974810-C2A9-44EF-B96E-76AF1FAB5D80}"/>
              </a:ext>
            </a:extLst>
          </p:cNvPr>
          <p:cNvPicPr>
            <a:picLocks noChangeAspect="1"/>
          </p:cNvPicPr>
          <p:nvPr/>
        </p:nvPicPr>
        <p:blipFill>
          <a:blip r:embed="rId3"/>
          <a:stretch>
            <a:fillRect/>
          </a:stretch>
        </p:blipFill>
        <p:spPr>
          <a:xfrm>
            <a:off x="7052123" y="4029860"/>
            <a:ext cx="4639121" cy="3555258"/>
          </a:xfrm>
          <a:prstGeom prst="rect">
            <a:avLst/>
          </a:prstGeom>
        </p:spPr>
      </p:pic>
      <p:pic>
        <p:nvPicPr>
          <p:cNvPr id="23" name="图片 22">
            <a:extLst>
              <a:ext uri="{FF2B5EF4-FFF2-40B4-BE49-F238E27FC236}">
                <a16:creationId xmlns:a16="http://schemas.microsoft.com/office/drawing/2014/main" id="{BC5FEA2C-77F5-4932-9BFF-6AB498823B34}"/>
              </a:ext>
            </a:extLst>
          </p:cNvPr>
          <p:cNvPicPr>
            <a:picLocks noChangeAspect="1"/>
          </p:cNvPicPr>
          <p:nvPr/>
        </p:nvPicPr>
        <p:blipFill>
          <a:blip r:embed="rId4"/>
          <a:stretch>
            <a:fillRect/>
          </a:stretch>
        </p:blipFill>
        <p:spPr>
          <a:xfrm>
            <a:off x="6940518" y="938614"/>
            <a:ext cx="4639120" cy="3555258"/>
          </a:xfrm>
          <a:prstGeom prst="rect">
            <a:avLst/>
          </a:prstGeom>
        </p:spPr>
      </p:pic>
      <p:sp>
        <p:nvSpPr>
          <p:cNvPr id="2" name="标题 1">
            <a:extLst>
              <a:ext uri="{FF2B5EF4-FFF2-40B4-BE49-F238E27FC236}">
                <a16:creationId xmlns:a16="http://schemas.microsoft.com/office/drawing/2014/main" id="{D2709D08-3F69-47F6-AF8B-9ECDDFBF3D9F}"/>
              </a:ext>
            </a:extLst>
          </p:cNvPr>
          <p:cNvSpPr>
            <a:spLocks noGrp="1"/>
          </p:cNvSpPr>
          <p:nvPr>
            <p:ph type="title"/>
          </p:nvPr>
        </p:nvSpPr>
        <p:spPr/>
        <p:txBody>
          <a:bodyPr/>
          <a:lstStyle/>
          <a:p>
            <a:r>
              <a:rPr lang="en-US" altLang="zh-CN" dirty="0"/>
              <a:t>Various SA Voltage</a:t>
            </a:r>
            <a:endParaRPr lang="zh-CN" altLang="en-US" dirty="0"/>
          </a:p>
        </p:txBody>
      </p:sp>
      <p:sp>
        <p:nvSpPr>
          <p:cNvPr id="6" name="灯片编号占位符 5">
            <a:extLst>
              <a:ext uri="{FF2B5EF4-FFF2-40B4-BE49-F238E27FC236}">
                <a16:creationId xmlns:a16="http://schemas.microsoft.com/office/drawing/2014/main" id="{F3B03501-26F5-4074-A23F-34BA201BECE4}"/>
              </a:ext>
            </a:extLst>
          </p:cNvPr>
          <p:cNvSpPr>
            <a:spLocks noGrp="1"/>
          </p:cNvSpPr>
          <p:nvPr>
            <p:ph type="sldNum" sz="quarter" idx="12"/>
          </p:nvPr>
        </p:nvSpPr>
        <p:spPr/>
        <p:txBody>
          <a:bodyPr/>
          <a:lstStyle/>
          <a:p>
            <a:fld id="{8B06C90E-95C2-4135-A9B4-7C321DE98C2A}" type="slidenum">
              <a:rPr lang="zh-CN" altLang="en-US" smtClean="0"/>
              <a:t>11</a:t>
            </a:fld>
            <a:endParaRPr lang="zh-CN" altLang="en-US"/>
          </a:p>
        </p:txBody>
      </p:sp>
      <mc:AlternateContent xmlns:mc="http://schemas.openxmlformats.org/markup-compatibility/2006" xmlns:a14="http://schemas.microsoft.com/office/drawing/2010/main">
        <mc:Choice Requires="a14">
          <p:sp>
            <p:nvSpPr>
              <p:cNvPr id="7" name="矩形 6">
                <a:extLst>
                  <a:ext uri="{FF2B5EF4-FFF2-40B4-BE49-F238E27FC236}">
                    <a16:creationId xmlns:a16="http://schemas.microsoft.com/office/drawing/2014/main" id="{3C29C1FE-26C2-43EC-A6C2-471B10B3EB4F}"/>
                  </a:ext>
                </a:extLst>
              </p:cNvPr>
              <p:cNvSpPr/>
              <p:nvPr/>
            </p:nvSpPr>
            <p:spPr>
              <a:xfrm>
                <a:off x="845126" y="1579397"/>
                <a:ext cx="5354144" cy="3754874"/>
              </a:xfrm>
              <a:prstGeom prst="rect">
                <a:avLst/>
              </a:prstGeom>
            </p:spPr>
            <p:txBody>
              <a:bodyPr wrap="square">
                <a:spAutoFit/>
              </a:bodyPr>
              <a:lstStyle/>
              <a:p>
                <a:pPr marL="342900" indent="-342900">
                  <a:buFont typeface="Arial" panose="020B0604020202020204" pitchFamily="34" charset="0"/>
                  <a:buChar char="•"/>
                </a:pPr>
                <a:r>
                  <a:rPr lang="en-US" altLang="zh-CN" sz="2400" spc="25" dirty="0">
                    <a:latin typeface="+mn-ea"/>
                    <a:cs typeface="Times New Roman" panose="02020603050405020304" pitchFamily="18" charset="0"/>
                  </a:rPr>
                  <a:t>TMM1,</a:t>
                </a:r>
                <a:r>
                  <a:rPr lang="zh-CN" altLang="en-US" sz="2400" spc="25" dirty="0">
                    <a:latin typeface="+mn-ea"/>
                    <a:cs typeface="Times New Roman" panose="02020603050405020304" pitchFamily="18" charset="0"/>
                  </a:rPr>
                  <a:t> </a:t>
                </a:r>
                <a:r>
                  <a:rPr lang="en-US" altLang="zh-CN" sz="2400" spc="25" dirty="0">
                    <a:solidFill>
                      <a:schemeClr val="accent2">
                        <a:lumMod val="75000"/>
                      </a:schemeClr>
                    </a:solidFill>
                    <a:latin typeface="+mn-ea"/>
                    <a:cs typeface="Times New Roman" panose="02020603050405020304" pitchFamily="18" charset="0"/>
                  </a:rPr>
                  <a:t>PA fixed to 650V, TA fixed to 500V</a:t>
                </a:r>
              </a:p>
              <a:p>
                <a:endParaRPr lang="en-US" altLang="zh-CN" b="1" spc="25" dirty="0">
                  <a:latin typeface="+mn-ea"/>
                  <a:cs typeface="Times New Roman" panose="02020603050405020304" pitchFamily="18" charset="0"/>
                </a:endParaRPr>
              </a:p>
              <a:p>
                <a:pPr marL="342900" indent="-342900">
                  <a:buFont typeface="Arial" panose="020B0604020202020204" pitchFamily="34" charset="0"/>
                  <a:buChar char="•"/>
                </a:pPr>
                <a:r>
                  <a:rPr lang="en-US" altLang="zh-CN" sz="2400" spc="25" dirty="0">
                    <a:latin typeface="+mn-ea"/>
                    <a:cs typeface="Times New Roman" panose="02020603050405020304" pitchFamily="18" charset="0"/>
                  </a:rPr>
                  <a:t>Two turning points</a:t>
                </a:r>
              </a:p>
              <a:p>
                <a:pPr marL="800100" lvl="1" indent="-342900">
                  <a:buFont typeface="Wingdings" panose="05000000000000000000" pitchFamily="2" charset="2"/>
                  <a:buChar char="Ø"/>
                </a:pPr>
                <a:r>
                  <a:rPr lang="en-US" altLang="zh-CN" sz="2000" spc="25" dirty="0">
                    <a:latin typeface="+mn-ea"/>
                    <a:cs typeface="Times New Roman" panose="02020603050405020304" pitchFamily="18" charset="0"/>
                  </a:rPr>
                  <a:t>The left one indicates the changing of combined transparency. </a:t>
                </a:r>
              </a:p>
              <a:p>
                <a:pPr marL="742950" lvl="1" indent="-285750">
                  <a:buFont typeface="Wingdings" panose="05000000000000000000" pitchFamily="2" charset="2"/>
                  <a:buChar char="Ø"/>
                </a:pPr>
                <a:r>
                  <a:rPr lang="en-US" altLang="zh-CN" sz="2000" spc="25" dirty="0">
                    <a:latin typeface="+mn-ea"/>
                    <a:cs typeface="Times New Roman" panose="02020603050405020304" pitchFamily="18" charset="0"/>
                  </a:rPr>
                  <a:t>The right one indicates the begin of electron avalanche (</a:t>
                </a:r>
                <a14:m>
                  <m:oMath xmlns:m="http://schemas.openxmlformats.org/officeDocument/2006/math">
                    <m:r>
                      <m:rPr>
                        <m:sty m:val="p"/>
                      </m:rPr>
                      <a:rPr lang="en-US" altLang="zh-CN" sz="2000" b="0" i="0" spc="25">
                        <a:latin typeface="Cambria Math" panose="02040503050406030204" pitchFamily="18" charset="0"/>
                        <a:cs typeface="Times New Roman" panose="02020603050405020304" pitchFamily="18" charset="0"/>
                      </a:rPr>
                      <m:t>E</m:t>
                    </m:r>
                    <m:r>
                      <a:rPr lang="en-US" altLang="zh-CN" sz="2000" b="0" i="0" spc="25">
                        <a:latin typeface="Cambria Math" panose="02040503050406030204" pitchFamily="18" charset="0"/>
                        <a:cs typeface="Times New Roman" panose="02020603050405020304" pitchFamily="18" charset="0"/>
                      </a:rPr>
                      <m:t>~</m:t>
                    </m:r>
                    <m:sSup>
                      <m:sSupPr>
                        <m:ctrlPr>
                          <a:rPr lang="zh-CN" altLang="zh-CN" sz="2000" i="1">
                            <a:latin typeface="Cambria Math" panose="02040503050406030204" pitchFamily="18" charset="0"/>
                          </a:rPr>
                        </m:ctrlPr>
                      </m:sSupPr>
                      <m:e>
                        <m:r>
                          <a:rPr lang="en-US" altLang="zh-CN" sz="2000" b="0" i="0" spc="25">
                            <a:latin typeface="Cambria Math" panose="02040503050406030204" pitchFamily="18" charset="0"/>
                            <a:cs typeface="Times New Roman" panose="02020603050405020304" pitchFamily="18" charset="0"/>
                          </a:rPr>
                          <m:t>10</m:t>
                        </m:r>
                      </m:e>
                      <m:sup>
                        <m:r>
                          <a:rPr lang="en-US" altLang="zh-CN" sz="2000" b="0" i="0" spc="25">
                            <a:latin typeface="Cambria Math" panose="02040503050406030204" pitchFamily="18" charset="0"/>
                            <a:cs typeface="Times New Roman" panose="02020603050405020304" pitchFamily="18" charset="0"/>
                          </a:rPr>
                          <m:t>4</m:t>
                        </m:r>
                      </m:sup>
                    </m:sSup>
                    <m:r>
                      <m:rPr>
                        <m:nor/>
                      </m:rPr>
                      <a:rPr lang="en-US" altLang="zh-CN" sz="2000" spc="25">
                        <a:latin typeface="+mn-ea"/>
                        <a:cs typeface="Times New Roman" panose="02020603050405020304" pitchFamily="18" charset="0"/>
                      </a:rPr>
                      <m:t>V</m:t>
                    </m:r>
                    <m:r>
                      <m:rPr>
                        <m:nor/>
                      </m:rPr>
                      <a:rPr lang="en-US" altLang="zh-CN" sz="2000" spc="25">
                        <a:latin typeface="+mn-ea"/>
                        <a:cs typeface="Times New Roman" panose="02020603050405020304" pitchFamily="18" charset="0"/>
                      </a:rPr>
                      <m:t>/</m:t>
                    </m:r>
                    <m:r>
                      <m:rPr>
                        <m:nor/>
                      </m:rPr>
                      <a:rPr lang="en-US" altLang="zh-CN" sz="2000" spc="25">
                        <a:latin typeface="+mn-ea"/>
                        <a:cs typeface="Times New Roman" panose="02020603050405020304" pitchFamily="18" charset="0"/>
                      </a:rPr>
                      <m:t>cm</m:t>
                    </m:r>
                  </m:oMath>
                </a14:m>
                <a:r>
                  <a:rPr lang="en-US" altLang="zh-CN" sz="2000" spc="25" dirty="0">
                    <a:latin typeface="+mn-ea"/>
                    <a:cs typeface="Times New Roman" panose="02020603050405020304" pitchFamily="18" charset="0"/>
                  </a:rPr>
                  <a:t>).</a:t>
                </a:r>
              </a:p>
              <a:p>
                <a:endParaRPr lang="en-US" altLang="zh-CN" sz="2000" spc="25" dirty="0">
                  <a:latin typeface="+mn-ea"/>
                  <a:cs typeface="Times New Roman" panose="02020603050405020304" pitchFamily="18" charset="0"/>
                </a:endParaRPr>
              </a:p>
              <a:p>
                <a:pPr marL="342900" indent="-342900">
                  <a:buFont typeface="Wingdings" panose="05000000000000000000" pitchFamily="2" charset="2"/>
                  <a:buChar char="ü"/>
                </a:pPr>
                <a:r>
                  <a:rPr lang="en-US" altLang="zh-CN" sz="2400" spc="25" dirty="0">
                    <a:solidFill>
                      <a:srgbClr val="C00000"/>
                    </a:solidFill>
                    <a:latin typeface="+mn-ea"/>
                    <a:cs typeface="Times New Roman" panose="02020603050405020304" pitchFamily="18" charset="0"/>
                  </a:rPr>
                  <a:t>Low SA voltage could improve resolution while keeping low IBF </a:t>
                </a:r>
                <a:endParaRPr lang="zh-CN" altLang="en-US" sz="2400" dirty="0">
                  <a:solidFill>
                    <a:srgbClr val="C00000"/>
                  </a:solidFill>
                  <a:latin typeface="+mn-ea"/>
                </a:endParaRPr>
              </a:p>
            </p:txBody>
          </p:sp>
        </mc:Choice>
        <mc:Fallback xmlns="">
          <p:sp>
            <p:nvSpPr>
              <p:cNvPr id="7" name="矩形 6">
                <a:extLst>
                  <a:ext uri="{FF2B5EF4-FFF2-40B4-BE49-F238E27FC236}">
                    <a16:creationId xmlns:a16="http://schemas.microsoft.com/office/drawing/2014/main" id="{3C29C1FE-26C2-43EC-A6C2-471B10B3EB4F}"/>
                  </a:ext>
                </a:extLst>
              </p:cNvPr>
              <p:cNvSpPr>
                <a:spLocks noRot="1" noChangeAspect="1" noMove="1" noResize="1" noEditPoints="1" noAdjustHandles="1" noChangeArrowheads="1" noChangeShapeType="1" noTextEdit="1"/>
              </p:cNvSpPr>
              <p:nvPr/>
            </p:nvSpPr>
            <p:spPr>
              <a:xfrm>
                <a:off x="845126" y="1579397"/>
                <a:ext cx="5354144" cy="3754874"/>
              </a:xfrm>
              <a:prstGeom prst="rect">
                <a:avLst/>
              </a:prstGeom>
              <a:blipFill>
                <a:blip r:embed="rId5"/>
                <a:stretch>
                  <a:fillRect l="-1595" t="-1136" b="-2922"/>
                </a:stretch>
              </a:blipFill>
            </p:spPr>
            <p:txBody>
              <a:bodyPr/>
              <a:lstStyle/>
              <a:p>
                <a:r>
                  <a:rPr lang="zh-CN" altLang="en-US">
                    <a:noFill/>
                  </a:rPr>
                  <a:t> </a:t>
                </a:r>
              </a:p>
            </p:txBody>
          </p:sp>
        </mc:Fallback>
      </mc:AlternateContent>
      <p:cxnSp>
        <p:nvCxnSpPr>
          <p:cNvPr id="9" name="直接箭头连接符 8">
            <a:extLst>
              <a:ext uri="{FF2B5EF4-FFF2-40B4-BE49-F238E27FC236}">
                <a16:creationId xmlns:a16="http://schemas.microsoft.com/office/drawing/2014/main" id="{8B0F1CAA-C502-4241-A1B5-AFA24539EB40}"/>
              </a:ext>
            </a:extLst>
          </p:cNvPr>
          <p:cNvCxnSpPr>
            <a:cxnSpLocks/>
          </p:cNvCxnSpPr>
          <p:nvPr/>
        </p:nvCxnSpPr>
        <p:spPr>
          <a:xfrm flipH="1">
            <a:off x="8374016" y="2104540"/>
            <a:ext cx="262551" cy="380246"/>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cxnSp>
        <p:nvCxnSpPr>
          <p:cNvPr id="10" name="直接箭头连接符 9">
            <a:extLst>
              <a:ext uri="{FF2B5EF4-FFF2-40B4-BE49-F238E27FC236}">
                <a16:creationId xmlns:a16="http://schemas.microsoft.com/office/drawing/2014/main" id="{F7090810-FDF6-4FA4-ACE5-C4628F2BB0D2}"/>
              </a:ext>
            </a:extLst>
          </p:cNvPr>
          <p:cNvCxnSpPr>
            <a:cxnSpLocks/>
          </p:cNvCxnSpPr>
          <p:nvPr/>
        </p:nvCxnSpPr>
        <p:spPr>
          <a:xfrm>
            <a:off x="9499277" y="2069172"/>
            <a:ext cx="407406" cy="430899"/>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cxnSp>
        <p:nvCxnSpPr>
          <p:cNvPr id="16" name="直接箭头连接符 15">
            <a:extLst>
              <a:ext uri="{FF2B5EF4-FFF2-40B4-BE49-F238E27FC236}">
                <a16:creationId xmlns:a16="http://schemas.microsoft.com/office/drawing/2014/main" id="{D5352C62-55B9-4AB6-9ACB-20747B83F37F}"/>
              </a:ext>
            </a:extLst>
          </p:cNvPr>
          <p:cNvCxnSpPr>
            <a:cxnSpLocks/>
          </p:cNvCxnSpPr>
          <p:nvPr/>
        </p:nvCxnSpPr>
        <p:spPr>
          <a:xfrm flipH="1">
            <a:off x="8374016" y="5069097"/>
            <a:ext cx="262551" cy="380246"/>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sp>
        <p:nvSpPr>
          <p:cNvPr id="12" name="页脚占位符 4">
            <a:extLst>
              <a:ext uri="{FF2B5EF4-FFF2-40B4-BE49-F238E27FC236}">
                <a16:creationId xmlns:a16="http://schemas.microsoft.com/office/drawing/2014/main" id="{3C678AD5-9967-4162-8155-67E141703EBE}"/>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cxnSp>
        <p:nvCxnSpPr>
          <p:cNvPr id="19" name="直接箭头连接符 18">
            <a:extLst>
              <a:ext uri="{FF2B5EF4-FFF2-40B4-BE49-F238E27FC236}">
                <a16:creationId xmlns:a16="http://schemas.microsoft.com/office/drawing/2014/main" id="{B60A567A-7BE8-42E9-B5D4-F6D245F1DD37}"/>
              </a:ext>
            </a:extLst>
          </p:cNvPr>
          <p:cNvCxnSpPr>
            <a:cxnSpLocks/>
          </p:cNvCxnSpPr>
          <p:nvPr/>
        </p:nvCxnSpPr>
        <p:spPr>
          <a:xfrm>
            <a:off x="9499277" y="5312385"/>
            <a:ext cx="407406" cy="430899"/>
          </a:xfrm>
          <a:prstGeom prst="straightConnector1">
            <a:avLst/>
          </a:prstGeom>
          <a:ln w="38100">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6830724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FC259E2-1CBE-4D37-AC39-A928AD37A9FD}"/>
              </a:ext>
            </a:extLst>
          </p:cNvPr>
          <p:cNvSpPr>
            <a:spLocks noGrp="1"/>
          </p:cNvSpPr>
          <p:nvPr>
            <p:ph type="title"/>
          </p:nvPr>
        </p:nvSpPr>
        <p:spPr/>
        <p:txBody>
          <a:bodyPr/>
          <a:lstStyle/>
          <a:p>
            <a:r>
              <a:rPr lang="en-US" altLang="zh-CN" dirty="0"/>
              <a:t>Energy resolution of TMM2</a:t>
            </a:r>
            <a:endParaRPr lang="zh-CN" altLang="en-US" dirty="0"/>
          </a:p>
        </p:txBody>
      </p:sp>
      <p:sp>
        <p:nvSpPr>
          <p:cNvPr id="7" name="灯片编号占位符 6">
            <a:extLst>
              <a:ext uri="{FF2B5EF4-FFF2-40B4-BE49-F238E27FC236}">
                <a16:creationId xmlns:a16="http://schemas.microsoft.com/office/drawing/2014/main" id="{F7B3A8AA-3D75-4B16-9AD4-70E23FE8A753}"/>
              </a:ext>
            </a:extLst>
          </p:cNvPr>
          <p:cNvSpPr>
            <a:spLocks noGrp="1"/>
          </p:cNvSpPr>
          <p:nvPr>
            <p:ph type="sldNum" sz="quarter" idx="12"/>
          </p:nvPr>
        </p:nvSpPr>
        <p:spPr/>
        <p:txBody>
          <a:bodyPr/>
          <a:lstStyle/>
          <a:p>
            <a:fld id="{8B06C90E-95C2-4135-A9B4-7C321DE98C2A}" type="slidenum">
              <a:rPr lang="zh-CN" altLang="en-US" smtClean="0"/>
              <a:t>12</a:t>
            </a:fld>
            <a:endParaRPr lang="zh-CN" altLang="en-US"/>
          </a:p>
        </p:txBody>
      </p:sp>
      <p:sp>
        <p:nvSpPr>
          <p:cNvPr id="13" name="文本框 12">
            <a:extLst>
              <a:ext uri="{FF2B5EF4-FFF2-40B4-BE49-F238E27FC236}">
                <a16:creationId xmlns:a16="http://schemas.microsoft.com/office/drawing/2014/main" id="{6B545897-31BE-454C-BC47-35F650EFA36C}"/>
              </a:ext>
            </a:extLst>
          </p:cNvPr>
          <p:cNvSpPr txBox="1"/>
          <p:nvPr/>
        </p:nvSpPr>
        <p:spPr>
          <a:xfrm>
            <a:off x="845127" y="5047474"/>
            <a:ext cx="8879354" cy="1077218"/>
          </a:xfrm>
          <a:prstGeom prst="rect">
            <a:avLst/>
          </a:prstGeom>
          <a:noFill/>
        </p:spPr>
        <p:txBody>
          <a:bodyPr wrap="none" rtlCol="0">
            <a:spAutoFit/>
          </a:bodyPr>
          <a:lstStyle/>
          <a:p>
            <a:r>
              <a:rPr lang="en-US" altLang="zh-CN" sz="2400" dirty="0"/>
              <a:t>Good energy resolution can be obtained with appropriate voltage</a:t>
            </a:r>
          </a:p>
          <a:p>
            <a:pPr marL="800100" lvl="1" indent="-342900">
              <a:buFont typeface="Wingdings" panose="05000000000000000000" pitchFamily="2" charset="2"/>
              <a:buChar char="Ø"/>
            </a:pPr>
            <a:r>
              <a:rPr lang="en-US" altLang="zh-CN" sz="2000" dirty="0">
                <a:solidFill>
                  <a:srgbClr val="C00000"/>
                </a:solidFill>
              </a:rPr>
              <a:t>Higher PA voltage</a:t>
            </a:r>
          </a:p>
          <a:p>
            <a:pPr marL="800100" lvl="1" indent="-342900">
              <a:buFont typeface="Wingdings" panose="05000000000000000000" pitchFamily="2" charset="2"/>
              <a:buChar char="Ø"/>
            </a:pPr>
            <a:r>
              <a:rPr lang="en-US" altLang="zh-CN" sz="2000" dirty="0">
                <a:solidFill>
                  <a:srgbClr val="C00000"/>
                </a:solidFill>
              </a:rPr>
              <a:t>High or very low SA voltage</a:t>
            </a:r>
          </a:p>
        </p:txBody>
      </p:sp>
      <p:pic>
        <p:nvPicPr>
          <p:cNvPr id="9" name="图片 8">
            <a:extLst>
              <a:ext uri="{FF2B5EF4-FFF2-40B4-BE49-F238E27FC236}">
                <a16:creationId xmlns:a16="http://schemas.microsoft.com/office/drawing/2014/main" id="{9B4F1D68-5CC7-42E3-ACDC-76C6EA0656D2}"/>
              </a:ext>
            </a:extLst>
          </p:cNvPr>
          <p:cNvPicPr>
            <a:picLocks noChangeAspect="1"/>
          </p:cNvPicPr>
          <p:nvPr/>
        </p:nvPicPr>
        <p:blipFill>
          <a:blip r:embed="rId3"/>
          <a:stretch>
            <a:fillRect/>
          </a:stretch>
        </p:blipFill>
        <p:spPr>
          <a:xfrm>
            <a:off x="6270893" y="1046204"/>
            <a:ext cx="5425766" cy="4158115"/>
          </a:xfrm>
          <a:prstGeom prst="rect">
            <a:avLst/>
          </a:prstGeom>
        </p:spPr>
      </p:pic>
      <p:pic>
        <p:nvPicPr>
          <p:cNvPr id="11" name="图片 10">
            <a:extLst>
              <a:ext uri="{FF2B5EF4-FFF2-40B4-BE49-F238E27FC236}">
                <a16:creationId xmlns:a16="http://schemas.microsoft.com/office/drawing/2014/main" id="{20B791F4-99BA-482B-836E-AF3D6643619B}"/>
              </a:ext>
            </a:extLst>
          </p:cNvPr>
          <p:cNvPicPr>
            <a:picLocks noChangeAspect="1"/>
          </p:cNvPicPr>
          <p:nvPr/>
        </p:nvPicPr>
        <p:blipFill>
          <a:blip r:embed="rId4"/>
          <a:stretch>
            <a:fillRect/>
          </a:stretch>
        </p:blipFill>
        <p:spPr>
          <a:xfrm>
            <a:off x="845127" y="1046204"/>
            <a:ext cx="5425766" cy="4158115"/>
          </a:xfrm>
          <a:prstGeom prst="rect">
            <a:avLst/>
          </a:prstGeom>
        </p:spPr>
      </p:pic>
      <p:sp>
        <p:nvSpPr>
          <p:cNvPr id="8" name="页脚占位符 4">
            <a:extLst>
              <a:ext uri="{FF2B5EF4-FFF2-40B4-BE49-F238E27FC236}">
                <a16:creationId xmlns:a16="http://schemas.microsoft.com/office/drawing/2014/main" id="{794123CA-6CD6-4FB6-BD37-86BD6B28E439}"/>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spTree>
    <p:extLst>
      <p:ext uri="{BB962C8B-B14F-4D97-AF65-F5344CB8AC3E}">
        <p14:creationId xmlns:p14="http://schemas.microsoft.com/office/powerpoint/2010/main" val="1588936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D9C7C56-1389-4935-AC23-193BCA910F08}"/>
              </a:ext>
            </a:extLst>
          </p:cNvPr>
          <p:cNvSpPr>
            <a:spLocks noGrp="1"/>
          </p:cNvSpPr>
          <p:nvPr>
            <p:ph type="title"/>
          </p:nvPr>
        </p:nvSpPr>
        <p:spPr/>
        <p:txBody>
          <a:bodyPr/>
          <a:lstStyle/>
          <a:p>
            <a:r>
              <a:rPr lang="en-US" altLang="zh-CN" dirty="0"/>
              <a:t>Effect on IBF </a:t>
            </a:r>
            <a:endParaRPr lang="zh-CN" altLang="en-US" dirty="0"/>
          </a:p>
        </p:txBody>
      </p:sp>
      <p:sp>
        <p:nvSpPr>
          <p:cNvPr id="4" name="灯片编号占位符 3">
            <a:extLst>
              <a:ext uri="{FF2B5EF4-FFF2-40B4-BE49-F238E27FC236}">
                <a16:creationId xmlns:a16="http://schemas.microsoft.com/office/drawing/2014/main" id="{D8D325C4-3AD7-4A0C-8A99-16AA4DCE5F81}"/>
              </a:ext>
            </a:extLst>
          </p:cNvPr>
          <p:cNvSpPr>
            <a:spLocks noGrp="1"/>
          </p:cNvSpPr>
          <p:nvPr>
            <p:ph type="sldNum" sz="quarter" idx="12"/>
          </p:nvPr>
        </p:nvSpPr>
        <p:spPr/>
        <p:txBody>
          <a:bodyPr/>
          <a:lstStyle/>
          <a:p>
            <a:fld id="{B06D7320-D43C-4581-9702-3086503425F3}" type="slidenum">
              <a:rPr lang="zh-CN" altLang="en-US" smtClean="0"/>
              <a:t>13</a:t>
            </a:fld>
            <a:endParaRPr lang="zh-CN" altLang="en-US"/>
          </a:p>
        </p:txBody>
      </p:sp>
      <p:sp>
        <p:nvSpPr>
          <p:cNvPr id="10" name="文本框 9">
            <a:extLst>
              <a:ext uri="{FF2B5EF4-FFF2-40B4-BE49-F238E27FC236}">
                <a16:creationId xmlns:a16="http://schemas.microsoft.com/office/drawing/2014/main" id="{D36256F0-C8C8-44EF-96B4-CB528506EAAB}"/>
              </a:ext>
            </a:extLst>
          </p:cNvPr>
          <p:cNvSpPr txBox="1"/>
          <p:nvPr/>
        </p:nvSpPr>
        <p:spPr>
          <a:xfrm>
            <a:off x="845127" y="1187280"/>
            <a:ext cx="7939994" cy="1200329"/>
          </a:xfrm>
          <a:prstGeom prst="rect">
            <a:avLst/>
          </a:prstGeom>
          <a:noFill/>
        </p:spPr>
        <p:txBody>
          <a:bodyPr wrap="square" rtlCol="0">
            <a:spAutoFit/>
          </a:bodyPr>
          <a:lstStyle/>
          <a:p>
            <a:pPr marL="342900" indent="-342900">
              <a:buFont typeface="Arial" panose="020B0604020202020204" pitchFamily="34" charset="0"/>
              <a:buChar char="•"/>
            </a:pPr>
            <a:r>
              <a:rPr lang="en-US" altLang="zh-CN" sz="2400" dirty="0"/>
              <a:t>PA mesh of different LPI and OR may affect the IBF ratio</a:t>
            </a:r>
          </a:p>
          <a:p>
            <a:pPr marL="800100" lvl="1" indent="-342900">
              <a:buFont typeface="Wingdings" panose="05000000000000000000" pitchFamily="2" charset="2"/>
              <a:buChar char="Ø"/>
            </a:pPr>
            <a:r>
              <a:rPr lang="en-US" altLang="zh-CN" sz="2400" dirty="0"/>
              <a:t>LPI of TMM2 PA mesh is lower</a:t>
            </a:r>
          </a:p>
          <a:p>
            <a:pPr marL="342900" indent="-342900">
              <a:buFont typeface="Wingdings" panose="05000000000000000000" pitchFamily="2" charset="2"/>
              <a:buChar char="ü"/>
            </a:pPr>
            <a:r>
              <a:rPr lang="en-US" altLang="zh-CN" sz="2400" dirty="0">
                <a:solidFill>
                  <a:srgbClr val="C00000"/>
                </a:solidFill>
              </a:rPr>
              <a:t>Higher LPI and higher OR </a:t>
            </a:r>
            <a:r>
              <a:rPr lang="en-US" altLang="zh-CN" sz="2400" dirty="0"/>
              <a:t>are preferred</a:t>
            </a:r>
            <a:endParaRPr lang="zh-CN" altLang="en-US" sz="2400" dirty="0"/>
          </a:p>
        </p:txBody>
      </p:sp>
      <p:graphicFrame>
        <p:nvGraphicFramePr>
          <p:cNvPr id="5" name="表格 4">
            <a:extLst>
              <a:ext uri="{FF2B5EF4-FFF2-40B4-BE49-F238E27FC236}">
                <a16:creationId xmlns:a16="http://schemas.microsoft.com/office/drawing/2014/main" id="{85C7F4BE-D05D-4BAE-AD70-AC92F6A0F69A}"/>
              </a:ext>
            </a:extLst>
          </p:cNvPr>
          <p:cNvGraphicFramePr>
            <a:graphicFrameLocks noGrp="1"/>
          </p:cNvGraphicFramePr>
          <p:nvPr>
            <p:extLst>
              <p:ext uri="{D42A27DB-BD31-4B8C-83A1-F6EECF244321}">
                <p14:modId xmlns:p14="http://schemas.microsoft.com/office/powerpoint/2010/main" val="2121493721"/>
              </p:ext>
            </p:extLst>
          </p:nvPr>
        </p:nvGraphicFramePr>
        <p:xfrm>
          <a:off x="9260078" y="1187280"/>
          <a:ext cx="2743200" cy="1112520"/>
        </p:xfrm>
        <a:graphic>
          <a:graphicData uri="http://schemas.openxmlformats.org/drawingml/2006/table">
            <a:tbl>
              <a:tblPr firstRow="1" bandRow="1">
                <a:tableStyleId>{5C22544A-7EE6-4342-B048-85BDC9FD1C3A}</a:tableStyleId>
              </a:tblPr>
              <a:tblGrid>
                <a:gridCol w="1369737">
                  <a:extLst>
                    <a:ext uri="{9D8B030D-6E8A-4147-A177-3AD203B41FA5}">
                      <a16:colId xmlns:a16="http://schemas.microsoft.com/office/drawing/2014/main" val="3663678294"/>
                    </a:ext>
                  </a:extLst>
                </a:gridCol>
                <a:gridCol w="1373463">
                  <a:extLst>
                    <a:ext uri="{9D8B030D-6E8A-4147-A177-3AD203B41FA5}">
                      <a16:colId xmlns:a16="http://schemas.microsoft.com/office/drawing/2014/main" val="91932358"/>
                    </a:ext>
                  </a:extLst>
                </a:gridCol>
              </a:tblGrid>
              <a:tr h="370840">
                <a:tc>
                  <a:txBody>
                    <a:bodyPr/>
                    <a:lstStyle/>
                    <a:p>
                      <a:pPr algn="ctr"/>
                      <a:r>
                        <a:rPr lang="en-US" altLang="zh-CN" dirty="0">
                          <a:solidFill>
                            <a:schemeClr val="tx1">
                              <a:lumMod val="95000"/>
                              <a:lumOff val="5000"/>
                            </a:schemeClr>
                          </a:solidFill>
                        </a:rPr>
                        <a:t>Detector</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PA mesh</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97786077"/>
                  </a:ext>
                </a:extLst>
              </a:tr>
              <a:tr h="370840">
                <a:tc>
                  <a:txBody>
                    <a:bodyPr/>
                    <a:lstStyle/>
                    <a:p>
                      <a:pPr algn="ctr"/>
                      <a:r>
                        <a:rPr lang="en-US" altLang="zh-CN" dirty="0">
                          <a:solidFill>
                            <a:schemeClr val="tx1">
                              <a:lumMod val="95000"/>
                              <a:lumOff val="5000"/>
                            </a:schemeClr>
                          </a:solidFill>
                        </a:rPr>
                        <a:t>TMM1</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rgbClr val="FF0000"/>
                          </a:solidFill>
                        </a:rPr>
                        <a:t>650</a:t>
                      </a:r>
                      <a:r>
                        <a:rPr lang="en-US" altLang="zh-CN" dirty="0">
                          <a:solidFill>
                            <a:schemeClr val="accent2">
                              <a:lumMod val="75000"/>
                            </a:schemeClr>
                          </a:solidFill>
                        </a:rPr>
                        <a:t>(40%)</a:t>
                      </a:r>
                      <a:endParaRPr lang="zh-CN" altLang="en-US" dirty="0">
                        <a:solidFill>
                          <a:schemeClr val="accent2">
                            <a:lumMod val="7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17641859"/>
                  </a:ext>
                </a:extLst>
              </a:tr>
              <a:tr h="370840">
                <a:tc>
                  <a:txBody>
                    <a:bodyPr/>
                    <a:lstStyle/>
                    <a:p>
                      <a:pPr algn="ctr"/>
                      <a:r>
                        <a:rPr lang="en-US" altLang="zh-CN" dirty="0">
                          <a:solidFill>
                            <a:schemeClr val="tx1"/>
                          </a:solidFill>
                        </a:rPr>
                        <a:t>TMM2</a:t>
                      </a:r>
                      <a:endParaRPr lang="zh-CN" altLang="en-US" dirty="0">
                        <a:solidFill>
                          <a:schemeClr val="tx1"/>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rgbClr val="FF0000"/>
                          </a:solidFill>
                        </a:rPr>
                        <a:t>500</a:t>
                      </a:r>
                      <a:r>
                        <a:rPr lang="en-US" altLang="zh-CN" dirty="0">
                          <a:solidFill>
                            <a:schemeClr val="accent2">
                              <a:lumMod val="75000"/>
                            </a:schemeClr>
                          </a:solidFill>
                        </a:rPr>
                        <a:t>(50%)</a:t>
                      </a:r>
                      <a:endParaRPr lang="zh-CN" altLang="en-US" dirty="0">
                        <a:solidFill>
                          <a:schemeClr val="accent2">
                            <a:lumMod val="7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53854799"/>
                  </a:ext>
                </a:extLst>
              </a:tr>
            </a:tbl>
          </a:graphicData>
        </a:graphic>
      </p:graphicFrame>
      <p:pic>
        <p:nvPicPr>
          <p:cNvPr id="6" name="图片 5">
            <a:extLst>
              <a:ext uri="{FF2B5EF4-FFF2-40B4-BE49-F238E27FC236}">
                <a16:creationId xmlns:a16="http://schemas.microsoft.com/office/drawing/2014/main" id="{66B9F58A-7085-44C8-97B6-61750C2B9CE9}"/>
              </a:ext>
            </a:extLst>
          </p:cNvPr>
          <p:cNvPicPr>
            <a:picLocks noChangeAspect="1"/>
          </p:cNvPicPr>
          <p:nvPr/>
        </p:nvPicPr>
        <p:blipFill>
          <a:blip r:embed="rId3"/>
          <a:stretch>
            <a:fillRect/>
          </a:stretch>
        </p:blipFill>
        <p:spPr>
          <a:xfrm>
            <a:off x="845128" y="2468949"/>
            <a:ext cx="5269420" cy="4038297"/>
          </a:xfrm>
          <a:prstGeom prst="rect">
            <a:avLst/>
          </a:prstGeom>
        </p:spPr>
      </p:pic>
      <p:pic>
        <p:nvPicPr>
          <p:cNvPr id="8" name="图片 7">
            <a:extLst>
              <a:ext uri="{FF2B5EF4-FFF2-40B4-BE49-F238E27FC236}">
                <a16:creationId xmlns:a16="http://schemas.microsoft.com/office/drawing/2014/main" id="{CCA87AED-2503-484D-B53F-9C740E65E24D}"/>
              </a:ext>
            </a:extLst>
          </p:cNvPr>
          <p:cNvPicPr>
            <a:picLocks noChangeAspect="1"/>
          </p:cNvPicPr>
          <p:nvPr/>
        </p:nvPicPr>
        <p:blipFill>
          <a:blip r:embed="rId4"/>
          <a:stretch>
            <a:fillRect/>
          </a:stretch>
        </p:blipFill>
        <p:spPr>
          <a:xfrm>
            <a:off x="6091304" y="2440875"/>
            <a:ext cx="5269423" cy="4038298"/>
          </a:xfrm>
          <a:prstGeom prst="rect">
            <a:avLst/>
          </a:prstGeom>
        </p:spPr>
      </p:pic>
      <p:sp>
        <p:nvSpPr>
          <p:cNvPr id="9" name="页脚占位符 4">
            <a:extLst>
              <a:ext uri="{FF2B5EF4-FFF2-40B4-BE49-F238E27FC236}">
                <a16:creationId xmlns:a16="http://schemas.microsoft.com/office/drawing/2014/main" id="{B09F4C02-E287-486C-B0A5-05089C65DE40}"/>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spTree>
    <p:extLst>
      <p:ext uri="{BB962C8B-B14F-4D97-AF65-F5344CB8AC3E}">
        <p14:creationId xmlns:p14="http://schemas.microsoft.com/office/powerpoint/2010/main" val="1544083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9611B1CC-99F0-4F6A-B96D-E9B050DEEB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099" y="2590424"/>
            <a:ext cx="4702940" cy="3193687"/>
          </a:xfrm>
          <a:prstGeom prst="rect">
            <a:avLst/>
          </a:prstGeom>
        </p:spPr>
      </p:pic>
      <p:sp>
        <p:nvSpPr>
          <p:cNvPr id="2" name="标题 1">
            <a:extLst>
              <a:ext uri="{FF2B5EF4-FFF2-40B4-BE49-F238E27FC236}">
                <a16:creationId xmlns:a16="http://schemas.microsoft.com/office/drawing/2014/main" id="{4E7504C5-ED4B-4F36-AD35-D899EA082918}"/>
              </a:ext>
            </a:extLst>
          </p:cNvPr>
          <p:cNvSpPr>
            <a:spLocks noGrp="1"/>
          </p:cNvSpPr>
          <p:nvPr>
            <p:ph type="title"/>
          </p:nvPr>
        </p:nvSpPr>
        <p:spPr/>
        <p:txBody>
          <a:bodyPr/>
          <a:lstStyle/>
          <a:p>
            <a:r>
              <a:rPr lang="en-US" altLang="zh-CN" dirty="0"/>
              <a:t>Single Photon-Electron Response</a:t>
            </a:r>
            <a:endParaRPr lang="zh-CN" altLang="en-US" dirty="0"/>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86EA8814-CDA5-4F83-8926-30860564F688}"/>
                  </a:ext>
                </a:extLst>
              </p:cNvPr>
              <p:cNvSpPr>
                <a:spLocks noGrp="1"/>
              </p:cNvSpPr>
              <p:nvPr>
                <p:ph idx="1"/>
              </p:nvPr>
            </p:nvSpPr>
            <p:spPr/>
            <p:txBody>
              <a:bodyPr>
                <a:normAutofit/>
              </a:bodyPr>
              <a:lstStyle/>
              <a:p>
                <a:r>
                  <a:rPr lang="en-US" altLang="zh-CN" sz="2400" dirty="0"/>
                  <a:t>TMM3, Quartz coated with aluminum layer as photocathode</a:t>
                </a:r>
              </a:p>
              <a:p>
                <a:r>
                  <a:rPr lang="en-US" altLang="zh-CN" sz="2400" dirty="0"/>
                  <a:t>Tested in COMPASS gas: Ne (80%), CF</a:t>
                </a:r>
                <a:r>
                  <a:rPr lang="en-US" altLang="zh-CN" sz="2400" baseline="-25000" dirty="0"/>
                  <a:t>4</a:t>
                </a:r>
                <a:r>
                  <a:rPr lang="en-US" altLang="zh-CN" sz="2400" dirty="0"/>
                  <a:t> (10%) and C</a:t>
                </a:r>
                <a:r>
                  <a:rPr lang="en-US" altLang="zh-CN" sz="2400" baseline="-25000" dirty="0"/>
                  <a:t>2</a:t>
                </a:r>
                <a:r>
                  <a:rPr lang="en-US" altLang="zh-CN" sz="2400" dirty="0"/>
                  <a:t>H</a:t>
                </a:r>
                <a:r>
                  <a:rPr lang="en-US" altLang="zh-CN" sz="2400" baseline="-25000" dirty="0"/>
                  <a:t>6 </a:t>
                </a:r>
                <a:r>
                  <a:rPr lang="en-US" altLang="zh-CN" sz="2400" dirty="0"/>
                  <a:t>(10%)</a:t>
                </a:r>
              </a:p>
              <a:p>
                <a:r>
                  <a:rPr lang="en-US" altLang="zh-CN" sz="2400" dirty="0"/>
                  <a:t>Gas gain can reach up to </a:t>
                </a:r>
                <a14:m>
                  <m:oMath xmlns:m="http://schemas.openxmlformats.org/officeDocument/2006/math">
                    <m:sSup>
                      <m:sSupPr>
                        <m:ctrlPr>
                          <a:rPr lang="en-US" altLang="zh-CN" sz="2400" i="1" smtClean="0">
                            <a:solidFill>
                              <a:srgbClr val="C00000"/>
                            </a:solidFill>
                            <a:latin typeface="Cambria Math" panose="02040503050406030204" pitchFamily="18" charset="0"/>
                          </a:rPr>
                        </m:ctrlPr>
                      </m:sSupPr>
                      <m:e>
                        <m:r>
                          <a:rPr lang="en-US" altLang="zh-CN" sz="2400" b="0" i="1" smtClean="0">
                            <a:solidFill>
                              <a:srgbClr val="C00000"/>
                            </a:solidFill>
                            <a:latin typeface="Cambria Math" panose="02040503050406030204" pitchFamily="18" charset="0"/>
                          </a:rPr>
                          <m:t>5×10</m:t>
                        </m:r>
                      </m:e>
                      <m:sup>
                        <m:r>
                          <a:rPr lang="en-US" altLang="zh-CN" sz="2400" b="0" i="1" smtClean="0">
                            <a:solidFill>
                              <a:srgbClr val="C00000"/>
                            </a:solidFill>
                            <a:latin typeface="Cambria Math" panose="02040503050406030204" pitchFamily="18" charset="0"/>
                          </a:rPr>
                          <m:t>6</m:t>
                        </m:r>
                      </m:sup>
                    </m:sSup>
                  </m:oMath>
                </a14:m>
                <a:r>
                  <a:rPr lang="en-US" altLang="zh-CN" sz="2400" dirty="0">
                    <a:solidFill>
                      <a:srgbClr val="C00000"/>
                    </a:solidFill>
                  </a:rPr>
                  <a:t> </a:t>
                </a:r>
                <a:r>
                  <a:rPr lang="en-US" altLang="zh-CN" sz="2400" dirty="0"/>
                  <a:t>for single electron</a:t>
                </a:r>
                <a:endParaRPr lang="zh-CN" altLang="en-US" sz="2400" dirty="0"/>
              </a:p>
            </p:txBody>
          </p:sp>
        </mc:Choice>
        <mc:Fallback xmlns="">
          <p:sp>
            <p:nvSpPr>
              <p:cNvPr id="3" name="内容占位符 2">
                <a:extLst>
                  <a:ext uri="{FF2B5EF4-FFF2-40B4-BE49-F238E27FC236}">
                    <a16:creationId xmlns:a16="http://schemas.microsoft.com/office/drawing/2014/main" id="{86EA8814-CDA5-4F83-8926-30860564F688}"/>
                  </a:ext>
                </a:extLst>
              </p:cNvPr>
              <p:cNvSpPr>
                <a:spLocks noGrp="1" noRot="1" noChangeAspect="1" noMove="1" noResize="1" noEditPoints="1" noAdjustHandles="1" noChangeArrowheads="1" noChangeShapeType="1" noTextEdit="1"/>
              </p:cNvSpPr>
              <p:nvPr>
                <p:ph idx="1"/>
              </p:nvPr>
            </p:nvSpPr>
            <p:spPr>
              <a:blipFill>
                <a:blip r:embed="rId4"/>
                <a:stretch>
                  <a:fillRect l="-812" t="-1643"/>
                </a:stretch>
              </a:blipFill>
            </p:spPr>
            <p:txBody>
              <a:bodyPr/>
              <a:lstStyle/>
              <a:p>
                <a:r>
                  <a:rPr lang="zh-CN" altLang="en-US">
                    <a:noFill/>
                  </a:rPr>
                  <a:t> </a:t>
                </a:r>
              </a:p>
            </p:txBody>
          </p:sp>
        </mc:Fallback>
      </mc:AlternateContent>
      <p:sp>
        <p:nvSpPr>
          <p:cNvPr id="10" name="灯片编号占位符 9">
            <a:extLst>
              <a:ext uri="{FF2B5EF4-FFF2-40B4-BE49-F238E27FC236}">
                <a16:creationId xmlns:a16="http://schemas.microsoft.com/office/drawing/2014/main" id="{E6C465DE-282B-4C9E-A6A5-A05F0299C994}"/>
              </a:ext>
            </a:extLst>
          </p:cNvPr>
          <p:cNvSpPr>
            <a:spLocks noGrp="1"/>
          </p:cNvSpPr>
          <p:nvPr>
            <p:ph type="sldNum" sz="quarter" idx="12"/>
          </p:nvPr>
        </p:nvSpPr>
        <p:spPr/>
        <p:txBody>
          <a:bodyPr/>
          <a:lstStyle/>
          <a:p>
            <a:fld id="{B06D7320-D43C-4581-9702-3086503425F3}" type="slidenum">
              <a:rPr lang="zh-CN" altLang="en-US" smtClean="0"/>
              <a:t>14</a:t>
            </a:fld>
            <a:endParaRPr lang="zh-CN" altLang="en-US"/>
          </a:p>
        </p:txBody>
      </p:sp>
      <p:sp>
        <p:nvSpPr>
          <p:cNvPr id="4" name="内容占位符 2">
            <a:extLst>
              <a:ext uri="{FF2B5EF4-FFF2-40B4-BE49-F238E27FC236}">
                <a16:creationId xmlns:a16="http://schemas.microsoft.com/office/drawing/2014/main" id="{4BE1243D-FF87-4DB1-8758-BEAD621E31E1}"/>
              </a:ext>
            </a:extLst>
          </p:cNvPr>
          <p:cNvSpPr>
            <a:spLocks noGrp="1"/>
          </p:cNvSpPr>
          <p:nvPr/>
        </p:nvSpPr>
        <p:spPr>
          <a:xfrm>
            <a:off x="774826" y="2141537"/>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dirty="0"/>
          </a:p>
        </p:txBody>
      </p:sp>
      <p:sp>
        <p:nvSpPr>
          <p:cNvPr id="8" name="矩形 7">
            <a:extLst>
              <a:ext uri="{FF2B5EF4-FFF2-40B4-BE49-F238E27FC236}">
                <a16:creationId xmlns:a16="http://schemas.microsoft.com/office/drawing/2014/main" id="{B6D59CAD-33BD-47CD-941D-9B17F487555E}"/>
              </a:ext>
            </a:extLst>
          </p:cNvPr>
          <p:cNvSpPr/>
          <p:nvPr/>
        </p:nvSpPr>
        <p:spPr>
          <a:xfrm>
            <a:off x="1347264" y="5683038"/>
            <a:ext cx="3382611" cy="64633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pc="25" dirty="0">
                <a:ea typeface="宋体" panose="02010600030101010101" pitchFamily="2" charset="-122"/>
                <a:cs typeface="Times New Roman" panose="02020603050405020304" pitchFamily="18" charset="0"/>
              </a:rPr>
              <a:t>Avalanche charge distribution for single photon-electron</a:t>
            </a:r>
            <a:endParaRPr lang="zh-CN" altLang="en-US" dirty="0"/>
          </a:p>
        </p:txBody>
      </p:sp>
      <p:pic>
        <p:nvPicPr>
          <p:cNvPr id="6" name="图片 5">
            <a:extLst>
              <a:ext uri="{FF2B5EF4-FFF2-40B4-BE49-F238E27FC236}">
                <a16:creationId xmlns:a16="http://schemas.microsoft.com/office/drawing/2014/main" id="{AC16A0C8-C5A3-477F-A8F7-B4CB5AFBCF15}"/>
              </a:ext>
            </a:extLst>
          </p:cNvPr>
          <p:cNvPicPr>
            <a:picLocks noChangeAspect="1"/>
          </p:cNvPicPr>
          <p:nvPr/>
        </p:nvPicPr>
        <p:blipFill>
          <a:blip r:embed="rId5"/>
          <a:stretch>
            <a:fillRect/>
          </a:stretch>
        </p:blipFill>
        <p:spPr>
          <a:xfrm>
            <a:off x="6675415" y="2722418"/>
            <a:ext cx="4918023" cy="3768999"/>
          </a:xfrm>
          <a:prstGeom prst="rect">
            <a:avLst/>
          </a:prstGeom>
        </p:spPr>
      </p:pic>
      <p:graphicFrame>
        <p:nvGraphicFramePr>
          <p:cNvPr id="5" name="表格 4">
            <a:extLst>
              <a:ext uri="{FF2B5EF4-FFF2-40B4-BE49-F238E27FC236}">
                <a16:creationId xmlns:a16="http://schemas.microsoft.com/office/drawing/2014/main" id="{394692E5-B655-44BA-AEAF-2A9E162F7C0C}"/>
              </a:ext>
            </a:extLst>
          </p:cNvPr>
          <p:cNvGraphicFramePr>
            <a:graphicFrameLocks noGrp="1"/>
          </p:cNvGraphicFramePr>
          <p:nvPr>
            <p:extLst>
              <p:ext uri="{D42A27DB-BD31-4B8C-83A1-F6EECF244321}">
                <p14:modId xmlns:p14="http://schemas.microsoft.com/office/powerpoint/2010/main" val="2910561226"/>
              </p:ext>
            </p:extLst>
          </p:nvPr>
        </p:nvGraphicFramePr>
        <p:xfrm>
          <a:off x="9331805" y="1393792"/>
          <a:ext cx="2743200" cy="1112520"/>
        </p:xfrm>
        <a:graphic>
          <a:graphicData uri="http://schemas.openxmlformats.org/drawingml/2006/table">
            <a:tbl>
              <a:tblPr firstRow="1" bandRow="1">
                <a:tableStyleId>{5C22544A-7EE6-4342-B048-85BDC9FD1C3A}</a:tableStyleId>
              </a:tblPr>
              <a:tblGrid>
                <a:gridCol w="1369737">
                  <a:extLst>
                    <a:ext uri="{9D8B030D-6E8A-4147-A177-3AD203B41FA5}">
                      <a16:colId xmlns:a16="http://schemas.microsoft.com/office/drawing/2014/main" val="1445045721"/>
                    </a:ext>
                  </a:extLst>
                </a:gridCol>
                <a:gridCol w="1373463">
                  <a:extLst>
                    <a:ext uri="{9D8B030D-6E8A-4147-A177-3AD203B41FA5}">
                      <a16:colId xmlns:a16="http://schemas.microsoft.com/office/drawing/2014/main" val="3045481040"/>
                    </a:ext>
                  </a:extLst>
                </a:gridCol>
              </a:tblGrid>
              <a:tr h="370840">
                <a:tc>
                  <a:txBody>
                    <a:bodyPr/>
                    <a:lstStyle/>
                    <a:p>
                      <a:pPr algn="ctr"/>
                      <a:r>
                        <a:rPr lang="en-US" altLang="zh-CN" dirty="0">
                          <a:solidFill>
                            <a:schemeClr val="tx1">
                              <a:lumMod val="95000"/>
                              <a:lumOff val="5000"/>
                            </a:schemeClr>
                          </a:solidFill>
                        </a:rPr>
                        <a:t>Detector</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PA mesh</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76671077"/>
                  </a:ext>
                </a:extLst>
              </a:tr>
              <a:tr h="370840">
                <a:tc>
                  <a:txBody>
                    <a:bodyPr/>
                    <a:lstStyle/>
                    <a:p>
                      <a:pPr algn="ctr"/>
                      <a:r>
                        <a:rPr lang="en-US" altLang="zh-CN" dirty="0">
                          <a:solidFill>
                            <a:schemeClr val="tx1">
                              <a:lumMod val="95000"/>
                              <a:lumOff val="5000"/>
                            </a:schemeClr>
                          </a:solidFill>
                        </a:rPr>
                        <a:t>TMM1</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650(40%)</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10054411"/>
                  </a:ext>
                </a:extLst>
              </a:tr>
              <a:tr h="370840">
                <a:tc>
                  <a:txBody>
                    <a:bodyPr/>
                    <a:lstStyle/>
                    <a:p>
                      <a:pPr algn="ctr"/>
                      <a:r>
                        <a:rPr lang="en-US" altLang="zh-CN" dirty="0">
                          <a:solidFill>
                            <a:schemeClr val="accent6">
                              <a:lumMod val="75000"/>
                            </a:schemeClr>
                          </a:solidFill>
                        </a:rPr>
                        <a:t>TMM3</a:t>
                      </a:r>
                      <a:endParaRPr lang="zh-CN" altLang="en-US" dirty="0">
                        <a:solidFill>
                          <a:schemeClr val="accent6">
                            <a:lumMod val="7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accent6">
                              <a:lumMod val="75000"/>
                            </a:schemeClr>
                          </a:solidFill>
                        </a:rPr>
                        <a:t>500(50%)</a:t>
                      </a:r>
                      <a:endParaRPr lang="zh-CN" altLang="en-US" dirty="0">
                        <a:solidFill>
                          <a:schemeClr val="accent6">
                            <a:lumMod val="7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79180679"/>
                  </a:ext>
                </a:extLst>
              </a:tr>
            </a:tbl>
          </a:graphicData>
        </a:graphic>
      </p:graphicFrame>
      <p:sp>
        <p:nvSpPr>
          <p:cNvPr id="11" name="页脚占位符 4">
            <a:extLst>
              <a:ext uri="{FF2B5EF4-FFF2-40B4-BE49-F238E27FC236}">
                <a16:creationId xmlns:a16="http://schemas.microsoft.com/office/drawing/2014/main" id="{915686F4-7EAB-4A0E-B541-A8961754F8AB}"/>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spTree>
    <p:extLst>
      <p:ext uri="{BB962C8B-B14F-4D97-AF65-F5344CB8AC3E}">
        <p14:creationId xmlns:p14="http://schemas.microsoft.com/office/powerpoint/2010/main" val="912772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C383F7-DB7D-4247-A275-870A8D279515}"/>
              </a:ext>
            </a:extLst>
          </p:cNvPr>
          <p:cNvSpPr>
            <a:spLocks noGrp="1"/>
          </p:cNvSpPr>
          <p:nvPr>
            <p:ph type="title"/>
          </p:nvPr>
        </p:nvSpPr>
        <p:spPr/>
        <p:txBody>
          <a:bodyPr/>
          <a:lstStyle/>
          <a:p>
            <a:r>
              <a:rPr lang="en-US" altLang="zh-CN" dirty="0"/>
              <a:t>Summary</a:t>
            </a:r>
            <a:endParaRPr lang="zh-CN" altLang="en-US" dirty="0"/>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80AFED6F-4D97-4589-8A07-3BF347182760}"/>
                  </a:ext>
                </a:extLst>
              </p:cNvPr>
              <p:cNvSpPr>
                <a:spLocks noGrp="1"/>
              </p:cNvSpPr>
              <p:nvPr>
                <p:ph idx="1"/>
              </p:nvPr>
            </p:nvSpPr>
            <p:spPr/>
            <p:txBody>
              <a:bodyPr>
                <a:normAutofit/>
              </a:bodyPr>
              <a:lstStyle/>
              <a:p>
                <a:r>
                  <a:rPr lang="en-US" altLang="zh-CN" sz="2400" dirty="0"/>
                  <a:t>Developed a TMM detector featuring ultra-low IBF based on DMM</a:t>
                </a:r>
              </a:p>
              <a:p>
                <a:r>
                  <a:rPr lang="en-US" altLang="zh-CN" sz="2400" dirty="0"/>
                  <a:t>Demonstrated the performance of TMM protype</a:t>
                </a:r>
              </a:p>
              <a:p>
                <a:pPr lvl="1">
                  <a:buFont typeface="Wingdings" panose="05000000000000000000" pitchFamily="2" charset="2"/>
                  <a:buChar char="Ø"/>
                </a:pPr>
                <a:r>
                  <a:rPr lang="en-US" altLang="zh-CN" sz="2000" dirty="0"/>
                  <a:t>Gain: </a:t>
                </a:r>
                <a14:m>
                  <m:oMath xmlns:m="http://schemas.openxmlformats.org/officeDocument/2006/math">
                    <m:sSup>
                      <m:sSupPr>
                        <m:ctrlPr>
                          <a:rPr lang="en-US" altLang="zh-CN" sz="2000" i="1" smtClean="0">
                            <a:latin typeface="Cambria Math" panose="02040503050406030204" pitchFamily="18" charset="0"/>
                          </a:rPr>
                        </m:ctrlPr>
                      </m:sSupPr>
                      <m:e>
                        <m:r>
                          <a:rPr lang="en-US" altLang="zh-CN" sz="2000" b="0" i="1" smtClean="0">
                            <a:latin typeface="Cambria Math" panose="02040503050406030204" pitchFamily="18" charset="0"/>
                          </a:rPr>
                          <m:t>7×10</m:t>
                        </m:r>
                      </m:e>
                      <m:sup>
                        <m:r>
                          <a:rPr lang="en-US" altLang="zh-CN" sz="2000" b="0" i="1" smtClean="0">
                            <a:latin typeface="Cambria Math" panose="02040503050406030204" pitchFamily="18" charset="0"/>
                          </a:rPr>
                          <m:t>4</m:t>
                        </m:r>
                      </m:sup>
                    </m:sSup>
                  </m:oMath>
                </a14:m>
                <a:r>
                  <a:rPr lang="zh-CN" altLang="en-US" sz="2000" dirty="0"/>
                  <a:t> </a:t>
                </a:r>
                <a:r>
                  <a:rPr lang="en-US" altLang="zh-CN" sz="2000" dirty="0"/>
                  <a:t>for 5.9 keV X-ray and </a:t>
                </a:r>
                <a14:m>
                  <m:oMath xmlns:m="http://schemas.openxmlformats.org/officeDocument/2006/math">
                    <m:sSup>
                      <m:sSupPr>
                        <m:ctrlPr>
                          <a:rPr lang="en-US" altLang="zh-CN" sz="2000" i="1" smtClean="0">
                            <a:latin typeface="Cambria Math" panose="02040503050406030204" pitchFamily="18" charset="0"/>
                          </a:rPr>
                        </m:ctrlPr>
                      </m:sSupPr>
                      <m:e>
                        <m:r>
                          <a:rPr lang="en-US" altLang="zh-CN" sz="2000" b="0" i="1" smtClean="0">
                            <a:latin typeface="Cambria Math" panose="02040503050406030204" pitchFamily="18" charset="0"/>
                          </a:rPr>
                          <m:t>5×10</m:t>
                        </m:r>
                      </m:e>
                      <m:sup>
                        <m:r>
                          <a:rPr lang="en-US" altLang="zh-CN" sz="2000" b="0" i="1" smtClean="0">
                            <a:latin typeface="Cambria Math" panose="02040503050406030204" pitchFamily="18" charset="0"/>
                          </a:rPr>
                          <m:t>6</m:t>
                        </m:r>
                      </m:sup>
                    </m:sSup>
                  </m:oMath>
                </a14:m>
                <a:r>
                  <a:rPr lang="zh-CN" altLang="en-US" sz="2000" dirty="0"/>
                  <a:t> </a:t>
                </a:r>
                <a:r>
                  <a:rPr lang="en-US" altLang="zh-CN" sz="2000" dirty="0"/>
                  <a:t>for single photon-electron</a:t>
                </a:r>
              </a:p>
              <a:p>
                <a:pPr lvl="1">
                  <a:buFont typeface="Wingdings" panose="05000000000000000000" pitchFamily="2" charset="2"/>
                  <a:buChar char="Ø"/>
                </a:pPr>
                <a:r>
                  <a:rPr lang="en-US" altLang="zh-CN" sz="2000" dirty="0"/>
                  <a:t>IBF ratio: down to </a:t>
                </a:r>
                <a14:m>
                  <m:oMath xmlns:m="http://schemas.openxmlformats.org/officeDocument/2006/math">
                    <m:sSup>
                      <m:sSupPr>
                        <m:ctrlPr>
                          <a:rPr lang="en-US" altLang="zh-CN" sz="2000" i="1" smtClean="0">
                            <a:latin typeface="Cambria Math" panose="02040503050406030204" pitchFamily="18" charset="0"/>
                          </a:rPr>
                        </m:ctrlPr>
                      </m:sSupPr>
                      <m:e>
                        <m:r>
                          <a:rPr lang="en-US" altLang="zh-CN" sz="2000" b="0" i="1" smtClean="0">
                            <a:latin typeface="Cambria Math" panose="02040503050406030204" pitchFamily="18" charset="0"/>
                          </a:rPr>
                          <m:t>3×10</m:t>
                        </m:r>
                      </m:e>
                      <m:sup>
                        <m:r>
                          <a:rPr lang="en-US" altLang="zh-CN" sz="2000" b="0" i="1" smtClean="0">
                            <a:latin typeface="Cambria Math" panose="02040503050406030204" pitchFamily="18" charset="0"/>
                          </a:rPr>
                          <m:t>−5</m:t>
                        </m:r>
                      </m:sup>
                    </m:sSup>
                  </m:oMath>
                </a14:m>
                <a:endParaRPr lang="en-US" altLang="zh-CN" sz="2000" dirty="0"/>
              </a:p>
              <a:p>
                <a:r>
                  <a:rPr lang="en-US" altLang="zh-CN" sz="2400" dirty="0"/>
                  <a:t>Optimized for electron collection</a:t>
                </a:r>
              </a:p>
              <a:p>
                <a:pPr lvl="1">
                  <a:buFont typeface="Wingdings" panose="05000000000000000000" pitchFamily="2" charset="2"/>
                  <a:buChar char="ü"/>
                </a:pPr>
                <a:r>
                  <a:rPr lang="en-US" altLang="zh-CN" sz="2000" dirty="0"/>
                  <a:t>Higher LPI and Higher Opening Rate mesh are preferred</a:t>
                </a:r>
              </a:p>
              <a:p>
                <a:r>
                  <a:rPr lang="en-US" altLang="zh-CN" sz="2400" dirty="0"/>
                  <a:t>Promising for gaseous photon detectors sensitive to visible light</a:t>
                </a:r>
              </a:p>
              <a:p>
                <a:pPr lvl="1">
                  <a:buFont typeface="Wingdings" panose="05000000000000000000" pitchFamily="2" charset="2"/>
                  <a:buChar char="p"/>
                </a:pPr>
                <a:r>
                  <a:rPr lang="en-US" altLang="zh-CN" sz="2000" dirty="0"/>
                  <a:t>Gas-PMT based on TMM now under developing!</a:t>
                </a:r>
                <a:endParaRPr lang="zh-CN" altLang="en-US" sz="2000" dirty="0"/>
              </a:p>
            </p:txBody>
          </p:sp>
        </mc:Choice>
        <mc:Fallback xmlns="">
          <p:sp>
            <p:nvSpPr>
              <p:cNvPr id="3" name="内容占位符 2">
                <a:extLst>
                  <a:ext uri="{FF2B5EF4-FFF2-40B4-BE49-F238E27FC236}">
                    <a16:creationId xmlns:a16="http://schemas.microsoft.com/office/drawing/2014/main" id="{80AFED6F-4D97-4589-8A07-3BF347182760}"/>
                  </a:ext>
                </a:extLst>
              </p:cNvPr>
              <p:cNvSpPr>
                <a:spLocks noGrp="1" noRot="1" noChangeAspect="1" noMove="1" noResize="1" noEditPoints="1" noAdjustHandles="1" noChangeArrowheads="1" noChangeShapeType="1" noTextEdit="1"/>
              </p:cNvSpPr>
              <p:nvPr>
                <p:ph idx="1"/>
              </p:nvPr>
            </p:nvSpPr>
            <p:spPr>
              <a:blipFill>
                <a:blip r:embed="rId3"/>
                <a:stretch>
                  <a:fillRect l="-812" t="-1643"/>
                </a:stretch>
              </a:blipFill>
            </p:spPr>
            <p:txBody>
              <a:bodyPr/>
              <a:lstStyle/>
              <a:p>
                <a:r>
                  <a:rPr lang="zh-CN" altLang="en-US">
                    <a:noFill/>
                  </a:rPr>
                  <a:t> </a:t>
                </a:r>
              </a:p>
            </p:txBody>
          </p:sp>
        </mc:Fallback>
      </mc:AlternateContent>
      <p:sp>
        <p:nvSpPr>
          <p:cNvPr id="4" name="灯片编号占位符 3">
            <a:extLst>
              <a:ext uri="{FF2B5EF4-FFF2-40B4-BE49-F238E27FC236}">
                <a16:creationId xmlns:a16="http://schemas.microsoft.com/office/drawing/2014/main" id="{7043542E-C857-456C-8526-9BDBC3427B2D}"/>
              </a:ext>
            </a:extLst>
          </p:cNvPr>
          <p:cNvSpPr>
            <a:spLocks noGrp="1"/>
          </p:cNvSpPr>
          <p:nvPr>
            <p:ph type="sldNum" sz="quarter" idx="12"/>
          </p:nvPr>
        </p:nvSpPr>
        <p:spPr/>
        <p:txBody>
          <a:bodyPr/>
          <a:lstStyle/>
          <a:p>
            <a:fld id="{B06D7320-D43C-4581-9702-3086503425F3}" type="slidenum">
              <a:rPr lang="zh-CN" altLang="en-US" smtClean="0"/>
              <a:t>15</a:t>
            </a:fld>
            <a:endParaRPr lang="zh-CN" altLang="en-US"/>
          </a:p>
        </p:txBody>
      </p:sp>
      <p:sp>
        <p:nvSpPr>
          <p:cNvPr id="7" name="页脚占位符 4">
            <a:extLst>
              <a:ext uri="{FF2B5EF4-FFF2-40B4-BE49-F238E27FC236}">
                <a16:creationId xmlns:a16="http://schemas.microsoft.com/office/drawing/2014/main" id="{54C9C5F9-CA17-4C99-BBE2-70F9050A0BE9}"/>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spTree>
    <p:extLst>
      <p:ext uri="{BB962C8B-B14F-4D97-AF65-F5344CB8AC3E}">
        <p14:creationId xmlns:p14="http://schemas.microsoft.com/office/powerpoint/2010/main" val="842651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C383F7-DB7D-4247-A275-870A8D279515}"/>
              </a:ext>
            </a:extLst>
          </p:cNvPr>
          <p:cNvSpPr>
            <a:spLocks noGrp="1"/>
          </p:cNvSpPr>
          <p:nvPr>
            <p:ph type="title"/>
          </p:nvPr>
        </p:nvSpPr>
        <p:spPr/>
        <p:txBody>
          <a:bodyPr/>
          <a:lstStyle/>
          <a:p>
            <a:r>
              <a:rPr lang="en-US" altLang="zh-CN" dirty="0"/>
              <a:t>Summary</a:t>
            </a:r>
            <a:endParaRPr lang="zh-CN" altLang="en-US" dirty="0"/>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80AFED6F-4D97-4589-8A07-3BF347182760}"/>
                  </a:ext>
                </a:extLst>
              </p:cNvPr>
              <p:cNvSpPr>
                <a:spLocks noGrp="1"/>
              </p:cNvSpPr>
              <p:nvPr>
                <p:ph idx="1"/>
              </p:nvPr>
            </p:nvSpPr>
            <p:spPr/>
            <p:txBody>
              <a:bodyPr>
                <a:normAutofit/>
              </a:bodyPr>
              <a:lstStyle/>
              <a:p>
                <a:r>
                  <a:rPr lang="en-US" altLang="zh-CN" sz="2400" dirty="0"/>
                  <a:t>Developed a TMM detector featuring ultra-low IBF based on DMM</a:t>
                </a:r>
              </a:p>
              <a:p>
                <a:r>
                  <a:rPr lang="en-US" altLang="zh-CN" sz="2400" dirty="0"/>
                  <a:t>Demonstrated the performance of TMM protype</a:t>
                </a:r>
              </a:p>
              <a:p>
                <a:pPr lvl="1">
                  <a:buFont typeface="Wingdings" panose="05000000000000000000" pitchFamily="2" charset="2"/>
                  <a:buChar char="Ø"/>
                </a:pPr>
                <a:r>
                  <a:rPr lang="en-US" altLang="zh-CN" sz="2000" dirty="0"/>
                  <a:t>Gain: </a:t>
                </a:r>
                <a14:m>
                  <m:oMath xmlns:m="http://schemas.openxmlformats.org/officeDocument/2006/math">
                    <m:sSup>
                      <m:sSupPr>
                        <m:ctrlPr>
                          <a:rPr lang="en-US" altLang="zh-CN" sz="2000" i="1" smtClean="0">
                            <a:latin typeface="Cambria Math" panose="02040503050406030204" pitchFamily="18" charset="0"/>
                          </a:rPr>
                        </m:ctrlPr>
                      </m:sSupPr>
                      <m:e>
                        <m:r>
                          <a:rPr lang="en-US" altLang="zh-CN" sz="2000" b="0" i="1" smtClean="0">
                            <a:latin typeface="Cambria Math" panose="02040503050406030204" pitchFamily="18" charset="0"/>
                          </a:rPr>
                          <m:t>7×10</m:t>
                        </m:r>
                      </m:e>
                      <m:sup>
                        <m:r>
                          <a:rPr lang="en-US" altLang="zh-CN" sz="2000" b="0" i="1" smtClean="0">
                            <a:latin typeface="Cambria Math" panose="02040503050406030204" pitchFamily="18" charset="0"/>
                          </a:rPr>
                          <m:t>4</m:t>
                        </m:r>
                      </m:sup>
                    </m:sSup>
                  </m:oMath>
                </a14:m>
                <a:r>
                  <a:rPr lang="zh-CN" altLang="en-US" sz="2000" dirty="0"/>
                  <a:t> </a:t>
                </a:r>
                <a:r>
                  <a:rPr lang="en-US" altLang="zh-CN" sz="2000" dirty="0"/>
                  <a:t>for 5.9 keV X-ray and </a:t>
                </a:r>
                <a14:m>
                  <m:oMath xmlns:m="http://schemas.openxmlformats.org/officeDocument/2006/math">
                    <m:sSup>
                      <m:sSupPr>
                        <m:ctrlPr>
                          <a:rPr lang="en-US" altLang="zh-CN" sz="2000" i="1" smtClean="0">
                            <a:latin typeface="Cambria Math" panose="02040503050406030204" pitchFamily="18" charset="0"/>
                          </a:rPr>
                        </m:ctrlPr>
                      </m:sSupPr>
                      <m:e>
                        <m:r>
                          <a:rPr lang="en-US" altLang="zh-CN" sz="2000" b="0" i="1" smtClean="0">
                            <a:latin typeface="Cambria Math" panose="02040503050406030204" pitchFamily="18" charset="0"/>
                          </a:rPr>
                          <m:t>5×10</m:t>
                        </m:r>
                      </m:e>
                      <m:sup>
                        <m:r>
                          <a:rPr lang="en-US" altLang="zh-CN" sz="2000" b="0" i="1" smtClean="0">
                            <a:latin typeface="Cambria Math" panose="02040503050406030204" pitchFamily="18" charset="0"/>
                          </a:rPr>
                          <m:t>6</m:t>
                        </m:r>
                      </m:sup>
                    </m:sSup>
                  </m:oMath>
                </a14:m>
                <a:r>
                  <a:rPr lang="zh-CN" altLang="en-US" sz="2000" dirty="0"/>
                  <a:t> </a:t>
                </a:r>
                <a:r>
                  <a:rPr lang="en-US" altLang="zh-CN" sz="2000" dirty="0"/>
                  <a:t>for single photon-electron</a:t>
                </a:r>
              </a:p>
              <a:p>
                <a:pPr lvl="1">
                  <a:buFont typeface="Wingdings" panose="05000000000000000000" pitchFamily="2" charset="2"/>
                  <a:buChar char="Ø"/>
                </a:pPr>
                <a:r>
                  <a:rPr lang="en-US" altLang="zh-CN" sz="2000" dirty="0"/>
                  <a:t>IBF ratio: down to </a:t>
                </a:r>
                <a14:m>
                  <m:oMath xmlns:m="http://schemas.openxmlformats.org/officeDocument/2006/math">
                    <m:sSup>
                      <m:sSupPr>
                        <m:ctrlPr>
                          <a:rPr lang="en-US" altLang="zh-CN" sz="2000" i="1" smtClean="0">
                            <a:latin typeface="Cambria Math" panose="02040503050406030204" pitchFamily="18" charset="0"/>
                          </a:rPr>
                        </m:ctrlPr>
                      </m:sSupPr>
                      <m:e>
                        <m:r>
                          <a:rPr lang="en-US" altLang="zh-CN" sz="2000" b="0" i="1" smtClean="0">
                            <a:latin typeface="Cambria Math" panose="02040503050406030204" pitchFamily="18" charset="0"/>
                          </a:rPr>
                          <m:t>3×10</m:t>
                        </m:r>
                      </m:e>
                      <m:sup>
                        <m:r>
                          <a:rPr lang="en-US" altLang="zh-CN" sz="2000" b="0" i="1" smtClean="0">
                            <a:latin typeface="Cambria Math" panose="02040503050406030204" pitchFamily="18" charset="0"/>
                          </a:rPr>
                          <m:t>−5</m:t>
                        </m:r>
                      </m:sup>
                    </m:sSup>
                  </m:oMath>
                </a14:m>
                <a:endParaRPr lang="en-US" altLang="zh-CN" sz="2000" dirty="0"/>
              </a:p>
              <a:p>
                <a:r>
                  <a:rPr lang="en-US" altLang="zh-CN" sz="2400" dirty="0"/>
                  <a:t>Optimized for electron collection</a:t>
                </a:r>
              </a:p>
              <a:p>
                <a:pPr lvl="1">
                  <a:buFont typeface="Wingdings" panose="05000000000000000000" pitchFamily="2" charset="2"/>
                  <a:buChar char="ü"/>
                </a:pPr>
                <a:r>
                  <a:rPr lang="en-US" altLang="zh-CN" sz="2000" dirty="0"/>
                  <a:t>Higher LPI and Higher Opening Rate mesh are preferred</a:t>
                </a:r>
              </a:p>
              <a:p>
                <a:r>
                  <a:rPr lang="en-US" altLang="zh-CN" sz="2400" dirty="0"/>
                  <a:t>Promising for gaseous photon detectors sensitive to visible light</a:t>
                </a:r>
              </a:p>
              <a:p>
                <a:pPr lvl="1">
                  <a:buFont typeface="Wingdings" panose="05000000000000000000" pitchFamily="2" charset="2"/>
                  <a:buChar char="p"/>
                </a:pPr>
                <a:r>
                  <a:rPr lang="en-US" altLang="zh-CN" sz="2000" dirty="0"/>
                  <a:t>Gas-PMT based on TMM now under developing!</a:t>
                </a:r>
                <a:endParaRPr lang="zh-CN" altLang="en-US" sz="2000" dirty="0"/>
              </a:p>
            </p:txBody>
          </p:sp>
        </mc:Choice>
        <mc:Fallback xmlns="">
          <p:sp>
            <p:nvSpPr>
              <p:cNvPr id="3" name="内容占位符 2">
                <a:extLst>
                  <a:ext uri="{FF2B5EF4-FFF2-40B4-BE49-F238E27FC236}">
                    <a16:creationId xmlns:a16="http://schemas.microsoft.com/office/drawing/2014/main" id="{80AFED6F-4D97-4589-8A07-3BF347182760}"/>
                  </a:ext>
                </a:extLst>
              </p:cNvPr>
              <p:cNvSpPr>
                <a:spLocks noGrp="1" noRot="1" noChangeAspect="1" noMove="1" noResize="1" noEditPoints="1" noAdjustHandles="1" noChangeArrowheads="1" noChangeShapeType="1" noTextEdit="1"/>
              </p:cNvSpPr>
              <p:nvPr>
                <p:ph idx="1"/>
              </p:nvPr>
            </p:nvSpPr>
            <p:spPr>
              <a:blipFill>
                <a:blip r:embed="rId3"/>
                <a:stretch>
                  <a:fillRect l="-812" t="-1643"/>
                </a:stretch>
              </a:blipFill>
            </p:spPr>
            <p:txBody>
              <a:bodyPr/>
              <a:lstStyle/>
              <a:p>
                <a:r>
                  <a:rPr lang="zh-CN" altLang="en-US">
                    <a:noFill/>
                  </a:rPr>
                  <a:t> </a:t>
                </a:r>
              </a:p>
            </p:txBody>
          </p:sp>
        </mc:Fallback>
      </mc:AlternateContent>
      <p:sp>
        <p:nvSpPr>
          <p:cNvPr id="4" name="灯片编号占位符 3">
            <a:extLst>
              <a:ext uri="{FF2B5EF4-FFF2-40B4-BE49-F238E27FC236}">
                <a16:creationId xmlns:a16="http://schemas.microsoft.com/office/drawing/2014/main" id="{7043542E-C857-456C-8526-9BDBC3427B2D}"/>
              </a:ext>
            </a:extLst>
          </p:cNvPr>
          <p:cNvSpPr>
            <a:spLocks noGrp="1"/>
          </p:cNvSpPr>
          <p:nvPr>
            <p:ph type="sldNum" sz="quarter" idx="12"/>
          </p:nvPr>
        </p:nvSpPr>
        <p:spPr/>
        <p:txBody>
          <a:bodyPr/>
          <a:lstStyle/>
          <a:p>
            <a:fld id="{B06D7320-D43C-4581-9702-3086503425F3}" type="slidenum">
              <a:rPr lang="zh-CN" altLang="en-US" smtClean="0"/>
              <a:t>16</a:t>
            </a:fld>
            <a:endParaRPr lang="zh-CN" altLang="en-US"/>
          </a:p>
        </p:txBody>
      </p:sp>
      <p:sp>
        <p:nvSpPr>
          <p:cNvPr id="7" name="页脚占位符 4">
            <a:extLst>
              <a:ext uri="{FF2B5EF4-FFF2-40B4-BE49-F238E27FC236}">
                <a16:creationId xmlns:a16="http://schemas.microsoft.com/office/drawing/2014/main" id="{54C9C5F9-CA17-4C99-BBE2-70F9050A0BE9}"/>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sp>
        <p:nvSpPr>
          <p:cNvPr id="6" name="矩形 5">
            <a:extLst>
              <a:ext uri="{FF2B5EF4-FFF2-40B4-BE49-F238E27FC236}">
                <a16:creationId xmlns:a16="http://schemas.microsoft.com/office/drawing/2014/main" id="{B6FC89FA-A6CB-4A23-BDAD-01E1A060FA9F}"/>
              </a:ext>
            </a:extLst>
          </p:cNvPr>
          <p:cNvSpPr/>
          <p:nvPr/>
        </p:nvSpPr>
        <p:spPr>
          <a:xfrm>
            <a:off x="6004172" y="5188652"/>
            <a:ext cx="5524269" cy="769441"/>
          </a:xfrm>
          <a:prstGeom prst="rect">
            <a:avLst/>
          </a:prstGeom>
        </p:spPr>
        <p:txBody>
          <a:bodyPr wrap="none">
            <a:spAutoFit/>
          </a:bodyPr>
          <a:lstStyle/>
          <a:p>
            <a:r>
              <a:rPr lang="en-US" altLang="zh-CN" sz="4400" b="1" dirty="0">
                <a:solidFill>
                  <a:schemeClr val="accent5">
                    <a:lumMod val="75000"/>
                  </a:schemeClr>
                </a:solidFill>
              </a:rPr>
              <a:t>Thanks for Listening!</a:t>
            </a:r>
            <a:endParaRPr lang="zh-CN" altLang="en-US" sz="4400" b="1" dirty="0">
              <a:solidFill>
                <a:schemeClr val="accent5">
                  <a:lumMod val="75000"/>
                </a:schemeClr>
              </a:solidFill>
            </a:endParaRPr>
          </a:p>
        </p:txBody>
      </p:sp>
    </p:spTree>
    <p:extLst>
      <p:ext uri="{BB962C8B-B14F-4D97-AF65-F5344CB8AC3E}">
        <p14:creationId xmlns:p14="http://schemas.microsoft.com/office/powerpoint/2010/main" val="66714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A9BBD3-C2F8-4021-9C27-36A8D4546CF9}"/>
              </a:ext>
            </a:extLst>
          </p:cNvPr>
          <p:cNvSpPr>
            <a:spLocks noGrp="1"/>
          </p:cNvSpPr>
          <p:nvPr>
            <p:ph type="title"/>
          </p:nvPr>
        </p:nvSpPr>
        <p:spPr/>
        <p:txBody>
          <a:bodyPr/>
          <a:lstStyle/>
          <a:p>
            <a:r>
              <a:rPr lang="en-US" altLang="zh-CN" dirty="0"/>
              <a:t>backup</a:t>
            </a:r>
            <a:endParaRPr lang="zh-CN" altLang="en-US" dirty="0"/>
          </a:p>
        </p:txBody>
      </p:sp>
      <p:sp>
        <p:nvSpPr>
          <p:cNvPr id="4" name="灯片编号占位符 3">
            <a:extLst>
              <a:ext uri="{FF2B5EF4-FFF2-40B4-BE49-F238E27FC236}">
                <a16:creationId xmlns:a16="http://schemas.microsoft.com/office/drawing/2014/main" id="{D670BFAA-FCF4-40E4-9D69-41F9B6A73936}"/>
              </a:ext>
            </a:extLst>
          </p:cNvPr>
          <p:cNvSpPr>
            <a:spLocks noGrp="1"/>
          </p:cNvSpPr>
          <p:nvPr>
            <p:ph type="sldNum" sz="quarter" idx="12"/>
          </p:nvPr>
        </p:nvSpPr>
        <p:spPr/>
        <p:txBody>
          <a:bodyPr/>
          <a:lstStyle/>
          <a:p>
            <a:fld id="{F88E58DB-BE7D-42D5-AFD0-58240E8AE8F4}" type="slidenum">
              <a:rPr lang="zh-CN" altLang="en-US" smtClean="0"/>
              <a:pPr/>
              <a:t>17</a:t>
            </a:fld>
            <a:endParaRPr lang="zh-CN" altLang="en-US" dirty="0"/>
          </a:p>
        </p:txBody>
      </p:sp>
      <p:sp>
        <p:nvSpPr>
          <p:cNvPr id="5" name="SmartArt 占位符 4">
            <a:extLst>
              <a:ext uri="{FF2B5EF4-FFF2-40B4-BE49-F238E27FC236}">
                <a16:creationId xmlns:a16="http://schemas.microsoft.com/office/drawing/2014/main" id="{4D1C05DA-6779-4AD6-A84A-11B4CC7B78A9}"/>
              </a:ext>
            </a:extLst>
          </p:cNvPr>
          <p:cNvSpPr>
            <a:spLocks noGrp="1"/>
          </p:cNvSpPr>
          <p:nvPr>
            <p:ph type="dgm" sz="quarter" idx="14"/>
          </p:nvPr>
        </p:nvSpPr>
        <p:spPr/>
      </p:sp>
      <p:graphicFrame>
        <p:nvGraphicFramePr>
          <p:cNvPr id="6" name="图表 5">
            <a:extLst>
              <a:ext uri="{FF2B5EF4-FFF2-40B4-BE49-F238E27FC236}">
                <a16:creationId xmlns:a16="http://schemas.microsoft.com/office/drawing/2014/main" id="{6701115F-A0CF-4F1B-B700-607B2EB8FAA0}"/>
              </a:ext>
            </a:extLst>
          </p:cNvPr>
          <p:cNvGraphicFramePr>
            <a:graphicFrameLocks/>
          </p:cNvGraphicFramePr>
          <p:nvPr>
            <p:extLst>
              <p:ext uri="{D42A27DB-BD31-4B8C-83A1-F6EECF244321}">
                <p14:modId xmlns:p14="http://schemas.microsoft.com/office/powerpoint/2010/main" val="2009666840"/>
              </p:ext>
            </p:extLst>
          </p:nvPr>
        </p:nvGraphicFramePr>
        <p:xfrm>
          <a:off x="965561" y="1259436"/>
          <a:ext cx="4067599" cy="2310478"/>
        </p:xfrm>
        <a:graphic>
          <a:graphicData uri="http://schemas.openxmlformats.org/drawingml/2006/chart">
            <c:chart xmlns:c="http://schemas.openxmlformats.org/drawingml/2006/chart" xmlns:r="http://schemas.openxmlformats.org/officeDocument/2006/relationships" r:id="rId2"/>
          </a:graphicData>
        </a:graphic>
      </p:graphicFrame>
      <p:pic>
        <p:nvPicPr>
          <p:cNvPr id="7" name="图片 6">
            <a:extLst>
              <a:ext uri="{FF2B5EF4-FFF2-40B4-BE49-F238E27FC236}">
                <a16:creationId xmlns:a16="http://schemas.microsoft.com/office/drawing/2014/main" id="{579476C0-AA4C-4411-B2D4-9780FEEC1B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6074" y="1260668"/>
            <a:ext cx="4099838" cy="1798428"/>
          </a:xfrm>
          <a:prstGeom prst="rect">
            <a:avLst/>
          </a:prstGeom>
        </p:spPr>
      </p:pic>
      <p:sp>
        <p:nvSpPr>
          <p:cNvPr id="8" name="文本框 7">
            <a:extLst>
              <a:ext uri="{FF2B5EF4-FFF2-40B4-BE49-F238E27FC236}">
                <a16:creationId xmlns:a16="http://schemas.microsoft.com/office/drawing/2014/main" id="{F0A80CD5-FA72-4E09-ABE1-FE230CBB352A}"/>
              </a:ext>
            </a:extLst>
          </p:cNvPr>
          <p:cNvSpPr txBox="1"/>
          <p:nvPr/>
        </p:nvSpPr>
        <p:spPr>
          <a:xfrm>
            <a:off x="7969579" y="3173971"/>
            <a:ext cx="2832827" cy="369332"/>
          </a:xfrm>
          <a:prstGeom prst="rect">
            <a:avLst/>
          </a:prstGeom>
          <a:noFill/>
        </p:spPr>
        <p:txBody>
          <a:bodyPr wrap="none" rtlCol="0">
            <a:spAutoFit/>
          </a:bodyPr>
          <a:lstStyle/>
          <a:p>
            <a:r>
              <a:rPr lang="en-US" altLang="zh-CN" dirty="0"/>
              <a:t>GPD on COMPASS RICH-1</a:t>
            </a:r>
            <a:endParaRPr lang="zh-CN" altLang="en-US" dirty="0"/>
          </a:p>
        </p:txBody>
      </p:sp>
      <p:pic>
        <p:nvPicPr>
          <p:cNvPr id="9" name="内容占位符 8">
            <a:extLst>
              <a:ext uri="{FF2B5EF4-FFF2-40B4-BE49-F238E27FC236}">
                <a16:creationId xmlns:a16="http://schemas.microsoft.com/office/drawing/2014/main" id="{E5A9FE37-ABD3-4DF5-BB1F-F2F9CC6512ED}"/>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845127" y="3979861"/>
            <a:ext cx="3063243" cy="2090827"/>
          </a:xfrm>
          <a:prstGeom prst="rect">
            <a:avLst/>
          </a:prstGeom>
        </p:spPr>
      </p:pic>
      <p:pic>
        <p:nvPicPr>
          <p:cNvPr id="10" name="Picture 8" descr="Screen Clipping">
            <a:extLst>
              <a:ext uri="{FF2B5EF4-FFF2-40B4-BE49-F238E27FC236}">
                <a16:creationId xmlns:a16="http://schemas.microsoft.com/office/drawing/2014/main" id="{B0FBCE96-8DCD-4F92-82FB-A14F1CDA4C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58697" y="3798905"/>
            <a:ext cx="4306605" cy="2386792"/>
          </a:xfrm>
          <a:prstGeom prst="rect">
            <a:avLst/>
          </a:prstGeom>
        </p:spPr>
      </p:pic>
    </p:spTree>
    <p:extLst>
      <p:ext uri="{BB962C8B-B14F-4D97-AF65-F5344CB8AC3E}">
        <p14:creationId xmlns:p14="http://schemas.microsoft.com/office/powerpoint/2010/main" val="7929661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95B855E-5B30-45E0-973E-F27680F6A342}"/>
              </a:ext>
            </a:extLst>
          </p:cNvPr>
          <p:cNvSpPr>
            <a:spLocks noGrp="1"/>
          </p:cNvSpPr>
          <p:nvPr>
            <p:ph type="title"/>
          </p:nvPr>
        </p:nvSpPr>
        <p:spPr/>
        <p:txBody>
          <a:bodyPr>
            <a:normAutofit/>
          </a:bodyPr>
          <a:lstStyle/>
          <a:p>
            <a:r>
              <a:rPr lang="en-US" altLang="zh-CN" dirty="0"/>
              <a:t>Backup</a:t>
            </a:r>
            <a:endParaRPr lang="zh-CN" altLang="en-US" dirty="0"/>
          </a:p>
        </p:txBody>
      </p:sp>
      <p:pic>
        <p:nvPicPr>
          <p:cNvPr id="8" name="内容占位符 7">
            <a:extLst>
              <a:ext uri="{FF2B5EF4-FFF2-40B4-BE49-F238E27FC236}">
                <a16:creationId xmlns:a16="http://schemas.microsoft.com/office/drawing/2014/main" id="{C5FD8948-724F-4121-8C13-C48055412EF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2366" y="1510453"/>
            <a:ext cx="3904674" cy="4532545"/>
          </a:xfrm>
        </p:spPr>
      </p:pic>
      <p:sp>
        <p:nvSpPr>
          <p:cNvPr id="4" name="灯片编号占位符 3">
            <a:extLst>
              <a:ext uri="{FF2B5EF4-FFF2-40B4-BE49-F238E27FC236}">
                <a16:creationId xmlns:a16="http://schemas.microsoft.com/office/drawing/2014/main" id="{25EEFD81-6246-46C3-9623-8FC5A8FAD0BF}"/>
              </a:ext>
            </a:extLst>
          </p:cNvPr>
          <p:cNvSpPr>
            <a:spLocks noGrp="1"/>
          </p:cNvSpPr>
          <p:nvPr>
            <p:ph type="sldNum" sz="quarter" idx="12"/>
          </p:nvPr>
        </p:nvSpPr>
        <p:spPr/>
        <p:txBody>
          <a:bodyPr/>
          <a:lstStyle/>
          <a:p>
            <a:fld id="{F88E58DB-BE7D-42D5-AFD0-58240E8AE8F4}" type="slidenum">
              <a:rPr lang="zh-CN" altLang="en-US" smtClean="0"/>
              <a:pPr/>
              <a:t>18</a:t>
            </a:fld>
            <a:endParaRPr lang="zh-CN" altLang="en-US" dirty="0"/>
          </a:p>
        </p:txBody>
      </p:sp>
      <p:sp>
        <p:nvSpPr>
          <p:cNvPr id="5" name="SmartArt 占位符 4">
            <a:extLst>
              <a:ext uri="{FF2B5EF4-FFF2-40B4-BE49-F238E27FC236}">
                <a16:creationId xmlns:a16="http://schemas.microsoft.com/office/drawing/2014/main" id="{A697D2E8-2CBC-45EE-9EC8-19BB3785B426}"/>
              </a:ext>
            </a:extLst>
          </p:cNvPr>
          <p:cNvSpPr>
            <a:spLocks noGrp="1"/>
          </p:cNvSpPr>
          <p:nvPr>
            <p:ph type="dgm" sz="quarter" idx="14"/>
          </p:nvPr>
        </p:nvSpPr>
        <p:spPr/>
      </p:sp>
      <p:pic>
        <p:nvPicPr>
          <p:cNvPr id="6" name="图片 5">
            <a:extLst>
              <a:ext uri="{FF2B5EF4-FFF2-40B4-BE49-F238E27FC236}">
                <a16:creationId xmlns:a16="http://schemas.microsoft.com/office/drawing/2014/main" id="{0D304E4B-5BE3-4941-AD70-BBF599208D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0362" y="1682115"/>
            <a:ext cx="5926139" cy="4024341"/>
          </a:xfrm>
          <a:prstGeom prst="rect">
            <a:avLst/>
          </a:prstGeom>
        </p:spPr>
      </p:pic>
    </p:spTree>
    <p:extLst>
      <p:ext uri="{BB962C8B-B14F-4D97-AF65-F5344CB8AC3E}">
        <p14:creationId xmlns:p14="http://schemas.microsoft.com/office/powerpoint/2010/main" val="851688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C7BFC7-66C3-47D8-B015-862C04F32AE4}"/>
              </a:ext>
            </a:extLst>
          </p:cNvPr>
          <p:cNvSpPr>
            <a:spLocks noGrp="1"/>
          </p:cNvSpPr>
          <p:nvPr>
            <p:ph type="title"/>
          </p:nvPr>
        </p:nvSpPr>
        <p:spPr/>
        <p:txBody>
          <a:bodyPr/>
          <a:lstStyle/>
          <a:p>
            <a:r>
              <a:rPr lang="en-US" altLang="zh-CN" dirty="0"/>
              <a:t>IBF Measurement with Laser</a:t>
            </a:r>
            <a:endParaRPr lang="zh-CN" altLang="en-US" dirty="0"/>
          </a:p>
        </p:txBody>
      </p:sp>
      <p:sp>
        <p:nvSpPr>
          <p:cNvPr id="16" name="灯片编号占位符 15">
            <a:extLst>
              <a:ext uri="{FF2B5EF4-FFF2-40B4-BE49-F238E27FC236}">
                <a16:creationId xmlns:a16="http://schemas.microsoft.com/office/drawing/2014/main" id="{9C5706DD-8609-4E72-9204-15F68A23C404}"/>
              </a:ext>
            </a:extLst>
          </p:cNvPr>
          <p:cNvSpPr>
            <a:spLocks noGrp="1"/>
          </p:cNvSpPr>
          <p:nvPr>
            <p:ph type="sldNum" sz="quarter" idx="12"/>
          </p:nvPr>
        </p:nvSpPr>
        <p:spPr/>
        <p:txBody>
          <a:bodyPr/>
          <a:lstStyle/>
          <a:p>
            <a:fld id="{B06D7320-D43C-4581-9702-3086503425F3}" type="slidenum">
              <a:rPr lang="zh-CN" altLang="en-US" smtClean="0"/>
              <a:t>19</a:t>
            </a:fld>
            <a:endParaRPr lang="zh-CN" altLang="en-US"/>
          </a:p>
        </p:txBody>
      </p:sp>
      <p:sp>
        <p:nvSpPr>
          <p:cNvPr id="4" name="矩形 3">
            <a:extLst>
              <a:ext uri="{FF2B5EF4-FFF2-40B4-BE49-F238E27FC236}">
                <a16:creationId xmlns:a16="http://schemas.microsoft.com/office/drawing/2014/main" id="{6A623F09-C3D3-41E0-878C-6A9B9F46DD77}"/>
              </a:ext>
            </a:extLst>
          </p:cNvPr>
          <p:cNvSpPr/>
          <p:nvPr/>
        </p:nvSpPr>
        <p:spPr>
          <a:xfrm>
            <a:off x="775387" y="1309237"/>
            <a:ext cx="2111575" cy="8159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箭头连接符 4">
            <a:extLst>
              <a:ext uri="{FF2B5EF4-FFF2-40B4-BE49-F238E27FC236}">
                <a16:creationId xmlns:a16="http://schemas.microsoft.com/office/drawing/2014/main" id="{2BB5C02E-6B5F-40C4-80A4-A7238A437548}"/>
              </a:ext>
            </a:extLst>
          </p:cNvPr>
          <p:cNvCxnSpPr>
            <a:cxnSpLocks/>
            <a:stCxn id="4" idx="3"/>
            <a:endCxn id="7" idx="1"/>
          </p:cNvCxnSpPr>
          <p:nvPr/>
        </p:nvCxnSpPr>
        <p:spPr>
          <a:xfrm flipV="1">
            <a:off x="2886962" y="1717200"/>
            <a:ext cx="992832" cy="1"/>
          </a:xfrm>
          <a:prstGeom prst="straightConnector1">
            <a:avLst/>
          </a:prstGeom>
          <a:ln w="381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 name="文本框 5">
            <a:extLst>
              <a:ext uri="{FF2B5EF4-FFF2-40B4-BE49-F238E27FC236}">
                <a16:creationId xmlns:a16="http://schemas.microsoft.com/office/drawing/2014/main" id="{623A34A7-0EE1-4BCA-969A-BB0555BB19CA}"/>
              </a:ext>
            </a:extLst>
          </p:cNvPr>
          <p:cNvSpPr txBox="1"/>
          <p:nvPr/>
        </p:nvSpPr>
        <p:spPr>
          <a:xfrm>
            <a:off x="735563" y="1427828"/>
            <a:ext cx="2241319" cy="707886"/>
          </a:xfrm>
          <a:prstGeom prst="rect">
            <a:avLst/>
          </a:prstGeom>
          <a:noFill/>
        </p:spPr>
        <p:txBody>
          <a:bodyPr wrap="none" rtlCol="0">
            <a:spAutoFit/>
          </a:bodyPr>
          <a:lstStyle/>
          <a:p>
            <a:r>
              <a:rPr lang="en-US" altLang="zh-CN" sz="2000" dirty="0"/>
              <a:t>Laser</a:t>
            </a:r>
            <a:r>
              <a:rPr lang="zh-CN" altLang="en-US" sz="2000" dirty="0"/>
              <a:t>：</a:t>
            </a:r>
            <a:r>
              <a:rPr lang="en-US" altLang="zh-CN" sz="2000" dirty="0"/>
              <a:t>Max 400Hz</a:t>
            </a:r>
          </a:p>
          <a:p>
            <a:r>
              <a:rPr lang="en-US" altLang="zh-CN" sz="2000" dirty="0"/>
              <a:t>	213nm</a:t>
            </a:r>
            <a:endParaRPr lang="zh-CN" altLang="en-US" sz="2000" dirty="0"/>
          </a:p>
        </p:txBody>
      </p:sp>
      <p:sp>
        <p:nvSpPr>
          <p:cNvPr id="7" name="矩形 6">
            <a:extLst>
              <a:ext uri="{FF2B5EF4-FFF2-40B4-BE49-F238E27FC236}">
                <a16:creationId xmlns:a16="http://schemas.microsoft.com/office/drawing/2014/main" id="{1C2FF807-6A31-4470-A76F-0846503C1C44}"/>
              </a:ext>
            </a:extLst>
          </p:cNvPr>
          <p:cNvSpPr/>
          <p:nvPr/>
        </p:nvSpPr>
        <p:spPr>
          <a:xfrm>
            <a:off x="3879794" y="1309236"/>
            <a:ext cx="2082019" cy="8159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69C2E1FD-FE01-4956-9D1E-C89CF1879AFB}"/>
              </a:ext>
            </a:extLst>
          </p:cNvPr>
          <p:cNvSpPr txBox="1"/>
          <p:nvPr/>
        </p:nvSpPr>
        <p:spPr>
          <a:xfrm>
            <a:off x="4193131" y="1517144"/>
            <a:ext cx="1438214" cy="400110"/>
          </a:xfrm>
          <a:prstGeom prst="rect">
            <a:avLst/>
          </a:prstGeom>
          <a:noFill/>
        </p:spPr>
        <p:txBody>
          <a:bodyPr wrap="none" rtlCol="0">
            <a:spAutoFit/>
          </a:bodyPr>
          <a:lstStyle/>
          <a:p>
            <a:r>
              <a:rPr lang="en-US" altLang="zh-CN" sz="2000" dirty="0"/>
              <a:t>attenuators</a:t>
            </a:r>
            <a:endParaRPr lang="zh-CN" altLang="en-US" sz="2000" dirty="0"/>
          </a:p>
        </p:txBody>
      </p:sp>
      <p:cxnSp>
        <p:nvCxnSpPr>
          <p:cNvPr id="9" name="直接箭头连接符 8">
            <a:extLst>
              <a:ext uri="{FF2B5EF4-FFF2-40B4-BE49-F238E27FC236}">
                <a16:creationId xmlns:a16="http://schemas.microsoft.com/office/drawing/2014/main" id="{93F0C07C-743A-431B-A1E3-8E10F6F1F3A7}"/>
              </a:ext>
            </a:extLst>
          </p:cNvPr>
          <p:cNvCxnSpPr>
            <a:cxnSpLocks/>
            <a:stCxn id="7" idx="3"/>
            <a:endCxn id="10" idx="1"/>
          </p:cNvCxnSpPr>
          <p:nvPr/>
        </p:nvCxnSpPr>
        <p:spPr>
          <a:xfrm>
            <a:off x="5961813" y="1717200"/>
            <a:ext cx="992832" cy="0"/>
          </a:xfrm>
          <a:prstGeom prst="straightConnector1">
            <a:avLst/>
          </a:prstGeom>
          <a:ln w="38100">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id="{072422A8-5108-4239-A04D-B82CBBFE4ADC}"/>
              </a:ext>
            </a:extLst>
          </p:cNvPr>
          <p:cNvSpPr/>
          <p:nvPr/>
        </p:nvSpPr>
        <p:spPr>
          <a:xfrm>
            <a:off x="6954645" y="1309236"/>
            <a:ext cx="2082019" cy="8159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id="{F25AADC9-2670-4FCD-A371-1763EF78B2C9}"/>
              </a:ext>
            </a:extLst>
          </p:cNvPr>
          <p:cNvSpPr txBox="1"/>
          <p:nvPr/>
        </p:nvSpPr>
        <p:spPr>
          <a:xfrm>
            <a:off x="7606215" y="1517144"/>
            <a:ext cx="760144" cy="400110"/>
          </a:xfrm>
          <a:prstGeom prst="rect">
            <a:avLst/>
          </a:prstGeom>
          <a:noFill/>
        </p:spPr>
        <p:txBody>
          <a:bodyPr wrap="none" rtlCol="0">
            <a:spAutoFit/>
          </a:bodyPr>
          <a:lstStyle/>
          <a:p>
            <a:r>
              <a:rPr lang="en-US" altLang="zh-CN" sz="2000" dirty="0"/>
              <a:t>TMM</a:t>
            </a:r>
            <a:endParaRPr lang="zh-CN" altLang="en-US" sz="2000" dirty="0"/>
          </a:p>
        </p:txBody>
      </p:sp>
      <p:sp>
        <p:nvSpPr>
          <p:cNvPr id="12" name="矩形 11">
            <a:extLst>
              <a:ext uri="{FF2B5EF4-FFF2-40B4-BE49-F238E27FC236}">
                <a16:creationId xmlns:a16="http://schemas.microsoft.com/office/drawing/2014/main" id="{FF2D324E-65B6-41D8-AEF5-A52C88D74112}"/>
              </a:ext>
            </a:extLst>
          </p:cNvPr>
          <p:cNvSpPr/>
          <p:nvPr/>
        </p:nvSpPr>
        <p:spPr>
          <a:xfrm>
            <a:off x="9688234" y="1309235"/>
            <a:ext cx="2082019" cy="8159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id="{5885E5FC-79CA-4946-9211-43DD000CBC5A}"/>
              </a:ext>
            </a:extLst>
          </p:cNvPr>
          <p:cNvSpPr txBox="1"/>
          <p:nvPr/>
        </p:nvSpPr>
        <p:spPr>
          <a:xfrm>
            <a:off x="9909948" y="1517144"/>
            <a:ext cx="1638590" cy="400110"/>
          </a:xfrm>
          <a:prstGeom prst="rect">
            <a:avLst/>
          </a:prstGeom>
          <a:noFill/>
        </p:spPr>
        <p:txBody>
          <a:bodyPr wrap="none" rtlCol="0">
            <a:spAutoFit/>
          </a:bodyPr>
          <a:lstStyle/>
          <a:p>
            <a:r>
              <a:rPr lang="en-US" altLang="zh-CN" sz="2000" dirty="0" err="1"/>
              <a:t>Picoammeter</a:t>
            </a:r>
            <a:endParaRPr lang="en-US" altLang="zh-CN" sz="2000" dirty="0"/>
          </a:p>
        </p:txBody>
      </p:sp>
      <p:cxnSp>
        <p:nvCxnSpPr>
          <p:cNvPr id="14" name="直接箭头连接符 13">
            <a:extLst>
              <a:ext uri="{FF2B5EF4-FFF2-40B4-BE49-F238E27FC236}">
                <a16:creationId xmlns:a16="http://schemas.microsoft.com/office/drawing/2014/main" id="{48AC8A79-9171-4A4B-9BDA-DCC6C89F3E15}"/>
              </a:ext>
            </a:extLst>
          </p:cNvPr>
          <p:cNvCxnSpPr>
            <a:cxnSpLocks/>
            <a:stCxn id="10" idx="3"/>
            <a:endCxn id="12" idx="1"/>
          </p:cNvCxnSpPr>
          <p:nvPr/>
        </p:nvCxnSpPr>
        <p:spPr>
          <a:xfrm flipV="1">
            <a:off x="9036664" y="1717199"/>
            <a:ext cx="651570" cy="1"/>
          </a:xfrm>
          <a:prstGeom prst="straightConnector1">
            <a:avLst/>
          </a:prstGeom>
          <a:ln w="3810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文本框 27">
                <a:extLst>
                  <a:ext uri="{FF2B5EF4-FFF2-40B4-BE49-F238E27FC236}">
                    <a16:creationId xmlns:a16="http://schemas.microsoft.com/office/drawing/2014/main" id="{90BC00FB-73B3-43EA-BD6F-B3C72B3E405D}"/>
                  </a:ext>
                </a:extLst>
              </p:cNvPr>
              <p:cNvSpPr txBox="1"/>
              <p:nvPr/>
            </p:nvSpPr>
            <p:spPr>
              <a:xfrm>
                <a:off x="845127" y="2517337"/>
                <a:ext cx="6471611" cy="34771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US" altLang="zh-CN" sz="2000" b="0" i="0" smtClean="0">
                          <a:latin typeface="Cambria Math" panose="02040503050406030204" pitchFamily="18" charset="0"/>
                        </a:rPr>
                        <m:t>Gain</m:t>
                      </m:r>
                      <m:r>
                        <a:rPr lang="en-US" altLang="zh-CN" sz="2000" b="0" i="0" smtClean="0">
                          <a:latin typeface="Cambria Math" panose="02040503050406030204" pitchFamily="18" charset="0"/>
                        </a:rPr>
                        <m:t>=</m:t>
                      </m:r>
                      <m:f>
                        <m:fPr>
                          <m:ctrlPr>
                            <a:rPr lang="en-US" altLang="zh-CN" sz="2000" b="0" i="1" smtClean="0">
                              <a:latin typeface="Cambria Math" panose="02040503050406030204" pitchFamily="18" charset="0"/>
                            </a:rPr>
                          </m:ctrlPr>
                        </m:fPr>
                        <m:num>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anode</m:t>
                              </m:r>
                            </m:sub>
                          </m:sSub>
                        </m:num>
                        <m:den>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primary</m:t>
                              </m:r>
                            </m:sub>
                          </m:sSub>
                        </m:den>
                      </m:f>
                      <m:r>
                        <a:rPr lang="en-US" altLang="zh-CN" sz="2000" b="0" i="0" smtClean="0">
                          <a:latin typeface="Cambria Math" panose="02040503050406030204" pitchFamily="18" charset="0"/>
                        </a:rPr>
                        <m:t>,  </m:t>
                      </m:r>
                      <m:r>
                        <m:rPr>
                          <m:sty m:val="p"/>
                        </m:rPr>
                        <a:rPr lang="en-US" altLang="zh-CN" sz="2000" b="0" i="0" smtClean="0">
                          <a:latin typeface="Cambria Math" panose="02040503050406030204" pitchFamily="18" charset="0"/>
                        </a:rPr>
                        <m:t>IBF</m:t>
                      </m:r>
                      <m:r>
                        <a:rPr lang="en-US" altLang="zh-CN" sz="2000" b="0" i="0" smtClean="0">
                          <a:latin typeface="Cambria Math" panose="02040503050406030204" pitchFamily="18" charset="0"/>
                        </a:rPr>
                        <m:t>=</m:t>
                      </m:r>
                      <m:f>
                        <m:fPr>
                          <m:ctrlPr>
                            <a:rPr lang="en-US" altLang="zh-CN" sz="2000" b="0" i="1" smtClean="0">
                              <a:latin typeface="Cambria Math" panose="02040503050406030204" pitchFamily="18" charset="0"/>
                            </a:rPr>
                          </m:ctrlPr>
                        </m:fPr>
                        <m:num>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drift</m:t>
                              </m:r>
                            </m:sub>
                          </m:sSub>
                          <m:r>
                            <a:rPr lang="en-US" altLang="zh-CN" sz="2000" b="0" i="0" smtClean="0">
                              <a:latin typeface="Cambria Math" panose="02040503050406030204" pitchFamily="18" charset="0"/>
                            </a:rPr>
                            <m:t>−</m:t>
                          </m:r>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primary</m:t>
                              </m:r>
                            </m:sub>
                          </m:sSub>
                        </m:num>
                        <m:den>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anode</m:t>
                              </m:r>
                            </m:sub>
                          </m:sSub>
                        </m:den>
                      </m:f>
                    </m:oMath>
                  </m:oMathPara>
                </a14:m>
                <a:endParaRPr lang="en-US" altLang="zh-CN" dirty="0"/>
              </a:p>
              <a:p>
                <a:endParaRPr lang="en-US" altLang="zh-CN" dirty="0"/>
              </a:p>
              <a:p>
                <a:pPr marL="285750" indent="-285750">
                  <a:buFont typeface="Arial" panose="020B0604020202020204" pitchFamily="34" charset="0"/>
                  <a:buChar char="•"/>
                </a:pPr>
                <a14:m>
                  <m:oMath xmlns:m="http://schemas.openxmlformats.org/officeDocument/2006/math">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primary</m:t>
                        </m:r>
                      </m:sub>
                    </m:sSub>
                  </m:oMath>
                </a14:m>
                <a:r>
                  <a:rPr lang="en-US" altLang="zh-CN" sz="2000" dirty="0"/>
                  <a:t>(</a:t>
                </a:r>
                <a14:m>
                  <m:oMath xmlns:m="http://schemas.openxmlformats.org/officeDocument/2006/math">
                    <m:r>
                      <a:rPr lang="en-US" altLang="zh-CN" sz="2000">
                        <a:latin typeface="Cambria Math" panose="02040503050406030204" pitchFamily="18" charset="0"/>
                      </a:rPr>
                      <m:t>~</m:t>
                    </m:r>
                  </m:oMath>
                </a14:m>
                <a:r>
                  <a:rPr lang="en-US" altLang="zh-CN" sz="2000" dirty="0"/>
                  <a:t>pA): cathode current induced by photon-electrons without avalanche</a:t>
                </a:r>
              </a:p>
              <a:p>
                <a:pPr marL="285750" indent="-285750">
                  <a:buFont typeface="Arial" panose="020B0604020202020204" pitchFamily="34" charset="0"/>
                  <a:buChar char="•"/>
                </a:pPr>
                <a:endParaRPr lang="en-US" altLang="zh-CN" dirty="0"/>
              </a:p>
              <a:p>
                <a:pPr marL="285750" indent="-285750">
                  <a:buFont typeface="Arial" panose="020B0604020202020204" pitchFamily="34" charset="0"/>
                  <a:buChar char="•"/>
                </a:pPr>
                <a:r>
                  <a:rPr lang="en-US" altLang="zh-CN" sz="2000" dirty="0"/>
                  <a:t>Higher IBF(</a:t>
                </a:r>
                <a14:m>
                  <m:oMath xmlns:m="http://schemas.openxmlformats.org/officeDocument/2006/math">
                    <m:r>
                      <a:rPr lang="en-US" altLang="zh-CN" sz="2000" b="0" i="0" smtClean="0">
                        <a:latin typeface="Cambria Math" panose="02040503050406030204" pitchFamily="18" charset="0"/>
                      </a:rPr>
                      <m:t>~</m:t>
                    </m:r>
                    <m:sSup>
                      <m:sSupPr>
                        <m:ctrlPr>
                          <a:rPr lang="en-US" altLang="zh-CN" sz="2000" i="1" smtClean="0">
                            <a:latin typeface="Cambria Math" panose="02040503050406030204" pitchFamily="18" charset="0"/>
                          </a:rPr>
                        </m:ctrlPr>
                      </m:sSupPr>
                      <m:e>
                        <m:r>
                          <a:rPr lang="en-US" altLang="zh-CN" sz="2000" b="0" i="1" smtClean="0">
                            <a:latin typeface="Cambria Math" panose="02040503050406030204" pitchFamily="18" charset="0"/>
                          </a:rPr>
                          <m:t>1.5×10</m:t>
                        </m:r>
                      </m:e>
                      <m:sup>
                        <m:r>
                          <a:rPr lang="en-US" altLang="zh-CN" sz="2000" b="0" i="1" smtClean="0">
                            <a:latin typeface="Cambria Math" panose="02040503050406030204" pitchFamily="18" charset="0"/>
                          </a:rPr>
                          <m:t>−4</m:t>
                        </m:r>
                      </m:sup>
                    </m:sSup>
                  </m:oMath>
                </a14:m>
                <a:r>
                  <a:rPr lang="en-US" altLang="zh-CN" sz="2000" dirty="0"/>
                  <a:t> ) was measured in the COMPASS gas</a:t>
                </a:r>
              </a:p>
              <a:p>
                <a:pPr marL="742950" lvl="1" indent="-285750">
                  <a:buFont typeface="Wingdings" panose="05000000000000000000" pitchFamily="2" charset="2"/>
                  <a:buChar char="Ø"/>
                </a:pPr>
                <a:r>
                  <a:rPr lang="en-US" altLang="zh-CN" sz="2000" dirty="0"/>
                  <a:t>Smaller horizontal diffusion of Ne may explain</a:t>
                </a:r>
              </a:p>
              <a:p>
                <a:pPr marL="285750" indent="-285750">
                  <a:buFont typeface="Arial" panose="020B0604020202020204" pitchFamily="34" charset="0"/>
                  <a:buChar char="•"/>
                </a:pPr>
                <a:endParaRPr lang="en-US" altLang="zh-CN" dirty="0"/>
              </a:p>
              <a:p>
                <a:pPr marL="285750" indent="-285750">
                  <a:buFont typeface="Wingdings" panose="05000000000000000000" pitchFamily="2" charset="2"/>
                  <a:buChar char="ü"/>
                </a:pPr>
                <a:r>
                  <a:rPr lang="en-US" altLang="zh-CN" sz="2000" dirty="0"/>
                  <a:t>Working gas of g-PMT needs further research</a:t>
                </a:r>
                <a:endParaRPr lang="zh-CN" altLang="en-US" sz="2000" dirty="0"/>
              </a:p>
            </p:txBody>
          </p:sp>
        </mc:Choice>
        <mc:Fallback xmlns="">
          <p:sp>
            <p:nvSpPr>
              <p:cNvPr id="28" name="文本框 27">
                <a:extLst>
                  <a:ext uri="{FF2B5EF4-FFF2-40B4-BE49-F238E27FC236}">
                    <a16:creationId xmlns:a16="http://schemas.microsoft.com/office/drawing/2014/main" id="{90BC00FB-73B3-43EA-BD6F-B3C72B3E405D}"/>
                  </a:ext>
                </a:extLst>
              </p:cNvPr>
              <p:cNvSpPr txBox="1">
                <a:spLocks noRot="1" noChangeAspect="1" noMove="1" noResize="1" noEditPoints="1" noAdjustHandles="1" noChangeArrowheads="1" noChangeShapeType="1" noTextEdit="1"/>
              </p:cNvSpPr>
              <p:nvPr/>
            </p:nvSpPr>
            <p:spPr>
              <a:xfrm>
                <a:off x="845127" y="2517337"/>
                <a:ext cx="6471611" cy="3477170"/>
              </a:xfrm>
              <a:prstGeom prst="rect">
                <a:avLst/>
              </a:prstGeom>
              <a:blipFill>
                <a:blip r:embed="rId3"/>
                <a:stretch>
                  <a:fillRect l="-848" b="-2281"/>
                </a:stretch>
              </a:blipFill>
            </p:spPr>
            <p:txBody>
              <a:bodyPr/>
              <a:lstStyle/>
              <a:p>
                <a:r>
                  <a:rPr lang="zh-CN" altLang="en-US">
                    <a:noFill/>
                  </a:rPr>
                  <a:t> </a:t>
                </a:r>
              </a:p>
            </p:txBody>
          </p:sp>
        </mc:Fallback>
      </mc:AlternateContent>
      <p:sp>
        <p:nvSpPr>
          <p:cNvPr id="19" name="页脚占位符 4">
            <a:extLst>
              <a:ext uri="{FF2B5EF4-FFF2-40B4-BE49-F238E27FC236}">
                <a16:creationId xmlns:a16="http://schemas.microsoft.com/office/drawing/2014/main" id="{FC2909A9-9F6B-49CD-A49E-3E20997A01BF}"/>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dirty="0">
                <a:solidFill>
                  <a:schemeClr val="bg1">
                    <a:lumMod val="95000"/>
                  </a:schemeClr>
                </a:solidFill>
              </a:rPr>
              <a:t>Laser Test</a:t>
            </a:r>
            <a:endParaRPr lang="zh-CN" altLang="en-US" sz="2400" dirty="0">
              <a:solidFill>
                <a:schemeClr val="bg1">
                  <a:lumMod val="95000"/>
                </a:schemeClr>
              </a:solidFill>
            </a:endParaRPr>
          </a:p>
        </p:txBody>
      </p:sp>
      <p:pic>
        <p:nvPicPr>
          <p:cNvPr id="22" name="图片 21">
            <a:extLst>
              <a:ext uri="{FF2B5EF4-FFF2-40B4-BE49-F238E27FC236}">
                <a16:creationId xmlns:a16="http://schemas.microsoft.com/office/drawing/2014/main" id="{67F22DBF-EA6F-45D0-87AE-CDB964C09C73}"/>
              </a:ext>
            </a:extLst>
          </p:cNvPr>
          <p:cNvPicPr>
            <a:picLocks noChangeAspect="1"/>
          </p:cNvPicPr>
          <p:nvPr/>
        </p:nvPicPr>
        <p:blipFill>
          <a:blip r:embed="rId4"/>
          <a:stretch>
            <a:fillRect/>
          </a:stretch>
        </p:blipFill>
        <p:spPr>
          <a:xfrm>
            <a:off x="6954645" y="2474191"/>
            <a:ext cx="5401202" cy="4139289"/>
          </a:xfrm>
          <a:prstGeom prst="rect">
            <a:avLst/>
          </a:prstGeom>
        </p:spPr>
      </p:pic>
    </p:spTree>
    <p:extLst>
      <p:ext uri="{BB962C8B-B14F-4D97-AF65-F5344CB8AC3E}">
        <p14:creationId xmlns:p14="http://schemas.microsoft.com/office/powerpoint/2010/main" val="2821516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D68BF09-909C-4EC8-9902-B859D31F0C51}"/>
              </a:ext>
            </a:extLst>
          </p:cNvPr>
          <p:cNvSpPr>
            <a:spLocks noGrp="1"/>
          </p:cNvSpPr>
          <p:nvPr>
            <p:ph type="title"/>
          </p:nvPr>
        </p:nvSpPr>
        <p:spPr/>
        <p:txBody>
          <a:bodyPr/>
          <a:lstStyle/>
          <a:p>
            <a:r>
              <a:rPr lang="en-US" altLang="zh-CN"/>
              <a:t>Outline</a:t>
            </a:r>
            <a:endParaRPr lang="zh-CN" altLang="en-US" dirty="0"/>
          </a:p>
        </p:txBody>
      </p:sp>
      <p:sp>
        <p:nvSpPr>
          <p:cNvPr id="3" name="内容占位符 2">
            <a:extLst>
              <a:ext uri="{FF2B5EF4-FFF2-40B4-BE49-F238E27FC236}">
                <a16:creationId xmlns:a16="http://schemas.microsoft.com/office/drawing/2014/main" id="{3E4C8A56-CF54-4EAB-AFD1-2AE8FA313CAD}"/>
              </a:ext>
            </a:extLst>
          </p:cNvPr>
          <p:cNvSpPr>
            <a:spLocks noGrp="1"/>
          </p:cNvSpPr>
          <p:nvPr>
            <p:ph idx="1"/>
          </p:nvPr>
        </p:nvSpPr>
        <p:spPr/>
        <p:txBody>
          <a:bodyPr/>
          <a:lstStyle/>
          <a:p>
            <a:r>
              <a:rPr lang="en-US" altLang="zh-CN" dirty="0"/>
              <a:t>Motivation</a:t>
            </a:r>
          </a:p>
          <a:p>
            <a:r>
              <a:rPr lang="en-US" altLang="zh-CN" dirty="0"/>
              <a:t>Design and</a:t>
            </a:r>
            <a:r>
              <a:rPr lang="zh-CN" altLang="en-US" dirty="0"/>
              <a:t> </a:t>
            </a:r>
            <a:r>
              <a:rPr lang="en-US" altLang="zh-CN" dirty="0"/>
              <a:t>Fabrication</a:t>
            </a:r>
          </a:p>
          <a:p>
            <a:r>
              <a:rPr lang="en-US" altLang="zh-CN" dirty="0"/>
              <a:t>Performance Characterization</a:t>
            </a:r>
          </a:p>
          <a:p>
            <a:pPr lvl="1">
              <a:buFont typeface="Wingdings" panose="05000000000000000000" pitchFamily="2" charset="2"/>
              <a:buChar char="Ø"/>
            </a:pPr>
            <a:r>
              <a:rPr lang="en-US" altLang="zh-CN" dirty="0"/>
              <a:t>Gas Gain and IBF Ratio</a:t>
            </a:r>
          </a:p>
          <a:p>
            <a:pPr lvl="1">
              <a:buFont typeface="Wingdings" panose="05000000000000000000" pitchFamily="2" charset="2"/>
              <a:buChar char="Ø"/>
            </a:pPr>
            <a:r>
              <a:rPr lang="en-US" altLang="zh-CN" dirty="0"/>
              <a:t>Optimization for Electron Collection </a:t>
            </a:r>
          </a:p>
          <a:p>
            <a:pPr lvl="1">
              <a:buFont typeface="Wingdings" panose="05000000000000000000" pitchFamily="2" charset="2"/>
              <a:buChar char="Ø"/>
            </a:pPr>
            <a:r>
              <a:rPr lang="en-US" altLang="zh-CN" dirty="0"/>
              <a:t>Laser Test</a:t>
            </a:r>
          </a:p>
          <a:p>
            <a:r>
              <a:rPr lang="en-US" altLang="zh-CN" dirty="0"/>
              <a:t>Summary</a:t>
            </a:r>
          </a:p>
          <a:p>
            <a:endParaRPr lang="zh-CN" altLang="en-US" dirty="0"/>
          </a:p>
        </p:txBody>
      </p:sp>
      <p:sp>
        <p:nvSpPr>
          <p:cNvPr id="4" name="灯片编号占位符 3">
            <a:extLst>
              <a:ext uri="{FF2B5EF4-FFF2-40B4-BE49-F238E27FC236}">
                <a16:creationId xmlns:a16="http://schemas.microsoft.com/office/drawing/2014/main" id="{660AE8D7-D7E4-4140-899B-355FD8902A8C}"/>
              </a:ext>
            </a:extLst>
          </p:cNvPr>
          <p:cNvSpPr>
            <a:spLocks noGrp="1"/>
          </p:cNvSpPr>
          <p:nvPr>
            <p:ph type="sldNum" sz="quarter" idx="12"/>
          </p:nvPr>
        </p:nvSpPr>
        <p:spPr/>
        <p:txBody>
          <a:bodyPr/>
          <a:lstStyle/>
          <a:p>
            <a:fld id="{B06D7320-D43C-4581-9702-3086503425F3}" type="slidenum">
              <a:rPr lang="zh-CN" altLang="en-US" sz="2000" b="1" smtClean="0"/>
              <a:t>2</a:t>
            </a:fld>
            <a:endParaRPr lang="zh-CN" altLang="en-US" sz="2000" b="1" dirty="0"/>
          </a:p>
        </p:txBody>
      </p:sp>
      <p:sp>
        <p:nvSpPr>
          <p:cNvPr id="5" name="页脚占位符 4">
            <a:extLst>
              <a:ext uri="{FF2B5EF4-FFF2-40B4-BE49-F238E27FC236}">
                <a16:creationId xmlns:a16="http://schemas.microsoft.com/office/drawing/2014/main" id="{1BABBF7D-0909-4068-A428-378A4679AD79}"/>
              </a:ext>
            </a:extLst>
          </p:cNvPr>
          <p:cNvSpPr>
            <a:spLocks noGrp="1"/>
          </p:cNvSpPr>
          <p:nvPr>
            <p:ph type="ftr" sz="quarter" idx="4294967295"/>
          </p:nvPr>
        </p:nvSpPr>
        <p:spPr>
          <a:xfrm>
            <a:off x="2860194" y="6507248"/>
            <a:ext cx="6471611" cy="365125"/>
          </a:xfrm>
        </p:spPr>
        <p:txBody>
          <a:bodyPr/>
          <a:lstStyle/>
          <a:p>
            <a:r>
              <a:rPr lang="en-US" altLang="zh-CN" sz="2400" dirty="0">
                <a:solidFill>
                  <a:schemeClr val="bg1">
                    <a:lumMod val="95000"/>
                  </a:schemeClr>
                </a:solidFill>
              </a:rPr>
              <a:t>Kunyu Liang</a:t>
            </a:r>
            <a:endParaRPr lang="zh-CN" altLang="en-US" sz="2400" dirty="0">
              <a:solidFill>
                <a:schemeClr val="bg1">
                  <a:lumMod val="95000"/>
                </a:schemeClr>
              </a:solidFill>
            </a:endParaRPr>
          </a:p>
        </p:txBody>
      </p:sp>
    </p:spTree>
    <p:extLst>
      <p:ext uri="{BB962C8B-B14F-4D97-AF65-F5344CB8AC3E}">
        <p14:creationId xmlns:p14="http://schemas.microsoft.com/office/powerpoint/2010/main" val="3779300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EE6151C-F013-4658-A075-AFA1CADBAA9A}"/>
              </a:ext>
            </a:extLst>
          </p:cNvPr>
          <p:cNvSpPr>
            <a:spLocks noGrp="1"/>
          </p:cNvSpPr>
          <p:nvPr>
            <p:ph type="title"/>
          </p:nvPr>
        </p:nvSpPr>
        <p:spPr/>
        <p:txBody>
          <a:bodyPr/>
          <a:lstStyle/>
          <a:p>
            <a:r>
              <a:rPr lang="en-US" altLang="zh-CN" dirty="0"/>
              <a:t>Motivation: GPD</a:t>
            </a:r>
            <a:endParaRPr lang="zh-CN" altLang="en-US" dirty="0"/>
          </a:p>
        </p:txBody>
      </p:sp>
      <p:sp>
        <p:nvSpPr>
          <p:cNvPr id="3" name="内容占位符 2">
            <a:extLst>
              <a:ext uri="{FF2B5EF4-FFF2-40B4-BE49-F238E27FC236}">
                <a16:creationId xmlns:a16="http://schemas.microsoft.com/office/drawing/2014/main" id="{EED2B62D-4B96-49FC-BCBF-E2B0C2EBCE95}"/>
              </a:ext>
            </a:extLst>
          </p:cNvPr>
          <p:cNvSpPr>
            <a:spLocks noGrp="1"/>
          </p:cNvSpPr>
          <p:nvPr>
            <p:ph idx="1"/>
          </p:nvPr>
        </p:nvSpPr>
        <p:spPr/>
        <p:txBody>
          <a:bodyPr/>
          <a:lstStyle/>
          <a:p>
            <a:r>
              <a:rPr lang="en-US" altLang="zh-CN" sz="2400" dirty="0"/>
              <a:t>Gaseous Photon Detector(GPD) based on MPGD</a:t>
            </a:r>
          </a:p>
          <a:p>
            <a:pPr lvl="1">
              <a:buFont typeface="Wingdings" panose="05000000000000000000" pitchFamily="2" charset="2"/>
              <a:buChar char="Ø"/>
            </a:pPr>
            <a:r>
              <a:rPr lang="en-US" altLang="zh-CN" sz="2000" dirty="0"/>
              <a:t>large area, low cost, resistance to magnetic field, high spatial and time resolution, </a:t>
            </a:r>
            <a:r>
              <a:rPr lang="en-US" altLang="zh-CN" sz="2000" b="1" dirty="0"/>
              <a:t>IBF suppression</a:t>
            </a:r>
            <a:r>
              <a:rPr lang="en-US" altLang="zh-CN" sz="2000" dirty="0"/>
              <a:t>…</a:t>
            </a:r>
          </a:p>
          <a:p>
            <a:r>
              <a:rPr lang="en-US" altLang="zh-CN" sz="2400" dirty="0"/>
              <a:t>GPD sensitive to </a:t>
            </a:r>
            <a:r>
              <a:rPr lang="en-US" altLang="zh-CN" sz="2400" b="1" dirty="0"/>
              <a:t>UV-light</a:t>
            </a:r>
            <a:r>
              <a:rPr lang="en-US" altLang="zh-CN" sz="2400" dirty="0"/>
              <a:t> have been successfully applied</a:t>
            </a:r>
          </a:p>
          <a:p>
            <a:pPr lvl="1">
              <a:buFont typeface="Wingdings" panose="05000000000000000000" pitchFamily="2" charset="2"/>
              <a:buChar char="p"/>
            </a:pPr>
            <a:r>
              <a:rPr lang="en-US" altLang="zh-CN" b="1" dirty="0"/>
              <a:t>Visible-sensitive</a:t>
            </a:r>
            <a:r>
              <a:rPr lang="en-US" altLang="zh-CN" dirty="0"/>
              <a:t> GPD is challenging yet promising</a:t>
            </a:r>
            <a:endParaRPr lang="zh-CN" altLang="en-US" dirty="0"/>
          </a:p>
        </p:txBody>
      </p:sp>
      <p:sp>
        <p:nvSpPr>
          <p:cNvPr id="4" name="灯片编号占位符 3">
            <a:extLst>
              <a:ext uri="{FF2B5EF4-FFF2-40B4-BE49-F238E27FC236}">
                <a16:creationId xmlns:a16="http://schemas.microsoft.com/office/drawing/2014/main" id="{D0649C69-6EE8-4B8C-A864-50C1B6719CCE}"/>
              </a:ext>
            </a:extLst>
          </p:cNvPr>
          <p:cNvSpPr>
            <a:spLocks noGrp="1"/>
          </p:cNvSpPr>
          <p:nvPr>
            <p:ph type="sldNum" sz="quarter" idx="12"/>
          </p:nvPr>
        </p:nvSpPr>
        <p:spPr/>
        <p:txBody>
          <a:bodyPr/>
          <a:lstStyle/>
          <a:p>
            <a:fld id="{B06D7320-D43C-4581-9702-3086503425F3}" type="slidenum">
              <a:rPr lang="zh-CN" altLang="en-US" smtClean="0"/>
              <a:t>3</a:t>
            </a:fld>
            <a:endParaRPr lang="zh-CN" altLang="en-US"/>
          </a:p>
        </p:txBody>
      </p:sp>
      <p:pic>
        <p:nvPicPr>
          <p:cNvPr id="17" name="图片 16">
            <a:extLst>
              <a:ext uri="{FF2B5EF4-FFF2-40B4-BE49-F238E27FC236}">
                <a16:creationId xmlns:a16="http://schemas.microsoft.com/office/drawing/2014/main" id="{28E167FD-9AEB-4E08-8A2F-5CBD1C4B3A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7202" y="3328544"/>
            <a:ext cx="3528291" cy="2773676"/>
          </a:xfrm>
          <a:prstGeom prst="rect">
            <a:avLst/>
          </a:prstGeom>
        </p:spPr>
      </p:pic>
      <p:sp>
        <p:nvSpPr>
          <p:cNvPr id="18" name="文本框 17">
            <a:extLst>
              <a:ext uri="{FF2B5EF4-FFF2-40B4-BE49-F238E27FC236}">
                <a16:creationId xmlns:a16="http://schemas.microsoft.com/office/drawing/2014/main" id="{8F1C3D6F-731C-462B-912E-222014F01A6D}"/>
              </a:ext>
            </a:extLst>
          </p:cNvPr>
          <p:cNvSpPr txBox="1"/>
          <p:nvPr/>
        </p:nvSpPr>
        <p:spPr>
          <a:xfrm>
            <a:off x="7065125" y="6102220"/>
            <a:ext cx="3604320" cy="338554"/>
          </a:xfrm>
          <a:prstGeom prst="rect">
            <a:avLst/>
          </a:prstGeom>
          <a:noFill/>
        </p:spPr>
        <p:txBody>
          <a:bodyPr wrap="none" rtlCol="0">
            <a:spAutoFit/>
          </a:bodyPr>
          <a:lstStyle/>
          <a:p>
            <a:r>
              <a:rPr lang="en-US" altLang="zh-CN" sz="1600" b="0" i="0" dirty="0">
                <a:solidFill>
                  <a:srgbClr val="333333"/>
                </a:solidFill>
                <a:effectLst/>
                <a:latin typeface="-apple-system"/>
              </a:rPr>
              <a:t> A V </a:t>
            </a:r>
            <a:r>
              <a:rPr lang="en-US" altLang="zh-CN" sz="1600" b="0" i="0" dirty="0" err="1">
                <a:solidFill>
                  <a:srgbClr val="333333"/>
                </a:solidFill>
                <a:effectLst/>
                <a:latin typeface="-apple-system"/>
              </a:rPr>
              <a:t>Lyashenko</a:t>
            </a:r>
            <a:r>
              <a:rPr lang="en-US" altLang="zh-CN" sz="1600" b="0" i="0" dirty="0">
                <a:solidFill>
                  <a:srgbClr val="333333"/>
                </a:solidFill>
                <a:effectLst/>
                <a:latin typeface="-apple-system"/>
              </a:rPr>
              <a:t> </a:t>
            </a:r>
            <a:r>
              <a:rPr lang="en-US" altLang="zh-CN" sz="1600" b="0" i="1" dirty="0">
                <a:solidFill>
                  <a:srgbClr val="333333"/>
                </a:solidFill>
                <a:effectLst/>
                <a:latin typeface="-apple-system"/>
              </a:rPr>
              <a:t>et al</a:t>
            </a:r>
            <a:r>
              <a:rPr lang="en-US" altLang="zh-CN" sz="1600" b="0" i="0" dirty="0">
                <a:solidFill>
                  <a:srgbClr val="333333"/>
                </a:solidFill>
                <a:effectLst/>
                <a:latin typeface="-apple-system"/>
              </a:rPr>
              <a:t> 2009 </a:t>
            </a:r>
            <a:r>
              <a:rPr lang="en-US" altLang="zh-CN" sz="1600" b="0" i="1" dirty="0">
                <a:solidFill>
                  <a:srgbClr val="333333"/>
                </a:solidFill>
                <a:effectLst/>
                <a:latin typeface="-apple-system"/>
              </a:rPr>
              <a:t>JINST</a:t>
            </a:r>
            <a:r>
              <a:rPr lang="en-US" altLang="zh-CN" sz="1600" b="0" i="0" dirty="0">
                <a:solidFill>
                  <a:srgbClr val="333333"/>
                </a:solidFill>
                <a:effectLst/>
                <a:latin typeface="-apple-system"/>
              </a:rPr>
              <a:t> </a:t>
            </a:r>
            <a:r>
              <a:rPr lang="en-US" altLang="zh-CN" sz="1600" b="1" i="0" dirty="0">
                <a:solidFill>
                  <a:srgbClr val="333333"/>
                </a:solidFill>
                <a:effectLst/>
                <a:latin typeface="-apple-system"/>
              </a:rPr>
              <a:t>4</a:t>
            </a:r>
            <a:r>
              <a:rPr lang="en-US" altLang="zh-CN" sz="1600" b="0" i="0" dirty="0">
                <a:solidFill>
                  <a:srgbClr val="333333"/>
                </a:solidFill>
                <a:effectLst/>
                <a:latin typeface="-apple-system"/>
              </a:rPr>
              <a:t> P07005</a:t>
            </a:r>
            <a:endParaRPr lang="zh-CN" altLang="en-US" sz="1600" dirty="0"/>
          </a:p>
        </p:txBody>
      </p:sp>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55C23D66-B0D8-4CFC-8B53-52B893B100D1}"/>
                  </a:ext>
                </a:extLst>
              </p:cNvPr>
              <p:cNvSpPr txBox="1"/>
              <p:nvPr/>
            </p:nvSpPr>
            <p:spPr>
              <a:xfrm>
                <a:off x="9070687" y="3429000"/>
                <a:ext cx="1851846" cy="369332"/>
              </a:xfrm>
              <a:prstGeom prst="rect">
                <a:avLst/>
              </a:prstGeom>
              <a:noFill/>
            </p:spPr>
            <p:txBody>
              <a:bodyPr wrap="square" rtlCol="0">
                <a:spAutoFit/>
              </a:bodyPr>
              <a:lstStyle/>
              <a:p>
                <a:pPr algn="ctr"/>
                <a:r>
                  <a:rPr lang="en-US" altLang="zh-CN" dirty="0">
                    <a:latin typeface="Arial" panose="020B0604020202020204" pitchFamily="34" charset="0"/>
                    <a:cs typeface="Arial" panose="020B0604020202020204" pitchFamily="34" charset="0"/>
                  </a:rPr>
                  <a:t>IBF</a:t>
                </a:r>
                <a:r>
                  <a:rPr lang="en-US" altLang="zh-CN" sz="1800" dirty="0">
                    <a:latin typeface="Arial" panose="020B0604020202020204" pitchFamily="34" charset="0"/>
                    <a:cs typeface="Arial" panose="020B0604020202020204" pitchFamily="34" charset="0"/>
                  </a:rPr>
                  <a:t> </a:t>
                </a:r>
                <a14:m>
                  <m:oMath xmlns:m="http://schemas.openxmlformats.org/officeDocument/2006/math">
                    <m:sSup>
                      <m:sSupPr>
                        <m:ctrlPr>
                          <a:rPr lang="en-US" altLang="zh-CN" sz="1800" i="1" smtClean="0">
                            <a:latin typeface="Cambria Math" panose="02040503050406030204" pitchFamily="18" charset="0"/>
                          </a:rPr>
                        </m:ctrlPr>
                      </m:sSupPr>
                      <m:e>
                        <m:r>
                          <a:rPr lang="en-US" altLang="zh-CN" sz="1800" b="0" i="1" smtClean="0">
                            <a:latin typeface="Cambria Math" panose="02040503050406030204" pitchFamily="18" charset="0"/>
                          </a:rPr>
                          <m:t>~3×10</m:t>
                        </m:r>
                      </m:e>
                      <m:sup>
                        <m:r>
                          <a:rPr lang="en-US" altLang="zh-CN" sz="1800" b="0" i="1" smtClean="0">
                            <a:latin typeface="Cambria Math" panose="02040503050406030204" pitchFamily="18" charset="0"/>
                          </a:rPr>
                          <m:t>−4</m:t>
                        </m:r>
                      </m:sup>
                    </m:sSup>
                  </m:oMath>
                </a14:m>
                <a:endParaRPr lang="zh-CN" altLang="en-US" dirty="0">
                  <a:latin typeface="Arial" panose="020B0604020202020204" pitchFamily="34" charset="0"/>
                  <a:cs typeface="Arial" panose="020B0604020202020204" pitchFamily="34" charset="0"/>
                </a:endParaRPr>
              </a:p>
            </p:txBody>
          </p:sp>
        </mc:Choice>
        <mc:Fallback xmlns="">
          <p:sp>
            <p:nvSpPr>
              <p:cNvPr id="5" name="文本框 4">
                <a:extLst>
                  <a:ext uri="{FF2B5EF4-FFF2-40B4-BE49-F238E27FC236}">
                    <a16:creationId xmlns:a16="http://schemas.microsoft.com/office/drawing/2014/main" id="{55C23D66-B0D8-4CFC-8B53-52B893B100D1}"/>
                  </a:ext>
                </a:extLst>
              </p:cNvPr>
              <p:cNvSpPr txBox="1">
                <a:spLocks noRot="1" noChangeAspect="1" noMove="1" noResize="1" noEditPoints="1" noAdjustHandles="1" noChangeArrowheads="1" noChangeShapeType="1" noTextEdit="1"/>
              </p:cNvSpPr>
              <p:nvPr/>
            </p:nvSpPr>
            <p:spPr>
              <a:xfrm>
                <a:off x="9070687" y="3429000"/>
                <a:ext cx="1851846" cy="369332"/>
              </a:xfrm>
              <a:prstGeom prst="rect">
                <a:avLst/>
              </a:prstGeom>
              <a:blipFill>
                <a:blip r:embed="rId4"/>
                <a:stretch>
                  <a:fillRect t="-10000" b="-25000"/>
                </a:stretch>
              </a:blipFill>
            </p:spPr>
            <p:txBody>
              <a:bodyPr/>
              <a:lstStyle/>
              <a:p>
                <a:r>
                  <a:rPr lang="zh-CN" altLang="en-US">
                    <a:noFill/>
                  </a:rPr>
                  <a:t> </a:t>
                </a:r>
              </a:p>
            </p:txBody>
          </p:sp>
        </mc:Fallback>
      </mc:AlternateContent>
      <p:sp>
        <p:nvSpPr>
          <p:cNvPr id="11" name="页脚占位符 4">
            <a:extLst>
              <a:ext uri="{FF2B5EF4-FFF2-40B4-BE49-F238E27FC236}">
                <a16:creationId xmlns:a16="http://schemas.microsoft.com/office/drawing/2014/main" id="{07DEAF01-F13A-4205-B47E-BD37BFE6D5C3}"/>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pic>
        <p:nvPicPr>
          <p:cNvPr id="7" name="图片 6">
            <a:extLst>
              <a:ext uri="{FF2B5EF4-FFF2-40B4-BE49-F238E27FC236}">
                <a16:creationId xmlns:a16="http://schemas.microsoft.com/office/drawing/2014/main" id="{F9B7BBFD-4338-44A8-8F12-28949770D926}"/>
              </a:ext>
            </a:extLst>
          </p:cNvPr>
          <p:cNvPicPr>
            <a:picLocks noChangeAspect="1"/>
          </p:cNvPicPr>
          <p:nvPr/>
        </p:nvPicPr>
        <p:blipFill rotWithShape="1">
          <a:blip r:embed="rId5">
            <a:extLst>
              <a:ext uri="{28A0092B-C50C-407E-A947-70E740481C1C}">
                <a14:useLocalDpi xmlns:a14="http://schemas.microsoft.com/office/drawing/2010/main" val="0"/>
              </a:ext>
            </a:extLst>
          </a:blip>
          <a:srcRect b="54158"/>
          <a:stretch/>
        </p:blipFill>
        <p:spPr>
          <a:xfrm>
            <a:off x="1048165" y="3756328"/>
            <a:ext cx="5171997" cy="2399589"/>
          </a:xfrm>
          <a:prstGeom prst="rect">
            <a:avLst/>
          </a:prstGeom>
        </p:spPr>
      </p:pic>
      <p:sp>
        <p:nvSpPr>
          <p:cNvPr id="12" name="文本框 11">
            <a:extLst>
              <a:ext uri="{FF2B5EF4-FFF2-40B4-BE49-F238E27FC236}">
                <a16:creationId xmlns:a16="http://schemas.microsoft.com/office/drawing/2014/main" id="{DC782E34-BC98-4477-A882-29A7728FA058}"/>
              </a:ext>
            </a:extLst>
          </p:cNvPr>
          <p:cNvSpPr txBox="1"/>
          <p:nvPr/>
        </p:nvSpPr>
        <p:spPr>
          <a:xfrm>
            <a:off x="1719460" y="6102220"/>
            <a:ext cx="3639138" cy="338554"/>
          </a:xfrm>
          <a:prstGeom prst="rect">
            <a:avLst/>
          </a:prstGeom>
          <a:noFill/>
        </p:spPr>
        <p:txBody>
          <a:bodyPr wrap="none" rtlCol="0">
            <a:spAutoFit/>
          </a:bodyPr>
          <a:lstStyle/>
          <a:p>
            <a:r>
              <a:rPr lang="en-US" altLang="zh-CN" sz="1400" dirty="0"/>
              <a:t>F. </a:t>
            </a:r>
            <a:r>
              <a:rPr lang="en-US" altLang="zh-CN" sz="1400" dirty="0" err="1"/>
              <a:t>Tokanai</a:t>
            </a:r>
            <a:r>
              <a:rPr lang="en-US" altLang="zh-CN" sz="1400" dirty="0"/>
              <a:t> et al. , NIM A 766 (</a:t>
            </a:r>
            <a:r>
              <a:rPr lang="en-US" altLang="zh-CN" sz="1600" dirty="0"/>
              <a:t>2014</a:t>
            </a:r>
            <a:r>
              <a:rPr lang="en-US" altLang="zh-CN" sz="1400" dirty="0"/>
              <a:t>) 176-179</a:t>
            </a:r>
            <a:endParaRPr lang="zh-CN" altLang="en-US" sz="1400" dirty="0"/>
          </a:p>
        </p:txBody>
      </p:sp>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C98970DD-E4B2-44B0-B400-36288A652A46}"/>
                  </a:ext>
                </a:extLst>
              </p:cNvPr>
              <p:cNvSpPr txBox="1"/>
              <p:nvPr/>
            </p:nvSpPr>
            <p:spPr>
              <a:xfrm>
                <a:off x="1472011" y="3549201"/>
                <a:ext cx="4337021"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Gas-PMT    </a:t>
                </a:r>
                <a:r>
                  <a:rPr lang="en-US" altLang="zh-CN" dirty="0" err="1">
                    <a:latin typeface="Arial" panose="020B0604020202020204" pitchFamily="34" charset="0"/>
                    <a:cs typeface="Arial" panose="020B0604020202020204" pitchFamily="34" charset="0"/>
                  </a:rPr>
                  <a:t>Mesh+Mesh</a:t>
                </a:r>
                <a:r>
                  <a:rPr lang="en-US" altLang="zh-CN" dirty="0">
                    <a:latin typeface="Arial" panose="020B0604020202020204" pitchFamily="34" charset="0"/>
                    <a:cs typeface="Arial" panose="020B0604020202020204" pitchFamily="34" charset="0"/>
                  </a:rPr>
                  <a:t>, IBF</a:t>
                </a:r>
                <a:r>
                  <a:rPr lang="en-US" altLang="zh-CN" sz="1800" dirty="0">
                    <a:latin typeface="Arial" panose="020B0604020202020204" pitchFamily="34" charset="0"/>
                    <a:cs typeface="Arial" panose="020B0604020202020204" pitchFamily="34" charset="0"/>
                  </a:rPr>
                  <a:t> </a:t>
                </a:r>
                <a14:m>
                  <m:oMath xmlns:m="http://schemas.openxmlformats.org/officeDocument/2006/math">
                    <m:sSup>
                      <m:sSupPr>
                        <m:ctrlPr>
                          <a:rPr lang="en-US" altLang="zh-CN" sz="1800" i="1" smtClean="0">
                            <a:latin typeface="Cambria Math" panose="02040503050406030204" pitchFamily="18" charset="0"/>
                          </a:rPr>
                        </m:ctrlPr>
                      </m:sSupPr>
                      <m:e>
                        <m:r>
                          <a:rPr lang="en-US" altLang="zh-CN" sz="1800" b="0" i="1" smtClean="0">
                            <a:latin typeface="Cambria Math" panose="02040503050406030204" pitchFamily="18" charset="0"/>
                          </a:rPr>
                          <m:t>~6×10</m:t>
                        </m:r>
                      </m:e>
                      <m:sup>
                        <m:r>
                          <a:rPr lang="en-US" altLang="zh-CN" sz="1800" b="0" i="1" smtClean="0">
                            <a:latin typeface="Cambria Math" panose="02040503050406030204" pitchFamily="18" charset="0"/>
                          </a:rPr>
                          <m:t>−4</m:t>
                        </m:r>
                      </m:sup>
                    </m:sSup>
                  </m:oMath>
                </a14:m>
                <a:r>
                  <a:rPr lang="en-US" altLang="zh-CN" dirty="0">
                    <a:latin typeface="Arial" panose="020B0604020202020204" pitchFamily="34" charset="0"/>
                    <a:cs typeface="Arial" panose="020B0604020202020204" pitchFamily="34" charset="0"/>
                  </a:rPr>
                  <a:t> </a:t>
                </a:r>
                <a:endParaRPr lang="zh-CN" altLang="en-US" dirty="0">
                  <a:latin typeface="Arial" panose="020B0604020202020204" pitchFamily="34" charset="0"/>
                  <a:cs typeface="Arial" panose="020B0604020202020204" pitchFamily="34" charset="0"/>
                </a:endParaRPr>
              </a:p>
            </p:txBody>
          </p:sp>
        </mc:Choice>
        <mc:Fallback xmlns="">
          <p:sp>
            <p:nvSpPr>
              <p:cNvPr id="13" name="文本框 12">
                <a:extLst>
                  <a:ext uri="{FF2B5EF4-FFF2-40B4-BE49-F238E27FC236}">
                    <a16:creationId xmlns:a16="http://schemas.microsoft.com/office/drawing/2014/main" id="{C98970DD-E4B2-44B0-B400-36288A652A46}"/>
                  </a:ext>
                </a:extLst>
              </p:cNvPr>
              <p:cNvSpPr txBox="1">
                <a:spLocks noRot="1" noChangeAspect="1" noMove="1" noResize="1" noEditPoints="1" noAdjustHandles="1" noChangeArrowheads="1" noChangeShapeType="1" noTextEdit="1"/>
              </p:cNvSpPr>
              <p:nvPr/>
            </p:nvSpPr>
            <p:spPr>
              <a:xfrm>
                <a:off x="1472011" y="3549201"/>
                <a:ext cx="4337021" cy="369332"/>
              </a:xfrm>
              <a:prstGeom prst="rect">
                <a:avLst/>
              </a:prstGeom>
              <a:blipFill>
                <a:blip r:embed="rId6"/>
                <a:stretch>
                  <a:fillRect l="-1124" t="-8197" b="-24590"/>
                </a:stretch>
              </a:blipFill>
            </p:spPr>
            <p:txBody>
              <a:bodyPr/>
              <a:lstStyle/>
              <a:p>
                <a:r>
                  <a:rPr lang="zh-CN" altLang="en-US">
                    <a:noFill/>
                  </a:rPr>
                  <a:t> </a:t>
                </a:r>
              </a:p>
            </p:txBody>
          </p:sp>
        </mc:Fallback>
      </mc:AlternateContent>
      <p:sp>
        <p:nvSpPr>
          <p:cNvPr id="14" name="文本框 13">
            <a:extLst>
              <a:ext uri="{FF2B5EF4-FFF2-40B4-BE49-F238E27FC236}">
                <a16:creationId xmlns:a16="http://schemas.microsoft.com/office/drawing/2014/main" id="{2F88F240-6B0A-4705-99A7-A28A80D96ED9}"/>
              </a:ext>
            </a:extLst>
          </p:cNvPr>
          <p:cNvSpPr txBox="1"/>
          <p:nvPr/>
        </p:nvSpPr>
        <p:spPr>
          <a:xfrm>
            <a:off x="3222717" y="4231571"/>
            <a:ext cx="992579" cy="369332"/>
          </a:xfrm>
          <a:prstGeom prst="rect">
            <a:avLst/>
          </a:prstGeom>
          <a:noFill/>
        </p:spPr>
        <p:txBody>
          <a:bodyPr wrap="none" rtlCol="0">
            <a:spAutoFit/>
          </a:bodyPr>
          <a:lstStyle/>
          <a:p>
            <a:r>
              <a:rPr lang="en-US" altLang="zh-CN" dirty="0">
                <a:latin typeface="Arial" panose="020B0604020202020204" pitchFamily="34" charset="0"/>
                <a:cs typeface="Arial" panose="020B0604020202020204" pitchFamily="34" charset="0"/>
              </a:rPr>
              <a:t>Bi-alkali</a:t>
            </a:r>
            <a:endParaRPr lang="zh-CN"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8904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A2C950CD-C16F-4DFC-B52D-6B523350BA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8043" y="1359243"/>
            <a:ext cx="3316115" cy="3057043"/>
          </a:xfrm>
          <a:prstGeom prst="rect">
            <a:avLst/>
          </a:prstGeom>
        </p:spPr>
      </p:pic>
      <p:sp>
        <p:nvSpPr>
          <p:cNvPr id="2" name="标题 1">
            <a:extLst>
              <a:ext uri="{FF2B5EF4-FFF2-40B4-BE49-F238E27FC236}">
                <a16:creationId xmlns:a16="http://schemas.microsoft.com/office/drawing/2014/main" id="{181CDC96-6469-42ED-A179-E9B019018CDA}"/>
              </a:ext>
            </a:extLst>
          </p:cNvPr>
          <p:cNvSpPr>
            <a:spLocks noGrp="1"/>
          </p:cNvSpPr>
          <p:nvPr>
            <p:ph type="title"/>
          </p:nvPr>
        </p:nvSpPr>
        <p:spPr/>
        <p:txBody>
          <a:bodyPr/>
          <a:lstStyle/>
          <a:p>
            <a:r>
              <a:rPr lang="en-US" altLang="zh-CN" dirty="0"/>
              <a:t>Motivation: Challenges</a:t>
            </a:r>
            <a:endParaRPr lang="zh-CN" altLang="en-US" dirty="0"/>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71686468-408D-4EB0-9974-28C07647D497}"/>
                  </a:ext>
                </a:extLst>
              </p:cNvPr>
              <p:cNvSpPr>
                <a:spLocks noGrp="1"/>
              </p:cNvSpPr>
              <p:nvPr>
                <p:ph idx="1"/>
              </p:nvPr>
            </p:nvSpPr>
            <p:spPr>
              <a:xfrm>
                <a:off x="838200" y="1359243"/>
                <a:ext cx="6682273" cy="4819135"/>
              </a:xfrm>
              <a:ln w="19050">
                <a:noFill/>
                <a:prstDash val="dash"/>
              </a:ln>
            </p:spPr>
            <p:txBody>
              <a:bodyPr/>
              <a:lstStyle/>
              <a:p>
                <a:r>
                  <a:rPr lang="en-US" altLang="zh-CN" sz="2400" dirty="0"/>
                  <a:t>Challenges of visible-sensitive GPD</a:t>
                </a:r>
              </a:p>
              <a:p>
                <a:pPr lvl="1">
                  <a:buFont typeface="Wingdings" panose="05000000000000000000" pitchFamily="2" charset="2"/>
                  <a:buChar char="Ø"/>
                </a:pPr>
                <a:r>
                  <a:rPr lang="en-US" altLang="zh-CN" sz="2000" dirty="0"/>
                  <a:t>High gain: single photon detection</a:t>
                </a:r>
              </a:p>
              <a:p>
                <a:pPr lvl="1">
                  <a:buFont typeface="Wingdings" panose="05000000000000000000" pitchFamily="2" charset="2"/>
                  <a:buChar char="Ø"/>
                </a:pPr>
                <a:r>
                  <a:rPr lang="en-US" altLang="zh-CN" sz="2000" b="1" dirty="0"/>
                  <a:t>Ultra-low IBF</a:t>
                </a:r>
                <a:r>
                  <a:rPr lang="en-US" altLang="zh-CN" sz="1800" b="1" dirty="0"/>
                  <a:t>: </a:t>
                </a:r>
                <a:r>
                  <a:rPr lang="en-US" altLang="zh-CN" sz="2000" b="1" dirty="0"/>
                  <a:t>bi-alkali, </a:t>
                </a:r>
                <a14:m>
                  <m:oMath xmlns:m="http://schemas.openxmlformats.org/officeDocument/2006/math">
                    <m:r>
                      <a:rPr lang="en-US" altLang="zh-CN" sz="2000" b="1" i="0" smtClean="0">
                        <a:latin typeface="Cambria Math" panose="02040503050406030204" pitchFamily="18" charset="0"/>
                      </a:rPr>
                      <m:t>~</m:t>
                    </m:r>
                    <m:r>
                      <a:rPr lang="en-US" altLang="zh-CN" sz="2000" b="1" i="0">
                        <a:latin typeface="Cambria Math" panose="02040503050406030204" pitchFamily="18" charset="0"/>
                      </a:rPr>
                      <m:t>𝛍</m:t>
                    </m:r>
                    <m:r>
                      <a:rPr lang="en-US" altLang="zh-CN" sz="2000" b="1" i="0" smtClean="0">
                        <a:latin typeface="Cambria Math" panose="02040503050406030204" pitchFamily="18" charset="0"/>
                      </a:rPr>
                      <m:t>𝐂</m:t>
                    </m:r>
                    <m:r>
                      <a:rPr lang="en-US" altLang="zh-CN" sz="2000" b="1" i="0" smtClean="0">
                        <a:latin typeface="Cambria Math" panose="02040503050406030204" pitchFamily="18" charset="0"/>
                      </a:rPr>
                      <m:t>/</m:t>
                    </m:r>
                    <m:sSup>
                      <m:sSupPr>
                        <m:ctrlPr>
                          <a:rPr lang="en-US" altLang="zh-CN" sz="2000" b="1" i="1" smtClean="0">
                            <a:latin typeface="Cambria Math" panose="02040503050406030204" pitchFamily="18" charset="0"/>
                          </a:rPr>
                        </m:ctrlPr>
                      </m:sSupPr>
                      <m:e>
                        <m:r>
                          <a:rPr lang="en-US" altLang="zh-CN" sz="2000" b="1" i="0" smtClean="0">
                            <a:latin typeface="Cambria Math" panose="02040503050406030204" pitchFamily="18" charset="0"/>
                          </a:rPr>
                          <m:t>𝐜𝐦</m:t>
                        </m:r>
                      </m:e>
                      <m:sup>
                        <m:r>
                          <a:rPr lang="en-US" altLang="zh-CN" sz="2000" b="1" i="0" smtClean="0">
                            <a:latin typeface="Cambria Math" panose="02040503050406030204" pitchFamily="18" charset="0"/>
                          </a:rPr>
                          <m:t>𝟐</m:t>
                        </m:r>
                      </m:sup>
                    </m:sSup>
                  </m:oMath>
                </a14:m>
                <a:endParaRPr lang="en-US" altLang="zh-CN" sz="2400" b="1" dirty="0"/>
              </a:p>
              <a:p>
                <a:pPr lvl="2">
                  <a:buFont typeface="Wingdings" panose="05000000000000000000" pitchFamily="2" charset="2"/>
                  <a:buChar char="p"/>
                </a:pPr>
                <a:endParaRPr lang="en-US" altLang="zh-CN" b="1" dirty="0"/>
              </a:p>
              <a:p>
                <a:r>
                  <a:rPr lang="en-US" altLang="zh-CN" sz="2400" dirty="0">
                    <a:solidFill>
                      <a:schemeClr val="accent2">
                        <a:lumMod val="75000"/>
                      </a:schemeClr>
                    </a:solidFill>
                  </a:rPr>
                  <a:t>DMM</a:t>
                </a:r>
                <a:r>
                  <a:rPr lang="en-US" altLang="zh-CN" sz="2400" dirty="0"/>
                  <a:t>: </a:t>
                </a:r>
                <a:r>
                  <a:rPr lang="en-US" altLang="zh-CN" sz="2400" dirty="0">
                    <a:solidFill>
                      <a:schemeClr val="accent2">
                        <a:lumMod val="75000"/>
                      </a:schemeClr>
                    </a:solidFill>
                  </a:rPr>
                  <a:t>D</a:t>
                </a:r>
                <a:r>
                  <a:rPr lang="en-US" altLang="zh-CN" sz="2400" dirty="0"/>
                  <a:t>ouble </a:t>
                </a:r>
                <a:r>
                  <a:rPr lang="en-US" altLang="zh-CN" sz="2400" dirty="0" err="1">
                    <a:solidFill>
                      <a:schemeClr val="accent2">
                        <a:lumMod val="75000"/>
                      </a:schemeClr>
                    </a:solidFill>
                  </a:rPr>
                  <a:t>M</a:t>
                </a:r>
                <a:r>
                  <a:rPr lang="en-US" altLang="zh-CN" sz="2400" dirty="0" err="1"/>
                  <a:t>icro</a:t>
                </a:r>
                <a:r>
                  <a:rPr lang="en-US" altLang="zh-CN" sz="2400" dirty="0" err="1">
                    <a:solidFill>
                      <a:schemeClr val="accent2">
                        <a:lumMod val="75000"/>
                      </a:schemeClr>
                    </a:solidFill>
                  </a:rPr>
                  <a:t>M</a:t>
                </a:r>
                <a:r>
                  <a:rPr lang="en-US" altLang="zh-CN" sz="2400" dirty="0" err="1"/>
                  <a:t>egas</a:t>
                </a:r>
                <a:endParaRPr lang="en-US" altLang="zh-CN" sz="2000" dirty="0"/>
              </a:p>
              <a:p>
                <a:pPr lvl="1">
                  <a:buFont typeface="Wingdings" panose="05000000000000000000" pitchFamily="2" charset="2"/>
                  <a:buChar char="Ø"/>
                </a:pPr>
                <a:r>
                  <a:rPr lang="en-US" altLang="zh-CN" sz="2000" dirty="0"/>
                  <a:t>IBF ratio: down to </a:t>
                </a:r>
                <a14:m>
                  <m:oMath xmlns:m="http://schemas.openxmlformats.org/officeDocument/2006/math">
                    <m:r>
                      <a:rPr lang="en-US" altLang="zh-CN" sz="2000" b="1" i="1" smtClean="0">
                        <a:latin typeface="Cambria Math" panose="02040503050406030204" pitchFamily="18" charset="0"/>
                      </a:rPr>
                      <m:t>~</m:t>
                    </m:r>
                    <m:r>
                      <a:rPr lang="en-US" altLang="zh-CN" sz="2000" b="1" i="1" smtClean="0">
                        <a:latin typeface="Cambria Math" panose="02040503050406030204" pitchFamily="18" charset="0"/>
                      </a:rPr>
                      <m:t>𝟑</m:t>
                    </m:r>
                    <m:r>
                      <a:rPr lang="en-US" altLang="zh-CN" sz="2000" b="1" i="1" smtClean="0">
                        <a:latin typeface="Cambria Math" panose="02040503050406030204" pitchFamily="18" charset="0"/>
                        <a:ea typeface="Cambria Math" panose="02040503050406030204" pitchFamily="18" charset="0"/>
                      </a:rPr>
                      <m:t>×</m:t>
                    </m:r>
                    <m:sSup>
                      <m:sSupPr>
                        <m:ctrlPr>
                          <a:rPr lang="en-US" altLang="zh-CN" sz="2000" b="1" i="1" smtClean="0">
                            <a:latin typeface="Cambria Math" panose="02040503050406030204" pitchFamily="18" charset="0"/>
                            <a:ea typeface="Cambria Math" panose="02040503050406030204" pitchFamily="18" charset="0"/>
                          </a:rPr>
                        </m:ctrlPr>
                      </m:sSupPr>
                      <m:e>
                        <m:r>
                          <a:rPr lang="en-US" altLang="zh-CN" sz="2000" b="1" i="1" smtClean="0">
                            <a:latin typeface="Cambria Math" panose="02040503050406030204" pitchFamily="18" charset="0"/>
                            <a:ea typeface="Cambria Math" panose="02040503050406030204" pitchFamily="18" charset="0"/>
                          </a:rPr>
                          <m:t>𝟏𝟎</m:t>
                        </m:r>
                      </m:e>
                      <m:sup>
                        <m:r>
                          <a:rPr lang="en-US" altLang="zh-CN" sz="2000" b="1" i="1" smtClean="0">
                            <a:latin typeface="Cambria Math" panose="02040503050406030204" pitchFamily="18" charset="0"/>
                            <a:ea typeface="Cambria Math" panose="02040503050406030204" pitchFamily="18" charset="0"/>
                          </a:rPr>
                          <m:t>−</m:t>
                        </m:r>
                        <m:r>
                          <a:rPr lang="en-US" altLang="zh-CN" sz="2000" b="1" i="1" smtClean="0">
                            <a:latin typeface="Cambria Math" panose="02040503050406030204" pitchFamily="18" charset="0"/>
                            <a:ea typeface="Cambria Math" panose="02040503050406030204" pitchFamily="18" charset="0"/>
                          </a:rPr>
                          <m:t>𝟒</m:t>
                        </m:r>
                      </m:sup>
                    </m:sSup>
                  </m:oMath>
                </a14:m>
                <a:endParaRPr lang="en-US" altLang="zh-CN" sz="2000" b="1" dirty="0"/>
              </a:p>
              <a:p>
                <a:pPr lvl="1">
                  <a:buFont typeface="Wingdings" panose="05000000000000000000" pitchFamily="2" charset="2"/>
                  <a:buChar char="Ø"/>
                </a:pPr>
                <a:r>
                  <a:rPr lang="en-US" altLang="zh-CN" sz="2000" dirty="0"/>
                  <a:t>Gain for single photon detection: </a:t>
                </a:r>
                <a14:m>
                  <m:oMath xmlns:m="http://schemas.openxmlformats.org/officeDocument/2006/math">
                    <m:r>
                      <a:rPr lang="en-US" altLang="zh-CN" sz="2000" b="1" i="1" smtClean="0">
                        <a:latin typeface="Cambria Math" panose="02040503050406030204" pitchFamily="18" charset="0"/>
                      </a:rPr>
                      <m:t>~</m:t>
                    </m:r>
                    <m:sSup>
                      <m:sSupPr>
                        <m:ctrlPr>
                          <a:rPr lang="en-US" altLang="zh-CN" sz="2000" b="1" i="1" smtClean="0">
                            <a:latin typeface="Cambria Math" panose="02040503050406030204" pitchFamily="18" charset="0"/>
                            <a:ea typeface="Cambria Math" panose="02040503050406030204" pitchFamily="18" charset="0"/>
                          </a:rPr>
                        </m:ctrlPr>
                      </m:sSupPr>
                      <m:e>
                        <m:r>
                          <a:rPr lang="en-US" altLang="zh-CN" sz="2000" b="1" i="1" smtClean="0">
                            <a:latin typeface="Cambria Math" panose="02040503050406030204" pitchFamily="18" charset="0"/>
                            <a:ea typeface="Cambria Math" panose="02040503050406030204" pitchFamily="18" charset="0"/>
                          </a:rPr>
                          <m:t>𝟏𝟎</m:t>
                        </m:r>
                      </m:e>
                      <m:sup>
                        <m:r>
                          <a:rPr lang="en-US" altLang="zh-CN" sz="2000" b="1" i="1" smtClean="0">
                            <a:latin typeface="Cambria Math" panose="02040503050406030204" pitchFamily="18" charset="0"/>
                            <a:ea typeface="Cambria Math" panose="02040503050406030204" pitchFamily="18" charset="0"/>
                          </a:rPr>
                          <m:t>𝟓</m:t>
                        </m:r>
                      </m:sup>
                    </m:sSup>
                  </m:oMath>
                </a14:m>
                <a:endParaRPr lang="en-US" altLang="zh-CN" sz="2000" dirty="0"/>
              </a:p>
              <a:p>
                <a:pPr lvl="1">
                  <a:buFont typeface="Wingdings" panose="05000000000000000000" pitchFamily="2" charset="2"/>
                  <a:buChar char="Ø"/>
                </a:pPr>
                <a:r>
                  <a:rPr lang="en-US" altLang="zh-CN" sz="2400" kern="0" dirty="0">
                    <a:solidFill>
                      <a:srgbClr val="000000"/>
                    </a:solidFill>
                  </a:rPr>
                  <a:t>backflow ions mainly come from </a:t>
                </a:r>
                <a:r>
                  <a:rPr lang="en-US" altLang="zh-CN" kern="0" dirty="0">
                    <a:solidFill>
                      <a:srgbClr val="000000"/>
                    </a:solidFill>
                  </a:rPr>
                  <a:t>the </a:t>
                </a:r>
                <a:r>
                  <a:rPr lang="en-US" altLang="zh-CN" b="1" kern="0" dirty="0">
                    <a:solidFill>
                      <a:srgbClr val="000000"/>
                    </a:solidFill>
                  </a:rPr>
                  <a:t>secondary</a:t>
                </a:r>
                <a:r>
                  <a:rPr lang="en-US" altLang="zh-CN" kern="0" dirty="0">
                    <a:solidFill>
                      <a:srgbClr val="000000"/>
                    </a:solidFill>
                  </a:rPr>
                  <a:t> amplification gap</a:t>
                </a:r>
              </a:p>
              <a:p>
                <a:pPr lvl="1">
                  <a:buFont typeface="Wingdings" panose="05000000000000000000" pitchFamily="2" charset="2"/>
                  <a:buChar char="ü"/>
                </a:pPr>
                <a:endParaRPr lang="en-US" altLang="zh-CN" sz="2000" dirty="0"/>
              </a:p>
              <a:p>
                <a:pPr>
                  <a:buFont typeface="Wingdings" panose="05000000000000000000" pitchFamily="2" charset="2"/>
                  <a:buChar char="ü"/>
                </a:pPr>
                <a:r>
                  <a:rPr lang="en-US" altLang="zh-CN" sz="2400" dirty="0">
                    <a:solidFill>
                      <a:srgbClr val="C00000"/>
                    </a:solidFill>
                  </a:rPr>
                  <a:t>IBF Could be further suppressed by </a:t>
                </a:r>
                <a:r>
                  <a:rPr lang="en-US" altLang="zh-CN" sz="2400" b="1" dirty="0">
                    <a:solidFill>
                      <a:srgbClr val="C00000"/>
                    </a:solidFill>
                  </a:rPr>
                  <a:t>adding an amplification gap</a:t>
                </a:r>
                <a:endParaRPr lang="zh-CN" altLang="en-US" sz="2400" b="1" dirty="0">
                  <a:solidFill>
                    <a:srgbClr val="C00000"/>
                  </a:solidFill>
                </a:endParaRPr>
              </a:p>
            </p:txBody>
          </p:sp>
        </mc:Choice>
        <mc:Fallback xmlns="">
          <p:sp>
            <p:nvSpPr>
              <p:cNvPr id="3" name="内容占位符 2">
                <a:extLst>
                  <a:ext uri="{FF2B5EF4-FFF2-40B4-BE49-F238E27FC236}">
                    <a16:creationId xmlns:a16="http://schemas.microsoft.com/office/drawing/2014/main" id="{71686468-408D-4EB0-9974-28C07647D497}"/>
                  </a:ext>
                </a:extLst>
              </p:cNvPr>
              <p:cNvSpPr>
                <a:spLocks noGrp="1" noRot="1" noChangeAspect="1" noMove="1" noResize="1" noEditPoints="1" noAdjustHandles="1" noChangeArrowheads="1" noChangeShapeType="1" noTextEdit="1"/>
              </p:cNvSpPr>
              <p:nvPr>
                <p:ph idx="1"/>
              </p:nvPr>
            </p:nvSpPr>
            <p:spPr>
              <a:xfrm>
                <a:off x="838200" y="1359243"/>
                <a:ext cx="6682273" cy="4819135"/>
              </a:xfrm>
              <a:blipFill>
                <a:blip r:embed="rId4"/>
                <a:stretch>
                  <a:fillRect l="-1277" t="-1643"/>
                </a:stretch>
              </a:blipFill>
              <a:ln w="19050">
                <a:noFill/>
                <a:prstDash val="dash"/>
              </a:ln>
            </p:spPr>
            <p:txBody>
              <a:bodyPr/>
              <a:lstStyle/>
              <a:p>
                <a:r>
                  <a:rPr lang="zh-CN" altLang="en-US">
                    <a:noFill/>
                  </a:rPr>
                  <a:t> </a:t>
                </a:r>
              </a:p>
            </p:txBody>
          </p:sp>
        </mc:Fallback>
      </mc:AlternateContent>
      <p:sp>
        <p:nvSpPr>
          <p:cNvPr id="4" name="灯片编号占位符 3">
            <a:extLst>
              <a:ext uri="{FF2B5EF4-FFF2-40B4-BE49-F238E27FC236}">
                <a16:creationId xmlns:a16="http://schemas.microsoft.com/office/drawing/2014/main" id="{A8F1B688-AAF4-4A44-ADE9-F54286AB848F}"/>
              </a:ext>
            </a:extLst>
          </p:cNvPr>
          <p:cNvSpPr>
            <a:spLocks noGrp="1"/>
          </p:cNvSpPr>
          <p:nvPr>
            <p:ph type="sldNum" sz="quarter" idx="12"/>
          </p:nvPr>
        </p:nvSpPr>
        <p:spPr/>
        <p:txBody>
          <a:bodyPr/>
          <a:lstStyle/>
          <a:p>
            <a:fld id="{B06D7320-D43C-4581-9702-3086503425F3}" type="slidenum">
              <a:rPr lang="zh-CN" altLang="en-US" smtClean="0"/>
              <a:t>4</a:t>
            </a:fld>
            <a:endParaRPr lang="zh-CN" altLang="en-US" dirty="0"/>
          </a:p>
        </p:txBody>
      </p:sp>
      <mc:AlternateContent xmlns:mc="http://schemas.openxmlformats.org/markup-compatibility/2006" xmlns:a14="http://schemas.microsoft.com/office/drawing/2010/main">
        <mc:Choice Requires="a14">
          <p:sp>
            <p:nvSpPr>
              <p:cNvPr id="9" name="文本框 8">
                <a:extLst>
                  <a:ext uri="{FF2B5EF4-FFF2-40B4-BE49-F238E27FC236}">
                    <a16:creationId xmlns:a16="http://schemas.microsoft.com/office/drawing/2014/main" id="{9FEA9D97-F0EB-4C53-B098-0B84452A11D1}"/>
                  </a:ext>
                </a:extLst>
              </p:cNvPr>
              <p:cNvSpPr txBox="1"/>
              <p:nvPr/>
            </p:nvSpPr>
            <p:spPr>
              <a:xfrm>
                <a:off x="8159718" y="4486336"/>
                <a:ext cx="3708431" cy="861774"/>
              </a:xfrm>
              <a:prstGeom prst="rect">
                <a:avLst/>
              </a:prstGeom>
              <a:noFill/>
            </p:spPr>
            <p:txBody>
              <a:bodyPr wrap="square" rtlCol="0">
                <a:spAutoFit/>
              </a:bodyPr>
              <a:lstStyle/>
              <a:p>
                <a:pPr algn="ctr"/>
                <a:r>
                  <a:rPr lang="en-US" altLang="zh-CN" dirty="0"/>
                  <a:t>QE of bi-alkali photocathode before and after aging(0.4</a:t>
                </a:r>
                <a:r>
                  <a:rPr lang="en-US" altLang="zh-CN" b="1" dirty="0"/>
                  <a:t> </a:t>
                </a:r>
                <a14:m>
                  <m:oMath xmlns:m="http://schemas.openxmlformats.org/officeDocument/2006/math">
                    <m:r>
                      <m:rPr>
                        <m:sty m:val="p"/>
                      </m:rPr>
                      <a:rPr lang="en-US" altLang="zh-CN" b="0" i="0">
                        <a:latin typeface="Cambria Math" panose="02040503050406030204" pitchFamily="18" charset="0"/>
                      </a:rPr>
                      <m:t>μ</m:t>
                    </m:r>
                    <m:r>
                      <m:rPr>
                        <m:sty m:val="p"/>
                      </m:rPr>
                      <a:rPr lang="en-US" altLang="zh-CN" b="0" i="0" smtClean="0">
                        <a:latin typeface="Cambria Math" panose="02040503050406030204" pitchFamily="18" charset="0"/>
                      </a:rPr>
                      <m:t>C</m:t>
                    </m:r>
                    <m:r>
                      <a:rPr lang="en-US" altLang="zh-CN" b="0" i="0" smtClean="0">
                        <a:latin typeface="Cambria Math" panose="02040503050406030204" pitchFamily="18" charset="0"/>
                      </a:rPr>
                      <m:t>/</m:t>
                    </m:r>
                    <m:sSup>
                      <m:sSupPr>
                        <m:ctrlPr>
                          <a:rPr lang="en-US" altLang="zh-CN" i="1" smtClean="0">
                            <a:latin typeface="Cambria Math" panose="02040503050406030204" pitchFamily="18" charset="0"/>
                          </a:rPr>
                        </m:ctrlPr>
                      </m:sSupPr>
                      <m:e>
                        <m:r>
                          <m:rPr>
                            <m:sty m:val="p"/>
                          </m:rPr>
                          <a:rPr lang="en-US" altLang="zh-CN" b="0" i="0" smtClean="0">
                            <a:latin typeface="Cambria Math" panose="02040503050406030204" pitchFamily="18" charset="0"/>
                          </a:rPr>
                          <m:t>cm</m:t>
                        </m:r>
                      </m:e>
                      <m:sup>
                        <m:r>
                          <a:rPr lang="en-US" altLang="zh-CN" b="0" i="0" smtClean="0">
                            <a:latin typeface="Cambria Math" panose="02040503050406030204" pitchFamily="18" charset="0"/>
                          </a:rPr>
                          <m:t>2</m:t>
                        </m:r>
                      </m:sup>
                    </m:sSup>
                  </m:oMath>
                </a14:m>
                <a:r>
                  <a:rPr lang="en-US" altLang="zh-CN" dirty="0"/>
                  <a:t>) </a:t>
                </a:r>
              </a:p>
              <a:p>
                <a:pPr algn="ctr"/>
                <a:r>
                  <a:rPr lang="en-US" altLang="zh-CN" sz="1400" dirty="0"/>
                  <a:t>T. Moriya et al. , NIM A 732(2013) 269-272</a:t>
                </a:r>
                <a:endParaRPr lang="zh-CN" altLang="en-US" sz="1400" dirty="0"/>
              </a:p>
            </p:txBody>
          </p:sp>
        </mc:Choice>
        <mc:Fallback xmlns="">
          <p:sp>
            <p:nvSpPr>
              <p:cNvPr id="9" name="文本框 8">
                <a:extLst>
                  <a:ext uri="{FF2B5EF4-FFF2-40B4-BE49-F238E27FC236}">
                    <a16:creationId xmlns:a16="http://schemas.microsoft.com/office/drawing/2014/main" id="{9FEA9D97-F0EB-4C53-B098-0B84452A11D1}"/>
                  </a:ext>
                </a:extLst>
              </p:cNvPr>
              <p:cNvSpPr txBox="1">
                <a:spLocks noRot="1" noChangeAspect="1" noMove="1" noResize="1" noEditPoints="1" noAdjustHandles="1" noChangeArrowheads="1" noChangeShapeType="1" noTextEdit="1"/>
              </p:cNvSpPr>
              <p:nvPr/>
            </p:nvSpPr>
            <p:spPr>
              <a:xfrm>
                <a:off x="8159718" y="4486336"/>
                <a:ext cx="3708431" cy="861774"/>
              </a:xfrm>
              <a:prstGeom prst="rect">
                <a:avLst/>
              </a:prstGeom>
              <a:blipFill>
                <a:blip r:embed="rId5"/>
                <a:stretch>
                  <a:fillRect l="-658" t="-4255" r="-1974" b="-6383"/>
                </a:stretch>
              </a:blipFill>
            </p:spPr>
            <p:txBody>
              <a:bodyPr/>
              <a:lstStyle/>
              <a:p>
                <a:r>
                  <a:rPr lang="zh-CN" altLang="en-US">
                    <a:noFill/>
                  </a:rPr>
                  <a:t> </a:t>
                </a:r>
              </a:p>
            </p:txBody>
          </p:sp>
        </mc:Fallback>
      </mc:AlternateContent>
      <p:sp>
        <p:nvSpPr>
          <p:cNvPr id="11" name="页脚占位符 4">
            <a:extLst>
              <a:ext uri="{FF2B5EF4-FFF2-40B4-BE49-F238E27FC236}">
                <a16:creationId xmlns:a16="http://schemas.microsoft.com/office/drawing/2014/main" id="{16FC2E41-A009-469F-AA23-DED90B363C58}"/>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cxnSp>
        <p:nvCxnSpPr>
          <p:cNvPr id="6" name="直接箭头连接符 5">
            <a:extLst>
              <a:ext uri="{FF2B5EF4-FFF2-40B4-BE49-F238E27FC236}">
                <a16:creationId xmlns:a16="http://schemas.microsoft.com/office/drawing/2014/main" id="{17AC8FDE-91D9-4FFE-9DCF-FDC1ED1B6710}"/>
              </a:ext>
            </a:extLst>
          </p:cNvPr>
          <p:cNvCxnSpPr>
            <a:cxnSpLocks/>
          </p:cNvCxnSpPr>
          <p:nvPr/>
        </p:nvCxnSpPr>
        <p:spPr>
          <a:xfrm>
            <a:off x="9509760" y="1859280"/>
            <a:ext cx="0" cy="558800"/>
          </a:xfrm>
          <a:prstGeom prst="straightConnector1">
            <a:avLst/>
          </a:prstGeom>
          <a:ln w="28575">
            <a:solidFill>
              <a:srgbClr val="FF0000"/>
            </a:solidFill>
            <a:tailEnd type="triangle"/>
          </a:ln>
        </p:spPr>
        <p:style>
          <a:lnRef idx="1">
            <a:schemeClr val="accent6"/>
          </a:lnRef>
          <a:fillRef idx="0">
            <a:schemeClr val="accent6"/>
          </a:fillRef>
          <a:effectRef idx="0">
            <a:schemeClr val="accent6"/>
          </a:effectRef>
          <a:fontRef idx="minor">
            <a:schemeClr val="tx1"/>
          </a:fontRef>
        </p:style>
      </p:cxnSp>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8FC51247-5558-44DA-9836-D69F2045F4A3}"/>
                  </a:ext>
                </a:extLst>
              </p:cNvPr>
              <p:cNvSpPr txBox="1"/>
              <p:nvPr/>
            </p:nvSpPr>
            <p:spPr>
              <a:xfrm>
                <a:off x="9402743" y="1389120"/>
                <a:ext cx="2479268" cy="400110"/>
              </a:xfrm>
              <a:prstGeom prst="rect">
                <a:avLst/>
              </a:prstGeom>
              <a:noFill/>
            </p:spPr>
            <p:txBody>
              <a:bodyPr wrap="none" rtlCol="0">
                <a:spAutoFit/>
              </a:bodyPr>
              <a:lstStyle/>
              <a:p>
                <a14:m>
                  <m:oMath xmlns:m="http://schemas.openxmlformats.org/officeDocument/2006/math">
                    <m:r>
                      <a:rPr lang="en-US" altLang="zh-CN" sz="2000" b="1" i="1" smtClean="0">
                        <a:solidFill>
                          <a:schemeClr val="tx1">
                            <a:lumMod val="95000"/>
                            <a:lumOff val="5000"/>
                          </a:schemeClr>
                        </a:solidFill>
                        <a:latin typeface="Cambria Math" panose="02040503050406030204" pitchFamily="18" charset="0"/>
                      </a:rPr>
                      <m:t>&gt;</m:t>
                    </m:r>
                    <m:r>
                      <a:rPr lang="en-US" altLang="zh-CN" sz="2000" b="1" i="1" smtClean="0">
                        <a:solidFill>
                          <a:schemeClr val="tx1">
                            <a:lumMod val="95000"/>
                            <a:lumOff val="5000"/>
                          </a:schemeClr>
                        </a:solidFill>
                        <a:latin typeface="Cambria Math" panose="02040503050406030204" pitchFamily="18" charset="0"/>
                      </a:rPr>
                      <m:t>𝟐𝟎</m:t>
                    </m:r>
                    <m:r>
                      <a:rPr lang="en-US" altLang="zh-CN" sz="2000" b="1" i="1" smtClean="0">
                        <a:solidFill>
                          <a:schemeClr val="tx1">
                            <a:lumMod val="95000"/>
                            <a:lumOff val="5000"/>
                          </a:schemeClr>
                        </a:solidFill>
                        <a:latin typeface="Cambria Math" panose="02040503050406030204" pitchFamily="18" charset="0"/>
                      </a:rPr>
                      <m:t>%</m:t>
                    </m:r>
                  </m:oMath>
                </a14:m>
                <a:r>
                  <a:rPr lang="zh-CN" altLang="en-US" sz="2000" b="1" dirty="0">
                    <a:solidFill>
                      <a:schemeClr val="tx1">
                        <a:lumMod val="95000"/>
                        <a:lumOff val="5000"/>
                      </a:schemeClr>
                    </a:solidFill>
                  </a:rPr>
                  <a:t> </a:t>
                </a:r>
                <a:r>
                  <a:rPr lang="en-US" altLang="zh-CN" sz="2000" b="1" dirty="0">
                    <a:solidFill>
                      <a:schemeClr val="tx1">
                        <a:lumMod val="95000"/>
                        <a:lumOff val="5000"/>
                      </a:schemeClr>
                    </a:solidFill>
                  </a:rPr>
                  <a:t>degradation</a:t>
                </a:r>
                <a:endParaRPr lang="zh-CN" altLang="en-US" sz="2000" b="1" dirty="0">
                  <a:solidFill>
                    <a:schemeClr val="tx1">
                      <a:lumMod val="95000"/>
                      <a:lumOff val="5000"/>
                    </a:schemeClr>
                  </a:solidFill>
                </a:endParaRPr>
              </a:p>
            </p:txBody>
          </p:sp>
        </mc:Choice>
        <mc:Fallback xmlns="">
          <p:sp>
            <p:nvSpPr>
              <p:cNvPr id="13" name="文本框 12">
                <a:extLst>
                  <a:ext uri="{FF2B5EF4-FFF2-40B4-BE49-F238E27FC236}">
                    <a16:creationId xmlns:a16="http://schemas.microsoft.com/office/drawing/2014/main" id="{8FC51247-5558-44DA-9836-D69F2045F4A3}"/>
                  </a:ext>
                </a:extLst>
              </p:cNvPr>
              <p:cNvSpPr txBox="1">
                <a:spLocks noRot="1" noChangeAspect="1" noMove="1" noResize="1" noEditPoints="1" noAdjustHandles="1" noChangeArrowheads="1" noChangeShapeType="1" noTextEdit="1"/>
              </p:cNvSpPr>
              <p:nvPr/>
            </p:nvSpPr>
            <p:spPr>
              <a:xfrm>
                <a:off x="9402743" y="1389120"/>
                <a:ext cx="2479268" cy="400110"/>
              </a:xfrm>
              <a:prstGeom prst="rect">
                <a:avLst/>
              </a:prstGeom>
              <a:blipFill>
                <a:blip r:embed="rId6"/>
                <a:stretch>
                  <a:fillRect t="-9091" r="-1966" b="-25758"/>
                </a:stretch>
              </a:blipFill>
            </p:spPr>
            <p:txBody>
              <a:bodyPr/>
              <a:lstStyle/>
              <a:p>
                <a:r>
                  <a:rPr lang="zh-CN" altLang="en-US">
                    <a:noFill/>
                  </a:rPr>
                  <a:t> </a:t>
                </a:r>
              </a:p>
            </p:txBody>
          </p:sp>
        </mc:Fallback>
      </mc:AlternateContent>
      <p:cxnSp>
        <p:nvCxnSpPr>
          <p:cNvPr id="16" name="直接连接符 15">
            <a:extLst>
              <a:ext uri="{FF2B5EF4-FFF2-40B4-BE49-F238E27FC236}">
                <a16:creationId xmlns:a16="http://schemas.microsoft.com/office/drawing/2014/main" id="{F7D82047-C4AC-419B-8A97-4CC8D8D1A204}"/>
              </a:ext>
            </a:extLst>
          </p:cNvPr>
          <p:cNvCxnSpPr>
            <a:cxnSpLocks/>
          </p:cNvCxnSpPr>
          <p:nvPr/>
        </p:nvCxnSpPr>
        <p:spPr>
          <a:xfrm>
            <a:off x="8798560" y="1859280"/>
            <a:ext cx="2459892" cy="0"/>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19" name="右大括号 18">
            <a:extLst>
              <a:ext uri="{FF2B5EF4-FFF2-40B4-BE49-F238E27FC236}">
                <a16:creationId xmlns:a16="http://schemas.microsoft.com/office/drawing/2014/main" id="{32E0D930-B36E-4712-B421-489F9A0C4920}"/>
              </a:ext>
            </a:extLst>
          </p:cNvPr>
          <p:cNvSpPr/>
          <p:nvPr/>
        </p:nvSpPr>
        <p:spPr>
          <a:xfrm>
            <a:off x="6096000" y="3285459"/>
            <a:ext cx="91885" cy="615601"/>
          </a:xfrm>
          <a:prstGeom prst="rightBrace">
            <a:avLst>
              <a:gd name="adj1" fmla="val 38542"/>
              <a:gd name="adj2" fmla="val 50000"/>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cxnSp>
        <p:nvCxnSpPr>
          <p:cNvPr id="21" name="连接符: 曲线 20">
            <a:extLst>
              <a:ext uri="{FF2B5EF4-FFF2-40B4-BE49-F238E27FC236}">
                <a16:creationId xmlns:a16="http://schemas.microsoft.com/office/drawing/2014/main" id="{62DB1D4D-4F71-4E72-98A4-49BEF2FC817F}"/>
              </a:ext>
            </a:extLst>
          </p:cNvPr>
          <p:cNvCxnSpPr>
            <a:cxnSpLocks/>
            <a:endCxn id="13" idx="1"/>
          </p:cNvCxnSpPr>
          <p:nvPr/>
        </p:nvCxnSpPr>
        <p:spPr>
          <a:xfrm rot="16200000" flipV="1">
            <a:off x="9094660" y="1897258"/>
            <a:ext cx="616168" cy="1"/>
          </a:xfrm>
          <a:prstGeom prst="curvedConnector4">
            <a:avLst>
              <a:gd name="adj1" fmla="val 7486"/>
              <a:gd name="adj2" fmla="val 22860100000"/>
            </a:avLst>
          </a:prstGeom>
          <a:ln w="19050">
            <a:solidFill>
              <a:schemeClr val="bg2">
                <a:lumMod val="25000"/>
              </a:schemeClr>
            </a:solidFill>
            <a:prstDash val="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8" name="文本框 47">
                <a:extLst>
                  <a:ext uri="{FF2B5EF4-FFF2-40B4-BE49-F238E27FC236}">
                    <a16:creationId xmlns:a16="http://schemas.microsoft.com/office/drawing/2014/main" id="{EBEC2123-8408-4CBF-A93E-B13860D11566}"/>
                  </a:ext>
                </a:extLst>
              </p:cNvPr>
              <p:cNvSpPr txBox="1"/>
              <p:nvPr/>
            </p:nvSpPr>
            <p:spPr>
              <a:xfrm>
                <a:off x="6312203" y="3407394"/>
                <a:ext cx="1846788" cy="369332"/>
              </a:xfrm>
              <a:prstGeom prst="rect">
                <a:avLst/>
              </a:prstGeom>
              <a:noFill/>
            </p:spPr>
            <p:txBody>
              <a:bodyPr wrap="none" rtlCol="0">
                <a:spAutoFit/>
              </a:bodyPr>
              <a:lstStyle/>
              <a:p>
                <a:r>
                  <a:rPr lang="en-US" altLang="zh-CN" dirty="0">
                    <a:solidFill>
                      <a:schemeClr val="accent2">
                        <a:lumMod val="75000"/>
                      </a:schemeClr>
                    </a:solidFill>
                  </a:rPr>
                  <a:t>IBF × Gain ~ </a:t>
                </a:r>
                <a14:m>
                  <m:oMath xmlns:m="http://schemas.openxmlformats.org/officeDocument/2006/math">
                    <m:sSup>
                      <m:sSupPr>
                        <m:ctrlPr>
                          <a:rPr lang="en-US" altLang="zh-CN" i="1" dirty="0" smtClean="0">
                            <a:solidFill>
                              <a:schemeClr val="accent2">
                                <a:lumMod val="75000"/>
                              </a:schemeClr>
                            </a:solidFill>
                            <a:latin typeface="Cambria Math" panose="02040503050406030204" pitchFamily="18" charset="0"/>
                          </a:rPr>
                        </m:ctrlPr>
                      </m:sSupPr>
                      <m:e>
                        <m:r>
                          <a:rPr lang="en-US" altLang="zh-CN" b="0" i="1" dirty="0" smtClean="0">
                            <a:solidFill>
                              <a:schemeClr val="accent2">
                                <a:lumMod val="75000"/>
                              </a:schemeClr>
                            </a:solidFill>
                            <a:latin typeface="Cambria Math" panose="02040503050406030204" pitchFamily="18" charset="0"/>
                          </a:rPr>
                          <m:t>10</m:t>
                        </m:r>
                      </m:e>
                      <m:sup>
                        <m:r>
                          <a:rPr lang="en-US" altLang="zh-CN" b="0" i="1" dirty="0" smtClean="0">
                            <a:solidFill>
                              <a:schemeClr val="accent2">
                                <a:lumMod val="75000"/>
                              </a:schemeClr>
                            </a:solidFill>
                            <a:latin typeface="Cambria Math" panose="02040503050406030204" pitchFamily="18" charset="0"/>
                          </a:rPr>
                          <m:t>1</m:t>
                        </m:r>
                      </m:sup>
                    </m:sSup>
                  </m:oMath>
                </a14:m>
                <a:endParaRPr lang="zh-CN" altLang="en-US" dirty="0">
                  <a:solidFill>
                    <a:schemeClr val="accent2">
                      <a:lumMod val="75000"/>
                    </a:schemeClr>
                  </a:solidFill>
                </a:endParaRPr>
              </a:p>
            </p:txBody>
          </p:sp>
        </mc:Choice>
        <mc:Fallback xmlns="">
          <p:sp>
            <p:nvSpPr>
              <p:cNvPr id="48" name="文本框 47">
                <a:extLst>
                  <a:ext uri="{FF2B5EF4-FFF2-40B4-BE49-F238E27FC236}">
                    <a16:creationId xmlns:a16="http://schemas.microsoft.com/office/drawing/2014/main" id="{EBEC2123-8408-4CBF-A93E-B13860D11566}"/>
                  </a:ext>
                </a:extLst>
              </p:cNvPr>
              <p:cNvSpPr txBox="1">
                <a:spLocks noRot="1" noChangeAspect="1" noMove="1" noResize="1" noEditPoints="1" noAdjustHandles="1" noChangeArrowheads="1" noChangeShapeType="1" noTextEdit="1"/>
              </p:cNvSpPr>
              <p:nvPr/>
            </p:nvSpPr>
            <p:spPr>
              <a:xfrm>
                <a:off x="6312203" y="3407394"/>
                <a:ext cx="1846788" cy="369332"/>
              </a:xfrm>
              <a:prstGeom prst="rect">
                <a:avLst/>
              </a:prstGeom>
              <a:blipFill>
                <a:blip r:embed="rId7"/>
                <a:stretch>
                  <a:fillRect l="-2640" t="-9836" b="-2459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405136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9C311B-B32E-4DB5-A26C-04AF7B538803}"/>
              </a:ext>
            </a:extLst>
          </p:cNvPr>
          <p:cNvSpPr>
            <a:spLocks noGrp="1"/>
          </p:cNvSpPr>
          <p:nvPr>
            <p:ph type="title"/>
          </p:nvPr>
        </p:nvSpPr>
        <p:spPr/>
        <p:txBody>
          <a:bodyPr/>
          <a:lstStyle/>
          <a:p>
            <a:r>
              <a:rPr lang="en-US" altLang="zh-CN" dirty="0"/>
              <a:t>TMM Design</a:t>
            </a:r>
            <a:endParaRPr lang="zh-CN" altLang="en-US" dirty="0"/>
          </a:p>
        </p:txBody>
      </p:sp>
      <p:sp>
        <p:nvSpPr>
          <p:cNvPr id="10" name="灯片编号占位符 9">
            <a:extLst>
              <a:ext uri="{FF2B5EF4-FFF2-40B4-BE49-F238E27FC236}">
                <a16:creationId xmlns:a16="http://schemas.microsoft.com/office/drawing/2014/main" id="{BA71A4CE-80FA-40FE-A5D6-3108B7BD9675}"/>
              </a:ext>
            </a:extLst>
          </p:cNvPr>
          <p:cNvSpPr>
            <a:spLocks noGrp="1"/>
          </p:cNvSpPr>
          <p:nvPr>
            <p:ph type="sldNum" sz="quarter" idx="12"/>
          </p:nvPr>
        </p:nvSpPr>
        <p:spPr/>
        <p:txBody>
          <a:bodyPr/>
          <a:lstStyle/>
          <a:p>
            <a:fld id="{B06D7320-D43C-4581-9702-3086503425F3}" type="slidenum">
              <a:rPr lang="zh-CN" altLang="en-US" smtClean="0"/>
              <a:t>5</a:t>
            </a:fld>
            <a:endParaRPr lang="zh-CN" altLang="en-US"/>
          </a:p>
        </p:txBody>
      </p:sp>
      <p:pic>
        <p:nvPicPr>
          <p:cNvPr id="4" name="图片 3">
            <a:extLst>
              <a:ext uri="{FF2B5EF4-FFF2-40B4-BE49-F238E27FC236}">
                <a16:creationId xmlns:a16="http://schemas.microsoft.com/office/drawing/2014/main" id="{78190BFB-7866-41C9-BC4E-09171A03B25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610100" y="1175704"/>
            <a:ext cx="4000500" cy="2253296"/>
          </a:xfrm>
          <a:prstGeom prst="rect">
            <a:avLst/>
          </a:prstGeom>
        </p:spPr>
      </p:pic>
      <p:sp>
        <p:nvSpPr>
          <p:cNvPr id="5" name="TextBox 12">
            <a:extLst>
              <a:ext uri="{FF2B5EF4-FFF2-40B4-BE49-F238E27FC236}">
                <a16:creationId xmlns:a16="http://schemas.microsoft.com/office/drawing/2014/main" id="{82F9A1E0-D8A0-4839-9C40-AF0817F8D743}"/>
              </a:ext>
            </a:extLst>
          </p:cNvPr>
          <p:cNvSpPr txBox="1"/>
          <p:nvPr/>
        </p:nvSpPr>
        <p:spPr>
          <a:xfrm>
            <a:off x="8873783" y="2066027"/>
            <a:ext cx="2962671" cy="923330"/>
          </a:xfrm>
          <a:prstGeom prst="rect">
            <a:avLst/>
          </a:prstGeom>
          <a:noFill/>
        </p:spPr>
        <p:txBody>
          <a:bodyPr wrap="none" rtlCol="0">
            <a:spAutoFit/>
          </a:bodyPr>
          <a:lstStyle/>
          <a:p>
            <a:r>
              <a:rPr lang="en-US" altLang="zh-CN" dirty="0"/>
              <a:t>PA: </a:t>
            </a:r>
            <a:r>
              <a:rPr lang="en-US" altLang="zh-CN" dirty="0" err="1"/>
              <a:t>PreAmplification</a:t>
            </a:r>
            <a:r>
              <a:rPr lang="en-US" altLang="zh-CN" dirty="0"/>
              <a:t> </a:t>
            </a:r>
          </a:p>
          <a:p>
            <a:r>
              <a:rPr lang="en-US" altLang="zh-CN" dirty="0"/>
              <a:t>SA: Secondary Amplification</a:t>
            </a:r>
          </a:p>
          <a:p>
            <a:r>
              <a:rPr lang="en-US" altLang="zh-CN" dirty="0"/>
              <a:t>TA: Tertiary Amplification </a:t>
            </a:r>
            <a:endParaRPr lang="zh-CN" altLang="en-US" dirty="0"/>
          </a:p>
        </p:txBody>
      </p:sp>
      <p:pic>
        <p:nvPicPr>
          <p:cNvPr id="11" name="图片 10">
            <a:extLst>
              <a:ext uri="{FF2B5EF4-FFF2-40B4-BE49-F238E27FC236}">
                <a16:creationId xmlns:a16="http://schemas.microsoft.com/office/drawing/2014/main" id="{C9AD9107-0CAC-46BC-BACE-4613E1FEFA1D}"/>
              </a:ext>
            </a:extLst>
          </p:cNvPr>
          <p:cNvPicPr/>
          <p:nvPr/>
        </p:nvPicPr>
        <p:blipFill>
          <a:blip r:embed="rId4"/>
          <a:stretch>
            <a:fillRect/>
          </a:stretch>
        </p:blipFill>
        <p:spPr>
          <a:xfrm>
            <a:off x="488866" y="1470536"/>
            <a:ext cx="3428490" cy="1615361"/>
          </a:xfrm>
          <a:prstGeom prst="rect">
            <a:avLst/>
          </a:prstGeom>
        </p:spPr>
      </p:pic>
      <p:sp>
        <p:nvSpPr>
          <p:cNvPr id="12" name="箭头: 右 11">
            <a:extLst>
              <a:ext uri="{FF2B5EF4-FFF2-40B4-BE49-F238E27FC236}">
                <a16:creationId xmlns:a16="http://schemas.microsoft.com/office/drawing/2014/main" id="{7A3695E5-EBA1-49A2-92DA-47D3E3F448C6}"/>
              </a:ext>
            </a:extLst>
          </p:cNvPr>
          <p:cNvSpPr/>
          <p:nvPr/>
        </p:nvSpPr>
        <p:spPr>
          <a:xfrm>
            <a:off x="4027719" y="2313306"/>
            <a:ext cx="472018" cy="115366"/>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solidFill>
                <a:schemeClr val="accent1">
                  <a:lumMod val="50000"/>
                </a:schemeClr>
              </a:solidFill>
            </a:endParaRPr>
          </a:p>
        </p:txBody>
      </p:sp>
      <mc:AlternateContent xmlns:mc="http://schemas.openxmlformats.org/markup-compatibility/2006" xmlns:a14="http://schemas.microsoft.com/office/drawing/2010/main">
        <mc:Choice Requires="a14">
          <p:sp>
            <p:nvSpPr>
              <p:cNvPr id="13" name="文本框 12">
                <a:extLst>
                  <a:ext uri="{FF2B5EF4-FFF2-40B4-BE49-F238E27FC236}">
                    <a16:creationId xmlns:a16="http://schemas.microsoft.com/office/drawing/2014/main" id="{9E1CD219-8A46-40E0-885E-CC07C234A207}"/>
                  </a:ext>
                </a:extLst>
              </p:cNvPr>
              <p:cNvSpPr txBox="1"/>
              <p:nvPr/>
            </p:nvSpPr>
            <p:spPr>
              <a:xfrm>
                <a:off x="488866" y="3947704"/>
                <a:ext cx="6996396" cy="2308324"/>
              </a:xfrm>
              <a:prstGeom prst="rect">
                <a:avLst/>
              </a:prstGeom>
              <a:noFill/>
            </p:spPr>
            <p:txBody>
              <a:bodyPr wrap="square" rtlCol="0">
                <a:spAutoFit/>
              </a:bodyPr>
              <a:lstStyle/>
              <a:p>
                <a:pPr marL="342900" indent="-342900">
                  <a:buFont typeface="Arial" panose="020B0604020202020204" pitchFamily="34" charset="0"/>
                  <a:buChar char="•"/>
                </a:pPr>
                <a:r>
                  <a:rPr lang="en-US" altLang="zh-CN" sz="2400" dirty="0"/>
                  <a:t>To suppress IBF:</a:t>
                </a:r>
              </a:p>
              <a:p>
                <a:pPr marL="800100" lvl="1" indent="-342900">
                  <a:buFont typeface="Wingdings" panose="05000000000000000000" pitchFamily="2" charset="2"/>
                  <a:buChar char="ü"/>
                </a:pPr>
                <a:r>
                  <a:rPr lang="en-US" altLang="zh-CN" sz="2400" dirty="0"/>
                  <a:t>Large PA gap(</a:t>
                </a:r>
                <a14:m>
                  <m:oMath xmlns:m="http://schemas.openxmlformats.org/officeDocument/2006/math">
                    <m:r>
                      <a:rPr lang="en-US" altLang="zh-CN" sz="2400" i="1">
                        <a:latin typeface="Cambria Math" panose="02040503050406030204" pitchFamily="18" charset="0"/>
                      </a:rPr>
                      <m:t>~240</m:t>
                    </m:r>
                    <m:r>
                      <m:rPr>
                        <m:sty m:val="p"/>
                      </m:rPr>
                      <a:rPr lang="zh-CN" altLang="en-US" sz="2400">
                        <a:latin typeface="Cambria Math" panose="02040503050406030204" pitchFamily="18" charset="0"/>
                      </a:rPr>
                      <m:t>μ</m:t>
                    </m:r>
                    <m:r>
                      <m:rPr>
                        <m:sty m:val="p"/>
                      </m:rPr>
                      <a:rPr lang="en-US" altLang="zh-CN" sz="2400">
                        <a:latin typeface="Cambria Math" panose="02040503050406030204" pitchFamily="18" charset="0"/>
                      </a:rPr>
                      <m:t>m</m:t>
                    </m:r>
                  </m:oMath>
                </a14:m>
                <a:r>
                  <a:rPr lang="en-US" altLang="zh-CN" sz="2400" dirty="0"/>
                  <a:t>)</a:t>
                </a:r>
              </a:p>
              <a:p>
                <a:pPr marL="800100" lvl="1" indent="-342900">
                  <a:buFont typeface="Wingdings" panose="05000000000000000000" pitchFamily="2" charset="2"/>
                  <a:buChar char="ü"/>
                </a:pPr>
                <a:r>
                  <a:rPr lang="en-US" altLang="zh-CN" sz="2400" dirty="0"/>
                  <a:t>High mesh density(LPI650)</a:t>
                </a:r>
              </a:p>
              <a:p>
                <a:pPr marL="800100" lvl="1" indent="-342900">
                  <a:buFont typeface="Wingdings" panose="05000000000000000000" pitchFamily="2" charset="2"/>
                  <a:buChar char="ü"/>
                </a:pPr>
                <a:r>
                  <a:rPr lang="en-US" altLang="zh-CN" sz="2400" dirty="0"/>
                  <a:t>Crossing mesh setting</a:t>
                </a:r>
                <a:endParaRPr lang="zh-CN" altLang="en-US" sz="2400" dirty="0"/>
              </a:p>
              <a:p>
                <a:pPr marL="800100" lvl="1" indent="-342900">
                  <a:buFont typeface="Wingdings" panose="05000000000000000000" pitchFamily="2" charset="2"/>
                  <a:buChar char="ü"/>
                </a:pPr>
                <a:r>
                  <a:rPr lang="en-US" altLang="zh-CN" sz="2400" dirty="0">
                    <a:solidFill>
                      <a:srgbClr val="C00000"/>
                    </a:solidFill>
                  </a:rPr>
                  <a:t>Ions from the </a:t>
                </a:r>
                <a:r>
                  <a:rPr lang="en-US" altLang="zh-CN" sz="2400" b="1" dirty="0">
                    <a:solidFill>
                      <a:srgbClr val="C00000"/>
                    </a:solidFill>
                  </a:rPr>
                  <a:t>tertiary</a:t>
                </a:r>
                <a:r>
                  <a:rPr lang="en-US" altLang="zh-CN" sz="2400" dirty="0">
                    <a:solidFill>
                      <a:srgbClr val="C00000"/>
                    </a:solidFill>
                  </a:rPr>
                  <a:t> amplification could be blocked much easier</a:t>
                </a:r>
              </a:p>
            </p:txBody>
          </p:sp>
        </mc:Choice>
        <mc:Fallback xmlns="">
          <p:sp>
            <p:nvSpPr>
              <p:cNvPr id="13" name="文本框 12">
                <a:extLst>
                  <a:ext uri="{FF2B5EF4-FFF2-40B4-BE49-F238E27FC236}">
                    <a16:creationId xmlns:a16="http://schemas.microsoft.com/office/drawing/2014/main" id="{9E1CD219-8A46-40E0-885E-CC07C234A207}"/>
                  </a:ext>
                </a:extLst>
              </p:cNvPr>
              <p:cNvSpPr txBox="1">
                <a:spLocks noRot="1" noChangeAspect="1" noMove="1" noResize="1" noEditPoints="1" noAdjustHandles="1" noChangeArrowheads="1" noChangeShapeType="1" noTextEdit="1"/>
              </p:cNvSpPr>
              <p:nvPr/>
            </p:nvSpPr>
            <p:spPr>
              <a:xfrm>
                <a:off x="488866" y="3947704"/>
                <a:ext cx="6996396" cy="2308324"/>
              </a:xfrm>
              <a:prstGeom prst="rect">
                <a:avLst/>
              </a:prstGeom>
              <a:blipFill>
                <a:blip r:embed="rId5"/>
                <a:stretch>
                  <a:fillRect l="-1132" t="-1852" b="-5556"/>
                </a:stretch>
              </a:blipFill>
            </p:spPr>
            <p:txBody>
              <a:bodyPr/>
              <a:lstStyle/>
              <a:p>
                <a:r>
                  <a:rPr lang="zh-CN" altLang="en-US">
                    <a:noFill/>
                  </a:rPr>
                  <a:t> </a:t>
                </a:r>
              </a:p>
            </p:txBody>
          </p:sp>
        </mc:Fallback>
      </mc:AlternateContent>
      <p:sp>
        <p:nvSpPr>
          <p:cNvPr id="14" name="文本框 13">
            <a:extLst>
              <a:ext uri="{FF2B5EF4-FFF2-40B4-BE49-F238E27FC236}">
                <a16:creationId xmlns:a16="http://schemas.microsoft.com/office/drawing/2014/main" id="{4B25673E-01A9-428D-9BE1-D5D44CFB7F92}"/>
              </a:ext>
            </a:extLst>
          </p:cNvPr>
          <p:cNvSpPr txBox="1"/>
          <p:nvPr/>
        </p:nvSpPr>
        <p:spPr>
          <a:xfrm>
            <a:off x="1304035" y="3376409"/>
            <a:ext cx="2217274" cy="369332"/>
          </a:xfrm>
          <a:prstGeom prst="rect">
            <a:avLst/>
          </a:prstGeom>
          <a:noFill/>
        </p:spPr>
        <p:txBody>
          <a:bodyPr wrap="none" rtlCol="0">
            <a:spAutoFit/>
          </a:bodyPr>
          <a:lstStyle/>
          <a:p>
            <a:r>
              <a:rPr lang="en-US" altLang="zh-CN" b="1" dirty="0"/>
              <a:t>D</a:t>
            </a:r>
            <a:r>
              <a:rPr lang="en-US" altLang="zh-CN" dirty="0"/>
              <a:t>ouble </a:t>
            </a:r>
            <a:r>
              <a:rPr lang="en-US" altLang="zh-CN" b="1" dirty="0" err="1"/>
              <a:t>M</a:t>
            </a:r>
            <a:r>
              <a:rPr lang="en-US" altLang="zh-CN" dirty="0" err="1"/>
              <a:t>icro</a:t>
            </a:r>
            <a:r>
              <a:rPr lang="en-US" altLang="zh-CN" b="1" dirty="0" err="1"/>
              <a:t>M</a:t>
            </a:r>
            <a:r>
              <a:rPr lang="en-US" altLang="zh-CN" dirty="0" err="1"/>
              <a:t>egas</a:t>
            </a:r>
            <a:endParaRPr lang="zh-CN" altLang="en-US" dirty="0"/>
          </a:p>
        </p:txBody>
      </p:sp>
      <p:sp>
        <p:nvSpPr>
          <p:cNvPr id="15" name="文本框 14">
            <a:extLst>
              <a:ext uri="{FF2B5EF4-FFF2-40B4-BE49-F238E27FC236}">
                <a16:creationId xmlns:a16="http://schemas.microsoft.com/office/drawing/2014/main" id="{CA8701EE-D335-4B6B-9003-E4BB7D52ED3D}"/>
              </a:ext>
            </a:extLst>
          </p:cNvPr>
          <p:cNvSpPr txBox="1"/>
          <p:nvPr/>
        </p:nvSpPr>
        <p:spPr>
          <a:xfrm>
            <a:off x="5062049" y="3376409"/>
            <a:ext cx="2048959" cy="369332"/>
          </a:xfrm>
          <a:prstGeom prst="rect">
            <a:avLst/>
          </a:prstGeom>
          <a:noFill/>
        </p:spPr>
        <p:txBody>
          <a:bodyPr wrap="none" rtlCol="0">
            <a:spAutoFit/>
          </a:bodyPr>
          <a:lstStyle/>
          <a:p>
            <a:r>
              <a:rPr lang="en-US" altLang="zh-CN" b="1" dirty="0"/>
              <a:t>T</a:t>
            </a:r>
            <a:r>
              <a:rPr lang="en-US" altLang="zh-CN" dirty="0"/>
              <a:t>riple </a:t>
            </a:r>
            <a:r>
              <a:rPr lang="en-US" altLang="zh-CN" b="1" dirty="0" err="1"/>
              <a:t>M</a:t>
            </a:r>
            <a:r>
              <a:rPr lang="en-US" altLang="zh-CN" dirty="0" err="1"/>
              <a:t>icro</a:t>
            </a:r>
            <a:r>
              <a:rPr lang="en-US" altLang="zh-CN" b="1" dirty="0" err="1"/>
              <a:t>M</a:t>
            </a:r>
            <a:r>
              <a:rPr lang="en-US" altLang="zh-CN" dirty="0" err="1"/>
              <a:t>egas</a:t>
            </a:r>
            <a:endParaRPr lang="zh-CN" altLang="en-US" dirty="0"/>
          </a:p>
        </p:txBody>
      </p:sp>
      <p:pic>
        <p:nvPicPr>
          <p:cNvPr id="17" name="图片 16">
            <a:extLst>
              <a:ext uri="{FF2B5EF4-FFF2-40B4-BE49-F238E27FC236}">
                <a16:creationId xmlns:a16="http://schemas.microsoft.com/office/drawing/2014/main" id="{391B3756-9D9F-440B-892F-2251E8B24853}"/>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73419" y="3868644"/>
            <a:ext cx="3963035" cy="2005965"/>
          </a:xfrm>
          <a:prstGeom prst="rect">
            <a:avLst/>
          </a:prstGeom>
          <a:noFill/>
        </p:spPr>
      </p:pic>
      <p:sp>
        <p:nvSpPr>
          <p:cNvPr id="6" name="矩形 5">
            <a:extLst>
              <a:ext uri="{FF2B5EF4-FFF2-40B4-BE49-F238E27FC236}">
                <a16:creationId xmlns:a16="http://schemas.microsoft.com/office/drawing/2014/main" id="{D6666CE3-31F1-4257-95C5-CA3C00DA6141}"/>
              </a:ext>
            </a:extLst>
          </p:cNvPr>
          <p:cNvSpPr/>
          <p:nvPr/>
        </p:nvSpPr>
        <p:spPr>
          <a:xfrm>
            <a:off x="7485262" y="5874609"/>
            <a:ext cx="4706738" cy="369332"/>
          </a:xfrm>
          <a:prstGeom prst="rect">
            <a:avLst/>
          </a:prstGeom>
        </p:spPr>
        <p:txBody>
          <a:bodyPr wrap="none">
            <a:spAutoFit/>
          </a:bodyPr>
          <a:lstStyle/>
          <a:p>
            <a:r>
              <a:rPr lang="en-US" altLang="zh-CN" dirty="0">
                <a:latin typeface="+mn-ea"/>
              </a:rPr>
              <a:t>setting adjacent meshes with a crossing angle</a:t>
            </a:r>
            <a:endParaRPr lang="zh-CN" altLang="en-US" dirty="0">
              <a:latin typeface="+mn-ea"/>
            </a:endParaRPr>
          </a:p>
        </p:txBody>
      </p:sp>
      <p:sp>
        <p:nvSpPr>
          <p:cNvPr id="7" name="右大括号 6">
            <a:extLst>
              <a:ext uri="{FF2B5EF4-FFF2-40B4-BE49-F238E27FC236}">
                <a16:creationId xmlns:a16="http://schemas.microsoft.com/office/drawing/2014/main" id="{080C9F82-DFC1-42AD-AECD-A8583CC3466F}"/>
              </a:ext>
            </a:extLst>
          </p:cNvPr>
          <p:cNvSpPr/>
          <p:nvPr/>
        </p:nvSpPr>
        <p:spPr>
          <a:xfrm>
            <a:off x="4979845" y="4444073"/>
            <a:ext cx="166255" cy="1007918"/>
          </a:xfrm>
          <a:prstGeom prst="rightBrace">
            <a:avLst>
              <a:gd name="adj1" fmla="val 38542"/>
              <a:gd name="adj2" fmla="val 50000"/>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EF153C5F-1857-4452-80DD-1E12A6ED8379}"/>
              </a:ext>
            </a:extLst>
          </p:cNvPr>
          <p:cNvSpPr txBox="1"/>
          <p:nvPr/>
        </p:nvSpPr>
        <p:spPr>
          <a:xfrm>
            <a:off x="5260973" y="4763366"/>
            <a:ext cx="2407517" cy="400110"/>
          </a:xfrm>
          <a:prstGeom prst="rect">
            <a:avLst/>
          </a:prstGeom>
          <a:noFill/>
        </p:spPr>
        <p:txBody>
          <a:bodyPr wrap="square" rtlCol="0">
            <a:spAutoFit/>
          </a:bodyPr>
          <a:lstStyle/>
          <a:p>
            <a:r>
              <a:rPr lang="en-US" altLang="zh-CN" sz="2000" dirty="0"/>
              <a:t>from study of DMM</a:t>
            </a:r>
            <a:endParaRPr lang="zh-CN" altLang="en-US" sz="2000" dirty="0"/>
          </a:p>
        </p:txBody>
      </p:sp>
      <p:sp>
        <p:nvSpPr>
          <p:cNvPr id="18" name="页脚占位符 4">
            <a:extLst>
              <a:ext uri="{FF2B5EF4-FFF2-40B4-BE49-F238E27FC236}">
                <a16:creationId xmlns:a16="http://schemas.microsoft.com/office/drawing/2014/main" id="{8221F68C-7478-43AC-A965-6602FF28F7A4}"/>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spTree>
    <p:extLst>
      <p:ext uri="{BB962C8B-B14F-4D97-AF65-F5344CB8AC3E}">
        <p14:creationId xmlns:p14="http://schemas.microsoft.com/office/powerpoint/2010/main" val="44469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A37395-780B-484E-A01D-2207C0897497}"/>
              </a:ext>
            </a:extLst>
          </p:cNvPr>
          <p:cNvSpPr>
            <a:spLocks noGrp="1"/>
          </p:cNvSpPr>
          <p:nvPr>
            <p:ph type="title"/>
          </p:nvPr>
        </p:nvSpPr>
        <p:spPr/>
        <p:txBody>
          <a:bodyPr/>
          <a:lstStyle/>
          <a:p>
            <a:r>
              <a:rPr lang="en-US" altLang="zh-CN" dirty="0"/>
              <a:t>TMM Fabrication</a:t>
            </a:r>
            <a:endParaRPr lang="zh-CN" altLang="en-US" dirty="0"/>
          </a:p>
        </p:txBody>
      </p:sp>
      <p:sp>
        <p:nvSpPr>
          <p:cNvPr id="3" name="内容占位符 2">
            <a:extLst>
              <a:ext uri="{FF2B5EF4-FFF2-40B4-BE49-F238E27FC236}">
                <a16:creationId xmlns:a16="http://schemas.microsoft.com/office/drawing/2014/main" id="{12DE1CE8-3E25-4014-B0B4-9D4B247CF07C}"/>
              </a:ext>
            </a:extLst>
          </p:cNvPr>
          <p:cNvSpPr>
            <a:spLocks noGrp="1"/>
          </p:cNvSpPr>
          <p:nvPr>
            <p:ph idx="1"/>
          </p:nvPr>
        </p:nvSpPr>
        <p:spPr/>
        <p:txBody>
          <a:bodyPr/>
          <a:lstStyle/>
          <a:p>
            <a:r>
              <a:rPr lang="en-US" altLang="zh-CN" sz="2400" dirty="0"/>
              <a:t>TMM is Fabricated with the thermal bonding technique developed at USTC</a:t>
            </a:r>
          </a:p>
          <a:p>
            <a:r>
              <a:rPr lang="en-US" altLang="zh-CN" sz="2400" dirty="0"/>
              <a:t>Thermal bonding films were used to fix the mesh and keep appropriate avalanche gap</a:t>
            </a:r>
            <a:endParaRPr lang="zh-CN" altLang="en-US" sz="2400" dirty="0"/>
          </a:p>
        </p:txBody>
      </p:sp>
      <p:sp>
        <p:nvSpPr>
          <p:cNvPr id="8" name="灯片编号占位符 7">
            <a:extLst>
              <a:ext uri="{FF2B5EF4-FFF2-40B4-BE49-F238E27FC236}">
                <a16:creationId xmlns:a16="http://schemas.microsoft.com/office/drawing/2014/main" id="{570FE114-ADBF-4A40-95AE-9ED919FD6ABD}"/>
              </a:ext>
            </a:extLst>
          </p:cNvPr>
          <p:cNvSpPr>
            <a:spLocks noGrp="1"/>
          </p:cNvSpPr>
          <p:nvPr>
            <p:ph type="sldNum" sz="quarter" idx="12"/>
          </p:nvPr>
        </p:nvSpPr>
        <p:spPr/>
        <p:txBody>
          <a:bodyPr/>
          <a:lstStyle/>
          <a:p>
            <a:fld id="{B06D7320-D43C-4581-9702-3086503425F3}" type="slidenum">
              <a:rPr lang="zh-CN" altLang="en-US" smtClean="0"/>
              <a:t>6</a:t>
            </a:fld>
            <a:endParaRPr lang="zh-CN" altLang="en-US"/>
          </a:p>
        </p:txBody>
      </p:sp>
      <p:pic>
        <p:nvPicPr>
          <p:cNvPr id="4" name="图片 3">
            <a:extLst>
              <a:ext uri="{FF2B5EF4-FFF2-40B4-BE49-F238E27FC236}">
                <a16:creationId xmlns:a16="http://schemas.microsoft.com/office/drawing/2014/main" id="{CF278367-95C0-4D24-832D-8D71786BD1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47170" y="3471278"/>
            <a:ext cx="2686832" cy="2015124"/>
          </a:xfrm>
          <a:prstGeom prst="rect">
            <a:avLst/>
          </a:prstGeom>
        </p:spPr>
      </p:pic>
      <p:pic>
        <p:nvPicPr>
          <p:cNvPr id="5" name="图片 4">
            <a:extLst>
              <a:ext uri="{FF2B5EF4-FFF2-40B4-BE49-F238E27FC236}">
                <a16:creationId xmlns:a16="http://schemas.microsoft.com/office/drawing/2014/main" id="{C1AAF9DD-FBD6-4779-AC6C-3F29776489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3514270" y="3471272"/>
            <a:ext cx="2686832" cy="2015124"/>
          </a:xfrm>
          <a:prstGeom prst="rect">
            <a:avLst/>
          </a:prstGeom>
        </p:spPr>
      </p:pic>
      <p:pic>
        <p:nvPicPr>
          <p:cNvPr id="6" name="图片 5">
            <a:extLst>
              <a:ext uri="{FF2B5EF4-FFF2-40B4-BE49-F238E27FC236}">
                <a16:creationId xmlns:a16="http://schemas.microsoft.com/office/drawing/2014/main" id="{B726E4B3-808C-4492-8CE4-CC3354F8A81A}"/>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rot="5400000">
            <a:off x="6281370" y="3471278"/>
            <a:ext cx="2686830" cy="2015124"/>
          </a:xfrm>
          <a:prstGeom prst="rect">
            <a:avLst/>
          </a:prstGeom>
        </p:spPr>
      </p:pic>
      <p:pic>
        <p:nvPicPr>
          <p:cNvPr id="7" name="图片 6">
            <a:extLst>
              <a:ext uri="{FF2B5EF4-FFF2-40B4-BE49-F238E27FC236}">
                <a16:creationId xmlns:a16="http://schemas.microsoft.com/office/drawing/2014/main" id="{6BB29DC0-AAE2-40E8-8EA8-1AA6BFD821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9048469" y="3471270"/>
            <a:ext cx="2686828" cy="2015123"/>
          </a:xfrm>
          <a:prstGeom prst="rect">
            <a:avLst/>
          </a:prstGeom>
        </p:spPr>
      </p:pic>
      <p:sp>
        <p:nvSpPr>
          <p:cNvPr id="9" name="文本框 8">
            <a:extLst>
              <a:ext uri="{FF2B5EF4-FFF2-40B4-BE49-F238E27FC236}">
                <a16:creationId xmlns:a16="http://schemas.microsoft.com/office/drawing/2014/main" id="{A31964D5-4432-4199-B90D-A6DDFDCE6357}"/>
              </a:ext>
            </a:extLst>
          </p:cNvPr>
          <p:cNvSpPr txBox="1"/>
          <p:nvPr/>
        </p:nvSpPr>
        <p:spPr>
          <a:xfrm>
            <a:off x="737025" y="5843307"/>
            <a:ext cx="2721171" cy="369332"/>
          </a:xfrm>
          <a:prstGeom prst="rect">
            <a:avLst/>
          </a:prstGeom>
          <a:noFill/>
        </p:spPr>
        <p:txBody>
          <a:bodyPr wrap="square" rtlCol="0">
            <a:spAutoFit/>
          </a:bodyPr>
          <a:lstStyle/>
          <a:p>
            <a:pPr algn="ctr"/>
            <a:r>
              <a:rPr lang="en-US" altLang="zh-CN" dirty="0"/>
              <a:t>Thermal bonding</a:t>
            </a:r>
            <a:endParaRPr lang="zh-CN" altLang="en-US" dirty="0"/>
          </a:p>
        </p:txBody>
      </p:sp>
      <p:sp>
        <p:nvSpPr>
          <p:cNvPr id="10" name="文本框 9">
            <a:extLst>
              <a:ext uri="{FF2B5EF4-FFF2-40B4-BE49-F238E27FC236}">
                <a16:creationId xmlns:a16="http://schemas.microsoft.com/office/drawing/2014/main" id="{8C17EA77-63FB-4749-8849-B6F6DC4B22AF}"/>
              </a:ext>
            </a:extLst>
          </p:cNvPr>
          <p:cNvSpPr txBox="1"/>
          <p:nvPr/>
        </p:nvSpPr>
        <p:spPr>
          <a:xfrm>
            <a:off x="3790684" y="5852168"/>
            <a:ext cx="2159937" cy="369332"/>
          </a:xfrm>
          <a:prstGeom prst="rect">
            <a:avLst/>
          </a:prstGeom>
          <a:noFill/>
        </p:spPr>
        <p:txBody>
          <a:bodyPr wrap="square" rtlCol="0">
            <a:spAutoFit/>
          </a:bodyPr>
          <a:lstStyle/>
          <a:p>
            <a:pPr algn="ctr"/>
            <a:r>
              <a:rPr lang="en-US" altLang="zh-CN" dirty="0"/>
              <a:t>After bonding</a:t>
            </a:r>
            <a:endParaRPr lang="zh-CN" altLang="en-US" dirty="0"/>
          </a:p>
        </p:txBody>
      </p:sp>
      <p:sp>
        <p:nvSpPr>
          <p:cNvPr id="11" name="文本框 10">
            <a:extLst>
              <a:ext uri="{FF2B5EF4-FFF2-40B4-BE49-F238E27FC236}">
                <a16:creationId xmlns:a16="http://schemas.microsoft.com/office/drawing/2014/main" id="{B45FB0D6-7C4F-40EB-A490-D7A0860003D1}"/>
              </a:ext>
            </a:extLst>
          </p:cNvPr>
          <p:cNvSpPr txBox="1"/>
          <p:nvPr/>
        </p:nvSpPr>
        <p:spPr>
          <a:xfrm>
            <a:off x="6838135" y="5831111"/>
            <a:ext cx="1573300" cy="369332"/>
          </a:xfrm>
          <a:prstGeom prst="rect">
            <a:avLst/>
          </a:prstGeom>
          <a:noFill/>
        </p:spPr>
        <p:txBody>
          <a:bodyPr wrap="square" rtlCol="0">
            <a:spAutoFit/>
          </a:bodyPr>
          <a:lstStyle/>
          <a:p>
            <a:pPr algn="ctr"/>
            <a:r>
              <a:rPr lang="en-US" altLang="zh-CN" dirty="0"/>
              <a:t>Mesh cut</a:t>
            </a:r>
            <a:endParaRPr lang="zh-CN" altLang="en-US" dirty="0"/>
          </a:p>
        </p:txBody>
      </p:sp>
      <p:sp>
        <p:nvSpPr>
          <p:cNvPr id="12" name="文本框 11">
            <a:extLst>
              <a:ext uri="{FF2B5EF4-FFF2-40B4-BE49-F238E27FC236}">
                <a16:creationId xmlns:a16="http://schemas.microsoft.com/office/drawing/2014/main" id="{A54EEECC-9913-4479-86F1-93678B1E2291}"/>
              </a:ext>
            </a:extLst>
          </p:cNvPr>
          <p:cNvSpPr txBox="1"/>
          <p:nvPr/>
        </p:nvSpPr>
        <p:spPr>
          <a:xfrm>
            <a:off x="9129455" y="5853036"/>
            <a:ext cx="2524855" cy="369332"/>
          </a:xfrm>
          <a:prstGeom prst="rect">
            <a:avLst/>
          </a:prstGeom>
          <a:noFill/>
        </p:spPr>
        <p:txBody>
          <a:bodyPr wrap="square" rtlCol="0">
            <a:spAutoFit/>
          </a:bodyPr>
          <a:lstStyle/>
          <a:p>
            <a:pPr algn="ctr"/>
            <a:r>
              <a:rPr lang="en-US" altLang="zh-CN" dirty="0"/>
              <a:t>TMM prototype</a:t>
            </a:r>
            <a:endParaRPr lang="zh-CN" altLang="en-US" dirty="0"/>
          </a:p>
        </p:txBody>
      </p:sp>
      <p:sp>
        <p:nvSpPr>
          <p:cNvPr id="15" name="页脚占位符 4">
            <a:extLst>
              <a:ext uri="{FF2B5EF4-FFF2-40B4-BE49-F238E27FC236}">
                <a16:creationId xmlns:a16="http://schemas.microsoft.com/office/drawing/2014/main" id="{CC2FBDB4-9EC5-4E59-B627-0F0D8CB020DF}"/>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spTree>
    <p:extLst>
      <p:ext uri="{BB962C8B-B14F-4D97-AF65-F5344CB8AC3E}">
        <p14:creationId xmlns:p14="http://schemas.microsoft.com/office/powerpoint/2010/main" val="221216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580F387-4AE7-4526-8BCD-4DDE71317CA9}"/>
              </a:ext>
            </a:extLst>
          </p:cNvPr>
          <p:cNvSpPr>
            <a:spLocks noGrp="1"/>
          </p:cNvSpPr>
          <p:nvPr>
            <p:ph type="title"/>
          </p:nvPr>
        </p:nvSpPr>
        <p:spPr/>
        <p:txBody>
          <a:bodyPr/>
          <a:lstStyle/>
          <a:p>
            <a:r>
              <a:rPr lang="en-US" altLang="zh-CN" dirty="0"/>
              <a:t>Gas Gain</a:t>
            </a:r>
            <a:endParaRPr lang="zh-CN" altLang="en-US" dirty="0"/>
          </a:p>
        </p:txBody>
      </p:sp>
      <p:sp>
        <p:nvSpPr>
          <p:cNvPr id="13" name="灯片编号占位符 12">
            <a:extLst>
              <a:ext uri="{FF2B5EF4-FFF2-40B4-BE49-F238E27FC236}">
                <a16:creationId xmlns:a16="http://schemas.microsoft.com/office/drawing/2014/main" id="{A3067DFA-C9EC-4CAD-954D-939267568FB9}"/>
              </a:ext>
            </a:extLst>
          </p:cNvPr>
          <p:cNvSpPr>
            <a:spLocks noGrp="1"/>
          </p:cNvSpPr>
          <p:nvPr>
            <p:ph type="sldNum" sz="quarter" idx="12"/>
          </p:nvPr>
        </p:nvSpPr>
        <p:spPr/>
        <p:txBody>
          <a:bodyPr/>
          <a:lstStyle/>
          <a:p>
            <a:fld id="{B06D7320-D43C-4581-9702-3086503425F3}" type="slidenum">
              <a:rPr lang="zh-CN" altLang="en-US" smtClean="0"/>
              <a:t>7</a:t>
            </a:fld>
            <a:endParaRPr lang="zh-CN" altLang="en-US"/>
          </a:p>
        </p:txBody>
      </p:sp>
      <p:pic>
        <p:nvPicPr>
          <p:cNvPr id="4" name="Content Placeholder 5">
            <a:extLst>
              <a:ext uri="{FF2B5EF4-FFF2-40B4-BE49-F238E27FC236}">
                <a16:creationId xmlns:a16="http://schemas.microsoft.com/office/drawing/2014/main" id="{016E8CBC-BB48-4335-B05B-C8CBEF8AC023}"/>
              </a:ext>
            </a:extLst>
          </p:cNvPr>
          <p:cNvPicPr>
            <a:picLocks noChangeAspect="1"/>
          </p:cNvPicPr>
          <p:nvPr/>
        </p:nvPicPr>
        <p:blipFill>
          <a:blip r:embed="rId3"/>
          <a:stretch>
            <a:fillRect/>
          </a:stretch>
        </p:blipFill>
        <p:spPr>
          <a:xfrm>
            <a:off x="7277221" y="2420372"/>
            <a:ext cx="5555552" cy="4248657"/>
          </a:xfrm>
          <a:prstGeom prst="rect">
            <a:avLst/>
          </a:prstGeom>
        </p:spPr>
      </p:pic>
      <mc:AlternateContent xmlns:mc="http://schemas.openxmlformats.org/markup-compatibility/2006" xmlns:a14="http://schemas.microsoft.com/office/drawing/2010/main">
        <mc:Choice Requires="a14">
          <p:sp>
            <p:nvSpPr>
              <p:cNvPr id="15" name="文本框 14">
                <a:extLst>
                  <a:ext uri="{FF2B5EF4-FFF2-40B4-BE49-F238E27FC236}">
                    <a16:creationId xmlns:a16="http://schemas.microsoft.com/office/drawing/2014/main" id="{2928A05E-DE0B-46D0-A350-512089253AA0}"/>
                  </a:ext>
                </a:extLst>
              </p:cNvPr>
              <p:cNvSpPr txBox="1"/>
              <p:nvPr/>
            </p:nvSpPr>
            <p:spPr>
              <a:xfrm>
                <a:off x="483955" y="1454545"/>
                <a:ext cx="6709010" cy="1547027"/>
              </a:xfrm>
              <a:prstGeom prst="rect">
                <a:avLst/>
              </a:prstGeom>
              <a:noFill/>
            </p:spPr>
            <p:txBody>
              <a:bodyPr wrap="square" rtlCol="0">
                <a:spAutoFit/>
              </a:bodyPr>
              <a:lstStyle/>
              <a:p>
                <a:pPr marL="285750" indent="-285750">
                  <a:buFont typeface="Arial" panose="020B0604020202020204" pitchFamily="34" charset="0"/>
                  <a:buChar char="•"/>
                </a:pPr>
                <a:r>
                  <a:rPr lang="en-US" altLang="zh-CN" sz="2000" dirty="0">
                    <a:latin typeface="+mn-ea"/>
                  </a:rPr>
                  <a:t>Tested in </a:t>
                </a:r>
                <a14:m>
                  <m:oMath xmlns:m="http://schemas.openxmlformats.org/officeDocument/2006/math">
                    <m:r>
                      <a:rPr lang="en-US" altLang="zh-CN" sz="2000" b="1" i="0" smtClean="0">
                        <a:latin typeface="Cambria Math" panose="02040503050406030204" pitchFamily="18" charset="0"/>
                      </a:rPr>
                      <m:t>𝐀𝐫</m:t>
                    </m:r>
                    <m:d>
                      <m:dPr>
                        <m:ctrlPr>
                          <a:rPr lang="en-US" altLang="zh-CN" sz="2000" b="1" i="1" smtClean="0">
                            <a:latin typeface="Cambria Math" panose="02040503050406030204" pitchFamily="18" charset="0"/>
                          </a:rPr>
                        </m:ctrlPr>
                      </m:dPr>
                      <m:e>
                        <m:r>
                          <a:rPr lang="en-US" altLang="zh-CN" sz="2000" b="1" i="0" smtClean="0">
                            <a:latin typeface="Cambria Math" panose="02040503050406030204" pitchFamily="18" charset="0"/>
                          </a:rPr>
                          <m:t>𝟗𝟑</m:t>
                        </m:r>
                        <m:r>
                          <a:rPr lang="en-US" altLang="zh-CN" sz="2000" b="1" i="0" smtClean="0">
                            <a:latin typeface="Cambria Math" panose="02040503050406030204" pitchFamily="18" charset="0"/>
                          </a:rPr>
                          <m:t>%</m:t>
                        </m:r>
                      </m:e>
                    </m:d>
                    <m:r>
                      <a:rPr lang="en-US" altLang="zh-CN" sz="2000" b="1" i="0" smtClean="0">
                        <a:latin typeface="Cambria Math" panose="02040503050406030204" pitchFamily="18" charset="0"/>
                      </a:rPr>
                      <m:t>+</m:t>
                    </m:r>
                    <m:r>
                      <a:rPr lang="en-US" altLang="zh-CN" sz="2000" b="1" i="0" smtClean="0">
                        <a:latin typeface="Cambria Math" panose="02040503050406030204" pitchFamily="18" charset="0"/>
                      </a:rPr>
                      <m:t>𝐂</m:t>
                    </m:r>
                    <m:sSub>
                      <m:sSubPr>
                        <m:ctrlPr>
                          <a:rPr lang="en-US" altLang="zh-CN" sz="2000" b="1" i="1" smtClean="0">
                            <a:latin typeface="Cambria Math" panose="02040503050406030204" pitchFamily="18" charset="0"/>
                          </a:rPr>
                        </m:ctrlPr>
                      </m:sSubPr>
                      <m:e>
                        <m:r>
                          <a:rPr lang="en-US" altLang="zh-CN" sz="2000" b="1" i="0" smtClean="0">
                            <a:latin typeface="Cambria Math" panose="02040503050406030204" pitchFamily="18" charset="0"/>
                          </a:rPr>
                          <m:t>𝐎</m:t>
                        </m:r>
                      </m:e>
                      <m:sub>
                        <m:r>
                          <a:rPr lang="en-US" altLang="zh-CN" sz="2000" b="1" i="0" smtClean="0">
                            <a:latin typeface="Cambria Math" panose="02040503050406030204" pitchFamily="18" charset="0"/>
                          </a:rPr>
                          <m:t>𝟐</m:t>
                        </m:r>
                      </m:sub>
                    </m:sSub>
                    <m:r>
                      <a:rPr lang="en-US" altLang="zh-CN" sz="2000" b="1" i="0" smtClean="0">
                        <a:latin typeface="Cambria Math" panose="02040503050406030204" pitchFamily="18" charset="0"/>
                      </a:rPr>
                      <m:t>(</m:t>
                    </m:r>
                    <m:r>
                      <a:rPr lang="en-US" altLang="zh-CN" sz="2000" b="1" i="0" smtClean="0">
                        <a:latin typeface="Cambria Math" panose="02040503050406030204" pitchFamily="18" charset="0"/>
                      </a:rPr>
                      <m:t>𝟕</m:t>
                    </m:r>
                    <m:r>
                      <a:rPr lang="en-US" altLang="zh-CN" sz="2000" b="1" i="0" smtClean="0">
                        <a:latin typeface="Cambria Math" panose="02040503050406030204" pitchFamily="18" charset="0"/>
                      </a:rPr>
                      <m:t>%)</m:t>
                    </m:r>
                  </m:oMath>
                </a14:m>
                <a:r>
                  <a:rPr lang="en-US" altLang="zh-CN" sz="2000" b="1" dirty="0">
                    <a:latin typeface="+mn-ea"/>
                  </a:rPr>
                  <a:t>, </a:t>
                </a:r>
                <a:r>
                  <a:rPr lang="en-US" altLang="zh-CN" sz="2000" dirty="0">
                    <a:latin typeface="+mn-ea"/>
                  </a:rPr>
                  <a:t>with </a:t>
                </a:r>
                <a14:m>
                  <m:oMath xmlns:m="http://schemas.openxmlformats.org/officeDocument/2006/math">
                    <m:sPre>
                      <m:sPrePr>
                        <m:ctrlPr>
                          <a:rPr lang="en-US" altLang="zh-CN" sz="2000" b="1" i="1" smtClean="0">
                            <a:latin typeface="Cambria Math" panose="02040503050406030204" pitchFamily="18" charset="0"/>
                          </a:rPr>
                        </m:ctrlPr>
                      </m:sPrePr>
                      <m:sub>
                        <m:r>
                          <a:rPr lang="en-US" altLang="zh-CN" sz="2000" b="1" i="0" smtClean="0">
                            <a:latin typeface="Cambria Math" panose="02040503050406030204" pitchFamily="18" charset="0"/>
                          </a:rPr>
                          <m:t> </m:t>
                        </m:r>
                      </m:sub>
                      <m:sup>
                        <m:r>
                          <a:rPr lang="en-US" altLang="zh-CN" sz="2000" b="1" i="0" smtClean="0">
                            <a:latin typeface="Cambria Math" panose="02040503050406030204" pitchFamily="18" charset="0"/>
                          </a:rPr>
                          <m:t>𝟓𝟓</m:t>
                        </m:r>
                      </m:sup>
                      <m:e>
                        <m:r>
                          <a:rPr lang="en-US" altLang="zh-CN" sz="2000" b="1" i="0" smtClean="0">
                            <a:latin typeface="Cambria Math" panose="02040503050406030204" pitchFamily="18" charset="0"/>
                          </a:rPr>
                          <m:t>𝐅𝐞</m:t>
                        </m:r>
                      </m:e>
                    </m:sPre>
                  </m:oMath>
                </a14:m>
                <a:r>
                  <a:rPr lang="en-US" altLang="zh-CN" sz="2000" dirty="0">
                    <a:latin typeface="+mn-ea"/>
                  </a:rPr>
                  <a:t> (5.9keV X−ray) </a:t>
                </a:r>
                <a:endParaRPr lang="en-US" altLang="zh-CN" sz="2000" b="0" i="1" dirty="0">
                  <a:latin typeface="Cambria Math" panose="02040503050406030204" pitchFamily="18" charset="0"/>
                </a:endParaRPr>
              </a:p>
              <a:p>
                <a:pPr marL="285750" indent="-285750">
                  <a:buFont typeface="Arial" panose="020B0604020202020204" pitchFamily="34" charset="0"/>
                  <a:buChar char="•"/>
                </a:pPr>
                <a:r>
                  <a:rPr lang="en-US" altLang="zh-CN" sz="2000" b="1" dirty="0"/>
                  <a:t>Ratio=</a:t>
                </a:r>
                <a14:m>
                  <m:oMath xmlns:m="http://schemas.openxmlformats.org/officeDocument/2006/math">
                    <m:f>
                      <m:fPr>
                        <m:ctrlPr>
                          <a:rPr lang="en-US" altLang="zh-CN" sz="2000" b="1" i="1" smtClean="0">
                            <a:latin typeface="Cambria Math" panose="02040503050406030204" pitchFamily="18" charset="0"/>
                          </a:rPr>
                        </m:ctrlPr>
                      </m:fPr>
                      <m:num>
                        <m:sSub>
                          <m:sSubPr>
                            <m:ctrlPr>
                              <a:rPr lang="en-US" altLang="zh-CN" sz="2000" b="1" i="1" smtClean="0">
                                <a:latin typeface="Cambria Math" panose="02040503050406030204" pitchFamily="18" charset="0"/>
                              </a:rPr>
                            </m:ctrlPr>
                          </m:sSubPr>
                          <m:e>
                            <m:r>
                              <a:rPr lang="en-US" altLang="zh-CN" sz="2000" b="1" i="1" smtClean="0">
                                <a:latin typeface="Cambria Math" panose="02040503050406030204" pitchFamily="18" charset="0"/>
                              </a:rPr>
                              <m:t>𝑬</m:t>
                            </m:r>
                          </m:e>
                          <m:sub>
                            <m:r>
                              <a:rPr lang="en-US" altLang="zh-CN" sz="2000" b="1" i="1" smtClean="0">
                                <a:latin typeface="Cambria Math" panose="02040503050406030204" pitchFamily="18" charset="0"/>
                              </a:rPr>
                              <m:t>𝑷𝑨</m:t>
                            </m:r>
                          </m:sub>
                        </m:sSub>
                      </m:num>
                      <m:den>
                        <m:sSub>
                          <m:sSubPr>
                            <m:ctrlPr>
                              <a:rPr lang="en-US" altLang="zh-CN" sz="2000" b="1" i="1" smtClean="0">
                                <a:latin typeface="Cambria Math" panose="02040503050406030204" pitchFamily="18" charset="0"/>
                              </a:rPr>
                            </m:ctrlPr>
                          </m:sSubPr>
                          <m:e>
                            <m:r>
                              <a:rPr lang="en-US" altLang="zh-CN" sz="2000" b="1" i="1" smtClean="0">
                                <a:latin typeface="Cambria Math" panose="02040503050406030204" pitchFamily="18" charset="0"/>
                              </a:rPr>
                              <m:t>𝑬</m:t>
                            </m:r>
                          </m:e>
                          <m:sub>
                            <m:r>
                              <a:rPr lang="en-US" altLang="zh-CN" sz="2000" b="1" i="1" smtClean="0">
                                <a:latin typeface="Cambria Math" panose="02040503050406030204" pitchFamily="18" charset="0"/>
                              </a:rPr>
                              <m:t>𝒅𝒓𝒊𝒇𝒕</m:t>
                            </m:r>
                          </m:sub>
                        </m:sSub>
                      </m:den>
                    </m:f>
                    <m:r>
                      <a:rPr lang="en-US" altLang="zh-CN" sz="2000" b="1" i="1" smtClean="0">
                        <a:latin typeface="Cambria Math" panose="02040503050406030204" pitchFamily="18" charset="0"/>
                      </a:rPr>
                      <m:t>=</m:t>
                    </m:r>
                    <m:r>
                      <a:rPr lang="en-US" altLang="zh-CN" sz="2000" b="1" i="1" smtClean="0">
                        <a:latin typeface="Cambria Math" panose="02040503050406030204" pitchFamily="18" charset="0"/>
                      </a:rPr>
                      <m:t>𝟐𝟒𝟎</m:t>
                    </m:r>
                  </m:oMath>
                </a14:m>
                <a:r>
                  <a:rPr lang="zh-CN" altLang="en-US" sz="2000" dirty="0"/>
                  <a:t> </a:t>
                </a:r>
                <a:r>
                  <a:rPr lang="en-US" altLang="zh-CN" sz="2000" dirty="0"/>
                  <a:t>to maximize electron transparency</a:t>
                </a:r>
              </a:p>
              <a:p>
                <a:pPr marL="285750" indent="-285750">
                  <a:buFont typeface="Arial" panose="020B0604020202020204" pitchFamily="34" charset="0"/>
                  <a:buChar char="•"/>
                </a:pPr>
                <a:r>
                  <a:rPr lang="en-US" altLang="zh-CN" sz="2000" dirty="0"/>
                  <a:t>Combined gain: </a:t>
                </a:r>
                <a14:m>
                  <m:oMath xmlns:m="http://schemas.openxmlformats.org/officeDocument/2006/math">
                    <m:sSup>
                      <m:sSupPr>
                        <m:ctrlPr>
                          <a:rPr lang="en-US" altLang="zh-CN" sz="2000" b="1" i="1" smtClean="0">
                            <a:solidFill>
                              <a:srgbClr val="C00000"/>
                            </a:solidFill>
                            <a:latin typeface="Cambria Math" panose="02040503050406030204" pitchFamily="18" charset="0"/>
                          </a:rPr>
                        </m:ctrlPr>
                      </m:sSupPr>
                      <m:e>
                        <m:r>
                          <a:rPr lang="en-US" altLang="zh-CN" sz="2000" b="1" i="1" smtClean="0">
                            <a:solidFill>
                              <a:srgbClr val="C00000"/>
                            </a:solidFill>
                            <a:latin typeface="Cambria Math" panose="02040503050406030204" pitchFamily="18" charset="0"/>
                          </a:rPr>
                          <m:t>𝟕</m:t>
                        </m:r>
                        <m:r>
                          <a:rPr lang="en-US" altLang="zh-CN" sz="2000" b="1" i="1" smtClean="0">
                            <a:solidFill>
                              <a:srgbClr val="C00000"/>
                            </a:solidFill>
                            <a:latin typeface="Cambria Math" panose="02040503050406030204" pitchFamily="18" charset="0"/>
                          </a:rPr>
                          <m:t>×</m:t>
                        </m:r>
                        <m:r>
                          <a:rPr lang="en-US" altLang="zh-CN" sz="2000" b="1" i="1" smtClean="0">
                            <a:solidFill>
                              <a:srgbClr val="C00000"/>
                            </a:solidFill>
                            <a:latin typeface="Cambria Math" panose="02040503050406030204" pitchFamily="18" charset="0"/>
                          </a:rPr>
                          <m:t>𝟏𝟎</m:t>
                        </m:r>
                      </m:e>
                      <m:sup>
                        <m:r>
                          <a:rPr lang="en-US" altLang="zh-CN" sz="2000" b="1" i="1" smtClean="0">
                            <a:solidFill>
                              <a:srgbClr val="C00000"/>
                            </a:solidFill>
                            <a:latin typeface="Cambria Math" panose="02040503050406030204" pitchFamily="18" charset="0"/>
                          </a:rPr>
                          <m:t>𝟒</m:t>
                        </m:r>
                      </m:sup>
                    </m:sSup>
                  </m:oMath>
                </a14:m>
                <a:endParaRPr lang="en-US" altLang="zh-CN" sz="2000" b="1" dirty="0">
                  <a:latin typeface="+mn-ea"/>
                </a:endParaRPr>
              </a:p>
              <a:p>
                <a:pPr marL="285750" indent="-285750">
                  <a:buFont typeface="Arial" panose="020B0604020202020204" pitchFamily="34" charset="0"/>
                  <a:buChar char="•"/>
                </a:pPr>
                <a:r>
                  <a:rPr lang="en-US" altLang="zh-CN" sz="2000" dirty="0">
                    <a:latin typeface="+mn-ea"/>
                  </a:rPr>
                  <a:t>Typical energy resolution: </a:t>
                </a:r>
                <a14:m>
                  <m:oMath xmlns:m="http://schemas.openxmlformats.org/officeDocument/2006/math">
                    <m:r>
                      <a:rPr lang="en-US" altLang="zh-CN" sz="2000" b="1" i="1" smtClean="0">
                        <a:solidFill>
                          <a:srgbClr val="C00000"/>
                        </a:solidFill>
                        <a:latin typeface="Cambria Math" panose="02040503050406030204" pitchFamily="18" charset="0"/>
                      </a:rPr>
                      <m:t>~</m:t>
                    </m:r>
                    <m:r>
                      <a:rPr lang="en-US" altLang="zh-CN" sz="2000" b="1" i="1" smtClean="0">
                        <a:solidFill>
                          <a:srgbClr val="C00000"/>
                        </a:solidFill>
                        <a:latin typeface="Cambria Math" panose="02040503050406030204" pitchFamily="18" charset="0"/>
                      </a:rPr>
                      <m:t>𝟐𝟏</m:t>
                    </m:r>
                    <m:r>
                      <a:rPr lang="en-US" altLang="zh-CN" sz="2000" b="1" i="1" smtClean="0">
                        <a:solidFill>
                          <a:srgbClr val="C00000"/>
                        </a:solidFill>
                        <a:latin typeface="Cambria Math" panose="02040503050406030204" pitchFamily="18" charset="0"/>
                      </a:rPr>
                      <m:t>%</m:t>
                    </m:r>
                  </m:oMath>
                </a14:m>
                <a:r>
                  <a:rPr lang="zh-CN" altLang="en-US" sz="2000" b="1" dirty="0">
                    <a:solidFill>
                      <a:srgbClr val="C00000"/>
                    </a:solidFill>
                    <a:latin typeface="+mn-ea"/>
                  </a:rPr>
                  <a:t> </a:t>
                </a:r>
                <a:endParaRPr lang="zh-CN" altLang="en-US" sz="2000" b="1" dirty="0">
                  <a:latin typeface="+mn-ea"/>
                </a:endParaRPr>
              </a:p>
            </p:txBody>
          </p:sp>
        </mc:Choice>
        <mc:Fallback xmlns="">
          <p:sp>
            <p:nvSpPr>
              <p:cNvPr id="15" name="文本框 14">
                <a:extLst>
                  <a:ext uri="{FF2B5EF4-FFF2-40B4-BE49-F238E27FC236}">
                    <a16:creationId xmlns:a16="http://schemas.microsoft.com/office/drawing/2014/main" id="{2928A05E-DE0B-46D0-A350-512089253AA0}"/>
                  </a:ext>
                </a:extLst>
              </p:cNvPr>
              <p:cNvSpPr txBox="1">
                <a:spLocks noRot="1" noChangeAspect="1" noMove="1" noResize="1" noEditPoints="1" noAdjustHandles="1" noChangeArrowheads="1" noChangeShapeType="1" noTextEdit="1"/>
              </p:cNvSpPr>
              <p:nvPr/>
            </p:nvSpPr>
            <p:spPr>
              <a:xfrm>
                <a:off x="483955" y="1454545"/>
                <a:ext cx="6709010" cy="1547027"/>
              </a:xfrm>
              <a:prstGeom prst="rect">
                <a:avLst/>
              </a:prstGeom>
              <a:blipFill>
                <a:blip r:embed="rId4"/>
                <a:stretch>
                  <a:fillRect l="-817" t="-1976" r="-2997" b="-6324"/>
                </a:stretch>
              </a:blipFill>
            </p:spPr>
            <p:txBody>
              <a:bodyPr/>
              <a:lstStyle/>
              <a:p>
                <a:r>
                  <a:rPr lang="zh-CN" altLang="en-US">
                    <a:noFill/>
                  </a:rPr>
                  <a:t> </a:t>
                </a:r>
              </a:p>
            </p:txBody>
          </p:sp>
        </mc:Fallback>
      </mc:AlternateContent>
      <p:pic>
        <p:nvPicPr>
          <p:cNvPr id="19" name="图片 18">
            <a:extLst>
              <a:ext uri="{FF2B5EF4-FFF2-40B4-BE49-F238E27FC236}">
                <a16:creationId xmlns:a16="http://schemas.microsoft.com/office/drawing/2014/main" id="{8C8FB84D-92A7-48B9-9F28-4016D4BA21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23513" y="3569073"/>
            <a:ext cx="3292597" cy="2332211"/>
          </a:xfrm>
          <a:prstGeom prst="rect">
            <a:avLst/>
          </a:prstGeom>
        </p:spPr>
      </p:pic>
      <mc:AlternateContent xmlns:mc="http://schemas.openxmlformats.org/markup-compatibility/2006" xmlns:a14="http://schemas.microsoft.com/office/drawing/2010/main">
        <mc:Choice Requires="a14">
          <p:sp>
            <p:nvSpPr>
              <p:cNvPr id="20" name="文本框 19">
                <a:extLst>
                  <a:ext uri="{FF2B5EF4-FFF2-40B4-BE49-F238E27FC236}">
                    <a16:creationId xmlns:a16="http://schemas.microsoft.com/office/drawing/2014/main" id="{E621ECA9-9332-4DB8-884F-22BE803DBA79}"/>
                  </a:ext>
                </a:extLst>
              </p:cNvPr>
              <p:cNvSpPr txBox="1"/>
              <p:nvPr/>
            </p:nvSpPr>
            <p:spPr>
              <a:xfrm>
                <a:off x="4260178" y="5872781"/>
                <a:ext cx="3328091" cy="372410"/>
              </a:xfrm>
              <a:prstGeom prst="rect">
                <a:avLst/>
              </a:prstGeom>
              <a:noFill/>
            </p:spPr>
            <p:txBody>
              <a:bodyPr wrap="none" rtlCol="0">
                <a:spAutoFit/>
              </a:bodyPr>
              <a:lstStyle/>
              <a:p>
                <a:r>
                  <a:rPr lang="en-US" altLang="zh-CN" dirty="0"/>
                  <a:t>A typical </a:t>
                </a:r>
                <a14:m>
                  <m:oMath xmlns:m="http://schemas.openxmlformats.org/officeDocument/2006/math">
                    <m:sPre>
                      <m:sPrePr>
                        <m:ctrlPr>
                          <a:rPr lang="en-US" altLang="zh-CN" i="1" smtClean="0">
                            <a:latin typeface="Cambria Math" panose="02040503050406030204" pitchFamily="18" charset="0"/>
                          </a:rPr>
                        </m:ctrlPr>
                      </m:sPrePr>
                      <m:sub>
                        <m:r>
                          <a:rPr lang="en-US" altLang="zh-CN" b="0" i="0" smtClean="0">
                            <a:latin typeface="Cambria Math" panose="02040503050406030204" pitchFamily="18" charset="0"/>
                          </a:rPr>
                          <m:t> </m:t>
                        </m:r>
                      </m:sub>
                      <m:sup>
                        <m:r>
                          <a:rPr lang="en-US" altLang="zh-CN" b="0" i="0" smtClean="0">
                            <a:latin typeface="Cambria Math" panose="02040503050406030204" pitchFamily="18" charset="0"/>
                          </a:rPr>
                          <m:t>55</m:t>
                        </m:r>
                      </m:sup>
                      <m:e>
                        <m:r>
                          <m:rPr>
                            <m:sty m:val="p"/>
                          </m:rPr>
                          <a:rPr lang="en-US" altLang="zh-CN" b="0" i="0" smtClean="0">
                            <a:latin typeface="Cambria Math" panose="02040503050406030204" pitchFamily="18" charset="0"/>
                          </a:rPr>
                          <m:t>Fe</m:t>
                        </m:r>
                      </m:e>
                    </m:sPre>
                  </m:oMath>
                </a14:m>
                <a:r>
                  <a:rPr lang="en-US" altLang="zh-CN" dirty="0"/>
                  <a:t> energy spectrum </a:t>
                </a:r>
                <a:endParaRPr lang="zh-CN" altLang="en-US" dirty="0"/>
              </a:p>
            </p:txBody>
          </p:sp>
        </mc:Choice>
        <mc:Fallback xmlns="">
          <p:sp>
            <p:nvSpPr>
              <p:cNvPr id="20" name="文本框 19">
                <a:extLst>
                  <a:ext uri="{FF2B5EF4-FFF2-40B4-BE49-F238E27FC236}">
                    <a16:creationId xmlns:a16="http://schemas.microsoft.com/office/drawing/2014/main" id="{E621ECA9-9332-4DB8-884F-22BE803DBA79}"/>
                  </a:ext>
                </a:extLst>
              </p:cNvPr>
              <p:cNvSpPr txBox="1">
                <a:spLocks noRot="1" noChangeAspect="1" noMove="1" noResize="1" noEditPoints="1" noAdjustHandles="1" noChangeArrowheads="1" noChangeShapeType="1" noTextEdit="1"/>
              </p:cNvSpPr>
              <p:nvPr/>
            </p:nvSpPr>
            <p:spPr>
              <a:xfrm>
                <a:off x="4260178" y="5872781"/>
                <a:ext cx="3328091" cy="372410"/>
              </a:xfrm>
              <a:prstGeom prst="rect">
                <a:avLst/>
              </a:prstGeom>
              <a:blipFill>
                <a:blip r:embed="rId6"/>
                <a:stretch>
                  <a:fillRect l="-1648" t="-6557" r="-549" b="-26230"/>
                </a:stretch>
              </a:blipFill>
            </p:spPr>
            <p:txBody>
              <a:bodyPr/>
              <a:lstStyle/>
              <a:p>
                <a:r>
                  <a:rPr lang="zh-CN" altLang="en-US">
                    <a:noFill/>
                  </a:rPr>
                  <a:t> </a:t>
                </a:r>
              </a:p>
            </p:txBody>
          </p:sp>
        </mc:Fallback>
      </mc:AlternateContent>
      <p:pic>
        <p:nvPicPr>
          <p:cNvPr id="27" name="内容占位符 26">
            <a:extLst>
              <a:ext uri="{FF2B5EF4-FFF2-40B4-BE49-F238E27FC236}">
                <a16:creationId xmlns:a16="http://schemas.microsoft.com/office/drawing/2014/main" id="{1B62FDD1-C6AD-4CBC-8028-C16F8902C6B1}"/>
              </a:ext>
            </a:extLst>
          </p:cNvPr>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260974" y="3728234"/>
            <a:ext cx="4062876" cy="2144547"/>
          </a:xfrm>
        </p:spPr>
      </p:pic>
      <p:graphicFrame>
        <p:nvGraphicFramePr>
          <p:cNvPr id="3" name="表格 2">
            <a:extLst>
              <a:ext uri="{FF2B5EF4-FFF2-40B4-BE49-F238E27FC236}">
                <a16:creationId xmlns:a16="http://schemas.microsoft.com/office/drawing/2014/main" id="{389BA6EC-8C4A-4715-A962-0229419BC766}"/>
              </a:ext>
            </a:extLst>
          </p:cNvPr>
          <p:cNvGraphicFramePr>
            <a:graphicFrameLocks noGrp="1"/>
          </p:cNvGraphicFramePr>
          <p:nvPr>
            <p:extLst>
              <p:ext uri="{D42A27DB-BD31-4B8C-83A1-F6EECF244321}">
                <p14:modId xmlns:p14="http://schemas.microsoft.com/office/powerpoint/2010/main" val="3460492550"/>
              </p:ext>
            </p:extLst>
          </p:nvPr>
        </p:nvGraphicFramePr>
        <p:xfrm>
          <a:off x="7575756" y="1455343"/>
          <a:ext cx="4551282" cy="741680"/>
        </p:xfrm>
        <a:graphic>
          <a:graphicData uri="http://schemas.openxmlformats.org/drawingml/2006/table">
            <a:tbl>
              <a:tblPr firstRow="1" bandRow="1">
                <a:tableStyleId>{5C22544A-7EE6-4342-B048-85BDC9FD1C3A}</a:tableStyleId>
              </a:tblPr>
              <a:tblGrid>
                <a:gridCol w="1147417">
                  <a:extLst>
                    <a:ext uri="{9D8B030D-6E8A-4147-A177-3AD203B41FA5}">
                      <a16:colId xmlns:a16="http://schemas.microsoft.com/office/drawing/2014/main" val="3692954207"/>
                    </a:ext>
                  </a:extLst>
                </a:gridCol>
                <a:gridCol w="1140784">
                  <a:extLst>
                    <a:ext uri="{9D8B030D-6E8A-4147-A177-3AD203B41FA5}">
                      <a16:colId xmlns:a16="http://schemas.microsoft.com/office/drawing/2014/main" val="4203289802"/>
                    </a:ext>
                  </a:extLst>
                </a:gridCol>
                <a:gridCol w="1129739">
                  <a:extLst>
                    <a:ext uri="{9D8B030D-6E8A-4147-A177-3AD203B41FA5}">
                      <a16:colId xmlns:a16="http://schemas.microsoft.com/office/drawing/2014/main" val="3577542399"/>
                    </a:ext>
                  </a:extLst>
                </a:gridCol>
                <a:gridCol w="1133342">
                  <a:extLst>
                    <a:ext uri="{9D8B030D-6E8A-4147-A177-3AD203B41FA5}">
                      <a16:colId xmlns:a16="http://schemas.microsoft.com/office/drawing/2014/main" val="3678813725"/>
                    </a:ext>
                  </a:extLst>
                </a:gridCol>
              </a:tblGrid>
              <a:tr h="370840">
                <a:tc>
                  <a:txBody>
                    <a:bodyPr/>
                    <a:lstStyle/>
                    <a:p>
                      <a:pPr algn="ctr"/>
                      <a:r>
                        <a:rPr lang="en-US" altLang="zh-CN" dirty="0">
                          <a:solidFill>
                            <a:schemeClr val="tx1">
                              <a:lumMod val="95000"/>
                              <a:lumOff val="5000"/>
                            </a:schemeClr>
                          </a:solidFill>
                        </a:rPr>
                        <a:t>Detector</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PA mesh</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SA mesh</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TA mesh</a:t>
                      </a:r>
                      <a:endParaRPr lang="zh-CN" altLang="en-US" dirty="0">
                        <a:solidFill>
                          <a:schemeClr val="tx1">
                            <a:lumMod val="95000"/>
                            <a:lumOff val="5000"/>
                          </a:schemeClr>
                        </a:solidFill>
                      </a:endParaRPr>
                    </a:p>
                  </a:txBody>
                  <a:tcPr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12591558"/>
                  </a:ext>
                </a:extLst>
              </a:tr>
              <a:tr h="370840">
                <a:tc>
                  <a:txBody>
                    <a:bodyPr/>
                    <a:lstStyle/>
                    <a:p>
                      <a:pPr algn="ctr"/>
                      <a:r>
                        <a:rPr lang="en-US" altLang="zh-CN" dirty="0">
                          <a:solidFill>
                            <a:schemeClr val="tx1">
                              <a:lumMod val="95000"/>
                              <a:lumOff val="5000"/>
                            </a:schemeClr>
                          </a:solidFill>
                        </a:rPr>
                        <a:t>TMM1</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accent2">
                              <a:lumMod val="75000"/>
                            </a:schemeClr>
                          </a:solidFill>
                        </a:rPr>
                        <a:t>650(40%)*</a:t>
                      </a:r>
                      <a:endParaRPr lang="zh-CN" altLang="en-US" dirty="0">
                        <a:solidFill>
                          <a:schemeClr val="accent2">
                            <a:lumMod val="7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650(40%)</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CN" dirty="0">
                          <a:solidFill>
                            <a:schemeClr val="tx1">
                              <a:lumMod val="95000"/>
                              <a:lumOff val="5000"/>
                            </a:schemeClr>
                          </a:solidFill>
                        </a:rPr>
                        <a:t>500(40%)</a:t>
                      </a:r>
                      <a:endParaRPr lang="zh-CN" altLang="en-US" dirty="0">
                        <a:solidFill>
                          <a:schemeClr val="tx1">
                            <a:lumMod val="95000"/>
                            <a:lumOff val="5000"/>
                          </a:schemeClr>
                        </a:solidFill>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74513024"/>
                  </a:ext>
                </a:extLst>
              </a:tr>
            </a:tbl>
          </a:graphicData>
        </a:graphic>
      </p:graphicFrame>
      <p:sp>
        <p:nvSpPr>
          <p:cNvPr id="5" name="文本框 4">
            <a:extLst>
              <a:ext uri="{FF2B5EF4-FFF2-40B4-BE49-F238E27FC236}">
                <a16:creationId xmlns:a16="http://schemas.microsoft.com/office/drawing/2014/main" id="{A16D4C31-5111-457F-9A15-82C2AB92FCBC}"/>
              </a:ext>
            </a:extLst>
          </p:cNvPr>
          <p:cNvSpPr txBox="1"/>
          <p:nvPr/>
        </p:nvSpPr>
        <p:spPr>
          <a:xfrm>
            <a:off x="8717644" y="1132462"/>
            <a:ext cx="2371162" cy="369332"/>
          </a:xfrm>
          <a:prstGeom prst="rect">
            <a:avLst/>
          </a:prstGeom>
          <a:noFill/>
        </p:spPr>
        <p:txBody>
          <a:bodyPr wrap="none" rtlCol="0">
            <a:spAutoFit/>
          </a:bodyPr>
          <a:lstStyle/>
          <a:p>
            <a:r>
              <a:rPr lang="en-US" altLang="zh-CN" dirty="0"/>
              <a:t>Parameters of meshes</a:t>
            </a:r>
            <a:endParaRPr lang="zh-CN" altLang="en-US" dirty="0"/>
          </a:p>
        </p:txBody>
      </p:sp>
      <mc:AlternateContent xmlns:mc="http://schemas.openxmlformats.org/markup-compatibility/2006">
        <mc:Choice xmlns:a14="http://schemas.microsoft.com/office/drawing/2010/main" Requires="a14">
          <p:sp>
            <p:nvSpPr>
              <p:cNvPr id="12" name="文本框 11">
                <a:extLst>
                  <a:ext uri="{FF2B5EF4-FFF2-40B4-BE49-F238E27FC236}">
                    <a16:creationId xmlns:a16="http://schemas.microsoft.com/office/drawing/2014/main" id="{4189C06C-67C1-46A6-8AC5-1E2210DADB4A}"/>
                  </a:ext>
                </a:extLst>
              </p:cNvPr>
              <p:cNvSpPr txBox="1"/>
              <p:nvPr/>
            </p:nvSpPr>
            <p:spPr>
              <a:xfrm>
                <a:off x="7784164" y="2296773"/>
                <a:ext cx="4222631" cy="369332"/>
              </a:xfrm>
              <a:prstGeom prst="rect">
                <a:avLst/>
              </a:prstGeom>
              <a:noFill/>
            </p:spPr>
            <p:txBody>
              <a:bodyPr wrap="none" rtlCol="0">
                <a:spAutoFit/>
              </a:bodyPr>
              <a:lstStyle/>
              <a:p>
                <a:r>
                  <a:rPr lang="en-US" altLang="zh-CN" b="1" dirty="0">
                    <a:solidFill>
                      <a:schemeClr val="accent2">
                        <a:lumMod val="75000"/>
                      </a:schemeClr>
                    </a:solidFill>
                  </a:rPr>
                  <a:t>*</a:t>
                </a:r>
                <a:r>
                  <a:rPr lang="en-US" altLang="zh-CN" dirty="0"/>
                  <a:t>: Line Per Inch(Opening Rate) </a:t>
                </a:r>
                <a14:m>
                  <m:oMath xmlns:m="http://schemas.openxmlformats.org/officeDocument/2006/math">
                    <m:r>
                      <a:rPr lang="zh-CN" altLang="en-US" i="1" dirty="0" smtClean="0">
                        <a:latin typeface="Cambria Math" panose="02040503050406030204" pitchFamily="18" charset="0"/>
                      </a:rPr>
                      <m:t>→</m:t>
                    </m:r>
                  </m:oMath>
                </a14:m>
                <a:r>
                  <a:rPr lang="en-US" altLang="zh-CN" dirty="0"/>
                  <a:t> </a:t>
                </a:r>
                <a:r>
                  <a:rPr lang="en-US" altLang="zh-CN" dirty="0">
                    <a:solidFill>
                      <a:schemeClr val="accent2">
                        <a:lumMod val="75000"/>
                      </a:schemeClr>
                    </a:solidFill>
                  </a:rPr>
                  <a:t>LPI(OR)</a:t>
                </a:r>
                <a:endParaRPr lang="zh-CN" altLang="en-US" dirty="0">
                  <a:solidFill>
                    <a:schemeClr val="accent2">
                      <a:lumMod val="75000"/>
                    </a:schemeClr>
                  </a:solidFill>
                </a:endParaRPr>
              </a:p>
            </p:txBody>
          </p:sp>
        </mc:Choice>
        <mc:Fallback>
          <p:sp>
            <p:nvSpPr>
              <p:cNvPr id="12" name="文本框 11">
                <a:extLst>
                  <a:ext uri="{FF2B5EF4-FFF2-40B4-BE49-F238E27FC236}">
                    <a16:creationId xmlns:a16="http://schemas.microsoft.com/office/drawing/2014/main" id="{4189C06C-67C1-46A6-8AC5-1E2210DADB4A}"/>
                  </a:ext>
                </a:extLst>
              </p:cNvPr>
              <p:cNvSpPr txBox="1">
                <a:spLocks noRot="1" noChangeAspect="1" noMove="1" noResize="1" noEditPoints="1" noAdjustHandles="1" noChangeArrowheads="1" noChangeShapeType="1" noTextEdit="1"/>
              </p:cNvSpPr>
              <p:nvPr/>
            </p:nvSpPr>
            <p:spPr>
              <a:xfrm>
                <a:off x="7784164" y="2296773"/>
                <a:ext cx="4222631" cy="369332"/>
              </a:xfrm>
              <a:prstGeom prst="rect">
                <a:avLst/>
              </a:prstGeom>
              <a:blipFill>
                <a:blip r:embed="rId8"/>
                <a:stretch>
                  <a:fillRect l="-1299" t="-10000" r="-433" b="-26667"/>
                </a:stretch>
              </a:blipFill>
            </p:spPr>
            <p:txBody>
              <a:bodyPr/>
              <a:lstStyle/>
              <a:p>
                <a:r>
                  <a:rPr lang="zh-CN" altLang="en-US">
                    <a:noFill/>
                  </a:rPr>
                  <a:t> </a:t>
                </a:r>
              </a:p>
            </p:txBody>
          </p:sp>
        </mc:Fallback>
      </mc:AlternateContent>
      <p:sp>
        <p:nvSpPr>
          <p:cNvPr id="6" name="文本框 5">
            <a:extLst>
              <a:ext uri="{FF2B5EF4-FFF2-40B4-BE49-F238E27FC236}">
                <a16:creationId xmlns:a16="http://schemas.microsoft.com/office/drawing/2014/main" id="{1BEAFC2D-BD34-445E-AB2B-DD1C30B577FF}"/>
              </a:ext>
            </a:extLst>
          </p:cNvPr>
          <p:cNvSpPr txBox="1"/>
          <p:nvPr/>
        </p:nvSpPr>
        <p:spPr>
          <a:xfrm>
            <a:off x="9276799" y="6137916"/>
            <a:ext cx="458780" cy="369332"/>
          </a:xfrm>
          <a:prstGeom prst="rect">
            <a:avLst/>
          </a:prstGeom>
          <a:noFill/>
        </p:spPr>
        <p:txBody>
          <a:bodyPr wrap="none" rtlCol="0">
            <a:spAutoFit/>
          </a:bodyPr>
          <a:lstStyle/>
          <a:p>
            <a:r>
              <a:rPr lang="en-US" altLang="zh-CN" dirty="0"/>
              <a:t>PA</a:t>
            </a:r>
            <a:endParaRPr lang="zh-CN" altLang="en-US" dirty="0"/>
          </a:p>
        </p:txBody>
      </p:sp>
      <p:sp>
        <p:nvSpPr>
          <p:cNvPr id="14" name="页脚占位符 4">
            <a:extLst>
              <a:ext uri="{FF2B5EF4-FFF2-40B4-BE49-F238E27FC236}">
                <a16:creationId xmlns:a16="http://schemas.microsoft.com/office/drawing/2014/main" id="{C17B1C9A-D58E-42E4-9D8E-B83E059A1F34}"/>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spTree>
    <p:extLst>
      <p:ext uri="{BB962C8B-B14F-4D97-AF65-F5344CB8AC3E}">
        <p14:creationId xmlns:p14="http://schemas.microsoft.com/office/powerpoint/2010/main" val="1363840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2CABDB1-D109-418C-9341-8702C84B3860}"/>
              </a:ext>
            </a:extLst>
          </p:cNvPr>
          <p:cNvSpPr>
            <a:spLocks noGrp="1"/>
          </p:cNvSpPr>
          <p:nvPr>
            <p:ph type="title"/>
          </p:nvPr>
        </p:nvSpPr>
        <p:spPr/>
        <p:txBody>
          <a:bodyPr/>
          <a:lstStyle/>
          <a:p>
            <a:r>
              <a:rPr lang="en-US" altLang="zh-CN" dirty="0"/>
              <a:t>IBF measurement</a:t>
            </a:r>
            <a:endParaRPr lang="zh-CN" altLang="en-US" dirty="0"/>
          </a:p>
        </p:txBody>
      </p:sp>
      <p:sp>
        <p:nvSpPr>
          <p:cNvPr id="4" name="灯片编号占位符 3">
            <a:extLst>
              <a:ext uri="{FF2B5EF4-FFF2-40B4-BE49-F238E27FC236}">
                <a16:creationId xmlns:a16="http://schemas.microsoft.com/office/drawing/2014/main" id="{DE901C8A-B164-42E3-8E32-CEADBDDC10CF}"/>
              </a:ext>
            </a:extLst>
          </p:cNvPr>
          <p:cNvSpPr>
            <a:spLocks noGrp="1"/>
          </p:cNvSpPr>
          <p:nvPr>
            <p:ph type="sldNum" sz="quarter" idx="12"/>
          </p:nvPr>
        </p:nvSpPr>
        <p:spPr/>
        <p:txBody>
          <a:bodyPr/>
          <a:lstStyle/>
          <a:p>
            <a:fld id="{B06D7320-D43C-4581-9702-3086503425F3}" type="slidenum">
              <a:rPr lang="zh-CN" altLang="en-US" smtClean="0"/>
              <a:t>8</a:t>
            </a:fld>
            <a:endParaRPr lang="zh-CN" altLang="en-US"/>
          </a:p>
        </p:txBody>
      </p:sp>
      <p:grpSp>
        <p:nvGrpSpPr>
          <p:cNvPr id="5" name="组合 53">
            <a:extLst>
              <a:ext uri="{FF2B5EF4-FFF2-40B4-BE49-F238E27FC236}">
                <a16:creationId xmlns:a16="http://schemas.microsoft.com/office/drawing/2014/main" id="{4BCA8A7D-74E2-47BD-9846-8DCABE8C7E5C}"/>
              </a:ext>
            </a:extLst>
          </p:cNvPr>
          <p:cNvGrpSpPr/>
          <p:nvPr/>
        </p:nvGrpSpPr>
        <p:grpSpPr>
          <a:xfrm>
            <a:off x="1419564" y="2549515"/>
            <a:ext cx="3454361" cy="1921957"/>
            <a:chOff x="2104043" y="2360173"/>
            <a:chExt cx="4784362" cy="2344507"/>
          </a:xfrm>
        </p:grpSpPr>
        <p:sp>
          <p:nvSpPr>
            <p:cNvPr id="6" name="矩形 54">
              <a:extLst>
                <a:ext uri="{FF2B5EF4-FFF2-40B4-BE49-F238E27FC236}">
                  <a16:creationId xmlns:a16="http://schemas.microsoft.com/office/drawing/2014/main" id="{1CEFF83F-9120-419B-9920-06695F2C8D63}"/>
                </a:ext>
              </a:extLst>
            </p:cNvPr>
            <p:cNvSpPr/>
            <p:nvPr/>
          </p:nvSpPr>
          <p:spPr>
            <a:xfrm>
              <a:off x="2186815" y="3351461"/>
              <a:ext cx="175515" cy="1166186"/>
            </a:xfrm>
            <a:prstGeom prst="rect">
              <a:avLst/>
            </a:prstGeom>
            <a:pattFill prst="pct60">
              <a:fgClr>
                <a:schemeClr val="bg1">
                  <a:lumMod val="65000"/>
                </a:schemeClr>
              </a:fgClr>
              <a:bgClr>
                <a:schemeClr val="bg1"/>
              </a:bgClr>
            </a:pattFill>
            <a:ln>
              <a:solidFill>
                <a:schemeClr val="bg1">
                  <a:lumMod val="65000"/>
                </a:schemeClr>
              </a:solidFill>
            </a:ln>
          </p:spPr>
          <p:style>
            <a:lnRef idx="1">
              <a:schemeClr val="dk1"/>
            </a:lnRef>
            <a:fillRef idx="2">
              <a:schemeClr val="dk1"/>
            </a:fillRef>
            <a:effectRef idx="1">
              <a:schemeClr val="dk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7" name="矩形 55">
              <a:extLst>
                <a:ext uri="{FF2B5EF4-FFF2-40B4-BE49-F238E27FC236}">
                  <a16:creationId xmlns:a16="http://schemas.microsoft.com/office/drawing/2014/main" id="{47280D23-FA0C-46DC-85B8-785D83C5D695}"/>
                </a:ext>
              </a:extLst>
            </p:cNvPr>
            <p:cNvSpPr/>
            <p:nvPr/>
          </p:nvSpPr>
          <p:spPr>
            <a:xfrm>
              <a:off x="6660827" y="3351461"/>
              <a:ext cx="190423" cy="1171646"/>
            </a:xfrm>
            <a:prstGeom prst="rect">
              <a:avLst/>
            </a:prstGeom>
            <a:pattFill prst="pct60">
              <a:fgClr>
                <a:schemeClr val="bg1">
                  <a:lumMod val="65000"/>
                </a:schemeClr>
              </a:fgClr>
              <a:bgClr>
                <a:schemeClr val="bg1"/>
              </a:bgClr>
            </a:pattFill>
            <a:ln>
              <a:solidFill>
                <a:schemeClr val="bg1">
                  <a:lumMod val="65000"/>
                </a:schemeClr>
              </a:solidFill>
            </a:ln>
          </p:spPr>
          <p:style>
            <a:lnRef idx="1">
              <a:schemeClr val="dk1"/>
            </a:lnRef>
            <a:fillRef idx="2">
              <a:schemeClr val="dk1"/>
            </a:fillRef>
            <a:effectRef idx="1">
              <a:schemeClr val="dk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cxnSp>
          <p:nvCxnSpPr>
            <p:cNvPr id="8" name="直接连接符 56">
              <a:extLst>
                <a:ext uri="{FF2B5EF4-FFF2-40B4-BE49-F238E27FC236}">
                  <a16:creationId xmlns:a16="http://schemas.microsoft.com/office/drawing/2014/main" id="{8D3C03FA-B05F-49F0-9884-A2A592D90E38}"/>
                </a:ext>
              </a:extLst>
            </p:cNvPr>
            <p:cNvCxnSpPr/>
            <p:nvPr/>
          </p:nvCxnSpPr>
          <p:spPr>
            <a:xfrm>
              <a:off x="2189819" y="4258676"/>
              <a:ext cx="4698586" cy="0"/>
            </a:xfrm>
            <a:prstGeom prst="line">
              <a:avLst/>
            </a:prstGeom>
            <a:ln w="19050">
              <a:solidFill>
                <a:schemeClr val="dk1"/>
              </a:solidFill>
              <a:prstDash val="dash"/>
            </a:ln>
          </p:spPr>
          <p:style>
            <a:lnRef idx="1">
              <a:schemeClr val="dk1"/>
            </a:lnRef>
            <a:fillRef idx="0">
              <a:schemeClr val="dk1"/>
            </a:fillRef>
            <a:effectRef idx="0">
              <a:schemeClr val="dk1"/>
            </a:effectRef>
            <a:fontRef idx="minor">
              <a:schemeClr val="tx1"/>
            </a:fontRef>
          </p:style>
        </p:cxnSp>
        <p:cxnSp>
          <p:nvCxnSpPr>
            <p:cNvPr id="9" name="直接连接符 57">
              <a:extLst>
                <a:ext uri="{FF2B5EF4-FFF2-40B4-BE49-F238E27FC236}">
                  <a16:creationId xmlns:a16="http://schemas.microsoft.com/office/drawing/2014/main" id="{62E12059-62E9-438F-8530-F0517002F172}"/>
                </a:ext>
              </a:extLst>
            </p:cNvPr>
            <p:cNvCxnSpPr/>
            <p:nvPr/>
          </p:nvCxnSpPr>
          <p:spPr>
            <a:xfrm>
              <a:off x="2189817" y="3802843"/>
              <a:ext cx="4698588" cy="0"/>
            </a:xfrm>
            <a:prstGeom prst="line">
              <a:avLst/>
            </a:prstGeom>
            <a:ln w="19050">
              <a:solidFill>
                <a:schemeClr val="dk1"/>
              </a:solidFill>
              <a:prstDash val="dash"/>
            </a:ln>
          </p:spPr>
          <p:style>
            <a:lnRef idx="1">
              <a:schemeClr val="dk1"/>
            </a:lnRef>
            <a:fillRef idx="0">
              <a:schemeClr val="dk1"/>
            </a:fillRef>
            <a:effectRef idx="0">
              <a:schemeClr val="dk1"/>
            </a:effectRef>
            <a:fontRef idx="minor">
              <a:schemeClr val="tx1"/>
            </a:fontRef>
          </p:style>
        </p:cxnSp>
        <p:sp>
          <p:nvSpPr>
            <p:cNvPr id="10" name="矩形 58">
              <a:extLst>
                <a:ext uri="{FF2B5EF4-FFF2-40B4-BE49-F238E27FC236}">
                  <a16:creationId xmlns:a16="http://schemas.microsoft.com/office/drawing/2014/main" id="{D9789833-04E8-4AC7-9AB8-09CED3576E09}"/>
                </a:ext>
              </a:extLst>
            </p:cNvPr>
            <p:cNvSpPr/>
            <p:nvPr/>
          </p:nvSpPr>
          <p:spPr>
            <a:xfrm>
              <a:off x="2189320" y="4517646"/>
              <a:ext cx="4661931" cy="187034"/>
            </a:xfrm>
            <a:prstGeom prst="rect">
              <a:avLst/>
            </a:prstGeom>
            <a:pattFill prst="pct75">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1435" tIns="25718" rIns="51435" bIns="257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bg2">
                    <a:lumMod val="75000"/>
                  </a:schemeClr>
                </a:solidFill>
                <a:latin typeface="Times New Roman" panose="02020603050405020304" pitchFamily="18" charset="0"/>
                <a:cs typeface="Times New Roman" panose="02020603050405020304" pitchFamily="18" charset="0"/>
              </a:endParaRPr>
            </a:p>
          </p:txBody>
        </p:sp>
        <p:cxnSp>
          <p:nvCxnSpPr>
            <p:cNvPr id="11" name="直接连接符 59">
              <a:extLst>
                <a:ext uri="{FF2B5EF4-FFF2-40B4-BE49-F238E27FC236}">
                  <a16:creationId xmlns:a16="http://schemas.microsoft.com/office/drawing/2014/main" id="{FAD4864E-1C23-4B27-B390-E1F446547E8C}"/>
                </a:ext>
              </a:extLst>
            </p:cNvPr>
            <p:cNvCxnSpPr/>
            <p:nvPr/>
          </p:nvCxnSpPr>
          <p:spPr>
            <a:xfrm>
              <a:off x="2189817" y="2722450"/>
              <a:ext cx="4698588" cy="0"/>
            </a:xfrm>
            <a:prstGeom prst="line">
              <a:avLst/>
            </a:prstGeom>
            <a:ln>
              <a:solidFill>
                <a:schemeClr val="dk1"/>
              </a:solidFill>
            </a:ln>
          </p:spPr>
          <p:style>
            <a:lnRef idx="3">
              <a:schemeClr val="dk1"/>
            </a:lnRef>
            <a:fillRef idx="0">
              <a:schemeClr val="dk1"/>
            </a:fillRef>
            <a:effectRef idx="2">
              <a:schemeClr val="dk1"/>
            </a:effectRef>
            <a:fontRef idx="minor">
              <a:schemeClr val="tx1"/>
            </a:fontRef>
          </p:style>
        </p:cxnSp>
        <p:sp>
          <p:nvSpPr>
            <p:cNvPr id="12" name="文本框 28">
              <a:extLst>
                <a:ext uri="{FF2B5EF4-FFF2-40B4-BE49-F238E27FC236}">
                  <a16:creationId xmlns:a16="http://schemas.microsoft.com/office/drawing/2014/main" id="{DA1DF7E3-FD70-490E-B6E8-3D80CA9B28C3}"/>
                </a:ext>
              </a:extLst>
            </p:cNvPr>
            <p:cNvSpPr txBox="1"/>
            <p:nvPr/>
          </p:nvSpPr>
          <p:spPr>
            <a:xfrm>
              <a:off x="2104043" y="2360173"/>
              <a:ext cx="2550833" cy="4144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Drift cathode (0V) </a:t>
              </a:r>
              <a:endParaRPr lang="zh-CN" altLang="en-US" dirty="0">
                <a:latin typeface="Times New Roman" panose="02020603050405020304" pitchFamily="18" charset="0"/>
                <a:cs typeface="Times New Roman" panose="02020603050405020304" pitchFamily="18" charset="0"/>
              </a:endParaRPr>
            </a:p>
          </p:txBody>
        </p:sp>
        <p:grpSp>
          <p:nvGrpSpPr>
            <p:cNvPr id="13" name="组合 61">
              <a:extLst>
                <a:ext uri="{FF2B5EF4-FFF2-40B4-BE49-F238E27FC236}">
                  <a16:creationId xmlns:a16="http://schemas.microsoft.com/office/drawing/2014/main" id="{30E052CD-30C2-4417-B665-5CD8384A2167}"/>
                </a:ext>
              </a:extLst>
            </p:cNvPr>
            <p:cNvGrpSpPr/>
            <p:nvPr/>
          </p:nvGrpSpPr>
          <p:grpSpPr>
            <a:xfrm>
              <a:off x="2436572" y="4463623"/>
              <a:ext cx="4153502" cy="55089"/>
              <a:chOff x="2461456" y="5132611"/>
              <a:chExt cx="4418564" cy="107128"/>
            </a:xfrm>
            <a:pattFill prst="pct90">
              <a:fgClr>
                <a:schemeClr val="accent4"/>
              </a:fgClr>
              <a:bgClr>
                <a:schemeClr val="bg1"/>
              </a:bgClr>
            </a:pattFill>
          </p:grpSpPr>
          <p:sp>
            <p:nvSpPr>
              <p:cNvPr id="14" name="矩形 62">
                <a:extLst>
                  <a:ext uri="{FF2B5EF4-FFF2-40B4-BE49-F238E27FC236}">
                    <a16:creationId xmlns:a16="http://schemas.microsoft.com/office/drawing/2014/main" id="{D9DA4004-7C6B-4EA3-9BAD-487697FA7065}"/>
                  </a:ext>
                </a:extLst>
              </p:cNvPr>
              <p:cNvSpPr/>
              <p:nvPr/>
            </p:nvSpPr>
            <p:spPr>
              <a:xfrm>
                <a:off x="2461456" y="5132614"/>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15" name="矩形 63">
                <a:extLst>
                  <a:ext uri="{FF2B5EF4-FFF2-40B4-BE49-F238E27FC236}">
                    <a16:creationId xmlns:a16="http://schemas.microsoft.com/office/drawing/2014/main" id="{022F3197-AE3F-4FEE-B00D-7B1E46B0AE3E}"/>
                  </a:ext>
                </a:extLst>
              </p:cNvPr>
              <p:cNvSpPr/>
              <p:nvPr/>
            </p:nvSpPr>
            <p:spPr>
              <a:xfrm>
                <a:off x="3028950" y="5132613"/>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16" name="矩形 64">
                <a:extLst>
                  <a:ext uri="{FF2B5EF4-FFF2-40B4-BE49-F238E27FC236}">
                    <a16:creationId xmlns:a16="http://schemas.microsoft.com/office/drawing/2014/main" id="{EB52ACD8-0E77-44C7-AB81-A4B5BF521115}"/>
                  </a:ext>
                </a:extLst>
              </p:cNvPr>
              <p:cNvSpPr/>
              <p:nvPr/>
            </p:nvSpPr>
            <p:spPr>
              <a:xfrm>
                <a:off x="3596444" y="5132613"/>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17" name="矩形 65">
                <a:extLst>
                  <a:ext uri="{FF2B5EF4-FFF2-40B4-BE49-F238E27FC236}">
                    <a16:creationId xmlns:a16="http://schemas.microsoft.com/office/drawing/2014/main" id="{A6D40EAA-F8D9-4B07-A3A8-E86AAAAA6640}"/>
                  </a:ext>
                </a:extLst>
              </p:cNvPr>
              <p:cNvSpPr/>
              <p:nvPr/>
            </p:nvSpPr>
            <p:spPr>
              <a:xfrm>
                <a:off x="4163938" y="5132612"/>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18" name="矩形 66">
                <a:extLst>
                  <a:ext uri="{FF2B5EF4-FFF2-40B4-BE49-F238E27FC236}">
                    <a16:creationId xmlns:a16="http://schemas.microsoft.com/office/drawing/2014/main" id="{DD5725BE-8BF6-4185-A5E4-3C255AAC7E59}"/>
                  </a:ext>
                </a:extLst>
              </p:cNvPr>
              <p:cNvSpPr/>
              <p:nvPr/>
            </p:nvSpPr>
            <p:spPr>
              <a:xfrm>
                <a:off x="4731432" y="5132612"/>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19" name="矩形 67">
                <a:extLst>
                  <a:ext uri="{FF2B5EF4-FFF2-40B4-BE49-F238E27FC236}">
                    <a16:creationId xmlns:a16="http://schemas.microsoft.com/office/drawing/2014/main" id="{F0D8AFDE-5FDE-4A8E-94F6-F1E1B9E39D4B}"/>
                  </a:ext>
                </a:extLst>
              </p:cNvPr>
              <p:cNvSpPr/>
              <p:nvPr/>
            </p:nvSpPr>
            <p:spPr>
              <a:xfrm>
                <a:off x="5298926" y="5132611"/>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20" name="矩形 68">
                <a:extLst>
                  <a:ext uri="{FF2B5EF4-FFF2-40B4-BE49-F238E27FC236}">
                    <a16:creationId xmlns:a16="http://schemas.microsoft.com/office/drawing/2014/main" id="{0CE61C5F-6FF1-49B7-A7CE-780A319F77BE}"/>
                  </a:ext>
                </a:extLst>
              </p:cNvPr>
              <p:cNvSpPr/>
              <p:nvPr/>
            </p:nvSpPr>
            <p:spPr>
              <a:xfrm>
                <a:off x="5863339" y="5134590"/>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21" name="矩形 69">
                <a:extLst>
                  <a:ext uri="{FF2B5EF4-FFF2-40B4-BE49-F238E27FC236}">
                    <a16:creationId xmlns:a16="http://schemas.microsoft.com/office/drawing/2014/main" id="{2075FB7E-C28D-43FF-B966-E958D3B223D3}"/>
                  </a:ext>
                </a:extLst>
              </p:cNvPr>
              <p:cNvSpPr/>
              <p:nvPr/>
            </p:nvSpPr>
            <p:spPr>
              <a:xfrm>
                <a:off x="6430833" y="5134589"/>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grpSp>
      </p:grpSp>
      <p:cxnSp>
        <p:nvCxnSpPr>
          <p:cNvPr id="22" name="直接箭头连接符 70">
            <a:extLst>
              <a:ext uri="{FF2B5EF4-FFF2-40B4-BE49-F238E27FC236}">
                <a16:creationId xmlns:a16="http://schemas.microsoft.com/office/drawing/2014/main" id="{E6623D5A-A5EB-4389-B134-A12613D70E15}"/>
              </a:ext>
            </a:extLst>
          </p:cNvPr>
          <p:cNvCxnSpPr>
            <a:cxnSpLocks/>
          </p:cNvCxnSpPr>
          <p:nvPr/>
        </p:nvCxnSpPr>
        <p:spPr>
          <a:xfrm>
            <a:off x="4367048" y="2846499"/>
            <a:ext cx="0" cy="1971448"/>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23" name="文本框 28">
            <a:extLst>
              <a:ext uri="{FF2B5EF4-FFF2-40B4-BE49-F238E27FC236}">
                <a16:creationId xmlns:a16="http://schemas.microsoft.com/office/drawing/2014/main" id="{2F22E7E4-FF89-425E-82DE-A75F6FD2DC87}"/>
              </a:ext>
            </a:extLst>
          </p:cNvPr>
          <p:cNvSpPr txBox="1"/>
          <p:nvPr/>
        </p:nvSpPr>
        <p:spPr>
          <a:xfrm>
            <a:off x="2197242" y="3037153"/>
            <a:ext cx="1867665"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Pre-mesh (+HV)</a:t>
            </a:r>
            <a:endParaRPr lang="zh-CN" altLang="en-US" dirty="0">
              <a:latin typeface="Times New Roman" panose="02020603050405020304" pitchFamily="18" charset="0"/>
              <a:cs typeface="Times New Roman" panose="02020603050405020304" pitchFamily="18" charset="0"/>
            </a:endParaRPr>
          </a:p>
        </p:txBody>
      </p:sp>
      <p:sp>
        <p:nvSpPr>
          <p:cNvPr id="24" name="文本框 28">
            <a:extLst>
              <a:ext uri="{FF2B5EF4-FFF2-40B4-BE49-F238E27FC236}">
                <a16:creationId xmlns:a16="http://schemas.microsoft.com/office/drawing/2014/main" id="{52383CB4-6ED5-403F-B154-9B9FE36FF315}"/>
              </a:ext>
            </a:extLst>
          </p:cNvPr>
          <p:cNvSpPr txBox="1"/>
          <p:nvPr/>
        </p:nvSpPr>
        <p:spPr>
          <a:xfrm>
            <a:off x="2210827" y="3412237"/>
            <a:ext cx="1775382"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Sec-mesh (+HV)</a:t>
            </a:r>
            <a:endParaRPr lang="zh-CN" altLang="en-US" dirty="0">
              <a:latin typeface="Times New Roman" panose="02020603050405020304" pitchFamily="18" charset="0"/>
              <a:cs typeface="Times New Roman" panose="02020603050405020304" pitchFamily="18" charset="0"/>
            </a:endParaRPr>
          </a:p>
        </p:txBody>
      </p:sp>
      <p:sp>
        <p:nvSpPr>
          <p:cNvPr id="25" name="文本框 28">
            <a:extLst>
              <a:ext uri="{FF2B5EF4-FFF2-40B4-BE49-F238E27FC236}">
                <a16:creationId xmlns:a16="http://schemas.microsoft.com/office/drawing/2014/main" id="{3EF4C3AB-F928-468B-ADAA-2BB8CD91807F}"/>
              </a:ext>
            </a:extLst>
          </p:cNvPr>
          <p:cNvSpPr txBox="1"/>
          <p:nvPr/>
        </p:nvSpPr>
        <p:spPr>
          <a:xfrm>
            <a:off x="2209257" y="4457888"/>
            <a:ext cx="170930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Anode  (+HV)</a:t>
            </a:r>
            <a:endParaRPr lang="zh-CN" altLang="en-US" dirty="0">
              <a:latin typeface="Times New Roman" panose="02020603050405020304" pitchFamily="18" charset="0"/>
              <a:cs typeface="Times New Roman" panose="02020603050405020304" pitchFamily="18" charset="0"/>
            </a:endParaRPr>
          </a:p>
        </p:txBody>
      </p:sp>
      <p:cxnSp>
        <p:nvCxnSpPr>
          <p:cNvPr id="28" name="直接连接符 57">
            <a:extLst>
              <a:ext uri="{FF2B5EF4-FFF2-40B4-BE49-F238E27FC236}">
                <a16:creationId xmlns:a16="http://schemas.microsoft.com/office/drawing/2014/main" id="{2D3480C2-740F-4689-A9F5-C090F33E2D81}"/>
              </a:ext>
            </a:extLst>
          </p:cNvPr>
          <p:cNvCxnSpPr>
            <a:cxnSpLocks/>
            <a:stCxn id="6" idx="0"/>
            <a:endCxn id="7" idx="0"/>
          </p:cNvCxnSpPr>
          <p:nvPr/>
        </p:nvCxnSpPr>
        <p:spPr>
          <a:xfrm>
            <a:off x="1542688" y="3362143"/>
            <a:ext cx="3235667" cy="0"/>
          </a:xfrm>
          <a:prstGeom prst="line">
            <a:avLst/>
          </a:prstGeom>
          <a:ln w="19050">
            <a:solidFill>
              <a:schemeClr val="dk1"/>
            </a:solidFill>
            <a:prstDash val="dash"/>
          </a:ln>
        </p:spPr>
        <p:style>
          <a:lnRef idx="1">
            <a:schemeClr val="dk1"/>
          </a:lnRef>
          <a:fillRef idx="0">
            <a:schemeClr val="dk1"/>
          </a:fillRef>
          <a:effectRef idx="0">
            <a:schemeClr val="dk1"/>
          </a:effectRef>
          <a:fontRef idx="minor">
            <a:schemeClr val="tx1"/>
          </a:fontRef>
        </p:style>
      </p:cxnSp>
      <p:sp>
        <p:nvSpPr>
          <p:cNvPr id="29" name="文本框 28">
            <a:extLst>
              <a:ext uri="{FF2B5EF4-FFF2-40B4-BE49-F238E27FC236}">
                <a16:creationId xmlns:a16="http://schemas.microsoft.com/office/drawing/2014/main" id="{4CDD3FC7-B14C-4B79-BE39-1DEA492483F8}"/>
              </a:ext>
            </a:extLst>
          </p:cNvPr>
          <p:cNvSpPr txBox="1"/>
          <p:nvPr/>
        </p:nvSpPr>
        <p:spPr>
          <a:xfrm>
            <a:off x="2216298" y="3772859"/>
            <a:ext cx="187773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err="1">
                <a:latin typeface="Times New Roman" panose="02020603050405020304" pitchFamily="18" charset="0"/>
                <a:cs typeface="Times New Roman" panose="02020603050405020304" pitchFamily="18" charset="0"/>
              </a:rPr>
              <a:t>Ter</a:t>
            </a:r>
            <a:r>
              <a:rPr lang="en-US" altLang="zh-CN" dirty="0">
                <a:latin typeface="Times New Roman" panose="02020603050405020304" pitchFamily="18" charset="0"/>
                <a:cs typeface="Times New Roman" panose="02020603050405020304" pitchFamily="18" charset="0"/>
              </a:rPr>
              <a:t>-mesh (+HV)</a:t>
            </a:r>
            <a:endParaRPr lang="zh-CN" altLang="en-US" dirty="0">
              <a:latin typeface="Times New Roman" panose="02020603050405020304" pitchFamily="18" charset="0"/>
              <a:cs typeface="Times New Roman" panose="02020603050405020304" pitchFamily="18" charset="0"/>
            </a:endParaRPr>
          </a:p>
        </p:txBody>
      </p:sp>
      <p:sp>
        <p:nvSpPr>
          <p:cNvPr id="55" name="矩形 54">
            <a:extLst>
              <a:ext uri="{FF2B5EF4-FFF2-40B4-BE49-F238E27FC236}">
                <a16:creationId xmlns:a16="http://schemas.microsoft.com/office/drawing/2014/main" id="{019DE7C0-CD88-4306-93C7-8F84F3F26219}"/>
              </a:ext>
            </a:extLst>
          </p:cNvPr>
          <p:cNvSpPr/>
          <p:nvPr/>
        </p:nvSpPr>
        <p:spPr>
          <a:xfrm>
            <a:off x="3997362" y="4817947"/>
            <a:ext cx="2316278" cy="590194"/>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err="1">
                <a:solidFill>
                  <a:schemeClr val="tx1">
                    <a:lumMod val="95000"/>
                    <a:lumOff val="5000"/>
                  </a:schemeClr>
                </a:solidFill>
              </a:rPr>
              <a:t>Picoammeter</a:t>
            </a:r>
            <a:endParaRPr lang="zh-CN" altLang="en-US" sz="1600" dirty="0">
              <a:solidFill>
                <a:schemeClr val="tx1">
                  <a:lumMod val="95000"/>
                  <a:lumOff val="5000"/>
                </a:schemeClr>
              </a:solidFill>
            </a:endParaRPr>
          </a:p>
        </p:txBody>
      </p:sp>
      <mc:AlternateContent xmlns:mc="http://schemas.openxmlformats.org/markup-compatibility/2006" xmlns:a14="http://schemas.microsoft.com/office/drawing/2010/main">
        <mc:Choice Requires="a14">
          <p:sp>
            <p:nvSpPr>
              <p:cNvPr id="58" name="文本框 57">
                <a:extLst>
                  <a:ext uri="{FF2B5EF4-FFF2-40B4-BE49-F238E27FC236}">
                    <a16:creationId xmlns:a16="http://schemas.microsoft.com/office/drawing/2014/main" id="{1E8BB641-A291-4AB2-A94C-AC5C4E7A8F8D}"/>
                  </a:ext>
                </a:extLst>
              </p:cNvPr>
              <p:cNvSpPr txBox="1"/>
              <p:nvPr/>
            </p:nvSpPr>
            <p:spPr>
              <a:xfrm>
                <a:off x="1191690" y="2103655"/>
                <a:ext cx="3813655" cy="428322"/>
              </a:xfrm>
              <a:prstGeom prst="rect">
                <a:avLst/>
              </a:prstGeom>
              <a:noFill/>
            </p:spPr>
            <p:txBody>
              <a:bodyPr wrap="square" rtlCol="0">
                <a:spAutoFit/>
              </a:bodyPr>
              <a:lstStyle/>
              <a:p>
                <a14:m>
                  <m:oMath xmlns:m="http://schemas.openxmlformats.org/officeDocument/2006/math">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drift</m:t>
                        </m:r>
                      </m:sub>
                    </m:sSub>
                    <m:r>
                      <a:rPr lang="en-US" altLang="zh-CN" sz="2000" b="0" i="0" smtClean="0">
                        <a:latin typeface="Cambria Math" panose="02040503050406030204" pitchFamily="18" charset="0"/>
                      </a:rPr>
                      <m:t>, </m:t>
                    </m:r>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primary</m:t>
                        </m:r>
                      </m:sub>
                    </m:sSub>
                    <m:r>
                      <a:rPr lang="en-US" altLang="zh-CN" sz="2000" b="0" i="0" smtClean="0">
                        <a:latin typeface="Cambria Math" panose="02040503050406030204" pitchFamily="18" charset="0"/>
                      </a:rPr>
                      <m:t> </m:t>
                    </m:r>
                  </m:oMath>
                </a14:m>
                <a:r>
                  <a:rPr lang="en-US" altLang="zh-CN" sz="2000" dirty="0"/>
                  <a:t>(without avalanche)</a:t>
                </a:r>
                <a:endParaRPr lang="zh-CN" altLang="en-US" sz="2800" dirty="0"/>
              </a:p>
            </p:txBody>
          </p:sp>
        </mc:Choice>
        <mc:Fallback xmlns="">
          <p:sp>
            <p:nvSpPr>
              <p:cNvPr id="58" name="文本框 57">
                <a:extLst>
                  <a:ext uri="{FF2B5EF4-FFF2-40B4-BE49-F238E27FC236}">
                    <a16:creationId xmlns:a16="http://schemas.microsoft.com/office/drawing/2014/main" id="{1E8BB641-A291-4AB2-A94C-AC5C4E7A8F8D}"/>
                  </a:ext>
                </a:extLst>
              </p:cNvPr>
              <p:cNvSpPr txBox="1">
                <a:spLocks noRot="1" noChangeAspect="1" noMove="1" noResize="1" noEditPoints="1" noAdjustHandles="1" noChangeArrowheads="1" noChangeShapeType="1" noTextEdit="1"/>
              </p:cNvSpPr>
              <p:nvPr/>
            </p:nvSpPr>
            <p:spPr>
              <a:xfrm>
                <a:off x="1191690" y="2103655"/>
                <a:ext cx="3813655" cy="428322"/>
              </a:xfrm>
              <a:prstGeom prst="rect">
                <a:avLst/>
              </a:prstGeom>
              <a:blipFill>
                <a:blip r:embed="rId3"/>
                <a:stretch>
                  <a:fillRect t="-5714" r="-958" b="-20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9" name="文本框 58">
                <a:extLst>
                  <a:ext uri="{FF2B5EF4-FFF2-40B4-BE49-F238E27FC236}">
                    <a16:creationId xmlns:a16="http://schemas.microsoft.com/office/drawing/2014/main" id="{8C0DFBAA-C9CC-4DC7-961C-A91952B88DF4}"/>
                  </a:ext>
                </a:extLst>
              </p:cNvPr>
              <p:cNvSpPr txBox="1"/>
              <p:nvPr/>
            </p:nvSpPr>
            <p:spPr>
              <a:xfrm>
                <a:off x="6904689" y="2112277"/>
                <a:ext cx="849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anode</m:t>
                          </m:r>
                        </m:sub>
                      </m:sSub>
                    </m:oMath>
                  </m:oMathPara>
                </a14:m>
                <a:endParaRPr lang="zh-CN" altLang="en-US" sz="2000" dirty="0"/>
              </a:p>
            </p:txBody>
          </p:sp>
        </mc:Choice>
        <mc:Fallback xmlns="">
          <p:sp>
            <p:nvSpPr>
              <p:cNvPr id="59" name="文本框 58">
                <a:extLst>
                  <a:ext uri="{FF2B5EF4-FFF2-40B4-BE49-F238E27FC236}">
                    <a16:creationId xmlns:a16="http://schemas.microsoft.com/office/drawing/2014/main" id="{8C0DFBAA-C9CC-4DC7-961C-A91952B88DF4}"/>
                  </a:ext>
                </a:extLst>
              </p:cNvPr>
              <p:cNvSpPr txBox="1">
                <a:spLocks noRot="1" noChangeAspect="1" noMove="1" noResize="1" noEditPoints="1" noAdjustHandles="1" noChangeArrowheads="1" noChangeShapeType="1" noTextEdit="1"/>
              </p:cNvSpPr>
              <p:nvPr/>
            </p:nvSpPr>
            <p:spPr>
              <a:xfrm>
                <a:off x="6904689" y="2112277"/>
                <a:ext cx="849400" cy="400110"/>
              </a:xfrm>
              <a:prstGeom prst="rect">
                <a:avLst/>
              </a:prstGeom>
              <a:blipFill>
                <a:blip r:embed="rId4"/>
                <a:stretch>
                  <a:fillRect b="-307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1" name="文本框 60">
                <a:extLst>
                  <a:ext uri="{FF2B5EF4-FFF2-40B4-BE49-F238E27FC236}">
                    <a16:creationId xmlns:a16="http://schemas.microsoft.com/office/drawing/2014/main" id="{66087115-8C70-436F-AF34-B5E63DB53C25}"/>
                  </a:ext>
                </a:extLst>
              </p:cNvPr>
              <p:cNvSpPr txBox="1"/>
              <p:nvPr/>
            </p:nvSpPr>
            <p:spPr>
              <a:xfrm>
                <a:off x="3445718" y="1253127"/>
                <a:ext cx="3578808" cy="606513"/>
              </a:xfrm>
              <a:prstGeom prst="rect">
                <a:avLst/>
              </a:prstGeom>
              <a:noFill/>
            </p:spPr>
            <p:txBody>
              <a:bodyPr wrap="square" lIns="0" tIns="0" rIns="0" bIns="0" rtlCol="0">
                <a:spAutoFit/>
              </a:bodyPr>
              <a:lstStyle/>
              <a:p>
                <a:pPr marL="342900" indent="-342900">
                  <a:buFont typeface="Wingdings" panose="05000000000000000000" pitchFamily="2" charset="2"/>
                  <a:buChar char="ü"/>
                </a:pPr>
                <a14:m>
                  <m:oMath xmlns:m="http://schemas.openxmlformats.org/officeDocument/2006/math">
                    <m:r>
                      <m:rPr>
                        <m:sty m:val="p"/>
                      </m:rPr>
                      <a:rPr lang="en-US" altLang="zh-CN" sz="2400" b="0" i="0" smtClean="0">
                        <a:latin typeface="Cambria Math" panose="02040503050406030204" pitchFamily="18" charset="0"/>
                      </a:rPr>
                      <m:t>IBF</m:t>
                    </m:r>
                    <m:r>
                      <a:rPr lang="en-US" altLang="zh-CN" sz="2400" b="0" i="0" smtClean="0">
                        <a:latin typeface="Cambria Math" panose="02040503050406030204" pitchFamily="18" charset="0"/>
                      </a:rPr>
                      <m:t> </m:t>
                    </m:r>
                    <m:r>
                      <m:rPr>
                        <m:sty m:val="p"/>
                      </m:rPr>
                      <a:rPr lang="en-US" altLang="zh-CN" sz="2400" b="0" i="0" smtClean="0">
                        <a:latin typeface="Cambria Math" panose="02040503050406030204" pitchFamily="18" charset="0"/>
                      </a:rPr>
                      <m:t>ratio</m:t>
                    </m:r>
                    <m:r>
                      <a:rPr lang="en-US" altLang="zh-CN" sz="2400" b="0" i="0" smtClean="0">
                        <a:latin typeface="Cambria Math" panose="02040503050406030204" pitchFamily="18" charset="0"/>
                      </a:rPr>
                      <m:t>=</m:t>
                    </m:r>
                    <m:f>
                      <m:fPr>
                        <m:ctrlPr>
                          <a:rPr lang="en-US" altLang="zh-CN" sz="2400" b="0" i="1" smtClean="0">
                            <a:latin typeface="Cambria Math" panose="02040503050406030204" pitchFamily="18" charset="0"/>
                          </a:rPr>
                        </m:ctrlPr>
                      </m:fPr>
                      <m:num>
                        <m:sSub>
                          <m:sSubPr>
                            <m:ctrlPr>
                              <a:rPr lang="en-US" altLang="zh-CN" sz="2400" b="0" i="1" smtClean="0">
                                <a:latin typeface="Cambria Math" panose="02040503050406030204" pitchFamily="18" charset="0"/>
                              </a:rPr>
                            </m:ctrlPr>
                          </m:sSubPr>
                          <m:e>
                            <m:r>
                              <m:rPr>
                                <m:sty m:val="p"/>
                              </m:rPr>
                              <a:rPr lang="en-US" altLang="zh-CN" sz="2400" b="0" i="0" smtClean="0">
                                <a:latin typeface="Cambria Math" panose="02040503050406030204" pitchFamily="18" charset="0"/>
                              </a:rPr>
                              <m:t>I</m:t>
                            </m:r>
                          </m:e>
                          <m:sub>
                            <m:r>
                              <m:rPr>
                                <m:sty m:val="p"/>
                              </m:rPr>
                              <a:rPr lang="en-US" altLang="zh-CN" sz="2400" b="0" i="0" smtClean="0">
                                <a:latin typeface="Cambria Math" panose="02040503050406030204" pitchFamily="18" charset="0"/>
                              </a:rPr>
                              <m:t>drift</m:t>
                            </m:r>
                          </m:sub>
                        </m:sSub>
                        <m:r>
                          <a:rPr lang="en-US" altLang="zh-CN" sz="2400" b="0" i="0" smtClean="0">
                            <a:latin typeface="Cambria Math" panose="02040503050406030204" pitchFamily="18" charset="0"/>
                          </a:rPr>
                          <m:t>−</m:t>
                        </m:r>
                        <m:sSub>
                          <m:sSubPr>
                            <m:ctrlPr>
                              <a:rPr lang="en-US" altLang="zh-CN" sz="2400" b="0" i="1" smtClean="0">
                                <a:latin typeface="Cambria Math" panose="02040503050406030204" pitchFamily="18" charset="0"/>
                              </a:rPr>
                            </m:ctrlPr>
                          </m:sSubPr>
                          <m:e>
                            <m:r>
                              <m:rPr>
                                <m:sty m:val="p"/>
                              </m:rPr>
                              <a:rPr lang="en-US" altLang="zh-CN" sz="2400" b="0" i="0" smtClean="0">
                                <a:latin typeface="Cambria Math" panose="02040503050406030204" pitchFamily="18" charset="0"/>
                              </a:rPr>
                              <m:t>I</m:t>
                            </m:r>
                          </m:e>
                          <m:sub>
                            <m:r>
                              <m:rPr>
                                <m:sty m:val="p"/>
                              </m:rPr>
                              <a:rPr lang="en-US" altLang="zh-CN" sz="2400" b="0" i="0" smtClean="0">
                                <a:latin typeface="Cambria Math" panose="02040503050406030204" pitchFamily="18" charset="0"/>
                              </a:rPr>
                              <m:t>primary</m:t>
                            </m:r>
                          </m:sub>
                        </m:sSub>
                      </m:num>
                      <m:den>
                        <m:sSub>
                          <m:sSubPr>
                            <m:ctrlPr>
                              <a:rPr lang="en-US" altLang="zh-CN" sz="2400" b="0" i="1" smtClean="0">
                                <a:latin typeface="Cambria Math" panose="02040503050406030204" pitchFamily="18" charset="0"/>
                              </a:rPr>
                            </m:ctrlPr>
                          </m:sSubPr>
                          <m:e>
                            <m:r>
                              <m:rPr>
                                <m:sty m:val="p"/>
                              </m:rPr>
                              <a:rPr lang="en-US" altLang="zh-CN" sz="2400" b="0" i="0" smtClean="0">
                                <a:latin typeface="Cambria Math" panose="02040503050406030204" pitchFamily="18" charset="0"/>
                              </a:rPr>
                              <m:t>I</m:t>
                            </m:r>
                          </m:e>
                          <m:sub>
                            <m:r>
                              <m:rPr>
                                <m:sty m:val="p"/>
                              </m:rPr>
                              <a:rPr lang="en-US" altLang="zh-CN" sz="2400" b="0" i="0" smtClean="0">
                                <a:latin typeface="Cambria Math" panose="02040503050406030204" pitchFamily="18" charset="0"/>
                              </a:rPr>
                              <m:t>anode</m:t>
                            </m:r>
                          </m:sub>
                        </m:sSub>
                      </m:den>
                    </m:f>
                  </m:oMath>
                </a14:m>
                <a:endParaRPr lang="zh-CN" altLang="en-US" sz="2400" dirty="0"/>
              </a:p>
            </p:txBody>
          </p:sp>
        </mc:Choice>
        <mc:Fallback xmlns="">
          <p:sp>
            <p:nvSpPr>
              <p:cNvPr id="61" name="文本框 60">
                <a:extLst>
                  <a:ext uri="{FF2B5EF4-FFF2-40B4-BE49-F238E27FC236}">
                    <a16:creationId xmlns:a16="http://schemas.microsoft.com/office/drawing/2014/main" id="{66087115-8C70-436F-AF34-B5E63DB53C25}"/>
                  </a:ext>
                </a:extLst>
              </p:cNvPr>
              <p:cNvSpPr txBox="1">
                <a:spLocks noRot="1" noChangeAspect="1" noMove="1" noResize="1" noEditPoints="1" noAdjustHandles="1" noChangeArrowheads="1" noChangeShapeType="1" noTextEdit="1"/>
              </p:cNvSpPr>
              <p:nvPr/>
            </p:nvSpPr>
            <p:spPr>
              <a:xfrm>
                <a:off x="3445718" y="1253127"/>
                <a:ext cx="3578808" cy="606513"/>
              </a:xfrm>
              <a:prstGeom prst="rect">
                <a:avLst/>
              </a:prstGeom>
              <a:blipFill>
                <a:blip r:embed="rId5"/>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4" name="文本框 63">
                <a:extLst>
                  <a:ext uri="{FF2B5EF4-FFF2-40B4-BE49-F238E27FC236}">
                    <a16:creationId xmlns:a16="http://schemas.microsoft.com/office/drawing/2014/main" id="{3F00CFE2-6157-4F48-B1A9-812966D35310}"/>
                  </a:ext>
                </a:extLst>
              </p:cNvPr>
              <p:cNvSpPr txBox="1"/>
              <p:nvPr/>
            </p:nvSpPr>
            <p:spPr>
              <a:xfrm>
                <a:off x="871696" y="5537544"/>
                <a:ext cx="10021645" cy="736099"/>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primary</m:t>
                        </m:r>
                      </m:sub>
                    </m:sSub>
                    <m:r>
                      <a:rPr lang="en-US" altLang="zh-CN" sz="2000" b="0" i="1" smtClean="0">
                        <a:latin typeface="Cambria Math" panose="02040503050406030204" pitchFamily="18" charset="0"/>
                      </a:rPr>
                      <m:t>:</m:t>
                    </m:r>
                    <m:r>
                      <a:rPr lang="en-US" altLang="zh-CN" sz="2000" b="0" i="0" smtClean="0">
                        <a:latin typeface="Cambria Math" panose="02040503050406030204" pitchFamily="18" charset="0"/>
                      </a:rPr>
                      <m:t>~</m:t>
                    </m:r>
                    <m:r>
                      <m:rPr>
                        <m:sty m:val="p"/>
                      </m:rPr>
                      <a:rPr lang="en-US" altLang="zh-CN" sz="2000" b="0" i="0" smtClean="0">
                        <a:latin typeface="Cambria Math" panose="02040503050406030204" pitchFamily="18" charset="0"/>
                      </a:rPr>
                      <m:t>pA</m:t>
                    </m:r>
                    <m:r>
                      <a:rPr lang="en-US" altLang="zh-CN" sz="2000" b="0" i="0" smtClean="0">
                        <a:latin typeface="Cambria Math" panose="02040503050406030204" pitchFamily="18" charset="0"/>
                      </a:rPr>
                      <m:t>,    </m:t>
                    </m:r>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drift</m:t>
                        </m:r>
                      </m:sub>
                    </m:sSub>
                    <m:r>
                      <a:rPr lang="en-US" altLang="zh-CN" sz="2000" b="0" i="1" smtClean="0">
                        <a:latin typeface="Cambria Math" panose="02040503050406030204" pitchFamily="18" charset="0"/>
                      </a:rPr>
                      <m:t>:10~100 </m:t>
                    </m:r>
                    <m:r>
                      <m:rPr>
                        <m:sty m:val="p"/>
                      </m:rPr>
                      <a:rPr lang="en-US" altLang="zh-CN" sz="2000" b="0" i="0" smtClean="0">
                        <a:latin typeface="Cambria Math" panose="02040503050406030204" pitchFamily="18" charset="0"/>
                      </a:rPr>
                      <m:t>pA</m:t>
                    </m:r>
                    <m:r>
                      <a:rPr lang="en-US" altLang="zh-CN" sz="2000" b="0" i="1" smtClean="0">
                        <a:latin typeface="Cambria Math" panose="02040503050406030204" pitchFamily="18" charset="0"/>
                      </a:rPr>
                      <m:t>,   </m:t>
                    </m:r>
                    <m:sSub>
                      <m:sSubPr>
                        <m:ctrlPr>
                          <a:rPr lang="en-US" altLang="zh-CN" sz="2000" b="0" i="1" smtClean="0">
                            <a:latin typeface="Cambria Math" panose="02040503050406030204" pitchFamily="18" charset="0"/>
                          </a:rPr>
                        </m:ctrlPr>
                      </m:sSubPr>
                      <m:e>
                        <m:r>
                          <m:rPr>
                            <m:sty m:val="p"/>
                          </m:rPr>
                          <a:rPr lang="en-US" altLang="zh-CN" sz="2000" b="0" i="0" smtClean="0">
                            <a:latin typeface="Cambria Math" panose="02040503050406030204" pitchFamily="18" charset="0"/>
                          </a:rPr>
                          <m:t>I</m:t>
                        </m:r>
                      </m:e>
                      <m:sub>
                        <m:r>
                          <m:rPr>
                            <m:sty m:val="p"/>
                          </m:rPr>
                          <a:rPr lang="en-US" altLang="zh-CN" sz="2000" b="0" i="0" smtClean="0">
                            <a:latin typeface="Cambria Math" panose="02040503050406030204" pitchFamily="18" charset="0"/>
                          </a:rPr>
                          <m:t>anode</m:t>
                        </m:r>
                      </m:sub>
                    </m:sSub>
                    <m:r>
                      <a:rPr lang="en-US" altLang="zh-CN" sz="2000" b="0" i="0" smtClean="0">
                        <a:latin typeface="Cambria Math" panose="02040503050406030204" pitchFamily="18" charset="0"/>
                      </a:rPr>
                      <m:t>:−10 ~ −300 </m:t>
                    </m:r>
                    <m:r>
                      <m:rPr>
                        <m:sty m:val="p"/>
                      </m:rPr>
                      <a:rPr lang="en-US" altLang="zh-CN" sz="2000" b="0" i="0" smtClean="0">
                        <a:latin typeface="Cambria Math" panose="02040503050406030204" pitchFamily="18" charset="0"/>
                      </a:rPr>
                      <m:t>nA</m:t>
                    </m:r>
                  </m:oMath>
                </a14:m>
                <a:endParaRPr lang="en-US" altLang="zh-CN" sz="2000" dirty="0"/>
              </a:p>
              <a:p>
                <a:pPr marL="285750" indent="-285750">
                  <a:buFont typeface="Arial" panose="020B0604020202020204" pitchFamily="34" charset="0"/>
                  <a:buChar char="•"/>
                </a:pPr>
                <a:r>
                  <a:rPr lang="en-US" altLang="zh-CN" sz="2000" dirty="0"/>
                  <a:t>Keithley(6482) </a:t>
                </a:r>
                <a:r>
                  <a:rPr lang="en-US" altLang="zh-CN" sz="2000" dirty="0" err="1"/>
                  <a:t>Picoammeter</a:t>
                </a:r>
                <a:r>
                  <a:rPr lang="en-US" altLang="zh-CN" sz="2000" dirty="0"/>
                  <a:t> with </a:t>
                </a:r>
                <a14:m>
                  <m:oMath xmlns:m="http://schemas.openxmlformats.org/officeDocument/2006/math">
                    <m:r>
                      <a:rPr lang="en-US" altLang="zh-CN" sz="2000" b="0" i="1" smtClean="0">
                        <a:latin typeface="Cambria Math" panose="02040503050406030204" pitchFamily="18" charset="0"/>
                      </a:rPr>
                      <m:t>~10</m:t>
                    </m:r>
                    <m:r>
                      <m:rPr>
                        <m:sty m:val="p"/>
                      </m:rPr>
                      <a:rPr lang="en-US" altLang="zh-CN" sz="2000" b="0" i="0" smtClean="0">
                        <a:latin typeface="Cambria Math" panose="02040503050406030204" pitchFamily="18" charset="0"/>
                      </a:rPr>
                      <m:t>fA</m:t>
                    </m:r>
                  </m:oMath>
                </a14:m>
                <a:r>
                  <a:rPr lang="en-US" altLang="zh-CN" sz="2000" dirty="0"/>
                  <a:t> resolution in a range of </a:t>
                </a:r>
                <a14:m>
                  <m:oMath xmlns:m="http://schemas.openxmlformats.org/officeDocument/2006/math">
                    <m:r>
                      <a:rPr lang="en-US" altLang="zh-CN" sz="2000" i="1" smtClean="0">
                        <a:latin typeface="Cambria Math" panose="02040503050406030204" pitchFamily="18" charset="0"/>
                        <a:ea typeface="Cambria Math" panose="02040503050406030204" pitchFamily="18" charset="0"/>
                      </a:rPr>
                      <m:t>±</m:t>
                    </m:r>
                    <m:r>
                      <a:rPr lang="en-US" altLang="zh-CN" sz="2000" b="0" i="1" smtClean="0">
                        <a:latin typeface="Cambria Math" panose="02040503050406030204" pitchFamily="18" charset="0"/>
                        <a:ea typeface="Cambria Math" panose="02040503050406030204" pitchFamily="18" charset="0"/>
                      </a:rPr>
                      <m:t>20</m:t>
                    </m:r>
                    <m:r>
                      <m:rPr>
                        <m:sty m:val="p"/>
                      </m:rPr>
                      <a:rPr lang="en-US" altLang="zh-CN" sz="2000" b="0" i="0" smtClean="0">
                        <a:latin typeface="Cambria Math" panose="02040503050406030204" pitchFamily="18" charset="0"/>
                        <a:ea typeface="Cambria Math" panose="02040503050406030204" pitchFamily="18" charset="0"/>
                      </a:rPr>
                      <m:t>nA</m:t>
                    </m:r>
                  </m:oMath>
                </a14:m>
                <a:endParaRPr lang="en-US" altLang="zh-CN" sz="2000" dirty="0"/>
              </a:p>
            </p:txBody>
          </p:sp>
        </mc:Choice>
        <mc:Fallback xmlns="">
          <p:sp>
            <p:nvSpPr>
              <p:cNvPr id="64" name="文本框 63">
                <a:extLst>
                  <a:ext uri="{FF2B5EF4-FFF2-40B4-BE49-F238E27FC236}">
                    <a16:creationId xmlns:a16="http://schemas.microsoft.com/office/drawing/2014/main" id="{3F00CFE2-6157-4F48-B1A9-812966D35310}"/>
                  </a:ext>
                </a:extLst>
              </p:cNvPr>
              <p:cNvSpPr txBox="1">
                <a:spLocks noRot="1" noChangeAspect="1" noMove="1" noResize="1" noEditPoints="1" noAdjustHandles="1" noChangeArrowheads="1" noChangeShapeType="1" noTextEdit="1"/>
              </p:cNvSpPr>
              <p:nvPr/>
            </p:nvSpPr>
            <p:spPr>
              <a:xfrm>
                <a:off x="871696" y="5537544"/>
                <a:ext cx="10021645" cy="736099"/>
              </a:xfrm>
              <a:prstGeom prst="rect">
                <a:avLst/>
              </a:prstGeom>
              <a:blipFill>
                <a:blip r:embed="rId6"/>
                <a:stretch>
                  <a:fillRect l="-547" t="-1653" b="-14050"/>
                </a:stretch>
              </a:blipFill>
            </p:spPr>
            <p:txBody>
              <a:bodyPr/>
              <a:lstStyle/>
              <a:p>
                <a:r>
                  <a:rPr lang="zh-CN" altLang="en-US">
                    <a:noFill/>
                  </a:rPr>
                  <a:t> </a:t>
                </a:r>
              </a:p>
            </p:txBody>
          </p:sp>
        </mc:Fallback>
      </mc:AlternateContent>
      <p:grpSp>
        <p:nvGrpSpPr>
          <p:cNvPr id="65" name="组合 53">
            <a:extLst>
              <a:ext uri="{FF2B5EF4-FFF2-40B4-BE49-F238E27FC236}">
                <a16:creationId xmlns:a16="http://schemas.microsoft.com/office/drawing/2014/main" id="{8338F340-E7E7-4541-B700-AF6C0DD7376A}"/>
              </a:ext>
            </a:extLst>
          </p:cNvPr>
          <p:cNvGrpSpPr/>
          <p:nvPr/>
        </p:nvGrpSpPr>
        <p:grpSpPr>
          <a:xfrm>
            <a:off x="5628964" y="2555255"/>
            <a:ext cx="3454361" cy="1924144"/>
            <a:chOff x="2104043" y="2360173"/>
            <a:chExt cx="4784362" cy="2344507"/>
          </a:xfrm>
        </p:grpSpPr>
        <p:sp>
          <p:nvSpPr>
            <p:cNvPr id="66" name="矩形 54">
              <a:extLst>
                <a:ext uri="{FF2B5EF4-FFF2-40B4-BE49-F238E27FC236}">
                  <a16:creationId xmlns:a16="http://schemas.microsoft.com/office/drawing/2014/main" id="{325FED3D-403C-4A23-9E47-FC88E084B9BC}"/>
                </a:ext>
              </a:extLst>
            </p:cNvPr>
            <p:cNvSpPr/>
            <p:nvPr/>
          </p:nvSpPr>
          <p:spPr>
            <a:xfrm>
              <a:off x="2186815" y="3351461"/>
              <a:ext cx="175515" cy="1166186"/>
            </a:xfrm>
            <a:prstGeom prst="rect">
              <a:avLst/>
            </a:prstGeom>
            <a:pattFill prst="pct60">
              <a:fgClr>
                <a:schemeClr val="bg1">
                  <a:lumMod val="65000"/>
                </a:schemeClr>
              </a:fgClr>
              <a:bgClr>
                <a:schemeClr val="bg1"/>
              </a:bgClr>
            </a:pattFill>
            <a:ln>
              <a:solidFill>
                <a:schemeClr val="bg1">
                  <a:lumMod val="65000"/>
                </a:schemeClr>
              </a:solidFill>
            </a:ln>
          </p:spPr>
          <p:style>
            <a:lnRef idx="1">
              <a:schemeClr val="dk1"/>
            </a:lnRef>
            <a:fillRef idx="2">
              <a:schemeClr val="dk1"/>
            </a:fillRef>
            <a:effectRef idx="1">
              <a:schemeClr val="dk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67" name="矩形 55">
              <a:extLst>
                <a:ext uri="{FF2B5EF4-FFF2-40B4-BE49-F238E27FC236}">
                  <a16:creationId xmlns:a16="http://schemas.microsoft.com/office/drawing/2014/main" id="{96EFF92A-3E03-4D7E-8ED7-B1B2567E74DB}"/>
                </a:ext>
              </a:extLst>
            </p:cNvPr>
            <p:cNvSpPr/>
            <p:nvPr/>
          </p:nvSpPr>
          <p:spPr>
            <a:xfrm>
              <a:off x="6660827" y="3351461"/>
              <a:ext cx="190423" cy="1171646"/>
            </a:xfrm>
            <a:prstGeom prst="rect">
              <a:avLst/>
            </a:prstGeom>
            <a:pattFill prst="pct60">
              <a:fgClr>
                <a:schemeClr val="bg1">
                  <a:lumMod val="65000"/>
                </a:schemeClr>
              </a:fgClr>
              <a:bgClr>
                <a:schemeClr val="bg1"/>
              </a:bgClr>
            </a:pattFill>
            <a:ln>
              <a:solidFill>
                <a:schemeClr val="bg1">
                  <a:lumMod val="65000"/>
                </a:schemeClr>
              </a:solidFill>
            </a:ln>
          </p:spPr>
          <p:style>
            <a:lnRef idx="1">
              <a:schemeClr val="dk1"/>
            </a:lnRef>
            <a:fillRef idx="2">
              <a:schemeClr val="dk1"/>
            </a:fillRef>
            <a:effectRef idx="1">
              <a:schemeClr val="dk1"/>
            </a:effectRef>
            <a:fontRef idx="minor">
              <a:schemeClr val="dk1"/>
            </a:fontRef>
          </p:style>
          <p:txBody>
            <a:bodyPr rtlCol="0" anchor="ctr"/>
            <a:lstStyle>
              <a:defPPr>
                <a:defRPr lang="zh-CN"/>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cxnSp>
          <p:nvCxnSpPr>
            <p:cNvPr id="68" name="直接连接符 56">
              <a:extLst>
                <a:ext uri="{FF2B5EF4-FFF2-40B4-BE49-F238E27FC236}">
                  <a16:creationId xmlns:a16="http://schemas.microsoft.com/office/drawing/2014/main" id="{DE7F5DD8-568A-48FD-A501-E441094ECB2B}"/>
                </a:ext>
              </a:extLst>
            </p:cNvPr>
            <p:cNvCxnSpPr/>
            <p:nvPr/>
          </p:nvCxnSpPr>
          <p:spPr>
            <a:xfrm>
              <a:off x="2189819" y="4258676"/>
              <a:ext cx="4698586" cy="0"/>
            </a:xfrm>
            <a:prstGeom prst="line">
              <a:avLst/>
            </a:prstGeom>
            <a:ln w="19050">
              <a:solidFill>
                <a:schemeClr val="dk1"/>
              </a:solidFill>
              <a:prstDash val="dash"/>
            </a:ln>
          </p:spPr>
          <p:style>
            <a:lnRef idx="1">
              <a:schemeClr val="dk1"/>
            </a:lnRef>
            <a:fillRef idx="0">
              <a:schemeClr val="dk1"/>
            </a:fillRef>
            <a:effectRef idx="0">
              <a:schemeClr val="dk1"/>
            </a:effectRef>
            <a:fontRef idx="minor">
              <a:schemeClr val="tx1"/>
            </a:fontRef>
          </p:style>
        </p:cxnSp>
        <p:cxnSp>
          <p:nvCxnSpPr>
            <p:cNvPr id="69" name="直接连接符 57">
              <a:extLst>
                <a:ext uri="{FF2B5EF4-FFF2-40B4-BE49-F238E27FC236}">
                  <a16:creationId xmlns:a16="http://schemas.microsoft.com/office/drawing/2014/main" id="{42268715-74F7-447A-9C2C-C2C4AEEE37BD}"/>
                </a:ext>
              </a:extLst>
            </p:cNvPr>
            <p:cNvCxnSpPr/>
            <p:nvPr/>
          </p:nvCxnSpPr>
          <p:spPr>
            <a:xfrm>
              <a:off x="2189817" y="3802843"/>
              <a:ext cx="4698588" cy="0"/>
            </a:xfrm>
            <a:prstGeom prst="line">
              <a:avLst/>
            </a:prstGeom>
            <a:ln w="19050">
              <a:solidFill>
                <a:schemeClr val="dk1"/>
              </a:solidFill>
              <a:prstDash val="dash"/>
            </a:ln>
          </p:spPr>
          <p:style>
            <a:lnRef idx="1">
              <a:schemeClr val="dk1"/>
            </a:lnRef>
            <a:fillRef idx="0">
              <a:schemeClr val="dk1"/>
            </a:fillRef>
            <a:effectRef idx="0">
              <a:schemeClr val="dk1"/>
            </a:effectRef>
            <a:fontRef idx="minor">
              <a:schemeClr val="tx1"/>
            </a:fontRef>
          </p:style>
        </p:cxnSp>
        <p:sp>
          <p:nvSpPr>
            <p:cNvPr id="70" name="矩形 58">
              <a:extLst>
                <a:ext uri="{FF2B5EF4-FFF2-40B4-BE49-F238E27FC236}">
                  <a16:creationId xmlns:a16="http://schemas.microsoft.com/office/drawing/2014/main" id="{5A23B19F-83D2-430A-8024-FB6E923B70E1}"/>
                </a:ext>
              </a:extLst>
            </p:cNvPr>
            <p:cNvSpPr/>
            <p:nvPr/>
          </p:nvSpPr>
          <p:spPr>
            <a:xfrm>
              <a:off x="2189320" y="4517646"/>
              <a:ext cx="4661931" cy="187034"/>
            </a:xfrm>
            <a:prstGeom prst="rect">
              <a:avLst/>
            </a:prstGeom>
            <a:pattFill prst="pct75">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51435" tIns="25718" rIns="51435" bIns="257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bg2">
                    <a:lumMod val="75000"/>
                  </a:schemeClr>
                </a:solidFill>
                <a:latin typeface="Times New Roman" panose="02020603050405020304" pitchFamily="18" charset="0"/>
                <a:cs typeface="Times New Roman" panose="02020603050405020304" pitchFamily="18" charset="0"/>
              </a:endParaRPr>
            </a:p>
          </p:txBody>
        </p:sp>
        <p:cxnSp>
          <p:nvCxnSpPr>
            <p:cNvPr id="71" name="直接连接符 59">
              <a:extLst>
                <a:ext uri="{FF2B5EF4-FFF2-40B4-BE49-F238E27FC236}">
                  <a16:creationId xmlns:a16="http://schemas.microsoft.com/office/drawing/2014/main" id="{DFC40880-05F4-4936-9E8F-E6CCF8FB61C2}"/>
                </a:ext>
              </a:extLst>
            </p:cNvPr>
            <p:cNvCxnSpPr/>
            <p:nvPr/>
          </p:nvCxnSpPr>
          <p:spPr>
            <a:xfrm>
              <a:off x="2189817" y="2722450"/>
              <a:ext cx="4698588" cy="0"/>
            </a:xfrm>
            <a:prstGeom prst="line">
              <a:avLst/>
            </a:prstGeom>
            <a:ln>
              <a:solidFill>
                <a:schemeClr val="dk1"/>
              </a:solidFill>
            </a:ln>
          </p:spPr>
          <p:style>
            <a:lnRef idx="3">
              <a:schemeClr val="dk1"/>
            </a:lnRef>
            <a:fillRef idx="0">
              <a:schemeClr val="dk1"/>
            </a:fillRef>
            <a:effectRef idx="2">
              <a:schemeClr val="dk1"/>
            </a:effectRef>
            <a:fontRef idx="minor">
              <a:schemeClr val="tx1"/>
            </a:fontRef>
          </p:style>
        </p:cxnSp>
        <p:sp>
          <p:nvSpPr>
            <p:cNvPr id="72" name="文本框 28">
              <a:extLst>
                <a:ext uri="{FF2B5EF4-FFF2-40B4-BE49-F238E27FC236}">
                  <a16:creationId xmlns:a16="http://schemas.microsoft.com/office/drawing/2014/main" id="{EC8D4A25-B001-4B16-909F-C95D61A1E16D}"/>
                </a:ext>
              </a:extLst>
            </p:cNvPr>
            <p:cNvSpPr txBox="1"/>
            <p:nvPr/>
          </p:nvSpPr>
          <p:spPr>
            <a:xfrm>
              <a:off x="2104043" y="2360173"/>
              <a:ext cx="3094214" cy="45001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Drift cathode (-HV) </a:t>
              </a:r>
              <a:endParaRPr lang="zh-CN" altLang="en-US" dirty="0">
                <a:latin typeface="Times New Roman" panose="02020603050405020304" pitchFamily="18" charset="0"/>
                <a:cs typeface="Times New Roman" panose="02020603050405020304" pitchFamily="18" charset="0"/>
              </a:endParaRPr>
            </a:p>
          </p:txBody>
        </p:sp>
        <p:grpSp>
          <p:nvGrpSpPr>
            <p:cNvPr id="73" name="组合 61">
              <a:extLst>
                <a:ext uri="{FF2B5EF4-FFF2-40B4-BE49-F238E27FC236}">
                  <a16:creationId xmlns:a16="http://schemas.microsoft.com/office/drawing/2014/main" id="{B9B74C63-8E9A-4002-B511-4B469576D5C6}"/>
                </a:ext>
              </a:extLst>
            </p:cNvPr>
            <p:cNvGrpSpPr/>
            <p:nvPr/>
          </p:nvGrpSpPr>
          <p:grpSpPr>
            <a:xfrm>
              <a:off x="2436572" y="4463623"/>
              <a:ext cx="4153502" cy="55089"/>
              <a:chOff x="2461456" y="5132611"/>
              <a:chExt cx="4418564" cy="107128"/>
            </a:xfrm>
            <a:pattFill prst="pct90">
              <a:fgClr>
                <a:schemeClr val="accent4"/>
              </a:fgClr>
              <a:bgClr>
                <a:schemeClr val="bg1"/>
              </a:bgClr>
            </a:pattFill>
          </p:grpSpPr>
          <p:sp>
            <p:nvSpPr>
              <p:cNvPr id="74" name="矩形 62">
                <a:extLst>
                  <a:ext uri="{FF2B5EF4-FFF2-40B4-BE49-F238E27FC236}">
                    <a16:creationId xmlns:a16="http://schemas.microsoft.com/office/drawing/2014/main" id="{922B595D-2188-4443-8948-319CD276D423}"/>
                  </a:ext>
                </a:extLst>
              </p:cNvPr>
              <p:cNvSpPr/>
              <p:nvPr/>
            </p:nvSpPr>
            <p:spPr>
              <a:xfrm>
                <a:off x="2461456" y="5132614"/>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75" name="矩形 63">
                <a:extLst>
                  <a:ext uri="{FF2B5EF4-FFF2-40B4-BE49-F238E27FC236}">
                    <a16:creationId xmlns:a16="http://schemas.microsoft.com/office/drawing/2014/main" id="{DED3248E-C501-4FA3-A088-DB2041182157}"/>
                  </a:ext>
                </a:extLst>
              </p:cNvPr>
              <p:cNvSpPr/>
              <p:nvPr/>
            </p:nvSpPr>
            <p:spPr>
              <a:xfrm>
                <a:off x="3028950" y="5132613"/>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76" name="矩形 64">
                <a:extLst>
                  <a:ext uri="{FF2B5EF4-FFF2-40B4-BE49-F238E27FC236}">
                    <a16:creationId xmlns:a16="http://schemas.microsoft.com/office/drawing/2014/main" id="{40AF6836-2F7E-427B-ABA2-54B2800BC0F3}"/>
                  </a:ext>
                </a:extLst>
              </p:cNvPr>
              <p:cNvSpPr/>
              <p:nvPr/>
            </p:nvSpPr>
            <p:spPr>
              <a:xfrm>
                <a:off x="3596444" y="5132613"/>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77" name="矩形 65">
                <a:extLst>
                  <a:ext uri="{FF2B5EF4-FFF2-40B4-BE49-F238E27FC236}">
                    <a16:creationId xmlns:a16="http://schemas.microsoft.com/office/drawing/2014/main" id="{C86E2081-B5B1-4EFA-9810-2ED8056629FC}"/>
                  </a:ext>
                </a:extLst>
              </p:cNvPr>
              <p:cNvSpPr/>
              <p:nvPr/>
            </p:nvSpPr>
            <p:spPr>
              <a:xfrm>
                <a:off x="4163938" y="5132612"/>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78" name="矩形 66">
                <a:extLst>
                  <a:ext uri="{FF2B5EF4-FFF2-40B4-BE49-F238E27FC236}">
                    <a16:creationId xmlns:a16="http://schemas.microsoft.com/office/drawing/2014/main" id="{4D5F27B1-9725-4A57-BAD4-14C356B42E84}"/>
                  </a:ext>
                </a:extLst>
              </p:cNvPr>
              <p:cNvSpPr/>
              <p:nvPr/>
            </p:nvSpPr>
            <p:spPr>
              <a:xfrm>
                <a:off x="4731432" y="5132612"/>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79" name="矩形 67">
                <a:extLst>
                  <a:ext uri="{FF2B5EF4-FFF2-40B4-BE49-F238E27FC236}">
                    <a16:creationId xmlns:a16="http://schemas.microsoft.com/office/drawing/2014/main" id="{368A9A7F-6721-406E-810B-DBA271852EE4}"/>
                  </a:ext>
                </a:extLst>
              </p:cNvPr>
              <p:cNvSpPr/>
              <p:nvPr/>
            </p:nvSpPr>
            <p:spPr>
              <a:xfrm>
                <a:off x="5298926" y="5132611"/>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80" name="矩形 68">
                <a:extLst>
                  <a:ext uri="{FF2B5EF4-FFF2-40B4-BE49-F238E27FC236}">
                    <a16:creationId xmlns:a16="http://schemas.microsoft.com/office/drawing/2014/main" id="{0418C4C9-52B0-4764-A4DF-5DDDE9E7181C}"/>
                  </a:ext>
                </a:extLst>
              </p:cNvPr>
              <p:cNvSpPr/>
              <p:nvPr/>
            </p:nvSpPr>
            <p:spPr>
              <a:xfrm>
                <a:off x="5863339" y="5134590"/>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sp>
            <p:nvSpPr>
              <p:cNvPr id="81" name="矩形 69">
                <a:extLst>
                  <a:ext uri="{FF2B5EF4-FFF2-40B4-BE49-F238E27FC236}">
                    <a16:creationId xmlns:a16="http://schemas.microsoft.com/office/drawing/2014/main" id="{C1853E2D-67E1-4443-8D56-43AFADA0728E}"/>
                  </a:ext>
                </a:extLst>
              </p:cNvPr>
              <p:cNvSpPr/>
              <p:nvPr/>
            </p:nvSpPr>
            <p:spPr>
              <a:xfrm>
                <a:off x="6430833" y="5134589"/>
                <a:ext cx="449187" cy="105149"/>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Times New Roman" panose="02020603050405020304" pitchFamily="18" charset="0"/>
                  <a:cs typeface="Times New Roman" panose="02020603050405020304" pitchFamily="18" charset="0"/>
                </a:endParaRPr>
              </a:p>
            </p:txBody>
          </p:sp>
        </p:grpSp>
      </p:grpSp>
      <p:cxnSp>
        <p:nvCxnSpPr>
          <p:cNvPr id="82" name="直接箭头连接符 70">
            <a:extLst>
              <a:ext uri="{FF2B5EF4-FFF2-40B4-BE49-F238E27FC236}">
                <a16:creationId xmlns:a16="http://schemas.microsoft.com/office/drawing/2014/main" id="{91D896E2-FDBD-4835-B1AB-9317F4EBF56F}"/>
              </a:ext>
            </a:extLst>
          </p:cNvPr>
          <p:cNvCxnSpPr>
            <a:cxnSpLocks/>
          </p:cNvCxnSpPr>
          <p:nvPr/>
        </p:nvCxnSpPr>
        <p:spPr>
          <a:xfrm>
            <a:off x="6094505" y="4317590"/>
            <a:ext cx="0" cy="517482"/>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83" name="文本框 28">
            <a:extLst>
              <a:ext uri="{FF2B5EF4-FFF2-40B4-BE49-F238E27FC236}">
                <a16:creationId xmlns:a16="http://schemas.microsoft.com/office/drawing/2014/main" id="{8B3959E8-B4D0-468D-8F9C-93C707E6A057}"/>
              </a:ext>
            </a:extLst>
          </p:cNvPr>
          <p:cNvSpPr txBox="1"/>
          <p:nvPr/>
        </p:nvSpPr>
        <p:spPr>
          <a:xfrm>
            <a:off x="6420529" y="3042163"/>
            <a:ext cx="1867665"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Pre-mesh (-HV)</a:t>
            </a:r>
            <a:endParaRPr lang="zh-CN" altLang="en-US" dirty="0">
              <a:latin typeface="Times New Roman" panose="02020603050405020304" pitchFamily="18" charset="0"/>
              <a:cs typeface="Times New Roman" panose="02020603050405020304" pitchFamily="18" charset="0"/>
            </a:endParaRPr>
          </a:p>
        </p:txBody>
      </p:sp>
      <p:sp>
        <p:nvSpPr>
          <p:cNvPr id="84" name="文本框 28">
            <a:extLst>
              <a:ext uri="{FF2B5EF4-FFF2-40B4-BE49-F238E27FC236}">
                <a16:creationId xmlns:a16="http://schemas.microsoft.com/office/drawing/2014/main" id="{D51AB2AE-F8BF-4FFE-B04F-FA0751383C3F}"/>
              </a:ext>
            </a:extLst>
          </p:cNvPr>
          <p:cNvSpPr txBox="1"/>
          <p:nvPr/>
        </p:nvSpPr>
        <p:spPr>
          <a:xfrm>
            <a:off x="6420253" y="3403840"/>
            <a:ext cx="1775382"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Sec-mesh (-HV)</a:t>
            </a:r>
            <a:endParaRPr lang="zh-CN" altLang="en-US" dirty="0">
              <a:latin typeface="Times New Roman" panose="02020603050405020304" pitchFamily="18" charset="0"/>
              <a:cs typeface="Times New Roman" panose="02020603050405020304" pitchFamily="18" charset="0"/>
            </a:endParaRPr>
          </a:p>
        </p:txBody>
      </p:sp>
      <p:sp>
        <p:nvSpPr>
          <p:cNvPr id="85" name="文本框 28">
            <a:extLst>
              <a:ext uri="{FF2B5EF4-FFF2-40B4-BE49-F238E27FC236}">
                <a16:creationId xmlns:a16="http://schemas.microsoft.com/office/drawing/2014/main" id="{2E61DB7A-7360-4F3D-BACA-AA4B9FB9EFCF}"/>
              </a:ext>
            </a:extLst>
          </p:cNvPr>
          <p:cNvSpPr txBox="1"/>
          <p:nvPr/>
        </p:nvSpPr>
        <p:spPr>
          <a:xfrm>
            <a:off x="6418657" y="4465814"/>
            <a:ext cx="170930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Anode  (0V)</a:t>
            </a:r>
            <a:endParaRPr lang="zh-CN" altLang="en-US" dirty="0">
              <a:latin typeface="Times New Roman" panose="02020603050405020304" pitchFamily="18" charset="0"/>
              <a:cs typeface="Times New Roman" panose="02020603050405020304" pitchFamily="18" charset="0"/>
            </a:endParaRPr>
          </a:p>
        </p:txBody>
      </p:sp>
      <p:cxnSp>
        <p:nvCxnSpPr>
          <p:cNvPr id="86" name="直接连接符 57">
            <a:extLst>
              <a:ext uri="{FF2B5EF4-FFF2-40B4-BE49-F238E27FC236}">
                <a16:creationId xmlns:a16="http://schemas.microsoft.com/office/drawing/2014/main" id="{D9C60C7D-7A01-42D9-8F23-7D71D5A2D3D2}"/>
              </a:ext>
            </a:extLst>
          </p:cNvPr>
          <p:cNvCxnSpPr>
            <a:cxnSpLocks/>
            <a:stCxn id="66" idx="0"/>
            <a:endCxn id="67" idx="0"/>
          </p:cNvCxnSpPr>
          <p:nvPr/>
        </p:nvCxnSpPr>
        <p:spPr>
          <a:xfrm>
            <a:off x="5752088" y="3368808"/>
            <a:ext cx="3235667" cy="0"/>
          </a:xfrm>
          <a:prstGeom prst="line">
            <a:avLst/>
          </a:prstGeom>
          <a:ln w="19050">
            <a:solidFill>
              <a:schemeClr val="dk1"/>
            </a:solidFill>
            <a:prstDash val="dash"/>
          </a:ln>
        </p:spPr>
        <p:style>
          <a:lnRef idx="1">
            <a:schemeClr val="dk1"/>
          </a:lnRef>
          <a:fillRef idx="0">
            <a:schemeClr val="dk1"/>
          </a:fillRef>
          <a:effectRef idx="0">
            <a:schemeClr val="dk1"/>
          </a:effectRef>
          <a:fontRef idx="minor">
            <a:schemeClr val="tx1"/>
          </a:fontRef>
        </p:style>
      </p:cxnSp>
      <p:sp>
        <p:nvSpPr>
          <p:cNvPr id="87" name="文本框 86">
            <a:extLst>
              <a:ext uri="{FF2B5EF4-FFF2-40B4-BE49-F238E27FC236}">
                <a16:creationId xmlns:a16="http://schemas.microsoft.com/office/drawing/2014/main" id="{203779D7-AE11-458B-AE12-E15984AF1100}"/>
              </a:ext>
            </a:extLst>
          </p:cNvPr>
          <p:cNvSpPr txBox="1"/>
          <p:nvPr/>
        </p:nvSpPr>
        <p:spPr>
          <a:xfrm>
            <a:off x="6425698" y="3780785"/>
            <a:ext cx="187773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Times New Roman" panose="02020603050405020304" pitchFamily="18" charset="0"/>
                <a:cs typeface="Times New Roman" panose="02020603050405020304" pitchFamily="18" charset="0"/>
              </a:rPr>
              <a:t>Ter-mesh (-HV)</a:t>
            </a:r>
            <a:endParaRPr lang="zh-CN" altLang="en-US" dirty="0">
              <a:latin typeface="Times New Roman" panose="02020603050405020304" pitchFamily="18" charset="0"/>
              <a:cs typeface="Times New Roman" panose="02020603050405020304" pitchFamily="18" charset="0"/>
            </a:endParaRPr>
          </a:p>
        </p:txBody>
      </p:sp>
      <p:sp>
        <p:nvSpPr>
          <p:cNvPr id="56" name="页脚占位符 4">
            <a:extLst>
              <a:ext uri="{FF2B5EF4-FFF2-40B4-BE49-F238E27FC236}">
                <a16:creationId xmlns:a16="http://schemas.microsoft.com/office/drawing/2014/main" id="{65AB5723-7234-421C-902A-709EE5B432E6}"/>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spTree>
    <p:extLst>
      <p:ext uri="{BB962C8B-B14F-4D97-AF65-F5344CB8AC3E}">
        <p14:creationId xmlns:p14="http://schemas.microsoft.com/office/powerpoint/2010/main" val="956000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065800D-0A62-44B3-897E-7DE9FFDAAA19}"/>
              </a:ext>
            </a:extLst>
          </p:cNvPr>
          <p:cNvSpPr>
            <a:spLocks noGrp="1"/>
          </p:cNvSpPr>
          <p:nvPr>
            <p:ph type="title"/>
          </p:nvPr>
        </p:nvSpPr>
        <p:spPr/>
        <p:txBody>
          <a:bodyPr/>
          <a:lstStyle/>
          <a:p>
            <a:r>
              <a:rPr lang="en-US" altLang="zh-CN" dirty="0"/>
              <a:t>IBF Ratio</a:t>
            </a:r>
            <a:endParaRPr lang="zh-CN" altLang="en-US" dirty="0"/>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635683EB-B6EE-49B0-BB16-EBACEAE09B93}"/>
                  </a:ext>
                </a:extLst>
              </p:cNvPr>
              <p:cNvSpPr>
                <a:spLocks noGrp="1"/>
              </p:cNvSpPr>
              <p:nvPr>
                <p:ph idx="1"/>
              </p:nvPr>
            </p:nvSpPr>
            <p:spPr/>
            <p:txBody>
              <a:bodyPr>
                <a:normAutofit/>
              </a:bodyPr>
              <a:lstStyle/>
              <a:p>
                <a:r>
                  <a:rPr lang="en-US" altLang="zh-CN" sz="2400" dirty="0"/>
                  <a:t>IBF ratio down to </a:t>
                </a:r>
                <a14:m>
                  <m:oMath xmlns:m="http://schemas.openxmlformats.org/officeDocument/2006/math">
                    <m:r>
                      <a:rPr lang="en-US" altLang="zh-CN" sz="2400" b="1" i="0" smtClean="0">
                        <a:solidFill>
                          <a:srgbClr val="C00000"/>
                        </a:solidFill>
                        <a:latin typeface="Cambria Math" panose="02040503050406030204" pitchFamily="18" charset="0"/>
                      </a:rPr>
                      <m:t>~</m:t>
                    </m:r>
                    <m:sSup>
                      <m:sSupPr>
                        <m:ctrlPr>
                          <a:rPr lang="en-US" altLang="zh-CN" sz="2400" b="1" i="1">
                            <a:solidFill>
                              <a:srgbClr val="C00000"/>
                            </a:solidFill>
                            <a:latin typeface="Cambria Math" panose="02040503050406030204" pitchFamily="18" charset="0"/>
                          </a:rPr>
                        </m:ctrlPr>
                      </m:sSupPr>
                      <m:e>
                        <m:r>
                          <a:rPr lang="en-US" altLang="zh-CN" sz="2400" b="1" i="1">
                            <a:solidFill>
                              <a:srgbClr val="C00000"/>
                            </a:solidFill>
                            <a:latin typeface="Cambria Math" panose="02040503050406030204" pitchFamily="18" charset="0"/>
                          </a:rPr>
                          <m:t>𝟑</m:t>
                        </m:r>
                        <m:r>
                          <a:rPr lang="en-US" altLang="zh-CN" sz="2400" b="1" i="1">
                            <a:solidFill>
                              <a:srgbClr val="C00000"/>
                            </a:solidFill>
                            <a:latin typeface="Cambria Math" panose="02040503050406030204" pitchFamily="18" charset="0"/>
                          </a:rPr>
                          <m:t>×</m:t>
                        </m:r>
                        <m:r>
                          <a:rPr lang="en-US" altLang="zh-CN" sz="2400" b="1" i="1">
                            <a:solidFill>
                              <a:srgbClr val="C00000"/>
                            </a:solidFill>
                            <a:latin typeface="Cambria Math" panose="02040503050406030204" pitchFamily="18" charset="0"/>
                          </a:rPr>
                          <m:t>𝟏𝟎</m:t>
                        </m:r>
                      </m:e>
                      <m:sup>
                        <m:r>
                          <a:rPr lang="en-US" altLang="zh-CN" sz="2400" b="1" i="1">
                            <a:solidFill>
                              <a:srgbClr val="C00000"/>
                            </a:solidFill>
                            <a:latin typeface="Cambria Math" panose="02040503050406030204" pitchFamily="18" charset="0"/>
                          </a:rPr>
                          <m:t>−</m:t>
                        </m:r>
                        <m:r>
                          <a:rPr lang="en-US" altLang="zh-CN" sz="2400" b="1" i="1">
                            <a:solidFill>
                              <a:srgbClr val="C00000"/>
                            </a:solidFill>
                            <a:latin typeface="Cambria Math" panose="02040503050406030204" pitchFamily="18" charset="0"/>
                          </a:rPr>
                          <m:t>𝟓</m:t>
                        </m:r>
                      </m:sup>
                    </m:sSup>
                  </m:oMath>
                </a14:m>
                <a:r>
                  <a:rPr lang="en-US" altLang="zh-CN" sz="2400" dirty="0">
                    <a:solidFill>
                      <a:srgbClr val="C00000"/>
                    </a:solidFill>
                  </a:rPr>
                  <a:t> </a:t>
                </a:r>
                <a:r>
                  <a:rPr lang="en-US" altLang="zh-CN" sz="2400" dirty="0"/>
                  <a:t>at a PA voltage of 450V</a:t>
                </a:r>
              </a:p>
              <a:p>
                <a:pPr>
                  <a:buFont typeface="Wingdings" panose="05000000000000000000" pitchFamily="2" charset="2"/>
                  <a:buChar char="ü"/>
                </a:pPr>
                <a:r>
                  <a:rPr lang="en-US" altLang="zh-CN" sz="2400" dirty="0"/>
                  <a:t>~One order of magnitude better than that of DMM</a:t>
                </a:r>
                <a:endParaRPr lang="zh-CN" altLang="en-US" sz="2400" dirty="0"/>
              </a:p>
            </p:txBody>
          </p:sp>
        </mc:Choice>
        <mc:Fallback xmlns="">
          <p:sp>
            <p:nvSpPr>
              <p:cNvPr id="3" name="内容占位符 2">
                <a:extLst>
                  <a:ext uri="{FF2B5EF4-FFF2-40B4-BE49-F238E27FC236}">
                    <a16:creationId xmlns:a16="http://schemas.microsoft.com/office/drawing/2014/main" id="{635683EB-B6EE-49B0-BB16-EBACEAE09B93}"/>
                  </a:ext>
                </a:extLst>
              </p:cNvPr>
              <p:cNvSpPr>
                <a:spLocks noGrp="1" noRot="1" noChangeAspect="1" noMove="1" noResize="1" noEditPoints="1" noAdjustHandles="1" noChangeArrowheads="1" noChangeShapeType="1" noTextEdit="1"/>
              </p:cNvSpPr>
              <p:nvPr>
                <p:ph idx="1"/>
              </p:nvPr>
            </p:nvSpPr>
            <p:spPr>
              <a:blipFill>
                <a:blip r:embed="rId3"/>
                <a:stretch>
                  <a:fillRect l="-812" t="-1391"/>
                </a:stretch>
              </a:blipFill>
            </p:spPr>
            <p:txBody>
              <a:bodyPr/>
              <a:lstStyle/>
              <a:p>
                <a:r>
                  <a:rPr lang="zh-CN" altLang="en-US">
                    <a:noFill/>
                  </a:rPr>
                  <a:t> </a:t>
                </a:r>
              </a:p>
            </p:txBody>
          </p:sp>
        </mc:Fallback>
      </mc:AlternateContent>
      <p:sp>
        <p:nvSpPr>
          <p:cNvPr id="4" name="灯片编号占位符 3">
            <a:extLst>
              <a:ext uri="{FF2B5EF4-FFF2-40B4-BE49-F238E27FC236}">
                <a16:creationId xmlns:a16="http://schemas.microsoft.com/office/drawing/2014/main" id="{41E55B8D-1666-4A28-A887-6905FCEEC67D}"/>
              </a:ext>
            </a:extLst>
          </p:cNvPr>
          <p:cNvSpPr>
            <a:spLocks noGrp="1"/>
          </p:cNvSpPr>
          <p:nvPr>
            <p:ph type="sldNum" sz="quarter" idx="12"/>
          </p:nvPr>
        </p:nvSpPr>
        <p:spPr/>
        <p:txBody>
          <a:bodyPr/>
          <a:lstStyle/>
          <a:p>
            <a:fld id="{B06D7320-D43C-4581-9702-3086503425F3}" type="slidenum">
              <a:rPr lang="zh-CN" altLang="en-US" smtClean="0"/>
              <a:t>9</a:t>
            </a:fld>
            <a:endParaRPr lang="zh-CN" altLang="en-US"/>
          </a:p>
        </p:txBody>
      </p:sp>
      <p:pic>
        <p:nvPicPr>
          <p:cNvPr id="6" name="图片 5">
            <a:extLst>
              <a:ext uri="{FF2B5EF4-FFF2-40B4-BE49-F238E27FC236}">
                <a16:creationId xmlns:a16="http://schemas.microsoft.com/office/drawing/2014/main" id="{80D668D8-B5EE-4190-942A-147A1A440E88}"/>
              </a:ext>
            </a:extLst>
          </p:cNvPr>
          <p:cNvPicPr>
            <a:picLocks noChangeAspect="1"/>
          </p:cNvPicPr>
          <p:nvPr/>
        </p:nvPicPr>
        <p:blipFill>
          <a:blip r:embed="rId4"/>
          <a:stretch>
            <a:fillRect/>
          </a:stretch>
        </p:blipFill>
        <p:spPr>
          <a:xfrm>
            <a:off x="1834593" y="2196957"/>
            <a:ext cx="5732806" cy="4393419"/>
          </a:xfrm>
          <a:prstGeom prst="rect">
            <a:avLst/>
          </a:prstGeom>
        </p:spPr>
      </p:pic>
      <p:sp>
        <p:nvSpPr>
          <p:cNvPr id="8" name="页脚占位符 4">
            <a:extLst>
              <a:ext uri="{FF2B5EF4-FFF2-40B4-BE49-F238E27FC236}">
                <a16:creationId xmlns:a16="http://schemas.microsoft.com/office/drawing/2014/main" id="{250CDB62-5FA2-4F0A-BE25-C14DF1C173C9}"/>
              </a:ext>
            </a:extLst>
          </p:cNvPr>
          <p:cNvSpPr txBox="1">
            <a:spLocks/>
          </p:cNvSpPr>
          <p:nvPr/>
        </p:nvSpPr>
        <p:spPr>
          <a:xfrm>
            <a:off x="2860194" y="6507248"/>
            <a:ext cx="6471611" cy="365125"/>
          </a:xfrm>
          <a:prstGeom prst="rect">
            <a:avLst/>
          </a:prstGeom>
        </p:spPr>
        <p:txBody>
          <a:bodyPr vert="horz" lIns="91440" tIns="45720" rIns="91440" bIns="45720" rtlCol="0" anchor="ctr"/>
          <a:lstStyle>
            <a:defPPr>
              <a:defRPr lang="zh-CN"/>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a:solidFill>
                  <a:schemeClr val="bg1">
                    <a:lumMod val="95000"/>
                  </a:schemeClr>
                </a:solidFill>
              </a:rPr>
              <a:t>Kunyu Liang</a:t>
            </a:r>
            <a:endParaRPr lang="zh-CN" altLang="en-US" sz="2400" dirty="0">
              <a:solidFill>
                <a:schemeClr val="bg1">
                  <a:lumMod val="95000"/>
                </a:schemeClr>
              </a:solidFill>
            </a:endParaRPr>
          </a:p>
        </p:txBody>
      </p:sp>
    </p:spTree>
    <p:extLst>
      <p:ext uri="{BB962C8B-B14F-4D97-AF65-F5344CB8AC3E}">
        <p14:creationId xmlns:p14="http://schemas.microsoft.com/office/powerpoint/2010/main" val="2995813577"/>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16975</TotalTime>
  <Words>2428</Words>
  <Application>Microsoft Office PowerPoint</Application>
  <PresentationFormat>宽屏</PresentationFormat>
  <Paragraphs>263</Paragraphs>
  <Slides>19</Slides>
  <Notes>17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-apple-system</vt:lpstr>
      <vt:lpstr>等线</vt:lpstr>
      <vt:lpstr>等线 Light</vt:lpstr>
      <vt:lpstr>Arial</vt:lpstr>
      <vt:lpstr>Cambria Math</vt:lpstr>
      <vt:lpstr>Times New Roman</vt:lpstr>
      <vt:lpstr>Wingdings</vt:lpstr>
      <vt:lpstr>Office 主题​​</vt:lpstr>
      <vt:lpstr>TMM: Triple MicroMegas with ultra-low ion backflow for gaseous photon detectors sensitive to visible light</vt:lpstr>
      <vt:lpstr>Outline</vt:lpstr>
      <vt:lpstr>Motivation: GPD</vt:lpstr>
      <vt:lpstr>Motivation: Challenges</vt:lpstr>
      <vt:lpstr>TMM Design</vt:lpstr>
      <vt:lpstr>TMM Fabrication</vt:lpstr>
      <vt:lpstr>Gas Gain</vt:lpstr>
      <vt:lpstr>IBF measurement</vt:lpstr>
      <vt:lpstr>IBF Ratio</vt:lpstr>
      <vt:lpstr>Optimization for Electron Collection</vt:lpstr>
      <vt:lpstr>Various SA Voltage</vt:lpstr>
      <vt:lpstr>Energy resolution of TMM2</vt:lpstr>
      <vt:lpstr>Effect on IBF </vt:lpstr>
      <vt:lpstr>Single Photon-Electron Response</vt:lpstr>
      <vt:lpstr>Summary</vt:lpstr>
      <vt:lpstr>Summary</vt:lpstr>
      <vt:lpstr>backup</vt:lpstr>
      <vt:lpstr>Backup</vt:lpstr>
      <vt:lpstr>IBF Measurement with Laser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Triple micro-mesh gaseous structure for low ion backflow application</dc:title>
  <dc:creator>lky</dc:creator>
  <cp:lastModifiedBy>lky</cp:lastModifiedBy>
  <cp:revision>169</cp:revision>
  <dcterms:created xsi:type="dcterms:W3CDTF">2022-11-25T06:54:10Z</dcterms:created>
  <dcterms:modified xsi:type="dcterms:W3CDTF">2022-12-13T03:44:28Z</dcterms:modified>
</cp:coreProperties>
</file>