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ppt/notesSlides/_rels/notesSlide3.xml.rels" ContentType="application/vnd.openxmlformats-package.relationships+xml"/>
  <Override PartName="/ppt/notesSlides/_rels/notesSlide2.xml.rels" ContentType="application/vnd.openxmlformats-package.relationships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_rels/presentation.xml.rels" ContentType="application/vnd.openxmlformats-package.relationships+xml"/>
  <Override PartName="/ppt/media/image2.png" ContentType="image/png"/>
  <Override PartName="/ppt/media/image1.png" ContentType="image/png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notesMasterIdLst>
    <p:notesMasterId r:id="rId3"/>
  </p:notesMasterIdLst>
  <p:sldIdLst>
    <p:sldId id="256" r:id="rId4"/>
    <p:sldId id="257" r:id="rId5"/>
    <p:sldId id="258" r:id="rId6"/>
  </p:sldIdLst>
  <p:sldSz cx="10080625" cy="567055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lt-LT" sz="4400" spc="-1" strike="noStrike">
                <a:latin typeface="Arial"/>
              </a:rPr>
              <a:t>Click to move the slide</a:t>
            </a:r>
            <a:endParaRPr b="0" lang="lt-LT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/>
          <a:p>
            <a:r>
              <a:rPr b="0" lang="lt-LT" sz="2000" spc="-1" strike="noStrike">
                <a:latin typeface="Arial"/>
              </a:rPr>
              <a:t>Click to edit the notes format</a:t>
            </a:r>
            <a:endParaRPr b="0" lang="lt-LT" sz="2000" spc="-1" strike="noStrike">
              <a:latin typeface="Arial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r>
              <a:rPr b="0" lang="lt-LT" sz="1400" spc="-1" strike="noStrike">
                <a:latin typeface="Times New Roman"/>
              </a:rPr>
              <a:t>&lt;header&gt;</a:t>
            </a:r>
            <a:endParaRPr b="0" lang="lt-LT" sz="1400" spc="-1" strike="noStrike"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pPr algn="r"/>
            <a:r>
              <a:rPr b="0" lang="lt-LT" sz="1400" spc="-1" strike="noStrike">
                <a:latin typeface="Times New Roman"/>
              </a:rPr>
              <a:t>&lt;date/time&gt;</a:t>
            </a:r>
            <a:endParaRPr b="0" lang="lt-LT" sz="1400" spc="-1" strike="noStrike"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r>
              <a:rPr b="0" lang="lt-LT" sz="1400" spc="-1" strike="noStrike">
                <a:latin typeface="Times New Roman"/>
              </a:rPr>
              <a:t>&lt;footer&gt;</a:t>
            </a:r>
            <a:endParaRPr b="0" lang="lt-LT" sz="1400" spc="-1" strike="noStrike">
              <a:latin typeface="Times New Roman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pPr algn="r"/>
            <a:fld id="{C607F59D-CE1E-49D8-A7F7-DAF4D3CEBB70}" type="slidenum">
              <a:rPr b="0" lang="lt-LT" sz="1400" spc="-1" strike="noStrike">
                <a:latin typeface="Times New Roman"/>
              </a:rPr>
              <a:t>&lt;number&gt;</a:t>
            </a:fld>
            <a:endParaRPr b="0" lang="lt-LT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5840" cy="4007520"/>
          </a:xfrm>
          <a:prstGeom prst="rect">
            <a:avLst/>
          </a:prstGeom>
        </p:spPr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6200" cy="4809960"/>
          </a:xfrm>
          <a:prstGeom prst="rect">
            <a:avLst/>
          </a:prstGeom>
        </p:spPr>
        <p:txBody>
          <a:bodyPr lIns="0" rIns="0" tIns="0" bIns="0"/>
          <a:p>
            <a:pPr marL="216000" indent="-214920">
              <a:lnSpc>
                <a:spcPct val="100000"/>
              </a:lnSpc>
            </a:pPr>
            <a:r>
              <a:rPr b="0" lang="lt-LT" sz="2000" spc="-1" strike="noStrike">
                <a:latin typeface="Arial"/>
              </a:rPr>
              <a:t>Projektams skirta lėšų ir dalyvavo tyrėjų 2018–2021 metais</a:t>
            </a:r>
            <a:endParaRPr b="0" lang="lt-LT" sz="2000" spc="-1" strike="noStrike">
              <a:latin typeface="Arial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5840" cy="4007520"/>
          </a:xfrm>
          <a:prstGeom prst="rect">
            <a:avLst/>
          </a:prstGeom>
        </p:spPr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6200" cy="4809960"/>
          </a:xfrm>
          <a:prstGeom prst="rect">
            <a:avLst/>
          </a:prstGeom>
        </p:spPr>
        <p:txBody>
          <a:bodyPr lIns="0" rIns="0" tIns="0" bIns="0"/>
          <a:p>
            <a:pPr marL="216000" indent="-214920">
              <a:lnSpc>
                <a:spcPct val="100000"/>
              </a:lnSpc>
            </a:pPr>
            <a:r>
              <a:rPr b="0" lang="lt-LT" sz="2000" spc="-1" strike="noStrike">
                <a:latin typeface="Arial"/>
              </a:rPr>
              <a:t>iš jų</a:t>
            </a:r>
            <a:endParaRPr b="0" lang="lt-LT" sz="2000" spc="-1" strike="noStrike">
              <a:latin typeface="Arial"/>
            </a:endParaRPr>
          </a:p>
          <a:p>
            <a:pPr marL="216000" indent="-214920">
              <a:lnSpc>
                <a:spcPct val="100000"/>
              </a:lnSpc>
            </a:pPr>
            <a:r>
              <a:rPr b="0" lang="lt-LT" sz="2000" spc="-1" strike="noStrike">
                <a:latin typeface="Arial"/>
              </a:rPr>
              <a:t>    • </a:t>
            </a:r>
            <a:r>
              <a:rPr b="0" lang="lt-LT" sz="2000" spc="-1" strike="noStrike">
                <a:latin typeface="Arial"/>
              </a:rPr>
              <a:t>2021 m. finansuoti 2021–2022 laikotarpio projektai</a:t>
            </a:r>
            <a:endParaRPr b="0" lang="lt-LT" sz="2000" spc="-1" strike="noStrike"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lt-LT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lt-LT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lt-LT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lt-LT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lt-LT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lt-LT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lt-LT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lt-LT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lt-LT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lt-LT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lt-LT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lt-LT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lt-LT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lt-LT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lt-LT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lt-LT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lt-LT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lt-LT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lt-LT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lt-LT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lt-LT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lt-LT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lt-LT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lt-LT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lt-LT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lt-LT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lt-LT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lt-LT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lt-LT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lt-LT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lt-LT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lt-LT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lt-LT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lt-LT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lt-LT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lt-LT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lt-LT" sz="4400" spc="-1" strike="noStrike">
                <a:latin typeface="Arial"/>
              </a:rPr>
              <a:t>Click to edit the title text format</a:t>
            </a:r>
            <a:endParaRPr b="0" lang="lt-LT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lt-LT" sz="3200" spc="-1" strike="noStrike">
                <a:latin typeface="Arial"/>
              </a:rPr>
              <a:t>Click to edit the outline text format</a:t>
            </a:r>
            <a:endParaRPr b="0" lang="lt-LT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lt-LT" sz="2800" spc="-1" strike="noStrike">
                <a:latin typeface="Arial"/>
              </a:rPr>
              <a:t>Second Outline Level</a:t>
            </a:r>
            <a:endParaRPr b="0" lang="lt-LT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lt-LT" sz="2400" spc="-1" strike="noStrike">
                <a:latin typeface="Arial"/>
              </a:rPr>
              <a:t>Third Outline Level</a:t>
            </a:r>
            <a:endParaRPr b="0" lang="lt-LT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lt-LT" sz="2000" spc="-1" strike="noStrike">
                <a:latin typeface="Arial"/>
              </a:rPr>
              <a:t>Fourth Outline Level</a:t>
            </a:r>
            <a:endParaRPr b="0" lang="lt-LT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lt-LT" sz="2000" spc="-1" strike="noStrike">
                <a:latin typeface="Arial"/>
              </a:rPr>
              <a:t>Fifth Outline Level</a:t>
            </a:r>
            <a:endParaRPr b="0" lang="lt-LT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lt-LT" sz="2000" spc="-1" strike="noStrike">
                <a:latin typeface="Arial"/>
              </a:rPr>
              <a:t>Sixth Outline Level</a:t>
            </a:r>
            <a:endParaRPr b="0" lang="lt-LT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lt-LT" sz="2000" spc="-1" strike="noStrike">
                <a:latin typeface="Arial"/>
              </a:rPr>
              <a:t>Seventh Outline Level</a:t>
            </a:r>
            <a:endParaRPr b="0" lang="lt-LT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26479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stomShape 1"/>
          <p:cNvSpPr/>
          <p:nvPr/>
        </p:nvSpPr>
        <p:spPr>
          <a:xfrm>
            <a:off x="681120" y="551880"/>
            <a:ext cx="8715960" cy="1949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/>
          <a:p>
            <a:pPr algn="ctr">
              <a:lnSpc>
                <a:spcPct val="100000"/>
              </a:lnSpc>
            </a:pPr>
            <a:r>
              <a:rPr b="0" lang="lt-LT" sz="3200" spc="-1" strike="noStrike">
                <a:solidFill>
                  <a:srgbClr val="ffd500"/>
                </a:solidFill>
                <a:latin typeface="Arial"/>
                <a:ea typeface="DejaVu Sans"/>
              </a:rPr>
              <a:t>Activities of the Lithuanian Academy of Sciences</a:t>
            </a:r>
            <a:endParaRPr b="0" lang="lt-LT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lt-LT" sz="3200" spc="-1" strike="noStrike">
                <a:solidFill>
                  <a:srgbClr val="ffd500"/>
                </a:solidFill>
                <a:latin typeface="Arial"/>
                <a:ea typeface="DejaVu Sans"/>
              </a:rPr>
              <a:t>regarding the development </a:t>
            </a:r>
            <a:endParaRPr b="0" lang="lt-LT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lt-LT" sz="3200" spc="-1" strike="noStrike">
                <a:solidFill>
                  <a:srgbClr val="ffd500"/>
                </a:solidFill>
                <a:latin typeface="Arial"/>
                <a:ea typeface="DejaVu Sans"/>
              </a:rPr>
              <a:t>of Lithuanian Associate Membership at CERN</a:t>
            </a:r>
            <a:endParaRPr b="0" lang="lt-LT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lt-LT" sz="3200" spc="-1" strike="noStrike">
                <a:solidFill>
                  <a:srgbClr val="ffd500"/>
                </a:solidFill>
                <a:latin typeface="Arial"/>
                <a:ea typeface="DejaVu Sans"/>
              </a:rPr>
              <a:t>since acquiring the AM status</a:t>
            </a:r>
            <a:endParaRPr b="0" lang="lt-LT" sz="3200" spc="-1" strike="noStrike">
              <a:latin typeface="Arial"/>
            </a:endParaRPr>
          </a:p>
        </p:txBody>
      </p:sp>
      <p:sp>
        <p:nvSpPr>
          <p:cNvPr id="45" name="CustomShape 2"/>
          <p:cNvSpPr/>
          <p:nvPr/>
        </p:nvSpPr>
        <p:spPr>
          <a:xfrm>
            <a:off x="504000" y="4927320"/>
            <a:ext cx="9070200" cy="486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i="1" lang="lt-LT" sz="1600" spc="-1" strike="noStrike">
                <a:solidFill>
                  <a:srgbClr val="ffd500"/>
                </a:solidFill>
                <a:latin typeface="Arial"/>
                <a:ea typeface="DejaVu Sans"/>
              </a:rPr>
              <a:t>Jūras Banys, president of the Lithuanian Academy of Sciences</a:t>
            </a:r>
            <a:endParaRPr b="0" lang="lt-LT" sz="1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i="1" lang="lt-LT" sz="1600" spc="-1" strike="noStrike">
                <a:solidFill>
                  <a:srgbClr val="ffd500"/>
                </a:solidFill>
                <a:latin typeface="Arial"/>
                <a:ea typeface="DejaVu Sans"/>
              </a:rPr>
              <a:t>for CERN-Lithuania Joint Committee, 24 November 2022</a:t>
            </a:r>
            <a:endParaRPr b="0" lang="lt-LT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26479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504000" y="5036400"/>
            <a:ext cx="9070200" cy="486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i="1" lang="lt-LT" sz="1600" spc="-1" strike="noStrike">
                <a:solidFill>
                  <a:srgbClr val="ffd500"/>
                </a:solidFill>
                <a:latin typeface="Arial"/>
                <a:ea typeface="DejaVu Sans"/>
              </a:rPr>
              <a:t>Jūras Banys, president of the Lithuanian Academy of Sciences</a:t>
            </a:r>
            <a:endParaRPr b="0" lang="lt-LT" sz="1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i="1" lang="lt-LT" sz="1600" spc="-1" strike="noStrike">
                <a:solidFill>
                  <a:srgbClr val="ffd500"/>
                </a:solidFill>
                <a:latin typeface="Arial"/>
                <a:ea typeface="DejaVu Sans"/>
              </a:rPr>
              <a:t>for CERN-Lithuania Joint Committee, 24 November 2022</a:t>
            </a:r>
            <a:endParaRPr b="0" lang="lt-LT" sz="1600" spc="-1" strike="noStrike">
              <a:latin typeface="Arial"/>
            </a:endParaRPr>
          </a:p>
        </p:txBody>
      </p:sp>
      <p:pic>
        <p:nvPicPr>
          <p:cNvPr id="47" name="" descr=""/>
          <p:cNvPicPr/>
          <p:nvPr/>
        </p:nvPicPr>
        <p:blipFill>
          <a:blip r:embed="rId1"/>
          <a:stretch/>
        </p:blipFill>
        <p:spPr>
          <a:xfrm>
            <a:off x="813960" y="120240"/>
            <a:ext cx="8452440" cy="48618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" dur="indefinite" restart="never" nodeType="tmRoot">
          <p:childTnLst>
            <p:seq>
              <p:cTn id="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26479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" descr=""/>
          <p:cNvPicPr/>
          <p:nvPr/>
        </p:nvPicPr>
        <p:blipFill>
          <a:blip r:embed="rId1"/>
          <a:stretch/>
        </p:blipFill>
        <p:spPr>
          <a:xfrm>
            <a:off x="720360" y="64800"/>
            <a:ext cx="8640000" cy="4749480"/>
          </a:xfrm>
          <a:prstGeom prst="rect">
            <a:avLst/>
          </a:prstGeom>
          <a:ln>
            <a:noFill/>
          </a:ln>
        </p:spPr>
      </p:pic>
      <p:sp>
        <p:nvSpPr>
          <p:cNvPr id="49" name="CustomShape 1"/>
          <p:cNvSpPr/>
          <p:nvPr/>
        </p:nvSpPr>
        <p:spPr>
          <a:xfrm>
            <a:off x="504000" y="5000400"/>
            <a:ext cx="9070200" cy="486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i="1" lang="lt-LT" sz="1600" spc="-1" strike="noStrike">
                <a:solidFill>
                  <a:srgbClr val="ffd500"/>
                </a:solidFill>
                <a:latin typeface="Arial"/>
                <a:ea typeface="DejaVu Sans"/>
              </a:rPr>
              <a:t>Jūras Banys, president of the Lithuanian Academy of Sciences</a:t>
            </a:r>
            <a:endParaRPr b="0" lang="lt-LT" sz="1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i="1" lang="lt-LT" sz="1600" spc="-1" strike="noStrike">
                <a:solidFill>
                  <a:srgbClr val="ffd500"/>
                </a:solidFill>
                <a:latin typeface="Arial"/>
                <a:ea typeface="DejaVu Sans"/>
              </a:rPr>
              <a:t>for CERN-Lithuania Joint Committee, 24 November 2022</a:t>
            </a:r>
            <a:endParaRPr b="0" lang="lt-LT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" dur="indefinite" restart="never" nodeType="tmRoot">
          <p:childTnLst>
            <p:seq>
              <p:cTn id="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205</TotalTime>
  <Application>LibreOffice/6.1.0.3$Linux_X86_64 LibreOffice_project/efb621ed25068d70781dc026f7e9c5187a4decd1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2022-02-19T16:32:17Z</dcterms:created>
  <dc:creator/>
  <dc:description/>
  <dc:language>lt-LT</dc:language>
  <cp:lastModifiedBy/>
  <dcterms:modified xsi:type="dcterms:W3CDTF">2022-11-23T18:06:33Z</dcterms:modified>
  <cp:revision>36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</Properties>
</file>