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_rels/presentation.xml.rels" ContentType="application/vnd.openxmlformats-package.relationships+xml"/>
  <Override PartName="/ppt/media/image1.jpeg" ContentType="image/jpeg"/>
  <Override PartName="/ppt/media/image5.png" ContentType="image/png"/>
  <Override PartName="/ppt/media/image10.png" ContentType="image/png"/>
  <Override PartName="/ppt/media/image2.jpeg" ContentType="image/jpeg"/>
  <Override PartName="/ppt/media/image3.jpeg" ContentType="image/jpeg"/>
  <Override PartName="/ppt/media/image4.png" ContentType="image/png"/>
  <Override PartName="/ppt/media/image6.png" ContentType="image/png"/>
  <Override PartName="/ppt/media/image11.png" ContentType="image/png"/>
  <Override PartName="/ppt/media/image7.png" ContentType="image/png"/>
  <Override PartName="/ppt/media/image12.png" ContentType="image/png"/>
  <Override PartName="/ppt/media/image8.png" ContentType="image/png"/>
  <Override PartName="/ppt/media/image9.png" ContentType="image/png"/>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presProps.xml" ContentType="application/vnd.openxmlformats-officedocument.presentationml.presProps+xml"/>
  <Override PartName="/ppt/slides/slide1.xml" ContentType="application/vnd.openxmlformats-officedocument.presentationml.slide+xml"/>
  <Override PartName="/ppt/slides/_rels/slide9.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3.xml.rels" ContentType="application/vnd.openxmlformats-package.relationships+xml"/>
  <Override PartName="/ppt/slides/_rels/slide5.xml.rels" ContentType="application/vnd.openxmlformats-package.relationships+xml"/>
  <Override PartName="/ppt/slides/_rels/slide2.xml.rels" ContentType="application/vnd.openxmlformats-package.relationships+xml"/>
  <Override PartName="/ppt/slides/_rels/slide4.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Lst>
  <p:sldSz cx="12192000" cy="68580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7D9D2197-8DFE-43DF-A862-B24BB4D0E6A4}" type="slidenum">
              <a:t>&lt;#&gt;</a:t>
            </a:fld>
          </a:p>
        </p:txBody>
      </p:sp>
      <p:sp>
        <p:nvSpPr>
          <p:cNvPr id="4" name="PlaceHolder 3"/>
          <p:cNvSpPr>
            <a:spLocks noGrp="1"/>
          </p:cNvSpPr>
          <p:nvPr>
            <p:ph type="dt" idx="1"/>
          </p:nvPr>
        </p:nvSpPr>
        <p:spPr/>
        <p:txBody>
          <a:bodyPr/>
          <a:p>
            <a:r>
              <a:rPr lang="en-US"/>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29"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30"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B96B7074-1292-4991-AEE6-AEE18571F940}" type="slidenum">
              <a:t>&lt;#&gt;</a:t>
            </a:fld>
          </a:p>
        </p:txBody>
      </p:sp>
      <p:sp>
        <p:nvSpPr>
          <p:cNvPr id="7" name="PlaceHolder 6"/>
          <p:cNvSpPr>
            <a:spLocks noGrp="1"/>
          </p:cNvSpPr>
          <p:nvPr>
            <p:ph type="dt" idx="1"/>
          </p:nvPr>
        </p:nvSpPr>
        <p:spPr/>
        <p:txBody>
          <a:bodyPr/>
          <a:p>
            <a:r>
              <a:rPr lang="en-US"/>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32"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33"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34"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35"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161CE85E-EDBF-4B7D-B8A2-F49F200089C0}" type="slidenum">
              <a:t>&lt;#&gt;</a:t>
            </a:fld>
          </a:p>
        </p:txBody>
      </p:sp>
      <p:sp>
        <p:nvSpPr>
          <p:cNvPr id="9" name="PlaceHolder 8"/>
          <p:cNvSpPr>
            <a:spLocks noGrp="1"/>
          </p:cNvSpPr>
          <p:nvPr>
            <p:ph type="dt" idx="1"/>
          </p:nvPr>
        </p:nvSpPr>
        <p:spPr/>
        <p:txBody>
          <a:bodyPr/>
          <a:p>
            <a:r>
              <a:rPr lang="en-US"/>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37"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38"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39"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40"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41"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42"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4ACA0A1D-EC48-44A3-B11C-CFE918C4A497}" type="slidenum">
              <a:t>&lt;#&gt;</a:t>
            </a:fld>
          </a:p>
        </p:txBody>
      </p:sp>
      <p:sp>
        <p:nvSpPr>
          <p:cNvPr id="11" name="PlaceHolder 10"/>
          <p:cNvSpPr>
            <a:spLocks noGrp="1"/>
          </p:cNvSpPr>
          <p:nvPr>
            <p:ph type="dt" idx="1"/>
          </p:nvPr>
        </p:nvSpPr>
        <p:spPr/>
        <p:txBody>
          <a:bodyPr/>
          <a:p>
            <a:r>
              <a:rPr lang="en-US"/>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sldNum" idx="6"/>
          </p:nvPr>
        </p:nvSpPr>
        <p:spPr/>
        <p:txBody>
          <a:bodyPr/>
          <a:p>
            <a:fld id="{CC8B7C32-4956-4B54-A139-FDB6A28DB86A}" type="slidenum">
              <a:t>&lt;#&gt;</a:t>
            </a:fld>
          </a:p>
        </p:txBody>
      </p:sp>
      <p:sp>
        <p:nvSpPr>
          <p:cNvPr id="4" name="PlaceHolder 3"/>
          <p:cNvSpPr>
            <a:spLocks noGrp="1"/>
          </p:cNvSpPr>
          <p:nvPr>
            <p:ph type="dt" idx="4"/>
          </p:nvPr>
        </p:nvSpPr>
        <p:spPr/>
        <p:txBody>
          <a:bodyPr/>
          <a:p>
            <a:r>
              <a:rPr lang="en-US"/>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1"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52"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en-US" sz="3200" spc="-1" strike="noStrike">
              <a:latin typeface="Arial"/>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4854094E-4C2F-4D7C-BB3B-3D416278AF9A}" type="slidenum">
              <a:t>&lt;#&gt;</a:t>
            </a:fld>
          </a:p>
        </p:txBody>
      </p:sp>
      <p:sp>
        <p:nvSpPr>
          <p:cNvPr id="6" name="PlaceHolder 5"/>
          <p:cNvSpPr>
            <a:spLocks noGrp="1"/>
          </p:cNvSpPr>
          <p:nvPr>
            <p:ph type="dt" idx="4"/>
          </p:nvPr>
        </p:nvSpPr>
        <p:spPr/>
        <p:txBody>
          <a:bodyPr/>
          <a:p>
            <a:r>
              <a:rPr lang="en-US"/>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54"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21D61D29-6A79-4685-B79E-834049CD3C22}" type="slidenum">
              <a:t>&lt;#&gt;</a:t>
            </a:fld>
          </a:p>
        </p:txBody>
      </p:sp>
      <p:sp>
        <p:nvSpPr>
          <p:cNvPr id="6" name="PlaceHolder 5"/>
          <p:cNvSpPr>
            <a:spLocks noGrp="1"/>
          </p:cNvSpPr>
          <p:nvPr>
            <p:ph type="dt" idx="4"/>
          </p:nvPr>
        </p:nvSpPr>
        <p:spPr/>
        <p:txBody>
          <a:bodyPr/>
          <a:p>
            <a:r>
              <a:rPr lang="en-US"/>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56"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57"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sldNum" idx="6"/>
          </p:nvPr>
        </p:nvSpPr>
        <p:spPr/>
        <p:txBody>
          <a:bodyPr/>
          <a:p>
            <a:fld id="{E7EE71BE-60D1-4EC1-B50C-A4DBF37DE3E1}" type="slidenum">
              <a:t>&lt;#&gt;</a:t>
            </a:fld>
          </a:p>
        </p:txBody>
      </p:sp>
      <p:sp>
        <p:nvSpPr>
          <p:cNvPr id="7" name="PlaceHolder 6"/>
          <p:cNvSpPr>
            <a:spLocks noGrp="1"/>
          </p:cNvSpPr>
          <p:nvPr>
            <p:ph type="dt" idx="4"/>
          </p:nvPr>
        </p:nvSpPr>
        <p:spPr/>
        <p:txBody>
          <a:bodyPr/>
          <a:p>
            <a:r>
              <a:rPr lang="en-US"/>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8"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EC3F0DD2-9A37-4D48-8C68-C458C0A3854E}" type="slidenum">
              <a:t>&lt;#&gt;</a:t>
            </a:fld>
          </a:p>
        </p:txBody>
      </p:sp>
      <p:sp>
        <p:nvSpPr>
          <p:cNvPr id="5" name="PlaceHolder 4"/>
          <p:cNvSpPr>
            <a:spLocks noGrp="1"/>
          </p:cNvSpPr>
          <p:nvPr>
            <p:ph type="dt" idx="4"/>
          </p:nvPr>
        </p:nvSpPr>
        <p:spPr/>
        <p:txBody>
          <a:bodyPr/>
          <a:p>
            <a:r>
              <a:rPr lang="en-US"/>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9" name="PlaceHolder 1"/>
          <p:cNvSpPr>
            <a:spLocks noGrp="1"/>
          </p:cNvSpPr>
          <p:nvPr>
            <p:ph type="subTitle"/>
          </p:nvPr>
        </p:nvSpPr>
        <p:spPr>
          <a:xfrm>
            <a:off x="1214280" y="0"/>
            <a:ext cx="10977480" cy="3612600"/>
          </a:xfrm>
          <a:prstGeom prst="rect">
            <a:avLst/>
          </a:prstGeom>
          <a:noFill/>
          <a:ln w="0">
            <a:noFill/>
          </a:ln>
        </p:spPr>
        <p:txBody>
          <a:bodyPr lIns="0" rIns="0" tIns="0" bIns="0" anchor="ctr">
            <a:noAutofit/>
          </a:bodyPr>
          <a:p>
            <a:pPr algn="ctr">
              <a:buNone/>
            </a:pPr>
            <a:endParaRPr b="0" lang="en-US" sz="3200" spc="-1" strike="noStrike">
              <a:latin typeface="Arial"/>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87678165-111D-4877-8B94-2E64BB818573}" type="slidenum">
              <a:t>&lt;#&gt;</a:t>
            </a:fld>
          </a:p>
        </p:txBody>
      </p:sp>
      <p:sp>
        <p:nvSpPr>
          <p:cNvPr id="5" name="PlaceHolder 4"/>
          <p:cNvSpPr>
            <a:spLocks noGrp="1"/>
          </p:cNvSpPr>
          <p:nvPr>
            <p:ph type="dt" idx="4"/>
          </p:nvPr>
        </p:nvSpPr>
        <p:spPr/>
        <p:txBody>
          <a:bodyPr/>
          <a:p>
            <a:r>
              <a:rPr lang="en-US"/>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61"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62"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63"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B3E80928-E4F5-4D5F-BC88-7D468C4F7CF5}" type="slidenum">
              <a:t>&lt;#&gt;</a:t>
            </a:fld>
          </a:p>
        </p:txBody>
      </p:sp>
      <p:sp>
        <p:nvSpPr>
          <p:cNvPr id="8" name="PlaceHolder 7"/>
          <p:cNvSpPr>
            <a:spLocks noGrp="1"/>
          </p:cNvSpPr>
          <p:nvPr>
            <p:ph type="dt" idx="4"/>
          </p:nvPr>
        </p:nvSpPr>
        <p:spPr/>
        <p:txBody>
          <a:bodyPr/>
          <a:p>
            <a:r>
              <a:rPr lang="en-US"/>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8" name="PlaceHolder 2"/>
          <p:cNvSpPr>
            <a:spLocks noGrp="1"/>
          </p:cNvSpPr>
          <p:nvPr>
            <p:ph type="subTitle"/>
          </p:nvPr>
        </p:nvSpPr>
        <p:spPr>
          <a:xfrm>
            <a:off x="609480" y="1604520"/>
            <a:ext cx="10972440" cy="3977280"/>
          </a:xfrm>
          <a:prstGeom prst="rect">
            <a:avLst/>
          </a:prstGeom>
          <a:noFill/>
          <a:ln w="0">
            <a:noFill/>
          </a:ln>
        </p:spPr>
        <p:txBody>
          <a:bodyPr lIns="0" rIns="0" tIns="0" bIns="0" anchor="ctr">
            <a:noAutofit/>
          </a:bodyPr>
          <a:p>
            <a:pPr algn="ctr">
              <a:buNone/>
            </a:pPr>
            <a:endParaRPr b="0" lang="en-US" sz="3200" spc="-1" strike="noStrike">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6854476C-17A3-4ED8-AAE5-69076E585CCE}" type="slidenum">
              <a:t>&lt;#&gt;</a:t>
            </a:fld>
          </a:p>
        </p:txBody>
      </p:sp>
      <p:sp>
        <p:nvSpPr>
          <p:cNvPr id="6" name="PlaceHolder 5"/>
          <p:cNvSpPr>
            <a:spLocks noGrp="1"/>
          </p:cNvSpPr>
          <p:nvPr>
            <p:ph type="dt" idx="1"/>
          </p:nvPr>
        </p:nvSpPr>
        <p:spPr/>
        <p:txBody>
          <a:bodyPr/>
          <a:p>
            <a:r>
              <a:rPr lang="en-US"/>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65"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66"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67"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BF9AFA0C-EFC3-4B8D-A6DF-3604A81A3BCA}" type="slidenum">
              <a:t>&lt;#&gt;</a:t>
            </a:fld>
          </a:p>
        </p:txBody>
      </p:sp>
      <p:sp>
        <p:nvSpPr>
          <p:cNvPr id="8" name="PlaceHolder 7"/>
          <p:cNvSpPr>
            <a:spLocks noGrp="1"/>
          </p:cNvSpPr>
          <p:nvPr>
            <p:ph type="dt" idx="4"/>
          </p:nvPr>
        </p:nvSpPr>
        <p:spPr/>
        <p:txBody>
          <a:bodyPr/>
          <a:p>
            <a:r>
              <a:rPr lang="en-US"/>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69"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70"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71"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E4638FF4-CA61-4450-93E9-153E97BA7804}" type="slidenum">
              <a:t>&lt;#&gt;</a:t>
            </a:fld>
          </a:p>
        </p:txBody>
      </p:sp>
      <p:sp>
        <p:nvSpPr>
          <p:cNvPr id="8" name="PlaceHolder 7"/>
          <p:cNvSpPr>
            <a:spLocks noGrp="1"/>
          </p:cNvSpPr>
          <p:nvPr>
            <p:ph type="dt" idx="4"/>
          </p:nvPr>
        </p:nvSpPr>
        <p:spPr/>
        <p:txBody>
          <a:bodyPr/>
          <a:p>
            <a:r>
              <a:rPr lang="en-US"/>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73" name="PlaceHolder 2"/>
          <p:cNvSpPr>
            <a:spLocks noGrp="1"/>
          </p:cNvSpPr>
          <p:nvPr>
            <p:ph/>
          </p:nvPr>
        </p:nvSpPr>
        <p:spPr>
          <a:xfrm>
            <a:off x="609480" y="1604520"/>
            <a:ext cx="109724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74" name="PlaceHolder 3"/>
          <p:cNvSpPr>
            <a:spLocks noGrp="1"/>
          </p:cNvSpPr>
          <p:nvPr>
            <p:ph/>
          </p:nvPr>
        </p:nvSpPr>
        <p:spPr>
          <a:xfrm>
            <a:off x="609480" y="3682080"/>
            <a:ext cx="109724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sldNum" idx="6"/>
          </p:nvPr>
        </p:nvSpPr>
        <p:spPr/>
        <p:txBody>
          <a:bodyPr/>
          <a:p>
            <a:fld id="{D3F0344C-1F14-4409-900F-31670BFE439C}" type="slidenum">
              <a:t>&lt;#&gt;</a:t>
            </a:fld>
          </a:p>
        </p:txBody>
      </p:sp>
      <p:sp>
        <p:nvSpPr>
          <p:cNvPr id="7" name="PlaceHolder 6"/>
          <p:cNvSpPr>
            <a:spLocks noGrp="1"/>
          </p:cNvSpPr>
          <p:nvPr>
            <p:ph type="dt" idx="4"/>
          </p:nvPr>
        </p:nvSpPr>
        <p:spPr/>
        <p:txBody>
          <a:bodyPr/>
          <a:p>
            <a:r>
              <a:rPr lang="en-US"/>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76"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77"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78"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79" name="PlaceHolder 5"/>
          <p:cNvSpPr>
            <a:spLocks noGrp="1"/>
          </p:cNvSpPr>
          <p:nvPr>
            <p:ph/>
          </p:nvPr>
        </p:nvSpPr>
        <p:spPr>
          <a:xfrm>
            <a:off x="6231960" y="368208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7" name="PlaceHolder 6"/>
          <p:cNvSpPr>
            <a:spLocks noGrp="1"/>
          </p:cNvSpPr>
          <p:nvPr>
            <p:ph type="ftr" idx="5"/>
          </p:nvPr>
        </p:nvSpPr>
        <p:spPr/>
        <p:txBody>
          <a:bodyPr/>
          <a:p>
            <a:r>
              <a:t>Footer</a:t>
            </a:r>
          </a:p>
        </p:txBody>
      </p:sp>
      <p:sp>
        <p:nvSpPr>
          <p:cNvPr id="8" name="PlaceHolder 7"/>
          <p:cNvSpPr>
            <a:spLocks noGrp="1"/>
          </p:cNvSpPr>
          <p:nvPr>
            <p:ph type="sldNum" idx="6"/>
          </p:nvPr>
        </p:nvSpPr>
        <p:spPr/>
        <p:txBody>
          <a:bodyPr/>
          <a:p>
            <a:fld id="{C18652B0-1BA0-41BE-8FC7-E89FDD86DD5B}" type="slidenum">
              <a:t>&lt;#&gt;</a:t>
            </a:fld>
          </a:p>
        </p:txBody>
      </p:sp>
      <p:sp>
        <p:nvSpPr>
          <p:cNvPr id="9" name="PlaceHolder 8"/>
          <p:cNvSpPr>
            <a:spLocks noGrp="1"/>
          </p:cNvSpPr>
          <p:nvPr>
            <p:ph type="dt" idx="4"/>
          </p:nvPr>
        </p:nvSpPr>
        <p:spPr/>
        <p:txBody>
          <a:bodyPr/>
          <a:p>
            <a:r>
              <a:rPr lang="en-US"/>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81" name="PlaceHolder 2"/>
          <p:cNvSpPr>
            <a:spLocks noGrp="1"/>
          </p:cNvSpPr>
          <p:nvPr>
            <p:ph/>
          </p:nvPr>
        </p:nvSpPr>
        <p:spPr>
          <a:xfrm>
            <a:off x="609480" y="160452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82" name="PlaceHolder 3"/>
          <p:cNvSpPr>
            <a:spLocks noGrp="1"/>
          </p:cNvSpPr>
          <p:nvPr>
            <p:ph/>
          </p:nvPr>
        </p:nvSpPr>
        <p:spPr>
          <a:xfrm>
            <a:off x="4319640" y="160452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83" name="PlaceHolder 4"/>
          <p:cNvSpPr>
            <a:spLocks noGrp="1"/>
          </p:cNvSpPr>
          <p:nvPr>
            <p:ph/>
          </p:nvPr>
        </p:nvSpPr>
        <p:spPr>
          <a:xfrm>
            <a:off x="8029800" y="160452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84" name="PlaceHolder 5"/>
          <p:cNvSpPr>
            <a:spLocks noGrp="1"/>
          </p:cNvSpPr>
          <p:nvPr>
            <p:ph/>
          </p:nvPr>
        </p:nvSpPr>
        <p:spPr>
          <a:xfrm>
            <a:off x="609480" y="368208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85" name="PlaceHolder 6"/>
          <p:cNvSpPr>
            <a:spLocks noGrp="1"/>
          </p:cNvSpPr>
          <p:nvPr>
            <p:ph/>
          </p:nvPr>
        </p:nvSpPr>
        <p:spPr>
          <a:xfrm>
            <a:off x="4319640" y="368208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86" name="PlaceHolder 7"/>
          <p:cNvSpPr>
            <a:spLocks noGrp="1"/>
          </p:cNvSpPr>
          <p:nvPr>
            <p:ph/>
          </p:nvPr>
        </p:nvSpPr>
        <p:spPr>
          <a:xfrm>
            <a:off x="8029800" y="3682080"/>
            <a:ext cx="35330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9" name="PlaceHolder 8"/>
          <p:cNvSpPr>
            <a:spLocks noGrp="1"/>
          </p:cNvSpPr>
          <p:nvPr>
            <p:ph type="ftr" idx="5"/>
          </p:nvPr>
        </p:nvSpPr>
        <p:spPr/>
        <p:txBody>
          <a:bodyPr/>
          <a:p>
            <a:r>
              <a:t>Footer</a:t>
            </a:r>
          </a:p>
        </p:txBody>
      </p:sp>
      <p:sp>
        <p:nvSpPr>
          <p:cNvPr id="10" name="PlaceHolder 9"/>
          <p:cNvSpPr>
            <a:spLocks noGrp="1"/>
          </p:cNvSpPr>
          <p:nvPr>
            <p:ph type="sldNum" idx="6"/>
          </p:nvPr>
        </p:nvSpPr>
        <p:spPr/>
        <p:txBody>
          <a:bodyPr/>
          <a:p>
            <a:fld id="{186F31E5-B280-4631-BFE4-068D98A1EC0D}" type="slidenum">
              <a:t>&lt;#&gt;</a:t>
            </a:fld>
          </a:p>
        </p:txBody>
      </p:sp>
      <p:sp>
        <p:nvSpPr>
          <p:cNvPr id="11" name="PlaceHolder 10"/>
          <p:cNvSpPr>
            <a:spLocks noGrp="1"/>
          </p:cNvSpPr>
          <p:nvPr>
            <p:ph type="dt" idx="4"/>
          </p:nvPr>
        </p:nvSpPr>
        <p:spPr/>
        <p:txBody>
          <a:bodyPr/>
          <a:p>
            <a:r>
              <a:rPr lang="en-US"/>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10" name="PlaceHolder 2"/>
          <p:cNvSpPr>
            <a:spLocks noGrp="1"/>
          </p:cNvSpPr>
          <p:nvPr>
            <p:ph/>
          </p:nvPr>
        </p:nvSpPr>
        <p:spPr>
          <a:xfrm>
            <a:off x="609480" y="1604520"/>
            <a:ext cx="10972440" cy="397728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920FD95E-A07A-461F-AA13-B225A37A2E2D}" type="slidenum">
              <a:t>&lt;#&gt;</a:t>
            </a:fld>
          </a:p>
        </p:txBody>
      </p:sp>
      <p:sp>
        <p:nvSpPr>
          <p:cNvPr id="6" name="PlaceHolder 5"/>
          <p:cNvSpPr>
            <a:spLocks noGrp="1"/>
          </p:cNvSpPr>
          <p:nvPr>
            <p:ph type="dt" idx="1"/>
          </p:nvPr>
        </p:nvSpPr>
        <p:spPr/>
        <p:txBody>
          <a:bodyPr/>
          <a:p>
            <a:r>
              <a:rPr lang="en-US"/>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12"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13"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0DCF5A6C-5227-441C-88CA-81872E4E2AF3}" type="slidenum">
              <a:t>&lt;#&gt;</a:t>
            </a:fld>
          </a:p>
        </p:txBody>
      </p:sp>
      <p:sp>
        <p:nvSpPr>
          <p:cNvPr id="7" name="PlaceHolder 6"/>
          <p:cNvSpPr>
            <a:spLocks noGrp="1"/>
          </p:cNvSpPr>
          <p:nvPr>
            <p:ph type="dt" idx="1"/>
          </p:nvPr>
        </p:nvSpPr>
        <p:spPr/>
        <p:txBody>
          <a:bodyPr/>
          <a:p>
            <a:r>
              <a:rPr lang="en-US"/>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3DEED66C-FC39-4BB2-88B7-BF853487CB5D}" type="slidenum">
              <a:t>&lt;#&gt;</a:t>
            </a:fld>
          </a:p>
        </p:txBody>
      </p:sp>
      <p:sp>
        <p:nvSpPr>
          <p:cNvPr id="5" name="PlaceHolder 4"/>
          <p:cNvSpPr>
            <a:spLocks noGrp="1"/>
          </p:cNvSpPr>
          <p:nvPr>
            <p:ph type="dt" idx="1"/>
          </p:nvPr>
        </p:nvSpPr>
        <p:spPr/>
        <p:txBody>
          <a:bodyPr/>
          <a:p>
            <a:r>
              <a:rPr lang="en-US"/>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1214280" y="0"/>
            <a:ext cx="10977480" cy="3612600"/>
          </a:xfrm>
          <a:prstGeom prst="rect">
            <a:avLst/>
          </a:prstGeom>
          <a:noFill/>
          <a:ln w="0">
            <a:noFill/>
          </a:ln>
        </p:spPr>
        <p:txBody>
          <a:bodyPr lIns="0" rIns="0" tIns="0" bIns="0" anchor="ctr">
            <a:noAutofit/>
          </a:bodyPr>
          <a:p>
            <a:pPr algn="ctr">
              <a:buNone/>
            </a:pPr>
            <a:endParaRPr b="0" lang="en-US" sz="3200" spc="-1" strike="noStrike">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F571F3D3-4E7B-4849-BA43-8EE71F4EFDFC}" type="slidenum">
              <a:t>&lt;#&gt;</a:t>
            </a:fld>
          </a:p>
        </p:txBody>
      </p:sp>
      <p:sp>
        <p:nvSpPr>
          <p:cNvPr id="5" name="PlaceHolder 4"/>
          <p:cNvSpPr>
            <a:spLocks noGrp="1"/>
          </p:cNvSpPr>
          <p:nvPr>
            <p:ph type="dt" idx="1"/>
          </p:nvPr>
        </p:nvSpPr>
        <p:spPr/>
        <p:txBody>
          <a:bodyPr/>
          <a:p>
            <a:r>
              <a:rPr lang="en-US"/>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17"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18" name="PlaceHolder 3"/>
          <p:cNvSpPr>
            <a:spLocks noGrp="1"/>
          </p:cNvSpPr>
          <p:nvPr>
            <p:ph/>
          </p:nvPr>
        </p:nvSpPr>
        <p:spPr>
          <a:xfrm>
            <a:off x="6231960" y="1604520"/>
            <a:ext cx="5354280" cy="397728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19" name="PlaceHolder 4"/>
          <p:cNvSpPr>
            <a:spLocks noGrp="1"/>
          </p:cNvSpPr>
          <p:nvPr>
            <p:ph/>
          </p:nvPr>
        </p:nvSpPr>
        <p:spPr>
          <a:xfrm>
            <a:off x="609480" y="368208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5E8E98B4-F978-4C1E-908A-57BE25539801}" type="slidenum">
              <a:t>&lt;#&gt;</a:t>
            </a:fld>
          </a:p>
        </p:txBody>
      </p:sp>
      <p:sp>
        <p:nvSpPr>
          <p:cNvPr id="8" name="PlaceHolder 7"/>
          <p:cNvSpPr>
            <a:spLocks noGrp="1"/>
          </p:cNvSpPr>
          <p:nvPr>
            <p:ph type="dt" idx="1"/>
          </p:nvPr>
        </p:nvSpPr>
        <p:spPr/>
        <p:txBody>
          <a:bodyPr/>
          <a:p>
            <a:r>
              <a:rPr lang="en-US"/>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21" name="PlaceHolder 2"/>
          <p:cNvSpPr>
            <a:spLocks noGrp="1"/>
          </p:cNvSpPr>
          <p:nvPr>
            <p:ph/>
          </p:nvPr>
        </p:nvSpPr>
        <p:spPr>
          <a:xfrm>
            <a:off x="609480" y="1604520"/>
            <a:ext cx="5354280" cy="397728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22"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23" name="PlaceHolder 4"/>
          <p:cNvSpPr>
            <a:spLocks noGrp="1"/>
          </p:cNvSpPr>
          <p:nvPr>
            <p:ph/>
          </p:nvPr>
        </p:nvSpPr>
        <p:spPr>
          <a:xfrm>
            <a:off x="6231960" y="368208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0192C04F-AF12-4EBB-89D6-9FA7BDC86DB1}" type="slidenum">
              <a:t>&lt;#&gt;</a:t>
            </a:fld>
          </a:p>
        </p:txBody>
      </p:sp>
      <p:sp>
        <p:nvSpPr>
          <p:cNvPr id="8" name="PlaceHolder 7"/>
          <p:cNvSpPr>
            <a:spLocks noGrp="1"/>
          </p:cNvSpPr>
          <p:nvPr>
            <p:ph type="dt" idx="1"/>
          </p:nvPr>
        </p:nvSpPr>
        <p:spPr/>
        <p:txBody>
          <a:bodyPr/>
          <a:p>
            <a:r>
              <a:rPr lang="en-US"/>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1214280" y="0"/>
            <a:ext cx="10977480" cy="779040"/>
          </a:xfrm>
          <a:prstGeom prst="rect">
            <a:avLst/>
          </a:prstGeom>
          <a:noFill/>
          <a:ln w="0">
            <a:noFill/>
          </a:ln>
        </p:spPr>
        <p:txBody>
          <a:bodyPr lIns="0" rIns="0" tIns="0" bIns="0" anchor="ctr">
            <a:noAutofit/>
          </a:bodyPr>
          <a:p>
            <a:endParaRPr b="0" lang="fr-FR" sz="1800" spc="-1" strike="noStrike">
              <a:solidFill>
                <a:srgbClr val="000000"/>
              </a:solidFill>
              <a:latin typeface="Calibri"/>
            </a:endParaRPr>
          </a:p>
        </p:txBody>
      </p:sp>
      <p:sp>
        <p:nvSpPr>
          <p:cNvPr id="25" name="PlaceHolder 2"/>
          <p:cNvSpPr>
            <a:spLocks noGrp="1"/>
          </p:cNvSpPr>
          <p:nvPr>
            <p:ph/>
          </p:nvPr>
        </p:nvSpPr>
        <p:spPr>
          <a:xfrm>
            <a:off x="60948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26" name="PlaceHolder 3"/>
          <p:cNvSpPr>
            <a:spLocks noGrp="1"/>
          </p:cNvSpPr>
          <p:nvPr>
            <p:ph/>
          </p:nvPr>
        </p:nvSpPr>
        <p:spPr>
          <a:xfrm>
            <a:off x="6231960" y="1604520"/>
            <a:ext cx="535428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27" name="PlaceHolder 4"/>
          <p:cNvSpPr>
            <a:spLocks noGrp="1"/>
          </p:cNvSpPr>
          <p:nvPr>
            <p:ph/>
          </p:nvPr>
        </p:nvSpPr>
        <p:spPr>
          <a:xfrm>
            <a:off x="609480" y="3682080"/>
            <a:ext cx="10972440" cy="1896840"/>
          </a:xfrm>
          <a:prstGeom prst="rect">
            <a:avLst/>
          </a:prstGeom>
          <a:noFill/>
          <a:ln w="0">
            <a:noFill/>
          </a:ln>
        </p:spPr>
        <p:txBody>
          <a:bodyPr lIns="0" rIns="0" tIns="0" bIns="0" anchor="t">
            <a:normAutofit/>
          </a:bodyPr>
          <a:p>
            <a:pPr>
              <a:lnSpc>
                <a:spcPct val="90000"/>
              </a:lnSpc>
              <a:spcBef>
                <a:spcPts val="1417"/>
              </a:spcBef>
              <a:buNone/>
            </a:pPr>
            <a:endParaRPr b="0" lang="fr-FR" sz="2800" spc="-1" strike="noStrike">
              <a:solidFill>
                <a:srgbClr val="000000"/>
              </a:solidFill>
              <a:latin typeface="Calibri"/>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7336A328-2D84-47FF-808E-9D7BD8E8EC2E}" type="slidenum">
              <a:t>&lt;#&gt;</a:t>
            </a:fld>
          </a:p>
        </p:txBody>
      </p:sp>
      <p:sp>
        <p:nvSpPr>
          <p:cNvPr id="8" name="PlaceHolder 7"/>
          <p:cNvSpPr>
            <a:spLocks noGrp="1"/>
          </p:cNvSpPr>
          <p:nvPr>
            <p:ph type="dt" idx="1"/>
          </p:nvPr>
        </p:nvSpPr>
        <p:spPr/>
        <p:txBody>
          <a:bodyPr/>
          <a:p>
            <a:r>
              <a:rPr lang="en-US"/>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2.jpeg"/><Relationship Id="rId3" Type="http://schemas.openxmlformats.org/officeDocument/2006/relationships/image" Target="../media/image3.jpeg"/><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slideLayout" Target="../slideLayouts/slideLayout22.xml"/><Relationship Id="rId14" Type="http://schemas.openxmlformats.org/officeDocument/2006/relationships/slideLayout" Target="../slideLayouts/slideLayout23.xml"/><Relationship Id="rId15"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948960"/>
            <a:ext cx="8975160" cy="997920"/>
          </a:xfrm>
          <a:prstGeom prst="rect">
            <a:avLst/>
          </a:prstGeom>
          <a:noFill/>
          <a:ln w="0">
            <a:noFill/>
          </a:ln>
        </p:spPr>
        <p:txBody>
          <a:bodyPr anchor="b">
            <a:noAutofit/>
          </a:bodyPr>
          <a:p>
            <a:pPr algn="ctr">
              <a:lnSpc>
                <a:spcPct val="90000"/>
              </a:lnSpc>
              <a:buNone/>
            </a:pPr>
            <a:r>
              <a:rPr b="0" lang="fr-FR" sz="6000" spc="-1" strike="noStrike">
                <a:solidFill>
                  <a:srgbClr val="000000"/>
                </a:solidFill>
                <a:latin typeface="Calibri Light"/>
              </a:rPr>
              <a:t>Mo</a:t>
            </a:r>
            <a:r>
              <a:rPr b="0" lang="fr-FR" sz="6000" spc="-1" strike="noStrike">
                <a:solidFill>
                  <a:srgbClr val="000000"/>
                </a:solidFill>
                <a:latin typeface="Calibri Light"/>
              </a:rPr>
              <a:t>difi</a:t>
            </a:r>
            <a:r>
              <a:rPr b="0" lang="fr-FR" sz="6000" spc="-1" strike="noStrike">
                <a:solidFill>
                  <a:srgbClr val="000000"/>
                </a:solidFill>
                <a:latin typeface="Calibri Light"/>
              </a:rPr>
              <a:t>ez </a:t>
            </a:r>
            <a:r>
              <a:rPr b="0" lang="fr-FR" sz="6000" spc="-1" strike="noStrike">
                <a:solidFill>
                  <a:srgbClr val="000000"/>
                </a:solidFill>
                <a:latin typeface="Calibri Light"/>
              </a:rPr>
              <a:t>le </a:t>
            </a:r>
            <a:r>
              <a:rPr b="0" lang="fr-FR" sz="6000" spc="-1" strike="noStrike">
                <a:solidFill>
                  <a:srgbClr val="000000"/>
                </a:solidFill>
                <a:latin typeface="Calibri Light"/>
              </a:rPr>
              <a:t>styl</a:t>
            </a:r>
            <a:r>
              <a:rPr b="0" lang="fr-FR" sz="6000" spc="-1" strike="noStrike">
                <a:solidFill>
                  <a:srgbClr val="000000"/>
                </a:solidFill>
                <a:latin typeface="Calibri Light"/>
              </a:rPr>
              <a:t>e </a:t>
            </a:r>
            <a:r>
              <a:rPr b="0" lang="fr-FR" sz="6000" spc="-1" strike="noStrike">
                <a:solidFill>
                  <a:srgbClr val="000000"/>
                </a:solidFill>
                <a:latin typeface="Calibri Light"/>
              </a:rPr>
              <a:t>du </a:t>
            </a:r>
            <a:r>
              <a:rPr b="0" lang="fr-FR" sz="6000" spc="-1" strike="noStrike">
                <a:solidFill>
                  <a:srgbClr val="000000"/>
                </a:solidFill>
                <a:latin typeface="Calibri Light"/>
              </a:rPr>
              <a:t>titr</a:t>
            </a:r>
            <a:r>
              <a:rPr b="0" lang="fr-FR" sz="6000" spc="-1" strike="noStrike">
                <a:solidFill>
                  <a:srgbClr val="000000"/>
                </a:solidFill>
                <a:latin typeface="Calibri Light"/>
              </a:rPr>
              <a:t>e</a:t>
            </a:r>
            <a:endParaRPr b="0" lang="fr-FR" sz="6000" spc="-1" strike="noStrike">
              <a:solidFill>
                <a:srgbClr val="000000"/>
              </a:solidFill>
              <a:latin typeface="Calibri"/>
            </a:endParaRPr>
          </a:p>
        </p:txBody>
      </p:sp>
      <p:sp>
        <p:nvSpPr>
          <p:cNvPr id="1" name="PlaceHolder 2"/>
          <p:cNvSpPr>
            <a:spLocks noGrp="1"/>
          </p:cNvSpPr>
          <p:nvPr>
            <p:ph type="dt" idx="1"/>
          </p:nvPr>
        </p:nvSpPr>
        <p:spPr>
          <a:xfrm>
            <a:off x="0" y="6476760"/>
            <a:ext cx="2742840" cy="364680"/>
          </a:xfrm>
          <a:prstGeom prst="rect">
            <a:avLst/>
          </a:prstGeom>
          <a:noFill/>
          <a:ln w="0">
            <a:noFill/>
          </a:ln>
        </p:spPr>
        <p:txBody>
          <a:bodyPr anchor="ctr">
            <a:noAutofit/>
          </a:bodyPr>
          <a:lstStyle>
            <a:lvl1pPr>
              <a:lnSpc>
                <a:spcPct val="100000"/>
              </a:lnSpc>
              <a:buNone/>
              <a:defRPr b="0" lang="fr-FR" sz="1200" spc="-1" strike="noStrike">
                <a:solidFill>
                  <a:srgbClr val="8b8b8b"/>
                </a:solidFill>
                <a:latin typeface="Calibri"/>
              </a:defRPr>
            </a:lvl1pPr>
          </a:lstStyle>
          <a:p>
            <a:pPr>
              <a:lnSpc>
                <a:spcPct val="100000"/>
              </a:lnSpc>
              <a:buNone/>
            </a:pPr>
            <a:r>
              <a:rPr b="0" lang="fr-FR" sz="1200" spc="-1" strike="noStrike">
                <a:solidFill>
                  <a:srgbClr val="8b8b8b"/>
                </a:solidFill>
                <a:latin typeface="Calibri"/>
              </a:rPr>
              <a:t>&lt;date/time&gt;</a:t>
            </a:r>
            <a:endParaRPr b="0" lang="en-US" sz="1200" spc="-1" strike="noStrike">
              <a:latin typeface="Times New Roman"/>
            </a:endParaRPr>
          </a:p>
        </p:txBody>
      </p:sp>
      <p:sp>
        <p:nvSpPr>
          <p:cNvPr id="2" name="PlaceHolder 3"/>
          <p:cNvSpPr>
            <a:spLocks noGrp="1"/>
          </p:cNvSpPr>
          <p:nvPr>
            <p:ph type="ftr" idx="2"/>
          </p:nvPr>
        </p:nvSpPr>
        <p:spPr>
          <a:xfrm>
            <a:off x="3619440" y="6477480"/>
            <a:ext cx="4114440" cy="364680"/>
          </a:xfrm>
          <a:prstGeom prst="rect">
            <a:avLst/>
          </a:prstGeom>
          <a:noFill/>
          <a:ln w="0">
            <a:noFill/>
          </a:ln>
        </p:spPr>
        <p:txBody>
          <a:bodyPr anchor="ctr">
            <a:noAutofit/>
          </a:bodyPr>
          <a:lstStyle>
            <a:lvl1pPr algn="ctr">
              <a:lnSpc>
                <a:spcPct val="100000"/>
              </a:lnSpc>
              <a:buNone/>
              <a:defRPr b="0" lang="fr-FR" sz="1200" spc="-1" strike="noStrike">
                <a:solidFill>
                  <a:srgbClr val="8b8b8b"/>
                </a:solidFill>
                <a:latin typeface="Calibri"/>
              </a:defRPr>
            </a:lvl1pPr>
          </a:lstStyle>
          <a:p>
            <a:pPr algn="ctr">
              <a:lnSpc>
                <a:spcPct val="100000"/>
              </a:lnSpc>
              <a:buNone/>
            </a:pPr>
            <a:r>
              <a:rPr b="0" lang="fr-FR" sz="1200" spc="-1" strike="noStrike">
                <a:solidFill>
                  <a:srgbClr val="8b8b8b"/>
                </a:solidFill>
                <a:latin typeface="Calibri"/>
              </a:rPr>
              <a:t>&lt;footer&gt;</a:t>
            </a:r>
            <a:endParaRPr b="0" lang="en-US" sz="1200" spc="-1" strike="noStrike">
              <a:latin typeface="Times New Roman"/>
            </a:endParaRPr>
          </a:p>
        </p:txBody>
      </p:sp>
      <p:sp>
        <p:nvSpPr>
          <p:cNvPr id="3" name="PlaceHolder 4"/>
          <p:cNvSpPr>
            <a:spLocks noGrp="1"/>
          </p:cNvSpPr>
          <p:nvPr>
            <p:ph type="sldNum" idx="3"/>
          </p:nvPr>
        </p:nvSpPr>
        <p:spPr>
          <a:xfrm>
            <a:off x="9448920" y="6507360"/>
            <a:ext cx="2742840" cy="364680"/>
          </a:xfrm>
          <a:prstGeom prst="rect">
            <a:avLst/>
          </a:prstGeom>
          <a:noFill/>
          <a:ln w="0">
            <a:noFill/>
          </a:ln>
        </p:spPr>
        <p:txBody>
          <a:bodyPr anchor="ctr">
            <a:noAutofit/>
          </a:bodyPr>
          <a:lstStyle>
            <a:lvl1pPr algn="r">
              <a:lnSpc>
                <a:spcPct val="100000"/>
              </a:lnSpc>
              <a:buNone/>
              <a:defRPr b="0" lang="fr-FR" sz="1200" spc="-1" strike="noStrike">
                <a:solidFill>
                  <a:srgbClr val="8b8b8b"/>
                </a:solidFill>
                <a:latin typeface="Calibri"/>
              </a:defRPr>
            </a:lvl1pPr>
          </a:lstStyle>
          <a:p>
            <a:pPr algn="r">
              <a:lnSpc>
                <a:spcPct val="100000"/>
              </a:lnSpc>
              <a:buNone/>
            </a:pPr>
            <a:fld id="{0C0ADE2D-3E0D-4B5A-BA59-F1D095294FEF}" type="slidenum">
              <a:rPr b="0" lang="fr-FR" sz="1200" spc="-1" strike="noStrike">
                <a:solidFill>
                  <a:srgbClr val="8b8b8b"/>
                </a:solidFill>
                <a:latin typeface="Calibri"/>
              </a:rPr>
              <a:t>&lt;number&gt;</a:t>
            </a:fld>
            <a:endParaRPr b="0" lang="en-US" sz="1200" spc="-1" strike="noStrike">
              <a:latin typeface="Times New Roman"/>
            </a:endParaRPr>
          </a:p>
        </p:txBody>
      </p:sp>
      <p:sp>
        <p:nvSpPr>
          <p:cNvPr id="4" name="Connecteur droit 7"/>
          <p:cNvSpPr/>
          <p:nvPr/>
        </p:nvSpPr>
        <p:spPr>
          <a:xfrm>
            <a:off x="464760" y="2354400"/>
            <a:ext cx="10977840" cy="360"/>
          </a:xfrm>
          <a:prstGeom prst="line">
            <a:avLst/>
          </a:prstGeom>
          <a:ln w="57150">
            <a:solidFill>
              <a:srgbClr val="4472c4"/>
            </a:solidFill>
          </a:ln>
        </p:spPr>
        <p:style>
          <a:lnRef idx="1">
            <a:schemeClr val="accent1"/>
          </a:lnRef>
          <a:fillRef idx="0">
            <a:schemeClr val="accent1"/>
          </a:fillRef>
          <a:effectRef idx="0">
            <a:schemeClr val="accent1"/>
          </a:effectRef>
          <a:fontRef idx="minor"/>
        </p:style>
      </p:sp>
      <p:pic>
        <p:nvPicPr>
          <p:cNvPr id="5" name="Image 10" descr=""/>
          <p:cNvPicPr/>
          <p:nvPr/>
        </p:nvPicPr>
        <p:blipFill>
          <a:blip r:embed="rId2"/>
          <a:stretch/>
        </p:blipFill>
        <p:spPr>
          <a:xfrm>
            <a:off x="-6480" y="95760"/>
            <a:ext cx="1487520" cy="1462680"/>
          </a:xfrm>
          <a:prstGeom prst="rect">
            <a:avLst/>
          </a:prstGeom>
          <a:ln w="0">
            <a:noFill/>
          </a:ln>
        </p:spPr>
      </p:pic>
      <p:sp>
        <p:nvSpPr>
          <p:cNvPr id="6"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fr-FR" sz="2800" spc="-1" strike="noStrike">
                <a:solidFill>
                  <a:srgbClr val="000000"/>
                </a:solidFill>
                <a:latin typeface="Calibri"/>
              </a:rPr>
              <a:t>Click to edit the outline text format</a:t>
            </a:r>
            <a:endParaRPr b="0" lang="fr-FR" sz="2800" spc="-1" strike="noStrike">
              <a:solidFill>
                <a:srgbClr val="000000"/>
              </a:solidFill>
              <a:latin typeface="Calibri"/>
            </a:endParaRPr>
          </a:p>
          <a:p>
            <a:pPr lvl="1" marL="864000" indent="-324000">
              <a:lnSpc>
                <a:spcPct val="90000"/>
              </a:lnSpc>
              <a:spcBef>
                <a:spcPts val="1134"/>
              </a:spcBef>
              <a:buClr>
                <a:srgbClr val="000000"/>
              </a:buClr>
              <a:buSzPct val="75000"/>
              <a:buFont typeface="Symbol" charset="2"/>
              <a:buChar char=""/>
            </a:pPr>
            <a:r>
              <a:rPr b="0" lang="fr-FR" sz="2000" spc="-1" strike="noStrike">
                <a:solidFill>
                  <a:srgbClr val="000000"/>
                </a:solidFill>
                <a:latin typeface="Calibri"/>
              </a:rPr>
              <a:t>Second Outline Level</a:t>
            </a:r>
            <a:endParaRPr b="0" lang="fr-FR" sz="2000" spc="-1" strike="noStrike">
              <a:solidFill>
                <a:srgbClr val="000000"/>
              </a:solidFill>
              <a:latin typeface="Calibri"/>
            </a:endParaRPr>
          </a:p>
          <a:p>
            <a:pPr lvl="2" marL="1296000" indent="-288000">
              <a:lnSpc>
                <a:spcPct val="90000"/>
              </a:lnSpc>
              <a:spcBef>
                <a:spcPts val="850"/>
              </a:spcBef>
              <a:buClr>
                <a:srgbClr val="000000"/>
              </a:buClr>
              <a:buSzPct val="45000"/>
              <a:buFont typeface="Wingdings" charset="2"/>
              <a:buChar char=""/>
            </a:pPr>
            <a:r>
              <a:rPr b="0" lang="fr-FR" sz="1800" spc="-1" strike="noStrike">
                <a:solidFill>
                  <a:srgbClr val="000000"/>
                </a:solidFill>
                <a:latin typeface="Calibri"/>
              </a:rPr>
              <a:t>Third Outline Level</a:t>
            </a:r>
            <a:endParaRPr b="0" lang="fr-FR" sz="1800" spc="-1" strike="noStrike">
              <a:solidFill>
                <a:srgbClr val="000000"/>
              </a:solidFill>
              <a:latin typeface="Calibri"/>
            </a:endParaRPr>
          </a:p>
          <a:p>
            <a:pPr lvl="3" marL="1728000" indent="-216000">
              <a:lnSpc>
                <a:spcPct val="90000"/>
              </a:lnSpc>
              <a:spcBef>
                <a:spcPts val="567"/>
              </a:spcBef>
              <a:buClr>
                <a:srgbClr val="000000"/>
              </a:buClr>
              <a:buSzPct val="75000"/>
              <a:buFont typeface="Symbol" charset="2"/>
              <a:buChar char=""/>
            </a:pPr>
            <a:r>
              <a:rPr b="0" lang="fr-FR" sz="1800" spc="-1" strike="noStrike">
                <a:solidFill>
                  <a:srgbClr val="000000"/>
                </a:solidFill>
                <a:latin typeface="Calibri"/>
              </a:rPr>
              <a:t>Fourth Outline Level</a:t>
            </a:r>
            <a:endParaRPr b="0" lang="fr-FR" sz="1800" spc="-1" strike="noStrike">
              <a:solidFill>
                <a:srgbClr val="000000"/>
              </a:solidFill>
              <a:latin typeface="Calibri"/>
            </a:endParaRPr>
          </a:p>
          <a:p>
            <a:pPr lvl="4" marL="2160000" indent="-216000">
              <a:lnSpc>
                <a:spcPct val="90000"/>
              </a:lnSpc>
              <a:spcBef>
                <a:spcPts val="283"/>
              </a:spcBef>
              <a:buClr>
                <a:srgbClr val="000000"/>
              </a:buClr>
              <a:buSzPct val="45000"/>
              <a:buFont typeface="Wingdings" charset="2"/>
              <a:buChar char=""/>
            </a:pPr>
            <a:r>
              <a:rPr b="0" lang="fr-FR" sz="2000" spc="-1" strike="noStrike">
                <a:solidFill>
                  <a:srgbClr val="000000"/>
                </a:solidFill>
                <a:latin typeface="Calibri"/>
              </a:rPr>
              <a:t>Fifth Outline Level</a:t>
            </a:r>
            <a:endParaRPr b="0" lang="fr-FR" sz="2000" spc="-1" strike="noStrike">
              <a:solidFill>
                <a:srgbClr val="000000"/>
              </a:solidFill>
              <a:latin typeface="Calibri"/>
            </a:endParaRPr>
          </a:p>
          <a:p>
            <a:pPr lvl="5" marL="2592000" indent="-216000">
              <a:lnSpc>
                <a:spcPct val="90000"/>
              </a:lnSpc>
              <a:spcBef>
                <a:spcPts val="283"/>
              </a:spcBef>
              <a:buClr>
                <a:srgbClr val="000000"/>
              </a:buClr>
              <a:buSzPct val="45000"/>
              <a:buFont typeface="Wingdings" charset="2"/>
              <a:buChar char=""/>
            </a:pPr>
            <a:r>
              <a:rPr b="0" lang="fr-FR" sz="2000" spc="-1" strike="noStrike">
                <a:solidFill>
                  <a:srgbClr val="000000"/>
                </a:solidFill>
                <a:latin typeface="Calibri"/>
              </a:rPr>
              <a:t>Sixth Outline Level</a:t>
            </a:r>
            <a:endParaRPr b="0" lang="fr-FR" sz="2000" spc="-1" strike="noStrike">
              <a:solidFill>
                <a:srgbClr val="000000"/>
              </a:solidFill>
              <a:latin typeface="Calibri"/>
            </a:endParaRPr>
          </a:p>
          <a:p>
            <a:pPr lvl="6" marL="3024000" indent="-216000">
              <a:lnSpc>
                <a:spcPct val="90000"/>
              </a:lnSpc>
              <a:spcBef>
                <a:spcPts val="283"/>
              </a:spcBef>
              <a:buClr>
                <a:srgbClr val="000000"/>
              </a:buClr>
              <a:buSzPct val="45000"/>
              <a:buFont typeface="Wingdings" charset="2"/>
              <a:buChar char=""/>
            </a:pPr>
            <a:r>
              <a:rPr b="0" lang="fr-FR" sz="2000" spc="-1" strike="noStrike">
                <a:solidFill>
                  <a:srgbClr val="000000"/>
                </a:solidFill>
                <a:latin typeface="Calibri"/>
              </a:rPr>
              <a:t>Seventh Outline Level</a:t>
            </a:r>
            <a:endParaRPr b="0" lang="fr-FR"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3" name="PlaceHolder 1"/>
          <p:cNvSpPr>
            <a:spLocks noGrp="1"/>
          </p:cNvSpPr>
          <p:nvPr>
            <p:ph type="title"/>
          </p:nvPr>
        </p:nvSpPr>
        <p:spPr>
          <a:xfrm>
            <a:off x="1214280" y="0"/>
            <a:ext cx="10977480" cy="779040"/>
          </a:xfrm>
          <a:prstGeom prst="rect">
            <a:avLst/>
          </a:prstGeom>
          <a:noFill/>
          <a:ln w="0">
            <a:noFill/>
          </a:ln>
        </p:spPr>
        <p:txBody>
          <a:bodyPr anchor="ctr">
            <a:noAutofit/>
          </a:bodyPr>
          <a:p>
            <a:pPr>
              <a:lnSpc>
                <a:spcPct val="90000"/>
              </a:lnSpc>
              <a:buNone/>
            </a:pPr>
            <a:r>
              <a:rPr b="0" lang="fr-FR" sz="4400" spc="-1" strike="noStrike">
                <a:solidFill>
                  <a:srgbClr val="000000"/>
                </a:solidFill>
                <a:latin typeface="Calibri Light"/>
              </a:rPr>
              <a:t>Modifiez le style du titre</a:t>
            </a:r>
            <a:endParaRPr b="0" lang="fr-FR" sz="4400" spc="-1" strike="noStrike">
              <a:solidFill>
                <a:srgbClr val="000000"/>
              </a:solidFill>
              <a:latin typeface="Calibri"/>
            </a:endParaRPr>
          </a:p>
        </p:txBody>
      </p:sp>
      <p:sp>
        <p:nvSpPr>
          <p:cNvPr id="44" name="PlaceHolder 2"/>
          <p:cNvSpPr>
            <a:spLocks noGrp="1"/>
          </p:cNvSpPr>
          <p:nvPr>
            <p:ph type="dt" idx="4"/>
          </p:nvPr>
        </p:nvSpPr>
        <p:spPr>
          <a:xfrm>
            <a:off x="118800" y="6454800"/>
            <a:ext cx="2742840" cy="364680"/>
          </a:xfrm>
          <a:prstGeom prst="rect">
            <a:avLst/>
          </a:prstGeom>
          <a:noFill/>
          <a:ln w="0">
            <a:noFill/>
          </a:ln>
        </p:spPr>
        <p:txBody>
          <a:bodyPr anchor="ctr">
            <a:noAutofit/>
          </a:bodyPr>
          <a:lstStyle>
            <a:lvl1pPr>
              <a:lnSpc>
                <a:spcPct val="100000"/>
              </a:lnSpc>
              <a:buNone/>
              <a:defRPr b="0" lang="fr-FR" sz="1200" spc="-1" strike="noStrike">
                <a:solidFill>
                  <a:srgbClr val="8b8b8b"/>
                </a:solidFill>
                <a:latin typeface="Calibri"/>
              </a:defRPr>
            </a:lvl1pPr>
          </a:lstStyle>
          <a:p>
            <a:pPr>
              <a:lnSpc>
                <a:spcPct val="100000"/>
              </a:lnSpc>
              <a:buNone/>
            </a:pPr>
            <a:r>
              <a:rPr b="0" lang="fr-FR" sz="1200" spc="-1" strike="noStrike">
                <a:solidFill>
                  <a:srgbClr val="8b8b8b"/>
                </a:solidFill>
                <a:latin typeface="Calibri"/>
              </a:rPr>
              <a:t>&lt;date/time&gt;</a:t>
            </a:r>
            <a:endParaRPr b="0" lang="en-US" sz="1200" spc="-1" strike="noStrike">
              <a:latin typeface="Times New Roman"/>
            </a:endParaRPr>
          </a:p>
        </p:txBody>
      </p:sp>
      <p:sp>
        <p:nvSpPr>
          <p:cNvPr id="45" name="PlaceHolder 3"/>
          <p:cNvSpPr>
            <a:spLocks noGrp="1"/>
          </p:cNvSpPr>
          <p:nvPr>
            <p:ph type="ftr" idx="5"/>
          </p:nvPr>
        </p:nvSpPr>
        <p:spPr>
          <a:xfrm>
            <a:off x="3873600" y="6455520"/>
            <a:ext cx="4114440" cy="364680"/>
          </a:xfrm>
          <a:prstGeom prst="rect">
            <a:avLst/>
          </a:prstGeom>
          <a:noFill/>
          <a:ln w="0">
            <a:noFill/>
          </a:ln>
        </p:spPr>
        <p:txBody>
          <a:bodyPr anchor="ctr">
            <a:noAutofit/>
          </a:bodyPr>
          <a:lstStyle>
            <a:lvl1pPr algn="ctr">
              <a:lnSpc>
                <a:spcPct val="100000"/>
              </a:lnSpc>
              <a:buNone/>
              <a:defRPr b="0" lang="fr-FR" sz="1200" spc="-1" strike="noStrike">
                <a:solidFill>
                  <a:srgbClr val="8b8b8b"/>
                </a:solidFill>
                <a:latin typeface="Calibri"/>
              </a:defRPr>
            </a:lvl1pPr>
          </a:lstStyle>
          <a:p>
            <a:pPr algn="ctr">
              <a:lnSpc>
                <a:spcPct val="100000"/>
              </a:lnSpc>
              <a:buNone/>
            </a:pPr>
            <a:r>
              <a:rPr b="0" lang="fr-FR" sz="1200" spc="-1" strike="noStrike">
                <a:solidFill>
                  <a:srgbClr val="8b8b8b"/>
                </a:solidFill>
                <a:latin typeface="Calibri"/>
              </a:rPr>
              <a:t>&lt;footer&gt;</a:t>
            </a:r>
            <a:endParaRPr b="0" lang="en-US" sz="1200" spc="-1" strike="noStrike">
              <a:latin typeface="Times New Roman"/>
            </a:endParaRPr>
          </a:p>
        </p:txBody>
      </p:sp>
      <p:sp>
        <p:nvSpPr>
          <p:cNvPr id="46" name="PlaceHolder 4"/>
          <p:cNvSpPr>
            <a:spLocks noGrp="1"/>
          </p:cNvSpPr>
          <p:nvPr>
            <p:ph type="sldNum" idx="6"/>
          </p:nvPr>
        </p:nvSpPr>
        <p:spPr>
          <a:xfrm>
            <a:off x="9448920" y="6485040"/>
            <a:ext cx="2742840" cy="364680"/>
          </a:xfrm>
          <a:prstGeom prst="rect">
            <a:avLst/>
          </a:prstGeom>
          <a:noFill/>
          <a:ln w="0">
            <a:noFill/>
          </a:ln>
        </p:spPr>
        <p:txBody>
          <a:bodyPr anchor="ctr">
            <a:noAutofit/>
          </a:bodyPr>
          <a:lstStyle>
            <a:lvl1pPr algn="r">
              <a:lnSpc>
                <a:spcPct val="100000"/>
              </a:lnSpc>
              <a:buNone/>
              <a:defRPr b="0" lang="fr-FR" sz="1200" spc="-1" strike="noStrike">
                <a:solidFill>
                  <a:srgbClr val="8b8b8b"/>
                </a:solidFill>
                <a:latin typeface="Calibri"/>
              </a:defRPr>
            </a:lvl1pPr>
          </a:lstStyle>
          <a:p>
            <a:pPr algn="r">
              <a:lnSpc>
                <a:spcPct val="100000"/>
              </a:lnSpc>
              <a:buNone/>
            </a:pPr>
            <a:fld id="{10C380FB-A825-45E6-82EE-D4771624ACEA}" type="slidenum">
              <a:rPr b="0" lang="fr-FR" sz="1200" spc="-1" strike="noStrike">
                <a:solidFill>
                  <a:srgbClr val="8b8b8b"/>
                </a:solidFill>
                <a:latin typeface="Calibri"/>
              </a:rPr>
              <a:t>&lt;number&gt;</a:t>
            </a:fld>
            <a:endParaRPr b="0" lang="en-US" sz="1200" spc="-1" strike="noStrike">
              <a:latin typeface="Times New Roman"/>
            </a:endParaRPr>
          </a:p>
        </p:txBody>
      </p:sp>
      <p:sp>
        <p:nvSpPr>
          <p:cNvPr id="47" name="Connecteur droit 5"/>
          <p:cNvSpPr/>
          <p:nvPr/>
        </p:nvSpPr>
        <p:spPr>
          <a:xfrm>
            <a:off x="1213920" y="869400"/>
            <a:ext cx="10977840" cy="360"/>
          </a:xfrm>
          <a:prstGeom prst="line">
            <a:avLst/>
          </a:prstGeom>
          <a:ln w="57150">
            <a:solidFill>
              <a:srgbClr val="4472c4"/>
            </a:solidFill>
          </a:ln>
        </p:spPr>
        <p:style>
          <a:lnRef idx="1">
            <a:schemeClr val="accent1"/>
          </a:lnRef>
          <a:fillRef idx="0">
            <a:schemeClr val="accent1"/>
          </a:fillRef>
          <a:effectRef idx="0">
            <a:schemeClr val="accent1"/>
          </a:effectRef>
          <a:fontRef idx="minor"/>
        </p:style>
      </p:sp>
      <p:pic>
        <p:nvPicPr>
          <p:cNvPr id="48" name="Image 6" descr=""/>
          <p:cNvPicPr/>
          <p:nvPr/>
        </p:nvPicPr>
        <p:blipFill>
          <a:blip r:embed="rId2"/>
          <a:stretch/>
        </p:blipFill>
        <p:spPr>
          <a:xfrm>
            <a:off x="9360" y="0"/>
            <a:ext cx="891360" cy="891360"/>
          </a:xfrm>
          <a:prstGeom prst="rect">
            <a:avLst/>
          </a:prstGeom>
          <a:ln w="0">
            <a:noFill/>
          </a:ln>
        </p:spPr>
      </p:pic>
      <p:pic>
        <p:nvPicPr>
          <p:cNvPr id="49" name="Image 7" descr=""/>
          <p:cNvPicPr/>
          <p:nvPr/>
        </p:nvPicPr>
        <p:blipFill>
          <a:blip r:embed="rId3"/>
          <a:stretch/>
        </p:blipFill>
        <p:spPr>
          <a:xfrm>
            <a:off x="29880" y="0"/>
            <a:ext cx="1063800" cy="1046160"/>
          </a:xfrm>
          <a:prstGeom prst="rect">
            <a:avLst/>
          </a:prstGeom>
          <a:ln w="0">
            <a:noFill/>
          </a:ln>
        </p:spPr>
      </p:pic>
      <p:sp>
        <p:nvSpPr>
          <p:cNvPr id="50"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fr-FR" sz="2800" spc="-1" strike="noStrike">
                <a:solidFill>
                  <a:srgbClr val="000000"/>
                </a:solidFill>
                <a:latin typeface="Calibri"/>
              </a:rPr>
              <a:t>Click to edit the outline text format</a:t>
            </a:r>
            <a:endParaRPr b="0" lang="fr-FR" sz="2800" spc="-1" strike="noStrike">
              <a:solidFill>
                <a:srgbClr val="000000"/>
              </a:solidFill>
              <a:latin typeface="Calibri"/>
            </a:endParaRPr>
          </a:p>
          <a:p>
            <a:pPr lvl="1" marL="864000" indent="-324000">
              <a:lnSpc>
                <a:spcPct val="90000"/>
              </a:lnSpc>
              <a:spcBef>
                <a:spcPts val="1134"/>
              </a:spcBef>
              <a:buClr>
                <a:srgbClr val="000000"/>
              </a:buClr>
              <a:buSzPct val="75000"/>
              <a:buFont typeface="Symbol" charset="2"/>
              <a:buChar char=""/>
            </a:pPr>
            <a:r>
              <a:rPr b="0" lang="fr-FR" sz="2000" spc="-1" strike="noStrike">
                <a:solidFill>
                  <a:srgbClr val="000000"/>
                </a:solidFill>
                <a:latin typeface="Calibri"/>
              </a:rPr>
              <a:t>Second Outline Level</a:t>
            </a:r>
            <a:endParaRPr b="0" lang="fr-FR" sz="2000" spc="-1" strike="noStrike">
              <a:solidFill>
                <a:srgbClr val="000000"/>
              </a:solidFill>
              <a:latin typeface="Calibri"/>
            </a:endParaRPr>
          </a:p>
          <a:p>
            <a:pPr lvl="2" marL="1296000" indent="-288000">
              <a:lnSpc>
                <a:spcPct val="90000"/>
              </a:lnSpc>
              <a:spcBef>
                <a:spcPts val="850"/>
              </a:spcBef>
              <a:buClr>
                <a:srgbClr val="000000"/>
              </a:buClr>
              <a:buSzPct val="45000"/>
              <a:buFont typeface="Wingdings" charset="2"/>
              <a:buChar char=""/>
            </a:pPr>
            <a:r>
              <a:rPr b="0" lang="fr-FR" sz="1800" spc="-1" strike="noStrike">
                <a:solidFill>
                  <a:srgbClr val="000000"/>
                </a:solidFill>
                <a:latin typeface="Calibri"/>
              </a:rPr>
              <a:t>Third Outline Level</a:t>
            </a:r>
            <a:endParaRPr b="0" lang="fr-FR" sz="1800" spc="-1" strike="noStrike">
              <a:solidFill>
                <a:srgbClr val="000000"/>
              </a:solidFill>
              <a:latin typeface="Calibri"/>
            </a:endParaRPr>
          </a:p>
          <a:p>
            <a:pPr lvl="3" marL="1728000" indent="-216000">
              <a:lnSpc>
                <a:spcPct val="90000"/>
              </a:lnSpc>
              <a:spcBef>
                <a:spcPts val="567"/>
              </a:spcBef>
              <a:buClr>
                <a:srgbClr val="000000"/>
              </a:buClr>
              <a:buSzPct val="75000"/>
              <a:buFont typeface="Symbol" charset="2"/>
              <a:buChar char=""/>
            </a:pPr>
            <a:r>
              <a:rPr b="0" lang="fr-FR" sz="1800" spc="-1" strike="noStrike">
                <a:solidFill>
                  <a:srgbClr val="000000"/>
                </a:solidFill>
                <a:latin typeface="Calibri"/>
              </a:rPr>
              <a:t>Fourth Outline Level</a:t>
            </a:r>
            <a:endParaRPr b="0" lang="fr-FR" sz="1800" spc="-1" strike="noStrike">
              <a:solidFill>
                <a:srgbClr val="000000"/>
              </a:solidFill>
              <a:latin typeface="Calibri"/>
            </a:endParaRPr>
          </a:p>
          <a:p>
            <a:pPr lvl="4" marL="2160000" indent="-216000">
              <a:lnSpc>
                <a:spcPct val="90000"/>
              </a:lnSpc>
              <a:spcBef>
                <a:spcPts val="283"/>
              </a:spcBef>
              <a:buClr>
                <a:srgbClr val="000000"/>
              </a:buClr>
              <a:buSzPct val="45000"/>
              <a:buFont typeface="Wingdings" charset="2"/>
              <a:buChar char=""/>
            </a:pPr>
            <a:r>
              <a:rPr b="0" lang="fr-FR" sz="2000" spc="-1" strike="noStrike">
                <a:solidFill>
                  <a:srgbClr val="000000"/>
                </a:solidFill>
                <a:latin typeface="Calibri"/>
              </a:rPr>
              <a:t>Fifth Outline Level</a:t>
            </a:r>
            <a:endParaRPr b="0" lang="fr-FR" sz="2000" spc="-1" strike="noStrike">
              <a:solidFill>
                <a:srgbClr val="000000"/>
              </a:solidFill>
              <a:latin typeface="Calibri"/>
            </a:endParaRPr>
          </a:p>
          <a:p>
            <a:pPr lvl="5" marL="2592000" indent="-216000">
              <a:lnSpc>
                <a:spcPct val="90000"/>
              </a:lnSpc>
              <a:spcBef>
                <a:spcPts val="283"/>
              </a:spcBef>
              <a:buClr>
                <a:srgbClr val="000000"/>
              </a:buClr>
              <a:buSzPct val="45000"/>
              <a:buFont typeface="Wingdings" charset="2"/>
              <a:buChar char=""/>
            </a:pPr>
            <a:r>
              <a:rPr b="0" lang="fr-FR" sz="2000" spc="-1" strike="noStrike">
                <a:solidFill>
                  <a:srgbClr val="000000"/>
                </a:solidFill>
                <a:latin typeface="Calibri"/>
              </a:rPr>
              <a:t>Sixth Outline Level</a:t>
            </a:r>
            <a:endParaRPr b="0" lang="fr-FR" sz="2000" spc="-1" strike="noStrike">
              <a:solidFill>
                <a:srgbClr val="000000"/>
              </a:solidFill>
              <a:latin typeface="Calibri"/>
            </a:endParaRPr>
          </a:p>
          <a:p>
            <a:pPr lvl="6" marL="3024000" indent="-216000">
              <a:lnSpc>
                <a:spcPct val="90000"/>
              </a:lnSpc>
              <a:spcBef>
                <a:spcPts val="283"/>
              </a:spcBef>
              <a:buClr>
                <a:srgbClr val="000000"/>
              </a:buClr>
              <a:buSzPct val="45000"/>
              <a:buFont typeface="Wingdings" charset="2"/>
              <a:buChar char=""/>
            </a:pPr>
            <a:r>
              <a:rPr b="0" lang="fr-FR" sz="2000" spc="-1" strike="noStrike">
                <a:solidFill>
                  <a:srgbClr val="000000"/>
                </a:solidFill>
                <a:latin typeface="Calibri"/>
              </a:rPr>
              <a:t>Seventh Outline Level</a:t>
            </a:r>
            <a:endParaRPr b="0" lang="fr-FR" sz="2000" spc="-1" strike="noStrike">
              <a:solidFill>
                <a:srgbClr val="000000"/>
              </a:solidFill>
              <a:latin typeface="Calibri"/>
            </a:endParaRPr>
          </a:p>
        </p:txBody>
      </p:sp>
    </p:spTree>
  </p:cSld>
  <p:clrMap bg1="lt1" bg2="lt2" tx1="dk1" tx2="dk2" accent1="accent1" accent2="accent2" accent3="accent3" accent4="accent4" accent5="accent5" accent6="accent6" hlink="hlink" folHlink="folHlink"/>
  <p:sldLayoutIdLst>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Lst>
</p:sldMaster>
</file>

<file path=ppt/slides/_rels/slide1.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17.xml"/>
</Relationships>
</file>

<file path=ppt/slides/_rels/slide3.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17.xml"/>
</Relationships>
</file>

<file path=ppt/slides/_rels/slide4.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17.xml"/>
</Relationships>
</file>

<file path=ppt/slides/_rels/slide5.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17.xml"/>
</Relationships>
</file>

<file path=ppt/slides/_rels/slide6.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17.xml"/>
</Relationships>
</file>

<file path=ppt/slides/_rels/slide7.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17.xml"/>
</Relationships>
</file>

<file path=ppt/slides/_rels/slide8.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17.xml"/>
</Relationships>
</file>

<file path=ppt/slides/_rels/slide9.xml.rels><?xml version="1.0" encoding="UTF-8"?>
<Relationships xmlns="http://schemas.openxmlformats.org/package/2006/relationships"><Relationship Id="rId1" Type="http://schemas.openxmlformats.org/officeDocument/2006/relationships/hyperlink" Target="https://cds.cern.ch/record/2240689/files/BrochureCodeofConductEN.pdf?" TargetMode="External"/><Relationship Id="rId2" Type="http://schemas.openxmlformats.org/officeDocument/2006/relationships/image" Target="../media/image12.png"/><Relationship Id="rId3" Type="http://schemas.openxmlformats.org/officeDocument/2006/relationships/slideLayout" Target="../slideLayouts/slideLayout17.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 name="PlaceHolder 1"/>
          <p:cNvSpPr>
            <a:spLocks noGrp="1"/>
          </p:cNvSpPr>
          <p:nvPr>
            <p:ph type="title"/>
          </p:nvPr>
        </p:nvSpPr>
        <p:spPr>
          <a:xfrm>
            <a:off x="1523880" y="1248840"/>
            <a:ext cx="8975160" cy="997920"/>
          </a:xfrm>
          <a:prstGeom prst="rect">
            <a:avLst/>
          </a:prstGeom>
          <a:noFill/>
          <a:ln w="0">
            <a:noFill/>
          </a:ln>
        </p:spPr>
        <p:txBody>
          <a:bodyPr anchor="b">
            <a:normAutofit fontScale="74000"/>
          </a:bodyPr>
          <a:p>
            <a:pPr algn="ctr">
              <a:lnSpc>
                <a:spcPct val="90000"/>
              </a:lnSpc>
              <a:buNone/>
            </a:pPr>
            <a:r>
              <a:rPr b="0" lang="en-US" sz="6000" spc="-1" strike="noStrike">
                <a:solidFill>
                  <a:srgbClr val="000000"/>
                </a:solidFill>
                <a:latin typeface="Calibri Light"/>
              </a:rPr>
              <a:t>Extraordinary General Meeting</a:t>
            </a:r>
            <a:endParaRPr b="0" lang="fr-FR" sz="6000" spc="-1" strike="noStrike">
              <a:solidFill>
                <a:srgbClr val="000000"/>
              </a:solidFill>
              <a:latin typeface="Calibri"/>
            </a:endParaRPr>
          </a:p>
        </p:txBody>
      </p:sp>
      <p:sp>
        <p:nvSpPr>
          <p:cNvPr id="88" name="PlaceHolder 2"/>
          <p:cNvSpPr>
            <a:spLocks noGrp="1"/>
          </p:cNvSpPr>
          <p:nvPr>
            <p:ph type="subTitle"/>
          </p:nvPr>
        </p:nvSpPr>
        <p:spPr>
          <a:xfrm>
            <a:off x="1523880" y="3012120"/>
            <a:ext cx="9755640" cy="2283840"/>
          </a:xfrm>
          <a:prstGeom prst="rect">
            <a:avLst/>
          </a:prstGeom>
          <a:noFill/>
          <a:ln w="0">
            <a:noFill/>
          </a:ln>
        </p:spPr>
        <p:txBody>
          <a:bodyPr anchor="t">
            <a:normAutofit fontScale="56000"/>
          </a:bodyPr>
          <a:p>
            <a:pPr algn="ctr">
              <a:lnSpc>
                <a:spcPct val="90000"/>
              </a:lnSpc>
              <a:spcBef>
                <a:spcPts val="1001"/>
              </a:spcBef>
              <a:buNone/>
              <a:tabLst>
                <a:tab algn="l" pos="0"/>
              </a:tabLst>
            </a:pPr>
            <a:r>
              <a:rPr b="1" lang="en-US" sz="5100" spc="-1" strike="noStrike">
                <a:solidFill>
                  <a:srgbClr val="000000"/>
                </a:solidFill>
                <a:latin typeface="Calibri"/>
              </a:rPr>
              <a:t>Comparison of </a:t>
            </a:r>
            <a:endParaRPr b="0" lang="en-US" sz="5100" spc="-1" strike="noStrike">
              <a:latin typeface="Arial"/>
            </a:endParaRPr>
          </a:p>
          <a:p>
            <a:pPr algn="ctr">
              <a:lnSpc>
                <a:spcPct val="90000"/>
              </a:lnSpc>
              <a:spcBef>
                <a:spcPts val="1001"/>
              </a:spcBef>
              <a:buNone/>
              <a:tabLst>
                <a:tab algn="l" pos="0"/>
              </a:tabLst>
            </a:pPr>
            <a:r>
              <a:rPr b="1" lang="en-US" sz="5100" spc="-1" strike="noStrike">
                <a:solidFill>
                  <a:srgbClr val="000000"/>
                </a:solidFill>
                <a:latin typeface="Calibri"/>
              </a:rPr>
              <a:t>old Articles of Association (approved February 2014)</a:t>
            </a:r>
            <a:endParaRPr b="0" lang="en-US" sz="5100" spc="-1" strike="noStrike">
              <a:latin typeface="Arial"/>
            </a:endParaRPr>
          </a:p>
          <a:p>
            <a:pPr algn="ctr">
              <a:lnSpc>
                <a:spcPct val="90000"/>
              </a:lnSpc>
              <a:spcBef>
                <a:spcPts val="1001"/>
              </a:spcBef>
              <a:buNone/>
              <a:tabLst>
                <a:tab algn="l" pos="0"/>
              </a:tabLst>
            </a:pPr>
            <a:r>
              <a:rPr b="1" lang="en-US" sz="5100" spc="-1" strike="noStrike">
                <a:solidFill>
                  <a:srgbClr val="000000"/>
                </a:solidFill>
                <a:latin typeface="Calibri"/>
              </a:rPr>
              <a:t>with </a:t>
            </a:r>
            <a:endParaRPr b="0" lang="en-US" sz="5100" spc="-1" strike="noStrike">
              <a:latin typeface="Arial"/>
            </a:endParaRPr>
          </a:p>
          <a:p>
            <a:pPr algn="ctr">
              <a:lnSpc>
                <a:spcPct val="90000"/>
              </a:lnSpc>
              <a:spcBef>
                <a:spcPts val="1001"/>
              </a:spcBef>
              <a:buNone/>
              <a:tabLst>
                <a:tab algn="l" pos="0"/>
              </a:tabLst>
            </a:pPr>
            <a:r>
              <a:rPr b="1" lang="en-US" sz="5100" spc="-1" strike="noStrike">
                <a:solidFill>
                  <a:srgbClr val="000000"/>
                </a:solidFill>
                <a:latin typeface="Calibri"/>
              </a:rPr>
              <a:t>proposed new Articles of Association</a:t>
            </a:r>
            <a:endParaRPr b="0" lang="en-US" sz="5100" spc="-1" strike="noStrike">
              <a:latin typeface="Arial"/>
            </a:endParaRPr>
          </a:p>
          <a:p>
            <a:pPr algn="ctr">
              <a:lnSpc>
                <a:spcPct val="90000"/>
              </a:lnSpc>
              <a:spcBef>
                <a:spcPts val="1001"/>
              </a:spcBef>
              <a:buNone/>
              <a:tabLst>
                <a:tab algn="l" pos="0"/>
              </a:tabLst>
            </a:pPr>
            <a:endParaRPr b="0" lang="en-US" sz="3200" spc="-1" strike="noStrike">
              <a:latin typeface="Arial"/>
            </a:endParaRPr>
          </a:p>
          <a:p>
            <a:pPr algn="ctr">
              <a:lnSpc>
                <a:spcPct val="90000"/>
              </a:lnSpc>
              <a:spcBef>
                <a:spcPts val="1001"/>
              </a:spcBef>
              <a:buNone/>
              <a:tabLst>
                <a:tab algn="l" pos="0"/>
              </a:tabLst>
            </a:pPr>
            <a:endParaRPr b="0" lang="en-US" sz="3200" spc="-1" strike="noStrike">
              <a:latin typeface="Arial"/>
            </a:endParaRPr>
          </a:p>
        </p:txBody>
      </p:sp>
      <p:sp>
        <p:nvSpPr>
          <p:cNvPr id="89" name="PlaceHolder 3"/>
          <p:cNvSpPr>
            <a:spLocks noGrp="1"/>
          </p:cNvSpPr>
          <p:nvPr>
            <p:ph type="ftr" idx="7"/>
          </p:nvPr>
        </p:nvSpPr>
        <p:spPr>
          <a:xfrm>
            <a:off x="3695760" y="5637240"/>
            <a:ext cx="4410000" cy="704160"/>
          </a:xfrm>
          <a:prstGeom prst="rect">
            <a:avLst/>
          </a:prstGeom>
          <a:noFill/>
          <a:ln w="0">
            <a:noFill/>
          </a:ln>
        </p:spPr>
        <p:txBody>
          <a:bodyPr anchor="ctr">
            <a:noAutofit/>
          </a:bodyPr>
          <a:lstStyle>
            <a:lvl1pPr algn="ctr">
              <a:lnSpc>
                <a:spcPct val="100000"/>
              </a:lnSpc>
              <a:buNone/>
              <a:defRPr b="0" lang="fr-CH" sz="1600" spc="-1" strike="noStrike">
                <a:solidFill>
                  <a:srgbClr val="000000"/>
                </a:solidFill>
                <a:latin typeface="Calibri"/>
              </a:defRPr>
            </a:lvl1pPr>
          </a:lstStyle>
          <a:p>
            <a:pPr algn="ctr">
              <a:lnSpc>
                <a:spcPct val="100000"/>
              </a:lnSpc>
              <a:buNone/>
            </a:pPr>
            <a:r>
              <a:rPr b="0" lang="fr-CH" sz="1600" spc="-1" strike="noStrike">
                <a:solidFill>
                  <a:srgbClr val="000000"/>
                </a:solidFill>
                <a:latin typeface="Calibri"/>
              </a:rPr>
              <a:t>John Pym - President</a:t>
            </a:r>
            <a:endParaRPr b="0" lang="en-US" sz="1600" spc="-1" strike="noStrike">
              <a:latin typeface="Times New Roman"/>
            </a:endParaRPr>
          </a:p>
          <a:p>
            <a:pPr algn="ctr">
              <a:lnSpc>
                <a:spcPct val="100000"/>
              </a:lnSpc>
              <a:buNone/>
            </a:pPr>
            <a:endParaRPr b="0" lang="en-US" sz="1600" spc="-1" strike="noStrike">
              <a:latin typeface="Times New Roman"/>
            </a:endParaRPr>
          </a:p>
          <a:p>
            <a:pPr algn="ctr">
              <a:lnSpc>
                <a:spcPct val="100000"/>
              </a:lnSpc>
              <a:buNone/>
            </a:pPr>
            <a:r>
              <a:rPr b="0" lang="fr-FR" sz="1600" spc="-1" strike="noStrike">
                <a:solidFill>
                  <a:srgbClr val="000000"/>
                </a:solidFill>
                <a:latin typeface="Calibri"/>
              </a:rPr>
              <a:t>24 November 2022</a:t>
            </a:r>
            <a:endParaRPr b="0" lang="en-US" sz="1600" spc="-1" strike="noStrike">
              <a:latin typeface="Times New Roman"/>
            </a:endParaRPr>
          </a:p>
        </p:txBody>
      </p:sp>
      <p:pic>
        <p:nvPicPr>
          <p:cNvPr id="90" name="Image1" descr=""/>
          <p:cNvPicPr/>
          <p:nvPr/>
        </p:nvPicPr>
        <p:blipFill>
          <a:blip r:embed="rId1"/>
          <a:stretch/>
        </p:blipFill>
        <p:spPr>
          <a:xfrm>
            <a:off x="8514720" y="165600"/>
            <a:ext cx="3374640" cy="1082880"/>
          </a:xfrm>
          <a:prstGeom prst="rect">
            <a:avLst/>
          </a:prstGeom>
          <a:ln w="0">
            <a:noFill/>
          </a:ln>
        </p:spPr>
      </p:pic>
      <p:sp>
        <p:nvSpPr>
          <p:cNvPr id="5" name="PlaceHolder 4"/>
          <p:cNvSpPr>
            <a:spLocks noGrp="1"/>
          </p:cNvSpPr>
          <p:nvPr>
            <p:ph type="sldNum" idx="3"/>
          </p:nvPr>
        </p:nvSpPr>
        <p:spPr/>
        <p:txBody>
          <a:bodyPr/>
          <a:p>
            <a:fld id="{B653C9D8-7DAC-4039-B321-74F5E3534F72}" type="slidenum">
              <a:t>1</a:t>
            </a:fld>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 name="PlaceHolder 1"/>
          <p:cNvSpPr>
            <a:spLocks noGrp="1"/>
          </p:cNvSpPr>
          <p:nvPr>
            <p:ph type="title"/>
          </p:nvPr>
        </p:nvSpPr>
        <p:spPr>
          <a:xfrm>
            <a:off x="1214280" y="0"/>
            <a:ext cx="10977480" cy="779040"/>
          </a:xfrm>
          <a:prstGeom prst="rect">
            <a:avLst/>
          </a:prstGeom>
          <a:noFill/>
          <a:ln w="0">
            <a:noFill/>
          </a:ln>
        </p:spPr>
        <p:txBody>
          <a:bodyPr anchor="ctr">
            <a:normAutofit/>
          </a:bodyPr>
          <a:p>
            <a:pPr>
              <a:lnSpc>
                <a:spcPct val="90000"/>
              </a:lnSpc>
              <a:buNone/>
            </a:pPr>
            <a:r>
              <a:rPr b="0" lang="en-GB" sz="3600" spc="-1" strike="noStrike">
                <a:solidFill>
                  <a:srgbClr val="000000"/>
                </a:solidFill>
                <a:latin typeface="Calibri Light"/>
              </a:rPr>
              <a:t>Comparison between old and new</a:t>
            </a:r>
            <a:endParaRPr b="0" lang="fr-FR" sz="3600" spc="-1" strike="noStrike">
              <a:solidFill>
                <a:srgbClr val="000000"/>
              </a:solidFill>
              <a:latin typeface="Calibri"/>
            </a:endParaRPr>
          </a:p>
        </p:txBody>
      </p:sp>
      <p:sp>
        <p:nvSpPr>
          <p:cNvPr id="92" name="Rectangle 1"/>
          <p:cNvSpPr/>
          <p:nvPr/>
        </p:nvSpPr>
        <p:spPr>
          <a:xfrm>
            <a:off x="-452160" y="2004840"/>
            <a:ext cx="183960" cy="639360"/>
          </a:xfrm>
          <a:prstGeom prst="rect">
            <a:avLst/>
          </a:prstGeom>
          <a:noFill/>
          <a:ln w="0">
            <a:noFill/>
          </a:ln>
        </p:spPr>
        <p:style>
          <a:lnRef idx="0"/>
          <a:fillRef idx="0"/>
          <a:effectRef idx="0"/>
          <a:fontRef idx="minor"/>
        </p:style>
        <p:txBody>
          <a:bodyPr numCol="1" spcCol="0" wrap="none" anchor="ctr">
            <a:spAutoFit/>
          </a:bodyPr>
          <a:p>
            <a:pPr>
              <a:lnSpc>
                <a:spcPct val="100000"/>
              </a:lnSpc>
              <a:buNone/>
              <a:tabLst>
                <a:tab algn="l" pos="0"/>
              </a:tabLst>
            </a:pPr>
            <a:br>
              <a:rPr sz="1800"/>
            </a:br>
            <a:endParaRPr b="0" lang="en-US" sz="1800" spc="-1" strike="noStrike">
              <a:latin typeface="Arial"/>
            </a:endParaRPr>
          </a:p>
        </p:txBody>
      </p:sp>
      <p:graphicFrame>
        <p:nvGraphicFramePr>
          <p:cNvPr id="93" name="Table 8"/>
          <p:cNvGraphicFramePr/>
          <p:nvPr/>
        </p:nvGraphicFramePr>
        <p:xfrm>
          <a:off x="718560" y="1010160"/>
          <a:ext cx="10977480" cy="5016960"/>
        </p:xfrm>
        <a:graphic>
          <a:graphicData uri="http://schemas.openxmlformats.org/drawingml/2006/table">
            <a:tbl>
              <a:tblPr/>
              <a:tblGrid>
                <a:gridCol w="1641600"/>
                <a:gridCol w="3994560"/>
                <a:gridCol w="5341320"/>
              </a:tblGrid>
              <a:tr h="640440">
                <a:tc>
                  <a:txBody>
                    <a:bodyPr anchor="t">
                      <a:noAutofit/>
                    </a:bodyPr>
                    <a:p>
                      <a:pPr>
                        <a:lnSpc>
                          <a:spcPct val="100000"/>
                        </a:lnSpc>
                        <a:buNone/>
                        <a:tabLst>
                          <a:tab algn="l" pos="0"/>
                        </a:tabLst>
                      </a:pPr>
                      <a:r>
                        <a:rPr b="1" lang="en-GB" sz="1800" spc="-7" strike="noStrike">
                          <a:solidFill>
                            <a:srgbClr val="ffffff"/>
                          </a:solidFill>
                          <a:latin typeface="Calibri"/>
                          <a:ea typeface="Times New Roman"/>
                        </a:rPr>
                        <a:t>TITLE AND PURPOSE</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c>
                  <a:txBody>
                    <a:bodyPr anchor="t">
                      <a:noAutofit/>
                    </a:bodyPr>
                    <a:p>
                      <a:pPr>
                        <a:lnSpc>
                          <a:spcPct val="100000"/>
                        </a:lnSpc>
                        <a:buNone/>
                      </a:pPr>
                      <a:r>
                        <a:rPr b="1" lang="en-US" sz="1800" spc="-1" strike="noStrike">
                          <a:solidFill>
                            <a:srgbClr val="ffffff"/>
                          </a:solidFill>
                          <a:latin typeface="Calibri"/>
                        </a:rPr>
                        <a:t>Current provisions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c>
                  <a:txBody>
                    <a:bodyPr anchor="t">
                      <a:noAutofit/>
                    </a:bodyPr>
                    <a:p>
                      <a:pPr>
                        <a:lnSpc>
                          <a:spcPct val="100000"/>
                        </a:lnSpc>
                        <a:buNone/>
                      </a:pPr>
                      <a:r>
                        <a:rPr b="1" lang="en-US" sz="1800" spc="-1" strike="noStrike">
                          <a:solidFill>
                            <a:srgbClr val="ffffff"/>
                          </a:solidFill>
                          <a:latin typeface="Calibri"/>
                        </a:rPr>
                        <a:t>Proposed new provisions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r>
              <a:tr h="116640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xBody>
                    <a:bodyPr anchor="t">
                      <a:noAutofit/>
                    </a:bodyPr>
                    <a:p>
                      <a:pPr>
                        <a:lnSpc>
                          <a:spcPct val="100000"/>
                        </a:lnSpc>
                        <a:buNone/>
                        <a:tabLst>
                          <a:tab algn="l" pos="0"/>
                        </a:tabLst>
                      </a:pPr>
                      <a:endParaRPr b="0" lang="en-US" sz="1400" spc="-1" strike="noStrike">
                        <a:latin typeface="Arial"/>
                      </a:endParaRPr>
                    </a:p>
                    <a:p>
                      <a:pPr>
                        <a:lnSpc>
                          <a:spcPct val="100000"/>
                        </a:lnSpc>
                        <a:buNone/>
                        <a:tabLst>
                          <a:tab algn="l" pos="0"/>
                        </a:tabLst>
                      </a:pPr>
                      <a:endParaRPr b="0" lang="en-US" sz="1400" spc="-1" strike="noStrike">
                        <a:latin typeface="Arial"/>
                      </a:endParaRPr>
                    </a:p>
                    <a:p>
                      <a:pPr>
                        <a:lnSpc>
                          <a:spcPct val="100000"/>
                        </a:lnSpc>
                        <a:buNone/>
                        <a:tabLst>
                          <a:tab algn="l" pos="0"/>
                        </a:tabLst>
                      </a:pPr>
                      <a:r>
                        <a:rPr b="0" lang="en-GB" sz="1400" spc="-7" strike="noStrike">
                          <a:solidFill>
                            <a:srgbClr val="000000"/>
                          </a:solidFill>
                          <a:latin typeface="Calibri"/>
                          <a:ea typeface="Times New Roman"/>
                        </a:rPr>
                        <a:t>The club shall be known as “English Books at CERN”.</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c>
                  <a:txBody>
                    <a:bodyPr anchor="t">
                      <a:noAutofit/>
                    </a:bodyPr>
                    <a:p>
                      <a:pPr>
                        <a:lnSpc>
                          <a:spcPct val="100000"/>
                        </a:lnSpc>
                        <a:buNone/>
                      </a:pPr>
                      <a:r>
                        <a:rPr b="1" lang="en-GB" sz="1400" spc="-1" strike="noStrike" u="sng">
                          <a:solidFill>
                            <a:srgbClr val="000000"/>
                          </a:solidFill>
                          <a:uFillTx/>
                          <a:latin typeface="Calibri"/>
                        </a:rPr>
                        <a:t>1. DESIGNATION, HEADQUARTERS AND PURPOSE</a:t>
                      </a:r>
                      <a:endParaRPr b="0" lang="en-US" sz="1400" spc="-1" strike="noStrike">
                        <a:latin typeface="Arial"/>
                      </a:endParaRPr>
                    </a:p>
                    <a:p>
                      <a:pPr>
                        <a:lnSpc>
                          <a:spcPct val="100000"/>
                        </a:lnSpc>
                        <a:buNone/>
                      </a:pPr>
                      <a:r>
                        <a:rPr b="1" lang="en-GB" sz="1400" spc="-1" strike="noStrike" u="sng">
                          <a:solidFill>
                            <a:srgbClr val="000000"/>
                          </a:solidFill>
                          <a:uFillTx/>
                          <a:latin typeface="Calibri"/>
                        </a:rPr>
                        <a:t>Article 1.1</a:t>
                      </a:r>
                      <a:endParaRPr b="0" lang="en-US" sz="1400" spc="-1" strike="noStrike">
                        <a:latin typeface="Arial"/>
                      </a:endParaRPr>
                    </a:p>
                    <a:p>
                      <a:pPr>
                        <a:lnSpc>
                          <a:spcPct val="100000"/>
                        </a:lnSpc>
                        <a:buNone/>
                      </a:pPr>
                      <a:r>
                        <a:rPr b="0" lang="en-GB" sz="1400" spc="-1" strike="noStrike">
                          <a:solidFill>
                            <a:srgbClr val="000000"/>
                          </a:solidFill>
                          <a:latin typeface="Calibri"/>
                        </a:rPr>
                        <a:t>“</a:t>
                      </a:r>
                      <a:r>
                        <a:rPr b="0" lang="en-GB" sz="1400" spc="-1" strike="noStrike">
                          <a:solidFill>
                            <a:srgbClr val="000000"/>
                          </a:solidFill>
                          <a:latin typeface="Calibri"/>
                        </a:rPr>
                        <a:t>English Books at CERN” is a club, constituted under the auspices of the CERN Staff Association and in accordance with Article 60 et seq. of the Swiss Civil Code.</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r>
              <a:tr h="133344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xBody>
                    <a:bodyPr anchor="t">
                      <a:noAutofit/>
                    </a:bodyPr>
                    <a:p>
                      <a:pPr>
                        <a:lnSpc>
                          <a:spcPct val="100000"/>
                        </a:lnSpc>
                        <a:buNone/>
                        <a:tabLst>
                          <a:tab algn="l" pos="0"/>
                        </a:tabLst>
                      </a:pPr>
                      <a:endParaRPr b="0" lang="en-US" sz="1400" spc="-1" strike="noStrike">
                        <a:latin typeface="Arial"/>
                      </a:endParaRPr>
                    </a:p>
                    <a:p>
                      <a:pPr>
                        <a:lnSpc>
                          <a:spcPct val="100000"/>
                        </a:lnSpc>
                        <a:buNone/>
                        <a:tabLst>
                          <a:tab algn="l" pos="0"/>
                        </a:tabLst>
                      </a:pPr>
                      <a:r>
                        <a:rPr b="0" lang="en-GB" sz="1400" spc="-7" strike="noStrike">
                          <a:solidFill>
                            <a:srgbClr val="000000"/>
                          </a:solidFill>
                          <a:latin typeface="Calibri"/>
                          <a:ea typeface="Times New Roman"/>
                        </a:rPr>
                        <a:t>It is a subsidiary of the CERN Staff Association, and its purpose is to make available to its members contemporary books in the English language.</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c>
                  <a:txBody>
                    <a:bodyPr anchor="t">
                      <a:noAutofit/>
                    </a:bodyPr>
                    <a:p>
                      <a:pPr>
                        <a:lnSpc>
                          <a:spcPct val="100000"/>
                        </a:lnSpc>
                        <a:buNone/>
                      </a:pPr>
                      <a:r>
                        <a:rPr b="1" lang="en-GB" sz="1400" spc="-1" strike="noStrike" u="sng">
                          <a:solidFill>
                            <a:srgbClr val="000000"/>
                          </a:solidFill>
                          <a:uFillTx/>
                          <a:latin typeface="Calibri"/>
                        </a:rPr>
                        <a:t>Article 1.2</a:t>
                      </a:r>
                      <a:endParaRPr b="0" lang="en-US" sz="1400" spc="-1" strike="noStrike">
                        <a:latin typeface="Arial"/>
                      </a:endParaRPr>
                    </a:p>
                    <a:p>
                      <a:pPr>
                        <a:lnSpc>
                          <a:spcPct val="100000"/>
                        </a:lnSpc>
                        <a:buNone/>
                      </a:pPr>
                      <a:r>
                        <a:rPr b="0" lang="en-GB" sz="1400" spc="-1" strike="noStrike">
                          <a:solidFill>
                            <a:srgbClr val="000000"/>
                          </a:solidFill>
                          <a:latin typeface="Calibri"/>
                        </a:rPr>
                        <a:t>The purpose of the Club is to purchase books in the English language and to make them available to its members in rooms provided by CERN on the site of the Organization. The club is non-profit making, non-political and non-religious.</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r>
              <a:tr h="73116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c>
                  <a:txBody>
                    <a:bodyPr anchor="t">
                      <a:noAutofit/>
                    </a:bodyPr>
                    <a:p>
                      <a:pPr>
                        <a:lnSpc>
                          <a:spcPct val="100000"/>
                        </a:lnSpc>
                        <a:buNone/>
                      </a:pPr>
                      <a:r>
                        <a:rPr b="1" lang="en-GB" sz="1400" spc="-1" strike="noStrike" u="sng">
                          <a:solidFill>
                            <a:srgbClr val="000000"/>
                          </a:solidFill>
                          <a:uFillTx/>
                          <a:latin typeface="Calibri"/>
                        </a:rPr>
                        <a:t>Article 1.3</a:t>
                      </a:r>
                      <a:endParaRPr b="0" lang="en-US" sz="1400" spc="-1" strike="noStrike">
                        <a:latin typeface="Arial"/>
                      </a:endParaRPr>
                    </a:p>
                    <a:p>
                      <a:pPr>
                        <a:lnSpc>
                          <a:spcPct val="100000"/>
                        </a:lnSpc>
                        <a:buNone/>
                      </a:pPr>
                      <a:r>
                        <a:rPr b="0" lang="en-GB" sz="1400" spc="-1" strike="noStrike">
                          <a:solidFill>
                            <a:srgbClr val="000000"/>
                          </a:solidFill>
                          <a:latin typeface="Calibri"/>
                        </a:rPr>
                        <a:t>The club year begins on 1 January and finishes on 31 December the same year.</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r>
              <a:tr h="137052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c>
                  <a:txBody>
                    <a:bodyPr anchor="t">
                      <a:noAutofit/>
                    </a:bodyPr>
                    <a:p>
                      <a:pPr>
                        <a:lnSpc>
                          <a:spcPct val="100000"/>
                        </a:lnSpc>
                        <a:buNone/>
                      </a:pPr>
                      <a:r>
                        <a:rPr b="1" lang="en-GB" sz="1400" spc="-1" strike="noStrike" u="sng">
                          <a:solidFill>
                            <a:srgbClr val="000000"/>
                          </a:solidFill>
                          <a:uFillTx/>
                          <a:latin typeface="Calibri"/>
                        </a:rPr>
                        <a:t>Article 1.4</a:t>
                      </a:r>
                      <a:endParaRPr b="0" lang="en-US" sz="1400" spc="-1" strike="noStrike">
                        <a:latin typeface="Arial"/>
                      </a:endParaRPr>
                    </a:p>
                    <a:p>
                      <a:pPr>
                        <a:lnSpc>
                          <a:spcPct val="100000"/>
                        </a:lnSpc>
                        <a:buNone/>
                      </a:pPr>
                      <a:r>
                        <a:rPr b="0" lang="en-GB" sz="1400" spc="-1" strike="noStrike">
                          <a:solidFill>
                            <a:srgbClr val="000000"/>
                          </a:solidFill>
                          <a:latin typeface="Calibri"/>
                        </a:rPr>
                        <a:t>The address of the club’s official headquarters is:</a:t>
                      </a:r>
                      <a:endParaRPr b="0" lang="en-US" sz="1400" spc="-1" strike="noStrike">
                        <a:latin typeface="Arial"/>
                      </a:endParaRPr>
                    </a:p>
                    <a:p>
                      <a:pPr>
                        <a:lnSpc>
                          <a:spcPct val="100000"/>
                        </a:lnSpc>
                        <a:buNone/>
                      </a:pPr>
                      <a:r>
                        <a:rPr b="0" lang="en-GB" sz="1400" spc="-1" strike="noStrike">
                          <a:solidFill>
                            <a:srgbClr val="000000"/>
                          </a:solidFill>
                          <a:latin typeface="Calibri"/>
                        </a:rPr>
                        <a:t>English Books @ CERN</a:t>
                      </a:r>
                      <a:endParaRPr b="0" lang="en-US" sz="1400" spc="-1" strike="noStrike">
                        <a:latin typeface="Arial"/>
                      </a:endParaRPr>
                    </a:p>
                    <a:p>
                      <a:pPr>
                        <a:lnSpc>
                          <a:spcPct val="100000"/>
                        </a:lnSpc>
                        <a:buNone/>
                      </a:pPr>
                      <a:r>
                        <a:rPr b="0" lang="en-GB" sz="1400" spc="-1" strike="noStrike">
                          <a:solidFill>
                            <a:srgbClr val="000000"/>
                          </a:solidFill>
                          <a:latin typeface="Calibri"/>
                        </a:rPr>
                        <a:t>Association du Personnel</a:t>
                      </a:r>
                      <a:endParaRPr b="0" lang="en-US" sz="1400" spc="-1" strike="noStrike">
                        <a:latin typeface="Arial"/>
                      </a:endParaRPr>
                    </a:p>
                    <a:p>
                      <a:pPr>
                        <a:lnSpc>
                          <a:spcPct val="100000"/>
                        </a:lnSpc>
                        <a:buNone/>
                      </a:pPr>
                      <a:r>
                        <a:rPr b="0" lang="en-GB" sz="1400" spc="-1" strike="noStrike">
                          <a:solidFill>
                            <a:srgbClr val="000000"/>
                          </a:solidFill>
                          <a:latin typeface="Calibri"/>
                        </a:rPr>
                        <a:t>Esplanade des Particules, 1</a:t>
                      </a:r>
                      <a:endParaRPr b="0" lang="en-US" sz="1400" spc="-1" strike="noStrike">
                        <a:latin typeface="Arial"/>
                      </a:endParaRPr>
                    </a:p>
                    <a:p>
                      <a:pPr>
                        <a:lnSpc>
                          <a:spcPct val="100000"/>
                        </a:lnSpc>
                        <a:buNone/>
                      </a:pPr>
                      <a:r>
                        <a:rPr b="0" lang="en-GB" sz="1400" spc="-1" strike="noStrike">
                          <a:solidFill>
                            <a:srgbClr val="000000"/>
                          </a:solidFill>
                          <a:latin typeface="Calibri"/>
                        </a:rPr>
                        <a:t>CH - 1211 Meyrin</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r>
            </a:tbl>
          </a:graphicData>
        </a:graphic>
      </p:graphicFrame>
      <p:pic>
        <p:nvPicPr>
          <p:cNvPr id="94" name="Image1" descr=""/>
          <p:cNvPicPr/>
          <p:nvPr/>
        </p:nvPicPr>
        <p:blipFill>
          <a:blip r:embed="rId1"/>
          <a:stretch/>
        </p:blipFill>
        <p:spPr>
          <a:xfrm>
            <a:off x="9838800" y="70920"/>
            <a:ext cx="2199240" cy="821160"/>
          </a:xfrm>
          <a:prstGeom prst="rect">
            <a:avLst/>
          </a:prstGeom>
          <a:ln w="0">
            <a:noFill/>
          </a:ln>
        </p:spPr>
      </p:pic>
      <p:sp>
        <p:nvSpPr>
          <p:cNvPr id="3" name="PlaceHolder 2"/>
          <p:cNvSpPr>
            <a:spLocks noGrp="1"/>
          </p:cNvSpPr>
          <p:nvPr>
            <p:ph type="sldNum" idx="6"/>
          </p:nvPr>
        </p:nvSpPr>
        <p:spPr/>
        <p:txBody>
          <a:bodyPr/>
          <a:p>
            <a:fld id="{24D35BCE-64F4-436F-8519-E87A4D775B98}" type="slidenum">
              <a:t>2</a:t>
            </a:fld>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5" name="PlaceHolder 1"/>
          <p:cNvSpPr>
            <a:spLocks noGrp="1"/>
          </p:cNvSpPr>
          <p:nvPr>
            <p:ph type="title"/>
          </p:nvPr>
        </p:nvSpPr>
        <p:spPr>
          <a:xfrm>
            <a:off x="1214280" y="0"/>
            <a:ext cx="10977480" cy="779040"/>
          </a:xfrm>
          <a:prstGeom prst="rect">
            <a:avLst/>
          </a:prstGeom>
          <a:noFill/>
          <a:ln w="0">
            <a:noFill/>
          </a:ln>
        </p:spPr>
        <p:txBody>
          <a:bodyPr anchor="ctr">
            <a:normAutofit/>
          </a:bodyPr>
          <a:p>
            <a:pPr>
              <a:lnSpc>
                <a:spcPct val="90000"/>
              </a:lnSpc>
              <a:buNone/>
            </a:pPr>
            <a:r>
              <a:rPr b="0" lang="en-GB" sz="3600" spc="-1" strike="noStrike">
                <a:solidFill>
                  <a:srgbClr val="000000"/>
                </a:solidFill>
                <a:latin typeface="Calibri Light"/>
              </a:rPr>
              <a:t>Comparison between old and new</a:t>
            </a:r>
            <a:endParaRPr b="0" lang="fr-FR" sz="3600" spc="-1" strike="noStrike">
              <a:solidFill>
                <a:srgbClr val="000000"/>
              </a:solidFill>
              <a:latin typeface="Calibri"/>
            </a:endParaRPr>
          </a:p>
        </p:txBody>
      </p:sp>
      <p:sp>
        <p:nvSpPr>
          <p:cNvPr id="96" name="Rectangle 1"/>
          <p:cNvSpPr/>
          <p:nvPr/>
        </p:nvSpPr>
        <p:spPr>
          <a:xfrm>
            <a:off x="-452160" y="2004840"/>
            <a:ext cx="183960" cy="639360"/>
          </a:xfrm>
          <a:prstGeom prst="rect">
            <a:avLst/>
          </a:prstGeom>
          <a:noFill/>
          <a:ln w="0">
            <a:noFill/>
          </a:ln>
        </p:spPr>
        <p:style>
          <a:lnRef idx="0"/>
          <a:fillRef idx="0"/>
          <a:effectRef idx="0"/>
          <a:fontRef idx="minor"/>
        </p:style>
        <p:txBody>
          <a:bodyPr numCol="1" spcCol="0" wrap="none" anchor="ctr">
            <a:spAutoFit/>
          </a:bodyPr>
          <a:p>
            <a:pPr>
              <a:lnSpc>
                <a:spcPct val="100000"/>
              </a:lnSpc>
              <a:buNone/>
              <a:tabLst>
                <a:tab algn="l" pos="0"/>
              </a:tabLst>
            </a:pPr>
            <a:br>
              <a:rPr sz="1800"/>
            </a:br>
            <a:endParaRPr b="0" lang="en-US" sz="1800" spc="-1" strike="noStrike">
              <a:latin typeface="Arial"/>
            </a:endParaRPr>
          </a:p>
        </p:txBody>
      </p:sp>
      <p:graphicFrame>
        <p:nvGraphicFramePr>
          <p:cNvPr id="97" name="Table 8"/>
          <p:cNvGraphicFramePr/>
          <p:nvPr/>
        </p:nvGraphicFramePr>
        <p:xfrm>
          <a:off x="803160" y="969480"/>
          <a:ext cx="10977480" cy="3711960"/>
        </p:xfrm>
        <a:graphic>
          <a:graphicData uri="http://schemas.openxmlformats.org/drawingml/2006/table">
            <a:tbl>
              <a:tblPr/>
              <a:tblGrid>
                <a:gridCol w="1641600"/>
                <a:gridCol w="3980520"/>
                <a:gridCol w="5355360"/>
              </a:tblGrid>
              <a:tr h="640440">
                <a:tc>
                  <a:txBody>
                    <a:bodyPr anchor="t">
                      <a:noAutofit/>
                    </a:bodyPr>
                    <a:p>
                      <a:pPr>
                        <a:lnSpc>
                          <a:spcPct val="100000"/>
                        </a:lnSpc>
                        <a:buNone/>
                        <a:tabLst>
                          <a:tab algn="l" pos="0"/>
                        </a:tabLst>
                      </a:pPr>
                      <a:r>
                        <a:rPr b="1" lang="en-GB" sz="1800" spc="-1" strike="noStrike">
                          <a:solidFill>
                            <a:srgbClr val="ffffff"/>
                          </a:solidFill>
                          <a:latin typeface="Calibri"/>
                        </a:rPr>
                        <a:t>MEMBERSHIP</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c>
                  <a:txBody>
                    <a:bodyPr anchor="t">
                      <a:noAutofit/>
                    </a:bodyPr>
                    <a:p>
                      <a:pPr>
                        <a:lnSpc>
                          <a:spcPct val="100000"/>
                        </a:lnSpc>
                        <a:buNone/>
                      </a:pPr>
                      <a:r>
                        <a:rPr b="1" lang="en-US" sz="1800" spc="-1" strike="noStrike">
                          <a:solidFill>
                            <a:srgbClr val="ffffff"/>
                          </a:solidFill>
                          <a:latin typeface="Calibri"/>
                        </a:rPr>
                        <a:t>Current provisions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c>
                  <a:txBody>
                    <a:bodyPr anchor="t">
                      <a:noAutofit/>
                    </a:bodyPr>
                    <a:p>
                      <a:pPr>
                        <a:lnSpc>
                          <a:spcPct val="100000"/>
                        </a:lnSpc>
                        <a:buNone/>
                      </a:pPr>
                      <a:r>
                        <a:rPr b="1" lang="en-US" sz="1800" spc="-1" strike="noStrike">
                          <a:solidFill>
                            <a:srgbClr val="ffffff"/>
                          </a:solidFill>
                          <a:latin typeface="Calibri"/>
                        </a:rPr>
                        <a:t>Proposed new provisions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r>
              <a:tr h="222300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xBody>
                    <a:bodyPr anchor="t">
                      <a:noAutofit/>
                    </a:bodyPr>
                    <a:p>
                      <a:pPr>
                        <a:lnSpc>
                          <a:spcPct val="100000"/>
                        </a:lnSpc>
                        <a:buNone/>
                        <a:tabLst>
                          <a:tab algn="l" pos="0"/>
                        </a:tabLst>
                      </a:pPr>
                      <a:endParaRPr b="0" lang="en-US" sz="1400" spc="-1" strike="noStrike">
                        <a:latin typeface="Arial"/>
                      </a:endParaRPr>
                    </a:p>
                    <a:p>
                      <a:pPr>
                        <a:lnSpc>
                          <a:spcPct val="100000"/>
                        </a:lnSpc>
                        <a:buNone/>
                        <a:tabLst>
                          <a:tab algn="l" pos="0"/>
                        </a:tabLst>
                      </a:pPr>
                      <a:endParaRPr b="0" lang="en-US" sz="1400" spc="-1" strike="noStrike">
                        <a:latin typeface="Arial"/>
                      </a:endParaRPr>
                    </a:p>
                    <a:p>
                      <a:pPr>
                        <a:lnSpc>
                          <a:spcPct val="100000"/>
                        </a:lnSpc>
                        <a:buNone/>
                        <a:tabLst>
                          <a:tab algn="l" pos="0"/>
                        </a:tabLst>
                      </a:pPr>
                      <a:r>
                        <a:rPr b="0" lang="en-GB" sz="1400" spc="-7" strike="noStrike">
                          <a:solidFill>
                            <a:srgbClr val="000000"/>
                          </a:solidFill>
                          <a:latin typeface="Calibri"/>
                          <a:ea typeface="Times New Roman"/>
                        </a:rPr>
                        <a:t>Club membership is open to all employed, associated and retired members of the CERN personnel. Others associated with, or outside, CERN may be accepted at the discretion of the Committee.</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c>
                  <a:txBody>
                    <a:bodyPr anchor="t">
                      <a:noAutofit/>
                    </a:bodyPr>
                    <a:p>
                      <a:pPr>
                        <a:lnSpc>
                          <a:spcPct val="100000"/>
                        </a:lnSpc>
                        <a:buNone/>
                      </a:pPr>
                      <a:r>
                        <a:rPr b="1" lang="en-GB" sz="1400" spc="-1" strike="noStrike" u="sng">
                          <a:solidFill>
                            <a:srgbClr val="000000"/>
                          </a:solidFill>
                          <a:uFillTx/>
                          <a:latin typeface="Calibri"/>
                        </a:rPr>
                        <a:t>2. MEMBERS</a:t>
                      </a:r>
                      <a:endParaRPr b="0" lang="en-US" sz="1400" spc="-1" strike="noStrike">
                        <a:latin typeface="Arial"/>
                      </a:endParaRPr>
                    </a:p>
                    <a:p>
                      <a:pPr>
                        <a:lnSpc>
                          <a:spcPct val="100000"/>
                        </a:lnSpc>
                        <a:buNone/>
                      </a:pPr>
                      <a:r>
                        <a:rPr b="1" lang="en-GB" sz="1400" spc="-1" strike="noStrike" u="sng">
                          <a:solidFill>
                            <a:srgbClr val="000000"/>
                          </a:solidFill>
                          <a:uFillTx/>
                          <a:latin typeface="Calibri"/>
                        </a:rPr>
                        <a:t>Article 2.1</a:t>
                      </a:r>
                      <a:endParaRPr b="0" lang="en-US" sz="1400" spc="-1" strike="noStrike">
                        <a:latin typeface="Arial"/>
                      </a:endParaRPr>
                    </a:p>
                    <a:p>
                      <a:pPr>
                        <a:lnSpc>
                          <a:spcPct val="100000"/>
                        </a:lnSpc>
                        <a:buNone/>
                      </a:pPr>
                      <a:r>
                        <a:rPr b="0" lang="en-GB" sz="1400" spc="-1" strike="noStrike">
                          <a:solidFill>
                            <a:srgbClr val="000000"/>
                          </a:solidFill>
                          <a:latin typeface="Calibri"/>
                        </a:rPr>
                        <a:t>The following are eligible for membership of the club:</a:t>
                      </a:r>
                      <a:endParaRPr b="0" lang="en-US" sz="1400" spc="-1" strike="noStrike">
                        <a:latin typeface="Arial"/>
                      </a:endParaRPr>
                    </a:p>
                    <a:p>
                      <a:pPr>
                        <a:lnSpc>
                          <a:spcPct val="100000"/>
                        </a:lnSpc>
                        <a:buNone/>
                      </a:pPr>
                      <a:r>
                        <a:rPr b="0" lang="en-GB" sz="1400" spc="-1" strike="noStrike">
                          <a:solidFill>
                            <a:srgbClr val="000000"/>
                          </a:solidFill>
                          <a:latin typeface="Calibri"/>
                        </a:rPr>
                        <a:t>• </a:t>
                      </a:r>
                      <a:r>
                        <a:rPr b="0" lang="en-GB" sz="1400" spc="-1" strike="noStrike">
                          <a:solidFill>
                            <a:srgbClr val="000000"/>
                          </a:solidFill>
                          <a:latin typeface="Calibri"/>
                        </a:rPr>
                        <a:t>employed and associated members of the CERN personnel (MPEs and MPAs),</a:t>
                      </a:r>
                      <a:endParaRPr b="0" lang="en-US" sz="1400" spc="-1" strike="noStrike">
                        <a:latin typeface="Arial"/>
                      </a:endParaRPr>
                    </a:p>
                    <a:p>
                      <a:pPr>
                        <a:lnSpc>
                          <a:spcPct val="100000"/>
                        </a:lnSpc>
                        <a:buNone/>
                      </a:pPr>
                      <a:r>
                        <a:rPr b="0" lang="en-GB" sz="1400" spc="-1" strike="noStrike">
                          <a:solidFill>
                            <a:srgbClr val="000000"/>
                          </a:solidFill>
                          <a:latin typeface="Calibri"/>
                        </a:rPr>
                        <a:t>• </a:t>
                      </a:r>
                      <a:r>
                        <a:rPr b="0" lang="en-GB" sz="1400" spc="-1" strike="noStrike">
                          <a:solidFill>
                            <a:srgbClr val="000000"/>
                          </a:solidFill>
                          <a:latin typeface="Calibri"/>
                        </a:rPr>
                        <a:t>retired MPEs,</a:t>
                      </a:r>
                      <a:endParaRPr b="0" lang="en-US" sz="1400" spc="-1" strike="noStrike">
                        <a:latin typeface="Arial"/>
                      </a:endParaRPr>
                    </a:p>
                    <a:p>
                      <a:pPr>
                        <a:lnSpc>
                          <a:spcPct val="100000"/>
                        </a:lnSpc>
                        <a:buNone/>
                      </a:pPr>
                      <a:r>
                        <a:rPr b="0" lang="en-GB" sz="1400" spc="-1" strike="noStrike">
                          <a:solidFill>
                            <a:srgbClr val="000000"/>
                          </a:solidFill>
                          <a:latin typeface="Calibri"/>
                        </a:rPr>
                        <a:t>• </a:t>
                      </a:r>
                      <a:r>
                        <a:rPr b="0" lang="en-GB" sz="1400" spc="-1" strike="noStrike">
                          <a:solidFill>
                            <a:srgbClr val="000000"/>
                          </a:solidFill>
                          <a:latin typeface="Calibri"/>
                        </a:rPr>
                        <a:t>CERN contractors’ personnel,</a:t>
                      </a:r>
                      <a:endParaRPr b="0" lang="en-US" sz="1400" spc="-1" strike="noStrike">
                        <a:latin typeface="Arial"/>
                      </a:endParaRPr>
                    </a:p>
                    <a:p>
                      <a:pPr>
                        <a:lnSpc>
                          <a:spcPct val="100000"/>
                        </a:lnSpc>
                        <a:buNone/>
                      </a:pPr>
                      <a:r>
                        <a:rPr b="0" lang="en-GB" sz="1400" spc="-1" strike="noStrike">
                          <a:solidFill>
                            <a:srgbClr val="000000"/>
                          </a:solidFill>
                          <a:latin typeface="Calibri"/>
                        </a:rPr>
                        <a:t>• </a:t>
                      </a:r>
                      <a:r>
                        <a:rPr b="0" lang="en-GB" sz="1400" spc="-1" strike="noStrike">
                          <a:solidFill>
                            <a:srgbClr val="000000"/>
                          </a:solidFill>
                          <a:latin typeface="Calibri"/>
                        </a:rPr>
                        <a:t>persons without a current or past association with CERN may be accepted as club members at the discretion of the Committee.</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r>
              <a:tr h="202104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c>
                  <a:txBody>
                    <a:bodyPr anchor="t">
                      <a:noAutofit/>
                    </a:bodyPr>
                    <a:p>
                      <a:pPr>
                        <a:lnSpc>
                          <a:spcPct val="100000"/>
                        </a:lnSpc>
                        <a:buNone/>
                      </a:pPr>
                      <a:r>
                        <a:rPr b="1" lang="en-GB" sz="1400" spc="-1" strike="noStrike" u="sng">
                          <a:solidFill>
                            <a:srgbClr val="000000"/>
                          </a:solidFill>
                          <a:uFillTx/>
                          <a:latin typeface="Calibri"/>
                        </a:rPr>
                        <a:t>Article 2.2</a:t>
                      </a:r>
                      <a:endParaRPr b="0" lang="en-US" sz="1400" spc="-1" strike="noStrike">
                        <a:latin typeface="Arial"/>
                      </a:endParaRPr>
                    </a:p>
                    <a:p>
                      <a:pPr>
                        <a:lnSpc>
                          <a:spcPct val="100000"/>
                        </a:lnSpc>
                        <a:buNone/>
                      </a:pPr>
                      <a:r>
                        <a:rPr b="0" lang="en-GB" sz="1400" spc="-1" strike="noStrike">
                          <a:solidFill>
                            <a:srgbClr val="000000"/>
                          </a:solidFill>
                          <a:latin typeface="Calibri"/>
                        </a:rPr>
                        <a:t>All eligible persons who wish to become club members must pay the annual membership fee by the deadline announced by the Committee. </a:t>
                      </a:r>
                      <a:endParaRPr b="0" lang="en-US" sz="1400" spc="-1" strike="noStrike">
                        <a:latin typeface="Arial"/>
                      </a:endParaRPr>
                    </a:p>
                    <a:p>
                      <a:pPr>
                        <a:lnSpc>
                          <a:spcPct val="100000"/>
                        </a:lnSpc>
                        <a:buNone/>
                      </a:pPr>
                      <a:r>
                        <a:rPr b="0" lang="en-GB" sz="1400" spc="-1" strike="noStrike">
                          <a:solidFill>
                            <a:srgbClr val="000000"/>
                          </a:solidFill>
                          <a:latin typeface="Calibri"/>
                        </a:rPr>
                        <a:t>All paid-up members may access the book-rooms, take part in all the club’s activities and vote at the Annual General Meeting.</a:t>
                      </a:r>
                      <a:endParaRPr b="0" lang="en-US" sz="1400" spc="-1" strike="noStrike">
                        <a:latin typeface="Arial"/>
                      </a:endParaRPr>
                    </a:p>
                    <a:p>
                      <a:pPr>
                        <a:lnSpc>
                          <a:spcPct val="100000"/>
                        </a:lnSpc>
                        <a:buNone/>
                      </a:pPr>
                      <a:r>
                        <a:rPr b="0" lang="en-GB" sz="1400" spc="-1" strike="noStrike">
                          <a:solidFill>
                            <a:srgbClr val="000000"/>
                          </a:solidFill>
                          <a:latin typeface="Calibri"/>
                        </a:rPr>
                        <a:t>Anyone who has not paid their annual membership fee by the specified date ceases to be a member.</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r>
              <a:tr h="94428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c>
                  <a:txBody>
                    <a:bodyPr anchor="t">
                      <a:noAutofit/>
                    </a:bodyPr>
                    <a:p>
                      <a:pPr>
                        <a:lnSpc>
                          <a:spcPct val="100000"/>
                        </a:lnSpc>
                        <a:buNone/>
                      </a:pPr>
                      <a:r>
                        <a:rPr b="1" lang="en-GB" sz="1400" spc="-1" strike="noStrike" u="sng">
                          <a:solidFill>
                            <a:srgbClr val="000000"/>
                          </a:solidFill>
                          <a:uFillTx/>
                          <a:latin typeface="Calibri"/>
                        </a:rPr>
                        <a:t>Article 2.3</a:t>
                      </a:r>
                      <a:endParaRPr b="0" lang="en-US" sz="1400" spc="-1" strike="noStrike">
                        <a:latin typeface="Arial"/>
                      </a:endParaRPr>
                    </a:p>
                    <a:p>
                      <a:pPr>
                        <a:lnSpc>
                          <a:spcPct val="100000"/>
                        </a:lnSpc>
                        <a:buNone/>
                      </a:pPr>
                      <a:r>
                        <a:rPr b="0" lang="en-GB" sz="1400" spc="-1" strike="noStrike">
                          <a:solidFill>
                            <a:srgbClr val="000000"/>
                          </a:solidFill>
                          <a:latin typeface="Calibri"/>
                        </a:rPr>
                        <a:t>The personal data of club members is handled in accordance with the provisions of the relevant CERN Operational Circular on data privacy protection.</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r>
            </a:tbl>
          </a:graphicData>
        </a:graphic>
      </p:graphicFrame>
      <p:pic>
        <p:nvPicPr>
          <p:cNvPr id="98" name="Image1" descr=""/>
          <p:cNvPicPr/>
          <p:nvPr/>
        </p:nvPicPr>
        <p:blipFill>
          <a:blip r:embed="rId1"/>
          <a:stretch/>
        </p:blipFill>
        <p:spPr>
          <a:xfrm>
            <a:off x="9838800" y="70920"/>
            <a:ext cx="2199240" cy="821160"/>
          </a:xfrm>
          <a:prstGeom prst="rect">
            <a:avLst/>
          </a:prstGeom>
          <a:ln w="0">
            <a:noFill/>
          </a:ln>
        </p:spPr>
      </p:pic>
      <p:sp>
        <p:nvSpPr>
          <p:cNvPr id="3" name="PlaceHolder 2"/>
          <p:cNvSpPr>
            <a:spLocks noGrp="1"/>
          </p:cNvSpPr>
          <p:nvPr>
            <p:ph type="sldNum" idx="6"/>
          </p:nvPr>
        </p:nvSpPr>
        <p:spPr/>
        <p:txBody>
          <a:bodyPr/>
          <a:p>
            <a:fld id="{F060911D-9DCE-4FC1-9D35-7263D62F10CC}" type="slidenum">
              <a:t>3</a:t>
            </a:fld>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 name="PlaceHolder 1"/>
          <p:cNvSpPr>
            <a:spLocks noGrp="1"/>
          </p:cNvSpPr>
          <p:nvPr>
            <p:ph type="title"/>
          </p:nvPr>
        </p:nvSpPr>
        <p:spPr>
          <a:xfrm>
            <a:off x="1214280" y="0"/>
            <a:ext cx="10977480" cy="779040"/>
          </a:xfrm>
          <a:prstGeom prst="rect">
            <a:avLst/>
          </a:prstGeom>
          <a:noFill/>
          <a:ln w="0">
            <a:noFill/>
          </a:ln>
        </p:spPr>
        <p:txBody>
          <a:bodyPr anchor="ctr">
            <a:normAutofit/>
          </a:bodyPr>
          <a:p>
            <a:pPr>
              <a:lnSpc>
                <a:spcPct val="90000"/>
              </a:lnSpc>
              <a:buNone/>
            </a:pPr>
            <a:r>
              <a:rPr b="0" lang="en-GB" sz="3600" spc="-1" strike="noStrike">
                <a:solidFill>
                  <a:srgbClr val="000000"/>
                </a:solidFill>
                <a:latin typeface="Calibri Light"/>
              </a:rPr>
              <a:t>Comparison between old and new</a:t>
            </a:r>
            <a:endParaRPr b="0" lang="fr-FR" sz="3600" spc="-1" strike="noStrike">
              <a:solidFill>
                <a:srgbClr val="000000"/>
              </a:solidFill>
              <a:latin typeface="Calibri"/>
            </a:endParaRPr>
          </a:p>
        </p:txBody>
      </p:sp>
      <p:sp>
        <p:nvSpPr>
          <p:cNvPr id="100" name="Rectangle 1"/>
          <p:cNvSpPr/>
          <p:nvPr/>
        </p:nvSpPr>
        <p:spPr>
          <a:xfrm>
            <a:off x="-452160" y="2004840"/>
            <a:ext cx="183960" cy="639360"/>
          </a:xfrm>
          <a:prstGeom prst="rect">
            <a:avLst/>
          </a:prstGeom>
          <a:noFill/>
          <a:ln w="0">
            <a:noFill/>
          </a:ln>
        </p:spPr>
        <p:style>
          <a:lnRef idx="0"/>
          <a:fillRef idx="0"/>
          <a:effectRef idx="0"/>
          <a:fontRef idx="minor"/>
        </p:style>
        <p:txBody>
          <a:bodyPr numCol="1" spcCol="0" wrap="none" anchor="ctr">
            <a:spAutoFit/>
          </a:bodyPr>
          <a:p>
            <a:pPr>
              <a:lnSpc>
                <a:spcPct val="100000"/>
              </a:lnSpc>
              <a:buNone/>
              <a:tabLst>
                <a:tab algn="l" pos="0"/>
              </a:tabLst>
            </a:pPr>
            <a:br>
              <a:rPr sz="1800"/>
            </a:br>
            <a:endParaRPr b="0" lang="en-US" sz="1800" spc="-1" strike="noStrike">
              <a:latin typeface="Arial"/>
            </a:endParaRPr>
          </a:p>
        </p:txBody>
      </p:sp>
      <p:graphicFrame>
        <p:nvGraphicFramePr>
          <p:cNvPr id="101" name="Table 8"/>
          <p:cNvGraphicFramePr/>
          <p:nvPr/>
        </p:nvGraphicFramePr>
        <p:xfrm>
          <a:off x="691560" y="1026360"/>
          <a:ext cx="10977480" cy="3016080"/>
        </p:xfrm>
        <a:graphic>
          <a:graphicData uri="http://schemas.openxmlformats.org/drawingml/2006/table">
            <a:tbl>
              <a:tblPr/>
              <a:tblGrid>
                <a:gridCol w="1641600"/>
                <a:gridCol w="4345200"/>
                <a:gridCol w="4990680"/>
              </a:tblGrid>
              <a:tr h="640440">
                <a:tc>
                  <a:txBody>
                    <a:bodyPr anchor="t">
                      <a:noAutofit/>
                    </a:bodyPr>
                    <a:p>
                      <a:pPr>
                        <a:lnSpc>
                          <a:spcPct val="100000"/>
                        </a:lnSpc>
                        <a:buNone/>
                        <a:tabLst>
                          <a:tab algn="l" pos="0"/>
                        </a:tabLst>
                      </a:pPr>
                      <a:r>
                        <a:rPr b="1" lang="en-GB" sz="1800" spc="-1" strike="noStrike">
                          <a:solidFill>
                            <a:srgbClr val="ffffff"/>
                          </a:solidFill>
                          <a:latin typeface="Calibri"/>
                        </a:rPr>
                        <a:t>GENERAL MEETINGS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c>
                  <a:txBody>
                    <a:bodyPr anchor="t">
                      <a:noAutofit/>
                    </a:bodyPr>
                    <a:p>
                      <a:pPr>
                        <a:lnSpc>
                          <a:spcPct val="100000"/>
                        </a:lnSpc>
                        <a:buNone/>
                      </a:pPr>
                      <a:r>
                        <a:rPr b="1" lang="en-US" sz="1800" spc="-1" strike="noStrike">
                          <a:solidFill>
                            <a:srgbClr val="ffffff"/>
                          </a:solidFill>
                          <a:latin typeface="Calibri"/>
                        </a:rPr>
                        <a:t>Current provisions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c>
                  <a:txBody>
                    <a:bodyPr anchor="t">
                      <a:noAutofit/>
                    </a:bodyPr>
                    <a:p>
                      <a:pPr>
                        <a:lnSpc>
                          <a:spcPct val="100000"/>
                        </a:lnSpc>
                        <a:buNone/>
                      </a:pPr>
                      <a:r>
                        <a:rPr b="1" lang="en-US" sz="1800" spc="-1" strike="noStrike">
                          <a:solidFill>
                            <a:srgbClr val="ffffff"/>
                          </a:solidFill>
                          <a:latin typeface="Calibri"/>
                        </a:rPr>
                        <a:t>Proposed new provisions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r>
              <a:tr h="328860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xBody>
                    <a:bodyPr anchor="t">
                      <a:noAutofit/>
                    </a:bodyPr>
                    <a:p>
                      <a:pPr>
                        <a:lnSpc>
                          <a:spcPct val="100000"/>
                        </a:lnSpc>
                        <a:buNone/>
                        <a:tabLst>
                          <a:tab algn="l" pos="0"/>
                        </a:tabLst>
                      </a:pPr>
                      <a:endParaRPr b="0" lang="en-US" sz="1400" spc="-1" strike="noStrike">
                        <a:latin typeface="Arial"/>
                      </a:endParaRPr>
                    </a:p>
                    <a:p>
                      <a:pPr>
                        <a:lnSpc>
                          <a:spcPct val="100000"/>
                        </a:lnSpc>
                        <a:buNone/>
                        <a:tabLst>
                          <a:tab algn="l" pos="0"/>
                        </a:tabLst>
                      </a:pPr>
                      <a:endParaRPr b="0" lang="en-US" sz="1400" spc="-1" strike="noStrike">
                        <a:latin typeface="Arial"/>
                      </a:endParaRPr>
                    </a:p>
                    <a:p>
                      <a:pPr>
                        <a:lnSpc>
                          <a:spcPct val="100000"/>
                        </a:lnSpc>
                        <a:buNone/>
                        <a:tabLst>
                          <a:tab algn="l" pos="0"/>
                        </a:tabLst>
                      </a:pPr>
                      <a:r>
                        <a:rPr b="0" lang="en-GB" sz="1400" spc="-7" strike="noStrike">
                          <a:solidFill>
                            <a:srgbClr val="000000"/>
                          </a:solidFill>
                          <a:latin typeface="Calibri"/>
                          <a:ea typeface="Times New Roman"/>
                        </a:rPr>
                        <a:t>The AGM shall, in addition to functions specified elsewhere, receive activity and financial reports and appoint an auditor. Not more than two calendar years shall elapse without an AGM. On request by ten per cent of the membership, with a minimum of six members, the Committee is required to call a General Meeting.</a:t>
                      </a:r>
                      <a:r>
                        <a:rPr b="0" lang="en-GB" sz="1400" spc="-7" strike="noStrike">
                          <a:solidFill>
                            <a:srgbClr val="000000"/>
                          </a:solidFill>
                          <a:latin typeface="Calibri"/>
                          <a:ea typeface="Times New Roman"/>
                        </a:rPr>
                        <a:t>	</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c>
                  <a:txBody>
                    <a:bodyPr anchor="t">
                      <a:noAutofit/>
                    </a:bodyPr>
                    <a:p>
                      <a:pPr>
                        <a:lnSpc>
                          <a:spcPct val="100000"/>
                        </a:lnSpc>
                        <a:buNone/>
                      </a:pPr>
                      <a:r>
                        <a:rPr b="1" lang="en-GB" sz="1400" spc="-1" strike="noStrike" u="sng">
                          <a:solidFill>
                            <a:srgbClr val="000000"/>
                          </a:solidFill>
                          <a:uFillTx/>
                          <a:latin typeface="Calibri"/>
                        </a:rPr>
                        <a:t>3. ANNUAL GENERAL MEETING</a:t>
                      </a:r>
                      <a:endParaRPr b="0" lang="en-US" sz="1400" spc="-1" strike="noStrike">
                        <a:latin typeface="Arial"/>
                      </a:endParaRPr>
                    </a:p>
                    <a:p>
                      <a:pPr>
                        <a:lnSpc>
                          <a:spcPct val="100000"/>
                        </a:lnSpc>
                        <a:buNone/>
                      </a:pPr>
                      <a:r>
                        <a:rPr b="1" lang="en-GB" sz="1400" spc="-1" strike="noStrike" u="sng">
                          <a:solidFill>
                            <a:srgbClr val="000000"/>
                          </a:solidFill>
                          <a:uFillTx/>
                          <a:latin typeface="Calibri"/>
                        </a:rPr>
                        <a:t>Article 3.1</a:t>
                      </a:r>
                      <a:endParaRPr b="0" lang="en-US" sz="1400" spc="-1" strike="noStrike">
                        <a:latin typeface="Arial"/>
                      </a:endParaRPr>
                    </a:p>
                    <a:p>
                      <a:pPr>
                        <a:lnSpc>
                          <a:spcPct val="100000"/>
                        </a:lnSpc>
                        <a:buNone/>
                      </a:pPr>
                      <a:r>
                        <a:rPr b="0" lang="en-GB" sz="1400" spc="-1" strike="noStrike">
                          <a:solidFill>
                            <a:srgbClr val="000000"/>
                          </a:solidFill>
                          <a:latin typeface="Calibri"/>
                        </a:rPr>
                        <a:t>The Annual General Meeting (AGM) is the club’s supreme decision-making body, which has the power inter alia to admit and exclude members, to appoint the members of Committee and to approve the annual accounts.</a:t>
                      </a:r>
                      <a:endParaRPr b="0" lang="en-US" sz="1400" spc="-1" strike="noStrike">
                        <a:latin typeface="Arial"/>
                      </a:endParaRPr>
                    </a:p>
                    <a:p>
                      <a:pPr>
                        <a:lnSpc>
                          <a:spcPct val="100000"/>
                        </a:lnSpc>
                        <a:buNone/>
                      </a:pPr>
                      <a:endParaRPr b="0" lang="en-US" sz="1400" spc="-1" strike="noStrike">
                        <a:latin typeface="Arial"/>
                      </a:endParaRPr>
                    </a:p>
                    <a:p>
                      <a:pPr>
                        <a:lnSpc>
                          <a:spcPct val="100000"/>
                        </a:lnSpc>
                        <a:buNone/>
                      </a:pPr>
                      <a:r>
                        <a:rPr b="1" lang="en-GB" sz="1400" spc="-1" strike="noStrike" u="sng">
                          <a:solidFill>
                            <a:srgbClr val="000000"/>
                          </a:solidFill>
                          <a:uFillTx/>
                          <a:latin typeface="Calibri"/>
                        </a:rPr>
                        <a:t>Article 3.5</a:t>
                      </a:r>
                      <a:endParaRPr b="0" lang="en-US" sz="1400" spc="-1" strike="noStrike">
                        <a:latin typeface="Arial"/>
                      </a:endParaRPr>
                    </a:p>
                    <a:p>
                      <a:pPr>
                        <a:lnSpc>
                          <a:spcPct val="100000"/>
                        </a:lnSpc>
                        <a:buNone/>
                      </a:pPr>
                      <a:r>
                        <a:rPr b="0" lang="en-GB" sz="1400" spc="-1" strike="noStrike">
                          <a:solidFill>
                            <a:srgbClr val="000000"/>
                          </a:solidFill>
                          <a:latin typeface="Calibri"/>
                        </a:rPr>
                        <a:t>In addition to the functions specified in article 3.1 above, the AGM receives an annual activity report by the President and an annual financial report by the Treasurer, appoints the auditor when required and discusses and decides on any other items of business on the agenda proposed by the Committee. </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r>
              <a:tr h="264924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xBody>
                    <a:bodyPr anchor="t">
                      <a:noAutofit/>
                    </a:bodyPr>
                    <a:p>
                      <a:pPr>
                        <a:lnSpc>
                          <a:spcPct val="100000"/>
                        </a:lnSpc>
                        <a:buNone/>
                        <a:tabLst>
                          <a:tab algn="l" pos="0"/>
                        </a:tabLst>
                      </a:pPr>
                      <a:endParaRPr b="0" lang="en-US" sz="1400" spc="-1" strike="noStrike">
                        <a:latin typeface="Arial"/>
                      </a:endParaRPr>
                    </a:p>
                    <a:p>
                      <a:pPr>
                        <a:lnSpc>
                          <a:spcPct val="100000"/>
                        </a:lnSpc>
                        <a:buNone/>
                        <a:tabLst>
                          <a:tab algn="l" pos="0"/>
                        </a:tabLst>
                      </a:pPr>
                      <a:endParaRPr b="0" lang="en-US" sz="1400" spc="-1" strike="noStrike">
                        <a:latin typeface="Arial"/>
                      </a:endParaRPr>
                    </a:p>
                    <a:p>
                      <a:pPr>
                        <a:lnSpc>
                          <a:spcPct val="100000"/>
                        </a:lnSpc>
                        <a:buNone/>
                        <a:tabLst>
                          <a:tab algn="l" pos="0"/>
                        </a:tabLst>
                      </a:pPr>
                      <a:r>
                        <a:rPr b="0" lang="en-GB" sz="1400" spc="-7" strike="noStrike">
                          <a:solidFill>
                            <a:srgbClr val="000000"/>
                          </a:solidFill>
                          <a:latin typeface="Calibri"/>
                          <a:ea typeface="Times New Roman"/>
                        </a:rPr>
                        <a:t>The club members and the Staff Association shall be given at least ten days’ notice of the organisation of an Annual General Meeting (AGM). This notice shall include the agenda. The rules of procedure of AGMs shall be those of the Staff Association, except that the chair shall be taken by the club President.</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c>
                  <a:txBody>
                    <a:bodyPr anchor="t">
                      <a:noAutofit/>
                    </a:bodyPr>
                    <a:p>
                      <a:pPr>
                        <a:lnSpc>
                          <a:spcPct val="100000"/>
                        </a:lnSpc>
                        <a:buNone/>
                      </a:pPr>
                      <a:r>
                        <a:rPr b="1" lang="en-GB" sz="1400" spc="-1" strike="noStrike" u="sng">
                          <a:solidFill>
                            <a:srgbClr val="000000"/>
                          </a:solidFill>
                          <a:uFillTx/>
                          <a:latin typeface="Calibri"/>
                        </a:rPr>
                        <a:t>Article 3.2</a:t>
                      </a:r>
                      <a:endParaRPr b="0" lang="en-US" sz="1400" spc="-1" strike="noStrike">
                        <a:latin typeface="Arial"/>
                      </a:endParaRPr>
                    </a:p>
                    <a:p>
                      <a:pPr>
                        <a:lnSpc>
                          <a:spcPct val="100000"/>
                        </a:lnSpc>
                        <a:buNone/>
                      </a:pPr>
                      <a:r>
                        <a:rPr b="0" lang="en-GB" sz="1400" spc="-1" strike="noStrike">
                          <a:solidFill>
                            <a:srgbClr val="000000"/>
                          </a:solidFill>
                          <a:latin typeface="Calibri"/>
                        </a:rPr>
                        <a:t>The club members and the Staff Association must be given at least ten days’ notice of the organisation of an AGM or an Extraordinary General Meeting (EGM). The notice of the AGM/EGM must include the agenda of the meeting. Club members are entitled to participate and vote in AGMs/EGMs via videoconference. The rules of procedure of the Staff Association are applied to any organisational or procedural details not specified in these Articles of Association. Failing that the provisions of Article 60 et seq. of the Swiss Civil Code are applied.</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r>
            </a:tbl>
          </a:graphicData>
        </a:graphic>
      </p:graphicFrame>
      <p:pic>
        <p:nvPicPr>
          <p:cNvPr id="102" name="Image1" descr=""/>
          <p:cNvPicPr/>
          <p:nvPr/>
        </p:nvPicPr>
        <p:blipFill>
          <a:blip r:embed="rId1"/>
          <a:stretch/>
        </p:blipFill>
        <p:spPr>
          <a:xfrm>
            <a:off x="9838800" y="70920"/>
            <a:ext cx="2199240" cy="821160"/>
          </a:xfrm>
          <a:prstGeom prst="rect">
            <a:avLst/>
          </a:prstGeom>
          <a:ln w="0">
            <a:noFill/>
          </a:ln>
        </p:spPr>
      </p:pic>
      <p:sp>
        <p:nvSpPr>
          <p:cNvPr id="3" name="PlaceHolder 2"/>
          <p:cNvSpPr>
            <a:spLocks noGrp="1"/>
          </p:cNvSpPr>
          <p:nvPr>
            <p:ph type="sldNum" idx="6"/>
          </p:nvPr>
        </p:nvSpPr>
        <p:spPr/>
        <p:txBody>
          <a:bodyPr/>
          <a:p>
            <a:fld id="{B6FCC183-8BF8-474F-8913-704D7B3D3F12}" type="slidenum">
              <a:t>4</a:t>
            </a:fld>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3" name="PlaceHolder 1"/>
          <p:cNvSpPr>
            <a:spLocks noGrp="1"/>
          </p:cNvSpPr>
          <p:nvPr>
            <p:ph type="title"/>
          </p:nvPr>
        </p:nvSpPr>
        <p:spPr>
          <a:xfrm>
            <a:off x="1214280" y="0"/>
            <a:ext cx="10977480" cy="779040"/>
          </a:xfrm>
          <a:prstGeom prst="rect">
            <a:avLst/>
          </a:prstGeom>
          <a:noFill/>
          <a:ln w="0">
            <a:noFill/>
          </a:ln>
        </p:spPr>
        <p:txBody>
          <a:bodyPr anchor="ctr">
            <a:normAutofit/>
          </a:bodyPr>
          <a:p>
            <a:pPr>
              <a:lnSpc>
                <a:spcPct val="90000"/>
              </a:lnSpc>
              <a:buNone/>
            </a:pPr>
            <a:r>
              <a:rPr b="0" lang="en-GB" sz="3600" spc="-1" strike="noStrike">
                <a:solidFill>
                  <a:srgbClr val="000000"/>
                </a:solidFill>
                <a:latin typeface="Calibri Light"/>
              </a:rPr>
              <a:t>Comparison between old and new</a:t>
            </a:r>
            <a:endParaRPr b="0" lang="fr-FR" sz="3600" spc="-1" strike="noStrike">
              <a:solidFill>
                <a:srgbClr val="000000"/>
              </a:solidFill>
              <a:latin typeface="Calibri"/>
            </a:endParaRPr>
          </a:p>
        </p:txBody>
      </p:sp>
      <p:sp>
        <p:nvSpPr>
          <p:cNvPr id="104" name="Rectangle 1"/>
          <p:cNvSpPr/>
          <p:nvPr/>
        </p:nvSpPr>
        <p:spPr>
          <a:xfrm>
            <a:off x="-452160" y="2004840"/>
            <a:ext cx="183960" cy="639360"/>
          </a:xfrm>
          <a:prstGeom prst="rect">
            <a:avLst/>
          </a:prstGeom>
          <a:noFill/>
          <a:ln w="0">
            <a:noFill/>
          </a:ln>
        </p:spPr>
        <p:style>
          <a:lnRef idx="0"/>
          <a:fillRef idx="0"/>
          <a:effectRef idx="0"/>
          <a:fontRef idx="minor"/>
        </p:style>
        <p:txBody>
          <a:bodyPr numCol="1" spcCol="0" wrap="none" anchor="ctr">
            <a:spAutoFit/>
          </a:bodyPr>
          <a:p>
            <a:pPr>
              <a:lnSpc>
                <a:spcPct val="100000"/>
              </a:lnSpc>
              <a:buNone/>
              <a:tabLst>
                <a:tab algn="l" pos="0"/>
              </a:tabLst>
            </a:pPr>
            <a:br>
              <a:rPr sz="1800"/>
            </a:br>
            <a:endParaRPr b="0" lang="en-US" sz="1800" spc="-1" strike="noStrike">
              <a:latin typeface="Arial"/>
            </a:endParaRPr>
          </a:p>
        </p:txBody>
      </p:sp>
      <p:graphicFrame>
        <p:nvGraphicFramePr>
          <p:cNvPr id="105" name="Table 8"/>
          <p:cNvGraphicFramePr/>
          <p:nvPr/>
        </p:nvGraphicFramePr>
        <p:xfrm>
          <a:off x="599040" y="999720"/>
          <a:ext cx="10977480" cy="2696760"/>
        </p:xfrm>
        <a:graphic>
          <a:graphicData uri="http://schemas.openxmlformats.org/drawingml/2006/table">
            <a:tbl>
              <a:tblPr/>
              <a:tblGrid>
                <a:gridCol w="1641600"/>
                <a:gridCol w="4345200"/>
                <a:gridCol w="4990680"/>
              </a:tblGrid>
              <a:tr h="588960">
                <a:tc>
                  <a:txBody>
                    <a:bodyPr anchor="t">
                      <a:noAutofit/>
                    </a:bodyPr>
                    <a:p>
                      <a:pPr>
                        <a:lnSpc>
                          <a:spcPct val="100000"/>
                        </a:lnSpc>
                        <a:buNone/>
                        <a:tabLst>
                          <a:tab algn="l" pos="0"/>
                        </a:tabLst>
                      </a:pPr>
                      <a:r>
                        <a:rPr b="1" lang="en-GB" sz="1800" spc="-1" strike="noStrike">
                          <a:solidFill>
                            <a:srgbClr val="ffffff"/>
                          </a:solidFill>
                          <a:latin typeface="Calibri"/>
                        </a:rPr>
                        <a:t>GENERAL MEETINGS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c>
                  <a:txBody>
                    <a:bodyPr anchor="t">
                      <a:noAutofit/>
                    </a:bodyPr>
                    <a:p>
                      <a:pPr>
                        <a:lnSpc>
                          <a:spcPct val="100000"/>
                        </a:lnSpc>
                        <a:buNone/>
                      </a:pPr>
                      <a:r>
                        <a:rPr b="1" lang="en-US" sz="1800" spc="-1" strike="noStrike">
                          <a:solidFill>
                            <a:srgbClr val="ffffff"/>
                          </a:solidFill>
                          <a:latin typeface="Calibri"/>
                        </a:rPr>
                        <a:t>Current provisions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c>
                  <a:txBody>
                    <a:bodyPr anchor="t">
                      <a:noAutofit/>
                    </a:bodyPr>
                    <a:p>
                      <a:pPr>
                        <a:lnSpc>
                          <a:spcPct val="100000"/>
                        </a:lnSpc>
                        <a:buNone/>
                      </a:pPr>
                      <a:r>
                        <a:rPr b="1" lang="en-US" sz="1800" spc="-1" strike="noStrike">
                          <a:solidFill>
                            <a:srgbClr val="ffffff"/>
                          </a:solidFill>
                          <a:latin typeface="Calibri"/>
                        </a:rPr>
                        <a:t>Proposed new provisions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r>
              <a:tr h="243612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xBody>
                    <a:bodyPr anchor="t">
                      <a:noAutofit/>
                    </a:bodyPr>
                    <a:p>
                      <a:pPr>
                        <a:lnSpc>
                          <a:spcPct val="100000"/>
                        </a:lnSpc>
                        <a:buNone/>
                        <a:tabLst>
                          <a:tab algn="l" pos="0"/>
                        </a:tabLst>
                      </a:pPr>
                      <a:endParaRPr b="0" lang="en-US" sz="1400" spc="-1" strike="noStrike">
                        <a:latin typeface="Arial"/>
                      </a:endParaRPr>
                    </a:p>
                    <a:p>
                      <a:pPr>
                        <a:lnSpc>
                          <a:spcPct val="100000"/>
                        </a:lnSpc>
                        <a:buNone/>
                        <a:tabLst>
                          <a:tab algn="l" pos="0"/>
                        </a:tabLst>
                      </a:pPr>
                      <a:r>
                        <a:rPr b="0" lang="en-GB" sz="1400" spc="-7" strike="noStrike">
                          <a:solidFill>
                            <a:srgbClr val="000000"/>
                          </a:solidFill>
                          <a:latin typeface="Calibri"/>
                          <a:ea typeface="Times New Roman"/>
                        </a:rPr>
                        <a:t>The quorum shall be five per cent of the membership, but with a minimum of four members. In the event of the quorum not being obtained, an extraordinary AGM shall be convened no less than two weeks later, without any conditions of quorum. </a:t>
                      </a:r>
                      <a:endParaRPr b="0" lang="en-US" sz="1400" spc="-1" strike="noStrike">
                        <a:latin typeface="Arial"/>
                      </a:endParaRPr>
                    </a:p>
                    <a:p>
                      <a:pPr>
                        <a:lnSpc>
                          <a:spcPct val="100000"/>
                        </a:lnSpc>
                        <a:buNone/>
                        <a:tabLst>
                          <a:tab algn="l" pos="0"/>
                        </a:tabLst>
                      </a:pP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c>
                  <a:txBody>
                    <a:bodyPr anchor="t">
                      <a:noAutofit/>
                    </a:bodyPr>
                    <a:p>
                      <a:pPr>
                        <a:lnSpc>
                          <a:spcPct val="100000"/>
                        </a:lnSpc>
                        <a:buNone/>
                      </a:pPr>
                      <a:r>
                        <a:rPr b="1" lang="en-GB" sz="1400" spc="-1" strike="noStrike" u="sng">
                          <a:solidFill>
                            <a:srgbClr val="000000"/>
                          </a:solidFill>
                          <a:uFillTx/>
                          <a:latin typeface="Calibri"/>
                        </a:rPr>
                        <a:t>Article 3.3</a:t>
                      </a:r>
                      <a:endParaRPr b="0" lang="en-US" sz="1400" spc="-1" strike="noStrike">
                        <a:latin typeface="Arial"/>
                      </a:endParaRPr>
                    </a:p>
                    <a:p>
                      <a:pPr>
                        <a:lnSpc>
                          <a:spcPct val="100000"/>
                        </a:lnSpc>
                        <a:buNone/>
                      </a:pPr>
                      <a:r>
                        <a:rPr b="0" lang="en-GB" sz="1400" spc="-1" strike="noStrike">
                          <a:solidFill>
                            <a:srgbClr val="000000"/>
                          </a:solidFill>
                          <a:latin typeface="Calibri"/>
                        </a:rPr>
                        <a:t>The quorum for AGMs is 5% of the members who settled their membership fee for the year under consideration, with a minimum of four. In the event of the quorum not being obtained, an EGM must be convened no less than two weeks after the originally scheduled date, and no conditions of quorum will apply to this EGM. Not more than two calendar years may elapse without an AGM being organised. An EGM must be called if 20% of the club members, with a minimum of six, so request.</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r>
              <a:tr h="158364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c>
                  <a:txBody>
                    <a:bodyPr anchor="t">
                      <a:noAutofit/>
                    </a:bodyPr>
                    <a:p>
                      <a:pPr>
                        <a:lnSpc>
                          <a:spcPct val="100000"/>
                        </a:lnSpc>
                        <a:buNone/>
                      </a:pPr>
                      <a:r>
                        <a:rPr b="1" lang="en-GB" sz="1400" spc="-1" strike="noStrike" u="sng">
                          <a:solidFill>
                            <a:srgbClr val="000000"/>
                          </a:solidFill>
                          <a:uFillTx/>
                          <a:latin typeface="Calibri"/>
                        </a:rPr>
                        <a:t>Article 3.4</a:t>
                      </a:r>
                      <a:endParaRPr b="0" lang="en-US" sz="1400" spc="-1" strike="noStrike">
                        <a:latin typeface="Arial"/>
                      </a:endParaRPr>
                    </a:p>
                    <a:p>
                      <a:pPr>
                        <a:lnSpc>
                          <a:spcPct val="100000"/>
                        </a:lnSpc>
                        <a:buNone/>
                      </a:pPr>
                      <a:r>
                        <a:rPr b="0" lang="en-GB" sz="1400" spc="-1" strike="noStrike">
                          <a:solidFill>
                            <a:srgbClr val="000000"/>
                          </a:solidFill>
                          <a:latin typeface="Calibri"/>
                        </a:rPr>
                        <a:t>All decisions at an AGM or an EGM are taken by simple majority of the club members present and voting, with the exception of decisions relating to amendments to the Articles of Association and the dissolution of the club, which are subject to the majorities stipulated in the relevant articles below.</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r>
              <a:tr h="158364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c>
                  <a:txBody>
                    <a:bodyPr anchor="t">
                      <a:noAutofit/>
                    </a:bodyPr>
                    <a:p>
                      <a:pPr>
                        <a:lnSpc>
                          <a:spcPct val="100000"/>
                        </a:lnSpc>
                        <a:buNone/>
                      </a:pPr>
                      <a:r>
                        <a:rPr b="1" lang="en-GB" sz="1400" spc="-1" strike="noStrike" u="sng">
                          <a:solidFill>
                            <a:srgbClr val="000000"/>
                          </a:solidFill>
                          <a:uFillTx/>
                          <a:latin typeface="Calibri"/>
                        </a:rPr>
                        <a:t>Article 3.6</a:t>
                      </a:r>
                      <a:endParaRPr b="0" lang="en-US" sz="1400" spc="-1" strike="noStrike">
                        <a:latin typeface="Arial"/>
                      </a:endParaRPr>
                    </a:p>
                    <a:p>
                      <a:pPr>
                        <a:lnSpc>
                          <a:spcPct val="100000"/>
                        </a:lnSpc>
                        <a:buNone/>
                      </a:pPr>
                      <a:r>
                        <a:rPr b="0" lang="en-GB" sz="1400" spc="-1" strike="noStrike">
                          <a:solidFill>
                            <a:srgbClr val="000000"/>
                          </a:solidFill>
                          <a:latin typeface="Calibri"/>
                        </a:rPr>
                        <a:t>The minutes of AGMs/EGMs are compiled by a member of the committee and circulated to the other committee members for validation. They must be sent to all club members as soon as possible after the meeting and are then submitted to the next AGM/EGM for approval.</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r>
            </a:tbl>
          </a:graphicData>
        </a:graphic>
      </p:graphicFrame>
      <p:pic>
        <p:nvPicPr>
          <p:cNvPr id="106" name="Image1" descr=""/>
          <p:cNvPicPr/>
          <p:nvPr/>
        </p:nvPicPr>
        <p:blipFill>
          <a:blip r:embed="rId1"/>
          <a:stretch/>
        </p:blipFill>
        <p:spPr>
          <a:xfrm>
            <a:off x="9838800" y="70920"/>
            <a:ext cx="2199240" cy="821160"/>
          </a:xfrm>
          <a:prstGeom prst="rect">
            <a:avLst/>
          </a:prstGeom>
          <a:ln w="0">
            <a:noFill/>
          </a:ln>
        </p:spPr>
      </p:pic>
      <p:sp>
        <p:nvSpPr>
          <p:cNvPr id="3" name="PlaceHolder 2"/>
          <p:cNvSpPr>
            <a:spLocks noGrp="1"/>
          </p:cNvSpPr>
          <p:nvPr>
            <p:ph type="sldNum" idx="6"/>
          </p:nvPr>
        </p:nvSpPr>
        <p:spPr/>
        <p:txBody>
          <a:bodyPr/>
          <a:p>
            <a:fld id="{16DCD533-9E7C-4636-B344-A1E6018002D3}" type="slidenum">
              <a:t>5</a:t>
            </a:fld>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 name="PlaceHolder 1"/>
          <p:cNvSpPr>
            <a:spLocks noGrp="1"/>
          </p:cNvSpPr>
          <p:nvPr>
            <p:ph type="title"/>
          </p:nvPr>
        </p:nvSpPr>
        <p:spPr>
          <a:xfrm>
            <a:off x="1214280" y="0"/>
            <a:ext cx="10977480" cy="779040"/>
          </a:xfrm>
          <a:prstGeom prst="rect">
            <a:avLst/>
          </a:prstGeom>
          <a:noFill/>
          <a:ln w="0">
            <a:noFill/>
          </a:ln>
        </p:spPr>
        <p:txBody>
          <a:bodyPr anchor="ctr">
            <a:normAutofit/>
          </a:bodyPr>
          <a:p>
            <a:pPr>
              <a:lnSpc>
                <a:spcPct val="90000"/>
              </a:lnSpc>
              <a:buNone/>
            </a:pPr>
            <a:r>
              <a:rPr b="0" lang="en-GB" sz="3600" spc="-1" strike="noStrike">
                <a:solidFill>
                  <a:srgbClr val="000000"/>
                </a:solidFill>
                <a:latin typeface="Calibri Light"/>
              </a:rPr>
              <a:t>Comparison between old and new</a:t>
            </a:r>
            <a:endParaRPr b="0" lang="fr-FR" sz="3600" spc="-1" strike="noStrike">
              <a:solidFill>
                <a:srgbClr val="000000"/>
              </a:solidFill>
              <a:latin typeface="Calibri"/>
            </a:endParaRPr>
          </a:p>
        </p:txBody>
      </p:sp>
      <p:sp>
        <p:nvSpPr>
          <p:cNvPr id="108" name="Rectangle 1"/>
          <p:cNvSpPr/>
          <p:nvPr/>
        </p:nvSpPr>
        <p:spPr>
          <a:xfrm>
            <a:off x="-452160" y="2004840"/>
            <a:ext cx="183960" cy="639360"/>
          </a:xfrm>
          <a:prstGeom prst="rect">
            <a:avLst/>
          </a:prstGeom>
          <a:noFill/>
          <a:ln w="0">
            <a:noFill/>
          </a:ln>
        </p:spPr>
        <p:style>
          <a:lnRef idx="0"/>
          <a:fillRef idx="0"/>
          <a:effectRef idx="0"/>
          <a:fontRef idx="minor"/>
        </p:style>
        <p:txBody>
          <a:bodyPr numCol="1" spcCol="0" wrap="none" anchor="ctr">
            <a:spAutoFit/>
          </a:bodyPr>
          <a:p>
            <a:pPr>
              <a:lnSpc>
                <a:spcPct val="100000"/>
              </a:lnSpc>
              <a:buNone/>
              <a:tabLst>
                <a:tab algn="l" pos="0"/>
              </a:tabLst>
            </a:pPr>
            <a:br>
              <a:rPr sz="1800"/>
            </a:br>
            <a:endParaRPr b="0" lang="en-US" sz="1800" spc="-1" strike="noStrike">
              <a:latin typeface="Arial"/>
            </a:endParaRPr>
          </a:p>
        </p:txBody>
      </p:sp>
      <p:graphicFrame>
        <p:nvGraphicFramePr>
          <p:cNvPr id="109" name="Table 8"/>
          <p:cNvGraphicFramePr/>
          <p:nvPr/>
        </p:nvGraphicFramePr>
        <p:xfrm>
          <a:off x="798120" y="1088280"/>
          <a:ext cx="10977120" cy="5208480"/>
        </p:xfrm>
        <a:graphic>
          <a:graphicData uri="http://schemas.openxmlformats.org/drawingml/2006/table">
            <a:tbl>
              <a:tblPr/>
              <a:tblGrid>
                <a:gridCol w="1830960"/>
                <a:gridCol w="4155840"/>
                <a:gridCol w="4990680"/>
              </a:tblGrid>
              <a:tr h="1189080">
                <a:tc>
                  <a:txBody>
                    <a:bodyPr anchor="t">
                      <a:noAutofit/>
                    </a:bodyPr>
                    <a:p>
                      <a:pPr>
                        <a:lnSpc>
                          <a:spcPct val="100000"/>
                        </a:lnSpc>
                        <a:buNone/>
                      </a:pPr>
                      <a:r>
                        <a:rPr b="1" lang="en-GB" sz="1800" spc="-1" strike="noStrike">
                          <a:solidFill>
                            <a:srgbClr val="ffffff"/>
                          </a:solidFill>
                          <a:latin typeface="Calibri"/>
                        </a:rPr>
                        <a:t>OFFICERS AND</a:t>
                      </a:r>
                      <a:endParaRPr b="0" lang="en-US" sz="1800" spc="-1" strike="noStrike">
                        <a:latin typeface="Arial"/>
                      </a:endParaRPr>
                    </a:p>
                    <a:p>
                      <a:pPr>
                        <a:lnSpc>
                          <a:spcPct val="100000"/>
                        </a:lnSpc>
                        <a:buNone/>
                      </a:pPr>
                      <a:r>
                        <a:rPr b="1" lang="en-GB" sz="1800" spc="-1" strike="noStrike">
                          <a:solidFill>
                            <a:srgbClr val="ffffff"/>
                          </a:solidFill>
                          <a:latin typeface="Calibri"/>
                        </a:rPr>
                        <a:t>COMMITTEE</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c>
                  <a:txBody>
                    <a:bodyPr anchor="t">
                      <a:noAutofit/>
                    </a:bodyPr>
                    <a:p>
                      <a:pPr>
                        <a:lnSpc>
                          <a:spcPct val="100000"/>
                        </a:lnSpc>
                        <a:buNone/>
                      </a:pPr>
                      <a:r>
                        <a:rPr b="1" lang="en-US" sz="1800" spc="-1" strike="noStrike">
                          <a:solidFill>
                            <a:srgbClr val="ffffff"/>
                          </a:solidFill>
                          <a:latin typeface="Calibri"/>
                        </a:rPr>
                        <a:t>Current provisions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c>
                  <a:txBody>
                    <a:bodyPr anchor="t">
                      <a:noAutofit/>
                    </a:bodyPr>
                    <a:p>
                      <a:pPr>
                        <a:lnSpc>
                          <a:spcPct val="100000"/>
                        </a:lnSpc>
                        <a:buNone/>
                      </a:pPr>
                      <a:r>
                        <a:rPr b="1" lang="en-US" sz="1800" spc="-1" strike="noStrike">
                          <a:solidFill>
                            <a:srgbClr val="ffffff"/>
                          </a:solidFill>
                          <a:latin typeface="Calibri"/>
                        </a:rPr>
                        <a:t>Proposed new provisions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r>
              <a:tr h="286236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xBody>
                    <a:bodyPr anchor="t">
                      <a:noAutofit/>
                    </a:bodyPr>
                    <a:p>
                      <a:pPr>
                        <a:lnSpc>
                          <a:spcPct val="100000"/>
                        </a:lnSpc>
                        <a:buNone/>
                        <a:tabLst>
                          <a:tab algn="l" pos="0"/>
                        </a:tabLst>
                      </a:pPr>
                      <a:endParaRPr b="0" lang="en-US" sz="1400" spc="-1" strike="noStrike">
                        <a:latin typeface="Arial"/>
                      </a:endParaRPr>
                    </a:p>
                    <a:p>
                      <a:pPr>
                        <a:lnSpc>
                          <a:spcPct val="100000"/>
                        </a:lnSpc>
                        <a:buNone/>
                        <a:tabLst>
                          <a:tab algn="l" pos="0"/>
                        </a:tabLst>
                      </a:pPr>
                      <a:endParaRPr b="0" lang="en-US" sz="1400" spc="-1" strike="noStrike">
                        <a:latin typeface="Arial"/>
                      </a:endParaRPr>
                    </a:p>
                    <a:p>
                      <a:pPr>
                        <a:lnSpc>
                          <a:spcPct val="100000"/>
                        </a:lnSpc>
                        <a:buNone/>
                        <a:tabLst>
                          <a:tab algn="l" pos="0"/>
                        </a:tabLst>
                      </a:pPr>
                      <a:r>
                        <a:rPr b="0" lang="en-GB" sz="1400" spc="-7" strike="noStrike">
                          <a:solidFill>
                            <a:srgbClr val="000000"/>
                          </a:solidFill>
                          <a:latin typeface="Calibri"/>
                          <a:ea typeface="Times New Roman"/>
                        </a:rPr>
                        <a:t>The Committee shall consist of the President, the Treasurer, the Secretary and not more than six other members. It shall be elected at the Annual General Meeting and shall choose its own officers. </a:t>
                      </a:r>
                      <a:endParaRPr b="0" lang="en-US" sz="1400" spc="-1" strike="noStrike">
                        <a:latin typeface="Arial"/>
                      </a:endParaRPr>
                    </a:p>
                    <a:p>
                      <a:pPr>
                        <a:lnSpc>
                          <a:spcPct val="100000"/>
                        </a:lnSpc>
                        <a:buNone/>
                        <a:tabLst>
                          <a:tab algn="l" pos="0"/>
                        </a:tabLst>
                      </a:pPr>
                      <a:r>
                        <a:rPr b="0" lang="en-GB" sz="1400" spc="-7" strike="noStrike">
                          <a:solidFill>
                            <a:srgbClr val="000000"/>
                          </a:solidFill>
                          <a:latin typeface="Calibri"/>
                          <a:ea typeface="Times New Roman"/>
                        </a:rPr>
                        <a:t>The Committee is empowered to co-opt non-voting members and to appoint sub-committees for specific projects. The Committee may also co-opt not more than three full members to replace any who resign. </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c>
                  <a:txBody>
                    <a:bodyPr anchor="t">
                      <a:noAutofit/>
                    </a:bodyPr>
                    <a:p>
                      <a:pPr>
                        <a:lnSpc>
                          <a:spcPct val="100000"/>
                        </a:lnSpc>
                        <a:buNone/>
                      </a:pPr>
                      <a:r>
                        <a:rPr b="1" lang="en-GB" sz="1400" spc="-1" strike="noStrike" u="sng">
                          <a:solidFill>
                            <a:srgbClr val="000000"/>
                          </a:solidFill>
                          <a:uFillTx/>
                          <a:latin typeface="Calibri"/>
                        </a:rPr>
                        <a:t>4. COMMITTEE</a:t>
                      </a:r>
                      <a:endParaRPr b="0" lang="en-US" sz="1400" spc="-1" strike="noStrike">
                        <a:latin typeface="Arial"/>
                      </a:endParaRPr>
                    </a:p>
                    <a:p>
                      <a:pPr>
                        <a:lnSpc>
                          <a:spcPct val="100000"/>
                        </a:lnSpc>
                        <a:buNone/>
                      </a:pPr>
                      <a:r>
                        <a:rPr b="1" lang="en-GB" sz="1400" spc="-1" strike="noStrike" u="sng">
                          <a:solidFill>
                            <a:srgbClr val="000000"/>
                          </a:solidFill>
                          <a:uFillTx/>
                          <a:latin typeface="Calibri"/>
                        </a:rPr>
                        <a:t>Article 4.1 </a:t>
                      </a:r>
                      <a:endParaRPr b="0" lang="en-US" sz="1400" spc="-1" strike="noStrike">
                        <a:latin typeface="Arial"/>
                      </a:endParaRPr>
                    </a:p>
                    <a:p>
                      <a:pPr>
                        <a:lnSpc>
                          <a:spcPct val="100000"/>
                        </a:lnSpc>
                        <a:buNone/>
                      </a:pPr>
                      <a:r>
                        <a:rPr b="0" lang="en-GB" sz="1400" spc="-1" strike="noStrike">
                          <a:solidFill>
                            <a:srgbClr val="000000"/>
                          </a:solidFill>
                          <a:latin typeface="Calibri"/>
                        </a:rPr>
                        <a:t>The committee is composed of club members who are elected by the AGM for one year and their mandate is renewable.</a:t>
                      </a:r>
                      <a:endParaRPr b="0" lang="en-US" sz="1400" spc="-1" strike="noStrike">
                        <a:latin typeface="Arial"/>
                      </a:endParaRPr>
                    </a:p>
                    <a:p>
                      <a:pPr>
                        <a:lnSpc>
                          <a:spcPct val="100000"/>
                        </a:lnSpc>
                        <a:buNone/>
                      </a:pPr>
                      <a:r>
                        <a:rPr b="1" lang="en-GB" sz="1400" spc="-1" strike="noStrike" u="sng">
                          <a:solidFill>
                            <a:srgbClr val="000000"/>
                          </a:solidFill>
                          <a:uFillTx/>
                          <a:latin typeface="Calibri"/>
                        </a:rPr>
                        <a:t>Article 4.2</a:t>
                      </a:r>
                      <a:endParaRPr b="0" lang="en-US" sz="1400" spc="-1" strike="noStrike">
                        <a:latin typeface="Arial"/>
                      </a:endParaRPr>
                    </a:p>
                    <a:p>
                      <a:pPr>
                        <a:lnSpc>
                          <a:spcPct val="100000"/>
                        </a:lnSpc>
                        <a:buNone/>
                      </a:pPr>
                      <a:r>
                        <a:rPr b="0" lang="en-GB" sz="1400" spc="-1" strike="noStrike">
                          <a:solidFill>
                            <a:srgbClr val="000000"/>
                          </a:solidFill>
                          <a:latin typeface="Calibri"/>
                        </a:rPr>
                        <a:t>The committee consists of the President, the Treasurer, the Secretary and no more than six other club members. The Committee is empowered to co-opt non-voting members and to appoint sub-committees for specific projects. Co-opted members of the committee must be formally elected at the next AGM.</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r>
              <a:tr h="115740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xBody>
                    <a:bodyPr anchor="t">
                      <a:noAutofit/>
                    </a:bodyPr>
                    <a:p>
                      <a:pPr>
                        <a:lnSpc>
                          <a:spcPct val="100000"/>
                        </a:lnSpc>
                        <a:buNone/>
                        <a:tabLst>
                          <a:tab algn="l" pos="0"/>
                        </a:tabLst>
                      </a:pPr>
                      <a:endParaRPr b="0" lang="en-US" sz="1400" spc="-1" strike="noStrike">
                        <a:latin typeface="Arial"/>
                      </a:endParaRPr>
                    </a:p>
                    <a:p>
                      <a:pPr>
                        <a:lnSpc>
                          <a:spcPct val="100000"/>
                        </a:lnSpc>
                        <a:buNone/>
                        <a:tabLst>
                          <a:tab algn="l" pos="0"/>
                        </a:tabLst>
                      </a:pPr>
                      <a:r>
                        <a:rPr b="0" lang="en-GB" sz="1400" spc="-7" strike="noStrike">
                          <a:solidFill>
                            <a:srgbClr val="000000"/>
                          </a:solidFill>
                          <a:latin typeface="Calibri"/>
                          <a:ea typeface="Times New Roman"/>
                        </a:rPr>
                        <a:t>The Committee shall conduct the everyday business of the Club. Its decisions shall be reached by simple majority; the quorum for this purpose is three members. </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c>
                  <a:txBody>
                    <a:bodyPr anchor="t">
                      <a:noAutofit/>
                    </a:bodyPr>
                    <a:p>
                      <a:pPr>
                        <a:lnSpc>
                          <a:spcPct val="100000"/>
                        </a:lnSpc>
                        <a:buNone/>
                      </a:pPr>
                      <a:r>
                        <a:rPr b="1" lang="en-GB" sz="1400" spc="-1" strike="noStrike" u="sng">
                          <a:solidFill>
                            <a:srgbClr val="000000"/>
                          </a:solidFill>
                          <a:uFillTx/>
                          <a:latin typeface="Calibri"/>
                        </a:rPr>
                        <a:t>Article 4.3 </a:t>
                      </a:r>
                      <a:endParaRPr b="0" lang="en-US" sz="1400" spc="-1" strike="noStrike">
                        <a:latin typeface="Arial"/>
                      </a:endParaRPr>
                    </a:p>
                    <a:p>
                      <a:pPr>
                        <a:lnSpc>
                          <a:spcPct val="100000"/>
                        </a:lnSpc>
                        <a:buNone/>
                      </a:pPr>
                      <a:r>
                        <a:rPr b="0" lang="en-GB" sz="1400" spc="-1" strike="noStrike">
                          <a:solidFill>
                            <a:srgbClr val="000000"/>
                          </a:solidFill>
                          <a:latin typeface="Calibri"/>
                        </a:rPr>
                        <a:t>The committee conducts the everyday business of the club. Its decisions are reached by simple majority and the quorum for this purpose is three members. Participation by videoconference is authorised.</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r>
            </a:tbl>
          </a:graphicData>
        </a:graphic>
      </p:graphicFrame>
      <p:pic>
        <p:nvPicPr>
          <p:cNvPr id="110" name="Image1" descr=""/>
          <p:cNvPicPr/>
          <p:nvPr/>
        </p:nvPicPr>
        <p:blipFill>
          <a:blip r:embed="rId1"/>
          <a:stretch/>
        </p:blipFill>
        <p:spPr>
          <a:xfrm>
            <a:off x="9838800" y="70920"/>
            <a:ext cx="2199240" cy="821160"/>
          </a:xfrm>
          <a:prstGeom prst="rect">
            <a:avLst/>
          </a:prstGeom>
          <a:ln w="0">
            <a:noFill/>
          </a:ln>
        </p:spPr>
      </p:pic>
      <p:sp>
        <p:nvSpPr>
          <p:cNvPr id="3" name="PlaceHolder 2"/>
          <p:cNvSpPr>
            <a:spLocks noGrp="1"/>
          </p:cNvSpPr>
          <p:nvPr>
            <p:ph type="sldNum" idx="6"/>
          </p:nvPr>
        </p:nvSpPr>
        <p:spPr/>
        <p:txBody>
          <a:bodyPr/>
          <a:p>
            <a:fld id="{64A1CCBB-5EE3-455D-937E-5A0887DCA449}" type="slidenum">
              <a:t>6</a:t>
            </a:fld>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1" name="PlaceHolder 1"/>
          <p:cNvSpPr>
            <a:spLocks noGrp="1"/>
          </p:cNvSpPr>
          <p:nvPr>
            <p:ph type="title"/>
          </p:nvPr>
        </p:nvSpPr>
        <p:spPr>
          <a:xfrm>
            <a:off x="1214280" y="0"/>
            <a:ext cx="10977480" cy="779040"/>
          </a:xfrm>
          <a:prstGeom prst="rect">
            <a:avLst/>
          </a:prstGeom>
          <a:noFill/>
          <a:ln w="0">
            <a:noFill/>
          </a:ln>
        </p:spPr>
        <p:txBody>
          <a:bodyPr anchor="ctr">
            <a:normAutofit/>
          </a:bodyPr>
          <a:p>
            <a:pPr>
              <a:lnSpc>
                <a:spcPct val="90000"/>
              </a:lnSpc>
              <a:buNone/>
            </a:pPr>
            <a:r>
              <a:rPr b="0" lang="en-GB" sz="3600" spc="-1" strike="noStrike">
                <a:solidFill>
                  <a:srgbClr val="000000"/>
                </a:solidFill>
                <a:latin typeface="Calibri Light"/>
              </a:rPr>
              <a:t>Comparison between old and new</a:t>
            </a:r>
            <a:endParaRPr b="0" lang="fr-FR" sz="3600" spc="-1" strike="noStrike">
              <a:solidFill>
                <a:srgbClr val="000000"/>
              </a:solidFill>
              <a:latin typeface="Calibri"/>
            </a:endParaRPr>
          </a:p>
        </p:txBody>
      </p:sp>
      <p:sp>
        <p:nvSpPr>
          <p:cNvPr id="112" name="Rectangle 1"/>
          <p:cNvSpPr/>
          <p:nvPr/>
        </p:nvSpPr>
        <p:spPr>
          <a:xfrm>
            <a:off x="-452160" y="2004840"/>
            <a:ext cx="183960" cy="639360"/>
          </a:xfrm>
          <a:prstGeom prst="rect">
            <a:avLst/>
          </a:prstGeom>
          <a:noFill/>
          <a:ln w="0">
            <a:noFill/>
          </a:ln>
        </p:spPr>
        <p:style>
          <a:lnRef idx="0"/>
          <a:fillRef idx="0"/>
          <a:effectRef idx="0"/>
          <a:fontRef idx="minor"/>
        </p:style>
        <p:txBody>
          <a:bodyPr numCol="1" spcCol="0" wrap="none" anchor="ctr">
            <a:spAutoFit/>
          </a:bodyPr>
          <a:p>
            <a:pPr>
              <a:lnSpc>
                <a:spcPct val="100000"/>
              </a:lnSpc>
              <a:buNone/>
              <a:tabLst>
                <a:tab algn="l" pos="0"/>
              </a:tabLst>
            </a:pPr>
            <a:br>
              <a:rPr sz="1800"/>
            </a:br>
            <a:endParaRPr b="0" lang="en-US" sz="1800" spc="-1" strike="noStrike">
              <a:latin typeface="Arial"/>
            </a:endParaRPr>
          </a:p>
        </p:txBody>
      </p:sp>
      <p:graphicFrame>
        <p:nvGraphicFramePr>
          <p:cNvPr id="113" name="Table 8"/>
          <p:cNvGraphicFramePr/>
          <p:nvPr/>
        </p:nvGraphicFramePr>
        <p:xfrm>
          <a:off x="650520" y="954720"/>
          <a:ext cx="10977480" cy="2696760"/>
        </p:xfrm>
        <a:graphic>
          <a:graphicData uri="http://schemas.openxmlformats.org/drawingml/2006/table">
            <a:tbl>
              <a:tblPr/>
              <a:tblGrid>
                <a:gridCol w="1826640"/>
                <a:gridCol w="4160160"/>
                <a:gridCol w="4990680"/>
              </a:tblGrid>
              <a:tr h="887760">
                <a:tc>
                  <a:txBody>
                    <a:bodyPr anchor="t">
                      <a:noAutofit/>
                    </a:bodyPr>
                    <a:p>
                      <a:pPr>
                        <a:lnSpc>
                          <a:spcPct val="100000"/>
                        </a:lnSpc>
                        <a:buNone/>
                      </a:pPr>
                      <a:r>
                        <a:rPr b="1" lang="en-GB" sz="1800" spc="-1" strike="noStrike">
                          <a:solidFill>
                            <a:srgbClr val="ffffff"/>
                          </a:solidFill>
                          <a:latin typeface="Calibri"/>
                        </a:rPr>
                        <a:t>OFFICERS AND</a:t>
                      </a:r>
                      <a:endParaRPr b="0" lang="en-US" sz="1800" spc="-1" strike="noStrike">
                        <a:latin typeface="Arial"/>
                      </a:endParaRPr>
                    </a:p>
                    <a:p>
                      <a:pPr>
                        <a:lnSpc>
                          <a:spcPct val="100000"/>
                        </a:lnSpc>
                        <a:buNone/>
                      </a:pPr>
                      <a:r>
                        <a:rPr b="1" lang="en-GB" sz="1800" spc="-1" strike="noStrike">
                          <a:solidFill>
                            <a:srgbClr val="ffffff"/>
                          </a:solidFill>
                          <a:latin typeface="Calibri"/>
                        </a:rPr>
                        <a:t>COMMITTEE</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c>
                  <a:txBody>
                    <a:bodyPr anchor="t">
                      <a:noAutofit/>
                    </a:bodyPr>
                    <a:p>
                      <a:pPr>
                        <a:lnSpc>
                          <a:spcPct val="100000"/>
                        </a:lnSpc>
                        <a:buNone/>
                      </a:pPr>
                      <a:r>
                        <a:rPr b="1" lang="en-US" sz="1800" spc="-1" strike="noStrike">
                          <a:solidFill>
                            <a:srgbClr val="ffffff"/>
                          </a:solidFill>
                          <a:latin typeface="Calibri"/>
                        </a:rPr>
                        <a:t>Current provisions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c>
                  <a:txBody>
                    <a:bodyPr anchor="t">
                      <a:noAutofit/>
                    </a:bodyPr>
                    <a:p>
                      <a:pPr>
                        <a:lnSpc>
                          <a:spcPct val="100000"/>
                        </a:lnSpc>
                        <a:buNone/>
                      </a:pPr>
                      <a:r>
                        <a:rPr b="1" lang="en-US" sz="1800" spc="-1" strike="noStrike">
                          <a:solidFill>
                            <a:srgbClr val="ffffff"/>
                          </a:solidFill>
                          <a:latin typeface="Calibri"/>
                        </a:rPr>
                        <a:t>Proposed new provisions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r>
              <a:tr h="69588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xBody>
                    <a:bodyPr anchor="t">
                      <a:noAutofit/>
                    </a:bodyPr>
                    <a:p>
                      <a:pPr>
                        <a:lnSpc>
                          <a:spcPct val="100000"/>
                        </a:lnSpc>
                        <a:buNone/>
                        <a:tabLst>
                          <a:tab algn="l" pos="0"/>
                        </a:tabLst>
                      </a:pPr>
                      <a:endParaRPr b="0" lang="en-US" sz="1400" spc="-1" strike="noStrike">
                        <a:latin typeface="Times New Roman"/>
                      </a:endParaRPr>
                    </a:p>
                    <a:p>
                      <a:r>
                        <a:rPr b="0" lang="en-GB" sz="1400" spc="-7" strike="noStrike">
                          <a:solidFill>
                            <a:srgbClr val="000000"/>
                          </a:solidFill>
                          <a:latin typeface="Calibri"/>
                          <a:ea typeface="Times New Roman"/>
                        </a:rPr>
                        <a:t>The President shall convene a Committee meeting on his own initiative or at the request of any three members.</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c>
                  <a:txBody>
                    <a:bodyPr anchor="t">
                      <a:noAutofit/>
                    </a:bodyPr>
                    <a:p>
                      <a:pPr>
                        <a:lnSpc>
                          <a:spcPct val="100000"/>
                        </a:lnSpc>
                        <a:buNone/>
                      </a:pPr>
                      <a:r>
                        <a:rPr b="1" lang="en-GB" sz="1400" spc="-1" strike="noStrike" u="sng">
                          <a:solidFill>
                            <a:srgbClr val="000000"/>
                          </a:solidFill>
                          <a:uFillTx/>
                          <a:latin typeface="Calibri"/>
                        </a:rPr>
                        <a:t>Article 4.4</a:t>
                      </a:r>
                      <a:endParaRPr b="0" lang="en-US" sz="1400" spc="-1" strike="noStrike">
                        <a:latin typeface="Times New Roman"/>
                      </a:endParaRPr>
                    </a:p>
                    <a:p>
                      <a:r>
                        <a:rPr b="0" lang="en-GB" sz="1400" spc="-1" strike="noStrike">
                          <a:solidFill>
                            <a:srgbClr val="000000"/>
                          </a:solidFill>
                          <a:latin typeface="Calibri"/>
                        </a:rPr>
                        <a:t>Committee meetings are organised at the President’s initiative or at the request of three committee members.</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r>
              <a:tr h="695880">
                <a:tc>
                  <a:txBody>
                    <a:bodyPr anchor="t">
                      <a:noAutofit/>
                    </a:bodyPr>
                    <a:p>
                      <a:pPr>
                        <a:lnSpc>
                          <a:spcPct val="100000"/>
                        </a:lnSpc>
                        <a:buNone/>
                      </a:pPr>
                      <a:r>
                        <a:rPr b="1" lang="en-GB" sz="1800" spc="-1" strike="noStrike">
                          <a:solidFill>
                            <a:srgbClr val="ffffff"/>
                          </a:solidFill>
                          <a:latin typeface="Calibri"/>
                        </a:rPr>
                        <a:t>FUNDS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xBody>
                    <a:bodyPr anchor="t">
                      <a:noAutofit/>
                    </a:bodyPr>
                    <a:p>
                      <a:pPr>
                        <a:lnSpc>
                          <a:spcPct val="100000"/>
                        </a:lnSpc>
                        <a:buNone/>
                        <a:tabLst>
                          <a:tab algn="l" pos="0"/>
                        </a:tabLst>
                      </a:pPr>
                      <a:endParaRPr b="0" lang="en-US" sz="1400" spc="-1" strike="noStrike">
                        <a:latin typeface="Arial"/>
                      </a:endParaRPr>
                    </a:p>
                    <a:p>
                      <a:pPr>
                        <a:lnSpc>
                          <a:spcPct val="100000"/>
                        </a:lnSpc>
                        <a:buNone/>
                        <a:tabLst>
                          <a:tab algn="l" pos="0"/>
                        </a:tabLst>
                      </a:pPr>
                      <a:endParaRPr b="0" lang="en-US" sz="1400" spc="-1" strike="noStrike">
                        <a:latin typeface="Arial"/>
                      </a:endParaRPr>
                    </a:p>
                    <a:p>
                      <a:pPr>
                        <a:lnSpc>
                          <a:spcPct val="100000"/>
                        </a:lnSpc>
                        <a:buNone/>
                        <a:tabLst>
                          <a:tab algn="l" pos="0"/>
                        </a:tabLst>
                      </a:pPr>
                      <a:endParaRPr b="0" lang="en-US" sz="1400" spc="-1" strike="noStrike">
                        <a:latin typeface="Arial"/>
                      </a:endParaRPr>
                    </a:p>
                    <a:p>
                      <a:r>
                        <a:rPr b="0" lang="en-GB" sz="1400" spc="-7" strike="noStrike">
                          <a:solidFill>
                            <a:srgbClr val="000000"/>
                          </a:solidFill>
                          <a:latin typeface="Calibri"/>
                          <a:ea typeface="Times New Roman"/>
                        </a:rPr>
                        <a:t>The funds shall be kept in a post-office and/or bank account. Either the Treasurer or the President may sign on behalf of the club.</a:t>
                      </a:r>
                      <a:endParaRPr b="0" lang="en-US" sz="1400" spc="-1" strike="noStrike">
                        <a:latin typeface="Arial"/>
                      </a:endParaRPr>
                    </a:p>
                    <a:p>
                      <a:pPr algn="just">
                        <a:buNone/>
                      </a:pPr>
                      <a:endParaRPr b="1" lang="en-US" sz="1400" spc="-1" strike="noStrike" u="sng">
                        <a:uFillTx/>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c>
                  <a:txBody>
                    <a:bodyPr anchor="t">
                      <a:noAutofit/>
                    </a:bodyPr>
                    <a:p>
                      <a:pPr>
                        <a:lnSpc>
                          <a:spcPct val="100000"/>
                        </a:lnSpc>
                        <a:buNone/>
                      </a:pPr>
                      <a:r>
                        <a:rPr b="1" lang="en-GB" sz="1400" spc="-1" strike="noStrike" u="sng">
                          <a:solidFill>
                            <a:srgbClr val="000000"/>
                          </a:solidFill>
                          <a:uFillTx/>
                          <a:latin typeface="Calibri"/>
                        </a:rPr>
                        <a:t>5. RESOURCES</a:t>
                      </a:r>
                      <a:endParaRPr b="1" lang="en-US" sz="1400" spc="-1" strike="noStrike" u="sng">
                        <a:uFillTx/>
                        <a:latin typeface="Arial"/>
                      </a:endParaRPr>
                    </a:p>
                    <a:p>
                      <a:pPr algn="just">
                        <a:lnSpc>
                          <a:spcPct val="100000"/>
                        </a:lnSpc>
                        <a:buNone/>
                      </a:pPr>
                      <a:r>
                        <a:rPr b="1" lang="en-GB" sz="1400" spc="-1" strike="noStrike" u="sng">
                          <a:solidFill>
                            <a:srgbClr val="000000"/>
                          </a:solidFill>
                          <a:uFillTx/>
                          <a:latin typeface="Calibri"/>
                        </a:rPr>
                        <a:t>Article 5.1</a:t>
                      </a:r>
                      <a:endParaRPr b="1" lang="en-US" sz="1400" spc="-1" strike="noStrike" u="sng">
                        <a:uFillTx/>
                        <a:latin typeface="Arial"/>
                      </a:endParaRPr>
                    </a:p>
                    <a:p>
                      <a:pPr algn="just">
                        <a:lnSpc>
                          <a:spcPct val="100000"/>
                        </a:lnSpc>
                        <a:buNone/>
                      </a:pPr>
                      <a:r>
                        <a:rPr b="0" lang="en-GB" sz="1400" spc="-1" strike="noStrike">
                          <a:solidFill>
                            <a:srgbClr val="000000"/>
                          </a:solidFill>
                          <a:latin typeface="Calibri"/>
                        </a:rPr>
                        <a:t>The annual membership fees are the club’s primary resources. The club may also receive subsidies from the CERN Staff Association and donations by its members or former members. The club’s funds are held in a post-office and/or bank account, and signature rights to the account are assigned to the President and the Treasurer .</a:t>
                      </a:r>
                      <a:endParaRPr b="1" lang="en-US" sz="1400" spc="-1" strike="noStrike" u="sng">
                        <a:uFillTx/>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r>
              <a:tr h="69624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c>
                  <a:txBody>
                    <a:bodyPr anchor="t">
                      <a:noAutofit/>
                    </a:bodyPr>
                    <a:p>
                      <a:pPr algn="just">
                        <a:lnSpc>
                          <a:spcPct val="100000"/>
                        </a:lnSpc>
                        <a:buNone/>
                      </a:pPr>
                      <a:r>
                        <a:rPr b="1" lang="en-GB" sz="1400" spc="-7" strike="noStrike" u="sng">
                          <a:solidFill>
                            <a:srgbClr val="000000"/>
                          </a:solidFill>
                          <a:uFillTx/>
                          <a:latin typeface="Calibri"/>
                          <a:ea typeface="Times New Roman"/>
                        </a:rPr>
                        <a:t>Article 5.2</a:t>
                      </a:r>
                      <a:endParaRPr b="0" lang="en-US" sz="1400" spc="-1" strike="noStrike">
                        <a:latin typeface="Arial"/>
                      </a:endParaRPr>
                    </a:p>
                    <a:p>
                      <a:pPr algn="just">
                        <a:lnSpc>
                          <a:spcPct val="100000"/>
                        </a:lnSpc>
                        <a:buNone/>
                      </a:pPr>
                      <a:r>
                        <a:rPr b="0" lang="en-GB" sz="1400" spc="-7" strike="noStrike">
                          <a:solidFill>
                            <a:srgbClr val="000000"/>
                          </a:solidFill>
                          <a:latin typeface="Calibri"/>
                          <a:ea typeface="Times New Roman"/>
                        </a:rPr>
                        <a:t>The annual membership fees are decided by the AGM on the recommendation of the committee.</a:t>
                      </a:r>
                      <a:endParaRPr b="0" lang="en-US" sz="1400" spc="-1" strike="noStrike">
                        <a:latin typeface="Arial"/>
                      </a:endParaRPr>
                    </a:p>
                    <a:p>
                      <a:pPr algn="just">
                        <a:lnSpc>
                          <a:spcPct val="100000"/>
                        </a:lnSpc>
                        <a:buNone/>
                      </a:pPr>
                      <a:r>
                        <a:rPr b="0" lang="en-GB" sz="1400" spc="-7" strike="noStrike">
                          <a:solidFill>
                            <a:srgbClr val="000000"/>
                          </a:solidFill>
                          <a:latin typeface="Calibri"/>
                          <a:ea typeface="Times New Roman"/>
                        </a:rPr>
                        <a:t>Club members who are also members of the CERN Staff Association or of the CERN Pensioners Association (GAC) are granted a discount in the amount provided for in the Staff Association’s Rules.</a:t>
                      </a:r>
                      <a:endParaRPr b="0" lang="en-US" sz="1400" spc="-1" strike="noStrike">
                        <a:latin typeface="Arial"/>
                      </a:endParaRPr>
                    </a:p>
                    <a:p>
                      <a:pPr algn="just">
                        <a:lnSpc>
                          <a:spcPct val="100000"/>
                        </a:lnSpc>
                        <a:buNone/>
                      </a:pPr>
                      <a:r>
                        <a:rPr b="0" lang="en-GB" sz="1400" spc="-7" strike="noStrike">
                          <a:solidFill>
                            <a:srgbClr val="000000"/>
                          </a:solidFill>
                          <a:latin typeface="Calibri"/>
                          <a:ea typeface="Times New Roman"/>
                        </a:rPr>
                        <a:t>The annual membership fees are not refundable except in the event of dissolution of the club, as specified in article 8.2 below.</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r>
            </a:tbl>
          </a:graphicData>
        </a:graphic>
      </p:graphicFrame>
      <p:pic>
        <p:nvPicPr>
          <p:cNvPr id="114" name="Image1" descr=""/>
          <p:cNvPicPr/>
          <p:nvPr/>
        </p:nvPicPr>
        <p:blipFill>
          <a:blip r:embed="rId1"/>
          <a:stretch/>
        </p:blipFill>
        <p:spPr>
          <a:xfrm>
            <a:off x="9838800" y="70920"/>
            <a:ext cx="2199240" cy="821160"/>
          </a:xfrm>
          <a:prstGeom prst="rect">
            <a:avLst/>
          </a:prstGeom>
          <a:ln w="0">
            <a:noFill/>
          </a:ln>
        </p:spPr>
      </p:pic>
      <p:sp>
        <p:nvSpPr>
          <p:cNvPr id="3" name="PlaceHolder 2"/>
          <p:cNvSpPr>
            <a:spLocks noGrp="1"/>
          </p:cNvSpPr>
          <p:nvPr>
            <p:ph type="sldNum" idx="6"/>
          </p:nvPr>
        </p:nvSpPr>
        <p:spPr/>
        <p:txBody>
          <a:bodyPr/>
          <a:p>
            <a:fld id="{2D5C196D-F5B3-4ED6-9DBD-5E611FD59690}" type="slidenum">
              <a:t>7</a:t>
            </a:fld>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5" name="PlaceHolder 1"/>
          <p:cNvSpPr>
            <a:spLocks noGrp="1"/>
          </p:cNvSpPr>
          <p:nvPr>
            <p:ph type="title"/>
          </p:nvPr>
        </p:nvSpPr>
        <p:spPr>
          <a:xfrm>
            <a:off x="1214280" y="0"/>
            <a:ext cx="10977480" cy="779040"/>
          </a:xfrm>
          <a:prstGeom prst="rect">
            <a:avLst/>
          </a:prstGeom>
          <a:noFill/>
          <a:ln w="0">
            <a:noFill/>
          </a:ln>
        </p:spPr>
        <p:txBody>
          <a:bodyPr anchor="ctr">
            <a:normAutofit/>
          </a:bodyPr>
          <a:p>
            <a:pPr>
              <a:lnSpc>
                <a:spcPct val="90000"/>
              </a:lnSpc>
              <a:buNone/>
            </a:pPr>
            <a:r>
              <a:rPr b="0" lang="en-GB" sz="3600" spc="-1" strike="noStrike">
                <a:solidFill>
                  <a:srgbClr val="000000"/>
                </a:solidFill>
                <a:latin typeface="Calibri Light"/>
              </a:rPr>
              <a:t>Comparison between old and new</a:t>
            </a:r>
            <a:endParaRPr b="0" lang="fr-FR" sz="3600" spc="-1" strike="noStrike">
              <a:solidFill>
                <a:srgbClr val="000000"/>
              </a:solidFill>
              <a:latin typeface="Calibri"/>
            </a:endParaRPr>
          </a:p>
        </p:txBody>
      </p:sp>
      <p:sp>
        <p:nvSpPr>
          <p:cNvPr id="116" name="Rectangle 1"/>
          <p:cNvSpPr/>
          <p:nvPr/>
        </p:nvSpPr>
        <p:spPr>
          <a:xfrm>
            <a:off x="-452160" y="2004840"/>
            <a:ext cx="183960" cy="639360"/>
          </a:xfrm>
          <a:prstGeom prst="rect">
            <a:avLst/>
          </a:prstGeom>
          <a:noFill/>
          <a:ln w="0">
            <a:noFill/>
          </a:ln>
        </p:spPr>
        <p:style>
          <a:lnRef idx="0"/>
          <a:fillRef idx="0"/>
          <a:effectRef idx="0"/>
          <a:fontRef idx="minor"/>
        </p:style>
        <p:txBody>
          <a:bodyPr numCol="1" spcCol="0" wrap="none" anchor="ctr">
            <a:spAutoFit/>
          </a:bodyPr>
          <a:p>
            <a:pPr>
              <a:lnSpc>
                <a:spcPct val="100000"/>
              </a:lnSpc>
              <a:buNone/>
              <a:tabLst>
                <a:tab algn="l" pos="0"/>
              </a:tabLst>
            </a:pPr>
            <a:br>
              <a:rPr sz="1800"/>
            </a:br>
            <a:endParaRPr b="0" lang="en-US" sz="1800" spc="-1" strike="noStrike">
              <a:latin typeface="Arial"/>
            </a:endParaRPr>
          </a:p>
        </p:txBody>
      </p:sp>
      <p:graphicFrame>
        <p:nvGraphicFramePr>
          <p:cNvPr id="117" name="Table 8"/>
          <p:cNvGraphicFramePr/>
          <p:nvPr/>
        </p:nvGraphicFramePr>
        <p:xfrm>
          <a:off x="709920" y="970920"/>
          <a:ext cx="10977480" cy="2696760"/>
        </p:xfrm>
        <a:graphic>
          <a:graphicData uri="http://schemas.openxmlformats.org/drawingml/2006/table">
            <a:tbl>
              <a:tblPr/>
              <a:tblGrid>
                <a:gridCol w="2046600"/>
                <a:gridCol w="3940200"/>
                <a:gridCol w="4990680"/>
              </a:tblGrid>
              <a:tr h="608760">
                <a:tc>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c>
                  <a:txBody>
                    <a:bodyPr anchor="t">
                      <a:noAutofit/>
                    </a:bodyPr>
                    <a:p>
                      <a:pPr>
                        <a:lnSpc>
                          <a:spcPct val="100000"/>
                        </a:lnSpc>
                        <a:buNone/>
                      </a:pPr>
                      <a:r>
                        <a:rPr b="1" lang="en-US" sz="1800" spc="-1" strike="noStrike">
                          <a:solidFill>
                            <a:srgbClr val="ffffff"/>
                          </a:solidFill>
                          <a:latin typeface="Calibri"/>
                        </a:rPr>
                        <a:t>Current provisions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c>
                  <a:txBody>
                    <a:bodyPr anchor="t">
                      <a:noAutofit/>
                    </a:bodyPr>
                    <a:p>
                      <a:pPr>
                        <a:lnSpc>
                          <a:spcPct val="100000"/>
                        </a:lnSpc>
                        <a:buNone/>
                      </a:pPr>
                      <a:r>
                        <a:rPr b="1" lang="en-US" sz="1800" spc="-1" strike="noStrike">
                          <a:solidFill>
                            <a:srgbClr val="ffffff"/>
                          </a:solidFill>
                          <a:latin typeface="Calibri"/>
                        </a:rPr>
                        <a:t>Proposed new provisions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r>
              <a:tr h="695880">
                <a:tc>
                  <a:txBody>
                    <a:bodyPr anchor="t">
                      <a:noAutofit/>
                    </a:bodyPr>
                    <a:p>
                      <a:pPr>
                        <a:lnSpc>
                          <a:spcPct val="100000"/>
                        </a:lnSpc>
                        <a:buNone/>
                      </a:pPr>
                      <a:r>
                        <a:rPr b="1" lang="en-GB" sz="1800" spc="-1" strike="noStrike">
                          <a:solidFill>
                            <a:srgbClr val="ffffff"/>
                          </a:solidFill>
                          <a:latin typeface="Calibri"/>
                        </a:rPr>
                        <a:t>AMENDMENTS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xBody>
                    <a:bodyPr anchor="t">
                      <a:noAutofit/>
                    </a:bodyPr>
                    <a:p>
                      <a:endParaRPr b="0" lang="en-US" sz="1400" spc="-1" strike="noStrike">
                        <a:latin typeface="Arial"/>
                      </a:endParaRPr>
                    </a:p>
                    <a:p>
                      <a:r>
                        <a:rPr b="0" lang="en-GB" sz="1400" spc="-7" strike="noStrike">
                          <a:solidFill>
                            <a:srgbClr val="000000"/>
                          </a:solidFill>
                          <a:latin typeface="Calibri"/>
                          <a:ea typeface="Times New Roman"/>
                        </a:rPr>
                        <a:t>Amendments to these Articles of Association require a two-thirds majority at a General Meeting. The agenda item must be mentioned in the notice for the Meeting, and copies of the details made available to members on request. The Articles of Association, and any amendments, must be approved by the Staff Association.</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c>
                  <a:txBody>
                    <a:bodyPr anchor="t">
                      <a:noAutofit/>
                    </a:bodyPr>
                    <a:p>
                      <a:pPr algn="just">
                        <a:lnSpc>
                          <a:spcPct val="100000"/>
                        </a:lnSpc>
                        <a:buNone/>
                      </a:pPr>
                      <a:r>
                        <a:rPr b="1" lang="en-GB" sz="1400" spc="-7" strike="noStrike" u="sng">
                          <a:solidFill>
                            <a:srgbClr val="000000"/>
                          </a:solidFill>
                          <a:uFillTx/>
                          <a:latin typeface="Calibri"/>
                          <a:ea typeface="Times New Roman"/>
                        </a:rPr>
                        <a:t>6. AMENDMENTS TO THE ARTICLES OF ASSOCIATION</a:t>
                      </a:r>
                      <a:endParaRPr b="0" lang="en-US" sz="1400" spc="-1" strike="noStrike">
                        <a:latin typeface="Arial"/>
                      </a:endParaRPr>
                    </a:p>
                    <a:p>
                      <a:pPr algn="just">
                        <a:lnSpc>
                          <a:spcPct val="100000"/>
                        </a:lnSpc>
                        <a:buNone/>
                      </a:pPr>
                      <a:r>
                        <a:rPr b="1" lang="en-GB" sz="1400" spc="-7" strike="noStrike" u="sng">
                          <a:solidFill>
                            <a:srgbClr val="000000"/>
                          </a:solidFill>
                          <a:uFillTx/>
                          <a:latin typeface="Calibri"/>
                          <a:ea typeface="Times New Roman"/>
                        </a:rPr>
                        <a:t>Article 6.1</a:t>
                      </a:r>
                      <a:endParaRPr b="0" lang="en-US" sz="1400" spc="-1" strike="noStrike">
                        <a:latin typeface="Arial"/>
                      </a:endParaRPr>
                    </a:p>
                    <a:p>
                      <a:pPr algn="just">
                        <a:lnSpc>
                          <a:spcPct val="100000"/>
                        </a:lnSpc>
                        <a:buNone/>
                      </a:pPr>
                      <a:r>
                        <a:rPr b="0" lang="en-GB" sz="1400" spc="-7" strike="noStrike">
                          <a:solidFill>
                            <a:srgbClr val="000000"/>
                          </a:solidFill>
                          <a:latin typeface="Calibri"/>
                          <a:ea typeface="Times New Roman"/>
                        </a:rPr>
                        <a:t>Amendments to these Articles of Association require a two-thirds majority at an EGM convened for this purpose in accordance with the provisions set out in article 3.2 above. </a:t>
                      </a:r>
                      <a:endParaRPr b="0" lang="en-US" sz="1400" spc="-1" strike="noStrike">
                        <a:latin typeface="Arial"/>
                      </a:endParaRPr>
                    </a:p>
                    <a:p>
                      <a:pPr algn="just">
                        <a:lnSpc>
                          <a:spcPct val="100000"/>
                        </a:lnSpc>
                        <a:buNone/>
                      </a:pPr>
                      <a:r>
                        <a:rPr b="1" lang="en-GB" sz="1400" spc="-7" strike="noStrike" u="sng">
                          <a:solidFill>
                            <a:srgbClr val="000000"/>
                          </a:solidFill>
                          <a:uFillTx/>
                          <a:latin typeface="Calibri"/>
                          <a:ea typeface="Times New Roman"/>
                        </a:rPr>
                        <a:t>Article 6.2</a:t>
                      </a:r>
                      <a:endParaRPr b="0" lang="en-US" sz="1400" spc="-1" strike="noStrike">
                        <a:latin typeface="Arial"/>
                      </a:endParaRPr>
                    </a:p>
                    <a:p>
                      <a:pPr>
                        <a:lnSpc>
                          <a:spcPct val="100000"/>
                        </a:lnSpc>
                        <a:buNone/>
                      </a:pPr>
                      <a:r>
                        <a:rPr b="0" lang="en-GB" sz="1400" spc="-7" strike="noStrike">
                          <a:solidFill>
                            <a:srgbClr val="000000"/>
                          </a:solidFill>
                          <a:latin typeface="Calibri"/>
                          <a:ea typeface="Times New Roman"/>
                        </a:rPr>
                        <a:t>The amended Articles of Association must be deposited with the CERN Staff Association.</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r>
              <a:tr h="707040">
                <a:tc>
                  <a:txBody>
                    <a:bodyPr anchor="t">
                      <a:noAutofit/>
                    </a:bodyPr>
                    <a:p>
                      <a:pPr>
                        <a:lnSpc>
                          <a:spcPct val="100000"/>
                        </a:lnSpc>
                        <a:buNone/>
                      </a:pPr>
                      <a:r>
                        <a:rPr b="1" lang="en-GB" sz="1800" spc="-1" strike="noStrike">
                          <a:solidFill>
                            <a:srgbClr val="ffffff"/>
                          </a:solidFill>
                          <a:latin typeface="Calibri"/>
                        </a:rPr>
                        <a:t>DISSOLUTION</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xBody>
                    <a:bodyPr anchor="t">
                      <a:noAutofit/>
                    </a:bodyPr>
                    <a:p>
                      <a:pPr>
                        <a:lnSpc>
                          <a:spcPct val="100000"/>
                        </a:lnSpc>
                        <a:buNone/>
                      </a:pPr>
                      <a:endParaRPr b="0" lang="en-US" sz="1400" spc="-1" strike="noStrike">
                        <a:latin typeface="Arial"/>
                      </a:endParaRPr>
                    </a:p>
                    <a:p>
                      <a:pPr>
                        <a:lnSpc>
                          <a:spcPct val="100000"/>
                        </a:lnSpc>
                        <a:buNone/>
                      </a:pPr>
                      <a:endParaRPr b="0" lang="en-US" sz="1400" spc="-1" strike="noStrike">
                        <a:latin typeface="Arial"/>
                      </a:endParaRPr>
                    </a:p>
                    <a:p>
                      <a:pPr>
                        <a:lnSpc>
                          <a:spcPct val="100000"/>
                        </a:lnSpc>
                        <a:buNone/>
                      </a:pPr>
                      <a:r>
                        <a:rPr b="0" lang="en-GB" sz="1400" spc="-7" strike="noStrike">
                          <a:solidFill>
                            <a:srgbClr val="000000"/>
                          </a:solidFill>
                          <a:latin typeface="Calibri"/>
                          <a:ea typeface="Times New Roman"/>
                        </a:rPr>
                        <a:t>Dissolution requires a two-thirds majority at a General Meeting called specifically for that purpose by a notice to members and the Staff Association at least ten days in advance. All funds shall be remitted to the Staff Association with a recommendation for their use. Subscriptions paid in advance may be returned.</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c>
                  <a:txBody>
                    <a:bodyPr anchor="t">
                      <a:noAutofit/>
                    </a:bodyPr>
                    <a:p>
                      <a:pPr>
                        <a:lnSpc>
                          <a:spcPct val="100000"/>
                        </a:lnSpc>
                        <a:buNone/>
                      </a:pPr>
                      <a:r>
                        <a:rPr b="1" lang="en-GB" sz="1400" spc="-7" strike="noStrike" u="sng">
                          <a:solidFill>
                            <a:srgbClr val="000000"/>
                          </a:solidFill>
                          <a:uFillTx/>
                          <a:latin typeface="Calibri"/>
                          <a:ea typeface="Times New Roman"/>
                        </a:rPr>
                        <a:t> </a:t>
                      </a:r>
                      <a:r>
                        <a:rPr b="1" lang="en-GB" sz="1400" spc="-7" strike="noStrike" u="sng">
                          <a:solidFill>
                            <a:srgbClr val="000000"/>
                          </a:solidFill>
                          <a:uFillTx/>
                          <a:latin typeface="Calibri"/>
                          <a:ea typeface="Times New Roman"/>
                        </a:rPr>
                        <a:t>8. DISSOLUTION</a:t>
                      </a:r>
                      <a:endParaRPr b="0" lang="en-US" sz="1400" spc="-1" strike="noStrike">
                        <a:latin typeface="Arial"/>
                      </a:endParaRPr>
                    </a:p>
                    <a:p>
                      <a:pPr algn="just">
                        <a:lnSpc>
                          <a:spcPct val="100000"/>
                        </a:lnSpc>
                        <a:buNone/>
                      </a:pPr>
                      <a:r>
                        <a:rPr b="1" lang="en-GB" sz="1400" spc="-7" strike="noStrike" u="sng">
                          <a:solidFill>
                            <a:srgbClr val="000000"/>
                          </a:solidFill>
                          <a:uFillTx/>
                          <a:latin typeface="Calibri"/>
                          <a:ea typeface="Times New Roman"/>
                        </a:rPr>
                        <a:t>Article 8.1</a:t>
                      </a:r>
                      <a:endParaRPr b="0" lang="en-US" sz="1400" spc="-1" strike="noStrike">
                        <a:latin typeface="Arial"/>
                      </a:endParaRPr>
                    </a:p>
                    <a:p>
                      <a:pPr algn="just">
                        <a:lnSpc>
                          <a:spcPct val="100000"/>
                        </a:lnSpc>
                        <a:buNone/>
                      </a:pPr>
                      <a:r>
                        <a:rPr b="0" lang="en-GB" sz="1400" spc="-7" strike="noStrike">
                          <a:solidFill>
                            <a:srgbClr val="000000"/>
                          </a:solidFill>
                          <a:latin typeface="Calibri"/>
                          <a:ea typeface="Times New Roman"/>
                        </a:rPr>
                        <a:t>The club is dissolved if a proposal to this effect, which must include a detailed plan for the disposal of the book collection, is approved by a two-thirds majority of the club members present and voting at an EGM convened for the specific purpose of dissolution. </a:t>
                      </a:r>
                      <a:endParaRPr b="0" lang="en-US" sz="1400" spc="-1" strike="noStrike">
                        <a:latin typeface="Arial"/>
                      </a:endParaRPr>
                    </a:p>
                    <a:p>
                      <a:pPr algn="just">
                        <a:lnSpc>
                          <a:spcPct val="100000"/>
                        </a:lnSpc>
                        <a:buNone/>
                      </a:pPr>
                      <a:r>
                        <a:rPr b="1" lang="en-GB" sz="1400" spc="-7" strike="noStrike" u="sng">
                          <a:solidFill>
                            <a:srgbClr val="000000"/>
                          </a:solidFill>
                          <a:uFillTx/>
                          <a:latin typeface="Calibri"/>
                          <a:ea typeface="Times New Roman"/>
                        </a:rPr>
                        <a:t>Article 8.2</a:t>
                      </a:r>
                      <a:endParaRPr b="0" lang="en-US" sz="1400" spc="-1" strike="noStrike">
                        <a:latin typeface="Arial"/>
                      </a:endParaRPr>
                    </a:p>
                    <a:p>
                      <a:pPr>
                        <a:lnSpc>
                          <a:spcPct val="100000"/>
                        </a:lnSpc>
                        <a:buNone/>
                      </a:pPr>
                      <a:r>
                        <a:rPr b="0" lang="en-GB" sz="1400" spc="-7" strike="noStrike">
                          <a:solidFill>
                            <a:srgbClr val="000000"/>
                          </a:solidFill>
                          <a:latin typeface="Calibri"/>
                          <a:ea typeface="Times New Roman"/>
                        </a:rPr>
                        <a:t>In the event of dissolution, any membership fees that may have been settled for the year in progress are refunded to the members in question, and any residual funds are transferred to the CERN Staff Association with a recommendation for their use.</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r>
            </a:tbl>
          </a:graphicData>
        </a:graphic>
      </p:graphicFrame>
      <p:pic>
        <p:nvPicPr>
          <p:cNvPr id="118" name="Image1" descr=""/>
          <p:cNvPicPr/>
          <p:nvPr/>
        </p:nvPicPr>
        <p:blipFill>
          <a:blip r:embed="rId1"/>
          <a:stretch/>
        </p:blipFill>
        <p:spPr>
          <a:xfrm>
            <a:off x="9838800" y="70920"/>
            <a:ext cx="2199240" cy="821160"/>
          </a:xfrm>
          <a:prstGeom prst="rect">
            <a:avLst/>
          </a:prstGeom>
          <a:ln w="0">
            <a:noFill/>
          </a:ln>
        </p:spPr>
      </p:pic>
      <p:sp>
        <p:nvSpPr>
          <p:cNvPr id="3" name="PlaceHolder 2"/>
          <p:cNvSpPr>
            <a:spLocks noGrp="1"/>
          </p:cNvSpPr>
          <p:nvPr>
            <p:ph type="sldNum" idx="6"/>
          </p:nvPr>
        </p:nvSpPr>
        <p:spPr/>
        <p:txBody>
          <a:bodyPr/>
          <a:p>
            <a:fld id="{FFB118E3-5E02-4CF5-81D3-4A99F6F7EB7F}" type="slidenum">
              <a:t>8</a:t>
            </a:fld>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9" name="PlaceHolder 1"/>
          <p:cNvSpPr>
            <a:spLocks noGrp="1"/>
          </p:cNvSpPr>
          <p:nvPr>
            <p:ph type="title"/>
          </p:nvPr>
        </p:nvSpPr>
        <p:spPr>
          <a:xfrm>
            <a:off x="1214280" y="0"/>
            <a:ext cx="10977480" cy="779040"/>
          </a:xfrm>
          <a:prstGeom prst="rect">
            <a:avLst/>
          </a:prstGeom>
          <a:noFill/>
          <a:ln w="0">
            <a:noFill/>
          </a:ln>
        </p:spPr>
        <p:txBody>
          <a:bodyPr anchor="ctr">
            <a:normAutofit/>
          </a:bodyPr>
          <a:p>
            <a:pPr>
              <a:lnSpc>
                <a:spcPct val="90000"/>
              </a:lnSpc>
              <a:buNone/>
            </a:pPr>
            <a:r>
              <a:rPr b="0" lang="en-GB" sz="3600" spc="-1" strike="noStrike">
                <a:solidFill>
                  <a:srgbClr val="000000"/>
                </a:solidFill>
                <a:latin typeface="Calibri Light"/>
              </a:rPr>
              <a:t>Comparison between old and new</a:t>
            </a:r>
            <a:endParaRPr b="0" lang="fr-FR" sz="3600" spc="-1" strike="noStrike">
              <a:solidFill>
                <a:srgbClr val="000000"/>
              </a:solidFill>
              <a:latin typeface="Calibri"/>
            </a:endParaRPr>
          </a:p>
        </p:txBody>
      </p:sp>
      <p:sp>
        <p:nvSpPr>
          <p:cNvPr id="120" name="Rectangle 1"/>
          <p:cNvSpPr/>
          <p:nvPr/>
        </p:nvSpPr>
        <p:spPr>
          <a:xfrm>
            <a:off x="-452160" y="2004840"/>
            <a:ext cx="183960" cy="639360"/>
          </a:xfrm>
          <a:prstGeom prst="rect">
            <a:avLst/>
          </a:prstGeom>
          <a:noFill/>
          <a:ln w="0">
            <a:noFill/>
          </a:ln>
        </p:spPr>
        <p:style>
          <a:lnRef idx="0"/>
          <a:fillRef idx="0"/>
          <a:effectRef idx="0"/>
          <a:fontRef idx="minor"/>
        </p:style>
        <p:txBody>
          <a:bodyPr numCol="1" spcCol="0" wrap="none" anchor="ctr">
            <a:spAutoFit/>
          </a:bodyPr>
          <a:p>
            <a:pPr>
              <a:lnSpc>
                <a:spcPct val="100000"/>
              </a:lnSpc>
              <a:buNone/>
              <a:tabLst>
                <a:tab algn="l" pos="0"/>
              </a:tabLst>
            </a:pPr>
            <a:br>
              <a:rPr sz="1800"/>
            </a:br>
            <a:endParaRPr b="0" lang="en-US" sz="1800" spc="-1" strike="noStrike">
              <a:latin typeface="Arial"/>
            </a:endParaRPr>
          </a:p>
        </p:txBody>
      </p:sp>
      <p:graphicFrame>
        <p:nvGraphicFramePr>
          <p:cNvPr id="121" name="Table 8"/>
          <p:cNvGraphicFramePr/>
          <p:nvPr/>
        </p:nvGraphicFramePr>
        <p:xfrm>
          <a:off x="691560" y="1211760"/>
          <a:ext cx="10977480" cy="2696760"/>
        </p:xfrm>
        <a:graphic>
          <a:graphicData uri="http://schemas.openxmlformats.org/drawingml/2006/table">
            <a:tbl>
              <a:tblPr/>
              <a:tblGrid>
                <a:gridCol w="1773720"/>
                <a:gridCol w="4213080"/>
                <a:gridCol w="4990680"/>
              </a:tblGrid>
              <a:tr h="608760">
                <a:tc>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c>
                  <a:txBody>
                    <a:bodyPr anchor="t">
                      <a:noAutofit/>
                    </a:bodyPr>
                    <a:p>
                      <a:pPr>
                        <a:lnSpc>
                          <a:spcPct val="100000"/>
                        </a:lnSpc>
                        <a:buNone/>
                      </a:pPr>
                      <a:r>
                        <a:rPr b="1" lang="en-US" sz="1800" spc="-1" strike="noStrike">
                          <a:solidFill>
                            <a:srgbClr val="ffffff"/>
                          </a:solidFill>
                          <a:latin typeface="Calibri"/>
                        </a:rPr>
                        <a:t>Current provisions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c>
                  <a:txBody>
                    <a:bodyPr anchor="t">
                      <a:noAutofit/>
                    </a:bodyPr>
                    <a:p>
                      <a:pPr>
                        <a:lnSpc>
                          <a:spcPct val="100000"/>
                        </a:lnSpc>
                        <a:buNone/>
                      </a:pPr>
                      <a:r>
                        <a:rPr b="1" lang="en-US" sz="1800" spc="-1" strike="noStrike">
                          <a:solidFill>
                            <a:srgbClr val="ffffff"/>
                          </a:solidFill>
                          <a:latin typeface="Calibri"/>
                        </a:rPr>
                        <a:t>Proposed new provisions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rgbClr val="70ad47"/>
                    </a:solidFill>
                  </a:tcPr>
                </a:tc>
              </a:tr>
              <a:tr h="695880">
                <a:tc>
                  <a:txBody>
                    <a:bodyPr anchor="t">
                      <a:noAutofit/>
                    </a:bodyPr>
                    <a:p>
                      <a:pPr>
                        <a:lnSpc>
                          <a:spcPct val="100000"/>
                        </a:lnSpc>
                        <a:buNone/>
                      </a:pPr>
                      <a:r>
                        <a:rPr b="1" lang="en-GB" sz="1800" spc="-1" strike="noStrike">
                          <a:solidFill>
                            <a:srgbClr val="ffffff"/>
                          </a:solidFill>
                          <a:latin typeface="Calibri"/>
                        </a:rPr>
                        <a:t>LIABILITY</a:t>
                      </a:r>
                      <a:endParaRPr b="0" lang="en-US" sz="1800" spc="-1" strike="noStrike">
                        <a:latin typeface="Arial"/>
                      </a:endParaRPr>
                    </a:p>
                    <a:p>
                      <a:pPr>
                        <a:lnSpc>
                          <a:spcPct val="100000"/>
                        </a:lnSpc>
                        <a:buNone/>
                      </a:pPr>
                      <a:r>
                        <a:rPr b="1" lang="en-GB" sz="1800" spc="-1" strike="noStrike">
                          <a:solidFill>
                            <a:srgbClr val="ffffff"/>
                          </a:solidFill>
                          <a:latin typeface="Calibri"/>
                        </a:rPr>
                        <a:t>AND</a:t>
                      </a:r>
                      <a:endParaRPr b="0" lang="en-US" sz="1800" spc="-1" strike="noStrike">
                        <a:latin typeface="Arial"/>
                      </a:endParaRPr>
                    </a:p>
                    <a:p>
                      <a:pPr>
                        <a:lnSpc>
                          <a:spcPct val="100000"/>
                        </a:lnSpc>
                        <a:buNone/>
                      </a:pPr>
                      <a:r>
                        <a:rPr b="1" lang="en-GB" sz="1800" spc="-1" strike="noStrike">
                          <a:solidFill>
                            <a:srgbClr val="ffffff"/>
                          </a:solidFill>
                          <a:latin typeface="Calibri"/>
                        </a:rPr>
                        <a:t>CONDUCT</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xBody>
                    <a:bodyPr anchor="t">
                      <a:noAutofit/>
                    </a:bodyPr>
                    <a:p>
                      <a:pPr>
                        <a:lnSpc>
                          <a:spcPct val="100000"/>
                        </a:lnSpc>
                        <a:buNone/>
                      </a:pPr>
                      <a:r>
                        <a:rPr b="0" lang="en-GB" sz="1400" spc="-7" strike="noStrike">
                          <a:solidFill>
                            <a:srgbClr val="000000"/>
                          </a:solidFill>
                          <a:latin typeface="Calibri"/>
                          <a:ea typeface="Times New Roman"/>
                        </a:rPr>
                        <a:t>No existing provision.</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c>
                  <a:txBody>
                    <a:bodyPr anchor="t">
                      <a:noAutofit/>
                    </a:bodyPr>
                    <a:p>
                      <a:pPr algn="just">
                        <a:lnSpc>
                          <a:spcPct val="100000"/>
                        </a:lnSpc>
                        <a:buNone/>
                      </a:pPr>
                      <a:r>
                        <a:rPr b="1" lang="en-GB" sz="1400" spc="-7" strike="noStrike" u="sng">
                          <a:solidFill>
                            <a:srgbClr val="000000"/>
                          </a:solidFill>
                          <a:uFillTx/>
                          <a:latin typeface="Calibri"/>
                          <a:ea typeface="Times New Roman"/>
                        </a:rPr>
                        <a:t>7. LIABILITY AND CONDUCT</a:t>
                      </a:r>
                      <a:endParaRPr b="0" lang="en-US" sz="1400" spc="-1" strike="noStrike">
                        <a:latin typeface="Arial"/>
                      </a:endParaRPr>
                    </a:p>
                    <a:p>
                      <a:pPr algn="just">
                        <a:lnSpc>
                          <a:spcPct val="100000"/>
                        </a:lnSpc>
                        <a:buNone/>
                      </a:pPr>
                      <a:r>
                        <a:rPr b="1" lang="en-GB" sz="1400" spc="-7" strike="noStrike" u="sng">
                          <a:solidFill>
                            <a:srgbClr val="000000"/>
                          </a:solidFill>
                          <a:uFillTx/>
                          <a:latin typeface="Calibri"/>
                          <a:ea typeface="Times New Roman"/>
                        </a:rPr>
                        <a:t>Article 7.1</a:t>
                      </a:r>
                      <a:endParaRPr b="0" lang="en-US" sz="1400" spc="-1" strike="noStrike">
                        <a:latin typeface="Arial"/>
                      </a:endParaRPr>
                    </a:p>
                    <a:p>
                      <a:pPr algn="just">
                        <a:lnSpc>
                          <a:spcPct val="100000"/>
                        </a:lnSpc>
                        <a:buNone/>
                      </a:pPr>
                      <a:r>
                        <a:rPr b="0" lang="en-GB" sz="1400" spc="-7" strike="noStrike">
                          <a:solidFill>
                            <a:srgbClr val="000000"/>
                          </a:solidFill>
                          <a:latin typeface="Calibri"/>
                          <a:ea typeface="Times New Roman"/>
                        </a:rPr>
                        <a:t>All the club’s commitments are guaranteed solely by the club’s funds and the members will, under no circumstances, be held be personally liable for the club’s commitments.</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r>
              <a:tr h="69588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c>
                  <a:txBody>
                    <a:bodyPr anchor="t">
                      <a:noAutofit/>
                    </a:bodyPr>
                    <a:p>
                      <a:pPr algn="just">
                        <a:lnSpc>
                          <a:spcPct val="100000"/>
                        </a:lnSpc>
                        <a:buNone/>
                      </a:pPr>
                      <a:r>
                        <a:rPr b="1" lang="en-GB" sz="1400" spc="-7" strike="noStrike" u="sng">
                          <a:solidFill>
                            <a:srgbClr val="000000"/>
                          </a:solidFill>
                          <a:uFillTx/>
                          <a:latin typeface="Calibri"/>
                          <a:ea typeface="Times New Roman"/>
                        </a:rPr>
                        <a:t>Article 7.2</a:t>
                      </a:r>
                      <a:endParaRPr b="0" lang="en-US" sz="1400" spc="-1" strike="noStrike">
                        <a:latin typeface="Arial"/>
                      </a:endParaRPr>
                    </a:p>
                    <a:p>
                      <a:pPr algn="just">
                        <a:lnSpc>
                          <a:spcPct val="100000"/>
                        </a:lnSpc>
                        <a:buNone/>
                      </a:pPr>
                      <a:r>
                        <a:rPr b="0" lang="en-GB" sz="1400" spc="-7" strike="noStrike">
                          <a:solidFill>
                            <a:srgbClr val="000000"/>
                          </a:solidFill>
                          <a:latin typeface="Calibri"/>
                          <a:ea typeface="Times New Roman"/>
                        </a:rPr>
                        <a:t>All club members are required to accept and follow these Articles of Association and the CERN </a:t>
                      </a:r>
                      <a:r>
                        <a:rPr b="0" lang="en-GB" sz="1400" spc="-7" strike="noStrike">
                          <a:solidFill>
                            <a:srgbClr val="000000"/>
                          </a:solidFill>
                          <a:latin typeface="Calibri"/>
                          <a:ea typeface="Times New Roman"/>
                          <a:hlinkClick r:id="rId1"/>
                        </a:rPr>
                        <a:t>Code of Conduct</a:t>
                      </a:r>
                      <a:r>
                        <a:rPr b="0" lang="en-GB" sz="1400" spc="-7" strike="noStrike">
                          <a:solidFill>
                            <a:srgbClr val="000000"/>
                          </a:solidFill>
                          <a:latin typeface="Calibri"/>
                          <a:ea typeface="Times New Roman"/>
                        </a:rPr>
                        <a:t>.</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bf1e8"/>
                    </a:solidFill>
                  </a:tcPr>
                </a:tc>
              </a:tr>
              <a:tr h="696240">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c>
                  <a:txBody>
                    <a:bodyPr anchor="t">
                      <a:noAutofit/>
                    </a:bodyPr>
                    <a:p>
                      <a:pPr algn="just">
                        <a:lnSpc>
                          <a:spcPct val="100000"/>
                        </a:lnSpc>
                        <a:buNone/>
                      </a:pPr>
                      <a:r>
                        <a:rPr b="1" lang="en-GB" sz="1400" spc="-7" strike="noStrike" u="sng">
                          <a:solidFill>
                            <a:srgbClr val="000000"/>
                          </a:solidFill>
                          <a:uFillTx/>
                          <a:latin typeface="Calibri"/>
                          <a:ea typeface="Times New Roman"/>
                        </a:rPr>
                        <a:t>Article 7.3</a:t>
                      </a:r>
                      <a:endParaRPr b="0" lang="en-US" sz="1400" spc="-1" strike="noStrike">
                        <a:latin typeface="Arial"/>
                      </a:endParaRPr>
                    </a:p>
                    <a:p>
                      <a:pPr algn="just">
                        <a:lnSpc>
                          <a:spcPct val="100000"/>
                        </a:lnSpc>
                        <a:buNone/>
                      </a:pPr>
                      <a:r>
                        <a:rPr b="0" lang="en-GB" sz="1400" spc="-7" strike="noStrike">
                          <a:solidFill>
                            <a:srgbClr val="000000"/>
                          </a:solidFill>
                          <a:latin typeface="Calibri"/>
                          <a:ea typeface="Times New Roman"/>
                        </a:rPr>
                        <a:t>The AGM is empowered to exclude any club member who infringes the CERN Code of Conduct.</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r>
              <a:tr h="696240">
                <a:tc>
                  <a:txBody>
                    <a:bodyPr anchor="t">
                      <a:noAutofit/>
                    </a:bodyPr>
                    <a:p>
                      <a:pPr>
                        <a:lnSpc>
                          <a:spcPct val="100000"/>
                        </a:lnSpc>
                        <a:buNone/>
                      </a:pPr>
                      <a:r>
                        <a:rPr b="1" lang="en-GB" sz="1800" spc="-1" strike="noStrike">
                          <a:solidFill>
                            <a:srgbClr val="ffffff"/>
                          </a:solidFill>
                          <a:latin typeface="Calibri"/>
                        </a:rPr>
                        <a:t>CONTING-</a:t>
                      </a:r>
                      <a:endParaRPr b="0" lang="en-US" sz="1800" spc="-1" strike="noStrike">
                        <a:latin typeface="Arial"/>
                      </a:endParaRPr>
                    </a:p>
                    <a:p>
                      <a:pPr>
                        <a:lnSpc>
                          <a:spcPct val="100000"/>
                        </a:lnSpc>
                        <a:buNone/>
                      </a:pPr>
                      <a:r>
                        <a:rPr b="1" lang="en-GB" sz="1800" spc="-1" strike="noStrike">
                          <a:solidFill>
                            <a:srgbClr val="ffffff"/>
                          </a:solidFill>
                          <a:latin typeface="Calibri"/>
                        </a:rPr>
                        <a:t>ENCIES NOT COVERED AND DISPUTES</a:t>
                      </a:r>
                      <a:endParaRPr b="0" lang="en-US" sz="18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70ad47"/>
                    </a:solidFill>
                  </a:tcPr>
                </a:tc>
                <a:tc>
                  <a:txBody>
                    <a:bodyPr anchor="t">
                      <a:noAutofit/>
                    </a:bodyPr>
                    <a:p>
                      <a:pPr>
                        <a:lnSpc>
                          <a:spcPct val="100000"/>
                        </a:lnSpc>
                        <a:buNone/>
                      </a:pPr>
                      <a:r>
                        <a:rPr b="0" lang="en-GB" sz="1400" spc="-7" strike="noStrike">
                          <a:solidFill>
                            <a:srgbClr val="000000"/>
                          </a:solidFill>
                          <a:latin typeface="Calibri"/>
                          <a:ea typeface="Times New Roman"/>
                        </a:rPr>
                        <a:t>The Statutes and Rules of the Staff Association shall be taken as a guide. In the case of unresolved disputes, the Staff Association shall be requested to arbitrate.</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c>
                  <a:txBody>
                    <a:bodyPr anchor="t">
                      <a:noAutofit/>
                    </a:bodyPr>
                    <a:p>
                      <a:pPr>
                        <a:lnSpc>
                          <a:spcPct val="100000"/>
                        </a:lnSpc>
                        <a:buNone/>
                      </a:pPr>
                      <a:r>
                        <a:rPr b="0" lang="en-GB" sz="1400" spc="-7" strike="noStrike">
                          <a:solidFill>
                            <a:srgbClr val="000000"/>
                          </a:solidFill>
                          <a:latin typeface="Calibri"/>
                          <a:ea typeface="Times New Roman"/>
                        </a:rPr>
                        <a:t>No equivalent provision proposed. Covered by Article 3.2 above “</a:t>
                      </a:r>
                      <a:r>
                        <a:rPr b="0" lang="en-GB" sz="1400" spc="-1" strike="noStrike">
                          <a:solidFill>
                            <a:srgbClr val="000000"/>
                          </a:solidFill>
                          <a:latin typeface="Calibri"/>
                          <a:ea typeface="Times New Roman"/>
                        </a:rPr>
                        <a:t>The rules of procedure of the Staff Association are applied to any organisational or procedural details not specified in these Articles of Association. Failing that the provisions of Article 60 et seq. of the Swiss Civil Code are applied.</a:t>
                      </a:r>
                      <a:r>
                        <a:rPr b="0" lang="en-GB" sz="1400" spc="-7" strike="noStrike">
                          <a:solidFill>
                            <a:srgbClr val="000000"/>
                          </a:solidFill>
                          <a:latin typeface="Calibri"/>
                          <a:ea typeface="Times New Roman"/>
                        </a:rPr>
                        <a:t>”</a:t>
                      </a:r>
                      <a:endParaRPr b="0" lang="en-US" sz="1400" spc="-1" strike="noStrike">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d4e2cf"/>
                    </a:solidFill>
                  </a:tcPr>
                </a:tc>
              </a:tr>
            </a:tbl>
          </a:graphicData>
        </a:graphic>
      </p:graphicFrame>
      <p:pic>
        <p:nvPicPr>
          <p:cNvPr id="122" name="Image1" descr=""/>
          <p:cNvPicPr/>
          <p:nvPr/>
        </p:nvPicPr>
        <p:blipFill>
          <a:blip r:embed="rId2"/>
          <a:stretch/>
        </p:blipFill>
        <p:spPr>
          <a:xfrm>
            <a:off x="9838800" y="70920"/>
            <a:ext cx="2199240" cy="821160"/>
          </a:xfrm>
          <a:prstGeom prst="rect">
            <a:avLst/>
          </a:prstGeom>
          <a:ln w="0">
            <a:noFill/>
          </a:ln>
        </p:spPr>
      </p:pic>
      <p:sp>
        <p:nvSpPr>
          <p:cNvPr id="3" name="PlaceHolder 2"/>
          <p:cNvSpPr>
            <a:spLocks noGrp="1"/>
          </p:cNvSpPr>
          <p:nvPr>
            <p:ph type="sldNum" idx="6"/>
          </p:nvPr>
        </p:nvSpPr>
        <p:spPr/>
        <p:txBody>
          <a:bodyPr/>
          <a:p>
            <a:fld id="{9F98661C-9792-4B1D-BA6C-CCD9D728B8E1}" type="slidenum">
              <a:t>9</a:t>
            </a:fld>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15594</TotalTime>
  <Application>LibreOffice/7.3.7.2$Linux_X86_64 LibreOffice_project/30$Build-2</Application>
  <AppVersion>15.0000</AppVersion>
  <Words>1326</Words>
  <Paragraphs>127</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2019-02-01T05:54:05Z</dcterms:created>
  <dc:creator>Ursula Bassler</dc:creator>
  <dc:description/>
  <dc:language>en-US</dc:language>
  <cp:lastModifiedBy>John Pym</cp:lastModifiedBy>
  <cp:lastPrinted>2021-10-09T15:31:31Z</cp:lastPrinted>
  <dcterms:modified xsi:type="dcterms:W3CDTF">2022-11-23T19:44:01Z</dcterms:modified>
  <cp:revision>546</cp:revision>
  <dc:subject/>
  <dc:title>Présentation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i4>9</vt:i4>
  </property>
</Properties>
</file>