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6.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7.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 id="2147483797" r:id="rId7"/>
    <p:sldMasterId id="2147483815" r:id="rId8"/>
  </p:sldMasterIdLst>
  <p:notesMasterIdLst>
    <p:notesMasterId r:id="rId26"/>
  </p:notesMasterIdLst>
  <p:sldIdLst>
    <p:sldId id="440" r:id="rId9"/>
    <p:sldId id="437" r:id="rId10"/>
    <p:sldId id="2999" r:id="rId11"/>
    <p:sldId id="2998" r:id="rId12"/>
    <p:sldId id="420" r:id="rId13"/>
    <p:sldId id="441" r:id="rId14"/>
    <p:sldId id="1277" r:id="rId15"/>
    <p:sldId id="366" r:id="rId16"/>
    <p:sldId id="1337" r:id="rId17"/>
    <p:sldId id="2789" r:id="rId18"/>
    <p:sldId id="340" r:id="rId19"/>
    <p:sldId id="1282" r:id="rId20"/>
    <p:sldId id="2044" r:id="rId21"/>
    <p:sldId id="1229" r:id="rId22"/>
    <p:sldId id="292" r:id="rId23"/>
    <p:sldId id="3002" r:id="rId24"/>
    <p:sldId id="256"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440"/>
          </p14:sldIdLst>
        </p14:section>
        <p14:section name="RESEARCH" id="{D670EF6F-A640-134A-9728-6F32167804A3}">
          <p14:sldIdLst>
            <p14:sldId id="437"/>
            <p14:sldId id="2999"/>
            <p14:sldId id="2998"/>
            <p14:sldId id="420"/>
            <p14:sldId id="441"/>
            <p14:sldId id="1277"/>
            <p14:sldId id="366"/>
            <p14:sldId id="1337"/>
            <p14:sldId id="2789"/>
            <p14:sldId id="340"/>
            <p14:sldId id="1282"/>
            <p14:sldId id="2044"/>
            <p14:sldId id="1229"/>
            <p14:sldId id="292"/>
            <p14:sldId id="3002"/>
            <p14:sldId id="256"/>
          </p14:sldIdLst>
        </p14:section>
        <p14:section name="COLLABORATION" id="{AE6AABEC-8DEF-334F-ABD2-7401B5EFA072}">
          <p14:sldIdLst/>
        </p14:section>
        <p14:section name="INNOVATION" id="{8708DAF8-4BBA-D143-A938-48541F954A12}">
          <p14:sldIdLst/>
        </p14:section>
        <p14:section name="EDUCATION &amp; TRAINING" id="{6BA0A48C-AB07-3844-9D9C-C0393A66C610}">
          <p14:sldIdLst/>
        </p14:section>
        <p14:section name="Country" id="{3927369A-27B5-AC4A-B690-84FC9064CA3F}">
          <p14:sldIdLst/>
        </p14:section>
        <p14:section name="GENERAL_2" id="{624513C6-30EB-1C49-9807-988A4711516B}">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00"/>
    <a:srgbClr val="2F2F2F"/>
    <a:srgbClr val="0033A0"/>
    <a:srgbClr val="A8CEE3"/>
    <a:srgbClr val="668BCC"/>
    <a:srgbClr val="B9CFFF"/>
    <a:srgbClr val="BFBFCB"/>
    <a:srgbClr val="1C446B"/>
    <a:srgbClr val="E15E32"/>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5964"/>
  </p:normalViewPr>
  <p:slideViewPr>
    <p:cSldViewPr snapToGrid="0" snapToObjects="1">
      <p:cViewPr varScale="1">
        <p:scale>
          <a:sx n="111" d="100"/>
          <a:sy n="111" d="100"/>
        </p:scale>
        <p:origin x="1192" y="200"/>
      </p:cViewPr>
      <p:guideLst>
        <p:guide orient="horz" pos="4020"/>
        <p:guide pos="3840"/>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commentAuthors" Target="commentAuthors.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_rels/data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B7166-C392-46E0-B947-D1B33817D43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D610A595-2BAE-4D34-A6D9-626594FFD6A7}">
      <dgm:prSet custT="1"/>
      <dgm:spPr/>
      <dgm:t>
        <a:bodyPr/>
        <a:lstStyle/>
        <a:p>
          <a:r>
            <a:rPr lang="en-GB" sz="1400" b="1" dirty="0"/>
            <a:t>Signature of agreement at CERN on </a:t>
          </a:r>
          <a:r>
            <a:rPr lang="en-GB" sz="1400" b="1" dirty="0">
              <a:solidFill>
                <a:srgbClr val="FFFF00"/>
              </a:solidFill>
            </a:rPr>
            <a:t>3 March 2022</a:t>
          </a:r>
          <a:r>
            <a:rPr lang="en-GB" sz="1400" b="1" dirty="0"/>
            <a:t>.</a:t>
          </a:r>
          <a:endParaRPr lang="en-US" sz="1400" dirty="0"/>
        </a:p>
      </dgm:t>
    </dgm:pt>
    <dgm:pt modelId="{27D063EC-C0C6-4ED2-AAEC-DE7C8D4301FD}" type="parTrans" cxnId="{8111C193-BF32-4A88-B787-E5826708B85A}">
      <dgm:prSet/>
      <dgm:spPr/>
      <dgm:t>
        <a:bodyPr/>
        <a:lstStyle/>
        <a:p>
          <a:endParaRPr lang="en-US"/>
        </a:p>
      </dgm:t>
    </dgm:pt>
    <dgm:pt modelId="{0D13B34E-956C-4D67-8439-47BD7E796CE5}" type="sibTrans" cxnId="{8111C193-BF32-4A88-B787-E5826708B85A}">
      <dgm:prSet/>
      <dgm:spPr/>
      <dgm:t>
        <a:bodyPr/>
        <a:lstStyle/>
        <a:p>
          <a:endParaRPr lang="en-US"/>
        </a:p>
      </dgm:t>
    </dgm:pt>
    <dgm:pt modelId="{3A9C609C-F50A-9845-A4E9-FF8CAE0D9285}">
      <dgm:prSet custT="1"/>
      <dgm:spPr/>
      <dgm:t>
        <a:bodyPr/>
        <a:lstStyle/>
        <a:p>
          <a:r>
            <a:rPr lang="en-GB" sz="1400" b="1" dirty="0">
              <a:solidFill>
                <a:srgbClr val="FFFF00"/>
              </a:solidFill>
            </a:rPr>
            <a:t>Ratification</a:t>
          </a:r>
          <a:r>
            <a:rPr lang="en-GB" sz="1400" dirty="0"/>
            <a:t> process in Brazil is in progress.</a:t>
          </a:r>
        </a:p>
        <a:p>
          <a:endParaRPr lang="en-GB" sz="500" dirty="0"/>
        </a:p>
      </dgm:t>
    </dgm:pt>
    <dgm:pt modelId="{C222AED8-83A1-DA44-8FD1-F1093ABE3B0C}" type="parTrans" cxnId="{730989E2-4FEE-2B49-846E-D9E2D51C082D}">
      <dgm:prSet/>
      <dgm:spPr/>
      <dgm:t>
        <a:bodyPr/>
        <a:lstStyle/>
        <a:p>
          <a:endParaRPr lang="en-GB"/>
        </a:p>
      </dgm:t>
    </dgm:pt>
    <dgm:pt modelId="{313DCE4C-C62C-774F-9FD9-8637FB50CBEF}" type="sibTrans" cxnId="{730989E2-4FEE-2B49-846E-D9E2D51C082D}">
      <dgm:prSet/>
      <dgm:spPr/>
      <dgm:t>
        <a:bodyPr/>
        <a:lstStyle/>
        <a:p>
          <a:endParaRPr lang="en-GB"/>
        </a:p>
      </dgm:t>
    </dgm:pt>
    <dgm:pt modelId="{0D233DC6-3ED3-CC4E-AACE-147E05C8471E}" type="pres">
      <dgm:prSet presAssocID="{2C8B7166-C392-46E0-B947-D1B33817D432}" presName="linear" presStyleCnt="0">
        <dgm:presLayoutVars>
          <dgm:animLvl val="lvl"/>
          <dgm:resizeHandles val="exact"/>
        </dgm:presLayoutVars>
      </dgm:prSet>
      <dgm:spPr/>
    </dgm:pt>
    <dgm:pt modelId="{33AE0586-2C4C-7941-B2F8-404DC44FF4F6}" type="pres">
      <dgm:prSet presAssocID="{D610A595-2BAE-4D34-A6D9-626594FFD6A7}" presName="parentText" presStyleLbl="node1" presStyleIdx="0" presStyleCnt="2" custLinFactY="2571" custLinFactNeighborX="-213" custLinFactNeighborY="100000">
        <dgm:presLayoutVars>
          <dgm:chMax val="0"/>
          <dgm:bulletEnabled val="1"/>
        </dgm:presLayoutVars>
      </dgm:prSet>
      <dgm:spPr/>
    </dgm:pt>
    <dgm:pt modelId="{3114CE59-21BA-974D-89CC-F49319E344DF}" type="pres">
      <dgm:prSet presAssocID="{0D13B34E-956C-4D67-8439-47BD7E796CE5}" presName="spacer" presStyleCnt="0"/>
      <dgm:spPr/>
    </dgm:pt>
    <dgm:pt modelId="{5586AF72-DFB7-8E4A-8574-3AB9A66356A7}" type="pres">
      <dgm:prSet presAssocID="{3A9C609C-F50A-9845-A4E9-FF8CAE0D9285}" presName="parentText" presStyleLbl="node1" presStyleIdx="1" presStyleCnt="2" custLinFactNeighborX="-425" custLinFactNeighborY="37241">
        <dgm:presLayoutVars>
          <dgm:chMax val="0"/>
          <dgm:bulletEnabled val="1"/>
        </dgm:presLayoutVars>
      </dgm:prSet>
      <dgm:spPr/>
    </dgm:pt>
  </dgm:ptLst>
  <dgm:cxnLst>
    <dgm:cxn modelId="{3583011F-ABDA-9D42-98B2-054E5044928A}" type="presOf" srcId="{D610A595-2BAE-4D34-A6D9-626594FFD6A7}" destId="{33AE0586-2C4C-7941-B2F8-404DC44FF4F6}" srcOrd="0" destOrd="0" presId="urn:microsoft.com/office/officeart/2005/8/layout/vList2"/>
    <dgm:cxn modelId="{904E8E31-8223-D14F-B754-99AE16E25990}" type="presOf" srcId="{3A9C609C-F50A-9845-A4E9-FF8CAE0D9285}" destId="{5586AF72-DFB7-8E4A-8574-3AB9A66356A7}" srcOrd="0" destOrd="0" presId="urn:microsoft.com/office/officeart/2005/8/layout/vList2"/>
    <dgm:cxn modelId="{8111C193-BF32-4A88-B787-E5826708B85A}" srcId="{2C8B7166-C392-46E0-B947-D1B33817D432}" destId="{D610A595-2BAE-4D34-A6D9-626594FFD6A7}" srcOrd="0" destOrd="0" parTransId="{27D063EC-C0C6-4ED2-AAEC-DE7C8D4301FD}" sibTransId="{0D13B34E-956C-4D67-8439-47BD7E796CE5}"/>
    <dgm:cxn modelId="{FD8FE5CF-DD64-1347-B647-9D4EF8E926C3}" type="presOf" srcId="{2C8B7166-C392-46E0-B947-D1B33817D432}" destId="{0D233DC6-3ED3-CC4E-AACE-147E05C8471E}" srcOrd="0" destOrd="0" presId="urn:microsoft.com/office/officeart/2005/8/layout/vList2"/>
    <dgm:cxn modelId="{730989E2-4FEE-2B49-846E-D9E2D51C082D}" srcId="{2C8B7166-C392-46E0-B947-D1B33817D432}" destId="{3A9C609C-F50A-9845-A4E9-FF8CAE0D9285}" srcOrd="1" destOrd="0" parTransId="{C222AED8-83A1-DA44-8FD1-F1093ABE3B0C}" sibTransId="{313DCE4C-C62C-774F-9FD9-8637FB50CBEF}"/>
    <dgm:cxn modelId="{1E7D8E77-A85D-E24C-A79F-4E93330D96F7}" type="presParOf" srcId="{0D233DC6-3ED3-CC4E-AACE-147E05C8471E}" destId="{33AE0586-2C4C-7941-B2F8-404DC44FF4F6}" srcOrd="0" destOrd="0" presId="urn:microsoft.com/office/officeart/2005/8/layout/vList2"/>
    <dgm:cxn modelId="{3D955D6C-E0D7-2342-B1F7-2159762DB916}" type="presParOf" srcId="{0D233DC6-3ED3-CC4E-AACE-147E05C8471E}" destId="{3114CE59-21BA-974D-89CC-F49319E344DF}" srcOrd="1" destOrd="0" presId="urn:microsoft.com/office/officeart/2005/8/layout/vList2"/>
    <dgm:cxn modelId="{73DF6162-3EA6-844C-BCF7-CBF00C1924D1}" type="presParOf" srcId="{0D233DC6-3ED3-CC4E-AACE-147E05C8471E}" destId="{5586AF72-DFB7-8E4A-8574-3AB9A66356A7}"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9D1701-1E59-43E9-85A3-9D6E83D98888}" type="doc">
      <dgm:prSet loTypeId="urn:microsoft.com/office/officeart/2005/8/layout/hierarchy3" loCatId="hierarchy" qsTypeId="urn:microsoft.com/office/officeart/2005/8/quickstyle/simple3" qsCatId="simple" csTypeId="urn:microsoft.com/office/officeart/2005/8/colors/colorful5" csCatId="colorful" phldr="1"/>
      <dgm:spPr/>
      <dgm:t>
        <a:bodyPr/>
        <a:lstStyle/>
        <a:p>
          <a:endParaRPr lang="en-GB"/>
        </a:p>
      </dgm:t>
    </dgm:pt>
    <dgm:pt modelId="{0AD607E0-162F-40E4-B3A2-CA30A1E10B7E}">
      <dgm:prSet phldrT="[Text]" custT="1"/>
      <dgm:spPr/>
      <dgm:t>
        <a:bodyPr/>
        <a:lstStyle/>
        <a:p>
          <a:r>
            <a:rPr lang="fr-CH" sz="1200" b="1" dirty="0">
              <a:latin typeface="Arial Narrow" panose="020B0606020202030204" pitchFamily="34" charset="0"/>
            </a:rPr>
            <a:t>Physics, </a:t>
          </a:r>
          <a:r>
            <a:rPr lang="fr-CH" sz="1200" b="1" dirty="0" err="1">
              <a:latin typeface="Arial Narrow" panose="020B0606020202030204" pitchFamily="34" charset="0"/>
            </a:rPr>
            <a:t>Experiments</a:t>
          </a:r>
          <a:r>
            <a:rPr lang="fr-CH" sz="1200" b="1" dirty="0">
              <a:latin typeface="Arial Narrow" panose="020B0606020202030204" pitchFamily="34" charset="0"/>
            </a:rPr>
            <a:t> and Detectors</a:t>
          </a:r>
          <a:br>
            <a:rPr lang="fr-CH" sz="1200" b="1" dirty="0">
              <a:latin typeface="Arial Narrow" panose="020B0606020202030204" pitchFamily="34" charset="0"/>
            </a:rPr>
          </a:br>
          <a:r>
            <a:rPr lang="fr-CH" sz="1000" b="0" dirty="0">
              <a:latin typeface="Arial Narrow" panose="020B0606020202030204" pitchFamily="34" charset="0"/>
            </a:rPr>
            <a:t>Patrick Janot</a:t>
          </a:r>
          <a:br>
            <a:rPr lang="fr-CH" sz="1000" b="0" dirty="0">
              <a:latin typeface="Arial Narrow" panose="020B0606020202030204" pitchFamily="34" charset="0"/>
            </a:rPr>
          </a:br>
          <a:r>
            <a:rPr lang="fr-CH" sz="1000" b="0" dirty="0">
              <a:latin typeface="Arial Narrow" panose="020B0606020202030204" pitchFamily="34" charset="0"/>
            </a:rPr>
            <a:t>Christophe </a:t>
          </a:r>
          <a:r>
            <a:rPr lang="fr-CH" sz="1000" b="0">
              <a:latin typeface="Arial Narrow" panose="020B0606020202030204" pitchFamily="34" charset="0"/>
            </a:rPr>
            <a:t>Grojean</a:t>
          </a:r>
          <a:endParaRPr lang="en-GB" sz="1000" b="0" dirty="0">
            <a:latin typeface="Arial Narrow" panose="020B0606020202030204" pitchFamily="34" charset="0"/>
          </a:endParaRPr>
        </a:p>
      </dgm:t>
    </dgm:pt>
    <dgm:pt modelId="{C740FFED-7D1C-47FE-8AAE-92E2B33F01DF}" type="parTrans" cxnId="{C9C543AF-E94B-47C9-9FC7-DE0DBDB900A8}">
      <dgm:prSet/>
      <dgm:spPr/>
      <dgm:t>
        <a:bodyPr/>
        <a:lstStyle/>
        <a:p>
          <a:endParaRPr lang="en-GB"/>
        </a:p>
      </dgm:t>
    </dgm:pt>
    <dgm:pt modelId="{89DD05DE-4F5D-4E4A-BD73-2B2F83375E6D}" type="sibTrans" cxnId="{C9C543AF-E94B-47C9-9FC7-DE0DBDB900A8}">
      <dgm:prSet/>
      <dgm:spPr/>
      <dgm:t>
        <a:bodyPr/>
        <a:lstStyle/>
        <a:p>
          <a:endParaRPr lang="en-US"/>
        </a:p>
      </dgm:t>
    </dgm:pt>
    <dgm:pt modelId="{04B9474B-0DE3-4020-8991-3FC6735182F6}">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programme</a:t>
          </a:r>
        </a:p>
        <a:p>
          <a:r>
            <a:rPr lang="fr-CH" sz="1000" b="0" dirty="0">
              <a:latin typeface="Arial Narrow" panose="020B0606020202030204" pitchFamily="34" charset="0"/>
            </a:rPr>
            <a:t>Matthew </a:t>
          </a:r>
          <a:r>
            <a:rPr lang="fr-CH" sz="1000" b="0" dirty="0" err="1">
              <a:latin typeface="Arial Narrow" panose="020B0606020202030204" pitchFamily="34" charset="0"/>
            </a:rPr>
            <a:t>McCullough</a:t>
          </a:r>
          <a:r>
            <a:rPr lang="fr-CH" sz="1000" b="0" dirty="0">
              <a:latin typeface="Arial Narrow" panose="020B0606020202030204" pitchFamily="34" charset="0"/>
            </a:rPr>
            <a:t>, Frank Simon</a:t>
          </a:r>
          <a:endParaRPr lang="en-GB" sz="1000" b="0" dirty="0">
            <a:latin typeface="Arial Narrow" panose="020B0606020202030204" pitchFamily="34" charset="0"/>
          </a:endParaRPr>
        </a:p>
      </dgm:t>
    </dgm:pt>
    <dgm:pt modelId="{683C1EF2-D028-412C-A003-41159C074487}" type="parTrans" cxnId="{65A198D2-D5C8-433B-BD66-C93C7064ECE8}">
      <dgm:prSet/>
      <dgm:spPr/>
      <dgm:t>
        <a:bodyPr/>
        <a:lstStyle/>
        <a:p>
          <a:endParaRPr lang="en-GB"/>
        </a:p>
      </dgm:t>
    </dgm:pt>
    <dgm:pt modelId="{5C4835B3-250E-44EE-BE6D-F3ECEA5FE8B3}" type="sibTrans" cxnId="{65A198D2-D5C8-433B-BD66-C93C7064ECE8}">
      <dgm:prSet/>
      <dgm:spPr/>
      <dgm:t>
        <a:bodyPr/>
        <a:lstStyle/>
        <a:p>
          <a:endParaRPr lang="en-GB"/>
        </a:p>
      </dgm:t>
    </dgm:pt>
    <dgm:pt modelId="{BCDC02AD-1057-4955-9A4E-C71E0E336E86}">
      <dgm:prSet phldrT="[Text]" custT="1"/>
      <dgm:spPr/>
      <dgm:t>
        <a:bodyPr/>
        <a:lstStyle/>
        <a:p>
          <a:pPr>
            <a:lnSpc>
              <a:spcPct val="90000"/>
            </a:lnSpc>
          </a:pPr>
          <a:r>
            <a:rPr lang="fr-CH" sz="1200" b="1" dirty="0" err="1">
              <a:latin typeface="Arial Narrow" panose="020B0606020202030204" pitchFamily="34" charset="0"/>
            </a:rPr>
            <a:t>Accelerators</a:t>
          </a:r>
          <a:endParaRPr lang="fr-CH" sz="1200" b="1" dirty="0">
            <a:latin typeface="Arial Narrow" panose="020B0606020202030204" pitchFamily="34" charset="0"/>
          </a:endParaRPr>
        </a:p>
        <a:p>
          <a:pPr>
            <a:lnSpc>
              <a:spcPct val="100000"/>
            </a:lnSpc>
          </a:pPr>
          <a:r>
            <a:rPr lang="fr-CH" sz="1000" b="0" dirty="0">
              <a:latin typeface="Arial Narrow" panose="020B0606020202030204" pitchFamily="34" charset="0"/>
            </a:rPr>
            <a:t>Tor Raubenheimer</a:t>
          </a:r>
          <a:br>
            <a:rPr lang="fr-CH" sz="1000" b="0" dirty="0">
              <a:latin typeface="Arial Narrow" panose="020B0606020202030204" pitchFamily="34" charset="0"/>
            </a:rPr>
          </a:br>
          <a:r>
            <a:rPr lang="fr-CH" sz="1000" b="0" dirty="0">
              <a:latin typeface="Arial Narrow" panose="020B0606020202030204" pitchFamily="34" charset="0"/>
            </a:rPr>
            <a:t>Frank Zimmermann</a:t>
          </a:r>
          <a:endParaRPr lang="en-GB" sz="1000" b="0" dirty="0">
            <a:latin typeface="Arial Narrow" panose="020B0606020202030204" pitchFamily="34" charset="0"/>
          </a:endParaRPr>
        </a:p>
      </dgm:t>
    </dgm:pt>
    <dgm:pt modelId="{3A17677B-566D-4198-A23A-C7CDEDDE7A22}" type="parTrans" cxnId="{3C96C010-0DD2-4432-9D70-57A13B4C6BA4}">
      <dgm:prSet/>
      <dgm:spPr/>
      <dgm:t>
        <a:bodyPr/>
        <a:lstStyle/>
        <a:p>
          <a:endParaRPr lang="en-GB"/>
        </a:p>
      </dgm:t>
    </dgm:pt>
    <dgm:pt modelId="{16CE5DEC-BC0B-4FC9-BDD7-520BBB48918A}" type="sibTrans" cxnId="{3C96C010-0DD2-4432-9D70-57A13B4C6BA4}">
      <dgm:prSet/>
      <dgm:spPr/>
      <dgm:t>
        <a:bodyPr/>
        <a:lstStyle/>
        <a:p>
          <a:endParaRPr lang="en-US"/>
        </a:p>
      </dgm:t>
    </dgm:pt>
    <dgm:pt modelId="{916B0471-ECB1-4B96-BE91-6B40900960EE}">
      <dgm:prSet phldrT="[Text]" custT="1"/>
      <dgm:spPr/>
      <dgm:t>
        <a:bodyPr/>
        <a:lstStyle/>
        <a:p>
          <a:r>
            <a:rPr lang="fr-CH" sz="1000" b="1" dirty="0">
              <a:latin typeface="Arial Narrow" panose="020B0606020202030204" pitchFamily="34" charset="0"/>
            </a:rPr>
            <a:t>Project organisation model</a:t>
          </a:r>
        </a:p>
      </dgm:t>
    </dgm:pt>
    <dgm:pt modelId="{DA6F557D-82D3-4AC0-9F43-514BA5E765EB}" type="parTrans" cxnId="{0EA3BFD4-3E3A-49AC-B144-2C9B1A20AC7B}">
      <dgm:prSet/>
      <dgm:spPr/>
      <dgm:t>
        <a:bodyPr/>
        <a:lstStyle/>
        <a:p>
          <a:endParaRPr lang="en-GB"/>
        </a:p>
      </dgm:t>
    </dgm:pt>
    <dgm:pt modelId="{B1EB2BDC-3156-4494-8CA7-CF3621E856F9}" type="sibTrans" cxnId="{0EA3BFD4-3E3A-49AC-B144-2C9B1A20AC7B}">
      <dgm:prSet/>
      <dgm:spPr/>
      <dgm:t>
        <a:bodyPr/>
        <a:lstStyle/>
        <a:p>
          <a:endParaRPr lang="en-GB"/>
        </a:p>
      </dgm:t>
    </dgm:pt>
    <dgm:pt modelId="{D2BA2B12-318D-4358-94A9-777AFD9BEA68}">
      <dgm:prSet phldrT="[Text]" custT="1"/>
      <dgm:spPr/>
      <dgm:t>
        <a:bodyPr/>
        <a:lstStyle/>
        <a:p>
          <a:r>
            <a:rPr lang="fr-CH" sz="1200" b="1" dirty="0">
              <a:latin typeface="Arial Narrow" panose="020B0606020202030204" pitchFamily="34" charset="0"/>
            </a:rPr>
            <a:t>Technical Infrastructures</a:t>
          </a:r>
        </a:p>
        <a:p>
          <a:r>
            <a:rPr lang="fr-CH" sz="1000" b="0" dirty="0">
              <a:latin typeface="Arial Narrow" panose="020B0606020202030204" pitchFamily="34" charset="0"/>
            </a:rPr>
            <a:t>Klaus Hanke</a:t>
          </a:r>
          <a:endParaRPr lang="en-GB" sz="1000" b="0" dirty="0">
            <a:latin typeface="Arial Narrow" panose="020B0606020202030204" pitchFamily="34" charset="0"/>
          </a:endParaRPr>
        </a:p>
      </dgm:t>
    </dgm:pt>
    <dgm:pt modelId="{9F8AA1F6-DFFA-4CEF-8547-B69F18AADD74}" type="parTrans" cxnId="{FCDA1E4E-6A6E-4980-BFA5-EF3579906E60}">
      <dgm:prSet/>
      <dgm:spPr/>
      <dgm:t>
        <a:bodyPr/>
        <a:lstStyle/>
        <a:p>
          <a:endParaRPr lang="en-GB"/>
        </a:p>
      </dgm:t>
    </dgm:pt>
    <dgm:pt modelId="{78CFA68D-569A-44EC-9E3E-9F8F3B46C9F8}" type="sibTrans" cxnId="{FCDA1E4E-6A6E-4980-BFA5-EF3579906E60}">
      <dgm:prSet/>
      <dgm:spPr/>
      <dgm:t>
        <a:bodyPr/>
        <a:lstStyle/>
        <a:p>
          <a:endParaRPr lang="en-US"/>
        </a:p>
      </dgm:t>
    </dgm:pt>
    <dgm:pt modelId="{60D42176-B5EC-462F-A49C-805DFA1FF0A9}">
      <dgm:prSet phldrT="[Text]" custT="1"/>
      <dgm:spPr/>
      <dgm:t>
        <a:bodyPr/>
        <a:lstStyle/>
        <a:p>
          <a:r>
            <a:rPr lang="fr-CH" sz="1200" b="1" dirty="0">
              <a:latin typeface="Arial Narrow" panose="020B0606020202030204" pitchFamily="34" charset="0"/>
            </a:rPr>
            <a:t>Host State </a:t>
          </a:r>
          <a:r>
            <a:rPr lang="fr-CH" sz="1200" b="1" dirty="0" err="1">
              <a:latin typeface="Arial Narrow" panose="020B0606020202030204" pitchFamily="34" charset="0"/>
            </a:rPr>
            <a:t>processes</a:t>
          </a:r>
          <a:r>
            <a:rPr lang="fr-CH" sz="1200" b="1" dirty="0">
              <a:latin typeface="Arial Narrow" panose="020B0606020202030204" pitchFamily="34" charset="0"/>
            </a:rPr>
            <a:t> and civil engineering</a:t>
          </a:r>
        </a:p>
        <a:p>
          <a:r>
            <a:rPr lang="fr-CH" sz="1000" b="0" dirty="0">
              <a:latin typeface="Arial Narrow" panose="020B0606020202030204" pitchFamily="34" charset="0"/>
            </a:rPr>
            <a:t>Timothy Watson</a:t>
          </a:r>
          <a:endParaRPr lang="en-GB" sz="1000" b="0" dirty="0">
            <a:latin typeface="Arial Narrow" panose="020B0606020202030204" pitchFamily="34" charset="0"/>
          </a:endParaRPr>
        </a:p>
      </dgm:t>
    </dgm:pt>
    <dgm:pt modelId="{6672196C-465B-456E-AC14-6751408813AF}" type="parTrans" cxnId="{3A596355-D153-42EF-9B5F-2DE8EE167021}">
      <dgm:prSet/>
      <dgm:spPr/>
      <dgm:t>
        <a:bodyPr/>
        <a:lstStyle/>
        <a:p>
          <a:endParaRPr lang="en-GB"/>
        </a:p>
      </dgm:t>
    </dgm:pt>
    <dgm:pt modelId="{9555440F-5F5C-421B-A430-35B4A3EABAB7}" type="sibTrans" cxnId="{3A596355-D153-42EF-9B5F-2DE8EE167021}">
      <dgm:prSet/>
      <dgm:spPr/>
      <dgm:t>
        <a:bodyPr/>
        <a:lstStyle/>
        <a:p>
          <a:endParaRPr lang="en-US"/>
        </a:p>
      </dgm:t>
    </dgm:pt>
    <dgm:pt modelId="{981DE575-891F-4779-A80E-50F0EEDEB373}">
      <dgm:prSet phldrT="[Text]" custT="1"/>
      <dgm:spPr/>
      <dgm:t>
        <a:bodyPr/>
        <a:lstStyle/>
        <a:p>
          <a:r>
            <a:rPr lang="fr-CH" sz="1200" b="1" dirty="0">
              <a:latin typeface="Arial Narrow" panose="020B0606020202030204" pitchFamily="34" charset="0"/>
            </a:rPr>
            <a:t>Organisation and </a:t>
          </a:r>
          <a:r>
            <a:rPr lang="fr-CH" sz="1200" b="1" dirty="0" err="1">
              <a:latin typeface="Arial Narrow" panose="020B0606020202030204" pitchFamily="34" charset="0"/>
            </a:rPr>
            <a:t>financing</a:t>
          </a:r>
          <a:r>
            <a:rPr lang="fr-CH" sz="1200" b="1" dirty="0">
              <a:latin typeface="Arial Narrow" panose="020B0606020202030204" pitchFamily="34" charset="0"/>
            </a:rPr>
            <a:t> </a:t>
          </a:r>
          <a:r>
            <a:rPr lang="fr-CH" sz="1200" b="1" dirty="0" err="1">
              <a:latin typeface="Arial Narrow" panose="020B0606020202030204" pitchFamily="34" charset="0"/>
            </a:rPr>
            <a:t>models</a:t>
          </a:r>
          <a:endParaRPr lang="fr-CH" sz="1200" b="1" dirty="0">
            <a:latin typeface="Arial Narrow" panose="020B0606020202030204" pitchFamily="34" charset="0"/>
          </a:endParaRPr>
        </a:p>
        <a:p>
          <a:r>
            <a:rPr lang="fr-CH" sz="1000" b="0" dirty="0">
              <a:latin typeface="Arial Narrow" panose="020B0606020202030204" pitchFamily="34" charset="0"/>
            </a:rPr>
            <a:t>Paul Collier (</a:t>
          </a:r>
          <a:r>
            <a:rPr lang="fr-CH" sz="1000" b="0" dirty="0" err="1">
              <a:latin typeface="Arial Narrow" panose="020B0606020202030204" pitchFamily="34" charset="0"/>
            </a:rPr>
            <a:t>interim</a:t>
          </a:r>
          <a:r>
            <a:rPr lang="fr-CH" sz="1000" b="0" dirty="0">
              <a:latin typeface="Arial Narrow" panose="020B0606020202030204" pitchFamily="34" charset="0"/>
            </a:rPr>
            <a:t>)</a:t>
          </a:r>
          <a:endParaRPr lang="en-GB" sz="1000" b="0" dirty="0">
            <a:latin typeface="Arial Narrow" panose="020B0606020202030204" pitchFamily="34" charset="0"/>
          </a:endParaRPr>
        </a:p>
      </dgm:t>
    </dgm:pt>
    <dgm:pt modelId="{075F0E05-3A99-4BAC-93E0-B3C6501EA08D}" type="parTrans" cxnId="{CFB2FBEB-3F19-49BB-907A-8E686572020E}">
      <dgm:prSet/>
      <dgm:spPr/>
      <dgm:t>
        <a:bodyPr/>
        <a:lstStyle/>
        <a:p>
          <a:endParaRPr lang="en-GB"/>
        </a:p>
      </dgm:t>
    </dgm:pt>
    <dgm:pt modelId="{C4F65E80-9D2A-47E5-9A40-165D098BA13B}" type="sibTrans" cxnId="{CFB2FBEB-3F19-49BB-907A-8E686572020E}">
      <dgm:prSet/>
      <dgm:spPr/>
      <dgm:t>
        <a:bodyPr/>
        <a:lstStyle/>
        <a:p>
          <a:endParaRPr lang="en-US"/>
        </a:p>
      </dgm:t>
    </dgm:pt>
    <dgm:pt modelId="{C4EC2BD6-362C-40AE-B544-09DAEE30BDA5}">
      <dgm:prSet phldrT="[Text]" custT="1"/>
      <dgm:spPr/>
      <dgm:t>
        <a:bodyPr/>
        <a:lstStyle/>
        <a:p>
          <a:r>
            <a:rPr lang="en-GB" sz="1000" b="1" dirty="0">
              <a:latin typeface="Arial Narrow" panose="020B0606020202030204" pitchFamily="34" charset="0"/>
            </a:rPr>
            <a:t>FCC-ee collider design</a:t>
          </a:r>
        </a:p>
        <a:p>
          <a:r>
            <a:rPr lang="en-GB" sz="1000" b="0" dirty="0">
              <a:latin typeface="Arial Narrow" panose="020B0606020202030204" pitchFamily="34" charset="0"/>
            </a:rPr>
            <a:t>Katsunobu Oide </a:t>
          </a:r>
        </a:p>
      </dgm:t>
    </dgm:pt>
    <dgm:pt modelId="{E2B5B9A7-B106-4DF2-96D3-A4FCC5A51824}" type="parTrans" cxnId="{C381F0D3-18C6-4198-B938-77DD9C7B245F}">
      <dgm:prSet/>
      <dgm:spPr/>
      <dgm:t>
        <a:bodyPr/>
        <a:lstStyle/>
        <a:p>
          <a:endParaRPr lang="en-GB"/>
        </a:p>
      </dgm:t>
    </dgm:pt>
    <dgm:pt modelId="{70006FBC-E506-4ADF-92F0-6FF6FB9F12E1}" type="sibTrans" cxnId="{C381F0D3-18C6-4198-B938-77DD9C7B245F}">
      <dgm:prSet/>
      <dgm:spPr/>
      <dgm:t>
        <a:bodyPr/>
        <a:lstStyle/>
        <a:p>
          <a:endParaRPr lang="en-GB"/>
        </a:p>
      </dgm:t>
    </dgm:pt>
    <dgm:pt modelId="{9F053164-D350-4235-B865-24DDB0D8EBC9}">
      <dgm:prSet phldrT="[Text]" custT="1"/>
      <dgm:spPr/>
      <dgm:t>
        <a:bodyPr/>
        <a:lstStyle/>
        <a:p>
          <a:r>
            <a:rPr lang="en-GB" sz="1000" b="1" dirty="0">
              <a:latin typeface="Arial Narrow" panose="020B0606020202030204" pitchFamily="34" charset="0"/>
            </a:rPr>
            <a:t>FCC-hh design</a:t>
          </a:r>
        </a:p>
        <a:p>
          <a:r>
            <a:rPr lang="en-GB" sz="1000" b="0" dirty="0">
              <a:latin typeface="Arial Narrow" panose="020B0606020202030204" pitchFamily="34" charset="0"/>
            </a:rPr>
            <a:t>Massimo Giovannozzi</a:t>
          </a:r>
        </a:p>
      </dgm:t>
    </dgm:pt>
    <dgm:pt modelId="{F2FED24D-DCDF-4F58-8330-22DDC8DB0CD7}" type="parTrans" cxnId="{5837E184-628A-466C-87CD-12FC1B84E7DB}">
      <dgm:prSet/>
      <dgm:spPr/>
      <dgm:t>
        <a:bodyPr/>
        <a:lstStyle/>
        <a:p>
          <a:endParaRPr lang="en-GB"/>
        </a:p>
      </dgm:t>
    </dgm:pt>
    <dgm:pt modelId="{8BA4ACCE-9F16-44A9-9669-23752CC7F7C8}" type="sibTrans" cxnId="{5837E184-628A-466C-87CD-12FC1B84E7DB}">
      <dgm:prSet/>
      <dgm:spPr/>
      <dgm:t>
        <a:bodyPr/>
        <a:lstStyle/>
        <a:p>
          <a:endParaRPr lang="en-GB"/>
        </a:p>
      </dgm:t>
    </dgm:pt>
    <dgm:pt modelId="{1EF12FB3-DBAA-4488-BE5C-EA024F87ED8C}">
      <dgm:prSet phldrT="[Text]" custT="1"/>
      <dgm:spPr/>
      <dgm:t>
        <a:bodyPr/>
        <a:lstStyle/>
        <a:p>
          <a:r>
            <a:rPr lang="en-GB" sz="1000" b="1" dirty="0">
              <a:latin typeface="Arial Narrow" panose="020B0606020202030204" pitchFamily="34" charset="0"/>
            </a:rPr>
            <a:t>Technology R&amp;D</a:t>
          </a:r>
        </a:p>
        <a:p>
          <a:r>
            <a:rPr lang="en-GB" sz="1000" b="0" dirty="0">
              <a:latin typeface="Arial Narrow" panose="020B0606020202030204" pitchFamily="34" charset="0"/>
            </a:rPr>
            <a:t>Roberto Losito</a:t>
          </a:r>
        </a:p>
      </dgm:t>
    </dgm:pt>
    <dgm:pt modelId="{4B36FC1A-D3C9-486F-93BE-AB463F2FBF6A}" type="parTrans" cxnId="{52930121-76FB-445C-A119-7E95D3ADA89D}">
      <dgm:prSet/>
      <dgm:spPr/>
      <dgm:t>
        <a:bodyPr/>
        <a:lstStyle/>
        <a:p>
          <a:endParaRPr lang="en-GB"/>
        </a:p>
      </dgm:t>
    </dgm:pt>
    <dgm:pt modelId="{3C3DA88B-D23D-4735-94F0-5781854EF7AA}" type="sibTrans" cxnId="{52930121-76FB-445C-A119-7E95D3ADA89D}">
      <dgm:prSet/>
      <dgm:spPr/>
      <dgm:t>
        <a:bodyPr/>
        <a:lstStyle/>
        <a:p>
          <a:endParaRPr lang="en-GB"/>
        </a:p>
      </dgm:t>
    </dgm:pt>
    <dgm:pt modelId="{864290A5-5BA5-4C7F-B405-4729EEBD6B6B}">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booster design</a:t>
          </a:r>
        </a:p>
        <a:p>
          <a:r>
            <a:rPr lang="en-GB" sz="1000" b="0" dirty="0">
              <a:latin typeface="Arial Narrow" panose="020B0606020202030204" pitchFamily="34" charset="0"/>
            </a:rPr>
            <a:t>Antoine </a:t>
          </a:r>
          <a:r>
            <a:rPr lang="en-GB" sz="1000" b="0" dirty="0" err="1">
              <a:latin typeface="Arial Narrow" panose="020B0606020202030204" pitchFamily="34" charset="0"/>
            </a:rPr>
            <a:t>Chancé</a:t>
          </a:r>
          <a:endParaRPr lang="en-GB" sz="1000" b="0" dirty="0">
            <a:latin typeface="Arial Narrow" panose="020B0606020202030204" pitchFamily="34" charset="0"/>
          </a:endParaRPr>
        </a:p>
      </dgm:t>
    </dgm:pt>
    <dgm:pt modelId="{1644F5A3-6AFE-4CFC-9E2F-6FD715E5E3E9}" type="parTrans" cxnId="{D10F20F8-BF9E-4F81-84A8-49A781D3C1BF}">
      <dgm:prSet/>
      <dgm:spPr/>
      <dgm:t>
        <a:bodyPr/>
        <a:lstStyle/>
        <a:p>
          <a:endParaRPr lang="en-GB"/>
        </a:p>
      </dgm:t>
    </dgm:pt>
    <dgm:pt modelId="{AA788E5F-BAF3-44DC-AF7E-6BF4CD225AF9}" type="sibTrans" cxnId="{D10F20F8-BF9E-4F81-84A8-49A781D3C1BF}">
      <dgm:prSet/>
      <dgm:spPr/>
      <dgm:t>
        <a:bodyPr/>
        <a:lstStyle/>
        <a:p>
          <a:endParaRPr lang="en-GB"/>
        </a:p>
      </dgm:t>
    </dgm:pt>
    <dgm:pt modelId="{DB84F1F5-894D-4EA8-9100-3AFB6CFDF179}">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injector</a:t>
          </a:r>
        </a:p>
        <a:p>
          <a:r>
            <a:rPr lang="en-GB" sz="1000" b="0" dirty="0">
              <a:latin typeface="Arial Narrow" panose="020B0606020202030204" pitchFamily="34" charset="0"/>
            </a:rPr>
            <a:t>Paolo Craievich, Alexej Grudiev</a:t>
          </a:r>
        </a:p>
      </dgm:t>
    </dgm:pt>
    <dgm:pt modelId="{8CA4E8D1-0483-4EC7-AA9B-1ED0DF9A0684}" type="parTrans" cxnId="{AF022EE6-FC97-4CE0-B497-E8AD768C2DB6}">
      <dgm:prSet/>
      <dgm:spPr/>
      <dgm:t>
        <a:bodyPr/>
        <a:lstStyle/>
        <a:p>
          <a:endParaRPr lang="en-GB"/>
        </a:p>
      </dgm:t>
    </dgm:pt>
    <dgm:pt modelId="{845B2DFF-2567-4C10-9248-1336BCC03842}" type="sibTrans" cxnId="{AF022EE6-FC97-4CE0-B497-E8AD768C2DB6}">
      <dgm:prSet/>
      <dgm:spPr/>
      <dgm:t>
        <a:bodyPr/>
        <a:lstStyle/>
        <a:p>
          <a:endParaRPr lang="en-GB"/>
        </a:p>
      </dgm:t>
    </dgm:pt>
    <dgm:pt modelId="{ACE229B5-4145-420A-96C2-EAAEC67B60D4}">
      <dgm:prSet phldrT="[Text]" custT="1"/>
      <dgm:spPr/>
      <dgm:t>
        <a:bodyPr/>
        <a:lstStyle/>
        <a:p>
          <a:r>
            <a:rPr lang="en-GB" sz="900" b="1" dirty="0">
              <a:latin typeface="Arial Narrow" panose="020B0606020202030204" pitchFamily="34" charset="0"/>
            </a:rPr>
            <a:t>FCC-ee energy calibration  polarization</a:t>
          </a:r>
        </a:p>
        <a:p>
          <a:r>
            <a:rPr lang="en-GB" sz="1000" b="0" dirty="0">
              <a:latin typeface="Arial Narrow" panose="020B0606020202030204" pitchFamily="34" charset="0"/>
            </a:rPr>
            <a:t>Alain Blondel, Jorg Wenninger</a:t>
          </a:r>
        </a:p>
      </dgm:t>
    </dgm:pt>
    <dgm:pt modelId="{7FBBFB9E-FBD6-4E83-B0F4-071BA7B27B66}" type="parTrans" cxnId="{3F6CFD9F-3EB9-4FA9-8BA8-379BCFE8E10A}">
      <dgm:prSet/>
      <dgm:spPr/>
      <dgm:t>
        <a:bodyPr/>
        <a:lstStyle/>
        <a:p>
          <a:endParaRPr lang="en-GB"/>
        </a:p>
      </dgm:t>
    </dgm:pt>
    <dgm:pt modelId="{CD205E92-B581-432D-82D8-0B029D0CF57D}" type="sibTrans" cxnId="{3F6CFD9F-3EB9-4FA9-8BA8-379BCFE8E10A}">
      <dgm:prSet/>
      <dgm:spPr/>
      <dgm:t>
        <a:bodyPr/>
        <a:lstStyle/>
        <a:p>
          <a:endParaRPr lang="en-GB"/>
        </a:p>
      </dgm:t>
    </dgm:pt>
    <dgm:pt modelId="{5A1B5F4E-5A9F-4398-BE40-74D84846C67D}">
      <dgm:prSet phldrT="[Text]" custT="1"/>
      <dgm:spPr/>
      <dgm:t>
        <a:bodyPr/>
        <a:lstStyle/>
        <a:p>
          <a:r>
            <a:rPr lang="en-GB" sz="1000" b="1" dirty="0">
              <a:latin typeface="Arial Narrow" panose="020B0606020202030204" pitchFamily="34" charset="0"/>
            </a:rPr>
            <a:t>FCC-ee MDI</a:t>
          </a:r>
          <a:br>
            <a:rPr lang="en-GB" sz="1000" b="1" dirty="0">
              <a:latin typeface="Arial Narrow" panose="020B0606020202030204" pitchFamily="34" charset="0"/>
            </a:rPr>
          </a:br>
          <a:r>
            <a:rPr lang="en-GB" sz="1000" b="0" dirty="0">
              <a:latin typeface="Arial Narrow" panose="020B0606020202030204" pitchFamily="34" charset="0"/>
            </a:rPr>
            <a:t>Manuela Boscolo, Mike Sullivan</a:t>
          </a:r>
        </a:p>
      </dgm:t>
    </dgm:pt>
    <dgm:pt modelId="{CAB41AAA-C381-4140-908F-A9B74EC91AD9}" type="parTrans" cxnId="{9AB29169-45D0-4247-A06B-C423FE9F39A9}">
      <dgm:prSet/>
      <dgm:spPr/>
      <dgm:t>
        <a:bodyPr/>
        <a:lstStyle/>
        <a:p>
          <a:endParaRPr lang="en-GB"/>
        </a:p>
      </dgm:t>
    </dgm:pt>
    <dgm:pt modelId="{E71C7DDF-055B-4E84-A95B-7ACA30533A81}" type="sibTrans" cxnId="{9AB29169-45D0-4247-A06B-C423FE9F39A9}">
      <dgm:prSet/>
      <dgm:spPr/>
      <dgm:t>
        <a:bodyPr/>
        <a:lstStyle/>
        <a:p>
          <a:endParaRPr lang="en-GB"/>
        </a:p>
      </dgm:t>
    </dgm:pt>
    <dgm:pt modelId="{74FBC27C-806E-45D1-BC82-17AA2D8D0F32}">
      <dgm:prSet phldrT="[Text]" custT="1"/>
      <dgm:spPr/>
      <dgm:t>
        <a:bodyPr/>
        <a:lstStyle/>
        <a:p>
          <a:r>
            <a:rPr lang="en-GB" sz="1000" b="1" dirty="0">
              <a:latin typeface="Arial Narrow" panose="020B0606020202030204" pitchFamily="34" charset="0"/>
            </a:rPr>
            <a:t>Integration</a:t>
          </a:r>
        </a:p>
        <a:p>
          <a:r>
            <a:rPr lang="en-GB" sz="1000" b="0" dirty="0">
              <a:latin typeface="Arial Narrow" panose="020B0606020202030204" pitchFamily="34" charset="0"/>
            </a:rPr>
            <a:t>Jean-Pierre Corso</a:t>
          </a:r>
        </a:p>
      </dgm:t>
    </dgm:pt>
    <dgm:pt modelId="{CA643E4A-7B75-4255-BED5-353EF82BA8D6}" type="parTrans" cxnId="{A2C369C2-224A-449B-83B2-5F1CEBA036D5}">
      <dgm:prSet/>
      <dgm:spPr/>
      <dgm:t>
        <a:bodyPr/>
        <a:lstStyle/>
        <a:p>
          <a:endParaRPr lang="en-GB"/>
        </a:p>
      </dgm:t>
    </dgm:pt>
    <dgm:pt modelId="{2F2B27D8-34AC-4984-849B-D2FB48CC02EF}" type="sibTrans" cxnId="{A2C369C2-224A-449B-83B2-5F1CEBA036D5}">
      <dgm:prSet/>
      <dgm:spPr/>
      <dgm:t>
        <a:bodyPr/>
        <a:lstStyle/>
        <a:p>
          <a:endParaRPr lang="en-GB"/>
        </a:p>
      </dgm:t>
    </dgm:pt>
    <dgm:pt modelId="{4C3A2EC1-70EC-4C39-AD91-C6F10F6903E4}">
      <dgm:prSet phldrT="[Text]" custT="1"/>
      <dgm:spPr/>
      <dgm:t>
        <a:bodyPr/>
        <a:lstStyle/>
        <a:p>
          <a:r>
            <a:rPr lang="en-GB" sz="1000" b="1" dirty="0">
              <a:latin typeface="Arial Narrow" panose="020B0606020202030204" pitchFamily="34" charset="0"/>
            </a:rPr>
            <a:t>Geodesy &amp; survey</a:t>
          </a:r>
        </a:p>
        <a:p>
          <a:r>
            <a:rPr lang="en-GB" sz="1000" b="0" dirty="0">
              <a:latin typeface="Arial Narrow" panose="020B0606020202030204" pitchFamily="34" charset="0"/>
            </a:rPr>
            <a:t>Hélène Mainaud Durand</a:t>
          </a:r>
        </a:p>
      </dgm:t>
    </dgm:pt>
    <dgm:pt modelId="{875B0ED4-E783-4367-8C04-1AC0697725D1}" type="parTrans" cxnId="{01B26E75-37C0-44E4-8FD8-FD1BD708FC43}">
      <dgm:prSet/>
      <dgm:spPr/>
      <dgm:t>
        <a:bodyPr/>
        <a:lstStyle/>
        <a:p>
          <a:endParaRPr lang="en-GB"/>
        </a:p>
      </dgm:t>
    </dgm:pt>
    <dgm:pt modelId="{53775FC3-8A4F-4999-9339-1D7273AEF035}" type="sibTrans" cxnId="{01B26E75-37C0-44E4-8FD8-FD1BD708FC43}">
      <dgm:prSet/>
      <dgm:spPr/>
      <dgm:t>
        <a:bodyPr/>
        <a:lstStyle/>
        <a:p>
          <a:endParaRPr lang="en-GB"/>
        </a:p>
      </dgm:t>
    </dgm:pt>
    <dgm:pt modelId="{B9D75E0E-6922-4DA6-83AA-C11CCD107095}">
      <dgm:prSet phldrT="[Text]" custT="1"/>
      <dgm:spPr/>
      <dgm:t>
        <a:bodyPr/>
        <a:lstStyle/>
        <a:p>
          <a:r>
            <a:rPr lang="en-GB" sz="1000" b="1" dirty="0">
              <a:latin typeface="Arial Narrow" panose="020B0606020202030204" pitchFamily="34" charset="0"/>
            </a:rPr>
            <a:t>Electricity and energy management</a:t>
          </a:r>
        </a:p>
        <a:p>
          <a:r>
            <a:rPr lang="en-GB" sz="1000" b="0" dirty="0">
              <a:latin typeface="Arial Narrow" panose="020B0606020202030204" pitchFamily="34" charset="0"/>
            </a:rPr>
            <a:t>Jean-Paul Burnet</a:t>
          </a:r>
        </a:p>
      </dgm:t>
    </dgm:pt>
    <dgm:pt modelId="{410E67EA-0B91-47D5-A541-36B89BF97D69}" type="parTrans" cxnId="{CF61D25D-30C6-4E7C-9DEB-DA6344B5596A}">
      <dgm:prSet/>
      <dgm:spPr/>
      <dgm:t>
        <a:bodyPr/>
        <a:lstStyle/>
        <a:p>
          <a:endParaRPr lang="en-GB"/>
        </a:p>
      </dgm:t>
    </dgm:pt>
    <dgm:pt modelId="{7099E7B5-8C6E-4C3C-B05A-5798DFD69EA0}" type="sibTrans" cxnId="{CF61D25D-30C6-4E7C-9DEB-DA6344B5596A}">
      <dgm:prSet/>
      <dgm:spPr/>
      <dgm:t>
        <a:bodyPr/>
        <a:lstStyle/>
        <a:p>
          <a:endParaRPr lang="en-GB"/>
        </a:p>
      </dgm:t>
    </dgm:pt>
    <dgm:pt modelId="{47460C77-1168-4D62-B47A-E3D5C136FF90}">
      <dgm:prSet phldrT="[Text]" custT="1"/>
      <dgm:spPr/>
      <dgm:t>
        <a:bodyPr/>
        <a:lstStyle/>
        <a:p>
          <a:r>
            <a:rPr lang="en-GB" sz="1000" b="1" dirty="0">
              <a:latin typeface="Arial Narrow" panose="020B0606020202030204" pitchFamily="34" charset="0"/>
            </a:rPr>
            <a:t>Cooling and ventilation</a:t>
          </a:r>
        </a:p>
        <a:p>
          <a:r>
            <a:rPr lang="en-GB" sz="1000" b="0" dirty="0">
              <a:latin typeface="Arial Narrow" panose="020B0606020202030204" pitchFamily="34" charset="0"/>
            </a:rPr>
            <a:t>Guillermo Peon</a:t>
          </a:r>
        </a:p>
      </dgm:t>
    </dgm:pt>
    <dgm:pt modelId="{0526B7CE-9F06-43A8-BAB7-EA1FF6091568}" type="parTrans" cxnId="{04DA0EEC-EC4F-4655-A7E8-3FA1434B786F}">
      <dgm:prSet/>
      <dgm:spPr/>
      <dgm:t>
        <a:bodyPr/>
        <a:lstStyle/>
        <a:p>
          <a:endParaRPr lang="en-GB"/>
        </a:p>
      </dgm:t>
    </dgm:pt>
    <dgm:pt modelId="{51705DD9-CC83-44FE-A63D-5B935E9C0BE0}" type="sibTrans" cxnId="{04DA0EEC-EC4F-4655-A7E8-3FA1434B786F}">
      <dgm:prSet/>
      <dgm:spPr/>
      <dgm:t>
        <a:bodyPr/>
        <a:lstStyle/>
        <a:p>
          <a:endParaRPr lang="en-GB"/>
        </a:p>
      </dgm:t>
    </dgm:pt>
    <dgm:pt modelId="{F56FFDF8-85AC-4F56-B64B-3EE013A5E12B}">
      <dgm:prSet phldrT="[Text]" custT="1"/>
      <dgm:spPr/>
      <dgm:t>
        <a:bodyPr/>
        <a:lstStyle/>
        <a:p>
          <a:r>
            <a:rPr lang="en-GB" sz="1000" b="1" dirty="0">
              <a:latin typeface="Arial Narrow" panose="020B0606020202030204" pitchFamily="34" charset="0"/>
            </a:rPr>
            <a:t>Cryogenics systems</a:t>
          </a:r>
        </a:p>
        <a:p>
          <a:r>
            <a:rPr lang="en-GB" sz="1000" b="0" dirty="0">
              <a:latin typeface="Arial Narrow" panose="020B0606020202030204" pitchFamily="34" charset="0"/>
            </a:rPr>
            <a:t>Laurent Delprat</a:t>
          </a:r>
        </a:p>
      </dgm:t>
    </dgm:pt>
    <dgm:pt modelId="{213585A8-030B-49D4-9F5E-CA6EAAF9759C}" type="parTrans" cxnId="{13CE18BD-7674-45C1-B49A-5F0F2E73E3F0}">
      <dgm:prSet/>
      <dgm:spPr/>
      <dgm:t>
        <a:bodyPr/>
        <a:lstStyle/>
        <a:p>
          <a:endParaRPr lang="en-GB"/>
        </a:p>
      </dgm:t>
    </dgm:pt>
    <dgm:pt modelId="{ED2DF689-DA4B-4E1C-A217-4169C6EE970B}" type="sibTrans" cxnId="{13CE18BD-7674-45C1-B49A-5F0F2E73E3F0}">
      <dgm:prSet/>
      <dgm:spPr/>
      <dgm:t>
        <a:bodyPr/>
        <a:lstStyle/>
        <a:p>
          <a:endParaRPr lang="en-GB"/>
        </a:p>
      </dgm:t>
    </dgm:pt>
    <dgm:pt modelId="{8F51F2FF-B39E-43DA-8CD6-F43752862275}">
      <dgm:prSet phldrT="[Text]" custT="1"/>
      <dgm:spPr/>
      <dgm:t>
        <a:bodyPr/>
        <a:lstStyle/>
        <a:p>
          <a:r>
            <a:rPr lang="en-GB" sz="900" b="1" dirty="0">
              <a:latin typeface="Arial Narrow" panose="020B0606020202030204" pitchFamily="34" charset="0"/>
            </a:rPr>
            <a:t>Computing and controls infrastructure, communication and network</a:t>
          </a:r>
        </a:p>
        <a:p>
          <a:r>
            <a:rPr lang="en-GB" sz="1000" b="0" dirty="0">
              <a:latin typeface="Arial Narrow" panose="020B0606020202030204" pitchFamily="34" charset="0"/>
            </a:rPr>
            <a:t>Dirk Duellmann</a:t>
          </a:r>
        </a:p>
      </dgm:t>
    </dgm:pt>
    <dgm:pt modelId="{2F21F213-A3BF-42FD-9966-6FA93A91F993}" type="parTrans" cxnId="{8B53C416-D308-4D00-8488-7EA2E3A991F9}">
      <dgm:prSet/>
      <dgm:spPr/>
      <dgm:t>
        <a:bodyPr/>
        <a:lstStyle/>
        <a:p>
          <a:endParaRPr lang="en-GB"/>
        </a:p>
      </dgm:t>
    </dgm:pt>
    <dgm:pt modelId="{668508C5-36FD-4914-90D5-142A301988A9}" type="sibTrans" cxnId="{8B53C416-D308-4D00-8488-7EA2E3A991F9}">
      <dgm:prSet/>
      <dgm:spPr/>
      <dgm:t>
        <a:bodyPr/>
        <a:lstStyle/>
        <a:p>
          <a:endParaRPr lang="en-GB"/>
        </a:p>
      </dgm:t>
    </dgm:pt>
    <dgm:pt modelId="{9C30D336-3C45-41F5-A7D9-650C29DC66B8}">
      <dgm:prSet phldrT="[Text]" custT="1"/>
      <dgm:spPr/>
      <dgm:t>
        <a:bodyPr/>
        <a:lstStyle/>
        <a:p>
          <a:r>
            <a:rPr lang="en-GB" sz="1000" b="1" dirty="0">
              <a:latin typeface="Arial Narrow" panose="020B0606020202030204" pitchFamily="34" charset="0"/>
            </a:rPr>
            <a:t>Safety</a:t>
          </a:r>
        </a:p>
        <a:p>
          <a:r>
            <a:rPr lang="en-GB" sz="1000" b="0" dirty="0">
              <a:latin typeface="Arial Narrow" panose="020B0606020202030204" pitchFamily="34" charset="0"/>
            </a:rPr>
            <a:t>Thomas Otto</a:t>
          </a:r>
        </a:p>
      </dgm:t>
    </dgm:pt>
    <dgm:pt modelId="{8A6BABDB-1781-4F0B-9373-EA754E1705BE}" type="parTrans" cxnId="{6C3D0B23-AC36-4751-883E-89E76F521EC4}">
      <dgm:prSet/>
      <dgm:spPr/>
      <dgm:t>
        <a:bodyPr/>
        <a:lstStyle/>
        <a:p>
          <a:endParaRPr lang="en-GB"/>
        </a:p>
      </dgm:t>
    </dgm:pt>
    <dgm:pt modelId="{5B59FF52-FB5F-4643-B07A-C6231F7B9489}" type="sibTrans" cxnId="{6C3D0B23-AC36-4751-883E-89E76F521EC4}">
      <dgm:prSet/>
      <dgm:spPr/>
      <dgm:t>
        <a:bodyPr/>
        <a:lstStyle/>
        <a:p>
          <a:endParaRPr lang="en-GB"/>
        </a:p>
      </dgm:t>
    </dgm:pt>
    <dgm:pt modelId="{4C38C383-9714-43D7-BF45-57F634EC90E8}">
      <dgm:prSet phldrT="[Text]" custT="1"/>
      <dgm:spPr/>
      <dgm:t>
        <a:bodyPr/>
        <a:lstStyle/>
        <a:p>
          <a:r>
            <a:rPr lang="en-GB" sz="900" b="1" dirty="0">
              <a:latin typeface="Arial Narrow" panose="020B0606020202030204" pitchFamily="34" charset="0"/>
            </a:rPr>
            <a:t>Operation, maintenance, availability, reliability</a:t>
          </a:r>
        </a:p>
        <a:p>
          <a:r>
            <a:rPr lang="en-GB" sz="1000" b="0" dirty="0">
              <a:latin typeface="Arial Narrow" panose="020B0606020202030204" pitchFamily="34" charset="0"/>
            </a:rPr>
            <a:t>Jesper Nielsen</a:t>
          </a:r>
        </a:p>
      </dgm:t>
    </dgm:pt>
    <dgm:pt modelId="{0A2E4F3B-52EC-4741-A081-F39CCD9127EF}" type="parTrans" cxnId="{0F0D7E47-15A6-4636-9F46-C93FB1C3242E}">
      <dgm:prSet/>
      <dgm:spPr/>
      <dgm:t>
        <a:bodyPr/>
        <a:lstStyle/>
        <a:p>
          <a:endParaRPr lang="en-GB"/>
        </a:p>
      </dgm:t>
    </dgm:pt>
    <dgm:pt modelId="{79B8C91B-BB52-45A7-B32F-32ABB0A21B46}" type="sibTrans" cxnId="{0F0D7E47-15A6-4636-9F46-C93FB1C3242E}">
      <dgm:prSet/>
      <dgm:spPr/>
      <dgm:t>
        <a:bodyPr/>
        <a:lstStyle/>
        <a:p>
          <a:endParaRPr lang="en-GB"/>
        </a:p>
      </dgm:t>
    </dgm:pt>
    <dgm:pt modelId="{42298260-1522-4932-B0A8-573C02CFCD53}">
      <dgm:prSet phldrT="[Text]" custT="1"/>
      <dgm:spPr/>
      <dgm:t>
        <a:bodyPr/>
        <a:lstStyle/>
        <a:p>
          <a:r>
            <a:rPr lang="en-GB" sz="1000" b="1" dirty="0">
              <a:latin typeface="Arial Narrow" panose="020B0606020202030204" pitchFamily="34" charset="0"/>
            </a:rPr>
            <a:t>Transport, installation concepts</a:t>
          </a:r>
        </a:p>
        <a:p>
          <a:r>
            <a:rPr lang="en-GB" sz="1000" b="0" dirty="0">
              <a:latin typeface="Arial Narrow" panose="020B0606020202030204" pitchFamily="34" charset="0"/>
            </a:rPr>
            <a:t>Cristiana Colloca</a:t>
          </a:r>
        </a:p>
      </dgm:t>
    </dgm:pt>
    <dgm:pt modelId="{4CD472AC-06CC-429C-887F-10BD3A86E94A}" type="parTrans" cxnId="{3F37E856-422C-4FE8-8E9E-A61FE1C155A5}">
      <dgm:prSet/>
      <dgm:spPr/>
      <dgm:t>
        <a:bodyPr/>
        <a:lstStyle/>
        <a:p>
          <a:endParaRPr lang="en-GB"/>
        </a:p>
      </dgm:t>
    </dgm:pt>
    <dgm:pt modelId="{7084E2E1-2EE9-4399-96D3-000293C27805}" type="sibTrans" cxnId="{3F37E856-422C-4FE8-8E9E-A61FE1C155A5}">
      <dgm:prSet/>
      <dgm:spPr/>
      <dgm:t>
        <a:bodyPr/>
        <a:lstStyle/>
        <a:p>
          <a:endParaRPr lang="en-GB"/>
        </a:p>
      </dgm:t>
    </dgm:pt>
    <dgm:pt modelId="{10CD4B3C-BB06-468D-AE7A-A326A234D56E}">
      <dgm:prSet phldrT="[Text]" custT="1"/>
      <dgm:spPr/>
      <dgm:t>
        <a:bodyPr/>
        <a:lstStyle/>
        <a:p>
          <a:r>
            <a:rPr lang="en-GB" sz="1000" b="1" dirty="0">
              <a:latin typeface="Arial Narrow" panose="020B0606020202030204" pitchFamily="34" charset="0"/>
            </a:rPr>
            <a:t>Administrative processes</a:t>
          </a:r>
        </a:p>
        <a:p>
          <a:r>
            <a:rPr lang="en-GB" sz="1000" b="0" dirty="0">
              <a:latin typeface="Arial Narrow" panose="020B0606020202030204" pitchFamily="34" charset="0"/>
            </a:rPr>
            <a:t>Friedemann Eder</a:t>
          </a:r>
        </a:p>
      </dgm:t>
    </dgm:pt>
    <dgm:pt modelId="{13F6DB5B-5735-46C2-B624-16C384BCDDD4}" type="parTrans" cxnId="{84092A9F-633A-48E7-9FEE-9C9711B95414}">
      <dgm:prSet/>
      <dgm:spPr/>
      <dgm:t>
        <a:bodyPr/>
        <a:lstStyle/>
        <a:p>
          <a:endParaRPr lang="en-GB"/>
        </a:p>
      </dgm:t>
    </dgm:pt>
    <dgm:pt modelId="{AE1EEAFA-C9B6-41DD-8A2C-F4287498DFB8}" type="sibTrans" cxnId="{84092A9F-633A-48E7-9FEE-9C9711B95414}">
      <dgm:prSet/>
      <dgm:spPr/>
      <dgm:t>
        <a:bodyPr/>
        <a:lstStyle/>
        <a:p>
          <a:endParaRPr lang="en-GB"/>
        </a:p>
      </dgm:t>
    </dgm:pt>
    <dgm:pt modelId="{1CB3DF85-3CCE-432D-8F97-29122EF1A6A7}">
      <dgm:prSet phldrT="[Text]" custT="1"/>
      <dgm:spPr/>
      <dgm:t>
        <a:bodyPr/>
        <a:lstStyle/>
        <a:p>
          <a:r>
            <a:rPr lang="en-GB" sz="1000" b="1" dirty="0">
              <a:latin typeface="Arial Narrow" panose="020B0606020202030204" pitchFamily="34" charset="0"/>
            </a:rPr>
            <a:t>Placement studies</a:t>
          </a:r>
        </a:p>
        <a:p>
          <a:r>
            <a:rPr lang="en-GB" sz="1000" b="0" dirty="0">
              <a:latin typeface="Arial Narrow" panose="020B0606020202030204" pitchFamily="34" charset="0"/>
            </a:rPr>
            <a:t>Johannes Gutleber, Volker Mertens</a:t>
          </a:r>
        </a:p>
      </dgm:t>
    </dgm:pt>
    <dgm:pt modelId="{4C0E4C23-BB6A-4EBA-9330-676D943F1161}" type="parTrans" cxnId="{01B51F10-1B65-4F93-BE32-D33F384784CC}">
      <dgm:prSet/>
      <dgm:spPr/>
      <dgm:t>
        <a:bodyPr/>
        <a:lstStyle/>
        <a:p>
          <a:endParaRPr lang="en-GB"/>
        </a:p>
      </dgm:t>
    </dgm:pt>
    <dgm:pt modelId="{4BD38496-DAE5-4694-B5D7-85F750A72AC4}" type="sibTrans" cxnId="{01B51F10-1B65-4F93-BE32-D33F384784CC}">
      <dgm:prSet/>
      <dgm:spPr/>
      <dgm:t>
        <a:bodyPr/>
        <a:lstStyle/>
        <a:p>
          <a:endParaRPr lang="en-GB"/>
        </a:p>
      </dgm:t>
    </dgm:pt>
    <dgm:pt modelId="{5F8A2308-0C30-41D5-A311-CC3B25C24265}">
      <dgm:prSet phldrT="[Text]" custT="1"/>
      <dgm:spPr/>
      <dgm:t>
        <a:bodyPr/>
        <a:lstStyle/>
        <a:p>
          <a:r>
            <a:rPr lang="en-GB" sz="1000" b="1" dirty="0">
              <a:latin typeface="Arial Narrow" panose="020B0606020202030204" pitchFamily="34" charset="0"/>
            </a:rPr>
            <a:t>Environmental evaluation</a:t>
          </a:r>
        </a:p>
        <a:p>
          <a:r>
            <a:rPr lang="en-GB" sz="1000" b="0" dirty="0">
              <a:latin typeface="Arial Narrow" panose="020B0606020202030204" pitchFamily="34" charset="0"/>
            </a:rPr>
            <a:t>Johannes Gutleber</a:t>
          </a:r>
        </a:p>
      </dgm:t>
    </dgm:pt>
    <dgm:pt modelId="{76C49677-4040-4EAE-AED5-B44531469B8F}" type="parTrans" cxnId="{DB39283A-07CD-4615-B21F-CED6A28712FD}">
      <dgm:prSet/>
      <dgm:spPr/>
      <dgm:t>
        <a:bodyPr/>
        <a:lstStyle/>
        <a:p>
          <a:endParaRPr lang="en-GB"/>
        </a:p>
      </dgm:t>
    </dgm:pt>
    <dgm:pt modelId="{96D2CC92-0C04-43E2-95C9-7ADB7BB8D284}" type="sibTrans" cxnId="{DB39283A-07CD-4615-B21F-CED6A28712FD}">
      <dgm:prSet/>
      <dgm:spPr/>
      <dgm:t>
        <a:bodyPr/>
        <a:lstStyle/>
        <a:p>
          <a:endParaRPr lang="en-GB"/>
        </a:p>
      </dgm:t>
    </dgm:pt>
    <dgm:pt modelId="{A0DEBF49-346A-472E-A329-EF86BBFB68EA}">
      <dgm:prSet phldrT="[Text]" custT="1"/>
      <dgm:spPr/>
      <dgm:t>
        <a:bodyPr/>
        <a:lstStyle/>
        <a:p>
          <a:r>
            <a:rPr lang="en-GB" sz="1000" b="1" dirty="0">
              <a:latin typeface="Arial Narrow" panose="020B0606020202030204" pitchFamily="34" charset="0"/>
            </a:rPr>
            <a:t>Tunnel, subsurface design</a:t>
          </a:r>
        </a:p>
        <a:p>
          <a:r>
            <a:rPr lang="en-GB" sz="1000" b="0" dirty="0">
              <a:latin typeface="Arial Narrow" panose="020B0606020202030204" pitchFamily="34" charset="0"/>
            </a:rPr>
            <a:t>John Osborne</a:t>
          </a:r>
        </a:p>
      </dgm:t>
    </dgm:pt>
    <dgm:pt modelId="{4D176164-2A02-4B9B-BF5C-704E4FCCF9C1}" type="parTrans" cxnId="{EECA3D30-534F-4256-A782-A6C466283DB2}">
      <dgm:prSet/>
      <dgm:spPr/>
      <dgm:t>
        <a:bodyPr/>
        <a:lstStyle/>
        <a:p>
          <a:endParaRPr lang="en-GB"/>
        </a:p>
      </dgm:t>
    </dgm:pt>
    <dgm:pt modelId="{73D669D1-E040-4B3B-BE86-FBA11E38C86E}" type="sibTrans" cxnId="{EECA3D30-534F-4256-A782-A6C466283DB2}">
      <dgm:prSet/>
      <dgm:spPr/>
      <dgm:t>
        <a:bodyPr/>
        <a:lstStyle/>
        <a:p>
          <a:endParaRPr lang="en-GB"/>
        </a:p>
      </dgm:t>
    </dgm:pt>
    <dgm:pt modelId="{EFE902A7-7A5F-4CAF-9658-6DCA7D1F3994}">
      <dgm:prSet phldrT="[Text]" custT="1"/>
      <dgm:spPr/>
      <dgm: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dgm:t>
    </dgm:pt>
    <dgm:pt modelId="{34BDDC05-178E-437C-8ED9-EB57189029C5}" type="parTrans" cxnId="{7A2B04DA-7F69-4486-BD9B-9E4A3DD366B9}">
      <dgm:prSet/>
      <dgm:spPr/>
      <dgm:t>
        <a:bodyPr/>
        <a:lstStyle/>
        <a:p>
          <a:endParaRPr lang="en-GB"/>
        </a:p>
      </dgm:t>
    </dgm:pt>
    <dgm:pt modelId="{95739633-4A26-49B8-AA05-719D9DACB920}" type="sibTrans" cxnId="{7A2B04DA-7F69-4486-BD9B-9E4A3DD366B9}">
      <dgm:prSet/>
      <dgm:spPr/>
      <dgm:t>
        <a:bodyPr/>
        <a:lstStyle/>
        <a:p>
          <a:endParaRPr lang="en-GB"/>
        </a:p>
      </dgm:t>
    </dgm:pt>
    <dgm:pt modelId="{9BA24F66-2E99-48FA-A543-208054E28EF4}">
      <dgm:prSet phldrT="[Text]" custT="1"/>
      <dgm:spPr/>
      <dgm:t>
        <a:bodyPr/>
        <a:lstStyle/>
        <a:p>
          <a:r>
            <a:rPr lang="fr-CH" sz="1000" b="1" dirty="0">
              <a:latin typeface="Arial Narrow" panose="020B0606020202030204" pitchFamily="34" charset="0"/>
            </a:rPr>
            <a:t>Detector concept</a:t>
          </a:r>
        </a:p>
        <a:p>
          <a:r>
            <a:rPr lang="fr-CH" sz="1000" b="0" dirty="0">
              <a:latin typeface="Arial Narrow" panose="020B0606020202030204" pitchFamily="34" charset="0"/>
            </a:rPr>
            <a:t>Mogens Dam</a:t>
          </a:r>
          <a:endParaRPr lang="en-GB" sz="1000" b="0" dirty="0">
            <a:latin typeface="Arial Narrow" panose="020B0606020202030204" pitchFamily="34" charset="0"/>
          </a:endParaRPr>
        </a:p>
      </dgm:t>
    </dgm:pt>
    <dgm:pt modelId="{5EC2735F-32EE-4395-9289-80EC1272FCCB}" type="parTrans" cxnId="{11E529E3-F861-491E-B5D6-ED356D7CEA56}">
      <dgm:prSet/>
      <dgm:spPr/>
      <dgm:t>
        <a:bodyPr/>
        <a:lstStyle/>
        <a:p>
          <a:endParaRPr lang="en-GB"/>
        </a:p>
      </dgm:t>
    </dgm:pt>
    <dgm:pt modelId="{BD62F5D3-5E5D-4468-8911-BF8FFFB98817}" type="sibTrans" cxnId="{11E529E3-F861-491E-B5D6-ED356D7CEA56}">
      <dgm:prSet/>
      <dgm:spPr/>
      <dgm:t>
        <a:bodyPr/>
        <a:lstStyle/>
        <a:p>
          <a:endParaRPr lang="en-GB"/>
        </a:p>
      </dgm:t>
    </dgm:pt>
    <dgm:pt modelId="{50EF01B2-63E9-4CCB-B806-27773B32A418}">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performance</a:t>
          </a:r>
        </a:p>
        <a:p>
          <a:r>
            <a:rPr lang="fr-CH" sz="1000" b="0" dirty="0">
              <a:latin typeface="Arial Narrow" panose="020B0606020202030204" pitchFamily="34" charset="0"/>
            </a:rPr>
            <a:t>Patrizia Azzi, Emmanuel Perez</a:t>
          </a:r>
          <a:endParaRPr lang="en-GB" sz="1000" b="0" dirty="0">
            <a:latin typeface="Arial Narrow" panose="020B0606020202030204" pitchFamily="34" charset="0"/>
          </a:endParaRPr>
        </a:p>
      </dgm:t>
    </dgm:pt>
    <dgm:pt modelId="{932EE39B-F98E-49E1-874D-BAABDBE439E7}" type="parTrans" cxnId="{71ACDA14-0EE9-400E-A10D-CA5766941C19}">
      <dgm:prSet/>
      <dgm:spPr/>
      <dgm:t>
        <a:bodyPr/>
        <a:lstStyle/>
        <a:p>
          <a:endParaRPr lang="en-GB"/>
        </a:p>
      </dgm:t>
    </dgm:pt>
    <dgm:pt modelId="{5545D937-B9AB-4F07-87F7-0C9A8168F480}" type="sibTrans" cxnId="{71ACDA14-0EE9-400E-A10D-CA5766941C19}">
      <dgm:prSet/>
      <dgm:spPr/>
      <dgm:t>
        <a:bodyPr/>
        <a:lstStyle/>
        <a:p>
          <a:endParaRPr lang="en-GB"/>
        </a:p>
      </dgm:t>
    </dgm:pt>
    <dgm:pt modelId="{4D137038-B9C7-4CD0-BE32-109AC2EEE7BD}">
      <dgm:prSet phldrT="[Text]" custT="1"/>
      <dgm:spPr/>
      <dgm:t>
        <a:bodyPr/>
        <a:lstStyle/>
        <a:p>
          <a:r>
            <a:rPr lang="fr-CH" sz="1000" b="1" dirty="0">
              <a:latin typeface="Arial Narrow" panose="020B0606020202030204" pitchFamily="34" charset="0"/>
            </a:rPr>
            <a:t>Software and </a:t>
          </a:r>
          <a:r>
            <a:rPr lang="fr-CH" sz="1000" b="1" dirty="0" err="1">
              <a:latin typeface="Arial Narrow" panose="020B0606020202030204" pitchFamily="34" charset="0"/>
            </a:rPr>
            <a:t>computing</a:t>
          </a:r>
          <a:endParaRPr lang="fr-CH" sz="1000" b="1" dirty="0">
            <a:latin typeface="Arial Narrow" panose="020B0606020202030204" pitchFamily="34" charset="0"/>
          </a:endParaRPr>
        </a:p>
        <a:p>
          <a:r>
            <a:rPr lang="en-GB" sz="1000" b="0" dirty="0">
              <a:latin typeface="Arial Narrow" panose="020B0606020202030204" pitchFamily="34" charset="0"/>
            </a:rPr>
            <a:t>Gerardo Ganis, Clément Helsens</a:t>
          </a:r>
        </a:p>
      </dgm:t>
    </dgm:pt>
    <dgm:pt modelId="{CD138404-4045-475D-AF50-B5863E86036B}" type="parTrans" cxnId="{1D7AB037-8604-41EB-9AAB-7C1B7F5F29A5}">
      <dgm:prSet/>
      <dgm:spPr/>
      <dgm:t>
        <a:bodyPr/>
        <a:lstStyle/>
        <a:p>
          <a:endParaRPr lang="en-GB"/>
        </a:p>
      </dgm:t>
    </dgm:pt>
    <dgm:pt modelId="{CA422764-79A5-49AC-9A66-8F1A095601A1}" type="sibTrans" cxnId="{1D7AB037-8604-41EB-9AAB-7C1B7F5F29A5}">
      <dgm:prSet/>
      <dgm:spPr/>
      <dgm:t>
        <a:bodyPr/>
        <a:lstStyle/>
        <a:p>
          <a:endParaRPr lang="en-GB"/>
        </a:p>
      </dgm:t>
    </dgm:pt>
    <dgm:pt modelId="{3893FA70-8DFE-4030-A769-9242E40A4926}">
      <dgm:prSet phldrT="[Text]" custT="1"/>
      <dgm:spPr/>
      <dgm:t>
        <a:bodyPr/>
        <a:lstStyle/>
        <a:p>
          <a:r>
            <a:rPr lang="fr-CH" sz="1000" b="1" dirty="0" err="1">
              <a:latin typeface="Arial Narrow" panose="020B0606020202030204" pitchFamily="34" charset="0"/>
            </a:rPr>
            <a:t>Financing</a:t>
          </a:r>
          <a:r>
            <a:rPr lang="fr-CH" sz="1000" b="1" dirty="0">
              <a:latin typeface="Arial Narrow" panose="020B0606020202030204" pitchFamily="34" charset="0"/>
            </a:rPr>
            <a:t> model</a:t>
          </a:r>
        </a:p>
        <a:p>
          <a:r>
            <a:rPr lang="fr-CH" sz="1000" b="0" dirty="0">
              <a:latin typeface="Arial Narrow" panose="020B0606020202030204" pitchFamily="34" charset="0"/>
            </a:rPr>
            <a:t>Florian Sonnemann</a:t>
          </a:r>
        </a:p>
      </dgm:t>
    </dgm:pt>
    <dgm:pt modelId="{62E74E63-1676-44E1-B147-776AD3D421B7}" type="parTrans" cxnId="{62647B90-C141-4F10-AAA7-008C4C69266E}">
      <dgm:prSet/>
      <dgm:spPr/>
      <dgm:t>
        <a:bodyPr/>
        <a:lstStyle/>
        <a:p>
          <a:endParaRPr lang="en-GB"/>
        </a:p>
      </dgm:t>
    </dgm:pt>
    <dgm:pt modelId="{7356DBCF-D5DF-4F7F-956A-740AF821B076}" type="sibTrans" cxnId="{62647B90-C141-4F10-AAA7-008C4C69266E}">
      <dgm:prSet/>
      <dgm:spPr/>
      <dgm:t>
        <a:bodyPr/>
        <a:lstStyle/>
        <a:p>
          <a:endParaRPr lang="en-GB"/>
        </a:p>
      </dgm:t>
    </dgm:pt>
    <dgm:pt modelId="{6CE4D3FC-E205-4877-91E1-07D18CEB54BB}">
      <dgm:prSet phldrT="[Text]" custT="1"/>
      <dgm:spPr/>
      <dgm:t>
        <a:bodyPr/>
        <a:lstStyle/>
        <a:p>
          <a:r>
            <a:rPr lang="fr-CH" sz="1000" b="1" dirty="0">
              <a:latin typeface="Arial Narrow" panose="020B0606020202030204" pitchFamily="34" charset="0"/>
            </a:rPr>
            <a:t>Procurement </a:t>
          </a:r>
          <a:r>
            <a:rPr lang="fr-CH" sz="1000" b="1" dirty="0" err="1">
              <a:latin typeface="Arial Narrow" panose="020B0606020202030204" pitchFamily="34" charset="0"/>
            </a:rPr>
            <a:t>strategy</a:t>
          </a:r>
          <a:r>
            <a:rPr lang="fr-CH" sz="1000" b="1" dirty="0">
              <a:latin typeface="Arial Narrow" panose="020B0606020202030204" pitchFamily="34" charset="0"/>
            </a:rPr>
            <a:t> and </a:t>
          </a:r>
          <a:r>
            <a:rPr lang="fr-CH" sz="1000" b="1" dirty="0" err="1">
              <a:latin typeface="Arial Narrow" panose="020B0606020202030204" pitchFamily="34" charset="0"/>
            </a:rPr>
            <a:t>rules</a:t>
          </a:r>
          <a:endParaRPr lang="fr-CH" sz="1000" b="1" dirty="0">
            <a:latin typeface="Arial Narrow" panose="020B0606020202030204" pitchFamily="34" charset="0"/>
          </a:endParaRPr>
        </a:p>
      </dgm:t>
    </dgm:pt>
    <dgm:pt modelId="{A8494960-EA3E-48E0-9909-4AE169749932}" type="parTrans" cxnId="{C580ABCE-5F80-4B0C-A581-819120DE9B19}">
      <dgm:prSet/>
      <dgm:spPr/>
      <dgm:t>
        <a:bodyPr/>
        <a:lstStyle/>
        <a:p>
          <a:endParaRPr lang="en-GB"/>
        </a:p>
      </dgm:t>
    </dgm:pt>
    <dgm:pt modelId="{552708FC-6C4F-4755-8734-27565634C45B}" type="sibTrans" cxnId="{C580ABCE-5F80-4B0C-A581-819120DE9B19}">
      <dgm:prSet/>
      <dgm:spPr/>
      <dgm:t>
        <a:bodyPr/>
        <a:lstStyle/>
        <a:p>
          <a:endParaRPr lang="en-GB"/>
        </a:p>
      </dgm:t>
    </dgm:pt>
    <dgm:pt modelId="{40C37F9A-7B0D-492D-9EFF-2CC27CC09789}">
      <dgm:prSet phldrT="[Text]" custT="1"/>
      <dgm:spPr/>
      <dgm:t>
        <a:bodyPr/>
        <a:lstStyle/>
        <a:p>
          <a:r>
            <a:rPr lang="fr-CH" sz="1000" b="1" dirty="0">
              <a:latin typeface="Arial Narrow" panose="020B0606020202030204" pitchFamily="34" charset="0"/>
            </a:rPr>
            <a:t>In-</a:t>
          </a:r>
          <a:r>
            <a:rPr lang="fr-CH" sz="1000" b="1" dirty="0" err="1">
              <a:latin typeface="Arial Narrow" panose="020B0606020202030204" pitchFamily="34" charset="0"/>
            </a:rPr>
            <a:t>kind</a:t>
          </a:r>
          <a:r>
            <a:rPr lang="fr-CH" sz="1000" b="1" dirty="0">
              <a:latin typeface="Arial Narrow" panose="020B0606020202030204" pitchFamily="34" charset="0"/>
            </a:rPr>
            <a:t> contributions</a:t>
          </a:r>
        </a:p>
      </dgm:t>
    </dgm:pt>
    <dgm:pt modelId="{5F0A3744-E702-4A17-8597-7AA077B9FCEE}" type="parTrans" cxnId="{A743F6C1-3B41-4146-BEE4-94E4DE11E0F7}">
      <dgm:prSet/>
      <dgm:spPr/>
      <dgm:t>
        <a:bodyPr/>
        <a:lstStyle/>
        <a:p>
          <a:endParaRPr lang="en-GB"/>
        </a:p>
      </dgm:t>
    </dgm:pt>
    <dgm:pt modelId="{DEF31227-3FCC-460E-9DCE-1F22671DC590}" type="sibTrans" cxnId="{A743F6C1-3B41-4146-BEE4-94E4DE11E0F7}">
      <dgm:prSet/>
      <dgm:spPr/>
      <dgm:t>
        <a:bodyPr/>
        <a:lstStyle/>
        <a:p>
          <a:endParaRPr lang="en-GB"/>
        </a:p>
      </dgm:t>
    </dgm:pt>
    <dgm:pt modelId="{B2ADA22C-CC29-42C0-8538-484344544218}">
      <dgm:prSet phldrT="[Text]" custT="1"/>
      <dgm:spPr/>
      <dgm:t>
        <a:bodyPr/>
        <a:lstStyle/>
        <a:p>
          <a:r>
            <a:rPr lang="fr-CH" sz="1000" b="1" dirty="0" err="1">
              <a:latin typeface="Arial Narrow" panose="020B0606020202030204" pitchFamily="34" charset="0"/>
            </a:rPr>
            <a:t>Operation</a:t>
          </a:r>
          <a:r>
            <a:rPr lang="fr-CH" sz="1000" b="1" dirty="0">
              <a:latin typeface="Arial Narrow" panose="020B0606020202030204" pitchFamily="34" charset="0"/>
            </a:rPr>
            <a:t> model</a:t>
          </a:r>
        </a:p>
        <a:p>
          <a:r>
            <a:rPr lang="fr-CH" sz="1000" b="0" dirty="0">
              <a:latin typeface="Arial Narrow" panose="020B0606020202030204" pitchFamily="34" charset="0"/>
            </a:rPr>
            <a:t>Paul Collier, Jorg Wenninger</a:t>
          </a:r>
          <a:endParaRPr lang="en-GB" sz="1000" b="0" dirty="0">
            <a:latin typeface="Arial Narrow" panose="020B0606020202030204" pitchFamily="34" charset="0"/>
          </a:endParaRPr>
        </a:p>
      </dgm:t>
    </dgm:pt>
    <dgm:pt modelId="{6321587B-2251-4FA4-B9DA-90FD16707608}" type="parTrans" cxnId="{6400C68B-E68C-49B5-9B1C-1E04005ED7D3}">
      <dgm:prSet/>
      <dgm:spPr/>
      <dgm:t>
        <a:bodyPr/>
        <a:lstStyle/>
        <a:p>
          <a:endParaRPr lang="en-GB"/>
        </a:p>
      </dgm:t>
    </dgm:pt>
    <dgm:pt modelId="{04BB381D-DF63-4CD3-9CC6-B7B5A6A04634}" type="sibTrans" cxnId="{6400C68B-E68C-49B5-9B1C-1E04005ED7D3}">
      <dgm:prSet/>
      <dgm:spPr/>
      <dgm:t>
        <a:bodyPr/>
        <a:lstStyle/>
        <a:p>
          <a:endParaRPr lang="en-GB"/>
        </a:p>
      </dgm:t>
    </dgm:pt>
    <dgm:pt modelId="{F43444C6-560A-4D2D-9A94-937FD894C93E}" type="pres">
      <dgm:prSet presAssocID="{B39D1701-1E59-43E9-85A3-9D6E83D98888}" presName="diagram" presStyleCnt="0">
        <dgm:presLayoutVars>
          <dgm:chPref val="1"/>
          <dgm:dir/>
          <dgm:animOne val="branch"/>
          <dgm:animLvl val="lvl"/>
          <dgm:resizeHandles/>
        </dgm:presLayoutVars>
      </dgm:prSet>
      <dgm:spPr/>
    </dgm:pt>
    <dgm:pt modelId="{1CD31A6E-DD37-49CE-97C8-5E021171A084}" type="pres">
      <dgm:prSet presAssocID="{0AD607E0-162F-40E4-B3A2-CA30A1E10B7E}" presName="root" presStyleCnt="0"/>
      <dgm:spPr/>
    </dgm:pt>
    <dgm:pt modelId="{9B90FBC6-49A3-4E96-9FE0-E0069943F1AF}" type="pres">
      <dgm:prSet presAssocID="{0AD607E0-162F-40E4-B3A2-CA30A1E10B7E}" presName="rootComposite" presStyleCnt="0"/>
      <dgm:spPr/>
    </dgm:pt>
    <dgm:pt modelId="{1DBB725A-3D00-48C8-83F0-8741127E149D}" type="pres">
      <dgm:prSet presAssocID="{0AD607E0-162F-40E4-B3A2-CA30A1E10B7E}" presName="rootText" presStyleLbl="node1" presStyleIdx="0" presStyleCnt="5" custScaleX="255272" custScaleY="155802"/>
      <dgm:spPr/>
    </dgm:pt>
    <dgm:pt modelId="{FD3B7D6A-127D-4D77-BB2C-3BA9AFFB7B3B}" type="pres">
      <dgm:prSet presAssocID="{0AD607E0-162F-40E4-B3A2-CA30A1E10B7E}" presName="rootConnector" presStyleLbl="node1" presStyleIdx="0" presStyleCnt="5"/>
      <dgm:spPr/>
    </dgm:pt>
    <dgm:pt modelId="{676DBC5E-DDA0-4E74-8790-F76EFBA388CF}" type="pres">
      <dgm:prSet presAssocID="{0AD607E0-162F-40E4-B3A2-CA30A1E10B7E}" presName="childShape" presStyleCnt="0"/>
      <dgm:spPr/>
    </dgm:pt>
    <dgm:pt modelId="{8BBE493F-5CC8-4C16-BBD2-AA4EE02894E5}" type="pres">
      <dgm:prSet presAssocID="{683C1EF2-D028-412C-A003-41159C074487}" presName="Name13" presStyleLbl="parChTrans1D2" presStyleIdx="0" presStyleCnt="30"/>
      <dgm:spPr/>
    </dgm:pt>
    <dgm:pt modelId="{7EB38FF2-756D-4C30-A417-436D26430F41}" type="pres">
      <dgm:prSet presAssocID="{04B9474B-0DE3-4020-8991-3FC6735182F6}" presName="childText" presStyleLbl="bgAcc1" presStyleIdx="0" presStyleCnt="30" custScaleX="319091">
        <dgm:presLayoutVars>
          <dgm:bulletEnabled val="1"/>
        </dgm:presLayoutVars>
      </dgm:prSet>
      <dgm:spPr/>
    </dgm:pt>
    <dgm:pt modelId="{B923D454-4D81-4020-824C-28FF3097381C}" type="pres">
      <dgm:prSet presAssocID="{5EC2735F-32EE-4395-9289-80EC1272FCCB}" presName="Name13" presStyleLbl="parChTrans1D2" presStyleIdx="1" presStyleCnt="30"/>
      <dgm:spPr/>
    </dgm:pt>
    <dgm:pt modelId="{82A946C0-5DEB-4BB1-8103-57A80E8DC44E}" type="pres">
      <dgm:prSet presAssocID="{9BA24F66-2E99-48FA-A543-208054E28EF4}" presName="childText" presStyleLbl="bgAcc1" presStyleIdx="1" presStyleCnt="30" custScaleX="319091">
        <dgm:presLayoutVars>
          <dgm:bulletEnabled val="1"/>
        </dgm:presLayoutVars>
      </dgm:prSet>
      <dgm:spPr/>
    </dgm:pt>
    <dgm:pt modelId="{8D4F3252-841D-4A18-887D-9A411EC8FD82}" type="pres">
      <dgm:prSet presAssocID="{932EE39B-F98E-49E1-874D-BAABDBE439E7}" presName="Name13" presStyleLbl="parChTrans1D2" presStyleIdx="2" presStyleCnt="30"/>
      <dgm:spPr/>
    </dgm:pt>
    <dgm:pt modelId="{FF39128D-7980-4083-8E54-E8C66BFC219A}" type="pres">
      <dgm:prSet presAssocID="{50EF01B2-63E9-4CCB-B806-27773B32A418}" presName="childText" presStyleLbl="bgAcc1" presStyleIdx="2" presStyleCnt="30" custScaleX="319091">
        <dgm:presLayoutVars>
          <dgm:bulletEnabled val="1"/>
        </dgm:presLayoutVars>
      </dgm:prSet>
      <dgm:spPr/>
    </dgm:pt>
    <dgm:pt modelId="{5B4CB4EF-62C5-4F7F-9B7B-A20AB972427D}" type="pres">
      <dgm:prSet presAssocID="{CD138404-4045-475D-AF50-B5863E86036B}" presName="Name13" presStyleLbl="parChTrans1D2" presStyleIdx="3" presStyleCnt="30"/>
      <dgm:spPr/>
    </dgm:pt>
    <dgm:pt modelId="{001F25B5-77CF-4F42-865F-5C93D39D74FA}" type="pres">
      <dgm:prSet presAssocID="{4D137038-B9C7-4CD0-BE32-109AC2EEE7BD}" presName="childText" presStyleLbl="bgAcc1" presStyleIdx="3" presStyleCnt="30" custScaleX="319091">
        <dgm:presLayoutVars>
          <dgm:bulletEnabled val="1"/>
        </dgm:presLayoutVars>
      </dgm:prSet>
      <dgm:spPr/>
    </dgm:pt>
    <dgm:pt modelId="{4504F779-B75B-4F6A-AB29-21EB16B195B3}" type="pres">
      <dgm:prSet presAssocID="{BCDC02AD-1057-4955-9A4E-C71E0E336E86}" presName="root" presStyleCnt="0"/>
      <dgm:spPr/>
    </dgm:pt>
    <dgm:pt modelId="{708717CE-C397-45CE-8582-F32AD81F96F9}" type="pres">
      <dgm:prSet presAssocID="{BCDC02AD-1057-4955-9A4E-C71E0E336E86}" presName="rootComposite" presStyleCnt="0"/>
      <dgm:spPr/>
    </dgm:pt>
    <dgm:pt modelId="{12D1126F-F044-4FEC-A191-CDD636500143}" type="pres">
      <dgm:prSet presAssocID="{BCDC02AD-1057-4955-9A4E-C71E0E336E86}" presName="rootText" presStyleLbl="node1" presStyleIdx="1" presStyleCnt="5" custScaleX="255272" custScaleY="155802"/>
      <dgm:spPr/>
    </dgm:pt>
    <dgm:pt modelId="{EBCBD29D-6530-4EDD-87A6-66F3986326D7}" type="pres">
      <dgm:prSet presAssocID="{BCDC02AD-1057-4955-9A4E-C71E0E336E86}" presName="rootConnector" presStyleLbl="node1" presStyleIdx="1" presStyleCnt="5"/>
      <dgm:spPr/>
    </dgm:pt>
    <dgm:pt modelId="{43E4BF20-4918-421C-B930-E8F06645A954}" type="pres">
      <dgm:prSet presAssocID="{BCDC02AD-1057-4955-9A4E-C71E0E336E86}" presName="childShape" presStyleCnt="0"/>
      <dgm:spPr/>
    </dgm:pt>
    <dgm:pt modelId="{634271F2-A2D1-4204-B660-1617D8921CCB}" type="pres">
      <dgm:prSet presAssocID="{E2B5B9A7-B106-4DF2-96D3-A4FCC5A51824}" presName="Name13" presStyleLbl="parChTrans1D2" presStyleIdx="4" presStyleCnt="30"/>
      <dgm:spPr/>
    </dgm:pt>
    <dgm:pt modelId="{464F1B49-BB19-4913-9D27-47685F8CF750}" type="pres">
      <dgm:prSet presAssocID="{C4EC2BD6-362C-40AE-B544-09DAEE30BDA5}" presName="childText" presStyleLbl="bgAcc1" presStyleIdx="4" presStyleCnt="30" custScaleX="319091">
        <dgm:presLayoutVars>
          <dgm:bulletEnabled val="1"/>
        </dgm:presLayoutVars>
      </dgm:prSet>
      <dgm:spPr/>
    </dgm:pt>
    <dgm:pt modelId="{647437E2-5D5A-45E8-B2AB-BE4058E8A1F4}" type="pres">
      <dgm:prSet presAssocID="{F2FED24D-DCDF-4F58-8330-22DDC8DB0CD7}" presName="Name13" presStyleLbl="parChTrans1D2" presStyleIdx="5" presStyleCnt="30"/>
      <dgm:spPr/>
    </dgm:pt>
    <dgm:pt modelId="{02AEB49A-40BA-4730-97CA-57F9C6536B5D}" type="pres">
      <dgm:prSet presAssocID="{9F053164-D350-4235-B865-24DDB0D8EBC9}" presName="childText" presStyleLbl="bgAcc1" presStyleIdx="5" presStyleCnt="30" custScaleX="319091">
        <dgm:presLayoutVars>
          <dgm:bulletEnabled val="1"/>
        </dgm:presLayoutVars>
      </dgm:prSet>
      <dgm:spPr/>
    </dgm:pt>
    <dgm:pt modelId="{9E4E1DE3-8C38-4990-82EA-A15C9D936BBE}" type="pres">
      <dgm:prSet presAssocID="{4B36FC1A-D3C9-486F-93BE-AB463F2FBF6A}" presName="Name13" presStyleLbl="parChTrans1D2" presStyleIdx="6" presStyleCnt="30"/>
      <dgm:spPr/>
    </dgm:pt>
    <dgm:pt modelId="{08A680AD-4462-4256-AE98-6E969DF92488}" type="pres">
      <dgm:prSet presAssocID="{1EF12FB3-DBAA-4488-BE5C-EA024F87ED8C}" presName="childText" presStyleLbl="bgAcc1" presStyleIdx="6" presStyleCnt="30" custScaleX="319091">
        <dgm:presLayoutVars>
          <dgm:bulletEnabled val="1"/>
        </dgm:presLayoutVars>
      </dgm:prSet>
      <dgm:spPr/>
    </dgm:pt>
    <dgm:pt modelId="{02E62115-7127-4B06-9A4E-E0857454FD02}" type="pres">
      <dgm:prSet presAssocID="{1644F5A3-6AFE-4CFC-9E2F-6FD715E5E3E9}" presName="Name13" presStyleLbl="parChTrans1D2" presStyleIdx="7" presStyleCnt="30"/>
      <dgm:spPr/>
    </dgm:pt>
    <dgm:pt modelId="{1BA601D0-9099-40D8-9C19-EBE5D72E8DF5}" type="pres">
      <dgm:prSet presAssocID="{864290A5-5BA5-4C7F-B405-4729EEBD6B6B}" presName="childText" presStyleLbl="bgAcc1" presStyleIdx="7" presStyleCnt="30" custScaleX="319091">
        <dgm:presLayoutVars>
          <dgm:bulletEnabled val="1"/>
        </dgm:presLayoutVars>
      </dgm:prSet>
      <dgm:spPr/>
    </dgm:pt>
    <dgm:pt modelId="{88716B07-9F52-4126-8E7F-83F00DCFCBCE}" type="pres">
      <dgm:prSet presAssocID="{8CA4E8D1-0483-4EC7-AA9B-1ED0DF9A0684}" presName="Name13" presStyleLbl="parChTrans1D2" presStyleIdx="8" presStyleCnt="30"/>
      <dgm:spPr/>
    </dgm:pt>
    <dgm:pt modelId="{1F84E47A-9B02-4FF5-A8EB-4A2F78D0F4BE}" type="pres">
      <dgm:prSet presAssocID="{DB84F1F5-894D-4EA8-9100-3AFB6CFDF179}" presName="childText" presStyleLbl="bgAcc1" presStyleIdx="8" presStyleCnt="30" custScaleX="319091">
        <dgm:presLayoutVars>
          <dgm:bulletEnabled val="1"/>
        </dgm:presLayoutVars>
      </dgm:prSet>
      <dgm:spPr/>
    </dgm:pt>
    <dgm:pt modelId="{C6C6C59A-5C7C-4657-AC1D-CF836736D23B}" type="pres">
      <dgm:prSet presAssocID="{7FBBFB9E-FBD6-4E83-B0F4-071BA7B27B66}" presName="Name13" presStyleLbl="parChTrans1D2" presStyleIdx="9" presStyleCnt="30"/>
      <dgm:spPr/>
    </dgm:pt>
    <dgm:pt modelId="{81EECF1A-E566-4370-AE1F-070FBC5D870D}" type="pres">
      <dgm:prSet presAssocID="{ACE229B5-4145-420A-96C2-EAAEC67B60D4}" presName="childText" presStyleLbl="bgAcc1" presStyleIdx="9" presStyleCnt="30" custScaleX="319091">
        <dgm:presLayoutVars>
          <dgm:bulletEnabled val="1"/>
        </dgm:presLayoutVars>
      </dgm:prSet>
      <dgm:spPr/>
    </dgm:pt>
    <dgm:pt modelId="{ECBE077F-D64D-4A59-B932-0C98F6E424D8}" type="pres">
      <dgm:prSet presAssocID="{CAB41AAA-C381-4140-908F-A9B74EC91AD9}" presName="Name13" presStyleLbl="parChTrans1D2" presStyleIdx="10" presStyleCnt="30"/>
      <dgm:spPr/>
    </dgm:pt>
    <dgm:pt modelId="{3698893E-E07C-496D-B613-3E7A42715700}" type="pres">
      <dgm:prSet presAssocID="{5A1B5F4E-5A9F-4398-BE40-74D84846C67D}" presName="childText" presStyleLbl="bgAcc1" presStyleIdx="10" presStyleCnt="30" custScaleX="319091">
        <dgm:presLayoutVars>
          <dgm:bulletEnabled val="1"/>
        </dgm:presLayoutVars>
      </dgm:prSet>
      <dgm:spPr/>
    </dgm:pt>
    <dgm:pt modelId="{D5BAA0D0-BA77-43EF-ABAC-9173DA921743}" type="pres">
      <dgm:prSet presAssocID="{D2BA2B12-318D-4358-94A9-777AFD9BEA68}" presName="root" presStyleCnt="0"/>
      <dgm:spPr/>
    </dgm:pt>
    <dgm:pt modelId="{39AF30CA-582E-4C0B-82B9-002FAC40604B}" type="pres">
      <dgm:prSet presAssocID="{D2BA2B12-318D-4358-94A9-777AFD9BEA68}" presName="rootComposite" presStyleCnt="0"/>
      <dgm:spPr/>
    </dgm:pt>
    <dgm:pt modelId="{1EE12186-D6E1-4EE5-9326-DF3F73B355DD}" type="pres">
      <dgm:prSet presAssocID="{D2BA2B12-318D-4358-94A9-777AFD9BEA68}" presName="rootText" presStyleLbl="node1" presStyleIdx="2" presStyleCnt="5" custScaleX="255272" custScaleY="153796"/>
      <dgm:spPr/>
    </dgm:pt>
    <dgm:pt modelId="{49DE2518-2A73-4138-8974-6E85EFFFF171}" type="pres">
      <dgm:prSet presAssocID="{D2BA2B12-318D-4358-94A9-777AFD9BEA68}" presName="rootConnector" presStyleLbl="node1" presStyleIdx="2" presStyleCnt="5"/>
      <dgm:spPr/>
    </dgm:pt>
    <dgm:pt modelId="{CEEAFF8B-CB6C-4FFB-8A3C-0B6672637F02}" type="pres">
      <dgm:prSet presAssocID="{D2BA2B12-318D-4358-94A9-777AFD9BEA68}" presName="childShape" presStyleCnt="0"/>
      <dgm:spPr/>
    </dgm:pt>
    <dgm:pt modelId="{368A94F5-EB5F-4DEC-9B52-C628958B3818}" type="pres">
      <dgm:prSet presAssocID="{CA643E4A-7B75-4255-BED5-353EF82BA8D6}" presName="Name13" presStyleLbl="parChTrans1D2" presStyleIdx="11" presStyleCnt="30"/>
      <dgm:spPr/>
    </dgm:pt>
    <dgm:pt modelId="{65DC6756-4D7B-4444-9B5F-67B1B2FE1B25}" type="pres">
      <dgm:prSet presAssocID="{74FBC27C-806E-45D1-BC82-17AA2D8D0F32}" presName="childText" presStyleLbl="bgAcc1" presStyleIdx="11" presStyleCnt="30" custScaleX="300303">
        <dgm:presLayoutVars>
          <dgm:bulletEnabled val="1"/>
        </dgm:presLayoutVars>
      </dgm:prSet>
      <dgm:spPr/>
    </dgm:pt>
    <dgm:pt modelId="{616CA57B-F2D4-4F59-8DC6-C861ED6A70F4}" type="pres">
      <dgm:prSet presAssocID="{875B0ED4-E783-4367-8C04-1AC0697725D1}" presName="Name13" presStyleLbl="parChTrans1D2" presStyleIdx="12" presStyleCnt="30"/>
      <dgm:spPr/>
    </dgm:pt>
    <dgm:pt modelId="{36047BAB-FD74-4934-8EC9-58D790FF5EE0}" type="pres">
      <dgm:prSet presAssocID="{4C3A2EC1-70EC-4C39-AD91-C6F10F6903E4}" presName="childText" presStyleLbl="bgAcc1" presStyleIdx="12" presStyleCnt="30" custScaleX="300303">
        <dgm:presLayoutVars>
          <dgm:bulletEnabled val="1"/>
        </dgm:presLayoutVars>
      </dgm:prSet>
      <dgm:spPr/>
    </dgm:pt>
    <dgm:pt modelId="{37995972-3FEC-4AE7-A27A-FC35E25BA8B5}" type="pres">
      <dgm:prSet presAssocID="{410E67EA-0B91-47D5-A541-36B89BF97D69}" presName="Name13" presStyleLbl="parChTrans1D2" presStyleIdx="13" presStyleCnt="30"/>
      <dgm:spPr/>
    </dgm:pt>
    <dgm:pt modelId="{FA7FCAA9-23E8-4A0C-8B91-4F0BBB133859}" type="pres">
      <dgm:prSet presAssocID="{B9D75E0E-6922-4DA6-83AA-C11CCD107095}" presName="childText" presStyleLbl="bgAcc1" presStyleIdx="13" presStyleCnt="30" custScaleX="300303">
        <dgm:presLayoutVars>
          <dgm:bulletEnabled val="1"/>
        </dgm:presLayoutVars>
      </dgm:prSet>
      <dgm:spPr/>
    </dgm:pt>
    <dgm:pt modelId="{D23BE7C7-B4A4-435A-87F4-FD5F36A161FF}" type="pres">
      <dgm:prSet presAssocID="{0526B7CE-9F06-43A8-BAB7-EA1FF6091568}" presName="Name13" presStyleLbl="parChTrans1D2" presStyleIdx="14" presStyleCnt="30"/>
      <dgm:spPr/>
    </dgm:pt>
    <dgm:pt modelId="{77628C85-01C6-4DD9-AFAD-CD70D9F94381}" type="pres">
      <dgm:prSet presAssocID="{47460C77-1168-4D62-B47A-E3D5C136FF90}" presName="childText" presStyleLbl="bgAcc1" presStyleIdx="14" presStyleCnt="30" custScaleX="300303">
        <dgm:presLayoutVars>
          <dgm:bulletEnabled val="1"/>
        </dgm:presLayoutVars>
      </dgm:prSet>
      <dgm:spPr/>
    </dgm:pt>
    <dgm:pt modelId="{E9405FF9-9A13-419B-9308-614790517D8C}" type="pres">
      <dgm:prSet presAssocID="{213585A8-030B-49D4-9F5E-CA6EAAF9759C}" presName="Name13" presStyleLbl="parChTrans1D2" presStyleIdx="15" presStyleCnt="30"/>
      <dgm:spPr/>
    </dgm:pt>
    <dgm:pt modelId="{13FBE748-81AA-45A4-BE7F-8F2BCAA5A25F}" type="pres">
      <dgm:prSet presAssocID="{F56FFDF8-85AC-4F56-B64B-3EE013A5E12B}" presName="childText" presStyleLbl="bgAcc1" presStyleIdx="15" presStyleCnt="30" custScaleX="300303">
        <dgm:presLayoutVars>
          <dgm:bulletEnabled val="1"/>
        </dgm:presLayoutVars>
      </dgm:prSet>
      <dgm:spPr/>
    </dgm:pt>
    <dgm:pt modelId="{CE884F2A-DE29-44DC-B798-2214612D715E}" type="pres">
      <dgm:prSet presAssocID="{2F21F213-A3BF-42FD-9966-6FA93A91F993}" presName="Name13" presStyleLbl="parChTrans1D2" presStyleIdx="16" presStyleCnt="30"/>
      <dgm:spPr/>
    </dgm:pt>
    <dgm:pt modelId="{94F87380-4A5A-4709-835D-004FABC4D53A}" type="pres">
      <dgm:prSet presAssocID="{8F51F2FF-B39E-43DA-8CD6-F43752862275}" presName="childText" presStyleLbl="bgAcc1" presStyleIdx="16" presStyleCnt="30" custScaleX="300303">
        <dgm:presLayoutVars>
          <dgm:bulletEnabled val="1"/>
        </dgm:presLayoutVars>
      </dgm:prSet>
      <dgm:spPr/>
    </dgm:pt>
    <dgm:pt modelId="{3B548795-DC6E-4AD9-B91F-9591FCEFDF7A}" type="pres">
      <dgm:prSet presAssocID="{8A6BABDB-1781-4F0B-9373-EA754E1705BE}" presName="Name13" presStyleLbl="parChTrans1D2" presStyleIdx="17" presStyleCnt="30"/>
      <dgm:spPr/>
    </dgm:pt>
    <dgm:pt modelId="{3F874FE9-FD5C-4764-9A3F-E3EB3D762062}" type="pres">
      <dgm:prSet presAssocID="{9C30D336-3C45-41F5-A7D9-650C29DC66B8}" presName="childText" presStyleLbl="bgAcc1" presStyleIdx="17" presStyleCnt="30" custScaleX="300303">
        <dgm:presLayoutVars>
          <dgm:bulletEnabled val="1"/>
        </dgm:presLayoutVars>
      </dgm:prSet>
      <dgm:spPr/>
    </dgm:pt>
    <dgm:pt modelId="{23FAF52F-B330-4A10-B7B1-12E1AF8889AF}" type="pres">
      <dgm:prSet presAssocID="{0A2E4F3B-52EC-4741-A081-F39CCD9127EF}" presName="Name13" presStyleLbl="parChTrans1D2" presStyleIdx="18" presStyleCnt="30"/>
      <dgm:spPr/>
    </dgm:pt>
    <dgm:pt modelId="{F32961E8-171F-4939-AAC8-B9A451D5140A}" type="pres">
      <dgm:prSet presAssocID="{4C38C383-9714-43D7-BF45-57F634EC90E8}" presName="childText" presStyleLbl="bgAcc1" presStyleIdx="18" presStyleCnt="30" custScaleX="300303">
        <dgm:presLayoutVars>
          <dgm:bulletEnabled val="1"/>
        </dgm:presLayoutVars>
      </dgm:prSet>
      <dgm:spPr/>
    </dgm:pt>
    <dgm:pt modelId="{0DFE98E6-E63D-4115-BC41-0BA5544A0B20}" type="pres">
      <dgm:prSet presAssocID="{4CD472AC-06CC-429C-887F-10BD3A86E94A}" presName="Name13" presStyleLbl="parChTrans1D2" presStyleIdx="19" presStyleCnt="30"/>
      <dgm:spPr/>
    </dgm:pt>
    <dgm:pt modelId="{FCB02DA6-A4DE-4FD5-A99A-3B2C2AC44B3D}" type="pres">
      <dgm:prSet presAssocID="{42298260-1522-4932-B0A8-573C02CFCD53}" presName="childText" presStyleLbl="bgAcc1" presStyleIdx="19" presStyleCnt="30" custScaleX="300303" custLinFactNeighborY="-2511">
        <dgm:presLayoutVars>
          <dgm:bulletEnabled val="1"/>
        </dgm:presLayoutVars>
      </dgm:prSet>
      <dgm:spPr/>
    </dgm:pt>
    <dgm:pt modelId="{72752B1D-79A3-48EA-BA0C-55D3310470F2}" type="pres">
      <dgm:prSet presAssocID="{60D42176-B5EC-462F-A49C-805DFA1FF0A9}" presName="root" presStyleCnt="0"/>
      <dgm:spPr/>
    </dgm:pt>
    <dgm:pt modelId="{41D5D98A-6C93-43C8-8E80-A09DDDB73751}" type="pres">
      <dgm:prSet presAssocID="{60D42176-B5EC-462F-A49C-805DFA1FF0A9}" presName="rootComposite" presStyleCnt="0"/>
      <dgm:spPr/>
    </dgm:pt>
    <dgm:pt modelId="{AD38DA6C-842A-4CCC-A757-80C29A45E1CC}" type="pres">
      <dgm:prSet presAssocID="{60D42176-B5EC-462F-A49C-805DFA1FF0A9}" presName="rootText" presStyleLbl="node1" presStyleIdx="3" presStyleCnt="5" custScaleX="255272" custScaleY="151200"/>
      <dgm:spPr/>
    </dgm:pt>
    <dgm:pt modelId="{7C1F65DB-D6C0-42EE-85E0-335A4E1353BD}" type="pres">
      <dgm:prSet presAssocID="{60D42176-B5EC-462F-A49C-805DFA1FF0A9}" presName="rootConnector" presStyleLbl="node1" presStyleIdx="3" presStyleCnt="5"/>
      <dgm:spPr/>
    </dgm:pt>
    <dgm:pt modelId="{6DE5D9FE-BEC2-474C-9C90-F711CD9FC3CF}" type="pres">
      <dgm:prSet presAssocID="{60D42176-B5EC-462F-A49C-805DFA1FF0A9}" presName="childShape" presStyleCnt="0"/>
      <dgm:spPr/>
    </dgm:pt>
    <dgm:pt modelId="{4574AA90-CE49-46B8-A3D5-600D692577EE}" type="pres">
      <dgm:prSet presAssocID="{13F6DB5B-5735-46C2-B624-16C384BCDDD4}" presName="Name13" presStyleLbl="parChTrans1D2" presStyleIdx="20" presStyleCnt="30"/>
      <dgm:spPr/>
    </dgm:pt>
    <dgm:pt modelId="{4B658EA6-74D6-4683-A928-CD5A2DD2133B}" type="pres">
      <dgm:prSet presAssocID="{10CD4B3C-BB06-468D-AE7A-A326A234D56E}" presName="childText" presStyleLbl="bgAcc1" presStyleIdx="20" presStyleCnt="30" custScaleX="300303">
        <dgm:presLayoutVars>
          <dgm:bulletEnabled val="1"/>
        </dgm:presLayoutVars>
      </dgm:prSet>
      <dgm:spPr/>
    </dgm:pt>
    <dgm:pt modelId="{3D05F72E-CC1A-45FF-979A-01A3C8456956}" type="pres">
      <dgm:prSet presAssocID="{4C0E4C23-BB6A-4EBA-9330-676D943F1161}" presName="Name13" presStyleLbl="parChTrans1D2" presStyleIdx="21" presStyleCnt="30"/>
      <dgm:spPr/>
    </dgm:pt>
    <dgm:pt modelId="{2766C6E8-5066-47B9-89C3-965ADCF5DA24}" type="pres">
      <dgm:prSet presAssocID="{1CB3DF85-3CCE-432D-8F97-29122EF1A6A7}" presName="childText" presStyleLbl="bgAcc1" presStyleIdx="21" presStyleCnt="30" custScaleX="300303">
        <dgm:presLayoutVars>
          <dgm:bulletEnabled val="1"/>
        </dgm:presLayoutVars>
      </dgm:prSet>
      <dgm:spPr/>
    </dgm:pt>
    <dgm:pt modelId="{6B046FA5-7DE1-4D12-B2DE-460FB7B2870F}" type="pres">
      <dgm:prSet presAssocID="{76C49677-4040-4EAE-AED5-B44531469B8F}" presName="Name13" presStyleLbl="parChTrans1D2" presStyleIdx="22" presStyleCnt="30"/>
      <dgm:spPr/>
    </dgm:pt>
    <dgm:pt modelId="{15D70782-B836-4CF7-97A1-F232DA4F4D58}" type="pres">
      <dgm:prSet presAssocID="{5F8A2308-0C30-41D5-A311-CC3B25C24265}" presName="childText" presStyleLbl="bgAcc1" presStyleIdx="22" presStyleCnt="30" custScaleX="300303">
        <dgm:presLayoutVars>
          <dgm:bulletEnabled val="1"/>
        </dgm:presLayoutVars>
      </dgm:prSet>
      <dgm:spPr/>
    </dgm:pt>
    <dgm:pt modelId="{553BB5A3-B090-45FA-8924-ACCC507ACE92}" type="pres">
      <dgm:prSet presAssocID="{4D176164-2A02-4B9B-BF5C-704E4FCCF9C1}" presName="Name13" presStyleLbl="parChTrans1D2" presStyleIdx="23" presStyleCnt="30"/>
      <dgm:spPr/>
    </dgm:pt>
    <dgm:pt modelId="{8BB5185E-F168-4CF0-BA45-A9471055C57B}" type="pres">
      <dgm:prSet presAssocID="{A0DEBF49-346A-472E-A329-EF86BBFB68EA}" presName="childText" presStyleLbl="bgAcc1" presStyleIdx="23" presStyleCnt="30" custScaleX="300303">
        <dgm:presLayoutVars>
          <dgm:bulletEnabled val="1"/>
        </dgm:presLayoutVars>
      </dgm:prSet>
      <dgm:spPr/>
    </dgm:pt>
    <dgm:pt modelId="{9C712BB7-0D49-4EA5-8190-A20B0E5FA277}" type="pres">
      <dgm:prSet presAssocID="{34BDDC05-178E-437C-8ED9-EB57189029C5}" presName="Name13" presStyleLbl="parChTrans1D2" presStyleIdx="24" presStyleCnt="30"/>
      <dgm:spPr/>
    </dgm:pt>
    <dgm:pt modelId="{8090CCDC-B628-4C73-B974-4076F446C102}" type="pres">
      <dgm:prSet presAssocID="{EFE902A7-7A5F-4CAF-9658-6DCA7D1F3994}" presName="childText" presStyleLbl="bgAcc1" presStyleIdx="24" presStyleCnt="30" custScaleX="300303">
        <dgm:presLayoutVars>
          <dgm:bulletEnabled val="1"/>
        </dgm:presLayoutVars>
      </dgm:prSet>
      <dgm:spPr/>
    </dgm:pt>
    <dgm:pt modelId="{F8629BD5-3EBC-4C48-AAFC-6BA15F236A21}" type="pres">
      <dgm:prSet presAssocID="{981DE575-891F-4779-A80E-50F0EEDEB373}" presName="root" presStyleCnt="0"/>
      <dgm:spPr/>
    </dgm:pt>
    <dgm:pt modelId="{D8760441-11D3-4C4D-B4CD-F38D6357D8D4}" type="pres">
      <dgm:prSet presAssocID="{981DE575-891F-4779-A80E-50F0EEDEB373}" presName="rootComposite" presStyleCnt="0"/>
      <dgm:spPr/>
    </dgm:pt>
    <dgm:pt modelId="{6D67F3D8-3D25-4D45-B700-190E180C4E1B}" type="pres">
      <dgm:prSet presAssocID="{981DE575-891F-4779-A80E-50F0EEDEB373}" presName="rootText" presStyleLbl="node1" presStyleIdx="4" presStyleCnt="5" custScaleX="255272" custScaleY="151201"/>
      <dgm:spPr/>
    </dgm:pt>
    <dgm:pt modelId="{85E4F714-3792-4FE0-B1DB-F0DB93E51054}" type="pres">
      <dgm:prSet presAssocID="{981DE575-891F-4779-A80E-50F0EEDEB373}" presName="rootConnector" presStyleLbl="node1" presStyleIdx="4" presStyleCnt="5"/>
      <dgm:spPr/>
    </dgm:pt>
    <dgm:pt modelId="{82BEB981-0DD7-43A4-80DF-C3CF4C2FE2E0}" type="pres">
      <dgm:prSet presAssocID="{981DE575-891F-4779-A80E-50F0EEDEB373}" presName="childShape" presStyleCnt="0"/>
      <dgm:spPr/>
    </dgm:pt>
    <dgm:pt modelId="{A978A081-0050-4BC6-8244-85DA56608DBB}" type="pres">
      <dgm:prSet presAssocID="{DA6F557D-82D3-4AC0-9F43-514BA5E765EB}" presName="Name13" presStyleLbl="parChTrans1D2" presStyleIdx="25" presStyleCnt="30"/>
      <dgm:spPr/>
    </dgm:pt>
    <dgm:pt modelId="{5CF5CA98-FA5F-4C1F-9847-9386340C3496}" type="pres">
      <dgm:prSet presAssocID="{916B0471-ECB1-4B96-BE91-6B40900960EE}" presName="childText" presStyleLbl="bgAcc1" presStyleIdx="25" presStyleCnt="30" custScaleX="300303">
        <dgm:presLayoutVars>
          <dgm:bulletEnabled val="1"/>
        </dgm:presLayoutVars>
      </dgm:prSet>
      <dgm:spPr/>
    </dgm:pt>
    <dgm:pt modelId="{9D29223D-4463-4B1A-939F-4006ED4A4AC1}" type="pres">
      <dgm:prSet presAssocID="{62E74E63-1676-44E1-B147-776AD3D421B7}" presName="Name13" presStyleLbl="parChTrans1D2" presStyleIdx="26" presStyleCnt="30"/>
      <dgm:spPr/>
    </dgm:pt>
    <dgm:pt modelId="{FBED6BF6-3285-4624-BB11-BD68F702A334}" type="pres">
      <dgm:prSet presAssocID="{3893FA70-8DFE-4030-A769-9242E40A4926}" presName="childText" presStyleLbl="bgAcc1" presStyleIdx="26" presStyleCnt="30" custScaleX="300303">
        <dgm:presLayoutVars>
          <dgm:bulletEnabled val="1"/>
        </dgm:presLayoutVars>
      </dgm:prSet>
      <dgm:spPr/>
    </dgm:pt>
    <dgm:pt modelId="{E65219C9-6ABF-4039-8FA5-A6F42A99B0BB}" type="pres">
      <dgm:prSet presAssocID="{A8494960-EA3E-48E0-9909-4AE169749932}" presName="Name13" presStyleLbl="parChTrans1D2" presStyleIdx="27" presStyleCnt="30"/>
      <dgm:spPr/>
    </dgm:pt>
    <dgm:pt modelId="{60F27483-5560-48B1-AB50-D2A749827352}" type="pres">
      <dgm:prSet presAssocID="{6CE4D3FC-E205-4877-91E1-07D18CEB54BB}" presName="childText" presStyleLbl="bgAcc1" presStyleIdx="27" presStyleCnt="30" custScaleX="300303">
        <dgm:presLayoutVars>
          <dgm:bulletEnabled val="1"/>
        </dgm:presLayoutVars>
      </dgm:prSet>
      <dgm:spPr/>
    </dgm:pt>
    <dgm:pt modelId="{4436804C-0802-4BED-AF37-D9069F91A185}" type="pres">
      <dgm:prSet presAssocID="{5F0A3744-E702-4A17-8597-7AA077B9FCEE}" presName="Name13" presStyleLbl="parChTrans1D2" presStyleIdx="28" presStyleCnt="30"/>
      <dgm:spPr/>
    </dgm:pt>
    <dgm:pt modelId="{29F9F7B1-BEE9-4659-B79A-B48030BD56F2}" type="pres">
      <dgm:prSet presAssocID="{40C37F9A-7B0D-492D-9EFF-2CC27CC09789}" presName="childText" presStyleLbl="bgAcc1" presStyleIdx="28" presStyleCnt="30" custScaleX="300303">
        <dgm:presLayoutVars>
          <dgm:bulletEnabled val="1"/>
        </dgm:presLayoutVars>
      </dgm:prSet>
      <dgm:spPr/>
    </dgm:pt>
    <dgm:pt modelId="{19A2F7C7-0B63-481E-B1B8-F27395626569}" type="pres">
      <dgm:prSet presAssocID="{6321587B-2251-4FA4-B9DA-90FD16707608}" presName="Name13" presStyleLbl="parChTrans1D2" presStyleIdx="29" presStyleCnt="30"/>
      <dgm:spPr/>
    </dgm:pt>
    <dgm:pt modelId="{3BBBA7E0-C4A8-4E27-ABD9-6C7F4AFE784E}" type="pres">
      <dgm:prSet presAssocID="{B2ADA22C-CC29-42C0-8538-484344544218}" presName="childText" presStyleLbl="bgAcc1" presStyleIdx="29" presStyleCnt="30" custScaleX="300303">
        <dgm:presLayoutVars>
          <dgm:bulletEnabled val="1"/>
        </dgm:presLayoutVars>
      </dgm:prSet>
      <dgm:spPr/>
    </dgm:pt>
  </dgm:ptLst>
  <dgm:cxnLst>
    <dgm:cxn modelId="{A5D6FC00-3B84-4965-B320-10E72B8D3A19}" type="presOf" srcId="{B39D1701-1E59-43E9-85A3-9D6E83D98888}" destId="{F43444C6-560A-4D2D-9A94-937FD894C93E}" srcOrd="0" destOrd="0" presId="urn:microsoft.com/office/officeart/2005/8/layout/hierarchy3"/>
    <dgm:cxn modelId="{FF58E508-E700-4432-B966-24CBF7BBDB70}" type="presOf" srcId="{5EC2735F-32EE-4395-9289-80EC1272FCCB}" destId="{B923D454-4D81-4020-824C-28FF3097381C}" srcOrd="0" destOrd="0" presId="urn:microsoft.com/office/officeart/2005/8/layout/hierarchy3"/>
    <dgm:cxn modelId="{486D680E-2F85-4A80-A7EB-CD394747D440}" type="presOf" srcId="{1CB3DF85-3CCE-432D-8F97-29122EF1A6A7}" destId="{2766C6E8-5066-47B9-89C3-965ADCF5DA24}" srcOrd="0" destOrd="0" presId="urn:microsoft.com/office/officeart/2005/8/layout/hierarchy3"/>
    <dgm:cxn modelId="{01B51F10-1B65-4F93-BE32-D33F384784CC}" srcId="{60D42176-B5EC-462F-A49C-805DFA1FF0A9}" destId="{1CB3DF85-3CCE-432D-8F97-29122EF1A6A7}" srcOrd="1" destOrd="0" parTransId="{4C0E4C23-BB6A-4EBA-9330-676D943F1161}" sibTransId="{4BD38496-DAE5-4694-B5D7-85F750A72AC4}"/>
    <dgm:cxn modelId="{3C96C010-0DD2-4432-9D70-57A13B4C6BA4}" srcId="{B39D1701-1E59-43E9-85A3-9D6E83D98888}" destId="{BCDC02AD-1057-4955-9A4E-C71E0E336E86}" srcOrd="1" destOrd="0" parTransId="{3A17677B-566D-4198-A23A-C7CDEDDE7A22}" sibTransId="{16CE5DEC-BC0B-4FC9-BDD7-520BBB48918A}"/>
    <dgm:cxn modelId="{AD081613-819C-4B59-9DD3-5B7AF6845894}" type="presOf" srcId="{42298260-1522-4932-B0A8-573C02CFCD53}" destId="{FCB02DA6-A4DE-4FD5-A99A-3B2C2AC44B3D}" srcOrd="0" destOrd="0" presId="urn:microsoft.com/office/officeart/2005/8/layout/hierarchy3"/>
    <dgm:cxn modelId="{EA5DCB13-433C-436F-A267-5F977D9F8787}" type="presOf" srcId="{BCDC02AD-1057-4955-9A4E-C71E0E336E86}" destId="{12D1126F-F044-4FEC-A191-CDD636500143}" srcOrd="0" destOrd="0" presId="urn:microsoft.com/office/officeart/2005/8/layout/hierarchy3"/>
    <dgm:cxn modelId="{71ACDA14-0EE9-400E-A10D-CA5766941C19}" srcId="{0AD607E0-162F-40E4-B3A2-CA30A1E10B7E}" destId="{50EF01B2-63E9-4CCB-B806-27773B32A418}" srcOrd="2" destOrd="0" parTransId="{932EE39B-F98E-49E1-874D-BAABDBE439E7}" sibTransId="{5545D937-B9AB-4F07-87F7-0C9A8168F480}"/>
    <dgm:cxn modelId="{948F4516-3EDE-4B5A-987F-9684C219F27B}" type="presOf" srcId="{981DE575-891F-4779-A80E-50F0EEDEB373}" destId="{85E4F714-3792-4FE0-B1DB-F0DB93E51054}" srcOrd="1" destOrd="0" presId="urn:microsoft.com/office/officeart/2005/8/layout/hierarchy3"/>
    <dgm:cxn modelId="{8B53C416-D308-4D00-8488-7EA2E3A991F9}" srcId="{D2BA2B12-318D-4358-94A9-777AFD9BEA68}" destId="{8F51F2FF-B39E-43DA-8CD6-F43752862275}" srcOrd="5" destOrd="0" parTransId="{2F21F213-A3BF-42FD-9966-6FA93A91F993}" sibTransId="{668508C5-36FD-4914-90D5-142A301988A9}"/>
    <dgm:cxn modelId="{59D58917-5FAD-42B0-915B-50EFC65877BC}" type="presOf" srcId="{34BDDC05-178E-437C-8ED9-EB57189029C5}" destId="{9C712BB7-0D49-4EA5-8190-A20B0E5FA277}" srcOrd="0" destOrd="0" presId="urn:microsoft.com/office/officeart/2005/8/layout/hierarchy3"/>
    <dgm:cxn modelId="{067A8B18-16D3-4D2B-A1B1-1D1969874186}" type="presOf" srcId="{50EF01B2-63E9-4CCB-B806-27773B32A418}" destId="{FF39128D-7980-4083-8E54-E8C66BFC219A}" srcOrd="0" destOrd="0" presId="urn:microsoft.com/office/officeart/2005/8/layout/hierarchy3"/>
    <dgm:cxn modelId="{52930121-76FB-445C-A119-7E95D3ADA89D}" srcId="{BCDC02AD-1057-4955-9A4E-C71E0E336E86}" destId="{1EF12FB3-DBAA-4488-BE5C-EA024F87ED8C}" srcOrd="2" destOrd="0" parTransId="{4B36FC1A-D3C9-486F-93BE-AB463F2FBF6A}" sibTransId="{3C3DA88B-D23D-4735-94F0-5781854EF7AA}"/>
    <dgm:cxn modelId="{5FB53821-1C80-4457-9D8F-B9B866D14851}" type="presOf" srcId="{0AD607E0-162F-40E4-B3A2-CA30A1E10B7E}" destId="{FD3B7D6A-127D-4D77-BB2C-3BA9AFFB7B3B}" srcOrd="1" destOrd="0" presId="urn:microsoft.com/office/officeart/2005/8/layout/hierarchy3"/>
    <dgm:cxn modelId="{C7620922-ECDA-40A3-80FD-890ED5BB78F0}" type="presOf" srcId="{62E74E63-1676-44E1-B147-776AD3D421B7}" destId="{9D29223D-4463-4B1A-939F-4006ED4A4AC1}" srcOrd="0" destOrd="0" presId="urn:microsoft.com/office/officeart/2005/8/layout/hierarchy3"/>
    <dgm:cxn modelId="{6C3D0B23-AC36-4751-883E-89E76F521EC4}" srcId="{D2BA2B12-318D-4358-94A9-777AFD9BEA68}" destId="{9C30D336-3C45-41F5-A7D9-650C29DC66B8}" srcOrd="6" destOrd="0" parTransId="{8A6BABDB-1781-4F0B-9373-EA754E1705BE}" sibTransId="{5B59FF52-FB5F-4643-B07A-C6231F7B9489}"/>
    <dgm:cxn modelId="{2EDFB12C-7CA3-41C5-BF88-A9AC86A6481A}" type="presOf" srcId="{74FBC27C-806E-45D1-BC82-17AA2D8D0F32}" destId="{65DC6756-4D7B-4444-9B5F-67B1B2FE1B25}" srcOrd="0" destOrd="0" presId="urn:microsoft.com/office/officeart/2005/8/layout/hierarchy3"/>
    <dgm:cxn modelId="{EECA3D30-534F-4256-A782-A6C466283DB2}" srcId="{60D42176-B5EC-462F-A49C-805DFA1FF0A9}" destId="{A0DEBF49-346A-472E-A329-EF86BBFB68EA}" srcOrd="3" destOrd="0" parTransId="{4D176164-2A02-4B9B-BF5C-704E4FCCF9C1}" sibTransId="{73D669D1-E040-4B3B-BE86-FBA11E38C86E}"/>
    <dgm:cxn modelId="{C3412931-D7C0-4680-8A3D-1880E29EC485}" type="presOf" srcId="{8F51F2FF-B39E-43DA-8CD6-F43752862275}" destId="{94F87380-4A5A-4709-835D-004FABC4D53A}" srcOrd="0" destOrd="0" presId="urn:microsoft.com/office/officeart/2005/8/layout/hierarchy3"/>
    <dgm:cxn modelId="{BE404232-7AC2-4578-AE8C-184BF20361CA}" type="presOf" srcId="{E2B5B9A7-B106-4DF2-96D3-A4FCC5A51824}" destId="{634271F2-A2D1-4204-B660-1617D8921CCB}" srcOrd="0" destOrd="0" presId="urn:microsoft.com/office/officeart/2005/8/layout/hierarchy3"/>
    <dgm:cxn modelId="{2F6DFF32-2857-4CF6-834F-A895283859A5}" type="presOf" srcId="{683C1EF2-D028-412C-A003-41159C074487}" destId="{8BBE493F-5CC8-4C16-BBD2-AA4EE02894E5}" srcOrd="0" destOrd="0" presId="urn:microsoft.com/office/officeart/2005/8/layout/hierarchy3"/>
    <dgm:cxn modelId="{1D7AB037-8604-41EB-9AAB-7C1B7F5F29A5}" srcId="{0AD607E0-162F-40E4-B3A2-CA30A1E10B7E}" destId="{4D137038-B9C7-4CD0-BE32-109AC2EEE7BD}" srcOrd="3" destOrd="0" parTransId="{CD138404-4045-475D-AF50-B5863E86036B}" sibTransId="{CA422764-79A5-49AC-9A66-8F1A095601A1}"/>
    <dgm:cxn modelId="{3D89B138-17EA-41B5-9475-283FC295F69A}" type="presOf" srcId="{BCDC02AD-1057-4955-9A4E-C71E0E336E86}" destId="{EBCBD29D-6530-4EDD-87A6-66F3986326D7}" srcOrd="1" destOrd="0" presId="urn:microsoft.com/office/officeart/2005/8/layout/hierarchy3"/>
    <dgm:cxn modelId="{DB39283A-07CD-4615-B21F-CED6A28712FD}" srcId="{60D42176-B5EC-462F-A49C-805DFA1FF0A9}" destId="{5F8A2308-0C30-41D5-A311-CC3B25C24265}" srcOrd="2" destOrd="0" parTransId="{76C49677-4040-4EAE-AED5-B44531469B8F}" sibTransId="{96D2CC92-0C04-43E2-95C9-7ADB7BB8D284}"/>
    <dgm:cxn modelId="{77F7943C-EDDB-4642-9322-CC0DF966038E}" type="presOf" srcId="{0526B7CE-9F06-43A8-BAB7-EA1FF6091568}" destId="{D23BE7C7-B4A4-435A-87F4-FD5F36A161FF}" srcOrd="0" destOrd="0" presId="urn:microsoft.com/office/officeart/2005/8/layout/hierarchy3"/>
    <dgm:cxn modelId="{3001783D-D552-4627-AB74-39EE1571D54D}" type="presOf" srcId="{04B9474B-0DE3-4020-8991-3FC6735182F6}" destId="{7EB38FF2-756D-4C30-A417-436D26430F41}" srcOrd="0" destOrd="0" presId="urn:microsoft.com/office/officeart/2005/8/layout/hierarchy3"/>
    <dgm:cxn modelId="{60D0BE3D-120D-484D-A376-4C55BADE5556}" type="presOf" srcId="{6321587B-2251-4FA4-B9DA-90FD16707608}" destId="{19A2F7C7-0B63-481E-B1B8-F27395626569}" srcOrd="0" destOrd="0" presId="urn:microsoft.com/office/officeart/2005/8/layout/hierarchy3"/>
    <dgm:cxn modelId="{8FE02A3E-E3DB-40EE-A9D2-0E95417689D2}" type="presOf" srcId="{5F8A2308-0C30-41D5-A311-CC3B25C24265}" destId="{15D70782-B836-4CF7-97A1-F232DA4F4D58}" srcOrd="0" destOrd="0" presId="urn:microsoft.com/office/officeart/2005/8/layout/hierarchy3"/>
    <dgm:cxn modelId="{7E6DDC3F-B63A-4942-B0F6-2D1E84E6ADD6}" type="presOf" srcId="{4B36FC1A-D3C9-486F-93BE-AB463F2FBF6A}" destId="{9E4E1DE3-8C38-4990-82EA-A15C9D936BBE}" srcOrd="0" destOrd="0" presId="urn:microsoft.com/office/officeart/2005/8/layout/hierarchy3"/>
    <dgm:cxn modelId="{1D887B47-3F9C-4405-8A8B-5D40377B1759}" type="presOf" srcId="{76C49677-4040-4EAE-AED5-B44531469B8F}" destId="{6B046FA5-7DE1-4D12-B2DE-460FB7B2870F}" srcOrd="0" destOrd="0" presId="urn:microsoft.com/office/officeart/2005/8/layout/hierarchy3"/>
    <dgm:cxn modelId="{0F0D7E47-15A6-4636-9F46-C93FB1C3242E}" srcId="{D2BA2B12-318D-4358-94A9-777AFD9BEA68}" destId="{4C38C383-9714-43D7-BF45-57F634EC90E8}" srcOrd="7" destOrd="0" parTransId="{0A2E4F3B-52EC-4741-A081-F39CCD9127EF}" sibTransId="{79B8C91B-BB52-45A7-B32F-32ABB0A21B46}"/>
    <dgm:cxn modelId="{2F13EF4A-1051-4A92-A3BB-01978D07D821}" type="presOf" srcId="{0AD607E0-162F-40E4-B3A2-CA30A1E10B7E}" destId="{1DBB725A-3D00-48C8-83F0-8741127E149D}" srcOrd="0" destOrd="0" presId="urn:microsoft.com/office/officeart/2005/8/layout/hierarchy3"/>
    <dgm:cxn modelId="{E816DB4B-BA3E-4173-9E8B-2ADD89E7115C}" type="presOf" srcId="{EFE902A7-7A5F-4CAF-9658-6DCA7D1F3994}" destId="{8090CCDC-B628-4C73-B974-4076F446C102}" srcOrd="0" destOrd="0" presId="urn:microsoft.com/office/officeart/2005/8/layout/hierarchy3"/>
    <dgm:cxn modelId="{FCDA1E4E-6A6E-4980-BFA5-EF3579906E60}" srcId="{B39D1701-1E59-43E9-85A3-9D6E83D98888}" destId="{D2BA2B12-318D-4358-94A9-777AFD9BEA68}" srcOrd="2" destOrd="0" parTransId="{9F8AA1F6-DFFA-4CEF-8547-B69F18AADD74}" sibTransId="{78CFA68D-569A-44EC-9E3E-9F8F3B46C9F8}"/>
    <dgm:cxn modelId="{C4C8754F-E5EB-48F0-9E18-0BE44F7641DD}" type="presOf" srcId="{40C37F9A-7B0D-492D-9EFF-2CC27CC09789}" destId="{29F9F7B1-BEE9-4659-B79A-B48030BD56F2}" srcOrd="0" destOrd="0" presId="urn:microsoft.com/office/officeart/2005/8/layout/hierarchy3"/>
    <dgm:cxn modelId="{3A596355-D153-42EF-9B5F-2DE8EE167021}" srcId="{B39D1701-1E59-43E9-85A3-9D6E83D98888}" destId="{60D42176-B5EC-462F-A49C-805DFA1FF0A9}" srcOrd="3" destOrd="0" parTransId="{6672196C-465B-456E-AC14-6751408813AF}" sibTransId="{9555440F-5F5C-421B-A430-35B4A3EABAB7}"/>
    <dgm:cxn modelId="{05B16B56-2CB8-4768-9140-7FCA8F79432D}" type="presOf" srcId="{1EF12FB3-DBAA-4488-BE5C-EA024F87ED8C}" destId="{08A680AD-4462-4256-AE98-6E969DF92488}" srcOrd="0" destOrd="0" presId="urn:microsoft.com/office/officeart/2005/8/layout/hierarchy3"/>
    <dgm:cxn modelId="{3F37E856-422C-4FE8-8E9E-A61FE1C155A5}" srcId="{D2BA2B12-318D-4358-94A9-777AFD9BEA68}" destId="{42298260-1522-4932-B0A8-573C02CFCD53}" srcOrd="8" destOrd="0" parTransId="{4CD472AC-06CC-429C-887F-10BD3A86E94A}" sibTransId="{7084E2E1-2EE9-4399-96D3-000293C27805}"/>
    <dgm:cxn modelId="{CC6BB357-06FE-4C12-8D1B-84F8B3DA98E7}" type="presOf" srcId="{6CE4D3FC-E205-4877-91E1-07D18CEB54BB}" destId="{60F27483-5560-48B1-AB50-D2A749827352}" srcOrd="0" destOrd="0" presId="urn:microsoft.com/office/officeart/2005/8/layout/hierarchy3"/>
    <dgm:cxn modelId="{8A404D5C-A59E-4081-A5C3-0403868EA6A1}" type="presOf" srcId="{916B0471-ECB1-4B96-BE91-6B40900960EE}" destId="{5CF5CA98-FA5F-4C1F-9847-9386340C3496}" srcOrd="0" destOrd="0" presId="urn:microsoft.com/office/officeart/2005/8/layout/hierarchy3"/>
    <dgm:cxn modelId="{CF61D25D-30C6-4E7C-9DEB-DA6344B5596A}" srcId="{D2BA2B12-318D-4358-94A9-777AFD9BEA68}" destId="{B9D75E0E-6922-4DA6-83AA-C11CCD107095}" srcOrd="2" destOrd="0" parTransId="{410E67EA-0B91-47D5-A541-36B89BF97D69}" sibTransId="{7099E7B5-8C6E-4C3C-B05A-5798DFD69EA0}"/>
    <dgm:cxn modelId="{DF11B062-56DB-40B2-9E04-46342AC2534C}" type="presOf" srcId="{F2FED24D-DCDF-4F58-8330-22DDC8DB0CD7}" destId="{647437E2-5D5A-45E8-B2AB-BE4058E8A1F4}" srcOrd="0" destOrd="0" presId="urn:microsoft.com/office/officeart/2005/8/layout/hierarchy3"/>
    <dgm:cxn modelId="{9AB29169-45D0-4247-A06B-C423FE9F39A9}" srcId="{BCDC02AD-1057-4955-9A4E-C71E0E336E86}" destId="{5A1B5F4E-5A9F-4398-BE40-74D84846C67D}" srcOrd="6" destOrd="0" parTransId="{CAB41AAA-C381-4140-908F-A9B74EC91AD9}" sibTransId="{E71C7DDF-055B-4E84-A95B-7ACA30533A81}"/>
    <dgm:cxn modelId="{C632B26D-DE9A-4C4D-8597-07A9FFE976B3}" type="presOf" srcId="{4C3A2EC1-70EC-4C39-AD91-C6F10F6903E4}" destId="{36047BAB-FD74-4934-8EC9-58D790FF5EE0}" srcOrd="0" destOrd="0" presId="urn:microsoft.com/office/officeart/2005/8/layout/hierarchy3"/>
    <dgm:cxn modelId="{541A946E-EB08-4AFC-AFD7-D8D57F0B5700}" type="presOf" srcId="{13F6DB5B-5735-46C2-B624-16C384BCDDD4}" destId="{4574AA90-CE49-46B8-A3D5-600D692577EE}" srcOrd="0" destOrd="0" presId="urn:microsoft.com/office/officeart/2005/8/layout/hierarchy3"/>
    <dgm:cxn modelId="{DFEA816F-BA08-4FDD-AAC0-AD3790A19130}" type="presOf" srcId="{A8494960-EA3E-48E0-9909-4AE169749932}" destId="{E65219C9-6ABF-4039-8FA5-A6F42A99B0BB}" srcOrd="0" destOrd="0" presId="urn:microsoft.com/office/officeart/2005/8/layout/hierarchy3"/>
    <dgm:cxn modelId="{7B844D75-EB49-4B9E-83F5-C23B24083E2B}" type="presOf" srcId="{9C30D336-3C45-41F5-A7D9-650C29DC66B8}" destId="{3F874FE9-FD5C-4764-9A3F-E3EB3D762062}" srcOrd="0" destOrd="0" presId="urn:microsoft.com/office/officeart/2005/8/layout/hierarchy3"/>
    <dgm:cxn modelId="{01B26E75-37C0-44E4-8FD8-FD1BD708FC43}" srcId="{D2BA2B12-318D-4358-94A9-777AFD9BEA68}" destId="{4C3A2EC1-70EC-4C39-AD91-C6F10F6903E4}" srcOrd="1" destOrd="0" parTransId="{875B0ED4-E783-4367-8C04-1AC0697725D1}" sibTransId="{53775FC3-8A4F-4999-9339-1D7273AEF035}"/>
    <dgm:cxn modelId="{5837E184-628A-466C-87CD-12FC1B84E7DB}" srcId="{BCDC02AD-1057-4955-9A4E-C71E0E336E86}" destId="{9F053164-D350-4235-B865-24DDB0D8EBC9}" srcOrd="1" destOrd="0" parTransId="{F2FED24D-DCDF-4F58-8330-22DDC8DB0CD7}" sibTransId="{8BA4ACCE-9F16-44A9-9669-23752CC7F7C8}"/>
    <dgm:cxn modelId="{07D52D85-E686-4434-B6CE-5380AA8FC278}" type="presOf" srcId="{864290A5-5BA5-4C7F-B405-4729EEBD6B6B}" destId="{1BA601D0-9099-40D8-9C19-EBE5D72E8DF5}" srcOrd="0" destOrd="0" presId="urn:microsoft.com/office/officeart/2005/8/layout/hierarchy3"/>
    <dgm:cxn modelId="{1E077F85-56C4-4E91-9F07-8E67263F0ADD}" type="presOf" srcId="{C4EC2BD6-362C-40AE-B544-09DAEE30BDA5}" destId="{464F1B49-BB19-4913-9D27-47685F8CF750}" srcOrd="0" destOrd="0" presId="urn:microsoft.com/office/officeart/2005/8/layout/hierarchy3"/>
    <dgm:cxn modelId="{6400C68B-E68C-49B5-9B1C-1E04005ED7D3}" srcId="{981DE575-891F-4779-A80E-50F0EEDEB373}" destId="{B2ADA22C-CC29-42C0-8538-484344544218}" srcOrd="4" destOrd="0" parTransId="{6321587B-2251-4FA4-B9DA-90FD16707608}" sibTransId="{04BB381D-DF63-4CD3-9CC6-B7B5A6A04634}"/>
    <dgm:cxn modelId="{74EA3D8E-4AB0-4953-9E16-04930CF84CE7}" type="presOf" srcId="{D2BA2B12-318D-4358-94A9-777AFD9BEA68}" destId="{49DE2518-2A73-4138-8974-6E85EFFFF171}" srcOrd="1" destOrd="0" presId="urn:microsoft.com/office/officeart/2005/8/layout/hierarchy3"/>
    <dgm:cxn modelId="{00506390-60AE-4A28-8A0D-FACEE789B09B}" type="presOf" srcId="{4C38C383-9714-43D7-BF45-57F634EC90E8}" destId="{F32961E8-171F-4939-AAC8-B9A451D5140A}" srcOrd="0" destOrd="0" presId="urn:microsoft.com/office/officeart/2005/8/layout/hierarchy3"/>
    <dgm:cxn modelId="{62647B90-C141-4F10-AAA7-008C4C69266E}" srcId="{981DE575-891F-4779-A80E-50F0EEDEB373}" destId="{3893FA70-8DFE-4030-A769-9242E40A4926}" srcOrd="1" destOrd="0" parTransId="{62E74E63-1676-44E1-B147-776AD3D421B7}" sibTransId="{7356DBCF-D5DF-4F7F-956A-740AF821B076}"/>
    <dgm:cxn modelId="{CE43F394-85C5-4098-AD71-48C0F3AED500}" type="presOf" srcId="{47460C77-1168-4D62-B47A-E3D5C136FF90}" destId="{77628C85-01C6-4DD9-AFAD-CD70D9F94381}" srcOrd="0" destOrd="0" presId="urn:microsoft.com/office/officeart/2005/8/layout/hierarchy3"/>
    <dgm:cxn modelId="{C3895E98-7E6D-417E-9034-3E5EF4D76499}" type="presOf" srcId="{F56FFDF8-85AC-4F56-B64B-3EE013A5E12B}" destId="{13FBE748-81AA-45A4-BE7F-8F2BCAA5A25F}" srcOrd="0" destOrd="0" presId="urn:microsoft.com/office/officeart/2005/8/layout/hierarchy3"/>
    <dgm:cxn modelId="{6F07329A-8707-4E10-B918-2DFD0F7EA069}" type="presOf" srcId="{213585A8-030B-49D4-9F5E-CA6EAAF9759C}" destId="{E9405FF9-9A13-419B-9308-614790517D8C}" srcOrd="0" destOrd="0" presId="urn:microsoft.com/office/officeart/2005/8/layout/hierarchy3"/>
    <dgm:cxn modelId="{3FCFF39A-D0A2-4788-B0F6-BFE217F4AAAD}" type="presOf" srcId="{981DE575-891F-4779-A80E-50F0EEDEB373}" destId="{6D67F3D8-3D25-4D45-B700-190E180C4E1B}" srcOrd="0" destOrd="0" presId="urn:microsoft.com/office/officeart/2005/8/layout/hierarchy3"/>
    <dgm:cxn modelId="{20ABA49B-E731-4F6B-9BBE-4D04E276169D}" type="presOf" srcId="{0A2E4F3B-52EC-4741-A081-F39CCD9127EF}" destId="{23FAF52F-B330-4A10-B7B1-12E1AF8889AF}" srcOrd="0" destOrd="0" presId="urn:microsoft.com/office/officeart/2005/8/layout/hierarchy3"/>
    <dgm:cxn modelId="{AAF6139F-DBA3-4562-B76F-0914A24A9136}" type="presOf" srcId="{5A1B5F4E-5A9F-4398-BE40-74D84846C67D}" destId="{3698893E-E07C-496D-B613-3E7A42715700}" srcOrd="0" destOrd="0" presId="urn:microsoft.com/office/officeart/2005/8/layout/hierarchy3"/>
    <dgm:cxn modelId="{84092A9F-633A-48E7-9FEE-9C9711B95414}" srcId="{60D42176-B5EC-462F-A49C-805DFA1FF0A9}" destId="{10CD4B3C-BB06-468D-AE7A-A326A234D56E}" srcOrd="0" destOrd="0" parTransId="{13F6DB5B-5735-46C2-B624-16C384BCDDD4}" sibTransId="{AE1EEAFA-C9B6-41DD-8A2C-F4287498DFB8}"/>
    <dgm:cxn modelId="{6CBBD99F-90BB-4290-968C-6F1E73A48521}" type="presOf" srcId="{CA643E4A-7B75-4255-BED5-353EF82BA8D6}" destId="{368A94F5-EB5F-4DEC-9B52-C628958B3818}" srcOrd="0" destOrd="0" presId="urn:microsoft.com/office/officeart/2005/8/layout/hierarchy3"/>
    <dgm:cxn modelId="{3F6CFD9F-3EB9-4FA9-8BA8-379BCFE8E10A}" srcId="{BCDC02AD-1057-4955-9A4E-C71E0E336E86}" destId="{ACE229B5-4145-420A-96C2-EAAEC67B60D4}" srcOrd="5" destOrd="0" parTransId="{7FBBFB9E-FBD6-4E83-B0F4-071BA7B27B66}" sibTransId="{CD205E92-B581-432D-82D8-0B029D0CF57D}"/>
    <dgm:cxn modelId="{5950ECA0-4CCA-44FC-AD55-7CA63A439596}" type="presOf" srcId="{8A6BABDB-1781-4F0B-9373-EA754E1705BE}" destId="{3B548795-DC6E-4AD9-B91F-9591FCEFDF7A}" srcOrd="0" destOrd="0" presId="urn:microsoft.com/office/officeart/2005/8/layout/hierarchy3"/>
    <dgm:cxn modelId="{C1C001A3-9054-46B7-8304-059AE20BBF25}" type="presOf" srcId="{4D137038-B9C7-4CD0-BE32-109AC2EEE7BD}" destId="{001F25B5-77CF-4F42-865F-5C93D39D74FA}" srcOrd="0" destOrd="0" presId="urn:microsoft.com/office/officeart/2005/8/layout/hierarchy3"/>
    <dgm:cxn modelId="{0CFC2FA4-BFB6-437E-946B-833B320D7292}" type="presOf" srcId="{DB84F1F5-894D-4EA8-9100-3AFB6CFDF179}" destId="{1F84E47A-9B02-4FF5-A8EB-4A2F78D0F4BE}" srcOrd="0" destOrd="0" presId="urn:microsoft.com/office/officeart/2005/8/layout/hierarchy3"/>
    <dgm:cxn modelId="{06B2B6A5-86DB-434A-89EA-1E1775DC59DC}" type="presOf" srcId="{9F053164-D350-4235-B865-24DDB0D8EBC9}" destId="{02AEB49A-40BA-4730-97CA-57F9C6536B5D}" srcOrd="0" destOrd="0" presId="urn:microsoft.com/office/officeart/2005/8/layout/hierarchy3"/>
    <dgm:cxn modelId="{BB7904AD-46D4-4931-A5A5-6151346D6FA4}" type="presOf" srcId="{932EE39B-F98E-49E1-874D-BAABDBE439E7}" destId="{8D4F3252-841D-4A18-887D-9A411EC8FD82}" srcOrd="0" destOrd="0" presId="urn:microsoft.com/office/officeart/2005/8/layout/hierarchy3"/>
    <dgm:cxn modelId="{712A1EAE-D319-4005-A013-3FB2FC7BEE5E}" type="presOf" srcId="{2F21F213-A3BF-42FD-9966-6FA93A91F993}" destId="{CE884F2A-DE29-44DC-B798-2214612D715E}" srcOrd="0" destOrd="0" presId="urn:microsoft.com/office/officeart/2005/8/layout/hierarchy3"/>
    <dgm:cxn modelId="{C9C543AF-E94B-47C9-9FC7-DE0DBDB900A8}" srcId="{B39D1701-1E59-43E9-85A3-9D6E83D98888}" destId="{0AD607E0-162F-40E4-B3A2-CA30A1E10B7E}" srcOrd="0" destOrd="0" parTransId="{C740FFED-7D1C-47FE-8AAE-92E2B33F01DF}" sibTransId="{89DD05DE-4F5D-4E4A-BD73-2B2F83375E6D}"/>
    <dgm:cxn modelId="{52A1F5B1-E21E-467E-B5BC-DFB59EBC0FDC}" type="presOf" srcId="{ACE229B5-4145-420A-96C2-EAAEC67B60D4}" destId="{81EECF1A-E566-4370-AE1F-070FBC5D870D}" srcOrd="0" destOrd="0" presId="urn:microsoft.com/office/officeart/2005/8/layout/hierarchy3"/>
    <dgm:cxn modelId="{CF2FF8B4-9E10-4F9C-9ECC-EEA59C305A7C}" type="presOf" srcId="{D2BA2B12-318D-4358-94A9-777AFD9BEA68}" destId="{1EE12186-D6E1-4EE5-9326-DF3F73B355DD}" srcOrd="0" destOrd="0" presId="urn:microsoft.com/office/officeart/2005/8/layout/hierarchy3"/>
    <dgm:cxn modelId="{49026CB5-0C6F-4232-BFF8-0109CAB57A1E}" type="presOf" srcId="{A0DEBF49-346A-472E-A329-EF86BBFB68EA}" destId="{8BB5185E-F168-4CF0-BA45-A9471055C57B}" srcOrd="0" destOrd="0" presId="urn:microsoft.com/office/officeart/2005/8/layout/hierarchy3"/>
    <dgm:cxn modelId="{95E16BB6-406C-4FBF-A492-8AB82F683CC8}" type="presOf" srcId="{CAB41AAA-C381-4140-908F-A9B74EC91AD9}" destId="{ECBE077F-D64D-4A59-B932-0C98F6E424D8}" srcOrd="0" destOrd="0" presId="urn:microsoft.com/office/officeart/2005/8/layout/hierarchy3"/>
    <dgm:cxn modelId="{16BBC9B8-4D36-499A-8E0A-E805F2624B4C}" type="presOf" srcId="{9BA24F66-2E99-48FA-A543-208054E28EF4}" destId="{82A946C0-5DEB-4BB1-8103-57A80E8DC44E}" srcOrd="0" destOrd="0" presId="urn:microsoft.com/office/officeart/2005/8/layout/hierarchy3"/>
    <dgm:cxn modelId="{13CE18BD-7674-45C1-B49A-5F0F2E73E3F0}" srcId="{D2BA2B12-318D-4358-94A9-777AFD9BEA68}" destId="{F56FFDF8-85AC-4F56-B64B-3EE013A5E12B}" srcOrd="4" destOrd="0" parTransId="{213585A8-030B-49D4-9F5E-CA6EAAF9759C}" sibTransId="{ED2DF689-DA4B-4E1C-A217-4169C6EE970B}"/>
    <dgm:cxn modelId="{A743F6C1-3B41-4146-BEE4-94E4DE11E0F7}" srcId="{981DE575-891F-4779-A80E-50F0EEDEB373}" destId="{40C37F9A-7B0D-492D-9EFF-2CC27CC09789}" srcOrd="3" destOrd="0" parTransId="{5F0A3744-E702-4A17-8597-7AA077B9FCEE}" sibTransId="{DEF31227-3FCC-460E-9DCE-1F22671DC590}"/>
    <dgm:cxn modelId="{A2C369C2-224A-449B-83B2-5F1CEBA036D5}" srcId="{D2BA2B12-318D-4358-94A9-777AFD9BEA68}" destId="{74FBC27C-806E-45D1-BC82-17AA2D8D0F32}" srcOrd="0" destOrd="0" parTransId="{CA643E4A-7B75-4255-BED5-353EF82BA8D6}" sibTransId="{2F2B27D8-34AC-4984-849B-D2FB48CC02EF}"/>
    <dgm:cxn modelId="{ABE2A6C8-32A6-400D-89BF-9ABD58129A25}" type="presOf" srcId="{60D42176-B5EC-462F-A49C-805DFA1FF0A9}" destId="{7C1F65DB-D6C0-42EE-85E0-335A4E1353BD}" srcOrd="1" destOrd="0" presId="urn:microsoft.com/office/officeart/2005/8/layout/hierarchy3"/>
    <dgm:cxn modelId="{C580ABCE-5F80-4B0C-A581-819120DE9B19}" srcId="{981DE575-891F-4779-A80E-50F0EEDEB373}" destId="{6CE4D3FC-E205-4877-91E1-07D18CEB54BB}" srcOrd="2" destOrd="0" parTransId="{A8494960-EA3E-48E0-9909-4AE169749932}" sibTransId="{552708FC-6C4F-4755-8734-27565634C45B}"/>
    <dgm:cxn modelId="{B92EB8D1-DAC2-43B9-9753-5A5C966C5596}" type="presOf" srcId="{4C0E4C23-BB6A-4EBA-9330-676D943F1161}" destId="{3D05F72E-CC1A-45FF-979A-01A3C8456956}" srcOrd="0" destOrd="0" presId="urn:microsoft.com/office/officeart/2005/8/layout/hierarchy3"/>
    <dgm:cxn modelId="{43FA7CD2-23FA-46B0-B9DF-C150B5B80133}" type="presOf" srcId="{10CD4B3C-BB06-468D-AE7A-A326A234D56E}" destId="{4B658EA6-74D6-4683-A928-CD5A2DD2133B}" srcOrd="0" destOrd="0" presId="urn:microsoft.com/office/officeart/2005/8/layout/hierarchy3"/>
    <dgm:cxn modelId="{65A198D2-D5C8-433B-BD66-C93C7064ECE8}" srcId="{0AD607E0-162F-40E4-B3A2-CA30A1E10B7E}" destId="{04B9474B-0DE3-4020-8991-3FC6735182F6}" srcOrd="0" destOrd="0" parTransId="{683C1EF2-D028-412C-A003-41159C074487}" sibTransId="{5C4835B3-250E-44EE-BE6D-F3ECEA5FE8B3}"/>
    <dgm:cxn modelId="{C381F0D3-18C6-4198-B938-77DD9C7B245F}" srcId="{BCDC02AD-1057-4955-9A4E-C71E0E336E86}" destId="{C4EC2BD6-362C-40AE-B544-09DAEE30BDA5}" srcOrd="0" destOrd="0" parTransId="{E2B5B9A7-B106-4DF2-96D3-A4FCC5A51824}" sibTransId="{70006FBC-E506-4ADF-92F0-6FF6FB9F12E1}"/>
    <dgm:cxn modelId="{522C48D4-EB2A-4C79-BF3A-9D7599E867DD}" type="presOf" srcId="{8CA4E8D1-0483-4EC7-AA9B-1ED0DF9A0684}" destId="{88716B07-9F52-4126-8E7F-83F00DCFCBCE}" srcOrd="0" destOrd="0" presId="urn:microsoft.com/office/officeart/2005/8/layout/hierarchy3"/>
    <dgm:cxn modelId="{0EA3BFD4-3E3A-49AC-B144-2C9B1A20AC7B}" srcId="{981DE575-891F-4779-A80E-50F0EEDEB373}" destId="{916B0471-ECB1-4B96-BE91-6B40900960EE}" srcOrd="0" destOrd="0" parTransId="{DA6F557D-82D3-4AC0-9F43-514BA5E765EB}" sibTransId="{B1EB2BDC-3156-4494-8CA7-CF3621E856F9}"/>
    <dgm:cxn modelId="{F88EDAD7-F839-4DE1-95DA-AB08ED870B89}" type="presOf" srcId="{5F0A3744-E702-4A17-8597-7AA077B9FCEE}" destId="{4436804C-0802-4BED-AF37-D9069F91A185}" srcOrd="0" destOrd="0" presId="urn:microsoft.com/office/officeart/2005/8/layout/hierarchy3"/>
    <dgm:cxn modelId="{620D58D8-DDEA-47E9-807C-CDABBEED2FDA}" type="presOf" srcId="{CD138404-4045-475D-AF50-B5863E86036B}" destId="{5B4CB4EF-62C5-4F7F-9B7B-A20AB972427D}" srcOrd="0" destOrd="0" presId="urn:microsoft.com/office/officeart/2005/8/layout/hierarchy3"/>
    <dgm:cxn modelId="{7A2B04DA-7F69-4486-BD9B-9E4A3DD366B9}" srcId="{60D42176-B5EC-462F-A49C-805DFA1FF0A9}" destId="{EFE902A7-7A5F-4CAF-9658-6DCA7D1F3994}" srcOrd="4" destOrd="0" parTransId="{34BDDC05-178E-437C-8ED9-EB57189029C5}" sibTransId="{95739633-4A26-49B8-AA05-719D9DACB920}"/>
    <dgm:cxn modelId="{6226F0E1-5C12-4D91-9AF8-107AA799B27F}" type="presOf" srcId="{B9D75E0E-6922-4DA6-83AA-C11CCD107095}" destId="{FA7FCAA9-23E8-4A0C-8B91-4F0BBB133859}" srcOrd="0" destOrd="0" presId="urn:microsoft.com/office/officeart/2005/8/layout/hierarchy3"/>
    <dgm:cxn modelId="{11E529E3-F861-491E-B5D6-ED356D7CEA56}" srcId="{0AD607E0-162F-40E4-B3A2-CA30A1E10B7E}" destId="{9BA24F66-2E99-48FA-A543-208054E28EF4}" srcOrd="1" destOrd="0" parTransId="{5EC2735F-32EE-4395-9289-80EC1272FCCB}" sibTransId="{BD62F5D3-5E5D-4468-8911-BF8FFFB98817}"/>
    <dgm:cxn modelId="{A819D3E4-5DEA-4AF5-8534-92D51A3D0C18}" type="presOf" srcId="{1644F5A3-6AFE-4CFC-9E2F-6FD715E5E3E9}" destId="{02E62115-7127-4B06-9A4E-E0857454FD02}" srcOrd="0" destOrd="0" presId="urn:microsoft.com/office/officeart/2005/8/layout/hierarchy3"/>
    <dgm:cxn modelId="{29B4EAE5-5C2C-4D80-AE82-5B391DDC86B6}" type="presOf" srcId="{4D176164-2A02-4B9B-BF5C-704E4FCCF9C1}" destId="{553BB5A3-B090-45FA-8924-ACCC507ACE92}" srcOrd="0" destOrd="0" presId="urn:microsoft.com/office/officeart/2005/8/layout/hierarchy3"/>
    <dgm:cxn modelId="{AF022EE6-FC97-4CE0-B497-E8AD768C2DB6}" srcId="{BCDC02AD-1057-4955-9A4E-C71E0E336E86}" destId="{DB84F1F5-894D-4EA8-9100-3AFB6CFDF179}" srcOrd="4" destOrd="0" parTransId="{8CA4E8D1-0483-4EC7-AA9B-1ED0DF9A0684}" sibTransId="{845B2DFF-2567-4C10-9248-1336BCC03842}"/>
    <dgm:cxn modelId="{54BB1FE9-0169-410D-8D1D-159994AE3A9B}" type="presOf" srcId="{4CD472AC-06CC-429C-887F-10BD3A86E94A}" destId="{0DFE98E6-E63D-4115-BC41-0BA5544A0B20}" srcOrd="0" destOrd="0" presId="urn:microsoft.com/office/officeart/2005/8/layout/hierarchy3"/>
    <dgm:cxn modelId="{EDFFF1E9-147E-4F07-B8A7-2E1FBC57F9BB}" type="presOf" srcId="{875B0ED4-E783-4367-8C04-1AC0697725D1}" destId="{616CA57B-F2D4-4F59-8DC6-C861ED6A70F4}" srcOrd="0" destOrd="0" presId="urn:microsoft.com/office/officeart/2005/8/layout/hierarchy3"/>
    <dgm:cxn modelId="{CFB2FBEB-3F19-49BB-907A-8E686572020E}" srcId="{B39D1701-1E59-43E9-85A3-9D6E83D98888}" destId="{981DE575-891F-4779-A80E-50F0EEDEB373}" srcOrd="4" destOrd="0" parTransId="{075F0E05-3A99-4BAC-93E0-B3C6501EA08D}" sibTransId="{C4F65E80-9D2A-47E5-9A40-165D098BA13B}"/>
    <dgm:cxn modelId="{04DA0EEC-EC4F-4655-A7E8-3FA1434B786F}" srcId="{D2BA2B12-318D-4358-94A9-777AFD9BEA68}" destId="{47460C77-1168-4D62-B47A-E3D5C136FF90}" srcOrd="3" destOrd="0" parTransId="{0526B7CE-9F06-43A8-BAB7-EA1FF6091568}" sibTransId="{51705DD9-CC83-44FE-A63D-5B935E9C0BE0}"/>
    <dgm:cxn modelId="{88B847EE-7864-4303-8052-5B291297B0B3}" type="presOf" srcId="{60D42176-B5EC-462F-A49C-805DFA1FF0A9}" destId="{AD38DA6C-842A-4CCC-A757-80C29A45E1CC}" srcOrd="0" destOrd="0" presId="urn:microsoft.com/office/officeart/2005/8/layout/hierarchy3"/>
    <dgm:cxn modelId="{FA586DF2-F6E0-45E5-90B7-66D92FCB32D1}" type="presOf" srcId="{3893FA70-8DFE-4030-A769-9242E40A4926}" destId="{FBED6BF6-3285-4624-BB11-BD68F702A334}" srcOrd="0" destOrd="0" presId="urn:microsoft.com/office/officeart/2005/8/layout/hierarchy3"/>
    <dgm:cxn modelId="{F600B5F7-EA36-4C31-A7E0-49DEA349ED84}" type="presOf" srcId="{410E67EA-0B91-47D5-A541-36B89BF97D69}" destId="{37995972-3FEC-4AE7-A27A-FC35E25BA8B5}" srcOrd="0" destOrd="0" presId="urn:microsoft.com/office/officeart/2005/8/layout/hierarchy3"/>
    <dgm:cxn modelId="{D10F20F8-BF9E-4F81-84A8-49A781D3C1BF}" srcId="{BCDC02AD-1057-4955-9A4E-C71E0E336E86}" destId="{864290A5-5BA5-4C7F-B405-4729EEBD6B6B}" srcOrd="3" destOrd="0" parTransId="{1644F5A3-6AFE-4CFC-9E2F-6FD715E5E3E9}" sibTransId="{AA788E5F-BAF3-44DC-AF7E-6BF4CD225AF9}"/>
    <dgm:cxn modelId="{7EC1B1F9-91D3-4C90-9443-84CC7E7D2609}" type="presOf" srcId="{B2ADA22C-CC29-42C0-8538-484344544218}" destId="{3BBBA7E0-C4A8-4E27-ABD9-6C7F4AFE784E}" srcOrd="0" destOrd="0" presId="urn:microsoft.com/office/officeart/2005/8/layout/hierarchy3"/>
    <dgm:cxn modelId="{2572BDF9-DA3F-41B0-BABF-E5B658593102}" type="presOf" srcId="{DA6F557D-82D3-4AC0-9F43-514BA5E765EB}" destId="{A978A081-0050-4BC6-8244-85DA56608DBB}" srcOrd="0" destOrd="0" presId="urn:microsoft.com/office/officeart/2005/8/layout/hierarchy3"/>
    <dgm:cxn modelId="{B4BAA8FC-ED6F-4747-B473-F15922EF66D2}" type="presOf" srcId="{7FBBFB9E-FBD6-4E83-B0F4-071BA7B27B66}" destId="{C6C6C59A-5C7C-4657-AC1D-CF836736D23B}" srcOrd="0" destOrd="0" presId="urn:microsoft.com/office/officeart/2005/8/layout/hierarchy3"/>
    <dgm:cxn modelId="{C9D52475-51E2-4B6D-B0D6-F3940A0B35F6}" type="presParOf" srcId="{F43444C6-560A-4D2D-9A94-937FD894C93E}" destId="{1CD31A6E-DD37-49CE-97C8-5E021171A084}" srcOrd="0" destOrd="0" presId="urn:microsoft.com/office/officeart/2005/8/layout/hierarchy3"/>
    <dgm:cxn modelId="{FD2449A7-D53E-4A19-A7D0-A7645762D9D8}" type="presParOf" srcId="{1CD31A6E-DD37-49CE-97C8-5E021171A084}" destId="{9B90FBC6-49A3-4E96-9FE0-E0069943F1AF}" srcOrd="0" destOrd="0" presId="urn:microsoft.com/office/officeart/2005/8/layout/hierarchy3"/>
    <dgm:cxn modelId="{E49B6832-FF41-4522-B69D-800271D9A5F5}" type="presParOf" srcId="{9B90FBC6-49A3-4E96-9FE0-E0069943F1AF}" destId="{1DBB725A-3D00-48C8-83F0-8741127E149D}" srcOrd="0" destOrd="0" presId="urn:microsoft.com/office/officeart/2005/8/layout/hierarchy3"/>
    <dgm:cxn modelId="{97FB12BE-0132-4239-A9F7-85B759B44CB5}" type="presParOf" srcId="{9B90FBC6-49A3-4E96-9FE0-E0069943F1AF}" destId="{FD3B7D6A-127D-4D77-BB2C-3BA9AFFB7B3B}" srcOrd="1" destOrd="0" presId="urn:microsoft.com/office/officeart/2005/8/layout/hierarchy3"/>
    <dgm:cxn modelId="{CABFA120-6A60-4375-8913-4C5618A7F3A1}" type="presParOf" srcId="{1CD31A6E-DD37-49CE-97C8-5E021171A084}" destId="{676DBC5E-DDA0-4E74-8790-F76EFBA388CF}" srcOrd="1" destOrd="0" presId="urn:microsoft.com/office/officeart/2005/8/layout/hierarchy3"/>
    <dgm:cxn modelId="{0873FBD2-6100-4651-9B94-1079B938053A}" type="presParOf" srcId="{676DBC5E-DDA0-4E74-8790-F76EFBA388CF}" destId="{8BBE493F-5CC8-4C16-BBD2-AA4EE02894E5}" srcOrd="0" destOrd="0" presId="urn:microsoft.com/office/officeart/2005/8/layout/hierarchy3"/>
    <dgm:cxn modelId="{E6B2B7BB-DA14-4028-A97C-96FE4C17189D}" type="presParOf" srcId="{676DBC5E-DDA0-4E74-8790-F76EFBA388CF}" destId="{7EB38FF2-756D-4C30-A417-436D26430F41}" srcOrd="1" destOrd="0" presId="urn:microsoft.com/office/officeart/2005/8/layout/hierarchy3"/>
    <dgm:cxn modelId="{97035307-26C2-407F-8843-DD4CDC7BC9E6}" type="presParOf" srcId="{676DBC5E-DDA0-4E74-8790-F76EFBA388CF}" destId="{B923D454-4D81-4020-824C-28FF3097381C}" srcOrd="2" destOrd="0" presId="urn:microsoft.com/office/officeart/2005/8/layout/hierarchy3"/>
    <dgm:cxn modelId="{39BAE779-BD32-4E2C-AB42-99073196A977}" type="presParOf" srcId="{676DBC5E-DDA0-4E74-8790-F76EFBA388CF}" destId="{82A946C0-5DEB-4BB1-8103-57A80E8DC44E}" srcOrd="3" destOrd="0" presId="urn:microsoft.com/office/officeart/2005/8/layout/hierarchy3"/>
    <dgm:cxn modelId="{11FD1D14-CCFF-4719-8964-0F886552B007}" type="presParOf" srcId="{676DBC5E-DDA0-4E74-8790-F76EFBA388CF}" destId="{8D4F3252-841D-4A18-887D-9A411EC8FD82}" srcOrd="4" destOrd="0" presId="urn:microsoft.com/office/officeart/2005/8/layout/hierarchy3"/>
    <dgm:cxn modelId="{F893C91A-7B63-4ADC-BD0C-F161B2F8E392}" type="presParOf" srcId="{676DBC5E-DDA0-4E74-8790-F76EFBA388CF}" destId="{FF39128D-7980-4083-8E54-E8C66BFC219A}" srcOrd="5" destOrd="0" presId="urn:microsoft.com/office/officeart/2005/8/layout/hierarchy3"/>
    <dgm:cxn modelId="{DADCE241-0576-47B4-AD21-13BD47728252}" type="presParOf" srcId="{676DBC5E-DDA0-4E74-8790-F76EFBA388CF}" destId="{5B4CB4EF-62C5-4F7F-9B7B-A20AB972427D}" srcOrd="6" destOrd="0" presId="urn:microsoft.com/office/officeart/2005/8/layout/hierarchy3"/>
    <dgm:cxn modelId="{F889E980-30EE-4E55-A9B9-94D4F09D577E}" type="presParOf" srcId="{676DBC5E-DDA0-4E74-8790-F76EFBA388CF}" destId="{001F25B5-77CF-4F42-865F-5C93D39D74FA}" srcOrd="7" destOrd="0" presId="urn:microsoft.com/office/officeart/2005/8/layout/hierarchy3"/>
    <dgm:cxn modelId="{DEB028ED-0A7E-45FF-A93C-60363A5A45C5}" type="presParOf" srcId="{F43444C6-560A-4D2D-9A94-937FD894C93E}" destId="{4504F779-B75B-4F6A-AB29-21EB16B195B3}" srcOrd="1" destOrd="0" presId="urn:microsoft.com/office/officeart/2005/8/layout/hierarchy3"/>
    <dgm:cxn modelId="{3E0EF307-5B48-43E7-A6E1-5553C56F5321}" type="presParOf" srcId="{4504F779-B75B-4F6A-AB29-21EB16B195B3}" destId="{708717CE-C397-45CE-8582-F32AD81F96F9}" srcOrd="0" destOrd="0" presId="urn:microsoft.com/office/officeart/2005/8/layout/hierarchy3"/>
    <dgm:cxn modelId="{D4DBBAD5-4892-4F00-B533-E6EA1A1F0F81}" type="presParOf" srcId="{708717CE-C397-45CE-8582-F32AD81F96F9}" destId="{12D1126F-F044-4FEC-A191-CDD636500143}" srcOrd="0" destOrd="0" presId="urn:microsoft.com/office/officeart/2005/8/layout/hierarchy3"/>
    <dgm:cxn modelId="{BD9C7086-081C-4C1C-A040-FF8B505BEDA6}" type="presParOf" srcId="{708717CE-C397-45CE-8582-F32AD81F96F9}" destId="{EBCBD29D-6530-4EDD-87A6-66F3986326D7}" srcOrd="1" destOrd="0" presId="urn:microsoft.com/office/officeart/2005/8/layout/hierarchy3"/>
    <dgm:cxn modelId="{D02F73F2-F2AD-4989-B023-FAEEC5FB91D9}" type="presParOf" srcId="{4504F779-B75B-4F6A-AB29-21EB16B195B3}" destId="{43E4BF20-4918-421C-B930-E8F06645A954}" srcOrd="1" destOrd="0" presId="urn:microsoft.com/office/officeart/2005/8/layout/hierarchy3"/>
    <dgm:cxn modelId="{2335B5B2-6BE9-4D40-A3D4-525CD7681C81}" type="presParOf" srcId="{43E4BF20-4918-421C-B930-E8F06645A954}" destId="{634271F2-A2D1-4204-B660-1617D8921CCB}" srcOrd="0" destOrd="0" presId="urn:microsoft.com/office/officeart/2005/8/layout/hierarchy3"/>
    <dgm:cxn modelId="{0DE8E382-9BED-4FE4-A895-BBAFB64EFFDE}" type="presParOf" srcId="{43E4BF20-4918-421C-B930-E8F06645A954}" destId="{464F1B49-BB19-4913-9D27-47685F8CF750}" srcOrd="1" destOrd="0" presId="urn:microsoft.com/office/officeart/2005/8/layout/hierarchy3"/>
    <dgm:cxn modelId="{725E8EC0-08A3-410F-B1C9-94C3B91FC279}" type="presParOf" srcId="{43E4BF20-4918-421C-B930-E8F06645A954}" destId="{647437E2-5D5A-45E8-B2AB-BE4058E8A1F4}" srcOrd="2" destOrd="0" presId="urn:microsoft.com/office/officeart/2005/8/layout/hierarchy3"/>
    <dgm:cxn modelId="{7E7841F6-53BE-4B1A-BA0F-6B058D313984}" type="presParOf" srcId="{43E4BF20-4918-421C-B930-E8F06645A954}" destId="{02AEB49A-40BA-4730-97CA-57F9C6536B5D}" srcOrd="3" destOrd="0" presId="urn:microsoft.com/office/officeart/2005/8/layout/hierarchy3"/>
    <dgm:cxn modelId="{08B85702-03F7-42D8-8DC0-A59723BBA5CE}" type="presParOf" srcId="{43E4BF20-4918-421C-B930-E8F06645A954}" destId="{9E4E1DE3-8C38-4990-82EA-A15C9D936BBE}" srcOrd="4" destOrd="0" presId="urn:microsoft.com/office/officeart/2005/8/layout/hierarchy3"/>
    <dgm:cxn modelId="{CA52C482-2F9E-4712-953C-E523B8564566}" type="presParOf" srcId="{43E4BF20-4918-421C-B930-E8F06645A954}" destId="{08A680AD-4462-4256-AE98-6E969DF92488}" srcOrd="5" destOrd="0" presId="urn:microsoft.com/office/officeart/2005/8/layout/hierarchy3"/>
    <dgm:cxn modelId="{8BD97B56-1798-451C-B2DF-8B20BA6B8402}" type="presParOf" srcId="{43E4BF20-4918-421C-B930-E8F06645A954}" destId="{02E62115-7127-4B06-9A4E-E0857454FD02}" srcOrd="6" destOrd="0" presId="urn:microsoft.com/office/officeart/2005/8/layout/hierarchy3"/>
    <dgm:cxn modelId="{1E2319E0-E61B-44AD-80F9-BCEFDCEFA860}" type="presParOf" srcId="{43E4BF20-4918-421C-B930-E8F06645A954}" destId="{1BA601D0-9099-40D8-9C19-EBE5D72E8DF5}" srcOrd="7" destOrd="0" presId="urn:microsoft.com/office/officeart/2005/8/layout/hierarchy3"/>
    <dgm:cxn modelId="{818A7677-A610-460D-B6E6-E1869C2FC519}" type="presParOf" srcId="{43E4BF20-4918-421C-B930-E8F06645A954}" destId="{88716B07-9F52-4126-8E7F-83F00DCFCBCE}" srcOrd="8" destOrd="0" presId="urn:microsoft.com/office/officeart/2005/8/layout/hierarchy3"/>
    <dgm:cxn modelId="{3B357405-8480-4FB5-8AB5-A4242397A520}" type="presParOf" srcId="{43E4BF20-4918-421C-B930-E8F06645A954}" destId="{1F84E47A-9B02-4FF5-A8EB-4A2F78D0F4BE}" srcOrd="9" destOrd="0" presId="urn:microsoft.com/office/officeart/2005/8/layout/hierarchy3"/>
    <dgm:cxn modelId="{6F772E73-ADA1-4B99-9D01-0668167B6FA9}" type="presParOf" srcId="{43E4BF20-4918-421C-B930-E8F06645A954}" destId="{C6C6C59A-5C7C-4657-AC1D-CF836736D23B}" srcOrd="10" destOrd="0" presId="urn:microsoft.com/office/officeart/2005/8/layout/hierarchy3"/>
    <dgm:cxn modelId="{62B6E06D-9A6D-4D7A-A131-4FE0F80A0CF3}" type="presParOf" srcId="{43E4BF20-4918-421C-B930-E8F06645A954}" destId="{81EECF1A-E566-4370-AE1F-070FBC5D870D}" srcOrd="11" destOrd="0" presId="urn:microsoft.com/office/officeart/2005/8/layout/hierarchy3"/>
    <dgm:cxn modelId="{D16E8BBC-9C36-4ED0-B4CA-9F0EF871BE50}" type="presParOf" srcId="{43E4BF20-4918-421C-B930-E8F06645A954}" destId="{ECBE077F-D64D-4A59-B932-0C98F6E424D8}" srcOrd="12" destOrd="0" presId="urn:microsoft.com/office/officeart/2005/8/layout/hierarchy3"/>
    <dgm:cxn modelId="{7BAF6319-6779-4F22-9FDE-B4A54017F0F3}" type="presParOf" srcId="{43E4BF20-4918-421C-B930-E8F06645A954}" destId="{3698893E-E07C-496D-B613-3E7A42715700}" srcOrd="13" destOrd="0" presId="urn:microsoft.com/office/officeart/2005/8/layout/hierarchy3"/>
    <dgm:cxn modelId="{41143042-67D7-49A7-ABA9-275C7895B8A3}" type="presParOf" srcId="{F43444C6-560A-4D2D-9A94-937FD894C93E}" destId="{D5BAA0D0-BA77-43EF-ABAC-9173DA921743}" srcOrd="2" destOrd="0" presId="urn:microsoft.com/office/officeart/2005/8/layout/hierarchy3"/>
    <dgm:cxn modelId="{CFE14C15-8166-4127-AE10-5D6C408096DC}" type="presParOf" srcId="{D5BAA0D0-BA77-43EF-ABAC-9173DA921743}" destId="{39AF30CA-582E-4C0B-82B9-002FAC40604B}" srcOrd="0" destOrd="0" presId="urn:microsoft.com/office/officeart/2005/8/layout/hierarchy3"/>
    <dgm:cxn modelId="{BC1C30E5-59D2-401B-A6CE-1985E21396C7}" type="presParOf" srcId="{39AF30CA-582E-4C0B-82B9-002FAC40604B}" destId="{1EE12186-D6E1-4EE5-9326-DF3F73B355DD}" srcOrd="0" destOrd="0" presId="urn:microsoft.com/office/officeart/2005/8/layout/hierarchy3"/>
    <dgm:cxn modelId="{E0B04051-D7D9-4959-9094-319217EEF96A}" type="presParOf" srcId="{39AF30CA-582E-4C0B-82B9-002FAC40604B}" destId="{49DE2518-2A73-4138-8974-6E85EFFFF171}" srcOrd="1" destOrd="0" presId="urn:microsoft.com/office/officeart/2005/8/layout/hierarchy3"/>
    <dgm:cxn modelId="{8AA48964-B0E2-4488-9F7C-7143FCF6EC5C}" type="presParOf" srcId="{D5BAA0D0-BA77-43EF-ABAC-9173DA921743}" destId="{CEEAFF8B-CB6C-4FFB-8A3C-0B6672637F02}" srcOrd="1" destOrd="0" presId="urn:microsoft.com/office/officeart/2005/8/layout/hierarchy3"/>
    <dgm:cxn modelId="{97AD8766-67CA-42E2-9955-71127DB08128}" type="presParOf" srcId="{CEEAFF8B-CB6C-4FFB-8A3C-0B6672637F02}" destId="{368A94F5-EB5F-4DEC-9B52-C628958B3818}" srcOrd="0" destOrd="0" presId="urn:microsoft.com/office/officeart/2005/8/layout/hierarchy3"/>
    <dgm:cxn modelId="{83E111DC-50C3-4946-9A16-11B952A4A0CE}" type="presParOf" srcId="{CEEAFF8B-CB6C-4FFB-8A3C-0B6672637F02}" destId="{65DC6756-4D7B-4444-9B5F-67B1B2FE1B25}" srcOrd="1" destOrd="0" presId="urn:microsoft.com/office/officeart/2005/8/layout/hierarchy3"/>
    <dgm:cxn modelId="{ED371E11-B2A6-4920-A598-8280FE79EAA7}" type="presParOf" srcId="{CEEAFF8B-CB6C-4FFB-8A3C-0B6672637F02}" destId="{616CA57B-F2D4-4F59-8DC6-C861ED6A70F4}" srcOrd="2" destOrd="0" presId="urn:microsoft.com/office/officeart/2005/8/layout/hierarchy3"/>
    <dgm:cxn modelId="{E2AC962F-1794-4195-ADF9-C44DC0B3F270}" type="presParOf" srcId="{CEEAFF8B-CB6C-4FFB-8A3C-0B6672637F02}" destId="{36047BAB-FD74-4934-8EC9-58D790FF5EE0}" srcOrd="3" destOrd="0" presId="urn:microsoft.com/office/officeart/2005/8/layout/hierarchy3"/>
    <dgm:cxn modelId="{19D7A054-0E1A-47C8-888B-848E8D3CB3C3}" type="presParOf" srcId="{CEEAFF8B-CB6C-4FFB-8A3C-0B6672637F02}" destId="{37995972-3FEC-4AE7-A27A-FC35E25BA8B5}" srcOrd="4" destOrd="0" presId="urn:microsoft.com/office/officeart/2005/8/layout/hierarchy3"/>
    <dgm:cxn modelId="{6E648267-2C7D-40D1-AC76-03BBBE715799}" type="presParOf" srcId="{CEEAFF8B-CB6C-4FFB-8A3C-0B6672637F02}" destId="{FA7FCAA9-23E8-4A0C-8B91-4F0BBB133859}" srcOrd="5" destOrd="0" presId="urn:microsoft.com/office/officeart/2005/8/layout/hierarchy3"/>
    <dgm:cxn modelId="{F88C3A56-C925-4C60-B061-9B1F1B8AC74B}" type="presParOf" srcId="{CEEAFF8B-CB6C-4FFB-8A3C-0B6672637F02}" destId="{D23BE7C7-B4A4-435A-87F4-FD5F36A161FF}" srcOrd="6" destOrd="0" presId="urn:microsoft.com/office/officeart/2005/8/layout/hierarchy3"/>
    <dgm:cxn modelId="{CC3D7BB7-AB79-43BF-95C3-8E537305CB1F}" type="presParOf" srcId="{CEEAFF8B-CB6C-4FFB-8A3C-0B6672637F02}" destId="{77628C85-01C6-4DD9-AFAD-CD70D9F94381}" srcOrd="7" destOrd="0" presId="urn:microsoft.com/office/officeart/2005/8/layout/hierarchy3"/>
    <dgm:cxn modelId="{FFFF60BF-1B12-4296-BCFC-139077BE7BDA}" type="presParOf" srcId="{CEEAFF8B-CB6C-4FFB-8A3C-0B6672637F02}" destId="{E9405FF9-9A13-419B-9308-614790517D8C}" srcOrd="8" destOrd="0" presId="urn:microsoft.com/office/officeart/2005/8/layout/hierarchy3"/>
    <dgm:cxn modelId="{7812BC81-5789-49E8-BAC9-3BFEC3640081}" type="presParOf" srcId="{CEEAFF8B-CB6C-4FFB-8A3C-0B6672637F02}" destId="{13FBE748-81AA-45A4-BE7F-8F2BCAA5A25F}" srcOrd="9" destOrd="0" presId="urn:microsoft.com/office/officeart/2005/8/layout/hierarchy3"/>
    <dgm:cxn modelId="{B8D4E474-4042-4E8D-931A-92F934DA40EA}" type="presParOf" srcId="{CEEAFF8B-CB6C-4FFB-8A3C-0B6672637F02}" destId="{CE884F2A-DE29-44DC-B798-2214612D715E}" srcOrd="10" destOrd="0" presId="urn:microsoft.com/office/officeart/2005/8/layout/hierarchy3"/>
    <dgm:cxn modelId="{CEAF8880-335F-4504-835B-53E36D371F8D}" type="presParOf" srcId="{CEEAFF8B-CB6C-4FFB-8A3C-0B6672637F02}" destId="{94F87380-4A5A-4709-835D-004FABC4D53A}" srcOrd="11" destOrd="0" presId="urn:microsoft.com/office/officeart/2005/8/layout/hierarchy3"/>
    <dgm:cxn modelId="{CCEA5F0C-61B7-448C-8358-AC1BA3338BB8}" type="presParOf" srcId="{CEEAFF8B-CB6C-4FFB-8A3C-0B6672637F02}" destId="{3B548795-DC6E-4AD9-B91F-9591FCEFDF7A}" srcOrd="12" destOrd="0" presId="urn:microsoft.com/office/officeart/2005/8/layout/hierarchy3"/>
    <dgm:cxn modelId="{F23446D7-8179-4FF8-A798-5FF0D1677867}" type="presParOf" srcId="{CEEAFF8B-CB6C-4FFB-8A3C-0B6672637F02}" destId="{3F874FE9-FD5C-4764-9A3F-E3EB3D762062}" srcOrd="13" destOrd="0" presId="urn:microsoft.com/office/officeart/2005/8/layout/hierarchy3"/>
    <dgm:cxn modelId="{81DDD46D-6422-4247-ADA9-096105D11ACA}" type="presParOf" srcId="{CEEAFF8B-CB6C-4FFB-8A3C-0B6672637F02}" destId="{23FAF52F-B330-4A10-B7B1-12E1AF8889AF}" srcOrd="14" destOrd="0" presId="urn:microsoft.com/office/officeart/2005/8/layout/hierarchy3"/>
    <dgm:cxn modelId="{4331C1DC-35F4-4DE8-B8F2-5D842FC80315}" type="presParOf" srcId="{CEEAFF8B-CB6C-4FFB-8A3C-0B6672637F02}" destId="{F32961E8-171F-4939-AAC8-B9A451D5140A}" srcOrd="15" destOrd="0" presId="urn:microsoft.com/office/officeart/2005/8/layout/hierarchy3"/>
    <dgm:cxn modelId="{F0DBDD24-EF3B-4469-9221-B626AA2D3CC4}" type="presParOf" srcId="{CEEAFF8B-CB6C-4FFB-8A3C-0B6672637F02}" destId="{0DFE98E6-E63D-4115-BC41-0BA5544A0B20}" srcOrd="16" destOrd="0" presId="urn:microsoft.com/office/officeart/2005/8/layout/hierarchy3"/>
    <dgm:cxn modelId="{B24D1B31-F8A6-454A-AE6D-722CD58590F7}" type="presParOf" srcId="{CEEAFF8B-CB6C-4FFB-8A3C-0B6672637F02}" destId="{FCB02DA6-A4DE-4FD5-A99A-3B2C2AC44B3D}" srcOrd="17" destOrd="0" presId="urn:microsoft.com/office/officeart/2005/8/layout/hierarchy3"/>
    <dgm:cxn modelId="{7774EA60-1FC7-4D21-AA61-32AA3CC27DC3}" type="presParOf" srcId="{F43444C6-560A-4D2D-9A94-937FD894C93E}" destId="{72752B1D-79A3-48EA-BA0C-55D3310470F2}" srcOrd="3" destOrd="0" presId="urn:microsoft.com/office/officeart/2005/8/layout/hierarchy3"/>
    <dgm:cxn modelId="{D63B4A36-D06A-4EC1-970B-1490531F3A29}" type="presParOf" srcId="{72752B1D-79A3-48EA-BA0C-55D3310470F2}" destId="{41D5D98A-6C93-43C8-8E80-A09DDDB73751}" srcOrd="0" destOrd="0" presId="urn:microsoft.com/office/officeart/2005/8/layout/hierarchy3"/>
    <dgm:cxn modelId="{6B3451B2-DB8D-41B8-BA85-B5C3DF3C2035}" type="presParOf" srcId="{41D5D98A-6C93-43C8-8E80-A09DDDB73751}" destId="{AD38DA6C-842A-4CCC-A757-80C29A45E1CC}" srcOrd="0" destOrd="0" presId="urn:microsoft.com/office/officeart/2005/8/layout/hierarchy3"/>
    <dgm:cxn modelId="{88692B51-BFA2-4361-965C-248833725F5E}" type="presParOf" srcId="{41D5D98A-6C93-43C8-8E80-A09DDDB73751}" destId="{7C1F65DB-D6C0-42EE-85E0-335A4E1353BD}" srcOrd="1" destOrd="0" presId="urn:microsoft.com/office/officeart/2005/8/layout/hierarchy3"/>
    <dgm:cxn modelId="{BB76487D-E34B-4739-A17D-486B164665E1}" type="presParOf" srcId="{72752B1D-79A3-48EA-BA0C-55D3310470F2}" destId="{6DE5D9FE-BEC2-474C-9C90-F711CD9FC3CF}" srcOrd="1" destOrd="0" presId="urn:microsoft.com/office/officeart/2005/8/layout/hierarchy3"/>
    <dgm:cxn modelId="{F088AABD-4F4D-46D6-941B-93A1D589167A}" type="presParOf" srcId="{6DE5D9FE-BEC2-474C-9C90-F711CD9FC3CF}" destId="{4574AA90-CE49-46B8-A3D5-600D692577EE}" srcOrd="0" destOrd="0" presId="urn:microsoft.com/office/officeart/2005/8/layout/hierarchy3"/>
    <dgm:cxn modelId="{A5DF1E69-301E-46C4-864B-118CAD233C3C}" type="presParOf" srcId="{6DE5D9FE-BEC2-474C-9C90-F711CD9FC3CF}" destId="{4B658EA6-74D6-4683-A928-CD5A2DD2133B}" srcOrd="1" destOrd="0" presId="urn:microsoft.com/office/officeart/2005/8/layout/hierarchy3"/>
    <dgm:cxn modelId="{0B397CF0-9D8B-49D2-B095-EBC253B2565E}" type="presParOf" srcId="{6DE5D9FE-BEC2-474C-9C90-F711CD9FC3CF}" destId="{3D05F72E-CC1A-45FF-979A-01A3C8456956}" srcOrd="2" destOrd="0" presId="urn:microsoft.com/office/officeart/2005/8/layout/hierarchy3"/>
    <dgm:cxn modelId="{D857D52B-7062-4B44-B82A-0E337DC2D5FE}" type="presParOf" srcId="{6DE5D9FE-BEC2-474C-9C90-F711CD9FC3CF}" destId="{2766C6E8-5066-47B9-89C3-965ADCF5DA24}" srcOrd="3" destOrd="0" presId="urn:microsoft.com/office/officeart/2005/8/layout/hierarchy3"/>
    <dgm:cxn modelId="{EE580DBD-ACBD-425E-8912-32BBBE8B2181}" type="presParOf" srcId="{6DE5D9FE-BEC2-474C-9C90-F711CD9FC3CF}" destId="{6B046FA5-7DE1-4D12-B2DE-460FB7B2870F}" srcOrd="4" destOrd="0" presId="urn:microsoft.com/office/officeart/2005/8/layout/hierarchy3"/>
    <dgm:cxn modelId="{83C780B6-F34B-43BA-8ED0-3501A8E0E664}" type="presParOf" srcId="{6DE5D9FE-BEC2-474C-9C90-F711CD9FC3CF}" destId="{15D70782-B836-4CF7-97A1-F232DA4F4D58}" srcOrd="5" destOrd="0" presId="urn:microsoft.com/office/officeart/2005/8/layout/hierarchy3"/>
    <dgm:cxn modelId="{076B70A3-ABD1-4B6F-8FA7-F05350D1F62C}" type="presParOf" srcId="{6DE5D9FE-BEC2-474C-9C90-F711CD9FC3CF}" destId="{553BB5A3-B090-45FA-8924-ACCC507ACE92}" srcOrd="6" destOrd="0" presId="urn:microsoft.com/office/officeart/2005/8/layout/hierarchy3"/>
    <dgm:cxn modelId="{35E498DF-CCC0-4813-97EA-7FE8C9F87633}" type="presParOf" srcId="{6DE5D9FE-BEC2-474C-9C90-F711CD9FC3CF}" destId="{8BB5185E-F168-4CF0-BA45-A9471055C57B}" srcOrd="7" destOrd="0" presId="urn:microsoft.com/office/officeart/2005/8/layout/hierarchy3"/>
    <dgm:cxn modelId="{686179B2-EA79-46C2-BFFC-E6C58419507A}" type="presParOf" srcId="{6DE5D9FE-BEC2-474C-9C90-F711CD9FC3CF}" destId="{9C712BB7-0D49-4EA5-8190-A20B0E5FA277}" srcOrd="8" destOrd="0" presId="urn:microsoft.com/office/officeart/2005/8/layout/hierarchy3"/>
    <dgm:cxn modelId="{87C19A3F-25F5-428E-A895-0889992BC9C2}" type="presParOf" srcId="{6DE5D9FE-BEC2-474C-9C90-F711CD9FC3CF}" destId="{8090CCDC-B628-4C73-B974-4076F446C102}" srcOrd="9" destOrd="0" presId="urn:microsoft.com/office/officeart/2005/8/layout/hierarchy3"/>
    <dgm:cxn modelId="{ED6BBBE7-EE22-4C97-A34C-82DE50FCECB3}" type="presParOf" srcId="{F43444C6-560A-4D2D-9A94-937FD894C93E}" destId="{F8629BD5-3EBC-4C48-AAFC-6BA15F236A21}" srcOrd="4" destOrd="0" presId="urn:microsoft.com/office/officeart/2005/8/layout/hierarchy3"/>
    <dgm:cxn modelId="{BCDAD2AC-9684-4D0F-80B4-D9418C263666}" type="presParOf" srcId="{F8629BD5-3EBC-4C48-AAFC-6BA15F236A21}" destId="{D8760441-11D3-4C4D-B4CD-F38D6357D8D4}" srcOrd="0" destOrd="0" presId="urn:microsoft.com/office/officeart/2005/8/layout/hierarchy3"/>
    <dgm:cxn modelId="{E63404FA-E47F-4F75-8D52-AC085FA50E97}" type="presParOf" srcId="{D8760441-11D3-4C4D-B4CD-F38D6357D8D4}" destId="{6D67F3D8-3D25-4D45-B700-190E180C4E1B}" srcOrd="0" destOrd="0" presId="urn:microsoft.com/office/officeart/2005/8/layout/hierarchy3"/>
    <dgm:cxn modelId="{B42B8D2B-F17F-49C1-B4C9-8C3FFCBF8A09}" type="presParOf" srcId="{D8760441-11D3-4C4D-B4CD-F38D6357D8D4}" destId="{85E4F714-3792-4FE0-B1DB-F0DB93E51054}" srcOrd="1" destOrd="0" presId="urn:microsoft.com/office/officeart/2005/8/layout/hierarchy3"/>
    <dgm:cxn modelId="{257C8751-B835-43FA-BBC9-095A80DCB51D}" type="presParOf" srcId="{F8629BD5-3EBC-4C48-AAFC-6BA15F236A21}" destId="{82BEB981-0DD7-43A4-80DF-C3CF4C2FE2E0}" srcOrd="1" destOrd="0" presId="urn:microsoft.com/office/officeart/2005/8/layout/hierarchy3"/>
    <dgm:cxn modelId="{250DCC83-F5FF-4116-A045-1F79CF99B5BA}" type="presParOf" srcId="{82BEB981-0DD7-43A4-80DF-C3CF4C2FE2E0}" destId="{A978A081-0050-4BC6-8244-85DA56608DBB}" srcOrd="0" destOrd="0" presId="urn:microsoft.com/office/officeart/2005/8/layout/hierarchy3"/>
    <dgm:cxn modelId="{6C653ACA-2823-4C4D-BE98-037E2DCBEDBD}" type="presParOf" srcId="{82BEB981-0DD7-43A4-80DF-C3CF4C2FE2E0}" destId="{5CF5CA98-FA5F-4C1F-9847-9386340C3496}" srcOrd="1" destOrd="0" presId="urn:microsoft.com/office/officeart/2005/8/layout/hierarchy3"/>
    <dgm:cxn modelId="{ED3BC19D-3148-4C84-BD05-CF35D4D0AA3D}" type="presParOf" srcId="{82BEB981-0DD7-43A4-80DF-C3CF4C2FE2E0}" destId="{9D29223D-4463-4B1A-939F-4006ED4A4AC1}" srcOrd="2" destOrd="0" presId="urn:microsoft.com/office/officeart/2005/8/layout/hierarchy3"/>
    <dgm:cxn modelId="{F5EF3BFB-7A59-4A89-8A91-AC607B8D0F08}" type="presParOf" srcId="{82BEB981-0DD7-43A4-80DF-C3CF4C2FE2E0}" destId="{FBED6BF6-3285-4624-BB11-BD68F702A334}" srcOrd="3" destOrd="0" presId="urn:microsoft.com/office/officeart/2005/8/layout/hierarchy3"/>
    <dgm:cxn modelId="{9532E90C-E8F2-408A-80E1-9041C1D6A28F}" type="presParOf" srcId="{82BEB981-0DD7-43A4-80DF-C3CF4C2FE2E0}" destId="{E65219C9-6ABF-4039-8FA5-A6F42A99B0BB}" srcOrd="4" destOrd="0" presId="urn:microsoft.com/office/officeart/2005/8/layout/hierarchy3"/>
    <dgm:cxn modelId="{A520C87A-36C5-4064-9BD7-BBC2A99F00D0}" type="presParOf" srcId="{82BEB981-0DD7-43A4-80DF-C3CF4C2FE2E0}" destId="{60F27483-5560-48B1-AB50-D2A749827352}" srcOrd="5" destOrd="0" presId="urn:microsoft.com/office/officeart/2005/8/layout/hierarchy3"/>
    <dgm:cxn modelId="{901D9125-267A-48D2-9515-B28B7EB4776F}" type="presParOf" srcId="{82BEB981-0DD7-43A4-80DF-C3CF4C2FE2E0}" destId="{4436804C-0802-4BED-AF37-D9069F91A185}" srcOrd="6" destOrd="0" presId="urn:microsoft.com/office/officeart/2005/8/layout/hierarchy3"/>
    <dgm:cxn modelId="{B0E8E042-808A-4C32-90A2-7C11E243EA60}" type="presParOf" srcId="{82BEB981-0DD7-43A4-80DF-C3CF4C2FE2E0}" destId="{29F9F7B1-BEE9-4659-B79A-B48030BD56F2}" srcOrd="7" destOrd="0" presId="urn:microsoft.com/office/officeart/2005/8/layout/hierarchy3"/>
    <dgm:cxn modelId="{799C0782-6AFA-45D9-9626-0C1CDD599E70}" type="presParOf" srcId="{82BEB981-0DD7-43A4-80DF-C3CF4C2FE2E0}" destId="{19A2F7C7-0B63-481E-B1B8-F27395626569}" srcOrd="8" destOrd="0" presId="urn:microsoft.com/office/officeart/2005/8/layout/hierarchy3"/>
    <dgm:cxn modelId="{B66E7305-F3B3-41A4-BBD2-DE26449ED1FB}" type="presParOf" srcId="{82BEB981-0DD7-43A4-80DF-C3CF4C2FE2E0}" destId="{3BBBA7E0-C4A8-4E27-ABD9-6C7F4AFE784E}"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0B412428-F7CD-4CE1-B4F0-70B19D453E4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3D550DB-1925-4AC0-B8E6-3FCDD2B9594E}">
      <dgm:prSet/>
      <dgm:spPr/>
      <dgm:t>
        <a:bodyPr/>
        <a:lstStyle/>
        <a:p>
          <a:pPr>
            <a:lnSpc>
              <a:spcPct val="100000"/>
            </a:lnSpc>
          </a:pPr>
          <a:r>
            <a:rPr lang="en-US" dirty="0"/>
            <a:t>Participation in FCC through </a:t>
          </a:r>
          <a:r>
            <a:rPr lang="en-US" b="1" dirty="0">
              <a:solidFill>
                <a:srgbClr val="FF0000"/>
              </a:solidFill>
            </a:rPr>
            <a:t>MoU and Addenda</a:t>
          </a:r>
          <a:r>
            <a:rPr lang="en-US" dirty="0">
              <a:solidFill>
                <a:srgbClr val="FF0000"/>
              </a:solidFill>
            </a:rPr>
            <a:t>.</a:t>
          </a:r>
        </a:p>
      </dgm:t>
    </dgm:pt>
    <dgm:pt modelId="{D852E146-D119-45D3-9B57-C309B49B903D}" type="parTrans" cxnId="{A08C8A1D-43BC-429A-B9E2-5C01B2BDD79C}">
      <dgm:prSet/>
      <dgm:spPr/>
      <dgm:t>
        <a:bodyPr/>
        <a:lstStyle/>
        <a:p>
          <a:endParaRPr lang="en-US"/>
        </a:p>
      </dgm:t>
    </dgm:pt>
    <dgm:pt modelId="{848B9D3A-E956-4E0D-8D2B-187D2267199E}" type="sibTrans" cxnId="{A08C8A1D-43BC-429A-B9E2-5C01B2BDD79C}">
      <dgm:prSet/>
      <dgm:spPr/>
      <dgm:t>
        <a:bodyPr/>
        <a:lstStyle/>
        <a:p>
          <a:endParaRPr lang="en-US"/>
        </a:p>
      </dgm:t>
    </dgm:pt>
    <dgm:pt modelId="{5C7A5E50-D98F-4A86-BECA-BA610F362D53}">
      <dgm:prSet/>
      <dgm:spPr/>
      <dgm:t>
        <a:bodyPr/>
        <a:lstStyle/>
        <a:p>
          <a:pPr>
            <a:lnSpc>
              <a:spcPct val="100000"/>
            </a:lnSpc>
          </a:pPr>
          <a:r>
            <a:rPr lang="en-US" dirty="0"/>
            <a:t>The FCC MoU for the first phase of the study has been </a:t>
          </a:r>
          <a:r>
            <a:rPr lang="en-US" b="1" dirty="0">
              <a:solidFill>
                <a:srgbClr val="FF0000"/>
              </a:solidFill>
            </a:rPr>
            <a:t>updated to cover the Feasibility Study</a:t>
          </a:r>
          <a:r>
            <a:rPr lang="en-US" dirty="0">
              <a:solidFill>
                <a:srgbClr val="FF0000"/>
              </a:solidFill>
            </a:rPr>
            <a:t>.</a:t>
          </a:r>
        </a:p>
      </dgm:t>
    </dgm:pt>
    <dgm:pt modelId="{C62DC9ED-75F0-4126-9C16-3768F22B915D}" type="parTrans" cxnId="{4DD83C92-AAC9-4625-A7F4-7CC14307F8C2}">
      <dgm:prSet/>
      <dgm:spPr/>
      <dgm:t>
        <a:bodyPr/>
        <a:lstStyle/>
        <a:p>
          <a:endParaRPr lang="en-US"/>
        </a:p>
      </dgm:t>
    </dgm:pt>
    <dgm:pt modelId="{5D7E641A-24BC-4FDB-9448-F7CD382BB6AB}" type="sibTrans" cxnId="{4DD83C92-AAC9-4625-A7F4-7CC14307F8C2}">
      <dgm:prSet/>
      <dgm:spPr/>
      <dgm:t>
        <a:bodyPr/>
        <a:lstStyle/>
        <a:p>
          <a:endParaRPr lang="en-US"/>
        </a:p>
      </dgm:t>
    </dgm:pt>
    <dgm:pt modelId="{3BE4576A-0BD0-4541-A832-A598E54E7A3D}">
      <dgm:prSet/>
      <dgm:spPr/>
      <dgm:t>
        <a:bodyPr/>
        <a:lstStyle/>
        <a:p>
          <a:pPr>
            <a:lnSpc>
              <a:spcPct val="100000"/>
            </a:lnSpc>
          </a:pPr>
          <a:r>
            <a:rPr lang="en-US"/>
            <a:t>The current participating institutes who wish to take part in the Feasibility Study can continue to participate on the basis of the previously signed MoU until the updated MoU is signed.</a:t>
          </a:r>
        </a:p>
      </dgm:t>
    </dgm:pt>
    <dgm:pt modelId="{AD909FF1-493C-4663-BF07-B493F179FFE6}" type="parTrans" cxnId="{31100169-4BBE-4E80-AA36-2E75E8252E2E}">
      <dgm:prSet/>
      <dgm:spPr/>
      <dgm:t>
        <a:bodyPr/>
        <a:lstStyle/>
        <a:p>
          <a:endParaRPr lang="en-US"/>
        </a:p>
      </dgm:t>
    </dgm:pt>
    <dgm:pt modelId="{6464ED52-D07B-42F6-98AF-CE159EAAF029}" type="sibTrans" cxnId="{31100169-4BBE-4E80-AA36-2E75E8252E2E}">
      <dgm:prSet/>
      <dgm:spPr/>
      <dgm:t>
        <a:bodyPr/>
        <a:lstStyle/>
        <a:p>
          <a:endParaRPr lang="en-US"/>
        </a:p>
      </dgm:t>
    </dgm:pt>
    <dgm:pt modelId="{D579D1B3-E8DC-44C4-8317-9AAC44925338}" type="pres">
      <dgm:prSet presAssocID="{0B412428-F7CD-4CE1-B4F0-70B19D453E41}" presName="root" presStyleCnt="0">
        <dgm:presLayoutVars>
          <dgm:dir/>
          <dgm:resizeHandles val="exact"/>
        </dgm:presLayoutVars>
      </dgm:prSet>
      <dgm:spPr/>
    </dgm:pt>
    <dgm:pt modelId="{802872CF-1FA7-4365-B4E9-BA775F2BF80D}" type="pres">
      <dgm:prSet presAssocID="{83D550DB-1925-4AC0-B8E6-3FCDD2B9594E}" presName="compNode" presStyleCnt="0"/>
      <dgm:spPr/>
    </dgm:pt>
    <dgm:pt modelId="{BB0660C1-14DD-4492-8F55-DBAAE37649DE}" type="pres">
      <dgm:prSet presAssocID="{83D550DB-1925-4AC0-B8E6-3FCDD2B9594E}" presName="bgRect" presStyleLbl="bgShp" presStyleIdx="0" presStyleCnt="3"/>
      <dgm:spPr/>
    </dgm:pt>
    <dgm:pt modelId="{6D2210D4-80C0-4C0D-84A4-424BA9C730ED}" type="pres">
      <dgm:prSet presAssocID="{83D550DB-1925-4AC0-B8E6-3FCDD2B959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eb Design"/>
        </a:ext>
      </dgm:extLst>
    </dgm:pt>
    <dgm:pt modelId="{B41707FA-82B9-4825-9193-1BB8A87F4929}" type="pres">
      <dgm:prSet presAssocID="{83D550DB-1925-4AC0-B8E6-3FCDD2B9594E}" presName="spaceRect" presStyleCnt="0"/>
      <dgm:spPr/>
    </dgm:pt>
    <dgm:pt modelId="{7608C780-1243-4EFE-B9F0-CD4CA264D923}" type="pres">
      <dgm:prSet presAssocID="{83D550DB-1925-4AC0-B8E6-3FCDD2B9594E}" presName="parTx" presStyleLbl="revTx" presStyleIdx="0" presStyleCnt="3">
        <dgm:presLayoutVars>
          <dgm:chMax val="0"/>
          <dgm:chPref val="0"/>
        </dgm:presLayoutVars>
      </dgm:prSet>
      <dgm:spPr/>
    </dgm:pt>
    <dgm:pt modelId="{984C961C-5675-4CC8-8BE7-4A5F5530EC8E}" type="pres">
      <dgm:prSet presAssocID="{848B9D3A-E956-4E0D-8D2B-187D2267199E}" presName="sibTrans" presStyleCnt="0"/>
      <dgm:spPr/>
    </dgm:pt>
    <dgm:pt modelId="{0F06500F-E043-4730-85EA-05A4DFC3C457}" type="pres">
      <dgm:prSet presAssocID="{5C7A5E50-D98F-4A86-BECA-BA610F362D53}" presName="compNode" presStyleCnt="0"/>
      <dgm:spPr/>
    </dgm:pt>
    <dgm:pt modelId="{71586B0B-3615-4B17-B0AF-EA9EB891D7A1}" type="pres">
      <dgm:prSet presAssocID="{5C7A5E50-D98F-4A86-BECA-BA610F362D53}" presName="bgRect" presStyleLbl="bgShp" presStyleIdx="1" presStyleCnt="3"/>
      <dgm:spPr/>
    </dgm:pt>
    <dgm:pt modelId="{93E747BD-49F2-4769-8390-2194E2CB34B3}" type="pres">
      <dgm:prSet presAssocID="{5C7A5E50-D98F-4A86-BECA-BA610F362D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atellite dish"/>
        </a:ext>
      </dgm:extLst>
    </dgm:pt>
    <dgm:pt modelId="{CAE75BFF-667F-41E0-8D85-1239A727A21A}" type="pres">
      <dgm:prSet presAssocID="{5C7A5E50-D98F-4A86-BECA-BA610F362D53}" presName="spaceRect" presStyleCnt="0"/>
      <dgm:spPr/>
    </dgm:pt>
    <dgm:pt modelId="{0AB9EEE7-166A-415D-9A61-9568FEF5DCCD}" type="pres">
      <dgm:prSet presAssocID="{5C7A5E50-D98F-4A86-BECA-BA610F362D53}" presName="parTx" presStyleLbl="revTx" presStyleIdx="1" presStyleCnt="3">
        <dgm:presLayoutVars>
          <dgm:chMax val="0"/>
          <dgm:chPref val="0"/>
        </dgm:presLayoutVars>
      </dgm:prSet>
      <dgm:spPr/>
    </dgm:pt>
    <dgm:pt modelId="{5C49BB5D-25F4-41F1-A04F-2E94C8B076F8}" type="pres">
      <dgm:prSet presAssocID="{5D7E641A-24BC-4FDB-9448-F7CD382BB6AB}" presName="sibTrans" presStyleCnt="0"/>
      <dgm:spPr/>
    </dgm:pt>
    <dgm:pt modelId="{1E4B55B8-0B14-4CB4-BBB5-8C3C9C1FE3C4}" type="pres">
      <dgm:prSet presAssocID="{3BE4576A-0BD0-4541-A832-A598E54E7A3D}" presName="compNode" presStyleCnt="0"/>
      <dgm:spPr/>
    </dgm:pt>
    <dgm:pt modelId="{0D8BE7C5-AE58-4725-911C-B3F78F0EABA6}" type="pres">
      <dgm:prSet presAssocID="{3BE4576A-0BD0-4541-A832-A598E54E7A3D}" presName="bgRect" presStyleLbl="bgShp" presStyleIdx="2" presStyleCnt="3"/>
      <dgm:spPr/>
    </dgm:pt>
    <dgm:pt modelId="{CC974AA8-6473-415D-B594-D398F5FD76D5}" type="pres">
      <dgm:prSet presAssocID="{3BE4576A-0BD0-4541-A832-A598E54E7A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esentation with Checklist"/>
        </a:ext>
      </dgm:extLst>
    </dgm:pt>
    <dgm:pt modelId="{2AB5C693-2869-498D-97CC-21036D755B38}" type="pres">
      <dgm:prSet presAssocID="{3BE4576A-0BD0-4541-A832-A598E54E7A3D}" presName="spaceRect" presStyleCnt="0"/>
      <dgm:spPr/>
    </dgm:pt>
    <dgm:pt modelId="{B46A3C89-D348-473E-9BB9-051BF365A775}" type="pres">
      <dgm:prSet presAssocID="{3BE4576A-0BD0-4541-A832-A598E54E7A3D}" presName="parTx" presStyleLbl="revTx" presStyleIdx="2" presStyleCnt="3">
        <dgm:presLayoutVars>
          <dgm:chMax val="0"/>
          <dgm:chPref val="0"/>
        </dgm:presLayoutVars>
      </dgm:prSet>
      <dgm:spPr/>
    </dgm:pt>
  </dgm:ptLst>
  <dgm:cxnLst>
    <dgm:cxn modelId="{B4B5F00C-5F9E-6D42-BE49-5B2768FE5610}" type="presOf" srcId="{3BE4576A-0BD0-4541-A832-A598E54E7A3D}" destId="{B46A3C89-D348-473E-9BB9-051BF365A775}" srcOrd="0" destOrd="0" presId="urn:microsoft.com/office/officeart/2018/2/layout/IconVerticalSolidList"/>
    <dgm:cxn modelId="{D9D8AA18-15AB-4A4A-9A48-CA53539DD532}" type="presOf" srcId="{83D550DB-1925-4AC0-B8E6-3FCDD2B9594E}" destId="{7608C780-1243-4EFE-B9F0-CD4CA264D923}" srcOrd="0" destOrd="0" presId="urn:microsoft.com/office/officeart/2018/2/layout/IconVerticalSolidList"/>
    <dgm:cxn modelId="{A08C8A1D-43BC-429A-B9E2-5C01B2BDD79C}" srcId="{0B412428-F7CD-4CE1-B4F0-70B19D453E41}" destId="{83D550DB-1925-4AC0-B8E6-3FCDD2B9594E}" srcOrd="0" destOrd="0" parTransId="{D852E146-D119-45D3-9B57-C309B49B903D}" sibTransId="{848B9D3A-E956-4E0D-8D2B-187D2267199E}"/>
    <dgm:cxn modelId="{31100169-4BBE-4E80-AA36-2E75E8252E2E}" srcId="{0B412428-F7CD-4CE1-B4F0-70B19D453E41}" destId="{3BE4576A-0BD0-4541-A832-A598E54E7A3D}" srcOrd="2" destOrd="0" parTransId="{AD909FF1-493C-4663-BF07-B493F179FFE6}" sibTransId="{6464ED52-D07B-42F6-98AF-CE159EAAF029}"/>
    <dgm:cxn modelId="{643FDF81-6E41-4845-B5C2-7E3A338B2622}" type="presOf" srcId="{0B412428-F7CD-4CE1-B4F0-70B19D453E41}" destId="{D579D1B3-E8DC-44C4-8317-9AAC44925338}" srcOrd="0" destOrd="0" presId="urn:microsoft.com/office/officeart/2018/2/layout/IconVerticalSolidList"/>
    <dgm:cxn modelId="{4DD83C92-AAC9-4625-A7F4-7CC14307F8C2}" srcId="{0B412428-F7CD-4CE1-B4F0-70B19D453E41}" destId="{5C7A5E50-D98F-4A86-BECA-BA610F362D53}" srcOrd="1" destOrd="0" parTransId="{C62DC9ED-75F0-4126-9C16-3768F22B915D}" sibTransId="{5D7E641A-24BC-4FDB-9448-F7CD382BB6AB}"/>
    <dgm:cxn modelId="{DD698CB7-71B8-3141-8044-BD9228CBC824}" type="presOf" srcId="{5C7A5E50-D98F-4A86-BECA-BA610F362D53}" destId="{0AB9EEE7-166A-415D-9A61-9568FEF5DCCD}" srcOrd="0" destOrd="0" presId="urn:microsoft.com/office/officeart/2018/2/layout/IconVerticalSolidList"/>
    <dgm:cxn modelId="{9C31D4CA-AACF-BC47-8F9E-0015459DF7B8}" type="presParOf" srcId="{D579D1B3-E8DC-44C4-8317-9AAC44925338}" destId="{802872CF-1FA7-4365-B4E9-BA775F2BF80D}" srcOrd="0" destOrd="0" presId="urn:microsoft.com/office/officeart/2018/2/layout/IconVerticalSolidList"/>
    <dgm:cxn modelId="{D029329D-9EB9-D841-95D0-4B86C13336DC}" type="presParOf" srcId="{802872CF-1FA7-4365-B4E9-BA775F2BF80D}" destId="{BB0660C1-14DD-4492-8F55-DBAAE37649DE}" srcOrd="0" destOrd="0" presId="urn:microsoft.com/office/officeart/2018/2/layout/IconVerticalSolidList"/>
    <dgm:cxn modelId="{3CC8A082-132B-2E41-9214-BAF18BA6771C}" type="presParOf" srcId="{802872CF-1FA7-4365-B4E9-BA775F2BF80D}" destId="{6D2210D4-80C0-4C0D-84A4-424BA9C730ED}" srcOrd="1" destOrd="0" presId="urn:microsoft.com/office/officeart/2018/2/layout/IconVerticalSolidList"/>
    <dgm:cxn modelId="{E37D1746-1BDB-DF46-8644-383011E7A47E}" type="presParOf" srcId="{802872CF-1FA7-4365-B4E9-BA775F2BF80D}" destId="{B41707FA-82B9-4825-9193-1BB8A87F4929}" srcOrd="2" destOrd="0" presId="urn:microsoft.com/office/officeart/2018/2/layout/IconVerticalSolidList"/>
    <dgm:cxn modelId="{43C4DC05-4962-4C4F-ACF6-7EE3755A8074}" type="presParOf" srcId="{802872CF-1FA7-4365-B4E9-BA775F2BF80D}" destId="{7608C780-1243-4EFE-B9F0-CD4CA264D923}" srcOrd="3" destOrd="0" presId="urn:microsoft.com/office/officeart/2018/2/layout/IconVerticalSolidList"/>
    <dgm:cxn modelId="{5FAD18B8-6486-9C43-A6D6-D7A6E4DBFE55}" type="presParOf" srcId="{D579D1B3-E8DC-44C4-8317-9AAC44925338}" destId="{984C961C-5675-4CC8-8BE7-4A5F5530EC8E}" srcOrd="1" destOrd="0" presId="urn:microsoft.com/office/officeart/2018/2/layout/IconVerticalSolidList"/>
    <dgm:cxn modelId="{AB2AAA9E-BA43-CB4B-A2C9-3C90BC5DE8F0}" type="presParOf" srcId="{D579D1B3-E8DC-44C4-8317-9AAC44925338}" destId="{0F06500F-E043-4730-85EA-05A4DFC3C457}" srcOrd="2" destOrd="0" presId="urn:microsoft.com/office/officeart/2018/2/layout/IconVerticalSolidList"/>
    <dgm:cxn modelId="{2E98B38D-B60D-AE40-AFB7-F8D0047CE770}" type="presParOf" srcId="{0F06500F-E043-4730-85EA-05A4DFC3C457}" destId="{71586B0B-3615-4B17-B0AF-EA9EB891D7A1}" srcOrd="0" destOrd="0" presId="urn:microsoft.com/office/officeart/2018/2/layout/IconVerticalSolidList"/>
    <dgm:cxn modelId="{D9757C7E-B93B-6E40-9BE6-8CB7E877221E}" type="presParOf" srcId="{0F06500F-E043-4730-85EA-05A4DFC3C457}" destId="{93E747BD-49F2-4769-8390-2194E2CB34B3}" srcOrd="1" destOrd="0" presId="urn:microsoft.com/office/officeart/2018/2/layout/IconVerticalSolidList"/>
    <dgm:cxn modelId="{9978EBA2-1818-D544-A22A-04084F8230EF}" type="presParOf" srcId="{0F06500F-E043-4730-85EA-05A4DFC3C457}" destId="{CAE75BFF-667F-41E0-8D85-1239A727A21A}" srcOrd="2" destOrd="0" presId="urn:microsoft.com/office/officeart/2018/2/layout/IconVerticalSolidList"/>
    <dgm:cxn modelId="{0A76AF00-2598-5C48-B8BB-D4873BD9BD22}" type="presParOf" srcId="{0F06500F-E043-4730-85EA-05A4DFC3C457}" destId="{0AB9EEE7-166A-415D-9A61-9568FEF5DCCD}" srcOrd="3" destOrd="0" presId="urn:microsoft.com/office/officeart/2018/2/layout/IconVerticalSolidList"/>
    <dgm:cxn modelId="{B59D8B41-DA99-704B-9825-B80D1A4C4C5F}" type="presParOf" srcId="{D579D1B3-E8DC-44C4-8317-9AAC44925338}" destId="{5C49BB5D-25F4-41F1-A04F-2E94C8B076F8}" srcOrd="3" destOrd="0" presId="urn:microsoft.com/office/officeart/2018/2/layout/IconVerticalSolidList"/>
    <dgm:cxn modelId="{F5584A57-4838-CA44-80BF-2B5470A65775}" type="presParOf" srcId="{D579D1B3-E8DC-44C4-8317-9AAC44925338}" destId="{1E4B55B8-0B14-4CB4-BBB5-8C3C9C1FE3C4}" srcOrd="4" destOrd="0" presId="urn:microsoft.com/office/officeart/2018/2/layout/IconVerticalSolidList"/>
    <dgm:cxn modelId="{F20A5F57-CD51-944D-951B-BC5CCC07D79E}" type="presParOf" srcId="{1E4B55B8-0B14-4CB4-BBB5-8C3C9C1FE3C4}" destId="{0D8BE7C5-AE58-4725-911C-B3F78F0EABA6}" srcOrd="0" destOrd="0" presId="urn:microsoft.com/office/officeart/2018/2/layout/IconVerticalSolidList"/>
    <dgm:cxn modelId="{D785748F-C6C7-6448-B554-ABE2C7F49966}" type="presParOf" srcId="{1E4B55B8-0B14-4CB4-BBB5-8C3C9C1FE3C4}" destId="{CC974AA8-6473-415D-B594-D398F5FD76D5}" srcOrd="1" destOrd="0" presId="urn:microsoft.com/office/officeart/2018/2/layout/IconVerticalSolidList"/>
    <dgm:cxn modelId="{DC3EB35A-2781-A841-8547-984635194885}" type="presParOf" srcId="{1E4B55B8-0B14-4CB4-BBB5-8C3C9C1FE3C4}" destId="{2AB5C693-2869-498D-97CC-21036D755B38}" srcOrd="2" destOrd="0" presId="urn:microsoft.com/office/officeart/2018/2/layout/IconVerticalSolidList"/>
    <dgm:cxn modelId="{4B8245C3-0728-6247-B7BC-47E84D7B52D7}" type="presParOf" srcId="{1E4B55B8-0B14-4CB4-BBB5-8C3C9C1FE3C4}" destId="{B46A3C89-D348-473E-9BB9-051BF365A7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AE0586-2C4C-7941-B2F8-404DC44FF4F6}">
      <dsp:nvSpPr>
        <dsp:cNvPr id="0" name=""/>
        <dsp:cNvSpPr/>
      </dsp:nvSpPr>
      <dsp:spPr>
        <a:xfrm>
          <a:off x="0" y="814097"/>
          <a:ext cx="5181600" cy="12168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1" kern="1200" dirty="0"/>
            <a:t>Signature of agreement at CERN on </a:t>
          </a:r>
          <a:r>
            <a:rPr lang="en-GB" sz="1400" b="1" kern="1200" dirty="0">
              <a:solidFill>
                <a:srgbClr val="FFFF00"/>
              </a:solidFill>
            </a:rPr>
            <a:t>3 March 2022</a:t>
          </a:r>
          <a:r>
            <a:rPr lang="en-GB" sz="1400" b="1" kern="1200" dirty="0"/>
            <a:t>.</a:t>
          </a:r>
          <a:endParaRPr lang="en-US" sz="1400" kern="1200" dirty="0"/>
        </a:p>
      </dsp:txBody>
      <dsp:txXfrm>
        <a:off x="59399" y="873496"/>
        <a:ext cx="5062802" cy="1098002"/>
      </dsp:txXfrm>
    </dsp:sp>
    <dsp:sp modelId="{5586AF72-DFB7-8E4A-8574-3AB9A66356A7}">
      <dsp:nvSpPr>
        <dsp:cNvPr id="0" name=""/>
        <dsp:cNvSpPr/>
      </dsp:nvSpPr>
      <dsp:spPr>
        <a:xfrm>
          <a:off x="0" y="2069328"/>
          <a:ext cx="5181600" cy="12168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1" kern="1200" dirty="0">
              <a:solidFill>
                <a:srgbClr val="FFFF00"/>
              </a:solidFill>
            </a:rPr>
            <a:t>Ratification</a:t>
          </a:r>
          <a:r>
            <a:rPr lang="en-GB" sz="1400" kern="1200" dirty="0"/>
            <a:t> process in Brazil is in progress.</a:t>
          </a:r>
        </a:p>
        <a:p>
          <a:pPr marL="0" lvl="0" indent="0" algn="l" defTabSz="622300">
            <a:lnSpc>
              <a:spcPct val="90000"/>
            </a:lnSpc>
            <a:spcBef>
              <a:spcPct val="0"/>
            </a:spcBef>
            <a:spcAft>
              <a:spcPct val="35000"/>
            </a:spcAft>
            <a:buNone/>
          </a:pPr>
          <a:endParaRPr lang="en-GB" sz="500" kern="1200" dirty="0"/>
        </a:p>
      </dsp:txBody>
      <dsp:txXfrm>
        <a:off x="59399" y="2128727"/>
        <a:ext cx="5062802"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B725A-3D00-48C8-83F0-8741127E149D}">
      <dsp:nvSpPr>
        <dsp:cNvPr id="0" name=""/>
        <dsp:cNvSpPr/>
      </dsp:nvSpPr>
      <dsp:spPr>
        <a:xfrm>
          <a:off x="561288" y="2641"/>
          <a:ext cx="1936305" cy="590899"/>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Physics, </a:t>
          </a:r>
          <a:r>
            <a:rPr lang="fr-CH" sz="1200" b="1" kern="1200" dirty="0" err="1">
              <a:latin typeface="Arial Narrow" panose="020B0606020202030204" pitchFamily="34" charset="0"/>
            </a:rPr>
            <a:t>Experiments</a:t>
          </a:r>
          <a:r>
            <a:rPr lang="fr-CH" sz="1200" b="1" kern="1200" dirty="0">
              <a:latin typeface="Arial Narrow" panose="020B0606020202030204" pitchFamily="34" charset="0"/>
            </a:rPr>
            <a:t> and Detectors</a:t>
          </a:r>
          <a:br>
            <a:rPr lang="fr-CH" sz="1200" b="1" kern="1200" dirty="0">
              <a:latin typeface="Arial Narrow" panose="020B0606020202030204" pitchFamily="34" charset="0"/>
            </a:rPr>
          </a:br>
          <a:r>
            <a:rPr lang="fr-CH" sz="1000" b="0" kern="1200" dirty="0">
              <a:latin typeface="Arial Narrow" panose="020B0606020202030204" pitchFamily="34" charset="0"/>
            </a:rPr>
            <a:t>Patrick Janot</a:t>
          </a:r>
          <a:br>
            <a:rPr lang="fr-CH" sz="1000" b="0" kern="1200" dirty="0">
              <a:latin typeface="Arial Narrow" panose="020B0606020202030204" pitchFamily="34" charset="0"/>
            </a:rPr>
          </a:br>
          <a:r>
            <a:rPr lang="fr-CH" sz="1000" b="0" kern="1200" dirty="0">
              <a:latin typeface="Arial Narrow" panose="020B0606020202030204" pitchFamily="34" charset="0"/>
            </a:rPr>
            <a:t>Christophe </a:t>
          </a:r>
          <a:r>
            <a:rPr lang="fr-CH" sz="1000" b="0" kern="1200">
              <a:latin typeface="Arial Narrow" panose="020B0606020202030204" pitchFamily="34" charset="0"/>
            </a:rPr>
            <a:t>Grojean</a:t>
          </a:r>
          <a:endParaRPr lang="en-GB" sz="1000" b="0" kern="1200" dirty="0">
            <a:latin typeface="Arial Narrow" panose="020B0606020202030204" pitchFamily="34" charset="0"/>
          </a:endParaRPr>
        </a:p>
      </dsp:txBody>
      <dsp:txXfrm>
        <a:off x="578595" y="19948"/>
        <a:ext cx="1901691" cy="556285"/>
      </dsp:txXfrm>
    </dsp:sp>
    <dsp:sp modelId="{8BBE493F-5CC8-4C16-BBD2-AA4EE02894E5}">
      <dsp:nvSpPr>
        <dsp:cNvPr id="0" name=""/>
        <dsp:cNvSpPr/>
      </dsp:nvSpPr>
      <dsp:spPr>
        <a:xfrm>
          <a:off x="754919"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38FF2-756D-4C30-A417-436D26430F41}">
      <dsp:nvSpPr>
        <dsp:cNvPr id="0" name=""/>
        <dsp:cNvSpPr/>
      </dsp:nvSpPr>
      <dsp:spPr>
        <a:xfrm>
          <a:off x="948549"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programme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Matthew </a:t>
          </a:r>
          <a:r>
            <a:rPr lang="fr-CH" sz="1000" b="0" kern="1200" dirty="0" err="1">
              <a:latin typeface="Arial Narrow" panose="020B0606020202030204" pitchFamily="34" charset="0"/>
            </a:rPr>
            <a:t>McCullough</a:t>
          </a:r>
          <a:r>
            <a:rPr lang="fr-CH" sz="1000" b="0" kern="1200" dirty="0">
              <a:latin typeface="Arial Narrow" panose="020B0606020202030204" pitchFamily="34" charset="0"/>
            </a:rPr>
            <a:t>, Frank Simon</a:t>
          </a:r>
          <a:endParaRPr lang="en-GB" sz="1000" b="0" kern="1200" dirty="0">
            <a:latin typeface="Arial Narrow" panose="020B0606020202030204" pitchFamily="34" charset="0"/>
          </a:endParaRPr>
        </a:p>
      </dsp:txBody>
      <dsp:txXfrm>
        <a:off x="959657" y="699465"/>
        <a:ext cx="1914095" cy="357047"/>
      </dsp:txXfrm>
    </dsp:sp>
    <dsp:sp modelId="{B923D454-4D81-4020-824C-28FF3097381C}">
      <dsp:nvSpPr>
        <dsp:cNvPr id="0" name=""/>
        <dsp:cNvSpPr/>
      </dsp:nvSpPr>
      <dsp:spPr>
        <a:xfrm>
          <a:off x="754919"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A946C0-5DEB-4BB1-8103-57A80E8DC44E}">
      <dsp:nvSpPr>
        <dsp:cNvPr id="0" name=""/>
        <dsp:cNvSpPr/>
      </dsp:nvSpPr>
      <dsp:spPr>
        <a:xfrm>
          <a:off x="948549"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9566"/>
              <a:satOff val="3092"/>
              <a:lumOff val="-158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Detector concept</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Mogens Dam</a:t>
          </a:r>
          <a:endParaRPr lang="en-GB" sz="1000" b="0" kern="1200" dirty="0">
            <a:latin typeface="Arial Narrow" panose="020B0606020202030204" pitchFamily="34" charset="0"/>
          </a:endParaRPr>
        </a:p>
      </dsp:txBody>
      <dsp:txXfrm>
        <a:off x="959657" y="1173544"/>
        <a:ext cx="1914095" cy="357047"/>
      </dsp:txXfrm>
    </dsp:sp>
    <dsp:sp modelId="{8D4F3252-841D-4A18-887D-9A411EC8FD82}">
      <dsp:nvSpPr>
        <dsp:cNvPr id="0" name=""/>
        <dsp:cNvSpPr/>
      </dsp:nvSpPr>
      <dsp:spPr>
        <a:xfrm>
          <a:off x="754919"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39128D-7980-4083-8E54-E8C66BFC219A}">
      <dsp:nvSpPr>
        <dsp:cNvPr id="0" name=""/>
        <dsp:cNvSpPr/>
      </dsp:nvSpPr>
      <dsp:spPr>
        <a:xfrm>
          <a:off x="948549"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79132"/>
              <a:satOff val="6183"/>
              <a:lumOff val="-316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performance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Patrizia Azzi, Emmanuel Perez</a:t>
          </a:r>
          <a:endParaRPr lang="en-GB" sz="1000" b="0" kern="1200" dirty="0">
            <a:latin typeface="Arial Narrow" panose="020B0606020202030204" pitchFamily="34" charset="0"/>
          </a:endParaRPr>
        </a:p>
      </dsp:txBody>
      <dsp:txXfrm>
        <a:off x="959657" y="1647623"/>
        <a:ext cx="1914095" cy="357047"/>
      </dsp:txXfrm>
    </dsp:sp>
    <dsp:sp modelId="{5B4CB4EF-62C5-4F7F-9B7B-A20AB972427D}">
      <dsp:nvSpPr>
        <dsp:cNvPr id="0" name=""/>
        <dsp:cNvSpPr/>
      </dsp:nvSpPr>
      <dsp:spPr>
        <a:xfrm>
          <a:off x="754919"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1F25B5-77CF-4F42-865F-5C93D39D74FA}">
      <dsp:nvSpPr>
        <dsp:cNvPr id="0" name=""/>
        <dsp:cNvSpPr/>
      </dsp:nvSpPr>
      <dsp:spPr>
        <a:xfrm>
          <a:off x="948549"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18698"/>
              <a:satOff val="9275"/>
              <a:lumOff val="-474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Software and </a:t>
          </a:r>
          <a:r>
            <a:rPr lang="fr-CH" sz="1000" b="1" kern="1200" dirty="0" err="1">
              <a:latin typeface="Arial Narrow" panose="020B0606020202030204" pitchFamily="34" charset="0"/>
            </a:rPr>
            <a:t>computing</a:t>
          </a:r>
          <a:endParaRPr lang="fr-CH" sz="1000" b="1" kern="1200" dirty="0">
            <a:latin typeface="Arial Narrow" panose="020B0606020202030204" pitchFamily="34" charset="0"/>
          </a:endParaRP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Gerardo Ganis, Clément Helsens</a:t>
          </a:r>
        </a:p>
      </dsp:txBody>
      <dsp:txXfrm>
        <a:off x="959657" y="2121702"/>
        <a:ext cx="1914095" cy="357047"/>
      </dsp:txXfrm>
    </dsp:sp>
    <dsp:sp modelId="{12D1126F-F044-4FEC-A191-CDD636500143}">
      <dsp:nvSpPr>
        <dsp:cNvPr id="0" name=""/>
        <dsp:cNvSpPr/>
      </dsp:nvSpPr>
      <dsp:spPr>
        <a:xfrm>
          <a:off x="2687231" y="2641"/>
          <a:ext cx="1936305" cy="590899"/>
        </a:xfrm>
        <a:prstGeom prst="roundRect">
          <a:avLst>
            <a:gd name="adj" fmla="val 10000"/>
          </a:avLst>
        </a:prstGeom>
        <a:gradFill rotWithShape="0">
          <a:gsLst>
            <a:gs pos="0">
              <a:schemeClr val="accent5">
                <a:hueOff val="-286854"/>
                <a:satOff val="22414"/>
                <a:lumOff val="-11471"/>
                <a:alphaOff val="0"/>
                <a:lumMod val="110000"/>
                <a:satMod val="105000"/>
                <a:tint val="67000"/>
              </a:schemeClr>
            </a:gs>
            <a:gs pos="50000">
              <a:schemeClr val="accent5">
                <a:hueOff val="-286854"/>
                <a:satOff val="22414"/>
                <a:lumOff val="-11471"/>
                <a:alphaOff val="0"/>
                <a:lumMod val="105000"/>
                <a:satMod val="103000"/>
                <a:tint val="73000"/>
              </a:schemeClr>
            </a:gs>
            <a:gs pos="100000">
              <a:schemeClr val="accent5">
                <a:hueOff val="-286854"/>
                <a:satOff val="22414"/>
                <a:lumOff val="-1147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err="1">
              <a:latin typeface="Arial Narrow" panose="020B0606020202030204" pitchFamily="34" charset="0"/>
            </a:rPr>
            <a:t>Accelerators</a:t>
          </a:r>
          <a:endParaRPr lang="fr-CH" sz="1200" b="1" kern="1200" dirty="0">
            <a:latin typeface="Arial Narrow" panose="020B0606020202030204" pitchFamily="34" charset="0"/>
          </a:endParaRPr>
        </a:p>
        <a:p>
          <a:pPr marL="0" lvl="0" indent="0" algn="ctr" defTabSz="533400">
            <a:lnSpc>
              <a:spcPct val="100000"/>
            </a:lnSpc>
            <a:spcBef>
              <a:spcPct val="0"/>
            </a:spcBef>
            <a:spcAft>
              <a:spcPct val="35000"/>
            </a:spcAft>
            <a:buNone/>
          </a:pPr>
          <a:r>
            <a:rPr lang="fr-CH" sz="1000" b="0" kern="1200" dirty="0">
              <a:latin typeface="Arial Narrow" panose="020B0606020202030204" pitchFamily="34" charset="0"/>
            </a:rPr>
            <a:t>Tor Raubenheimer</a:t>
          </a:r>
          <a:br>
            <a:rPr lang="fr-CH" sz="1000" b="0" kern="1200" dirty="0">
              <a:latin typeface="Arial Narrow" panose="020B0606020202030204" pitchFamily="34" charset="0"/>
            </a:rPr>
          </a:br>
          <a:r>
            <a:rPr lang="fr-CH" sz="1000" b="0" kern="1200" dirty="0">
              <a:latin typeface="Arial Narrow" panose="020B0606020202030204" pitchFamily="34" charset="0"/>
            </a:rPr>
            <a:t>Frank Zimmermann</a:t>
          </a:r>
          <a:endParaRPr lang="en-GB" sz="1000" b="0" kern="1200" dirty="0">
            <a:latin typeface="Arial Narrow" panose="020B0606020202030204" pitchFamily="34" charset="0"/>
          </a:endParaRPr>
        </a:p>
      </dsp:txBody>
      <dsp:txXfrm>
        <a:off x="2704538" y="19948"/>
        <a:ext cx="1901691" cy="556285"/>
      </dsp:txXfrm>
    </dsp:sp>
    <dsp:sp modelId="{634271F2-A2D1-4204-B660-1617D8921CCB}">
      <dsp:nvSpPr>
        <dsp:cNvPr id="0" name=""/>
        <dsp:cNvSpPr/>
      </dsp:nvSpPr>
      <dsp:spPr>
        <a:xfrm>
          <a:off x="2880862"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4F1B49-BB19-4913-9D27-47685F8CF750}">
      <dsp:nvSpPr>
        <dsp:cNvPr id="0" name=""/>
        <dsp:cNvSpPr/>
      </dsp:nvSpPr>
      <dsp:spPr>
        <a:xfrm>
          <a:off x="3074492"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58264"/>
              <a:satOff val="12366"/>
              <a:lumOff val="-632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collider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Katsunobu Oide </a:t>
          </a:r>
        </a:p>
      </dsp:txBody>
      <dsp:txXfrm>
        <a:off x="3085600" y="699465"/>
        <a:ext cx="1914095" cy="357047"/>
      </dsp:txXfrm>
    </dsp:sp>
    <dsp:sp modelId="{647437E2-5D5A-45E8-B2AB-BE4058E8A1F4}">
      <dsp:nvSpPr>
        <dsp:cNvPr id="0" name=""/>
        <dsp:cNvSpPr/>
      </dsp:nvSpPr>
      <dsp:spPr>
        <a:xfrm>
          <a:off x="2880862"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AEB49A-40BA-4730-97CA-57F9C6536B5D}">
      <dsp:nvSpPr>
        <dsp:cNvPr id="0" name=""/>
        <dsp:cNvSpPr/>
      </dsp:nvSpPr>
      <dsp:spPr>
        <a:xfrm>
          <a:off x="3074492"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97830"/>
              <a:satOff val="15458"/>
              <a:lumOff val="-791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FCC-hh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Massimo Giovannozzi</a:t>
          </a:r>
        </a:p>
      </dsp:txBody>
      <dsp:txXfrm>
        <a:off x="3085600" y="1173544"/>
        <a:ext cx="1914095" cy="357047"/>
      </dsp:txXfrm>
    </dsp:sp>
    <dsp:sp modelId="{9E4E1DE3-8C38-4990-82EA-A15C9D936BBE}">
      <dsp:nvSpPr>
        <dsp:cNvPr id="0" name=""/>
        <dsp:cNvSpPr/>
      </dsp:nvSpPr>
      <dsp:spPr>
        <a:xfrm>
          <a:off x="2880862"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A680AD-4462-4256-AE98-6E969DF92488}">
      <dsp:nvSpPr>
        <dsp:cNvPr id="0" name=""/>
        <dsp:cNvSpPr/>
      </dsp:nvSpPr>
      <dsp:spPr>
        <a:xfrm>
          <a:off x="3074492"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37397"/>
              <a:satOff val="18550"/>
              <a:lumOff val="-949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Technology R&amp;D</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Roberto Losito</a:t>
          </a:r>
        </a:p>
      </dsp:txBody>
      <dsp:txXfrm>
        <a:off x="3085600" y="1647623"/>
        <a:ext cx="1914095" cy="357047"/>
      </dsp:txXfrm>
    </dsp:sp>
    <dsp:sp modelId="{02E62115-7127-4B06-9A4E-E0857454FD02}">
      <dsp:nvSpPr>
        <dsp:cNvPr id="0" name=""/>
        <dsp:cNvSpPr/>
      </dsp:nvSpPr>
      <dsp:spPr>
        <a:xfrm>
          <a:off x="2880862"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A601D0-9099-40D8-9C19-EBE5D72E8DF5}">
      <dsp:nvSpPr>
        <dsp:cNvPr id="0" name=""/>
        <dsp:cNvSpPr/>
      </dsp:nvSpPr>
      <dsp:spPr>
        <a:xfrm>
          <a:off x="3074492"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76963"/>
              <a:satOff val="21641"/>
              <a:lumOff val="-1107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booster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Antoine </a:t>
          </a:r>
          <a:r>
            <a:rPr lang="en-GB" sz="1000" b="0" kern="1200" dirty="0" err="1">
              <a:latin typeface="Arial Narrow" panose="020B0606020202030204" pitchFamily="34" charset="0"/>
            </a:rPr>
            <a:t>Chancé</a:t>
          </a:r>
          <a:endParaRPr lang="en-GB" sz="1000" b="0" kern="1200" dirty="0">
            <a:latin typeface="Arial Narrow" panose="020B0606020202030204" pitchFamily="34" charset="0"/>
          </a:endParaRPr>
        </a:p>
      </dsp:txBody>
      <dsp:txXfrm>
        <a:off x="3085600" y="2121702"/>
        <a:ext cx="1914095" cy="357047"/>
      </dsp:txXfrm>
    </dsp:sp>
    <dsp:sp modelId="{88716B07-9F52-4126-8E7F-83F00DCFCBCE}">
      <dsp:nvSpPr>
        <dsp:cNvPr id="0" name=""/>
        <dsp:cNvSpPr/>
      </dsp:nvSpPr>
      <dsp:spPr>
        <a:xfrm>
          <a:off x="2880862" y="593541"/>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84E47A-9B02-4FF5-A8EB-4A2F78D0F4BE}">
      <dsp:nvSpPr>
        <dsp:cNvPr id="0" name=""/>
        <dsp:cNvSpPr/>
      </dsp:nvSpPr>
      <dsp:spPr>
        <a:xfrm>
          <a:off x="3074492" y="2584673"/>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16529"/>
              <a:satOff val="24733"/>
              <a:lumOff val="-1265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injector</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Paolo Craievich, Alexej Grudiev</a:t>
          </a:r>
        </a:p>
      </dsp:txBody>
      <dsp:txXfrm>
        <a:off x="3085600" y="2595781"/>
        <a:ext cx="1914095" cy="357047"/>
      </dsp:txXfrm>
    </dsp:sp>
    <dsp:sp modelId="{C6C6C59A-5C7C-4657-AC1D-CF836736D23B}">
      <dsp:nvSpPr>
        <dsp:cNvPr id="0" name=""/>
        <dsp:cNvSpPr/>
      </dsp:nvSpPr>
      <dsp:spPr>
        <a:xfrm>
          <a:off x="2880862" y="593541"/>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EECF1A-E566-4370-AE1F-070FBC5D870D}">
      <dsp:nvSpPr>
        <dsp:cNvPr id="0" name=""/>
        <dsp:cNvSpPr/>
      </dsp:nvSpPr>
      <dsp:spPr>
        <a:xfrm>
          <a:off x="3074492" y="3058752"/>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56095"/>
              <a:satOff val="27824"/>
              <a:lumOff val="-1424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FCC-ee energy calibration  polarization</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Alain Blondel, Jorg Wenninger</a:t>
          </a:r>
        </a:p>
      </dsp:txBody>
      <dsp:txXfrm>
        <a:off x="3085600" y="3069860"/>
        <a:ext cx="1914095" cy="357047"/>
      </dsp:txXfrm>
    </dsp:sp>
    <dsp:sp modelId="{ECBE077F-D64D-4A59-B932-0C98F6E424D8}">
      <dsp:nvSpPr>
        <dsp:cNvPr id="0" name=""/>
        <dsp:cNvSpPr/>
      </dsp:nvSpPr>
      <dsp:spPr>
        <a:xfrm>
          <a:off x="2880862" y="593541"/>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98893E-E07C-496D-B613-3E7A42715700}">
      <dsp:nvSpPr>
        <dsp:cNvPr id="0" name=""/>
        <dsp:cNvSpPr/>
      </dsp:nvSpPr>
      <dsp:spPr>
        <a:xfrm>
          <a:off x="3074492" y="3532830"/>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95661"/>
              <a:satOff val="30916"/>
              <a:lumOff val="-1582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MDI</a:t>
          </a:r>
          <a:br>
            <a:rPr lang="en-GB" sz="1000" b="1" kern="1200" dirty="0">
              <a:latin typeface="Arial Narrow" panose="020B0606020202030204" pitchFamily="34" charset="0"/>
            </a:rPr>
          </a:br>
          <a:r>
            <a:rPr lang="en-GB" sz="1000" b="0" kern="1200" dirty="0">
              <a:latin typeface="Arial Narrow" panose="020B0606020202030204" pitchFamily="34" charset="0"/>
            </a:rPr>
            <a:t>Manuela Boscolo, Mike Sullivan</a:t>
          </a:r>
        </a:p>
      </dsp:txBody>
      <dsp:txXfrm>
        <a:off x="3085600" y="3543938"/>
        <a:ext cx="1914095" cy="357047"/>
      </dsp:txXfrm>
    </dsp:sp>
    <dsp:sp modelId="{1EE12186-D6E1-4EE5-9326-DF3F73B355DD}">
      <dsp:nvSpPr>
        <dsp:cNvPr id="0" name=""/>
        <dsp:cNvSpPr/>
      </dsp:nvSpPr>
      <dsp:spPr>
        <a:xfrm>
          <a:off x="4813174" y="2641"/>
          <a:ext cx="1936305" cy="583291"/>
        </a:xfrm>
        <a:prstGeom prst="roundRect">
          <a:avLst>
            <a:gd name="adj" fmla="val 10000"/>
          </a:avLst>
        </a:prstGeom>
        <a:gradFill rotWithShape="0">
          <a:gsLst>
            <a:gs pos="0">
              <a:schemeClr val="accent5">
                <a:hueOff val="-573708"/>
                <a:satOff val="44828"/>
                <a:lumOff val="-22941"/>
                <a:alphaOff val="0"/>
                <a:lumMod val="110000"/>
                <a:satMod val="105000"/>
                <a:tint val="67000"/>
              </a:schemeClr>
            </a:gs>
            <a:gs pos="50000">
              <a:schemeClr val="accent5">
                <a:hueOff val="-573708"/>
                <a:satOff val="44828"/>
                <a:lumOff val="-22941"/>
                <a:alphaOff val="0"/>
                <a:lumMod val="105000"/>
                <a:satMod val="103000"/>
                <a:tint val="73000"/>
              </a:schemeClr>
            </a:gs>
            <a:gs pos="100000">
              <a:schemeClr val="accent5">
                <a:hueOff val="-573708"/>
                <a:satOff val="44828"/>
                <a:lumOff val="-2294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Technical Infrastructures</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Klaus Hanke</a:t>
          </a:r>
          <a:endParaRPr lang="en-GB" sz="1000" b="0" kern="1200" dirty="0">
            <a:latin typeface="Arial Narrow" panose="020B0606020202030204" pitchFamily="34" charset="0"/>
          </a:endParaRPr>
        </a:p>
      </dsp:txBody>
      <dsp:txXfrm>
        <a:off x="4830258" y="19725"/>
        <a:ext cx="1902137" cy="549123"/>
      </dsp:txXfrm>
    </dsp:sp>
    <dsp:sp modelId="{368A94F5-EB5F-4DEC-9B52-C628958B3818}">
      <dsp:nvSpPr>
        <dsp:cNvPr id="0" name=""/>
        <dsp:cNvSpPr/>
      </dsp:nvSpPr>
      <dsp:spPr>
        <a:xfrm>
          <a:off x="5006805" y="585933"/>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DC6756-4D7B-4444-9B5F-67B1B2FE1B25}">
      <dsp:nvSpPr>
        <dsp:cNvPr id="0" name=""/>
        <dsp:cNvSpPr/>
      </dsp:nvSpPr>
      <dsp:spPr>
        <a:xfrm>
          <a:off x="5200435" y="68074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35227"/>
              <a:satOff val="34007"/>
              <a:lumOff val="-1740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Integration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Jean-Pierre Corso</a:t>
          </a:r>
        </a:p>
      </dsp:txBody>
      <dsp:txXfrm>
        <a:off x="5211543" y="691857"/>
        <a:ext cx="1800085" cy="357047"/>
      </dsp:txXfrm>
    </dsp:sp>
    <dsp:sp modelId="{616CA57B-F2D4-4F59-8DC6-C861ED6A70F4}">
      <dsp:nvSpPr>
        <dsp:cNvPr id="0" name=""/>
        <dsp:cNvSpPr/>
      </dsp:nvSpPr>
      <dsp:spPr>
        <a:xfrm>
          <a:off x="5006805" y="585933"/>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047BAB-FD74-4934-8EC9-58D790FF5EE0}">
      <dsp:nvSpPr>
        <dsp:cNvPr id="0" name=""/>
        <dsp:cNvSpPr/>
      </dsp:nvSpPr>
      <dsp:spPr>
        <a:xfrm>
          <a:off x="5200435" y="1154828"/>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74793"/>
              <a:satOff val="37099"/>
              <a:lumOff val="-1898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Geodesy &amp; survey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Hélène Mainaud Durand</a:t>
          </a:r>
        </a:p>
      </dsp:txBody>
      <dsp:txXfrm>
        <a:off x="5211543" y="1165936"/>
        <a:ext cx="1800085" cy="357047"/>
      </dsp:txXfrm>
    </dsp:sp>
    <dsp:sp modelId="{37995972-3FEC-4AE7-A27A-FC35E25BA8B5}">
      <dsp:nvSpPr>
        <dsp:cNvPr id="0" name=""/>
        <dsp:cNvSpPr/>
      </dsp:nvSpPr>
      <dsp:spPr>
        <a:xfrm>
          <a:off x="5006805" y="585933"/>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7FCAA9-23E8-4A0C-8B91-4F0BBB133859}">
      <dsp:nvSpPr>
        <dsp:cNvPr id="0" name=""/>
        <dsp:cNvSpPr/>
      </dsp:nvSpPr>
      <dsp:spPr>
        <a:xfrm>
          <a:off x="5200435" y="1628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14359"/>
              <a:satOff val="40191"/>
              <a:lumOff val="-2056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Electricity and energy management</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Jean-Paul Burnet</a:t>
          </a:r>
        </a:p>
      </dsp:txBody>
      <dsp:txXfrm>
        <a:off x="5211543" y="1640015"/>
        <a:ext cx="1800085" cy="357047"/>
      </dsp:txXfrm>
    </dsp:sp>
    <dsp:sp modelId="{D23BE7C7-B4A4-435A-87F4-FD5F36A161FF}">
      <dsp:nvSpPr>
        <dsp:cNvPr id="0" name=""/>
        <dsp:cNvSpPr/>
      </dsp:nvSpPr>
      <dsp:spPr>
        <a:xfrm>
          <a:off x="5006805" y="585933"/>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628C85-01C6-4DD9-AFAD-CD70D9F94381}">
      <dsp:nvSpPr>
        <dsp:cNvPr id="0" name=""/>
        <dsp:cNvSpPr/>
      </dsp:nvSpPr>
      <dsp:spPr>
        <a:xfrm>
          <a:off x="5200435" y="2102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53925"/>
              <a:satOff val="43282"/>
              <a:lumOff val="-2215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Cooling and ventilation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Guillermo Peon</a:t>
          </a:r>
        </a:p>
      </dsp:txBody>
      <dsp:txXfrm>
        <a:off x="5211543" y="2114094"/>
        <a:ext cx="1800085" cy="357047"/>
      </dsp:txXfrm>
    </dsp:sp>
    <dsp:sp modelId="{E9405FF9-9A13-419B-9308-614790517D8C}">
      <dsp:nvSpPr>
        <dsp:cNvPr id="0" name=""/>
        <dsp:cNvSpPr/>
      </dsp:nvSpPr>
      <dsp:spPr>
        <a:xfrm>
          <a:off x="5006805" y="585933"/>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FBE748-81AA-45A4-BE7F-8F2BCAA5A25F}">
      <dsp:nvSpPr>
        <dsp:cNvPr id="0" name=""/>
        <dsp:cNvSpPr/>
      </dsp:nvSpPr>
      <dsp:spPr>
        <a:xfrm>
          <a:off x="5200435" y="2577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93491"/>
              <a:satOff val="46374"/>
              <a:lumOff val="-2373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Cryogenics systems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Laurent Delprat</a:t>
          </a:r>
        </a:p>
      </dsp:txBody>
      <dsp:txXfrm>
        <a:off x="5211543" y="2588173"/>
        <a:ext cx="1800085" cy="357047"/>
      </dsp:txXfrm>
    </dsp:sp>
    <dsp:sp modelId="{CE884F2A-DE29-44DC-B798-2214612D715E}">
      <dsp:nvSpPr>
        <dsp:cNvPr id="0" name=""/>
        <dsp:cNvSpPr/>
      </dsp:nvSpPr>
      <dsp:spPr>
        <a:xfrm>
          <a:off x="5006805" y="585933"/>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F87380-4A5A-4709-835D-004FABC4D53A}">
      <dsp:nvSpPr>
        <dsp:cNvPr id="0" name=""/>
        <dsp:cNvSpPr/>
      </dsp:nvSpPr>
      <dsp:spPr>
        <a:xfrm>
          <a:off x="5200435" y="3051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33057"/>
              <a:satOff val="49465"/>
              <a:lumOff val="-2531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Computing and controls infrastructure, communication and network</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Dirk Duellmann</a:t>
          </a:r>
        </a:p>
      </dsp:txBody>
      <dsp:txXfrm>
        <a:off x="5211543" y="3062252"/>
        <a:ext cx="1800085" cy="357047"/>
      </dsp:txXfrm>
    </dsp:sp>
    <dsp:sp modelId="{3B548795-DC6E-4AD9-B91F-9591FCEFDF7A}">
      <dsp:nvSpPr>
        <dsp:cNvPr id="0" name=""/>
        <dsp:cNvSpPr/>
      </dsp:nvSpPr>
      <dsp:spPr>
        <a:xfrm>
          <a:off x="5006805" y="585933"/>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874FE9-FD5C-4764-9A3F-E3EB3D762062}">
      <dsp:nvSpPr>
        <dsp:cNvPr id="0" name=""/>
        <dsp:cNvSpPr/>
      </dsp:nvSpPr>
      <dsp:spPr>
        <a:xfrm>
          <a:off x="5200435" y="352522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72624"/>
              <a:satOff val="52557"/>
              <a:lumOff val="-2689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Safety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Thomas Otto</a:t>
          </a:r>
        </a:p>
      </dsp:txBody>
      <dsp:txXfrm>
        <a:off x="5211543" y="3536330"/>
        <a:ext cx="1800085" cy="357047"/>
      </dsp:txXfrm>
    </dsp:sp>
    <dsp:sp modelId="{23FAF52F-B330-4A10-B7B1-12E1AF8889AF}">
      <dsp:nvSpPr>
        <dsp:cNvPr id="0" name=""/>
        <dsp:cNvSpPr/>
      </dsp:nvSpPr>
      <dsp:spPr>
        <a:xfrm>
          <a:off x="5006805" y="585933"/>
          <a:ext cx="193630" cy="3602999"/>
        </a:xfrm>
        <a:custGeom>
          <a:avLst/>
          <a:gdLst/>
          <a:ahLst/>
          <a:cxnLst/>
          <a:rect l="0" t="0" r="0" b="0"/>
          <a:pathLst>
            <a:path>
              <a:moveTo>
                <a:pt x="0" y="0"/>
              </a:moveTo>
              <a:lnTo>
                <a:pt x="0" y="3602999"/>
              </a:lnTo>
              <a:lnTo>
                <a:pt x="193630" y="3602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2961E8-171F-4939-AAC8-B9A451D5140A}">
      <dsp:nvSpPr>
        <dsp:cNvPr id="0" name=""/>
        <dsp:cNvSpPr/>
      </dsp:nvSpPr>
      <dsp:spPr>
        <a:xfrm>
          <a:off x="5200435" y="399930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712190"/>
              <a:satOff val="55649"/>
              <a:lumOff val="-2847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Operation, maintenance, availability, reliability</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Jesper Nielsen</a:t>
          </a:r>
        </a:p>
      </dsp:txBody>
      <dsp:txXfrm>
        <a:off x="5211543" y="4010409"/>
        <a:ext cx="1800085" cy="357047"/>
      </dsp:txXfrm>
    </dsp:sp>
    <dsp:sp modelId="{0DFE98E6-E63D-4115-BC41-0BA5544A0B20}">
      <dsp:nvSpPr>
        <dsp:cNvPr id="0" name=""/>
        <dsp:cNvSpPr/>
      </dsp:nvSpPr>
      <dsp:spPr>
        <a:xfrm>
          <a:off x="5006805" y="585933"/>
          <a:ext cx="193630" cy="4067555"/>
        </a:xfrm>
        <a:custGeom>
          <a:avLst/>
          <a:gdLst/>
          <a:ahLst/>
          <a:cxnLst/>
          <a:rect l="0" t="0" r="0" b="0"/>
          <a:pathLst>
            <a:path>
              <a:moveTo>
                <a:pt x="0" y="0"/>
              </a:moveTo>
              <a:lnTo>
                <a:pt x="0" y="4067555"/>
              </a:lnTo>
              <a:lnTo>
                <a:pt x="193630" y="406755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B02DA6-A4DE-4FD5-A99A-3B2C2AC44B3D}">
      <dsp:nvSpPr>
        <dsp:cNvPr id="0" name=""/>
        <dsp:cNvSpPr/>
      </dsp:nvSpPr>
      <dsp:spPr>
        <a:xfrm>
          <a:off x="5200435" y="446385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751756"/>
              <a:satOff val="58740"/>
              <a:lumOff val="-3006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Transport, installation concepts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Cristiana Colloca</a:t>
          </a:r>
        </a:p>
      </dsp:txBody>
      <dsp:txXfrm>
        <a:off x="5211543" y="4474965"/>
        <a:ext cx="1800085" cy="357047"/>
      </dsp:txXfrm>
    </dsp:sp>
    <dsp:sp modelId="{AD38DA6C-842A-4CCC-A757-80C29A45E1CC}">
      <dsp:nvSpPr>
        <dsp:cNvPr id="0" name=""/>
        <dsp:cNvSpPr/>
      </dsp:nvSpPr>
      <dsp:spPr>
        <a:xfrm>
          <a:off x="6939111" y="2641"/>
          <a:ext cx="1936305" cy="573445"/>
        </a:xfrm>
        <a:prstGeom prst="roundRect">
          <a:avLst>
            <a:gd name="adj" fmla="val 10000"/>
          </a:avLst>
        </a:prstGeom>
        <a:gradFill rotWithShape="0">
          <a:gsLst>
            <a:gs pos="0">
              <a:schemeClr val="accent5">
                <a:hueOff val="-860563"/>
                <a:satOff val="67242"/>
                <a:lumOff val="-34412"/>
                <a:alphaOff val="0"/>
                <a:lumMod val="110000"/>
                <a:satMod val="105000"/>
                <a:tint val="67000"/>
              </a:schemeClr>
            </a:gs>
            <a:gs pos="50000">
              <a:schemeClr val="accent5">
                <a:hueOff val="-860563"/>
                <a:satOff val="67242"/>
                <a:lumOff val="-34412"/>
                <a:alphaOff val="0"/>
                <a:lumMod val="105000"/>
                <a:satMod val="103000"/>
                <a:tint val="73000"/>
              </a:schemeClr>
            </a:gs>
            <a:gs pos="100000">
              <a:schemeClr val="accent5">
                <a:hueOff val="-860563"/>
                <a:satOff val="67242"/>
                <a:lumOff val="-3441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Host State </a:t>
          </a:r>
          <a:r>
            <a:rPr lang="fr-CH" sz="1200" b="1" kern="1200" dirty="0" err="1">
              <a:latin typeface="Arial Narrow" panose="020B0606020202030204" pitchFamily="34" charset="0"/>
            </a:rPr>
            <a:t>processes</a:t>
          </a:r>
          <a:r>
            <a:rPr lang="fr-CH" sz="1200" b="1" kern="1200" dirty="0">
              <a:latin typeface="Arial Narrow" panose="020B0606020202030204" pitchFamily="34" charset="0"/>
            </a:rPr>
            <a:t> and civil engineering</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Timothy Watson</a:t>
          </a:r>
          <a:endParaRPr lang="en-GB" sz="1000" b="0" kern="1200" dirty="0">
            <a:latin typeface="Arial Narrow" panose="020B0606020202030204" pitchFamily="34" charset="0"/>
          </a:endParaRPr>
        </a:p>
      </dsp:txBody>
      <dsp:txXfrm>
        <a:off x="6955907" y="19437"/>
        <a:ext cx="1902713" cy="539853"/>
      </dsp:txXfrm>
    </dsp:sp>
    <dsp:sp modelId="{4574AA90-CE49-46B8-A3D5-600D692577EE}">
      <dsp:nvSpPr>
        <dsp:cNvPr id="0" name=""/>
        <dsp:cNvSpPr/>
      </dsp:nvSpPr>
      <dsp:spPr>
        <a:xfrm>
          <a:off x="7132742" y="576087"/>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658EA6-74D6-4683-A928-CD5A2DD2133B}">
      <dsp:nvSpPr>
        <dsp:cNvPr id="0" name=""/>
        <dsp:cNvSpPr/>
      </dsp:nvSpPr>
      <dsp:spPr>
        <a:xfrm>
          <a:off x="7326372" y="67090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791322"/>
              <a:satOff val="61832"/>
              <a:lumOff val="-3164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Administrative processes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Friedemann Eder</a:t>
          </a:r>
        </a:p>
      </dsp:txBody>
      <dsp:txXfrm>
        <a:off x="7337480" y="682011"/>
        <a:ext cx="1800085" cy="357047"/>
      </dsp:txXfrm>
    </dsp:sp>
    <dsp:sp modelId="{3D05F72E-CC1A-45FF-979A-01A3C8456956}">
      <dsp:nvSpPr>
        <dsp:cNvPr id="0" name=""/>
        <dsp:cNvSpPr/>
      </dsp:nvSpPr>
      <dsp:spPr>
        <a:xfrm>
          <a:off x="7132742" y="576087"/>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66C6E8-5066-47B9-89C3-965ADCF5DA24}">
      <dsp:nvSpPr>
        <dsp:cNvPr id="0" name=""/>
        <dsp:cNvSpPr/>
      </dsp:nvSpPr>
      <dsp:spPr>
        <a:xfrm>
          <a:off x="7326372" y="114498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830888"/>
              <a:satOff val="64923"/>
              <a:lumOff val="-3322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Placement studies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 Volker Mertens</a:t>
          </a:r>
        </a:p>
      </dsp:txBody>
      <dsp:txXfrm>
        <a:off x="7337480" y="1156090"/>
        <a:ext cx="1800085" cy="357047"/>
      </dsp:txXfrm>
    </dsp:sp>
    <dsp:sp modelId="{6B046FA5-7DE1-4D12-B2DE-460FB7B2870F}">
      <dsp:nvSpPr>
        <dsp:cNvPr id="0" name=""/>
        <dsp:cNvSpPr/>
      </dsp:nvSpPr>
      <dsp:spPr>
        <a:xfrm>
          <a:off x="7132742" y="576087"/>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D70782-B836-4CF7-97A1-F232DA4F4D58}">
      <dsp:nvSpPr>
        <dsp:cNvPr id="0" name=""/>
        <dsp:cNvSpPr/>
      </dsp:nvSpPr>
      <dsp:spPr>
        <a:xfrm>
          <a:off x="7326372" y="161906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870454"/>
              <a:satOff val="68015"/>
              <a:lumOff val="-3480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Environmental evaluation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a:t>
          </a:r>
        </a:p>
      </dsp:txBody>
      <dsp:txXfrm>
        <a:off x="7337480" y="1630169"/>
        <a:ext cx="1800085" cy="357047"/>
      </dsp:txXfrm>
    </dsp:sp>
    <dsp:sp modelId="{553BB5A3-B090-45FA-8924-ACCC507ACE92}">
      <dsp:nvSpPr>
        <dsp:cNvPr id="0" name=""/>
        <dsp:cNvSpPr/>
      </dsp:nvSpPr>
      <dsp:spPr>
        <a:xfrm>
          <a:off x="7132742" y="576087"/>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B5185E-F168-4CF0-BA45-A9471055C57B}">
      <dsp:nvSpPr>
        <dsp:cNvPr id="0" name=""/>
        <dsp:cNvSpPr/>
      </dsp:nvSpPr>
      <dsp:spPr>
        <a:xfrm>
          <a:off x="7326372" y="2093140"/>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910020"/>
              <a:satOff val="71106"/>
              <a:lumOff val="-3639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Tunnel, subsurface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John Osborne</a:t>
          </a:r>
        </a:p>
      </dsp:txBody>
      <dsp:txXfrm>
        <a:off x="7337480" y="2104248"/>
        <a:ext cx="1800085" cy="357047"/>
      </dsp:txXfrm>
    </dsp:sp>
    <dsp:sp modelId="{9C712BB7-0D49-4EA5-8190-A20B0E5FA277}">
      <dsp:nvSpPr>
        <dsp:cNvPr id="0" name=""/>
        <dsp:cNvSpPr/>
      </dsp:nvSpPr>
      <dsp:spPr>
        <a:xfrm>
          <a:off x="7132742" y="576087"/>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090CCDC-B628-4C73-B974-4076F446C102}">
      <dsp:nvSpPr>
        <dsp:cNvPr id="0" name=""/>
        <dsp:cNvSpPr/>
      </dsp:nvSpPr>
      <dsp:spPr>
        <a:xfrm>
          <a:off x="7326372" y="256721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949586"/>
              <a:satOff val="74198"/>
              <a:lumOff val="-3797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dsp:txBody>
      <dsp:txXfrm>
        <a:off x="7337480" y="2578327"/>
        <a:ext cx="1800085" cy="357047"/>
      </dsp:txXfrm>
    </dsp:sp>
    <dsp:sp modelId="{6D67F3D8-3D25-4D45-B700-190E180C4E1B}">
      <dsp:nvSpPr>
        <dsp:cNvPr id="0" name=""/>
        <dsp:cNvSpPr/>
      </dsp:nvSpPr>
      <dsp:spPr>
        <a:xfrm>
          <a:off x="9065048" y="2641"/>
          <a:ext cx="1936305" cy="573449"/>
        </a:xfrm>
        <a:prstGeom prst="roundRect">
          <a:avLst>
            <a:gd name="adj" fmla="val 10000"/>
          </a:avLst>
        </a:prstGeom>
        <a:gradFill rotWithShape="0">
          <a:gsLst>
            <a:gs pos="0">
              <a:schemeClr val="accent5">
                <a:hueOff val="-1147417"/>
                <a:satOff val="89656"/>
                <a:lumOff val="-45883"/>
                <a:alphaOff val="0"/>
                <a:lumMod val="110000"/>
                <a:satMod val="105000"/>
                <a:tint val="67000"/>
              </a:schemeClr>
            </a:gs>
            <a:gs pos="50000">
              <a:schemeClr val="accent5">
                <a:hueOff val="-1147417"/>
                <a:satOff val="89656"/>
                <a:lumOff val="-45883"/>
                <a:alphaOff val="0"/>
                <a:lumMod val="105000"/>
                <a:satMod val="103000"/>
                <a:tint val="73000"/>
              </a:schemeClr>
            </a:gs>
            <a:gs pos="100000">
              <a:schemeClr val="accent5">
                <a:hueOff val="-1147417"/>
                <a:satOff val="89656"/>
                <a:lumOff val="-4588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Organisation and </a:t>
          </a:r>
          <a:r>
            <a:rPr lang="fr-CH" sz="1200" b="1" kern="1200" dirty="0" err="1">
              <a:latin typeface="Arial Narrow" panose="020B0606020202030204" pitchFamily="34" charset="0"/>
            </a:rPr>
            <a:t>financing</a:t>
          </a:r>
          <a:r>
            <a:rPr lang="fr-CH" sz="1200" b="1" kern="1200" dirty="0">
              <a:latin typeface="Arial Narrow" panose="020B0606020202030204" pitchFamily="34" charset="0"/>
            </a:rPr>
            <a:t> </a:t>
          </a:r>
          <a:r>
            <a:rPr lang="fr-CH" sz="1200" b="1" kern="1200" dirty="0" err="1">
              <a:latin typeface="Arial Narrow" panose="020B0606020202030204" pitchFamily="34" charset="0"/>
            </a:rPr>
            <a:t>models</a:t>
          </a:r>
          <a:endParaRPr lang="fr-CH" sz="1200" b="1" kern="1200" dirty="0">
            <a:latin typeface="Arial Narrow" panose="020B0606020202030204" pitchFamily="34" charset="0"/>
          </a:endParaRP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Paul Collier (</a:t>
          </a:r>
          <a:r>
            <a:rPr lang="fr-CH" sz="1000" b="0" kern="1200" dirty="0" err="1">
              <a:latin typeface="Arial Narrow" panose="020B0606020202030204" pitchFamily="34" charset="0"/>
            </a:rPr>
            <a:t>interim</a:t>
          </a:r>
          <a:r>
            <a:rPr lang="fr-CH" sz="1000" b="0" kern="1200" dirty="0">
              <a:latin typeface="Arial Narrow" panose="020B0606020202030204" pitchFamily="34" charset="0"/>
            </a:rPr>
            <a:t>)</a:t>
          </a:r>
          <a:endParaRPr lang="en-GB" sz="1000" b="0" kern="1200" dirty="0">
            <a:latin typeface="Arial Narrow" panose="020B0606020202030204" pitchFamily="34" charset="0"/>
          </a:endParaRPr>
        </a:p>
      </dsp:txBody>
      <dsp:txXfrm>
        <a:off x="9081844" y="19437"/>
        <a:ext cx="1902713" cy="539857"/>
      </dsp:txXfrm>
    </dsp:sp>
    <dsp:sp modelId="{A978A081-0050-4BC6-8244-85DA56608DBB}">
      <dsp:nvSpPr>
        <dsp:cNvPr id="0" name=""/>
        <dsp:cNvSpPr/>
      </dsp:nvSpPr>
      <dsp:spPr>
        <a:xfrm>
          <a:off x="9258678" y="57609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F5CA98-FA5F-4C1F-9847-9386340C3496}">
      <dsp:nvSpPr>
        <dsp:cNvPr id="0" name=""/>
        <dsp:cNvSpPr/>
      </dsp:nvSpPr>
      <dsp:spPr>
        <a:xfrm>
          <a:off x="9452309" y="670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989152"/>
              <a:satOff val="77290"/>
              <a:lumOff val="-3955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Project organisation model</a:t>
          </a:r>
        </a:p>
      </dsp:txBody>
      <dsp:txXfrm>
        <a:off x="9463417" y="682015"/>
        <a:ext cx="1800085" cy="357047"/>
      </dsp:txXfrm>
    </dsp:sp>
    <dsp:sp modelId="{9D29223D-4463-4B1A-939F-4006ED4A4AC1}">
      <dsp:nvSpPr>
        <dsp:cNvPr id="0" name=""/>
        <dsp:cNvSpPr/>
      </dsp:nvSpPr>
      <dsp:spPr>
        <a:xfrm>
          <a:off x="9258678" y="57609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ED6BF6-3285-4624-BB11-BD68F702A334}">
      <dsp:nvSpPr>
        <dsp:cNvPr id="0" name=""/>
        <dsp:cNvSpPr/>
      </dsp:nvSpPr>
      <dsp:spPr>
        <a:xfrm>
          <a:off x="9452309" y="1144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028718"/>
              <a:satOff val="80381"/>
              <a:lumOff val="-4113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Financing</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Florian Sonnemann</a:t>
          </a:r>
        </a:p>
      </dsp:txBody>
      <dsp:txXfrm>
        <a:off x="9463417" y="1156094"/>
        <a:ext cx="1800085" cy="357047"/>
      </dsp:txXfrm>
    </dsp:sp>
    <dsp:sp modelId="{E65219C9-6ABF-4039-8FA5-A6F42A99B0BB}">
      <dsp:nvSpPr>
        <dsp:cNvPr id="0" name=""/>
        <dsp:cNvSpPr/>
      </dsp:nvSpPr>
      <dsp:spPr>
        <a:xfrm>
          <a:off x="9258678" y="57609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F27483-5560-48B1-AB50-D2A749827352}">
      <dsp:nvSpPr>
        <dsp:cNvPr id="0" name=""/>
        <dsp:cNvSpPr/>
      </dsp:nvSpPr>
      <dsp:spPr>
        <a:xfrm>
          <a:off x="9452309" y="1619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068285"/>
              <a:satOff val="83473"/>
              <a:lumOff val="-4271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Procurement </a:t>
          </a:r>
          <a:r>
            <a:rPr lang="fr-CH" sz="1000" b="1" kern="1200" dirty="0" err="1">
              <a:latin typeface="Arial Narrow" panose="020B0606020202030204" pitchFamily="34" charset="0"/>
            </a:rPr>
            <a:t>strategy</a:t>
          </a:r>
          <a:r>
            <a:rPr lang="fr-CH" sz="1000" b="1" kern="1200" dirty="0">
              <a:latin typeface="Arial Narrow" panose="020B0606020202030204" pitchFamily="34" charset="0"/>
            </a:rPr>
            <a:t> and </a:t>
          </a:r>
          <a:r>
            <a:rPr lang="fr-CH" sz="1000" b="1" kern="1200" dirty="0" err="1">
              <a:latin typeface="Arial Narrow" panose="020B0606020202030204" pitchFamily="34" charset="0"/>
            </a:rPr>
            <a:t>rules</a:t>
          </a:r>
          <a:endParaRPr lang="fr-CH" sz="1000" b="1" kern="1200" dirty="0">
            <a:latin typeface="Arial Narrow" panose="020B0606020202030204" pitchFamily="34" charset="0"/>
          </a:endParaRPr>
        </a:p>
      </dsp:txBody>
      <dsp:txXfrm>
        <a:off x="9463417" y="1630173"/>
        <a:ext cx="1800085" cy="357047"/>
      </dsp:txXfrm>
    </dsp:sp>
    <dsp:sp modelId="{4436804C-0802-4BED-AF37-D9069F91A185}">
      <dsp:nvSpPr>
        <dsp:cNvPr id="0" name=""/>
        <dsp:cNvSpPr/>
      </dsp:nvSpPr>
      <dsp:spPr>
        <a:xfrm>
          <a:off x="9258678" y="57609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F9F7B1-BEE9-4659-B79A-B48030BD56F2}">
      <dsp:nvSpPr>
        <dsp:cNvPr id="0" name=""/>
        <dsp:cNvSpPr/>
      </dsp:nvSpPr>
      <dsp:spPr>
        <a:xfrm>
          <a:off x="9452309" y="2093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107851"/>
              <a:satOff val="86564"/>
              <a:lumOff val="-4430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In-</a:t>
          </a:r>
          <a:r>
            <a:rPr lang="fr-CH" sz="1000" b="1" kern="1200" dirty="0" err="1">
              <a:latin typeface="Arial Narrow" panose="020B0606020202030204" pitchFamily="34" charset="0"/>
            </a:rPr>
            <a:t>kind</a:t>
          </a:r>
          <a:r>
            <a:rPr lang="fr-CH" sz="1000" b="1" kern="1200" dirty="0">
              <a:latin typeface="Arial Narrow" panose="020B0606020202030204" pitchFamily="34" charset="0"/>
            </a:rPr>
            <a:t> contributions</a:t>
          </a:r>
        </a:p>
      </dsp:txBody>
      <dsp:txXfrm>
        <a:off x="9463417" y="2104252"/>
        <a:ext cx="1800085" cy="357047"/>
      </dsp:txXfrm>
    </dsp:sp>
    <dsp:sp modelId="{19A2F7C7-0B63-481E-B1B8-F27395626569}">
      <dsp:nvSpPr>
        <dsp:cNvPr id="0" name=""/>
        <dsp:cNvSpPr/>
      </dsp:nvSpPr>
      <dsp:spPr>
        <a:xfrm>
          <a:off x="9258678" y="576091"/>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BBA7E0-C4A8-4E27-ABD9-6C7F4AFE784E}">
      <dsp:nvSpPr>
        <dsp:cNvPr id="0" name=""/>
        <dsp:cNvSpPr/>
      </dsp:nvSpPr>
      <dsp:spPr>
        <a:xfrm>
          <a:off x="9452309" y="256722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147417"/>
              <a:satOff val="89656"/>
              <a:lumOff val="-4588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Operation</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Paul Collier, Jorg Wenninger</a:t>
          </a:r>
          <a:endParaRPr lang="en-GB" sz="1000" b="0" kern="1200" dirty="0">
            <a:latin typeface="Arial Narrow" panose="020B0606020202030204" pitchFamily="34" charset="0"/>
          </a:endParaRPr>
        </a:p>
      </dsp:txBody>
      <dsp:txXfrm>
        <a:off x="9463417" y="2578331"/>
        <a:ext cx="1800085" cy="3570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660C1-14DD-4492-8F55-DBAAE37649DE}">
      <dsp:nvSpPr>
        <dsp:cNvPr id="0" name=""/>
        <dsp:cNvSpPr/>
      </dsp:nvSpPr>
      <dsp:spPr>
        <a:xfrm>
          <a:off x="0" y="2655"/>
          <a:ext cx="5181600" cy="11686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2210D4-80C0-4C0D-84A4-424BA9C730ED}">
      <dsp:nvSpPr>
        <dsp:cNvPr id="0" name=""/>
        <dsp:cNvSpPr/>
      </dsp:nvSpPr>
      <dsp:spPr>
        <a:xfrm>
          <a:off x="353525" y="265608"/>
          <a:ext cx="643402" cy="64277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8C780-1243-4EFE-B9F0-CD4CA264D923}">
      <dsp:nvSpPr>
        <dsp:cNvPr id="0" name=""/>
        <dsp:cNvSpPr/>
      </dsp:nvSpPr>
      <dsp:spPr>
        <a:xfrm>
          <a:off x="1350453" y="2655"/>
          <a:ext cx="3790242" cy="1241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416" tIns="131416" rIns="131416" bIns="131416" numCol="1" spcCol="1270" anchor="ctr" anchorCtr="0">
          <a:noAutofit/>
        </a:bodyPr>
        <a:lstStyle/>
        <a:p>
          <a:pPr marL="0" lvl="0" indent="0" algn="l" defTabSz="622300">
            <a:lnSpc>
              <a:spcPct val="100000"/>
            </a:lnSpc>
            <a:spcBef>
              <a:spcPct val="0"/>
            </a:spcBef>
            <a:spcAft>
              <a:spcPct val="35000"/>
            </a:spcAft>
            <a:buNone/>
          </a:pPr>
          <a:r>
            <a:rPr lang="en-US" sz="1400" kern="1200" dirty="0"/>
            <a:t>Participation in FCC through </a:t>
          </a:r>
          <a:r>
            <a:rPr lang="en-US" sz="1400" b="1" kern="1200" dirty="0">
              <a:solidFill>
                <a:srgbClr val="FF0000"/>
              </a:solidFill>
            </a:rPr>
            <a:t>MoU and Addenda</a:t>
          </a:r>
          <a:r>
            <a:rPr lang="en-US" sz="1400" kern="1200" dirty="0">
              <a:solidFill>
                <a:srgbClr val="FF0000"/>
              </a:solidFill>
            </a:rPr>
            <a:t>.</a:t>
          </a:r>
        </a:p>
      </dsp:txBody>
      <dsp:txXfrm>
        <a:off x="1350453" y="2655"/>
        <a:ext cx="3790242" cy="1241722"/>
      </dsp:txXfrm>
    </dsp:sp>
    <dsp:sp modelId="{71586B0B-3615-4B17-B0AF-EA9EB891D7A1}">
      <dsp:nvSpPr>
        <dsp:cNvPr id="0" name=""/>
        <dsp:cNvSpPr/>
      </dsp:nvSpPr>
      <dsp:spPr>
        <a:xfrm>
          <a:off x="0" y="1554807"/>
          <a:ext cx="5181600" cy="11686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E747BD-49F2-4769-8390-2194E2CB34B3}">
      <dsp:nvSpPr>
        <dsp:cNvPr id="0" name=""/>
        <dsp:cNvSpPr/>
      </dsp:nvSpPr>
      <dsp:spPr>
        <a:xfrm>
          <a:off x="353525" y="1817760"/>
          <a:ext cx="643402" cy="64277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9EEE7-166A-415D-9A61-9568FEF5DCCD}">
      <dsp:nvSpPr>
        <dsp:cNvPr id="0" name=""/>
        <dsp:cNvSpPr/>
      </dsp:nvSpPr>
      <dsp:spPr>
        <a:xfrm>
          <a:off x="1350453" y="1554807"/>
          <a:ext cx="3790242" cy="1241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416" tIns="131416" rIns="131416" bIns="131416" numCol="1" spcCol="1270" anchor="ctr" anchorCtr="0">
          <a:noAutofit/>
        </a:bodyPr>
        <a:lstStyle/>
        <a:p>
          <a:pPr marL="0" lvl="0" indent="0" algn="l" defTabSz="622300">
            <a:lnSpc>
              <a:spcPct val="100000"/>
            </a:lnSpc>
            <a:spcBef>
              <a:spcPct val="0"/>
            </a:spcBef>
            <a:spcAft>
              <a:spcPct val="35000"/>
            </a:spcAft>
            <a:buNone/>
          </a:pPr>
          <a:r>
            <a:rPr lang="en-US" sz="1400" kern="1200" dirty="0"/>
            <a:t>The FCC MoU for the first phase of the study has been </a:t>
          </a:r>
          <a:r>
            <a:rPr lang="en-US" sz="1400" b="1" kern="1200" dirty="0">
              <a:solidFill>
                <a:srgbClr val="FF0000"/>
              </a:solidFill>
            </a:rPr>
            <a:t>updated to cover the Feasibility Study</a:t>
          </a:r>
          <a:r>
            <a:rPr lang="en-US" sz="1400" kern="1200" dirty="0">
              <a:solidFill>
                <a:srgbClr val="FF0000"/>
              </a:solidFill>
            </a:rPr>
            <a:t>.</a:t>
          </a:r>
        </a:p>
      </dsp:txBody>
      <dsp:txXfrm>
        <a:off x="1350453" y="1554807"/>
        <a:ext cx="3790242" cy="1241722"/>
      </dsp:txXfrm>
    </dsp:sp>
    <dsp:sp modelId="{0D8BE7C5-AE58-4725-911C-B3F78F0EABA6}">
      <dsp:nvSpPr>
        <dsp:cNvPr id="0" name=""/>
        <dsp:cNvSpPr/>
      </dsp:nvSpPr>
      <dsp:spPr>
        <a:xfrm>
          <a:off x="0" y="3106960"/>
          <a:ext cx="5181600" cy="11686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74AA8-6473-415D-B594-D398F5FD76D5}">
      <dsp:nvSpPr>
        <dsp:cNvPr id="0" name=""/>
        <dsp:cNvSpPr/>
      </dsp:nvSpPr>
      <dsp:spPr>
        <a:xfrm>
          <a:off x="353871" y="3369913"/>
          <a:ext cx="643402" cy="64277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A3C89-D348-473E-9BB9-051BF365A775}">
      <dsp:nvSpPr>
        <dsp:cNvPr id="0" name=""/>
        <dsp:cNvSpPr/>
      </dsp:nvSpPr>
      <dsp:spPr>
        <a:xfrm>
          <a:off x="1351144" y="3106960"/>
          <a:ext cx="3746009" cy="1241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416" tIns="131416" rIns="131416" bIns="131416" numCol="1" spcCol="1270" anchor="ctr" anchorCtr="0">
          <a:noAutofit/>
        </a:bodyPr>
        <a:lstStyle/>
        <a:p>
          <a:pPr marL="0" lvl="0" indent="0" algn="l" defTabSz="622300">
            <a:lnSpc>
              <a:spcPct val="100000"/>
            </a:lnSpc>
            <a:spcBef>
              <a:spcPct val="0"/>
            </a:spcBef>
            <a:spcAft>
              <a:spcPct val="35000"/>
            </a:spcAft>
            <a:buNone/>
          </a:pPr>
          <a:r>
            <a:rPr lang="en-US" sz="1400" kern="1200"/>
            <a:t>The current participating institutes who wish to take part in the Feasibility Study can continue to participate on the basis of the previously signed MoU until the updated MoU is signed.</a:t>
          </a:r>
        </a:p>
      </dsp:txBody>
      <dsp:txXfrm>
        <a:off x="1351144" y="3106960"/>
        <a:ext cx="3746009" cy="124172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07/12/2022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0760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speaker can highlight CERN’s second mission as stated when it was established: to foster peaceful collaborations between nations that had recently been at war.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information (OPTIONAL)</a:t>
            </a:r>
          </a:p>
          <a:p>
            <a:pPr lvl="0"/>
            <a:r>
              <a:rPr lang="en-US" sz="1200" kern="1200" dirty="0">
                <a:solidFill>
                  <a:schemeClr val="tx1"/>
                </a:solidFill>
                <a:effectLst/>
                <a:latin typeface="+mn-lt"/>
                <a:ea typeface="+mn-ea"/>
                <a:cs typeface="+mn-cs"/>
              </a:rPr>
              <a:t>More than 40% of CERN’s budget is returned to industry through materials, utilities and services </a:t>
            </a:r>
          </a:p>
          <a:p>
            <a:endParaRPr lang="en-US" b="1" u="sng" dirty="0"/>
          </a:p>
        </p:txBody>
      </p:sp>
      <p:sp>
        <p:nvSpPr>
          <p:cNvPr id="4" name="Slide Number Placeholder 3"/>
          <p:cNvSpPr>
            <a:spLocks noGrp="1"/>
          </p:cNvSpPr>
          <p:nvPr>
            <p:ph type="sldNum" sz="quarter" idx="5"/>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547853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WILL INCLUDE THE NUMBER OF MEMBERS OF PERSONNEL OF THE VISITORS’ COUNTRY OF ORIGIN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1746108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5859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5734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0061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a:spcBef>
                <a:spcPct val="0"/>
              </a:spcBef>
              <a:buClrTx/>
              <a:buFontTx/>
              <a:buNone/>
            </a:pPr>
            <a:fld id="{66D6A5A0-806E-4E21-A59A-4D6E0AB8A473}" type="slidenum">
              <a:rPr lang="en-US" altLang="en-US" smtClean="0">
                <a:latin typeface="Arial" panose="020B0604020202020204" pitchFamily="34" charset="0"/>
                <a:ea typeface="DejaVu Sans"/>
                <a:cs typeface="DejaVu Sans"/>
              </a:rPr>
              <a:pPr>
                <a:spcBef>
                  <a:spcPct val="0"/>
                </a:spcBef>
                <a:buClrTx/>
                <a:buFontTx/>
                <a:buNone/>
              </a:pPr>
              <a:t>10</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solidFill>
                <a:srgbClr val="FFFFFF"/>
              </a:solidFill>
            </a:endParaRPr>
          </a:p>
        </p:txBody>
      </p:sp>
    </p:spTree>
    <p:extLst>
      <p:ext uri="{BB962C8B-B14F-4D97-AF65-F5344CB8AC3E}">
        <p14:creationId xmlns:p14="http://schemas.microsoft.com/office/powerpoint/2010/main" val="2266603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811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412192814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1571625" y="658177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5445429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399E56B8-C652-FC4F-9F27-BFE6336D6F72}" type="datetime1">
              <a:rPr lang="de-CH" smtClean="0"/>
              <a:t>07.12.22</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9655748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352592010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India</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6137518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91657867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3167919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7356835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15 September 2021</a:t>
            </a:r>
          </a:p>
        </p:txBody>
      </p:sp>
      <p:sp>
        <p:nvSpPr>
          <p:cNvPr id="8" name="Footer Placeholder 5"/>
          <p:cNvSpPr>
            <a:spLocks noGrp="1"/>
          </p:cNvSpPr>
          <p:nvPr>
            <p:ph type="ftr" sz="quarter" idx="18"/>
          </p:nvPr>
        </p:nvSpPr>
        <p:spPr bwMode="auto"/>
        <p:txBody>
          <a:bodyPr/>
          <a:lstStyle/>
          <a:p>
            <a:pPr>
              <a:defRPr/>
            </a:pPr>
            <a:r>
              <a:rPr lang="en-US"/>
              <a:t>Presentation India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70390419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179144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September 2021</a:t>
            </a:r>
          </a:p>
        </p:txBody>
      </p:sp>
      <p:sp>
        <p:nvSpPr>
          <p:cNvPr id="9" name="Footer Placeholder 3"/>
          <p:cNvSpPr>
            <a:spLocks noGrp="1"/>
          </p:cNvSpPr>
          <p:nvPr>
            <p:ph type="ftr" sz="quarter" idx="17"/>
          </p:nvPr>
        </p:nvSpPr>
        <p:spPr bwMode="auto"/>
        <p:txBody>
          <a:bodyPr/>
          <a:lstStyle/>
          <a:p>
            <a:pPr>
              <a:defRPr/>
            </a:pPr>
            <a:r>
              <a:rPr lang="en-US"/>
              <a:t>Presentation India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32287708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005766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4550292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49122571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69082899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September 2021</a:t>
            </a:r>
            <a:endParaRPr lang="fr-FR"/>
          </a:p>
        </p:txBody>
      </p:sp>
      <p:sp>
        <p:nvSpPr>
          <p:cNvPr id="5" name="Espace réservé du pied de page 4"/>
          <p:cNvSpPr>
            <a:spLocks noGrp="1"/>
          </p:cNvSpPr>
          <p:nvPr>
            <p:ph type="ftr" sz="quarter" idx="11"/>
          </p:nvPr>
        </p:nvSpPr>
        <p:spPr/>
        <p:txBody>
          <a:bodyPr/>
          <a:lstStyle/>
          <a:p>
            <a:r>
              <a:rPr lang="fr-FR"/>
              <a:t>Presentation India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15916534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September 2021</a:t>
            </a:r>
            <a:endParaRPr lang="fr-FR"/>
          </a:p>
        </p:txBody>
      </p:sp>
      <p:sp>
        <p:nvSpPr>
          <p:cNvPr id="6" name="Espace réservé du pied de page 5"/>
          <p:cNvSpPr>
            <a:spLocks noGrp="1"/>
          </p:cNvSpPr>
          <p:nvPr>
            <p:ph type="ftr" sz="quarter" idx="11"/>
          </p:nvPr>
        </p:nvSpPr>
        <p:spPr/>
        <p:txBody>
          <a:bodyPr/>
          <a:lstStyle/>
          <a:p>
            <a:r>
              <a:rPr lang="fr-FR"/>
              <a:t>Presentation India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33357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United Kingdom</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United Kingdom</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US"/>
              <a:t>8 February 2021</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United Kingdom</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United Kingdom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United Kingdom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February 2021</a:t>
            </a:r>
          </a:p>
        </p:txBody>
      </p:sp>
      <p:sp>
        <p:nvSpPr>
          <p:cNvPr id="8" name="Footer Placeholder 5"/>
          <p:cNvSpPr>
            <a:spLocks noGrp="1"/>
          </p:cNvSpPr>
          <p:nvPr>
            <p:ph type="ftr" sz="quarter" idx="18"/>
          </p:nvPr>
        </p:nvSpPr>
        <p:spPr bwMode="auto"/>
        <p:txBody>
          <a:bodyPr/>
          <a:lstStyle/>
          <a:p>
            <a:pPr>
              <a:defRPr/>
            </a:pPr>
            <a:r>
              <a:rPr lang="en-US"/>
              <a:t>Presentation United Kingdom</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United Kingdom</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February 2021</a:t>
            </a:r>
          </a:p>
        </p:txBody>
      </p:sp>
      <p:sp>
        <p:nvSpPr>
          <p:cNvPr id="9" name="Footer Placeholder 3"/>
          <p:cNvSpPr>
            <a:spLocks noGrp="1"/>
          </p:cNvSpPr>
          <p:nvPr>
            <p:ph type="ftr" sz="quarter" idx="17"/>
          </p:nvPr>
        </p:nvSpPr>
        <p:spPr bwMode="auto"/>
        <p:txBody>
          <a:bodyPr/>
          <a:lstStyle/>
          <a:p>
            <a:pPr>
              <a:defRPr/>
            </a:pPr>
            <a:r>
              <a:rPr lang="en-US"/>
              <a:t>Presentation United Kingdom</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February 2021</a:t>
            </a:r>
            <a:endParaRPr lang="fr-FR"/>
          </a:p>
        </p:txBody>
      </p:sp>
      <p:sp>
        <p:nvSpPr>
          <p:cNvPr id="6" name="Espace réservé du pied de page 5"/>
          <p:cNvSpPr>
            <a:spLocks noGrp="1"/>
          </p:cNvSpPr>
          <p:nvPr>
            <p:ph type="ftr" sz="quarter" idx="11"/>
          </p:nvPr>
        </p:nvSpPr>
        <p:spPr/>
        <p:txBody>
          <a:bodyPr/>
          <a:lstStyle/>
          <a:p>
            <a:r>
              <a:rPr lang="fr-FR"/>
              <a:t>Presentation United Kingdom</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74181396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dirty="0"/>
              <a:t>5 October 2021</a:t>
            </a:r>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fr-FR" dirty="0" err="1"/>
              <a:t>Presentation</a:t>
            </a:r>
            <a:r>
              <a:rPr lang="fr-FR" dirty="0"/>
              <a:t> </a:t>
            </a:r>
            <a:r>
              <a:rPr lang="fr-FR" dirty="0" err="1"/>
              <a:t>Israeli</a:t>
            </a:r>
            <a:r>
              <a:rPr lang="fr-FR" dirty="0"/>
              <a:t> Academia</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15881794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483703468"/>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1958400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039178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4 October 2021</a:t>
            </a:r>
          </a:p>
        </p:txBody>
      </p:sp>
      <p:sp>
        <p:nvSpPr>
          <p:cNvPr id="8" name="Footer Placeholder 5"/>
          <p:cNvSpPr>
            <a:spLocks noGrp="1"/>
          </p:cNvSpPr>
          <p:nvPr>
            <p:ph type="ftr" sz="quarter" idx="18"/>
          </p:nvPr>
        </p:nvSpPr>
        <p:spPr bwMode="auto"/>
        <p:txBody>
          <a:bodyPr/>
          <a:lstStyle/>
          <a:p>
            <a:pPr>
              <a:defRPr/>
            </a:pPr>
            <a:r>
              <a:rPr lang="en-US"/>
              <a:t>Presentation Republic of Slovenia</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544750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83496163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4 October 2021</a:t>
            </a:r>
          </a:p>
        </p:txBody>
      </p:sp>
      <p:sp>
        <p:nvSpPr>
          <p:cNvPr id="9" name="Footer Placeholder 3"/>
          <p:cNvSpPr>
            <a:spLocks noGrp="1"/>
          </p:cNvSpPr>
          <p:nvPr>
            <p:ph type="ftr" sz="quarter" idx="17"/>
          </p:nvPr>
        </p:nvSpPr>
        <p:spPr bwMode="auto"/>
        <p:txBody>
          <a:bodyPr/>
          <a:lstStyle/>
          <a:p>
            <a:pPr>
              <a:defRPr/>
            </a:pPr>
            <a:r>
              <a:rPr lang="en-US"/>
              <a:t>Presentation Republic of Slovenia</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43613190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52480549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25566867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3416536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45749024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4 October 2021</a:t>
            </a:r>
            <a:endParaRPr lang="fr-FR"/>
          </a:p>
        </p:txBody>
      </p:sp>
      <p:sp>
        <p:nvSpPr>
          <p:cNvPr id="5" name="Espace réservé du pied de page 4"/>
          <p:cNvSpPr>
            <a:spLocks noGrp="1"/>
          </p:cNvSpPr>
          <p:nvPr>
            <p:ph type="ftr" sz="quarter" idx="11"/>
          </p:nvPr>
        </p:nvSpPr>
        <p:spPr/>
        <p:txBody>
          <a:bodyPr/>
          <a:lstStyle/>
          <a:p>
            <a:r>
              <a:rPr lang="fr-FR"/>
              <a:t>Presentation Republic of Slovenia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29009449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4 October 2021</a:t>
            </a:r>
            <a:endParaRPr lang="fr-FR"/>
          </a:p>
        </p:txBody>
      </p:sp>
      <p:sp>
        <p:nvSpPr>
          <p:cNvPr id="6" name="Espace réservé du pied de page 5"/>
          <p:cNvSpPr>
            <a:spLocks noGrp="1"/>
          </p:cNvSpPr>
          <p:nvPr>
            <p:ph type="ftr" sz="quarter" idx="11"/>
          </p:nvPr>
        </p:nvSpPr>
        <p:spPr/>
        <p:txBody>
          <a:bodyPr/>
          <a:lstStyle/>
          <a:p>
            <a:r>
              <a:rPr lang="fr-FR"/>
              <a:t>Presentation Republic of Slovenia</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5417271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17961B-5E8B-6047-A31F-C9B59D95AE8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8F5596A3-FBF3-1644-9C09-4D8F4499B354}"/>
              </a:ext>
            </a:extLst>
          </p:cNvPr>
          <p:cNvSpPr>
            <a:spLocks noGrp="1"/>
          </p:cNvSpPr>
          <p:nvPr>
            <p:ph type="dt" sz="half" idx="10"/>
          </p:nvPr>
        </p:nvSpPr>
        <p:spPr/>
        <p:txBody>
          <a:bodyPr/>
          <a:lstStyle/>
          <a:p>
            <a:fld id="{49F95799-61C2-6446-9469-4885A30E9AB1}" type="datetime1">
              <a:rPr lang="fr-FR" smtClean="0"/>
              <a:t>07/12/2022</a:t>
            </a:fld>
            <a:endParaRPr lang="fr-FR"/>
          </a:p>
        </p:txBody>
      </p:sp>
      <p:sp>
        <p:nvSpPr>
          <p:cNvPr id="4" name="Espace réservé du pied de page 3">
            <a:extLst>
              <a:ext uri="{FF2B5EF4-FFF2-40B4-BE49-F238E27FC236}">
                <a16:creationId xmlns:a16="http://schemas.microsoft.com/office/drawing/2014/main" id="{648225C0-980A-5840-8478-5F7186B9FA31}"/>
              </a:ext>
            </a:extLst>
          </p:cNvPr>
          <p:cNvSpPr>
            <a:spLocks noGrp="1"/>
          </p:cNvSpPr>
          <p:nvPr>
            <p:ph type="ftr" sz="quarter" idx="11"/>
          </p:nvPr>
        </p:nvSpPr>
        <p:spPr/>
        <p:txBody>
          <a:bodyPr/>
          <a:lstStyle/>
          <a:p>
            <a:r>
              <a:rPr lang="fr-FR"/>
              <a:t>UB</a:t>
            </a:r>
          </a:p>
        </p:txBody>
      </p:sp>
      <p:sp>
        <p:nvSpPr>
          <p:cNvPr id="5" name="Espace réservé du numéro de diapositive 4">
            <a:extLst>
              <a:ext uri="{FF2B5EF4-FFF2-40B4-BE49-F238E27FC236}">
                <a16:creationId xmlns:a16="http://schemas.microsoft.com/office/drawing/2014/main" id="{C4613E47-7EF6-8A4F-A0DE-D2597A83BC70}"/>
              </a:ext>
            </a:extLst>
          </p:cNvPr>
          <p:cNvSpPr>
            <a:spLocks noGrp="1"/>
          </p:cNvSpPr>
          <p:nvPr>
            <p:ph type="sldNum" sz="quarter" idx="12"/>
          </p:nvPr>
        </p:nvSpPr>
        <p:spPr/>
        <p:txBody>
          <a:bodyPr/>
          <a:lstStyle/>
          <a:p>
            <a:fld id="{E390C614-3A77-1A40-B973-33A73F8700EC}" type="slidenum">
              <a:rPr lang="fr-FR" smtClean="0"/>
              <a:t>‹#›</a:t>
            </a:fld>
            <a:endParaRPr lang="fr-FR"/>
          </a:p>
        </p:txBody>
      </p:sp>
      <p:cxnSp>
        <p:nvCxnSpPr>
          <p:cNvPr id="6" name="Connecteur droit 5">
            <a:extLst>
              <a:ext uri="{FF2B5EF4-FFF2-40B4-BE49-F238E27FC236}">
                <a16:creationId xmlns:a16="http://schemas.microsoft.com/office/drawing/2014/main" id="{90EB29FD-455F-1C49-8D42-08B3A79708B9}"/>
              </a:ext>
            </a:extLst>
          </p:cNvPr>
          <p:cNvCxnSpPr>
            <a:cxnSpLocks/>
          </p:cNvCxnSpPr>
          <p:nvPr userDrawn="1"/>
        </p:nvCxnSpPr>
        <p:spPr>
          <a:xfrm>
            <a:off x="1214202" y="869429"/>
            <a:ext cx="10977797" cy="0"/>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92B306E4-AEC9-5E40-BA97-2AD8E6C0017C}"/>
              </a:ext>
            </a:extLst>
          </p:cNvPr>
          <p:cNvPicPr>
            <a:picLocks noChangeAspect="1"/>
          </p:cNvPicPr>
          <p:nvPr userDrawn="1"/>
        </p:nvPicPr>
        <p:blipFill>
          <a:blip r:embed="rId2"/>
          <a:stretch>
            <a:fillRect/>
          </a:stretch>
        </p:blipFill>
        <p:spPr>
          <a:xfrm>
            <a:off x="9226" y="0"/>
            <a:ext cx="891727" cy="891727"/>
          </a:xfrm>
          <a:prstGeom prst="rect">
            <a:avLst/>
          </a:prstGeom>
        </p:spPr>
      </p:pic>
      <p:pic>
        <p:nvPicPr>
          <p:cNvPr id="8" name="Image 7">
            <a:extLst>
              <a:ext uri="{FF2B5EF4-FFF2-40B4-BE49-F238E27FC236}">
                <a16:creationId xmlns:a16="http://schemas.microsoft.com/office/drawing/2014/main" id="{AF3DC9D5-5FDC-0F4B-A464-82F6594D3B6C}"/>
              </a:ext>
            </a:extLst>
          </p:cNvPr>
          <p:cNvPicPr>
            <a:picLocks noChangeAspect="1"/>
          </p:cNvPicPr>
          <p:nvPr userDrawn="1"/>
        </p:nvPicPr>
        <p:blipFill>
          <a:blip r:embed="rId3"/>
          <a:stretch>
            <a:fillRect/>
          </a:stretch>
        </p:blipFill>
        <p:spPr>
          <a:xfrm>
            <a:off x="29980" y="0"/>
            <a:ext cx="1064302" cy="1046637"/>
          </a:xfrm>
          <a:prstGeom prst="rect">
            <a:avLst/>
          </a:prstGeom>
        </p:spPr>
      </p:pic>
    </p:spTree>
    <p:extLst>
      <p:ext uri="{BB962C8B-B14F-4D97-AF65-F5344CB8AC3E}">
        <p14:creationId xmlns:p14="http://schemas.microsoft.com/office/powerpoint/2010/main" val="3434529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theme" Target="../theme/theme6.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10" Type="http://schemas.openxmlformats.org/officeDocument/2006/relationships/slideLayout" Target="../slideLayouts/slideLayout94.xml"/><Relationship Id="rId19" Type="http://schemas.openxmlformats.org/officeDocument/2006/relationships/theme" Target="../theme/theme7.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theme" Target="../theme/theme8.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February 2021</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United </a:t>
            </a:r>
            <a:r>
              <a:rPr lang="fr-FR" dirty="0" err="1"/>
              <a:t>Kingdom</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70" r:id="rId5"/>
    <p:sldLayoutId id="2147483777" r:id="rId6"/>
    <p:sldLayoutId id="2147483794" r:id="rId7"/>
    <p:sldLayoutId id="2147483795" r:id="rId8"/>
    <p:sldLayoutId id="2147483771" r:id="rId9"/>
    <p:sldLayoutId id="2147483772" r:id="rId10"/>
    <p:sldLayoutId id="2147483773" r:id="rId11"/>
    <p:sldLayoutId id="2147483774" r:id="rId12"/>
    <p:sldLayoutId id="2147483775" r:id="rId13"/>
    <p:sldLayoutId id="214748377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dirty="0"/>
              <a:t>5 October 2021</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dirty="0"/>
              <a:t> </a:t>
            </a:r>
            <a:r>
              <a:rPr lang="fr-FR" dirty="0" err="1"/>
              <a:t>Israeli</a:t>
            </a:r>
            <a:r>
              <a:rPr lang="fr-FR" dirty="0"/>
              <a:t> Academia</a:t>
            </a:r>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0258320"/>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 id="2147483830" r:id="rId18"/>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15 September 2021</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India</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4731337"/>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02.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1.png"/><Relationship Id="rId2" Type="http://schemas.openxmlformats.org/officeDocument/2006/relationships/diagramData" Target="../diagrams/data2.xml"/><Relationship Id="rId1" Type="http://schemas.openxmlformats.org/officeDocument/2006/relationships/slideLayout" Target="../slideLayouts/slideLayout10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01.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9.xml"/><Relationship Id="rId1" Type="http://schemas.openxmlformats.org/officeDocument/2006/relationships/slideLayout" Target="../slideLayouts/slideLayout86.xml"/><Relationship Id="rId5" Type="http://schemas.openxmlformats.org/officeDocument/2006/relationships/image" Target="../media/image19.png"/><Relationship Id="rId4" Type="http://schemas.openxmlformats.org/officeDocument/2006/relationships/image" Target="../media/image24.tiff"/></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3.xml"/><Relationship Id="rId7" Type="http://schemas.openxmlformats.org/officeDocument/2006/relationships/hyperlink" Target="https://fccis.web.cern.ch/join-now" TargetMode="External"/><Relationship Id="rId2" Type="http://schemas.openxmlformats.org/officeDocument/2006/relationships/diagramData" Target="../diagrams/data3.xml"/><Relationship Id="rId1" Type="http://schemas.openxmlformats.org/officeDocument/2006/relationships/slideLayout" Target="../slideLayouts/slideLayout98.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31.png"/><Relationship Id="rId4" Type="http://schemas.openxmlformats.org/officeDocument/2006/relationships/diagramQuickStyle" Target="../diagrams/quickStyle3.xml"/><Relationship Id="rId9"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1.xml"/></Relationships>
</file>

<file path=ppt/slides/_rels/slide1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0.xml"/><Relationship Id="rId1" Type="http://schemas.openxmlformats.org/officeDocument/2006/relationships/slideLayout" Target="../slideLayouts/slideLayout10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6.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86.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9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86.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6.xml"/><Relationship Id="rId5" Type="http://schemas.openxmlformats.org/officeDocument/2006/relationships/image" Target="../media/image13.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86.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1"/>
            <a:ext cx="12192000" cy="4444998"/>
          </a:xfrm>
          <a:prstGeom prst="rect">
            <a:avLst/>
          </a:prstGeom>
        </p:spPr>
      </p:pic>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1</a:t>
            </a:fld>
            <a:endParaRPr lang="fr-FR"/>
          </a:p>
        </p:txBody>
      </p:sp>
      <p:sp>
        <p:nvSpPr>
          <p:cNvPr id="3" name="Rectangle 2">
            <a:extLst>
              <a:ext uri="{FF2B5EF4-FFF2-40B4-BE49-F238E27FC236}">
                <a16:creationId xmlns:a16="http://schemas.microsoft.com/office/drawing/2014/main" id="{2B0F822C-BDE2-514A-8E12-5AF713C047A0}"/>
              </a:ext>
            </a:extLst>
          </p:cNvPr>
          <p:cNvSpPr/>
          <p:nvPr/>
        </p:nvSpPr>
        <p:spPr>
          <a:xfrm>
            <a:off x="104172" y="3680373"/>
            <a:ext cx="11979798"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bg1"/>
              </a:solidFill>
            </a:endParaRPr>
          </a:p>
        </p:txBody>
      </p:sp>
      <p:sp>
        <p:nvSpPr>
          <p:cNvPr id="2" name="Titre 1"/>
          <p:cNvSpPr>
            <a:spLocks noGrp="1"/>
          </p:cNvSpPr>
          <p:nvPr>
            <p:ph type="title"/>
          </p:nvPr>
        </p:nvSpPr>
        <p:spPr>
          <a:xfrm>
            <a:off x="8463" y="3852157"/>
            <a:ext cx="12176886" cy="592841"/>
          </a:xfrm>
        </p:spPr>
        <p:txBody>
          <a:bodyPr>
            <a:normAutofit/>
          </a:bodyPr>
          <a:lstStyle/>
          <a:p>
            <a:r>
              <a:rPr lang="fr-FR" sz="3600" b="1" dirty="0"/>
              <a:t>REPORT FROM CERN INTERNATIONAL RELATIONS</a:t>
            </a:r>
          </a:p>
        </p:txBody>
      </p:sp>
      <p:sp>
        <p:nvSpPr>
          <p:cNvPr id="12" name="ZoneTexte 11"/>
          <p:cNvSpPr txBox="1"/>
          <p:nvPr/>
        </p:nvSpPr>
        <p:spPr>
          <a:xfrm>
            <a:off x="695999" y="4469827"/>
            <a:ext cx="10799999" cy="1754326"/>
          </a:xfrm>
          <a:prstGeom prst="rect">
            <a:avLst/>
          </a:prstGeom>
          <a:noFill/>
        </p:spPr>
        <p:txBody>
          <a:bodyPr wrap="square" rtlCol="0">
            <a:spAutoFit/>
          </a:bodyPr>
          <a:lstStyle/>
          <a:p>
            <a:pPr algn="ctr"/>
            <a:endParaRPr lang="en-US" dirty="0"/>
          </a:p>
          <a:p>
            <a:pPr algn="ctr"/>
            <a:r>
              <a:rPr lang="en-US" dirty="0"/>
              <a:t>Emmanuel </a:t>
            </a:r>
            <a:r>
              <a:rPr lang="en-US" dirty="0" err="1"/>
              <a:t>Tsesmelis</a:t>
            </a:r>
            <a:endParaRPr lang="en-US" dirty="0"/>
          </a:p>
          <a:p>
            <a:pPr algn="ctr"/>
            <a:r>
              <a:rPr lang="en-US" dirty="0"/>
              <a:t>Head of Associate Member and Non-Member State Relations</a:t>
            </a:r>
          </a:p>
          <a:p>
            <a:pPr algn="ctr"/>
            <a:endParaRPr lang="en-US" dirty="0"/>
          </a:p>
          <a:p>
            <a:pPr algn="ctr"/>
            <a:r>
              <a:rPr lang="en-US" dirty="0"/>
              <a:t>Joint CERN-KEK Committee</a:t>
            </a:r>
          </a:p>
          <a:p>
            <a:pPr algn="ctr"/>
            <a:r>
              <a:rPr lang="en-US" dirty="0"/>
              <a:t>8 December 2022</a:t>
            </a:r>
          </a:p>
        </p:txBody>
      </p:sp>
      <p:sp>
        <p:nvSpPr>
          <p:cNvPr id="10" name="TextBox 9">
            <a:extLst>
              <a:ext uri="{FF2B5EF4-FFF2-40B4-BE49-F238E27FC236}">
                <a16:creationId xmlns:a16="http://schemas.microsoft.com/office/drawing/2014/main" id="{D8B5E1E2-742A-EC40-9733-9C12E7A0D9D7}"/>
              </a:ext>
            </a:extLst>
          </p:cNvPr>
          <p:cNvSpPr txBox="1"/>
          <p:nvPr/>
        </p:nvSpPr>
        <p:spPr>
          <a:xfrm>
            <a:off x="794479" y="6565692"/>
            <a:ext cx="184731" cy="369332"/>
          </a:xfrm>
          <a:prstGeom prst="rect">
            <a:avLst/>
          </a:prstGeom>
          <a:noFill/>
        </p:spPr>
        <p:txBody>
          <a:bodyPr wrap="none" rtlCol="0">
            <a:spAutoFit/>
          </a:bodyPr>
          <a:lstStyle/>
          <a:p>
            <a:endParaRPr lang="en-CH" dirty="0"/>
          </a:p>
        </p:txBody>
      </p:sp>
    </p:spTree>
    <p:extLst>
      <p:ext uri="{BB962C8B-B14F-4D97-AF65-F5344CB8AC3E}">
        <p14:creationId xmlns:p14="http://schemas.microsoft.com/office/powerpoint/2010/main" val="655073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Group 6">
            <a:extLst>
              <a:ext uri="{FF2B5EF4-FFF2-40B4-BE49-F238E27FC236}">
                <a16:creationId xmlns:a16="http://schemas.microsoft.com/office/drawing/2014/main" id="{2A6989DA-1BE5-4BA3-B759-EF57A93A9E65}"/>
              </a:ext>
            </a:extLst>
          </p:cNvPr>
          <p:cNvGrpSpPr>
            <a:grpSpLocks/>
          </p:cNvGrpSpPr>
          <p:nvPr/>
        </p:nvGrpSpPr>
        <p:grpSpPr bwMode="auto">
          <a:xfrm>
            <a:off x="127794" y="770698"/>
            <a:ext cx="12064206" cy="4203050"/>
            <a:chOff x="376402" y="777166"/>
            <a:chExt cx="12063612" cy="4204315"/>
          </a:xfrm>
        </p:grpSpPr>
        <p:pic>
          <p:nvPicPr>
            <p:cNvPr id="54282" name="Picture 5" descr="Diagram, timeline&#10;&#10;Description automatically generated">
              <a:extLst>
                <a:ext uri="{FF2B5EF4-FFF2-40B4-BE49-F238E27FC236}">
                  <a16:creationId xmlns:a16="http://schemas.microsoft.com/office/drawing/2014/main" id="{1239D0D4-C58A-4F7E-8207-80C9AB00AF2B}"/>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6402" y="816345"/>
              <a:ext cx="11225898" cy="41651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612" name="TextBox 6">
              <a:extLst>
                <a:ext uri="{FF2B5EF4-FFF2-40B4-BE49-F238E27FC236}">
                  <a16:creationId xmlns:a16="http://schemas.microsoft.com/office/drawing/2014/main" id="{BFBE562D-152D-4074-B767-D1BC625C0CD4}"/>
                </a:ext>
              </a:extLst>
            </p:cNvPr>
            <p:cNvSpPr txBox="1">
              <a:spLocks noChangeArrowheads="1"/>
            </p:cNvSpPr>
            <p:nvPr/>
          </p:nvSpPr>
          <p:spPr bwMode="auto">
            <a:xfrm>
              <a:off x="11605252" y="777166"/>
              <a:ext cx="834762" cy="461804"/>
            </a:xfrm>
            <a:prstGeom prst="rect">
              <a:avLst/>
            </a:prstGeom>
            <a:solidFill>
              <a:schemeClr val="bg2">
                <a:lumMod val="25000"/>
              </a:schemeClr>
            </a:solidFill>
            <a:ln>
              <a:noFill/>
            </a:ln>
          </p:spPr>
          <p:txBody>
            <a:bodyPr wrap="square">
              <a:spAutoFit/>
            </a:bodyPr>
            <a:lstStyle/>
            <a:p>
              <a:pPr>
                <a:defRPr/>
              </a:pPr>
              <a:r>
                <a:rPr lang="en-US" altLang="en-CH" sz="1200" dirty="0">
                  <a:solidFill>
                    <a:schemeClr val="bg1"/>
                  </a:solidFill>
                </a:rPr>
                <a:t>T</a:t>
              </a:r>
              <a:r>
                <a:rPr lang="en-CH" altLang="en-CH" sz="1200" dirty="0">
                  <a:solidFill>
                    <a:schemeClr val="bg1"/>
                  </a:solidFill>
                </a:rPr>
                <a:t>echnical </a:t>
              </a:r>
            </a:p>
            <a:p>
              <a:pPr>
                <a:defRPr/>
              </a:pPr>
              <a:r>
                <a:rPr lang="en-CH" altLang="en-CH" sz="1200" dirty="0">
                  <a:solidFill>
                    <a:schemeClr val="bg1"/>
                  </a:solidFill>
                </a:rPr>
                <a:t>schedule</a:t>
              </a:r>
            </a:p>
          </p:txBody>
        </p:sp>
      </p:grpSp>
      <p:sp>
        <p:nvSpPr>
          <p:cNvPr id="11" name="TextBox 10">
            <a:extLst>
              <a:ext uri="{FF2B5EF4-FFF2-40B4-BE49-F238E27FC236}">
                <a16:creationId xmlns:a16="http://schemas.microsoft.com/office/drawing/2014/main" id="{9DE1D9FE-7DED-42F7-8EE2-6CB904E42633}"/>
              </a:ext>
            </a:extLst>
          </p:cNvPr>
          <p:cNvSpPr txBox="1"/>
          <p:nvPr/>
        </p:nvSpPr>
        <p:spPr>
          <a:xfrm>
            <a:off x="8850322" y="5370933"/>
            <a:ext cx="3308350" cy="1476375"/>
          </a:xfrm>
          <a:prstGeom prst="rect">
            <a:avLst/>
          </a:prstGeom>
          <a:solidFill>
            <a:schemeClr val="bg1"/>
          </a:solidFill>
          <a:ln>
            <a:solidFill>
              <a:schemeClr val="tx1"/>
            </a:solidFill>
          </a:ln>
        </p:spPr>
        <p:txBody>
          <a:bodyPr wrap="none">
            <a:spAutoFit/>
          </a:bodyPr>
          <a:lstStyle/>
          <a:p>
            <a:pPr marL="285750" indent="-285750">
              <a:buClr>
                <a:schemeClr val="tx1"/>
              </a:buClr>
              <a:buFont typeface="Wingdings" pitchFamily="2" charset="2"/>
              <a:buChar char="q"/>
              <a:defRPr/>
            </a:pPr>
            <a:r>
              <a:rPr lang="en-CH" sz="1500" dirty="0">
                <a:solidFill>
                  <a:srgbClr val="0432FF"/>
                </a:solidFill>
              </a:rPr>
              <a:t>Feasibility Study: 2021-2025</a:t>
            </a:r>
          </a:p>
          <a:p>
            <a:pPr marL="285750" indent="-285750">
              <a:buFont typeface="Wingdings" pitchFamily="2" charset="2"/>
              <a:buChar char="q"/>
              <a:defRPr/>
            </a:pPr>
            <a:r>
              <a:rPr lang="en-CH" sz="1500" dirty="0"/>
              <a:t>If project approved before end of </a:t>
            </a:r>
          </a:p>
          <a:p>
            <a:pPr>
              <a:defRPr/>
            </a:pPr>
            <a:r>
              <a:rPr lang="en-CH" sz="1500" dirty="0"/>
              <a:t>     decade </a:t>
            </a:r>
            <a:r>
              <a:rPr lang="en-CH" sz="1500" dirty="0">
                <a:sym typeface="Wingdings" pitchFamily="2" charset="2"/>
              </a:rPr>
              <a:t> </a:t>
            </a:r>
            <a:r>
              <a:rPr lang="en-CH" sz="1500" dirty="0"/>
              <a:t>construction can start </a:t>
            </a:r>
          </a:p>
          <a:p>
            <a:pPr>
              <a:defRPr/>
            </a:pPr>
            <a:r>
              <a:rPr lang="en-CH" sz="1500" dirty="0"/>
              <a:t>     beginning 2030s</a:t>
            </a:r>
          </a:p>
          <a:p>
            <a:pPr marL="285750" indent="-285750">
              <a:buClr>
                <a:schemeClr val="tx1"/>
              </a:buClr>
              <a:buFont typeface="Wingdings" pitchFamily="2" charset="2"/>
              <a:buChar char="q"/>
              <a:defRPr/>
            </a:pPr>
            <a:r>
              <a:rPr lang="en-CH" sz="1500" dirty="0">
                <a:solidFill>
                  <a:schemeClr val="accent4">
                    <a:lumMod val="50000"/>
                  </a:schemeClr>
                </a:solidFill>
                <a:sym typeface="Wingdings" pitchFamily="2" charset="2"/>
              </a:rPr>
              <a:t>FCC-ee operation ~2045-2060</a:t>
            </a:r>
          </a:p>
          <a:p>
            <a:pPr marL="285750" indent="-285750">
              <a:buClr>
                <a:schemeClr val="tx1"/>
              </a:buClr>
              <a:buFont typeface="Wingdings" pitchFamily="2" charset="2"/>
              <a:buChar char="q"/>
              <a:defRPr/>
            </a:pPr>
            <a:r>
              <a:rPr lang="en-CH" sz="1500" dirty="0">
                <a:solidFill>
                  <a:srgbClr val="4E8F00"/>
                </a:solidFill>
                <a:sym typeface="Wingdings" pitchFamily="2" charset="2"/>
              </a:rPr>
              <a:t>FCC-hh operation 2070-2090++</a:t>
            </a:r>
            <a:endParaRPr lang="en-CH" sz="1500" dirty="0">
              <a:solidFill>
                <a:srgbClr val="4E8F00"/>
              </a:solidFill>
            </a:endParaRPr>
          </a:p>
        </p:txBody>
      </p:sp>
      <p:grpSp>
        <p:nvGrpSpPr>
          <p:cNvPr id="54276" name="Group 2">
            <a:extLst>
              <a:ext uri="{FF2B5EF4-FFF2-40B4-BE49-F238E27FC236}">
                <a16:creationId xmlns:a16="http://schemas.microsoft.com/office/drawing/2014/main" id="{DBA6B158-B632-4F06-9E31-4F8655E62FA5}"/>
              </a:ext>
            </a:extLst>
          </p:cNvPr>
          <p:cNvGrpSpPr>
            <a:grpSpLocks/>
          </p:cNvGrpSpPr>
          <p:nvPr/>
        </p:nvGrpSpPr>
        <p:grpSpPr bwMode="auto">
          <a:xfrm>
            <a:off x="191344" y="3783989"/>
            <a:ext cx="5364163" cy="3132138"/>
            <a:chOff x="107950" y="3825875"/>
            <a:chExt cx="5364163" cy="3132138"/>
          </a:xfrm>
        </p:grpSpPr>
        <p:grpSp>
          <p:nvGrpSpPr>
            <p:cNvPr id="54277" name="Group 11">
              <a:extLst>
                <a:ext uri="{FF2B5EF4-FFF2-40B4-BE49-F238E27FC236}">
                  <a16:creationId xmlns:a16="http://schemas.microsoft.com/office/drawing/2014/main" id="{E0173BC3-5DFF-4C1B-BADA-425B7B4506D2}"/>
                </a:ext>
              </a:extLst>
            </p:cNvPr>
            <p:cNvGrpSpPr>
              <a:grpSpLocks/>
            </p:cNvGrpSpPr>
            <p:nvPr/>
          </p:nvGrpSpPr>
          <p:grpSpPr bwMode="auto">
            <a:xfrm>
              <a:off x="107950" y="3825875"/>
              <a:ext cx="5364163" cy="3132138"/>
              <a:chOff x="-74" y="3789040"/>
              <a:chExt cx="5364162" cy="3132137"/>
            </a:xfrm>
          </p:grpSpPr>
          <p:pic>
            <p:nvPicPr>
              <p:cNvPr id="54279" name="Picture 5">
                <a:extLst>
                  <a:ext uri="{FF2B5EF4-FFF2-40B4-BE49-F238E27FC236}">
                    <a16:creationId xmlns:a16="http://schemas.microsoft.com/office/drawing/2014/main" id="{2D47A470-936E-422E-83BF-33CBE3A327A6}"/>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 y="3789040"/>
                <a:ext cx="5364162"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0" name="TextBox 7">
                <a:extLst>
                  <a:ext uri="{FF2B5EF4-FFF2-40B4-BE49-F238E27FC236}">
                    <a16:creationId xmlns:a16="http://schemas.microsoft.com/office/drawing/2014/main" id="{2CA94333-29BD-465D-AAD2-F02ECE91578F}"/>
                  </a:ext>
                </a:extLst>
              </p:cNvPr>
              <p:cNvSpPr txBox="1">
                <a:spLocks noChangeArrowheads="1"/>
              </p:cNvSpPr>
              <p:nvPr/>
            </p:nvSpPr>
            <p:spPr bwMode="auto">
              <a:xfrm>
                <a:off x="3059832" y="4797152"/>
                <a:ext cx="510076"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GB" altLang="en-GB" sz="900">
                  <a:solidFill>
                    <a:srgbClr val="008F00"/>
                  </a:solidFill>
                </a:endParaRPr>
              </a:p>
              <a:p>
                <a:r>
                  <a:rPr lang="en-GB" altLang="en-GB" sz="1000">
                    <a:solidFill>
                      <a:srgbClr val="008F00"/>
                    </a:solidFill>
                  </a:rPr>
                  <a:t>20-30</a:t>
                </a:r>
              </a:p>
              <a:p>
                <a:endParaRPr lang="en-GB" altLang="en-GB" sz="900">
                  <a:solidFill>
                    <a:srgbClr val="008F00"/>
                  </a:solidFill>
                </a:endParaRPr>
              </a:p>
            </p:txBody>
          </p:sp>
          <p:sp>
            <p:nvSpPr>
              <p:cNvPr id="54281" name="Rectangle 9">
                <a:extLst>
                  <a:ext uri="{FF2B5EF4-FFF2-40B4-BE49-F238E27FC236}">
                    <a16:creationId xmlns:a16="http://schemas.microsoft.com/office/drawing/2014/main" id="{4069B3F7-E5DF-410A-BC6A-7F518EC0F90B}"/>
                  </a:ext>
                </a:extLst>
              </p:cNvPr>
              <p:cNvSpPr>
                <a:spLocks noChangeArrowheads="1"/>
              </p:cNvSpPr>
              <p:nvPr/>
            </p:nvSpPr>
            <p:spPr bwMode="auto">
              <a:xfrm>
                <a:off x="3275856" y="4077072"/>
                <a:ext cx="311817" cy="36004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en-GB" altLang="en-GB"/>
              </a:p>
            </p:txBody>
          </p:sp>
        </p:grpSp>
        <p:sp>
          <p:nvSpPr>
            <p:cNvPr id="54278" name="TextBox 1">
              <a:extLst>
                <a:ext uri="{FF2B5EF4-FFF2-40B4-BE49-F238E27FC236}">
                  <a16:creationId xmlns:a16="http://schemas.microsoft.com/office/drawing/2014/main" id="{25FDFE21-36DC-4307-BF8C-66CD19157747}"/>
                </a:ext>
              </a:extLst>
            </p:cNvPr>
            <p:cNvSpPr txBox="1">
              <a:spLocks noChangeArrowheads="1"/>
            </p:cNvSpPr>
            <p:nvPr/>
          </p:nvSpPr>
          <p:spPr bwMode="auto">
            <a:xfrm>
              <a:off x="4032000" y="4140000"/>
              <a:ext cx="1194558"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GB" sz="1100">
                  <a:solidFill>
                    <a:srgbClr val="0432FF"/>
                  </a:solidFill>
                </a:rPr>
                <a:t>2-4 experiments</a:t>
              </a:r>
            </a:p>
          </p:txBody>
        </p:sp>
      </p:grpSp>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GB" altLang="en-GB" sz="3200" dirty="0"/>
              <a:t>Timeline of the FCC Integrated Programme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TextBox 15">
            <a:extLst>
              <a:ext uri="{FF2B5EF4-FFF2-40B4-BE49-F238E27FC236}">
                <a16:creationId xmlns:a16="http://schemas.microsoft.com/office/drawing/2014/main" id="{E27FA57D-3752-4EC6-B81F-BD3304CA061E}"/>
              </a:ext>
            </a:extLst>
          </p:cNvPr>
          <p:cNvSpPr txBox="1"/>
          <p:nvPr/>
        </p:nvSpPr>
        <p:spPr>
          <a:xfrm>
            <a:off x="7634640" y="6519918"/>
            <a:ext cx="1215682" cy="369332"/>
          </a:xfrm>
          <a:prstGeom prst="rect">
            <a:avLst/>
          </a:prstGeom>
          <a:noFill/>
        </p:spPr>
        <p:txBody>
          <a:bodyPr wrap="square">
            <a:spAutoFit/>
          </a:bodyPr>
          <a:lstStyle/>
          <a:p>
            <a:r>
              <a:rPr lang="en-US" dirty="0">
                <a:highlight>
                  <a:srgbClr val="C0C0C0"/>
                </a:highlight>
              </a:rPr>
              <a:t>F. Gianotti</a:t>
            </a:r>
            <a:endParaRPr lang="en-GB" dirty="0">
              <a:highlight>
                <a:srgbClr val="C0C0C0"/>
              </a:highlight>
            </a:endParaRPr>
          </a:p>
        </p:txBody>
      </p:sp>
    </p:spTree>
    <p:extLst>
      <p:ext uri="{BB962C8B-B14F-4D97-AF65-F5344CB8AC3E}">
        <p14:creationId xmlns:p14="http://schemas.microsoft.com/office/powerpoint/2010/main" val="35132208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359" y="450500"/>
            <a:ext cx="11376025" cy="1115085"/>
          </a:xfrm>
        </p:spPr>
        <p:txBody>
          <a:bodyPr>
            <a:normAutofit/>
          </a:bodyPr>
          <a:lstStyle/>
          <a:p>
            <a:r>
              <a:rPr lang="fr-CH" sz="4000" b="0" dirty="0">
                <a:latin typeface="+mn-lt"/>
              </a:rPr>
              <a:t>FCC </a:t>
            </a:r>
            <a:r>
              <a:rPr lang="fr-CH" sz="4000" b="0" dirty="0" err="1">
                <a:latin typeface="+mn-lt"/>
              </a:rPr>
              <a:t>Organisational</a:t>
            </a:r>
            <a:r>
              <a:rPr lang="fr-CH" sz="4000" b="0" dirty="0">
                <a:latin typeface="+mn-lt"/>
              </a:rPr>
              <a:t> </a:t>
            </a:r>
            <a:r>
              <a:rPr lang="fr-CH" sz="4000" dirty="0">
                <a:latin typeface="+mn-lt"/>
              </a:rPr>
              <a:t>S</a:t>
            </a:r>
            <a:r>
              <a:rPr lang="fr-CH" sz="4000" b="0" dirty="0">
                <a:latin typeface="+mn-lt"/>
              </a:rPr>
              <a:t>tructure</a:t>
            </a:r>
            <a:endParaRPr lang="en-GB" sz="4000" dirty="0">
              <a:latin typeface="+mn-lt"/>
            </a:endParaRPr>
          </a:p>
        </p:txBody>
      </p:sp>
      <p:sp>
        <p:nvSpPr>
          <p:cNvPr id="6" name="Slide Number Placeholder 5"/>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Rectangle 4"/>
          <p:cNvSpPr/>
          <p:nvPr/>
        </p:nvSpPr>
        <p:spPr>
          <a:xfrm>
            <a:off x="0" y="1565585"/>
            <a:ext cx="4547899" cy="4401205"/>
          </a:xfrm>
          <a:prstGeom prst="rect">
            <a:avLst/>
          </a:prstGeom>
        </p:spPr>
        <p:txBody>
          <a:bodyPr wrap="square">
            <a:spAutoFit/>
          </a:bodyPr>
          <a:lstStyle/>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Ownership</a:t>
            </a:r>
            <a:r>
              <a:rPr kumimoji="0" lang="en-US" sz="2000" b="0" i="0" u="none" strike="noStrike" kern="1200" cap="none" spc="0" normalizeH="0" baseline="0" noProof="0" dirty="0">
                <a:ln>
                  <a:noFill/>
                </a:ln>
                <a:solidFill>
                  <a:srgbClr val="0033A0"/>
                </a:solidFill>
                <a:effectLst/>
                <a:uLnTx/>
                <a:uFillTx/>
                <a:latin typeface="Arial"/>
                <a:ea typeface="+mn-ea"/>
                <a:cs typeface="+mn-cs"/>
              </a:rPr>
              <a:t> of the Feasibility Study by the Council</a:t>
            </a:r>
            <a:r>
              <a:rPr kumimoji="0" lang="en-US"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1"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Effective and timely </a:t>
            </a:r>
            <a:r>
              <a:rPr kumimoji="0" lang="en-US" sz="2000" b="1" i="0" u="none" strike="noStrike" kern="1200" cap="none" spc="0" normalizeH="0" baseline="0" noProof="0" dirty="0">
                <a:ln>
                  <a:noFill/>
                </a:ln>
                <a:solidFill>
                  <a:srgbClr val="FF0000"/>
                </a:solidFill>
                <a:effectLst/>
                <a:uLnTx/>
                <a:uFillTx/>
                <a:latin typeface="Arial"/>
                <a:ea typeface="+mn-ea"/>
                <a:cs typeface="+mn-cs"/>
              </a:rPr>
              <a:t>supervision</a:t>
            </a:r>
            <a:r>
              <a:rPr kumimoji="0" lang="en-US" sz="2000" b="0" i="0" u="none" strike="noStrike" kern="1200" cap="none" spc="0" normalizeH="0" baseline="0" noProof="0" dirty="0">
                <a:ln>
                  <a:noFill/>
                </a:ln>
                <a:solidFill>
                  <a:srgbClr val="0033A0"/>
                </a:solidFill>
                <a:effectLst/>
                <a:uLnTx/>
                <a:uFillTx/>
                <a:latin typeface="Arial"/>
                <a:ea typeface="+mn-ea"/>
                <a:cs typeface="+mn-cs"/>
              </a:rPr>
              <a: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Integration of scientific and technical </a:t>
            </a:r>
            <a:r>
              <a:rPr kumimoji="0" lang="en-US" sz="2000" b="1" i="0" u="none" strike="noStrike" kern="1200" cap="none" spc="0" normalizeH="0" baseline="0" noProof="0" dirty="0">
                <a:ln>
                  <a:noFill/>
                </a:ln>
                <a:solidFill>
                  <a:srgbClr val="FF0000"/>
                </a:solidFill>
                <a:effectLst/>
                <a:uLnTx/>
                <a:uFillTx/>
                <a:latin typeface="Arial"/>
                <a:ea typeface="+mn-ea"/>
                <a:cs typeface="+mn-cs"/>
              </a:rPr>
              <a:t>advice</a:t>
            </a:r>
            <a:r>
              <a:rPr kumimoji="0" lang="en-US" sz="2000" b="0" i="0" u="none" strike="noStrike" kern="1200" cap="none" spc="0" normalizeH="0" baseline="0" noProof="0" dirty="0">
                <a:ln>
                  <a:noFill/>
                </a:ln>
                <a:solidFill>
                  <a:srgbClr val="0033A0"/>
                </a:solidFill>
                <a:effectLst/>
                <a:uLnTx/>
                <a:uFillTx/>
                <a:latin typeface="Arial"/>
                <a:ea typeface="+mn-ea"/>
                <a:cs typeface="+mn-cs"/>
              </a:rPr>
              <a:t>. </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Participation of stakeholders </a:t>
            </a:r>
            <a:r>
              <a:rPr kumimoji="0" lang="en-US" sz="2000" b="0" i="0" u="none" strike="noStrike" kern="1200" cap="none" spc="0" normalizeH="0" baseline="0" noProof="0" dirty="0">
                <a:ln>
                  <a:noFill/>
                </a:ln>
                <a:solidFill>
                  <a:srgbClr val="0033A0"/>
                </a:solidFill>
                <a:effectLst/>
                <a:uLnTx/>
                <a:uFillTx/>
                <a:latin typeface="Arial"/>
                <a:ea typeface="+mn-ea"/>
                <a:cs typeface="+mn-cs"/>
              </a:rPr>
              <a:t>that can potentially make significant financial and technical contributions to a possible future project.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Execution</a:t>
            </a:r>
            <a:r>
              <a:rPr kumimoji="0" lang="en-US" sz="2000" b="0" i="0" u="none" strike="noStrike" kern="1200" cap="none" spc="0" normalizeH="0" baseline="0" noProof="0" dirty="0">
                <a:ln>
                  <a:noFill/>
                </a:ln>
                <a:solidFill>
                  <a:srgbClr val="0033A0"/>
                </a:solidFill>
                <a:effectLst/>
                <a:uLnTx/>
                <a:uFillTx/>
                <a:latin typeface="Arial"/>
                <a:ea typeface="+mn-ea"/>
                <a:cs typeface="+mn-cs"/>
              </a:rPr>
              <a:t> of Feasibility Study.</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26"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2584" y="1439334"/>
            <a:ext cx="7661230" cy="452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0852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64DF143-29DC-44A4-AE14-8DE776287C79}"/>
              </a:ext>
            </a:extLst>
          </p:cNvPr>
          <p:cNvGraphicFramePr/>
          <p:nvPr/>
        </p:nvGraphicFramePr>
        <p:xfrm>
          <a:off x="200025" y="2030098"/>
          <a:ext cx="11835900" cy="48552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7C2F6A27-EFFE-471B-AC6F-D8C77854F09F}"/>
              </a:ext>
            </a:extLst>
          </p:cNvPr>
          <p:cNvSpPr txBox="1"/>
          <p:nvPr/>
        </p:nvSpPr>
        <p:spPr>
          <a:xfrm>
            <a:off x="200025" y="119126"/>
            <a:ext cx="11750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FCC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Feasibility</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Study</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 </a:t>
            </a:r>
            <a:r>
              <a:rPr lang="fr-CH" sz="2400" b="1" dirty="0">
                <a:solidFill>
                  <a:schemeClr val="accent6">
                    <a:lumMod val="50000"/>
                  </a:schemeClr>
                </a:solidFill>
                <a:latin typeface="Calibri" panose="020F0502020204030204"/>
              </a:rPr>
              <a:t>C</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oordination</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t>
            </a:r>
            <a:r>
              <a:rPr lang="fr-CH" sz="2400" b="1" dirty="0">
                <a:solidFill>
                  <a:schemeClr val="accent6">
                    <a:lumMod val="50000"/>
                  </a:schemeClr>
                </a:solidFill>
                <a:latin typeface="Calibri" panose="020F0502020204030204"/>
              </a:rPr>
              <a:t>T</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eam</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and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Contactpersons</a:t>
            </a: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799152D-5A4A-4C47-833C-433C34856D28}"/>
              </a:ext>
            </a:extLst>
          </p:cNvPr>
          <p:cNvSpPr txBox="1"/>
          <p:nvPr/>
        </p:nvSpPr>
        <p:spPr>
          <a:xfrm>
            <a:off x="4296000" y="1053468"/>
            <a:ext cx="3600000" cy="715089"/>
          </a:xfrm>
          <a:prstGeom prst="round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and Coordination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Michael Benedikt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Deputy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Frank Zimmermann</a:t>
            </a:r>
            <a:endParaRPr kumimoji="0" lang="en-GB"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pic>
        <p:nvPicPr>
          <p:cNvPr id="9" name="Picture 8">
            <a:extLst>
              <a:ext uri="{FF2B5EF4-FFF2-40B4-BE49-F238E27FC236}">
                <a16:creationId xmlns:a16="http://schemas.microsoft.com/office/drawing/2014/main" id="{DA60D427-1822-497C-BD23-0818A4EC9EB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8602" y="235466"/>
            <a:ext cx="718457" cy="274320"/>
          </a:xfrm>
          <a:prstGeom prst="rect">
            <a:avLst/>
          </a:prstGeom>
        </p:spPr>
      </p:pic>
      <p:sp>
        <p:nvSpPr>
          <p:cNvPr id="10" name="TextBox 9">
            <a:extLst>
              <a:ext uri="{FF2B5EF4-FFF2-40B4-BE49-F238E27FC236}">
                <a16:creationId xmlns:a16="http://schemas.microsoft.com/office/drawing/2014/main" id="{F47853A6-280A-4AAA-9E94-D0F6B1DE9344}"/>
              </a:ext>
            </a:extLst>
          </p:cNvPr>
          <p:cNvSpPr txBox="1"/>
          <p:nvPr/>
        </p:nvSpPr>
        <p:spPr>
          <a:xfrm>
            <a:off x="8317074" y="694869"/>
            <a:ext cx="2160426" cy="1293971"/>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Unit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IT: Sylvain Girod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Procurement: Adam Horridge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Quality</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control: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Resources</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Sylvie Prodon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Scheduling</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quality</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mangement: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Secretariat: Julie Hadre</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1" name="TextBox 10">
            <a:extLst>
              <a:ext uri="{FF2B5EF4-FFF2-40B4-BE49-F238E27FC236}">
                <a16:creationId xmlns:a16="http://schemas.microsoft.com/office/drawing/2014/main" id="{C409A46A-0B3C-4A3A-B82D-371860F899AC}"/>
              </a:ext>
            </a:extLst>
          </p:cNvPr>
          <p:cNvSpPr txBox="1"/>
          <p:nvPr/>
        </p:nvSpPr>
        <p:spPr>
          <a:xfrm>
            <a:off x="1958388" y="591012"/>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EU </a:t>
            </a: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Projects</a:t>
            </a:r>
            <a:endPar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NN</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2" name="TextBox 11">
            <a:extLst>
              <a:ext uri="{FF2B5EF4-FFF2-40B4-BE49-F238E27FC236}">
                <a16:creationId xmlns:a16="http://schemas.microsoft.com/office/drawing/2014/main" id="{D6E21664-A616-4EF7-A305-8B27E1F739B1}"/>
              </a:ext>
            </a:extLst>
          </p:cNvPr>
          <p:cNvSpPr txBox="1"/>
          <p:nvPr/>
        </p:nvSpPr>
        <p:spPr>
          <a:xfrm>
            <a:off x="1958388" y="1078197"/>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Collaboration building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Emmanuel Tsesmelis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3" name="TextBox 12">
            <a:extLst>
              <a:ext uri="{FF2B5EF4-FFF2-40B4-BE49-F238E27FC236}">
                <a16:creationId xmlns:a16="http://schemas.microsoft.com/office/drawing/2014/main" id="{2050AB45-2D33-40C5-84BC-E6A40FE94697}"/>
              </a:ext>
            </a:extLst>
          </p:cNvPr>
          <p:cNvSpPr txBox="1"/>
          <p:nvPr/>
        </p:nvSpPr>
        <p:spPr>
          <a:xfrm>
            <a:off x="1958388" y="1556792"/>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Communications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Panagiotis Charitos, James Gillies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cxnSp>
        <p:nvCxnSpPr>
          <p:cNvPr id="15" name="Straight Connector 14">
            <a:extLst>
              <a:ext uri="{FF2B5EF4-FFF2-40B4-BE49-F238E27FC236}">
                <a16:creationId xmlns:a16="http://schemas.microsoft.com/office/drawing/2014/main" id="{FE24ED5A-2644-4568-B934-D5F910254D91}"/>
              </a:ext>
            </a:extLst>
          </p:cNvPr>
          <p:cNvCxnSpPr>
            <a:stCxn id="6" idx="1"/>
          </p:cNvCxnSpPr>
          <p:nvPr/>
        </p:nvCxnSpPr>
        <p:spPr>
          <a:xfrm flipH="1" flipV="1">
            <a:off x="3866388" y="696431"/>
            <a:ext cx="429612" cy="714582"/>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07CD5149-D90A-40D3-857B-61C2426C9F8C}"/>
              </a:ext>
            </a:extLst>
          </p:cNvPr>
          <p:cNvCxnSpPr>
            <a:stCxn id="6" idx="1"/>
            <a:endCxn id="12" idx="3"/>
          </p:cNvCxnSpPr>
          <p:nvPr/>
        </p:nvCxnSpPr>
        <p:spPr>
          <a:xfrm flipH="1" flipV="1">
            <a:off x="3866388" y="1299534"/>
            <a:ext cx="429612" cy="111479"/>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9DCC77E7-496F-440A-B087-4C4B9BC33527}"/>
              </a:ext>
            </a:extLst>
          </p:cNvPr>
          <p:cNvCxnSpPr>
            <a:stCxn id="6" idx="1"/>
            <a:endCxn id="13" idx="3"/>
          </p:cNvCxnSpPr>
          <p:nvPr/>
        </p:nvCxnSpPr>
        <p:spPr>
          <a:xfrm flipH="1">
            <a:off x="3866388" y="1411013"/>
            <a:ext cx="429612" cy="367116"/>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088B96EE-3C48-48AE-B2CF-05C677725ED0}"/>
              </a:ext>
            </a:extLst>
          </p:cNvPr>
          <p:cNvCxnSpPr>
            <a:stCxn id="6" idx="3"/>
          </p:cNvCxnSpPr>
          <p:nvPr/>
        </p:nvCxnSpPr>
        <p:spPr>
          <a:xfrm>
            <a:off x="7896000" y="1411013"/>
            <a:ext cx="402024" cy="0"/>
          </a:xfrm>
          <a:prstGeom prst="line">
            <a:avLst/>
          </a:prstGeom>
          <a:ln w="12700"/>
        </p:spPr>
        <p:style>
          <a:lnRef idx="1">
            <a:schemeClr val="accent6"/>
          </a:lnRef>
          <a:fillRef idx="0">
            <a:schemeClr val="accent6"/>
          </a:fillRef>
          <a:effectRef idx="0">
            <a:schemeClr val="accent6"/>
          </a:effectRef>
          <a:fontRef idx="minor">
            <a:schemeClr val="tx1"/>
          </a:fontRef>
        </p:style>
      </p:cxnSp>
      <p:sp>
        <p:nvSpPr>
          <p:cNvPr id="3" name="Frame 2">
            <a:extLst>
              <a:ext uri="{FF2B5EF4-FFF2-40B4-BE49-F238E27FC236}">
                <a16:creationId xmlns:a16="http://schemas.microsoft.com/office/drawing/2014/main" id="{6C3927F7-6F48-CF41-B3C6-47EAF2A0943B}"/>
              </a:ext>
            </a:extLst>
          </p:cNvPr>
          <p:cNvSpPr/>
          <p:nvPr/>
        </p:nvSpPr>
        <p:spPr>
          <a:xfrm>
            <a:off x="1608881" y="1053468"/>
            <a:ext cx="2511706" cy="503324"/>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solidFill>
                <a:srgbClr val="C00000"/>
              </a:solidFill>
              <a:highlight>
                <a:srgbClr val="FF0000"/>
              </a:highlight>
            </a:endParaRPr>
          </a:p>
        </p:txBody>
      </p:sp>
    </p:spTree>
    <p:extLst>
      <p:ext uri="{BB962C8B-B14F-4D97-AF65-F5344CB8AC3E}">
        <p14:creationId xmlns:p14="http://schemas.microsoft.com/office/powerpoint/2010/main" val="6875367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457200">
              <a:defRPr/>
            </a:pPr>
            <a:r>
              <a:rPr lang="en-US" dirty="0">
                <a:latin typeface="Arial" panose="020B0604020202020204" pitchFamily="34" charset="0"/>
                <a:cs typeface="Arial" panose="020B0604020202020204" pitchFamily="34" charset="0"/>
              </a:rPr>
              <a:t>            FCC Global Collaboration Working Group</a:t>
            </a:r>
            <a:endParaRPr lang="en-US" kern="0" dirty="0">
              <a:latin typeface="Arial" panose="020B0604020202020204" pitchFamily="34" charset="0"/>
              <a:cs typeface="Arial" panose="020B0604020202020204" pitchFamily="34" charset="0"/>
            </a:endParaRPr>
          </a:p>
        </p:txBody>
      </p:sp>
      <p:pic>
        <p:nvPicPr>
          <p:cNvPr id="40" name="Picture 39" descr="A picture containing icon&#10;&#10;Description automatically generated">
            <a:extLst>
              <a:ext uri="{FF2B5EF4-FFF2-40B4-BE49-F238E27FC236}">
                <a16:creationId xmlns:a16="http://schemas.microsoft.com/office/drawing/2014/main" id="{0074FF93-7F5A-4A26-B7E0-A5CB861E96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698" y="186831"/>
            <a:ext cx="1935386" cy="654292"/>
          </a:xfrm>
          <a:prstGeom prst="rect">
            <a:avLst/>
          </a:prstGeom>
        </p:spPr>
      </p:pic>
      <p:sp>
        <p:nvSpPr>
          <p:cNvPr id="17" name="TextBox 16">
            <a:extLst>
              <a:ext uri="{FF2B5EF4-FFF2-40B4-BE49-F238E27FC236}">
                <a16:creationId xmlns:a16="http://schemas.microsoft.com/office/drawing/2014/main" id="{83334C7D-A048-40AC-A9EB-DADB12F74053}"/>
              </a:ext>
            </a:extLst>
          </p:cNvPr>
          <p:cNvSpPr txBox="1"/>
          <p:nvPr/>
        </p:nvSpPr>
        <p:spPr>
          <a:xfrm>
            <a:off x="128698" y="1066800"/>
            <a:ext cx="11916157" cy="3580467"/>
          </a:xfrm>
          <a:prstGeom prst="rect">
            <a:avLst/>
          </a:prstGeom>
          <a:noFill/>
        </p:spPr>
        <p:txBody>
          <a:bodyPr wrap="square" rtlCol="0">
            <a:spAutoFit/>
          </a:bodyPr>
          <a:lstStyle/>
          <a:p>
            <a:pPr>
              <a:spcBef>
                <a:spcPts val="400"/>
              </a:spcBef>
            </a:pPr>
            <a:r>
              <a:rPr lang="en-GB" sz="2400" dirty="0"/>
              <a:t>From ESPP 2020: </a:t>
            </a:r>
            <a:r>
              <a:rPr lang="en-GB" sz="2400" i="1" dirty="0"/>
              <a:t>“Such a feasibility study of the colliders and related infrastructure should be established </a:t>
            </a:r>
            <a:r>
              <a:rPr lang="en-GB" sz="2400" b="1" i="1" dirty="0"/>
              <a:t>as a global endeavour</a:t>
            </a:r>
            <a:r>
              <a:rPr lang="en-GB" sz="2400" i="1" dirty="0"/>
              <a:t>….”</a:t>
            </a:r>
          </a:p>
          <a:p>
            <a:pPr>
              <a:spcBef>
                <a:spcPts val="400"/>
              </a:spcBef>
            </a:pPr>
            <a:endParaRPr lang="en-GB" sz="400" b="1" dirty="0">
              <a:solidFill>
                <a:srgbClr val="0C377B"/>
              </a:solidFill>
              <a:latin typeface="Arial"/>
            </a:endParaRPr>
          </a:p>
          <a:p>
            <a:pPr>
              <a:spcBef>
                <a:spcPts val="400"/>
              </a:spcBef>
            </a:pPr>
            <a:r>
              <a:rPr lang="en-GB" sz="2400" b="1" dirty="0">
                <a:solidFill>
                  <a:srgbClr val="0C377B"/>
                </a:solidFill>
                <a:latin typeface="Arial"/>
                <a:sym typeface="Wingdings" panose="05000000000000000000" pitchFamily="2" charset="2"/>
              </a:rPr>
              <a:t> </a:t>
            </a:r>
            <a:r>
              <a:rPr lang="en-GB" sz="2400" b="1" dirty="0">
                <a:solidFill>
                  <a:srgbClr val="0C377B"/>
                </a:solidFill>
                <a:latin typeface="Arial"/>
              </a:rPr>
              <a:t>FCC Global Collaboration Working Group active since spring 2021</a:t>
            </a:r>
          </a:p>
          <a:p>
            <a:pPr marL="342900" indent="-342900">
              <a:spcBef>
                <a:spcPts val="400"/>
              </a:spcBef>
              <a:buFont typeface="Arial" panose="020B0604020202020204" pitchFamily="34" charset="0"/>
              <a:buChar char="•"/>
            </a:pPr>
            <a:r>
              <a:rPr lang="en-GB" sz="2200" dirty="0"/>
              <a:t>Engage with institutes/countries/regions with </a:t>
            </a:r>
            <a:r>
              <a:rPr lang="en-GB" sz="2200" b="1" dirty="0">
                <a:solidFill>
                  <a:srgbClr val="C00000"/>
                </a:solidFill>
              </a:rPr>
              <a:t>mature communities</a:t>
            </a:r>
            <a:r>
              <a:rPr lang="en-GB" sz="2200" dirty="0"/>
              <a:t>, and the </a:t>
            </a:r>
            <a:r>
              <a:rPr lang="en-GB" sz="2200" b="1" dirty="0">
                <a:solidFill>
                  <a:srgbClr val="C00000"/>
                </a:solidFill>
              </a:rPr>
              <a:t>potential to contribute substantially </a:t>
            </a:r>
            <a:r>
              <a:rPr lang="en-GB" sz="2200" dirty="0"/>
              <a:t>to the Organization’s long-term scientific objectives, to facilitate participation in FCC FS.</a:t>
            </a:r>
          </a:p>
          <a:p>
            <a:pPr marL="342900" indent="-342900">
              <a:spcBef>
                <a:spcPts val="400"/>
              </a:spcBef>
              <a:buFont typeface="Arial" panose="020B0604020202020204" pitchFamily="34" charset="0"/>
              <a:buChar char="•"/>
            </a:pPr>
            <a:r>
              <a:rPr lang="en-US" sz="2200" dirty="0"/>
              <a:t>Work with n</a:t>
            </a:r>
            <a:r>
              <a:rPr lang="en-CH" sz="2200" dirty="0"/>
              <a:t>ational laboratories, institutes</a:t>
            </a:r>
            <a:r>
              <a:rPr lang="en-US" sz="2200" dirty="0"/>
              <a:t>, </a:t>
            </a:r>
            <a:r>
              <a:rPr lang="en-CH" sz="2200" dirty="0"/>
              <a:t>universities </a:t>
            </a:r>
            <a:r>
              <a:rPr lang="en-US" sz="2200" dirty="0"/>
              <a:t>and industry </a:t>
            </a:r>
            <a:r>
              <a:rPr lang="en-CH" sz="2200" dirty="0"/>
              <a:t>in </a:t>
            </a:r>
            <a:r>
              <a:rPr lang="en-US" sz="2200" dirty="0"/>
              <a:t>MS, </a:t>
            </a:r>
            <a:r>
              <a:rPr lang="en-CH" sz="2200" dirty="0"/>
              <a:t>AMS</a:t>
            </a:r>
            <a:r>
              <a:rPr lang="en-US" sz="2200" dirty="0"/>
              <a:t>, Observer States</a:t>
            </a:r>
            <a:r>
              <a:rPr lang="en-CH" sz="2200" dirty="0"/>
              <a:t> and NMS </a:t>
            </a:r>
            <a:r>
              <a:rPr lang="en-US" sz="2200" dirty="0"/>
              <a:t>to:</a:t>
            </a:r>
            <a:endParaRPr lang="en-US" sz="1600" dirty="0"/>
          </a:p>
          <a:p>
            <a:pPr>
              <a:spcBef>
                <a:spcPts val="400"/>
              </a:spcBef>
            </a:pPr>
            <a:endParaRPr lang="en-GB" sz="2400" b="1" dirty="0">
              <a:solidFill>
                <a:srgbClr val="0C377B"/>
              </a:solidFill>
              <a:latin typeface="Arial"/>
            </a:endParaRPr>
          </a:p>
        </p:txBody>
      </p:sp>
      <p:sp>
        <p:nvSpPr>
          <p:cNvPr id="10" name="TextBox 9">
            <a:extLst>
              <a:ext uri="{FF2B5EF4-FFF2-40B4-BE49-F238E27FC236}">
                <a16:creationId xmlns:a16="http://schemas.microsoft.com/office/drawing/2014/main" id="{5F887961-4CB6-4CE1-AC64-84D4E1E88DB1}"/>
              </a:ext>
            </a:extLst>
          </p:cNvPr>
          <p:cNvSpPr txBox="1"/>
          <p:nvPr/>
        </p:nvSpPr>
        <p:spPr>
          <a:xfrm>
            <a:off x="0" y="4175626"/>
            <a:ext cx="8648700" cy="2423740"/>
          </a:xfrm>
          <a:prstGeom prst="rect">
            <a:avLst/>
          </a:prstGeom>
          <a:noFill/>
        </p:spPr>
        <p:txBody>
          <a:bodyPr wrap="square" rtlCol="0">
            <a:spAutoFit/>
          </a:bodyPr>
          <a:lstStyle/>
          <a:p>
            <a:pPr marL="800051" lvl="1" indent="-342900">
              <a:spcBef>
                <a:spcPts val="300"/>
              </a:spcBef>
              <a:buFont typeface="Arial" panose="020B0604020202020204" pitchFamily="34" charset="0"/>
              <a:buChar char="•"/>
            </a:pPr>
            <a:r>
              <a:rPr lang="en-US" sz="2000" dirty="0"/>
              <a:t>E</a:t>
            </a:r>
            <a:r>
              <a:rPr lang="en-CH" sz="2000" dirty="0"/>
              <a:t>ncourage </a:t>
            </a:r>
            <a:r>
              <a:rPr lang="en-US" sz="2000" dirty="0"/>
              <a:t>an </a:t>
            </a:r>
            <a:r>
              <a:rPr lang="en-CH" sz="2000" b="1" dirty="0">
                <a:solidFill>
                  <a:srgbClr val="C00000"/>
                </a:solidFill>
              </a:rPr>
              <a:t>expanded membership</a:t>
            </a:r>
            <a:r>
              <a:rPr lang="en-CH" sz="2000" dirty="0"/>
              <a:t> </a:t>
            </a:r>
            <a:r>
              <a:rPr lang="en-US" sz="2000" dirty="0"/>
              <a:t>and e</a:t>
            </a:r>
            <a:r>
              <a:rPr lang="en-CH" sz="2000" dirty="0"/>
              <a:t>xplore </a:t>
            </a:r>
            <a:r>
              <a:rPr lang="en-CH" sz="2000" b="1" dirty="0">
                <a:solidFill>
                  <a:srgbClr val="C00000"/>
                </a:solidFill>
              </a:rPr>
              <a:t>opportunities </a:t>
            </a:r>
            <a:r>
              <a:rPr lang="en-CH" sz="2000" dirty="0"/>
              <a:t>for </a:t>
            </a:r>
            <a:r>
              <a:rPr lang="en-US" sz="2000" dirty="0"/>
              <a:t>future prospective participants.</a:t>
            </a:r>
            <a:endParaRPr lang="en-CH" sz="2000" dirty="0"/>
          </a:p>
          <a:p>
            <a:pPr marL="800051" lvl="1" indent="-342900">
              <a:spcBef>
                <a:spcPts val="300"/>
              </a:spcBef>
              <a:buFont typeface="Arial" panose="020B0604020202020204" pitchFamily="34" charset="0"/>
              <a:buChar char="•"/>
            </a:pPr>
            <a:r>
              <a:rPr lang="en-US" sz="2000" dirty="0"/>
              <a:t>E</a:t>
            </a:r>
            <a:r>
              <a:rPr lang="en-CH" sz="2000" dirty="0"/>
              <a:t>xplore </a:t>
            </a:r>
            <a:r>
              <a:rPr lang="en-CH" sz="2000" b="1" dirty="0">
                <a:solidFill>
                  <a:srgbClr val="C00000"/>
                </a:solidFill>
              </a:rPr>
              <a:t>opportunities </a:t>
            </a:r>
            <a:r>
              <a:rPr lang="en-CH" sz="2000" dirty="0"/>
              <a:t>for </a:t>
            </a:r>
            <a:r>
              <a:rPr lang="en-US" sz="2000" dirty="0"/>
              <a:t>future prospective participants in </a:t>
            </a:r>
            <a:r>
              <a:rPr lang="en-CH" sz="2000" dirty="0"/>
              <a:t>defining </a:t>
            </a:r>
            <a:r>
              <a:rPr lang="en-CH" sz="2000" b="1" dirty="0">
                <a:solidFill>
                  <a:srgbClr val="C00000"/>
                </a:solidFill>
              </a:rPr>
              <a:t>areas of collaboration</a:t>
            </a:r>
            <a:r>
              <a:rPr lang="en-CH" sz="2000" dirty="0"/>
              <a:t>.</a:t>
            </a:r>
          </a:p>
          <a:p>
            <a:pPr marL="800051" lvl="1" indent="-342900">
              <a:spcBef>
                <a:spcPts val="300"/>
              </a:spcBef>
              <a:buFont typeface="Arial" panose="020B0604020202020204" pitchFamily="34" charset="0"/>
              <a:buChar char="•"/>
            </a:pPr>
            <a:r>
              <a:rPr lang="en-US" sz="2000" dirty="0"/>
              <a:t>Prepare the foundations for research and contributions by </a:t>
            </a:r>
            <a:r>
              <a:rPr lang="en-US" sz="2000" b="1" dirty="0">
                <a:solidFill>
                  <a:srgbClr val="C00000"/>
                </a:solidFill>
              </a:rPr>
              <a:t>industry.</a:t>
            </a:r>
          </a:p>
          <a:p>
            <a:pPr marL="800051" lvl="1" indent="-342900">
              <a:spcBef>
                <a:spcPts val="300"/>
              </a:spcBef>
              <a:buFont typeface="Arial" panose="020B0604020202020204" pitchFamily="34" charset="0"/>
              <a:buChar char="•"/>
            </a:pPr>
            <a:r>
              <a:rPr lang="en-US" sz="2000" dirty="0"/>
              <a:t>Liaise with </a:t>
            </a:r>
            <a:r>
              <a:rPr lang="en-US" sz="2000" b="1" dirty="0">
                <a:solidFill>
                  <a:srgbClr val="C00000"/>
                </a:solidFill>
              </a:rPr>
              <a:t>national contact persons </a:t>
            </a:r>
            <a:r>
              <a:rPr lang="en-US" sz="2000" dirty="0"/>
              <a:t>and </a:t>
            </a:r>
            <a:r>
              <a:rPr lang="en-US" sz="2000" b="1" dirty="0">
                <a:solidFill>
                  <a:srgbClr val="C00000"/>
                </a:solidFill>
              </a:rPr>
              <a:t>forums.</a:t>
            </a:r>
            <a:r>
              <a:rPr lang="en-US" sz="2000" dirty="0"/>
              <a:t> </a:t>
            </a:r>
          </a:p>
          <a:p>
            <a:endParaRPr lang="en-GB" sz="2400" b="1" dirty="0">
              <a:solidFill>
                <a:srgbClr val="0C377B"/>
              </a:solidFill>
              <a:latin typeface="Arial"/>
            </a:endParaRPr>
          </a:p>
        </p:txBody>
      </p:sp>
      <p:pic>
        <p:nvPicPr>
          <p:cNvPr id="11" name="Picture 4" descr="Challenges in Achieving Scientific Collaborations">
            <a:extLst>
              <a:ext uri="{FF2B5EF4-FFF2-40B4-BE49-F238E27FC236}">
                <a16:creationId xmlns:a16="http://schemas.microsoft.com/office/drawing/2014/main" id="{D936131C-D7F7-4A18-B0D1-91DDEBC699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2086" y="4099798"/>
            <a:ext cx="2720314" cy="1996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4186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9312" y="997269"/>
            <a:ext cx="12201097" cy="6320163"/>
          </a:xfrm>
          <a:prstGeom prst="rect">
            <a:avLst/>
          </a:prstGeom>
          <a:ln>
            <a:solidFill>
              <a:srgbClr val="FF0000"/>
            </a:solidFill>
          </a:ln>
        </p:spPr>
      </p:pic>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Status of Global FCC Collaboration</a:t>
            </a:r>
          </a:p>
        </p:txBody>
      </p:sp>
      <p:sp>
        <p:nvSpPr>
          <p:cNvPr id="9" name="Rounded Rectangle 8"/>
          <p:cNvSpPr/>
          <p:nvPr/>
        </p:nvSpPr>
        <p:spPr>
          <a:xfrm>
            <a:off x="1847607" y="5011728"/>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10" name="Rounded Rectangle 9"/>
          <p:cNvSpPr/>
          <p:nvPr/>
        </p:nvSpPr>
        <p:spPr>
          <a:xfrm>
            <a:off x="5015880" y="5011728"/>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11" name="Rounded Rectangle 10"/>
          <p:cNvSpPr/>
          <p:nvPr/>
        </p:nvSpPr>
        <p:spPr>
          <a:xfrm>
            <a:off x="181780" y="5011728"/>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147</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6" name="Group 5"/>
          <p:cNvGrpSpPr/>
          <p:nvPr/>
        </p:nvGrpSpPr>
        <p:grpSpPr>
          <a:xfrm>
            <a:off x="8033790" y="5011728"/>
            <a:ext cx="1446586" cy="1441608"/>
            <a:chOff x="5729374" y="5011728"/>
            <a:chExt cx="1446586" cy="1441608"/>
          </a:xfrm>
        </p:grpSpPr>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20" name="Oval 19"/>
          <p:cNvSpPr/>
          <p:nvPr/>
        </p:nvSpPr>
        <p:spPr>
          <a:xfrm>
            <a:off x="10935904" y="61863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2639616" y="32849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3071664" y="42420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8" name="Picture 17" descr="A picture containing icon&#10;&#10;Description automatically generated">
            <a:extLst>
              <a:ext uri="{FF2B5EF4-FFF2-40B4-BE49-F238E27FC236}">
                <a16:creationId xmlns:a16="http://schemas.microsoft.com/office/drawing/2014/main" id="{4D10CF3B-2514-475B-90B7-C11E62D629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Tree>
    <p:extLst>
      <p:ext uri="{BB962C8B-B14F-4D97-AF65-F5344CB8AC3E}">
        <p14:creationId xmlns:p14="http://schemas.microsoft.com/office/powerpoint/2010/main" val="131082428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7A9A-C12A-EE44-847E-ABBC48C912C8}"/>
              </a:ext>
            </a:extLst>
          </p:cNvPr>
          <p:cNvSpPr>
            <a:spLocks noGrp="1"/>
          </p:cNvSpPr>
          <p:nvPr>
            <p:ph type="title"/>
          </p:nvPr>
        </p:nvSpPr>
        <p:spPr>
          <a:xfrm>
            <a:off x="486137" y="365125"/>
            <a:ext cx="11088547" cy="1325563"/>
          </a:xfrm>
        </p:spPr>
        <p:txBody>
          <a:bodyPr/>
          <a:lstStyle/>
          <a:p>
            <a:r>
              <a:rPr lang="en-CH" b="1" dirty="0">
                <a:solidFill>
                  <a:schemeClr val="accent6">
                    <a:lumMod val="50000"/>
                  </a:schemeClr>
                </a:solidFill>
              </a:rPr>
              <a:t>FCC Feasibility Study Collaboration Membership</a:t>
            </a:r>
          </a:p>
        </p:txBody>
      </p:sp>
      <p:graphicFrame>
        <p:nvGraphicFramePr>
          <p:cNvPr id="17" name="Content Placeholder 2">
            <a:extLst>
              <a:ext uri="{FF2B5EF4-FFF2-40B4-BE49-F238E27FC236}">
                <a16:creationId xmlns:a16="http://schemas.microsoft.com/office/drawing/2014/main" id="{00C707ED-4B0C-4B5B-AA28-A816760E6B6B}"/>
              </a:ext>
            </a:extLst>
          </p:cNvPr>
          <p:cNvGraphicFramePr>
            <a:graphicFrameLocks noGrp="1"/>
          </p:cNvGraphicFramePr>
          <p:nvPr>
            <p:ph sz="half" idx="2"/>
            <p:extLst>
              <p:ext uri="{D42A27DB-BD31-4B8C-83A1-F6EECF244321}">
                <p14:modId xmlns:p14="http://schemas.microsoft.com/office/powerpoint/2010/main" val="2992768368"/>
              </p:ext>
            </p:extLst>
          </p:nvPr>
        </p:nvGraphicFramePr>
        <p:xfrm>
          <a:off x="204020" y="164233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BE31050-5EA2-474A-A57A-951248C33118}"/>
              </a:ext>
            </a:extLst>
          </p:cNvPr>
          <p:cNvSpPr txBox="1"/>
          <p:nvPr/>
        </p:nvSpPr>
        <p:spPr>
          <a:xfrm>
            <a:off x="7102997" y="4706594"/>
            <a:ext cx="3520259" cy="369332"/>
          </a:xfrm>
          <a:prstGeom prst="rect">
            <a:avLst/>
          </a:prstGeom>
          <a:noFill/>
        </p:spPr>
        <p:txBody>
          <a:bodyPr wrap="none" rtlCol="0">
            <a:spAutoFit/>
          </a:bodyPr>
          <a:lstStyle/>
          <a:p>
            <a:r>
              <a:rPr lang="en-GB" b="1" dirty="0">
                <a:solidFill>
                  <a:srgbClr val="C00000"/>
                </a:solidFill>
                <a:hlinkClick r:id="rId7"/>
              </a:rPr>
              <a:t>https://</a:t>
            </a:r>
            <a:r>
              <a:rPr lang="en-GB" b="1" dirty="0" err="1">
                <a:solidFill>
                  <a:srgbClr val="C00000"/>
                </a:solidFill>
                <a:hlinkClick r:id="rId7"/>
              </a:rPr>
              <a:t>fccis.web.cern.ch</a:t>
            </a:r>
            <a:r>
              <a:rPr lang="en-GB" b="1" dirty="0">
                <a:solidFill>
                  <a:srgbClr val="C00000"/>
                </a:solidFill>
                <a:hlinkClick r:id="rId7"/>
              </a:rPr>
              <a:t>/join-now</a:t>
            </a:r>
            <a:endParaRPr lang="en-CH" b="1" dirty="0">
              <a:solidFill>
                <a:srgbClr val="C00000"/>
              </a:solidFill>
            </a:endParaRPr>
          </a:p>
        </p:txBody>
      </p:sp>
      <p:pic>
        <p:nvPicPr>
          <p:cNvPr id="12" name="Picture 11">
            <a:extLst>
              <a:ext uri="{FF2B5EF4-FFF2-40B4-BE49-F238E27FC236}">
                <a16:creationId xmlns:a16="http://schemas.microsoft.com/office/drawing/2014/main" id="{7B245912-6DF9-AC48-9F13-A2473DAAE9A2}"/>
              </a:ext>
            </a:extLst>
          </p:cNvPr>
          <p:cNvPicPr>
            <a:picLocks noChangeAspect="1"/>
          </p:cNvPicPr>
          <p:nvPr/>
        </p:nvPicPr>
        <p:blipFill>
          <a:blip r:embed="rId8"/>
          <a:stretch>
            <a:fillRect/>
          </a:stretch>
        </p:blipFill>
        <p:spPr>
          <a:xfrm>
            <a:off x="87353" y="57873"/>
            <a:ext cx="1203889" cy="538324"/>
          </a:xfrm>
          <a:prstGeom prst="rect">
            <a:avLst/>
          </a:prstGeom>
        </p:spPr>
      </p:pic>
      <p:pic>
        <p:nvPicPr>
          <p:cNvPr id="14" name="Picture 13">
            <a:extLst>
              <a:ext uri="{FF2B5EF4-FFF2-40B4-BE49-F238E27FC236}">
                <a16:creationId xmlns:a16="http://schemas.microsoft.com/office/drawing/2014/main" id="{81ECA03E-4AC1-B44C-95AF-D800C09D63DC}"/>
              </a:ext>
            </a:extLst>
          </p:cNvPr>
          <p:cNvPicPr>
            <a:picLocks noChangeAspect="1"/>
          </p:cNvPicPr>
          <p:nvPr/>
        </p:nvPicPr>
        <p:blipFill>
          <a:blip r:embed="rId9"/>
          <a:stretch>
            <a:fillRect/>
          </a:stretch>
        </p:blipFill>
        <p:spPr>
          <a:xfrm>
            <a:off x="11678856" y="1"/>
            <a:ext cx="513144" cy="631562"/>
          </a:xfrm>
          <a:prstGeom prst="rect">
            <a:avLst/>
          </a:prstGeom>
        </p:spPr>
      </p:pic>
      <p:pic>
        <p:nvPicPr>
          <p:cNvPr id="4" name="Picture 3">
            <a:extLst>
              <a:ext uri="{FF2B5EF4-FFF2-40B4-BE49-F238E27FC236}">
                <a16:creationId xmlns:a16="http://schemas.microsoft.com/office/drawing/2014/main" id="{351412F4-97FE-BE43-885A-CB539CA79EBF}"/>
              </a:ext>
            </a:extLst>
          </p:cNvPr>
          <p:cNvPicPr>
            <a:picLocks noChangeAspect="1"/>
          </p:cNvPicPr>
          <p:nvPr/>
        </p:nvPicPr>
        <p:blipFill>
          <a:blip r:embed="rId10"/>
          <a:stretch>
            <a:fillRect/>
          </a:stretch>
        </p:blipFill>
        <p:spPr>
          <a:xfrm>
            <a:off x="5499431" y="1642335"/>
            <a:ext cx="6488549" cy="2855537"/>
          </a:xfrm>
          <a:prstGeom prst="rect">
            <a:avLst/>
          </a:prstGeom>
        </p:spPr>
      </p:pic>
    </p:spTree>
    <p:extLst>
      <p:ext uri="{BB962C8B-B14F-4D97-AF65-F5344CB8AC3E}">
        <p14:creationId xmlns:p14="http://schemas.microsoft.com/office/powerpoint/2010/main" val="14047993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159AF4-B987-5D41-B66A-FE35CF6743B9}"/>
              </a:ext>
            </a:extLst>
          </p:cNvPr>
          <p:cNvPicPr>
            <a:picLocks noChangeAspect="1"/>
          </p:cNvPicPr>
          <p:nvPr/>
        </p:nvPicPr>
        <p:blipFill>
          <a:blip r:embed="rId2"/>
          <a:stretch>
            <a:fillRect/>
          </a:stretch>
        </p:blipFill>
        <p:spPr>
          <a:xfrm>
            <a:off x="0" y="0"/>
            <a:ext cx="12192000" cy="6913376"/>
          </a:xfrm>
          <a:prstGeom prst="rect">
            <a:avLst/>
          </a:prstGeom>
        </p:spPr>
      </p:pic>
    </p:spTree>
    <p:extLst>
      <p:ext uri="{BB962C8B-B14F-4D97-AF65-F5344CB8AC3E}">
        <p14:creationId xmlns:p14="http://schemas.microsoft.com/office/powerpoint/2010/main" val="37830018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r>
              <a:rPr lang="en-US" sz="4000" dirty="0"/>
              <a:t>Science for peace</a:t>
            </a:r>
            <a:br>
              <a:rPr lang="en-US" sz="3800" dirty="0"/>
            </a:br>
            <a:r>
              <a:rPr lang="en-US" sz="3100" dirty="0"/>
              <a:t>CERN was founded in 1954 with 12 European Member States</a:t>
            </a: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ZoneTexte 15">
            <a:extLst>
              <a:ext uri="{FF2B5EF4-FFF2-40B4-BE49-F238E27FC236}">
                <a16:creationId xmlns:a16="http://schemas.microsoft.com/office/drawing/2014/main" id="{ED63E074-9F71-3744-8F38-9F06BA8B3D9D}"/>
              </a:ext>
            </a:extLst>
          </p:cNvPr>
          <p:cNvSpPr txBox="1"/>
          <p:nvPr/>
        </p:nvSpPr>
        <p:spPr>
          <a:xfrm>
            <a:off x="695318" y="2679474"/>
            <a:ext cx="3125001" cy="1035953"/>
          </a:xfrm>
          <a:prstGeom prst="rect">
            <a:avLst/>
          </a:prstGeom>
          <a:noFill/>
        </p:spPr>
        <p:txBody>
          <a:bodyPr wrap="square" lIns="0" tIns="0" rIns="0" bIns="0" rtlCol="0">
            <a:noAutofit/>
          </a:bodyPr>
          <a:lstStyle/>
          <a:p>
            <a:r>
              <a:rPr lang="en-US" b="1" dirty="0"/>
              <a:t>23 </a:t>
            </a:r>
            <a:r>
              <a:rPr lang="en-US" dirty="0">
                <a:latin typeface="Arial" charset="0"/>
                <a:ea typeface="Arial" charset="0"/>
                <a:cs typeface="Arial" charset="0"/>
              </a:rPr>
              <a:t>Member States</a:t>
            </a:r>
          </a:p>
          <a:p>
            <a:r>
              <a:rPr lang="en-US" sz="1000" dirty="0"/>
              <a:t>Austria – Belgium – Bulgaria – Czech Republic </a:t>
            </a:r>
            <a:br>
              <a:rPr lang="en-US" sz="1000" dirty="0"/>
            </a:br>
            <a:r>
              <a:rPr lang="en-US" sz="1000" dirty="0"/>
              <a:t>Denmark – Finland – France – Germany – Greece Hungary – Israel </a:t>
            </a:r>
            <a:r>
              <a:rPr lang="en-US" sz="1000" dirty="0">
                <a:solidFill>
                  <a:srgbClr val="0055A0"/>
                </a:solidFill>
              </a:rPr>
              <a:t>–</a:t>
            </a:r>
            <a:r>
              <a:rPr lang="en-US" sz="1000" dirty="0"/>
              <a:t> Italy – Netherlands – Norway </a:t>
            </a:r>
            <a:br>
              <a:rPr lang="en-US" sz="1000" dirty="0"/>
            </a:br>
            <a:r>
              <a:rPr lang="en-US" sz="1000" dirty="0"/>
              <a:t>Poland – Portugal – Romania – Serbia – Slovakia Spain – Sweden – Switzerland – United Kingdom</a:t>
            </a:r>
            <a:endParaRPr lang="en-US" sz="1600" dirty="0">
              <a:latin typeface="Arial" charset="0"/>
              <a:ea typeface="Arial" charset="0"/>
              <a:cs typeface="Arial" charset="0"/>
            </a:endParaRPr>
          </a:p>
        </p:txBody>
      </p:sp>
      <p:sp>
        <p:nvSpPr>
          <p:cNvPr id="512" name="ZoneTexte 15">
            <a:extLst>
              <a:ext uri="{FF2B5EF4-FFF2-40B4-BE49-F238E27FC236}">
                <a16:creationId xmlns:a16="http://schemas.microsoft.com/office/drawing/2014/main" id="{AE67E09A-DB82-F742-9DF1-BA3E62EBE9C1}"/>
              </a:ext>
            </a:extLst>
          </p:cNvPr>
          <p:cNvSpPr txBox="1"/>
          <p:nvPr/>
        </p:nvSpPr>
        <p:spPr>
          <a:xfrm>
            <a:off x="377023" y="3823294"/>
            <a:ext cx="3710481" cy="2376026"/>
          </a:xfrm>
          <a:prstGeom prst="rect">
            <a:avLst/>
          </a:prstGeom>
          <a:noFill/>
        </p:spPr>
        <p:txBody>
          <a:bodyPr wrap="square" lIns="324000" rIns="72000" rtlCol="0">
            <a:noAutofit/>
          </a:bodyPr>
          <a:lstStyle/>
          <a:p>
            <a:pPr marL="450850" indent="-450850"/>
            <a:r>
              <a:rPr lang="fr-FR" sz="1600" b="1" dirty="0">
                <a:solidFill>
                  <a:schemeClr val="accent4">
                    <a:lumMod val="75000"/>
                  </a:schemeClr>
                </a:solidFill>
                <a:latin typeface="Arial" charset="0"/>
                <a:ea typeface="Arial" charset="0"/>
                <a:cs typeface="Arial" charset="0"/>
              </a:rPr>
              <a:t>3 </a:t>
            </a:r>
            <a:r>
              <a:rPr lang="fr-FR" sz="1600" dirty="0" err="1">
                <a:solidFill>
                  <a:schemeClr val="accent4">
                    <a:lumMod val="75000"/>
                  </a:schemeClr>
                </a:solidFill>
                <a:latin typeface="Arial" charset="0"/>
                <a:ea typeface="Arial" charset="0"/>
                <a:cs typeface="Arial" charset="0"/>
              </a:rPr>
              <a:t>Associate</a:t>
            </a:r>
            <a:r>
              <a:rPr lang="fr-FR" sz="1600" dirty="0">
                <a:solidFill>
                  <a:schemeClr val="accent4">
                    <a:lumMod val="75000"/>
                  </a:schemeClr>
                </a:solidFill>
                <a:latin typeface="Arial" charset="0"/>
                <a:ea typeface="Arial" charset="0"/>
                <a:cs typeface="Arial" charset="0"/>
              </a:rPr>
              <a:t> </a:t>
            </a:r>
            <a:r>
              <a:rPr lang="fr-FR" sz="1600" dirty="0" err="1">
                <a:solidFill>
                  <a:schemeClr val="accent4">
                    <a:lumMod val="75000"/>
                  </a:schemeClr>
                </a:solidFill>
                <a:latin typeface="Arial" charset="0"/>
                <a:ea typeface="Arial" charset="0"/>
                <a:cs typeface="Arial" charset="0"/>
              </a:rPr>
              <a:t>Member</a:t>
            </a:r>
            <a:r>
              <a:rPr lang="fr-FR" sz="1600" dirty="0">
                <a:solidFill>
                  <a:schemeClr val="accent4">
                    <a:lumMod val="75000"/>
                  </a:schemeClr>
                </a:solidFill>
                <a:latin typeface="Arial" charset="0"/>
                <a:ea typeface="Arial" charset="0"/>
                <a:cs typeface="Arial" charset="0"/>
              </a:rPr>
              <a:t> States </a:t>
            </a:r>
          </a:p>
          <a:p>
            <a:pPr marL="450850" indent="-450850"/>
            <a:r>
              <a:rPr lang="fr-FR" sz="1600" dirty="0">
                <a:solidFill>
                  <a:schemeClr val="accent4">
                    <a:lumMod val="75000"/>
                  </a:schemeClr>
                </a:solidFill>
                <a:latin typeface="Arial" charset="0"/>
                <a:ea typeface="Arial" charset="0"/>
                <a:cs typeface="Arial" charset="0"/>
              </a:rPr>
              <a:t>in the </a:t>
            </a:r>
            <a:r>
              <a:rPr lang="fr-FR" sz="1600" dirty="0" err="1">
                <a:solidFill>
                  <a:schemeClr val="accent4">
                    <a:lumMod val="75000"/>
                  </a:schemeClr>
                </a:solidFill>
                <a:latin typeface="Arial" charset="0"/>
                <a:ea typeface="Arial" charset="0"/>
                <a:cs typeface="Arial" charset="0"/>
              </a:rPr>
              <a:t>pre</a:t>
            </a:r>
            <a:r>
              <a:rPr lang="fr-FR" sz="1600" dirty="0">
                <a:solidFill>
                  <a:schemeClr val="accent4">
                    <a:lumMod val="75000"/>
                  </a:schemeClr>
                </a:solidFill>
                <a:latin typeface="Arial" charset="0"/>
                <a:ea typeface="Arial" charset="0"/>
                <a:cs typeface="Arial" charset="0"/>
              </a:rPr>
              <a:t>-stage to </a:t>
            </a:r>
            <a:r>
              <a:rPr lang="fr-FR" sz="1600" dirty="0" err="1">
                <a:solidFill>
                  <a:schemeClr val="accent4">
                    <a:lumMod val="75000"/>
                  </a:schemeClr>
                </a:solidFill>
                <a:latin typeface="Arial" charset="0"/>
                <a:ea typeface="Arial" charset="0"/>
                <a:cs typeface="Arial" charset="0"/>
              </a:rPr>
              <a:t>membership</a:t>
            </a:r>
            <a:endParaRPr lang="fr-FR" sz="1600" dirty="0">
              <a:solidFill>
                <a:schemeClr val="accent4">
                  <a:lumMod val="75000"/>
                </a:schemeClr>
              </a:solidFill>
              <a:latin typeface="Arial" charset="0"/>
              <a:ea typeface="Arial" charset="0"/>
              <a:cs typeface="Arial" charset="0"/>
            </a:endParaRPr>
          </a:p>
          <a:p>
            <a:pPr marL="450850" indent="-450850"/>
            <a:r>
              <a:rPr lang="en-US" sz="1000" dirty="0">
                <a:solidFill>
                  <a:schemeClr val="accent4">
                    <a:lumMod val="75000"/>
                  </a:schemeClr>
                </a:solidFill>
              </a:rPr>
              <a:t>Cyprus – Estonia – Slovenia </a:t>
            </a:r>
          </a:p>
          <a:p>
            <a:pPr marL="450850" indent="-450850"/>
            <a:endParaRPr lang="fr-FR" sz="900" b="1" dirty="0">
              <a:solidFill>
                <a:srgbClr val="6698CB"/>
              </a:solidFill>
              <a:latin typeface="Arial" charset="0"/>
              <a:ea typeface="Arial" charset="0"/>
              <a:cs typeface="Arial" charset="0"/>
            </a:endParaRPr>
          </a:p>
          <a:p>
            <a:r>
              <a:rPr lang="fr-FR" sz="1600" b="1" dirty="0">
                <a:solidFill>
                  <a:srgbClr val="668BCC"/>
                </a:solidFill>
                <a:latin typeface="Arial" charset="0"/>
                <a:ea typeface="Arial" charset="0"/>
                <a:cs typeface="Arial" charset="0"/>
              </a:rPr>
              <a:t>7</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Associate</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Member</a:t>
            </a:r>
            <a:r>
              <a:rPr lang="fr-FR" sz="1600" dirty="0">
                <a:solidFill>
                  <a:srgbClr val="668BCC"/>
                </a:solidFill>
                <a:latin typeface="Arial" charset="0"/>
                <a:ea typeface="Arial" charset="0"/>
                <a:cs typeface="Arial" charset="0"/>
              </a:rPr>
              <a:t> States</a:t>
            </a:r>
          </a:p>
          <a:p>
            <a:r>
              <a:rPr lang="en-US" sz="1000" dirty="0">
                <a:solidFill>
                  <a:srgbClr val="668BCC"/>
                </a:solidFill>
              </a:rPr>
              <a:t>Croatia – India –  Latvia – Lithuania – Pakistan</a:t>
            </a:r>
            <a:br>
              <a:rPr lang="en-US" sz="1000" dirty="0">
                <a:solidFill>
                  <a:srgbClr val="668BCC"/>
                </a:solidFill>
              </a:rPr>
            </a:br>
            <a:r>
              <a:rPr lang="en-US" sz="1000" dirty="0" err="1">
                <a:solidFill>
                  <a:srgbClr val="668BCC"/>
                </a:solidFill>
              </a:rPr>
              <a:t>Türkiye</a:t>
            </a:r>
            <a:r>
              <a:rPr lang="en-US" sz="1000" dirty="0">
                <a:solidFill>
                  <a:srgbClr val="668BCC"/>
                </a:solidFill>
              </a:rPr>
              <a:t> – Ukraine</a:t>
            </a:r>
          </a:p>
          <a:p>
            <a:endParaRPr lang="en-GB" sz="600" b="0" i="0" u="none" strike="noStrike" dirty="0">
              <a:solidFill>
                <a:srgbClr val="668BCC"/>
              </a:solidFill>
              <a:effectLst/>
              <a:latin typeface="+mj-lt"/>
            </a:endParaRPr>
          </a:p>
          <a:p>
            <a:r>
              <a:rPr lang="en-GB" sz="1000" b="0" i="0" u="none" strike="noStrike" dirty="0">
                <a:solidFill>
                  <a:srgbClr val="668BCC"/>
                </a:solidFill>
                <a:effectLst/>
                <a:latin typeface="+mj-lt"/>
              </a:rPr>
              <a:t>(Brazil signed CERN Associate Membership Agreement </a:t>
            </a:r>
            <a:br>
              <a:rPr lang="en-GB" sz="1000" b="0" i="0" u="none" strike="noStrike" dirty="0">
                <a:solidFill>
                  <a:srgbClr val="668BCC"/>
                </a:solidFill>
                <a:effectLst/>
                <a:latin typeface="+mj-lt"/>
              </a:rPr>
            </a:br>
            <a:r>
              <a:rPr lang="en-GB" sz="1000" b="0" i="0" u="none" strike="noStrike" dirty="0">
                <a:solidFill>
                  <a:srgbClr val="668BCC"/>
                </a:solidFill>
                <a:effectLst/>
                <a:latin typeface="+mj-lt"/>
              </a:rPr>
              <a:t>in March 2022, to be ratified in parliament)</a:t>
            </a:r>
            <a:endParaRPr lang="en-US" sz="1000" dirty="0">
              <a:solidFill>
                <a:srgbClr val="668BCC"/>
              </a:solidFill>
              <a:latin typeface="+mj-lt"/>
            </a:endParaRPr>
          </a:p>
          <a:p>
            <a:endParaRPr lang="en-US" sz="1000" dirty="0">
              <a:solidFill>
                <a:srgbClr val="668BCC"/>
              </a:solidFill>
            </a:endParaRPr>
          </a:p>
          <a:p>
            <a:endParaRPr lang="en-US" sz="1000" b="1" dirty="0">
              <a:solidFill>
                <a:schemeClr val="tx1">
                  <a:lumMod val="60000"/>
                  <a:lumOff val="40000"/>
                </a:schemeClr>
              </a:solidFill>
              <a:latin typeface="Arial" charset="0"/>
              <a:ea typeface="Arial" charset="0"/>
              <a:cs typeface="Arial" charset="0"/>
            </a:endParaRPr>
          </a:p>
          <a:p>
            <a:r>
              <a:rPr lang="fr-FR" sz="1600" b="1" dirty="0">
                <a:solidFill>
                  <a:schemeClr val="tx1">
                    <a:lumMod val="60000"/>
                    <a:lumOff val="40000"/>
                  </a:schemeClr>
                </a:solidFill>
                <a:latin typeface="Arial" charset="0"/>
                <a:ea typeface="Arial" charset="0"/>
                <a:cs typeface="Arial" charset="0"/>
              </a:rPr>
              <a:t>6</a:t>
            </a:r>
            <a:r>
              <a:rPr lang="fr-FR" sz="1600" dirty="0">
                <a:solidFill>
                  <a:schemeClr val="tx1">
                    <a:lumMod val="60000"/>
                    <a:lumOff val="40000"/>
                  </a:schemeClr>
                </a:solidFill>
                <a:latin typeface="Arial" charset="0"/>
                <a:ea typeface="Arial" charset="0"/>
                <a:cs typeface="Arial" charset="0"/>
              </a:rPr>
              <a:t> </a:t>
            </a:r>
            <a:r>
              <a:rPr lang="fr-FR" sz="1600" dirty="0" err="1">
                <a:solidFill>
                  <a:schemeClr val="tx1">
                    <a:lumMod val="60000"/>
                    <a:lumOff val="40000"/>
                  </a:schemeClr>
                </a:solidFill>
                <a:latin typeface="Arial" charset="0"/>
                <a:ea typeface="Arial" charset="0"/>
                <a:cs typeface="Arial" charset="0"/>
              </a:rPr>
              <a:t>Observers</a:t>
            </a:r>
            <a:endParaRPr lang="fr-FR" sz="1600" dirty="0">
              <a:solidFill>
                <a:schemeClr val="tx1">
                  <a:lumMod val="60000"/>
                  <a:lumOff val="40000"/>
                </a:schemeClr>
              </a:solidFill>
              <a:latin typeface="Arial" charset="0"/>
              <a:ea typeface="Arial" charset="0"/>
              <a:cs typeface="Arial" charset="0"/>
            </a:endParaRPr>
          </a:p>
          <a:p>
            <a:r>
              <a:rPr lang="en-US" sz="1000" b="1" dirty="0">
                <a:solidFill>
                  <a:srgbClr val="FF0000"/>
                </a:solidFill>
              </a:rPr>
              <a:t>Japan</a:t>
            </a:r>
            <a:r>
              <a:rPr lang="en-US" sz="1000" dirty="0">
                <a:solidFill>
                  <a:schemeClr val="tx1">
                    <a:lumMod val="60000"/>
                    <a:lumOff val="40000"/>
                  </a:schemeClr>
                </a:solidFill>
              </a:rPr>
              <a:t> – Russia (suspended) – USA</a:t>
            </a:r>
          </a:p>
          <a:p>
            <a:r>
              <a:rPr lang="en-US" sz="1000" dirty="0">
                <a:solidFill>
                  <a:schemeClr val="tx1">
                    <a:lumMod val="60000"/>
                    <a:lumOff val="40000"/>
                  </a:schemeClr>
                </a:solidFill>
              </a:rPr>
              <a:t>European Union – JINR (suspended) – UNESCO</a:t>
            </a:r>
          </a:p>
          <a:p>
            <a:r>
              <a:rPr lang="en-US" sz="1000" dirty="0">
                <a:solidFill>
                  <a:srgbClr val="A8CEE3"/>
                </a:solidFill>
              </a:rPr>
              <a:t> </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465" y="3645907"/>
            <a:ext cx="3321496" cy="1542503"/>
            <a:chOff x="9915059" y="2650253"/>
            <a:chExt cx="3178132"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7" y="2723467"/>
              <a:ext cx="3138554" cy="1507202"/>
            </a:xfrm>
            <a:prstGeom prst="rect">
              <a:avLst/>
            </a:prstGeom>
            <a:noFill/>
          </p:spPr>
          <p:txBody>
            <a:bodyPr wrap="square" rtlCol="0">
              <a:spAutoFit/>
            </a:bodyPr>
            <a:lstStyle/>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As of </a:t>
              </a:r>
              <a:r>
                <a:rPr lang="en-US" sz="1500" dirty="0">
                  <a:solidFill>
                    <a:schemeClr val="bg1"/>
                  </a:solidFill>
                </a:rPr>
                <a:t>31 December 2021</a:t>
              </a:r>
              <a:endParaRPr lang="en-US" sz="1500" dirty="0">
                <a:solidFill>
                  <a:schemeClr val="bg1"/>
                </a:solidFill>
                <a:effectLst>
                  <a:outerShdw sx="1000" sy="1000" algn="ctr" rotWithShape="0">
                    <a:schemeClr val="tx1"/>
                  </a:outerShdw>
                </a:effectLst>
              </a:endParaRPr>
            </a:p>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Employees:</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2676 </a:t>
              </a:r>
              <a:r>
                <a:rPr lang="en-US" sz="1500" dirty="0">
                  <a:solidFill>
                    <a:schemeClr val="bg1"/>
                  </a:solidFill>
                  <a:effectLst>
                    <a:outerShdw sx="1000" sy="1000" algn="ctr" rotWithShape="0">
                      <a:schemeClr val="tx1"/>
                    </a:outerShdw>
                  </a:effectLst>
                </a:rPr>
                <a:t>staff, </a:t>
              </a:r>
              <a:r>
                <a:rPr lang="en-US" sz="1500" b="1" dirty="0">
                  <a:solidFill>
                    <a:schemeClr val="bg1"/>
                  </a:solidFill>
                  <a:effectLst>
                    <a:outerShdw sx="1000" sy="1000" algn="ctr" rotWithShape="0">
                      <a:schemeClr val="tx1"/>
                    </a:outerShdw>
                  </a:effectLst>
                </a:rPr>
                <a:t>783</a:t>
              </a:r>
              <a:r>
                <a:rPr lang="en-US" sz="1500" dirty="0">
                  <a:solidFill>
                    <a:schemeClr val="bg1"/>
                  </a:solidFill>
                  <a:effectLst>
                    <a:outerShdw sx="1000" sy="1000" algn="ctr" rotWithShape="0">
                      <a:schemeClr val="tx1"/>
                    </a:outerShdw>
                  </a:effectLst>
                </a:rPr>
                <a:t> fellows</a:t>
              </a:r>
            </a:p>
            <a:p>
              <a:pPr marL="171450" indent="-171450">
                <a:lnSpc>
                  <a:spcPct val="80000"/>
                </a:lnSpc>
                <a:spcBef>
                  <a:spcPct val="20000"/>
                </a:spcBef>
                <a:buSzPct val="65000"/>
                <a:defRPr/>
              </a:pPr>
              <a:endParaRPr lang="en-US" sz="1500" dirty="0">
                <a:solidFill>
                  <a:schemeClr val="bg2"/>
                </a:solidFill>
              </a:endParaRPr>
            </a:p>
            <a:p>
              <a:pPr marL="171450" indent="-171450">
                <a:lnSpc>
                  <a:spcPct val="80000"/>
                </a:lnSpc>
                <a:spcBef>
                  <a:spcPct val="20000"/>
                </a:spcBef>
                <a:buSzPct val="65000"/>
                <a:defRPr/>
              </a:pPr>
              <a:r>
                <a:rPr lang="en-US" sz="1500" dirty="0">
                  <a:solidFill>
                    <a:schemeClr val="bg2"/>
                  </a:solidFill>
                </a:rPr>
                <a:t>Associates:</a:t>
              </a:r>
              <a:r>
                <a:rPr lang="en-US" sz="1500" b="1" dirty="0">
                  <a:solidFill>
                    <a:schemeClr val="bg2"/>
                  </a:solidFill>
                  <a:effectLst>
                    <a:outerShdw sx="1000" sy="1000" algn="ctr" rotWithShape="0">
                      <a:schemeClr val="tx1"/>
                    </a:outerShdw>
                  </a:effectLst>
                </a:rPr>
                <a:t> </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11 175 </a:t>
              </a:r>
              <a:r>
                <a:rPr lang="en-US" sz="1500" dirty="0">
                  <a:solidFill>
                    <a:schemeClr val="bg1"/>
                  </a:solidFill>
                  <a:effectLst>
                    <a:outerShdw sx="1000" sy="1000" algn="ctr" rotWithShape="0">
                      <a:schemeClr val="tx1"/>
                    </a:outerShdw>
                  </a:effectLst>
                </a:rPr>
                <a:t>users, </a:t>
              </a:r>
              <a:r>
                <a:rPr lang="en-US" sz="1500" b="1" dirty="0">
                  <a:solidFill>
                    <a:schemeClr val="bg1"/>
                  </a:solidFill>
                  <a:effectLst>
                    <a:outerShdw sx="1000" sy="1000" algn="ctr" rotWithShape="0">
                      <a:schemeClr val="tx1"/>
                    </a:outerShdw>
                  </a:effectLst>
                </a:rPr>
                <a:t>1556 </a:t>
              </a:r>
              <a:r>
                <a:rPr lang="en-US" sz="1500" dirty="0">
                  <a:solidFill>
                    <a:schemeClr val="bg1"/>
                  </a:solidFill>
                  <a:effectLst>
                    <a:outerShdw sx="1000" sy="1000" algn="ctr" rotWithShape="0">
                      <a:schemeClr val="tx1"/>
                    </a:outerShdw>
                  </a:effectLst>
                </a:rPr>
                <a:t>others</a:t>
              </a:r>
            </a:p>
          </p:txBody>
        </p:sp>
      </p:grpSp>
      <p:sp>
        <p:nvSpPr>
          <p:cNvPr id="392" name="Rectangle 391">
            <a:extLst>
              <a:ext uri="{FF2B5EF4-FFF2-40B4-BE49-F238E27FC236}">
                <a16:creationId xmlns:a16="http://schemas.microsoft.com/office/drawing/2014/main" id="{B1CFD215-7D6F-B748-9D72-E6BE6E6B67D3}"/>
              </a:ext>
            </a:extLst>
          </p:cNvPr>
          <p:cNvSpPr/>
          <p:nvPr/>
        </p:nvSpPr>
        <p:spPr>
          <a:xfrm>
            <a:off x="9093212" y="2509914"/>
            <a:ext cx="3105342" cy="10460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ZoneTexte 2">
            <a:extLst>
              <a:ext uri="{FF2B5EF4-FFF2-40B4-BE49-F238E27FC236}">
                <a16:creationId xmlns:a16="http://schemas.microsoft.com/office/drawing/2014/main" id="{550A0A85-68F3-AD4E-BC01-61C37573C952}"/>
              </a:ext>
            </a:extLst>
          </p:cNvPr>
          <p:cNvSpPr txBox="1"/>
          <p:nvPr/>
        </p:nvSpPr>
        <p:spPr>
          <a:xfrm>
            <a:off x="9109466" y="2509982"/>
            <a:ext cx="2744702" cy="1015663"/>
          </a:xfrm>
          <a:prstGeom prst="rect">
            <a:avLst/>
          </a:prstGeom>
          <a:noFill/>
        </p:spPr>
        <p:txBody>
          <a:bodyPr wrap="square" rtlCol="0">
            <a:spAutoFit/>
          </a:bodyPr>
          <a:lstStyle/>
          <a:p>
            <a:r>
              <a:rPr lang="en-US" sz="1500" dirty="0">
                <a:solidFill>
                  <a:schemeClr val="bg1"/>
                </a:solidFill>
                <a:latin typeface="Arial" charset="0"/>
                <a:ea typeface="Arial" charset="0"/>
                <a:cs typeface="Arial" charset="0"/>
              </a:rPr>
              <a:t>CERN’s annual budget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is 1200 MCHF (equivalent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to a medium-sized European university)</a:t>
            </a:r>
          </a:p>
        </p:txBody>
      </p:sp>
      <p:pic>
        <p:nvPicPr>
          <p:cNvPr id="19" name="Picture 18">
            <a:extLst>
              <a:ext uri="{FF2B5EF4-FFF2-40B4-BE49-F238E27FC236}">
                <a16:creationId xmlns:a16="http://schemas.microsoft.com/office/drawing/2014/main" id="{3A709612-5C3B-A642-A5D1-6DF331BB23E6}"/>
              </a:ext>
            </a:extLst>
          </p:cNvPr>
          <p:cNvPicPr>
            <a:picLocks noChangeAspect="1"/>
          </p:cNvPicPr>
          <p:nvPr/>
        </p:nvPicPr>
        <p:blipFill>
          <a:blip r:embed="rId3"/>
          <a:stretch>
            <a:fillRect/>
          </a:stretch>
        </p:blipFill>
        <p:spPr>
          <a:xfrm>
            <a:off x="3458354" y="1513146"/>
            <a:ext cx="5613400" cy="3581400"/>
          </a:xfrm>
          <a:prstGeom prst="rect">
            <a:avLst/>
          </a:prstGeom>
        </p:spPr>
      </p:pic>
      <p:sp>
        <p:nvSpPr>
          <p:cNvPr id="16" name="TextBox 15">
            <a:extLst>
              <a:ext uri="{FF2B5EF4-FFF2-40B4-BE49-F238E27FC236}">
                <a16:creationId xmlns:a16="http://schemas.microsoft.com/office/drawing/2014/main" id="{097E8936-EC78-E142-B8DB-84FC50F36B5B}"/>
              </a:ext>
            </a:extLst>
          </p:cNvPr>
          <p:cNvSpPr txBox="1"/>
          <p:nvPr/>
        </p:nvSpPr>
        <p:spPr>
          <a:xfrm>
            <a:off x="4698802" y="5234768"/>
            <a:ext cx="6811391" cy="1641892"/>
          </a:xfrm>
          <a:prstGeom prst="rect">
            <a:avLst/>
          </a:prstGeom>
          <a:noFill/>
        </p:spPr>
        <p:txBody>
          <a:bodyPr wrap="none" rtlCol="0" anchor="t" anchorCtr="0">
            <a:noAutofit/>
          </a:bodyPr>
          <a:lstStyle/>
          <a:p>
            <a:r>
              <a:rPr lang="en-US" sz="1600" dirty="0">
                <a:solidFill>
                  <a:schemeClr val="tx2">
                    <a:lumMod val="75000"/>
                    <a:lumOff val="25000"/>
                  </a:schemeClr>
                </a:solidFill>
              </a:rPr>
              <a:t>Around 50 Cooperation Agreements </a:t>
            </a:r>
            <a:br>
              <a:rPr lang="en-US" sz="1600" dirty="0">
                <a:solidFill>
                  <a:schemeClr val="tx2">
                    <a:lumMod val="75000"/>
                    <a:lumOff val="25000"/>
                  </a:schemeClr>
                </a:solidFill>
              </a:rPr>
            </a:br>
            <a:r>
              <a:rPr lang="en-US" sz="1600" dirty="0">
                <a:solidFill>
                  <a:schemeClr val="tx2">
                    <a:lumMod val="75000"/>
                    <a:lumOff val="25000"/>
                  </a:schemeClr>
                </a:solidFill>
              </a:rPr>
              <a:t>with non-Member States and Territories</a:t>
            </a:r>
          </a:p>
          <a:p>
            <a:r>
              <a:rPr lang="en-US" sz="1000" dirty="0">
                <a:solidFill>
                  <a:schemeClr val="tx2">
                    <a:lumMod val="75000"/>
                    <a:lumOff val="25000"/>
                  </a:schemeClr>
                </a:solidFill>
              </a:rPr>
              <a:t>Albania – Algeria – Argentina – Armenia – Australia – Azerbaijan – Bangladesh – Belarus – Bolivia</a:t>
            </a:r>
            <a:br>
              <a:rPr lang="en-US" sz="1000" dirty="0">
                <a:solidFill>
                  <a:schemeClr val="tx2">
                    <a:lumMod val="75000"/>
                    <a:lumOff val="25000"/>
                  </a:schemeClr>
                </a:solidFill>
              </a:rPr>
            </a:br>
            <a:r>
              <a:rPr lang="en-US" sz="1000" dirty="0">
                <a:solidFill>
                  <a:schemeClr val="tx2">
                    <a:lumMod val="75000"/>
                    <a:lumOff val="25000"/>
                  </a:schemeClr>
                </a:solidFill>
              </a:rPr>
              <a:t>Bosnia and Herzegovina –  Brazil – Canada – Chile – Colombia – Costa Rica – Ecuador – Egypt – Georgia – Honduras</a:t>
            </a:r>
          </a:p>
          <a:p>
            <a:r>
              <a:rPr lang="en-US" sz="1000" dirty="0">
                <a:solidFill>
                  <a:schemeClr val="tx2">
                    <a:lumMod val="75000"/>
                    <a:lumOff val="25000"/>
                  </a:schemeClr>
                </a:solidFill>
              </a:rPr>
              <a:t>Iceland – Iran – Jordan – Kazakhstan – Lebanon – Malta – Mexico – Mongolia – Montenegro – Morocco – Nepal  </a:t>
            </a:r>
          </a:p>
          <a:p>
            <a:r>
              <a:rPr lang="en-US" sz="1000" dirty="0">
                <a:solidFill>
                  <a:schemeClr val="tx2">
                    <a:lumMod val="75000"/>
                    <a:lumOff val="25000"/>
                  </a:schemeClr>
                </a:solidFill>
              </a:rPr>
              <a:t>New Zealand – North Macedonia – Palestine – Paraguay – People's Republic of China – Peru – Philippines – Qatar</a:t>
            </a:r>
          </a:p>
          <a:p>
            <a:r>
              <a:rPr lang="en-US" sz="1000" dirty="0">
                <a:solidFill>
                  <a:schemeClr val="tx2">
                    <a:lumMod val="75000"/>
                    <a:lumOff val="25000"/>
                  </a:schemeClr>
                </a:solidFill>
              </a:rPr>
              <a:t>Republic of Korea – Saudi Arabia – Sri Lanka – South Africa – Thailand – Tunisia – United Arab Emirates – Vietnam</a:t>
            </a:r>
            <a:endParaRPr lang="fr-FR" dirty="0">
              <a:solidFill>
                <a:schemeClr val="tx2">
                  <a:lumMod val="75000"/>
                  <a:lumOff val="25000"/>
                </a:schemeClr>
              </a:solidFill>
              <a:latin typeface="Arial" charset="0"/>
              <a:ea typeface="Arial" charset="0"/>
              <a:cs typeface="Arial" charset="0"/>
            </a:endParaRPr>
          </a:p>
        </p:txBody>
      </p:sp>
      <p:sp>
        <p:nvSpPr>
          <p:cNvPr id="3" name="Slide Number Placeholder 2">
            <a:extLst>
              <a:ext uri="{FF2B5EF4-FFF2-40B4-BE49-F238E27FC236}">
                <a16:creationId xmlns:a16="http://schemas.microsoft.com/office/drawing/2014/main" id="{257AE5CB-9F28-B34A-9A17-D2E2566A3CBC}"/>
              </a:ext>
            </a:extLst>
          </p:cNvPr>
          <p:cNvSpPr>
            <a:spLocks noGrp="1"/>
          </p:cNvSpPr>
          <p:nvPr>
            <p:ph type="sldNum" sz="quarter" idx="12"/>
          </p:nvPr>
        </p:nvSpPr>
        <p:spPr/>
        <p:txBody>
          <a:bodyPr/>
          <a:lstStyle/>
          <a:p>
            <a:fld id="{490AA3F6-1618-3548-975A-DD1A2939A246}" type="slidenum">
              <a:rPr lang="fr-FR" smtClean="0"/>
              <a:t>2</a:t>
            </a:fld>
            <a:endParaRPr lang="fr-FR"/>
          </a:p>
        </p:txBody>
      </p:sp>
    </p:spTree>
    <p:extLst>
      <p:ext uri="{BB962C8B-B14F-4D97-AF65-F5344CB8AC3E}">
        <p14:creationId xmlns:p14="http://schemas.microsoft.com/office/powerpoint/2010/main" val="810491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696000" y="465592"/>
            <a:ext cx="10800000" cy="682894"/>
          </a:xfrm>
        </p:spPr>
        <p:txBody>
          <a:bodyPr>
            <a:normAutofit/>
          </a:bodyPr>
          <a:lstStyle/>
          <a:p>
            <a:r>
              <a:rPr lang="en-US" sz="4000" dirty="0"/>
              <a:t>A laboratory for people around the world</a:t>
            </a: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743231" y="1651064"/>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TextBox 754">
            <a:extLst>
              <a:ext uri="{FF2B5EF4-FFF2-40B4-BE49-F238E27FC236}">
                <a16:creationId xmlns:a16="http://schemas.microsoft.com/office/drawing/2014/main" id="{370A23ED-C0A0-6B4C-8F18-70D93F06AEB8}"/>
              </a:ext>
            </a:extLst>
          </p:cNvPr>
          <p:cNvSpPr txBox="1"/>
          <p:nvPr/>
        </p:nvSpPr>
        <p:spPr>
          <a:xfrm>
            <a:off x="5398845" y="5410052"/>
            <a:ext cx="5964112" cy="1663038"/>
          </a:xfrm>
          <a:prstGeom prst="rect">
            <a:avLst/>
          </a:prstGeom>
          <a:noFill/>
        </p:spPr>
        <p:txBody>
          <a:bodyPr wrap="square" rtlCol="0" anchor="t" anchorCtr="0">
            <a:noAutofit/>
          </a:bodyPr>
          <a:lstStyle/>
          <a:p>
            <a:r>
              <a:rPr lang="en-US" sz="1400" dirty="0">
                <a:solidFill>
                  <a:schemeClr val="tx2">
                    <a:lumMod val="75000"/>
                    <a:lumOff val="25000"/>
                  </a:schemeClr>
                </a:solidFill>
              </a:rPr>
              <a:t>Non-Member States and Territories </a:t>
            </a:r>
            <a:r>
              <a:rPr lang="fr-FR" sz="1400" b="1" dirty="0">
                <a:solidFill>
                  <a:schemeClr val="tx2">
                    <a:lumMod val="75000"/>
                    <a:lumOff val="25000"/>
                  </a:schemeClr>
                </a:solidFill>
                <a:latin typeface="Arial" charset="0"/>
                <a:ea typeface="Arial" charset="0"/>
                <a:cs typeface="Arial" charset="0"/>
              </a:rPr>
              <a:t>1194</a:t>
            </a:r>
            <a:r>
              <a:rPr lang="fr-FR" sz="1400" dirty="0">
                <a:solidFill>
                  <a:schemeClr val="tx2">
                    <a:lumMod val="75000"/>
                    <a:lumOff val="25000"/>
                  </a:schemeClr>
                </a:solidFill>
                <a:latin typeface="Arial" charset="0"/>
                <a:ea typeface="Arial" charset="0"/>
                <a:cs typeface="Arial" charset="0"/>
              </a:rPr>
              <a:t> </a:t>
            </a:r>
            <a:endParaRPr lang="en-US" sz="1400" dirty="0">
              <a:solidFill>
                <a:schemeClr val="tx2">
                  <a:lumMod val="75000"/>
                  <a:lumOff val="25000"/>
                </a:schemeClr>
              </a:solidFill>
              <a:latin typeface="Arial" charset="0"/>
              <a:ea typeface="Arial" charset="0"/>
              <a:cs typeface="Arial" charset="0"/>
            </a:endParaRPr>
          </a:p>
          <a:p>
            <a:r>
              <a:rPr lang="en-US" sz="900" b="1" dirty="0">
                <a:solidFill>
                  <a:schemeClr val="tx2">
                    <a:lumMod val="75000"/>
                    <a:lumOff val="25000"/>
                  </a:schemeClr>
                </a:solidFill>
              </a:rPr>
              <a:t>Algeria </a:t>
            </a:r>
            <a:r>
              <a:rPr lang="en-US" sz="900" dirty="0">
                <a:solidFill>
                  <a:schemeClr val="tx2">
                    <a:lumMod val="75000"/>
                    <a:lumOff val="25000"/>
                  </a:schemeClr>
                </a:solidFill>
              </a:rPr>
              <a:t>3 –</a:t>
            </a:r>
            <a:r>
              <a:rPr lang="en-US" sz="900" b="1" dirty="0">
                <a:solidFill>
                  <a:schemeClr val="tx2">
                    <a:lumMod val="75000"/>
                    <a:lumOff val="25000"/>
                  </a:schemeClr>
                </a:solidFill>
              </a:rPr>
              <a:t> Argentina </a:t>
            </a:r>
            <a:r>
              <a:rPr lang="en-US" sz="900" dirty="0">
                <a:solidFill>
                  <a:schemeClr val="tx2">
                    <a:lumMod val="75000"/>
                    <a:lumOff val="25000"/>
                  </a:schemeClr>
                </a:solidFill>
              </a:rPr>
              <a:t>16 –</a:t>
            </a:r>
            <a:r>
              <a:rPr lang="en-US" sz="900" b="1" dirty="0">
                <a:solidFill>
                  <a:schemeClr val="tx2">
                    <a:lumMod val="75000"/>
                    <a:lumOff val="25000"/>
                  </a:schemeClr>
                </a:solidFill>
              </a:rPr>
              <a:t> Armenia </a:t>
            </a:r>
            <a:r>
              <a:rPr lang="en-US" sz="900" dirty="0">
                <a:solidFill>
                  <a:schemeClr val="tx2">
                    <a:lumMod val="75000"/>
                    <a:lumOff val="25000"/>
                  </a:schemeClr>
                </a:solidFill>
              </a:rPr>
              <a:t>10 –</a:t>
            </a:r>
            <a:r>
              <a:rPr lang="en-US" sz="900" b="1" dirty="0">
                <a:solidFill>
                  <a:schemeClr val="tx2">
                    <a:lumMod val="75000"/>
                    <a:lumOff val="25000"/>
                  </a:schemeClr>
                </a:solidFill>
              </a:rPr>
              <a:t> Australia </a:t>
            </a:r>
            <a:r>
              <a:rPr lang="en-US" sz="900" dirty="0">
                <a:solidFill>
                  <a:schemeClr val="tx2">
                    <a:lumMod val="75000"/>
                    <a:lumOff val="25000"/>
                  </a:schemeClr>
                </a:solidFill>
              </a:rPr>
              <a:t>20 –</a:t>
            </a:r>
            <a:r>
              <a:rPr lang="en-US" sz="900" b="1" dirty="0">
                <a:solidFill>
                  <a:schemeClr val="tx2">
                    <a:lumMod val="75000"/>
                    <a:lumOff val="25000"/>
                  </a:schemeClr>
                </a:solidFill>
              </a:rPr>
              <a:t> Azerbaijan </a:t>
            </a:r>
            <a:r>
              <a:rPr lang="en-US" sz="900" dirty="0">
                <a:solidFill>
                  <a:schemeClr val="tx2">
                    <a:lumMod val="75000"/>
                    <a:lumOff val="25000"/>
                  </a:schemeClr>
                </a:solidFill>
              </a:rPr>
              <a:t>3 –</a:t>
            </a:r>
            <a:r>
              <a:rPr lang="en-US" sz="900" b="1" dirty="0">
                <a:solidFill>
                  <a:schemeClr val="tx2">
                    <a:lumMod val="75000"/>
                    <a:lumOff val="25000"/>
                  </a:schemeClr>
                </a:solidFill>
              </a:rPr>
              <a:t> Bahrain</a:t>
            </a:r>
            <a:r>
              <a:rPr lang="en-US" sz="900" dirty="0">
                <a:solidFill>
                  <a:schemeClr val="tx2">
                    <a:lumMod val="75000"/>
                    <a:lumOff val="25000"/>
                  </a:schemeClr>
                </a:solidFill>
              </a:rPr>
              <a:t> 2 –</a:t>
            </a:r>
            <a:r>
              <a:rPr lang="en-US" sz="900" b="1" dirty="0">
                <a:solidFill>
                  <a:schemeClr val="tx2">
                    <a:lumMod val="75000"/>
                    <a:lumOff val="25000"/>
                  </a:schemeClr>
                </a:solidFill>
              </a:rPr>
              <a:t> Belarus </a:t>
            </a:r>
            <a:r>
              <a:rPr lang="en-US" sz="900" dirty="0">
                <a:solidFill>
                  <a:schemeClr val="tx2">
                    <a:lumMod val="75000"/>
                    <a:lumOff val="25000"/>
                  </a:schemeClr>
                </a:solidFill>
              </a:rPr>
              <a:t>24 –</a:t>
            </a:r>
            <a:r>
              <a:rPr lang="en-US" sz="900" b="1" dirty="0">
                <a:solidFill>
                  <a:schemeClr val="tx2">
                    <a:lumMod val="75000"/>
                    <a:lumOff val="25000"/>
                  </a:schemeClr>
                </a:solidFill>
              </a:rPr>
              <a:t> Brazil </a:t>
            </a:r>
            <a:r>
              <a:rPr lang="en-US" sz="900" dirty="0">
                <a:solidFill>
                  <a:schemeClr val="tx2">
                    <a:lumMod val="75000"/>
                    <a:lumOff val="25000"/>
                  </a:schemeClr>
                </a:solidFill>
              </a:rPr>
              <a:t>106 </a:t>
            </a:r>
            <a:r>
              <a:rPr lang="en-US" sz="900" b="1" dirty="0">
                <a:solidFill>
                  <a:schemeClr val="tx2">
                    <a:lumMod val="75000"/>
                    <a:lumOff val="25000"/>
                  </a:schemeClr>
                </a:solidFill>
              </a:rPr>
              <a:t>Canada </a:t>
            </a:r>
            <a:r>
              <a:rPr lang="en-US" sz="900" dirty="0">
                <a:solidFill>
                  <a:schemeClr val="tx2">
                    <a:lumMod val="75000"/>
                    <a:lumOff val="25000"/>
                  </a:schemeClr>
                </a:solidFill>
              </a:rPr>
              <a:t>189 –</a:t>
            </a:r>
            <a:r>
              <a:rPr lang="en-US" sz="900" b="1" dirty="0">
                <a:solidFill>
                  <a:schemeClr val="tx2">
                    <a:lumMod val="75000"/>
                    <a:lumOff val="25000"/>
                  </a:schemeClr>
                </a:solidFill>
              </a:rPr>
              <a:t> Chile </a:t>
            </a:r>
            <a:r>
              <a:rPr lang="en-US" sz="900" dirty="0">
                <a:solidFill>
                  <a:schemeClr val="tx2">
                    <a:lumMod val="75000"/>
                    <a:lumOff val="25000"/>
                  </a:schemeClr>
                </a:solidFill>
              </a:rPr>
              <a:t>23  –</a:t>
            </a:r>
            <a:r>
              <a:rPr lang="en-US" sz="900" b="1" dirty="0">
                <a:solidFill>
                  <a:schemeClr val="tx2">
                    <a:lumMod val="75000"/>
                    <a:lumOff val="25000"/>
                  </a:schemeClr>
                </a:solidFill>
              </a:rPr>
              <a:t> Colombia </a:t>
            </a:r>
            <a:r>
              <a:rPr lang="en-US" sz="900" dirty="0">
                <a:solidFill>
                  <a:schemeClr val="tx2">
                    <a:lumMod val="75000"/>
                    <a:lumOff val="25000"/>
                  </a:schemeClr>
                </a:solidFill>
              </a:rPr>
              <a:t>18 –</a:t>
            </a:r>
            <a:r>
              <a:rPr lang="en-US" sz="900" b="1" dirty="0">
                <a:solidFill>
                  <a:schemeClr val="tx2">
                    <a:lumMod val="75000"/>
                    <a:lumOff val="25000"/>
                  </a:schemeClr>
                </a:solidFill>
              </a:rPr>
              <a:t> Cuba </a:t>
            </a:r>
            <a:r>
              <a:rPr lang="en-US" sz="900" dirty="0">
                <a:solidFill>
                  <a:schemeClr val="tx2">
                    <a:lumMod val="75000"/>
                    <a:lumOff val="25000"/>
                  </a:schemeClr>
                </a:solidFill>
              </a:rPr>
              <a:t>3 –</a:t>
            </a:r>
            <a:r>
              <a:rPr lang="en-US" sz="900" b="1" dirty="0">
                <a:solidFill>
                  <a:schemeClr val="tx2">
                    <a:lumMod val="75000"/>
                    <a:lumOff val="25000"/>
                  </a:schemeClr>
                </a:solidFill>
              </a:rPr>
              <a:t> Ecuador </a:t>
            </a:r>
            <a:r>
              <a:rPr lang="en-US" sz="900" dirty="0">
                <a:solidFill>
                  <a:schemeClr val="tx2">
                    <a:lumMod val="75000"/>
                    <a:lumOff val="25000"/>
                  </a:schemeClr>
                </a:solidFill>
              </a:rPr>
              <a:t>6 –</a:t>
            </a:r>
            <a:r>
              <a:rPr lang="en-US" sz="900" b="1" dirty="0">
                <a:solidFill>
                  <a:schemeClr val="tx2">
                    <a:lumMod val="75000"/>
                    <a:lumOff val="25000"/>
                  </a:schemeClr>
                </a:solidFill>
              </a:rPr>
              <a:t> Egypt </a:t>
            </a:r>
            <a:r>
              <a:rPr lang="en-US" sz="900" dirty="0">
                <a:solidFill>
                  <a:schemeClr val="tx2">
                    <a:lumMod val="75000"/>
                    <a:lumOff val="25000"/>
                  </a:schemeClr>
                </a:solidFill>
              </a:rPr>
              <a:t>16 –</a:t>
            </a:r>
            <a:r>
              <a:rPr lang="en-US" sz="900" b="1" dirty="0">
                <a:solidFill>
                  <a:schemeClr val="tx2">
                    <a:lumMod val="75000"/>
                    <a:lumOff val="25000"/>
                  </a:schemeClr>
                </a:solidFill>
              </a:rPr>
              <a:t> Georgia </a:t>
            </a:r>
            <a:r>
              <a:rPr lang="en-US" sz="900" dirty="0">
                <a:solidFill>
                  <a:schemeClr val="tx2">
                    <a:lumMod val="75000"/>
                    <a:lumOff val="25000"/>
                  </a:schemeClr>
                </a:solidFill>
              </a:rPr>
              <a:t>36 –</a:t>
            </a:r>
            <a:r>
              <a:rPr lang="en-US" sz="900" b="1" dirty="0">
                <a:solidFill>
                  <a:schemeClr val="tx2">
                    <a:lumMod val="75000"/>
                    <a:lumOff val="25000"/>
                  </a:schemeClr>
                </a:solidFill>
              </a:rPr>
              <a:t> Hong Kong </a:t>
            </a:r>
            <a:r>
              <a:rPr lang="en-US" sz="900" dirty="0">
                <a:solidFill>
                  <a:schemeClr val="tx2">
                    <a:lumMod val="75000"/>
                    <a:lumOff val="25000"/>
                  </a:schemeClr>
                </a:solidFill>
              </a:rPr>
              <a:t>17 </a:t>
            </a:r>
            <a:r>
              <a:rPr lang="en-US" sz="900" b="1" dirty="0">
                <a:solidFill>
                  <a:schemeClr val="tx2">
                    <a:lumMod val="75000"/>
                    <a:lumOff val="25000"/>
                  </a:schemeClr>
                </a:solidFill>
              </a:rPr>
              <a:t>Iceland </a:t>
            </a:r>
            <a:r>
              <a:rPr lang="en-US" sz="900" dirty="0">
                <a:solidFill>
                  <a:schemeClr val="tx2">
                    <a:lumMod val="75000"/>
                    <a:lumOff val="25000"/>
                  </a:schemeClr>
                </a:solidFill>
              </a:rPr>
              <a:t>3 –</a:t>
            </a:r>
            <a:r>
              <a:rPr lang="en-US" sz="900" b="1" dirty="0">
                <a:solidFill>
                  <a:schemeClr val="tx2">
                    <a:lumMod val="75000"/>
                    <a:lumOff val="25000"/>
                  </a:schemeClr>
                </a:solidFill>
              </a:rPr>
              <a:t> Indonesia </a:t>
            </a:r>
            <a:r>
              <a:rPr lang="en-US" sz="900" dirty="0">
                <a:solidFill>
                  <a:schemeClr val="tx2">
                    <a:lumMod val="75000"/>
                    <a:lumOff val="25000"/>
                  </a:schemeClr>
                </a:solidFill>
              </a:rPr>
              <a:t>6 –</a:t>
            </a:r>
            <a:r>
              <a:rPr lang="en-US" sz="900" b="1" dirty="0">
                <a:solidFill>
                  <a:schemeClr val="tx2">
                    <a:lumMod val="75000"/>
                    <a:lumOff val="25000"/>
                  </a:schemeClr>
                </a:solidFill>
              </a:rPr>
              <a:t> Iran </a:t>
            </a:r>
            <a:r>
              <a:rPr lang="en-US" sz="900" dirty="0">
                <a:solidFill>
                  <a:schemeClr val="tx2">
                    <a:lumMod val="75000"/>
                    <a:lumOff val="25000"/>
                  </a:schemeClr>
                </a:solidFill>
              </a:rPr>
              <a:t>11 –</a:t>
            </a:r>
            <a:r>
              <a:rPr lang="en-US" sz="900" b="1" dirty="0">
                <a:solidFill>
                  <a:schemeClr val="tx2">
                    <a:lumMod val="75000"/>
                    <a:lumOff val="25000"/>
                  </a:schemeClr>
                </a:solidFill>
              </a:rPr>
              <a:t> Ireland </a:t>
            </a:r>
            <a:r>
              <a:rPr lang="en-US" sz="900" dirty="0">
                <a:solidFill>
                  <a:schemeClr val="tx2">
                    <a:lumMod val="75000"/>
                    <a:lumOff val="25000"/>
                  </a:schemeClr>
                </a:solidFill>
              </a:rPr>
              <a:t>6</a:t>
            </a:r>
            <a:r>
              <a:rPr lang="en-US" sz="900" b="1" dirty="0">
                <a:solidFill>
                  <a:schemeClr val="tx2">
                    <a:lumMod val="75000"/>
                    <a:lumOff val="25000"/>
                  </a:schemeClr>
                </a:solidFill>
              </a:rPr>
              <a:t> </a:t>
            </a:r>
            <a:r>
              <a:rPr lang="en-US" sz="900" dirty="0">
                <a:solidFill>
                  <a:schemeClr val="tx2">
                    <a:lumMod val="75000"/>
                    <a:lumOff val="25000"/>
                  </a:schemeClr>
                </a:solidFill>
              </a:rPr>
              <a:t>–</a:t>
            </a:r>
            <a:r>
              <a:rPr lang="en-US" sz="900" b="1" dirty="0">
                <a:solidFill>
                  <a:schemeClr val="tx2">
                    <a:lumMod val="75000"/>
                    <a:lumOff val="25000"/>
                  </a:schemeClr>
                </a:solidFill>
              </a:rPr>
              <a:t> Jordan </a:t>
            </a:r>
            <a:r>
              <a:rPr lang="en-US" sz="900" dirty="0">
                <a:solidFill>
                  <a:schemeClr val="tx2">
                    <a:lumMod val="75000"/>
                    <a:lumOff val="25000"/>
                  </a:schemeClr>
                </a:solidFill>
              </a:rPr>
              <a:t>5</a:t>
            </a:r>
            <a:r>
              <a:rPr lang="en-US" sz="900" b="1" dirty="0">
                <a:solidFill>
                  <a:schemeClr val="tx2">
                    <a:lumMod val="75000"/>
                    <a:lumOff val="25000"/>
                  </a:schemeClr>
                </a:solidFill>
              </a:rPr>
              <a:t> </a:t>
            </a:r>
            <a:r>
              <a:rPr lang="en-US" sz="900" dirty="0">
                <a:solidFill>
                  <a:schemeClr val="tx2">
                    <a:lumMod val="75000"/>
                    <a:lumOff val="25000"/>
                  </a:schemeClr>
                </a:solidFill>
              </a:rPr>
              <a:t>–</a:t>
            </a:r>
            <a:r>
              <a:rPr lang="en-US" sz="900" b="1" dirty="0">
                <a:solidFill>
                  <a:schemeClr val="tx2">
                    <a:lumMod val="75000"/>
                    <a:lumOff val="25000"/>
                  </a:schemeClr>
                </a:solidFill>
              </a:rPr>
              <a:t> Kuwait </a:t>
            </a:r>
            <a:r>
              <a:rPr lang="en-US" sz="900" dirty="0">
                <a:solidFill>
                  <a:schemeClr val="tx2">
                    <a:lumMod val="75000"/>
                    <a:lumOff val="25000"/>
                  </a:schemeClr>
                </a:solidFill>
              </a:rPr>
              <a:t>5 –</a:t>
            </a:r>
            <a:r>
              <a:rPr lang="en-US" sz="900" b="1" dirty="0">
                <a:solidFill>
                  <a:schemeClr val="tx2">
                    <a:lumMod val="75000"/>
                    <a:lumOff val="25000"/>
                  </a:schemeClr>
                </a:solidFill>
              </a:rPr>
              <a:t> Lebanon </a:t>
            </a:r>
            <a:r>
              <a:rPr lang="en-US" sz="900" dirty="0">
                <a:solidFill>
                  <a:schemeClr val="tx2">
                    <a:lumMod val="75000"/>
                    <a:lumOff val="25000"/>
                  </a:schemeClr>
                </a:solidFill>
              </a:rPr>
              <a:t>15 –</a:t>
            </a:r>
            <a:r>
              <a:rPr lang="en-US" sz="900" b="1" dirty="0">
                <a:solidFill>
                  <a:schemeClr val="tx2">
                    <a:lumMod val="75000"/>
                    <a:lumOff val="25000"/>
                  </a:schemeClr>
                </a:solidFill>
              </a:rPr>
              <a:t> Madagascar </a:t>
            </a:r>
            <a:r>
              <a:rPr lang="en-US" sz="900" dirty="0">
                <a:solidFill>
                  <a:schemeClr val="tx2">
                    <a:lumMod val="75000"/>
                    <a:lumOff val="25000"/>
                  </a:schemeClr>
                </a:solidFill>
              </a:rPr>
              <a:t>1</a:t>
            </a:r>
          </a:p>
          <a:p>
            <a:r>
              <a:rPr lang="en-US" sz="900" b="1" dirty="0">
                <a:solidFill>
                  <a:schemeClr val="tx2">
                    <a:lumMod val="75000"/>
                    <a:lumOff val="25000"/>
                  </a:schemeClr>
                </a:solidFill>
              </a:rPr>
              <a:t>Malaysia </a:t>
            </a:r>
            <a:r>
              <a:rPr lang="en-US" sz="900" dirty="0">
                <a:solidFill>
                  <a:schemeClr val="tx2">
                    <a:lumMod val="75000"/>
                    <a:lumOff val="25000"/>
                  </a:schemeClr>
                </a:solidFill>
              </a:rPr>
              <a:t>4 –</a:t>
            </a:r>
            <a:r>
              <a:rPr lang="en-US" sz="900" b="1" dirty="0">
                <a:solidFill>
                  <a:schemeClr val="tx2">
                    <a:lumMod val="75000"/>
                    <a:lumOff val="25000"/>
                  </a:schemeClr>
                </a:solidFill>
              </a:rPr>
              <a:t> Malta </a:t>
            </a:r>
            <a:r>
              <a:rPr lang="en-US" sz="900" dirty="0">
                <a:solidFill>
                  <a:schemeClr val="tx2">
                    <a:lumMod val="75000"/>
                    <a:lumOff val="25000"/>
                  </a:schemeClr>
                </a:solidFill>
              </a:rPr>
              <a:t>2 – </a:t>
            </a:r>
            <a:r>
              <a:rPr lang="en-US" sz="900" b="1" dirty="0">
                <a:solidFill>
                  <a:schemeClr val="tx2">
                    <a:lumMod val="75000"/>
                    <a:lumOff val="25000"/>
                  </a:schemeClr>
                </a:solidFill>
              </a:rPr>
              <a:t>Mexico </a:t>
            </a:r>
            <a:r>
              <a:rPr lang="en-US" sz="900" dirty="0">
                <a:solidFill>
                  <a:schemeClr val="tx2">
                    <a:lumMod val="75000"/>
                    <a:lumOff val="25000"/>
                  </a:schemeClr>
                </a:solidFill>
              </a:rPr>
              <a:t>48 –</a:t>
            </a:r>
            <a:r>
              <a:rPr lang="en-US" sz="900" b="1" dirty="0">
                <a:solidFill>
                  <a:schemeClr val="tx2">
                    <a:lumMod val="75000"/>
                    <a:lumOff val="25000"/>
                  </a:schemeClr>
                </a:solidFill>
              </a:rPr>
              <a:t> Montenegro </a:t>
            </a:r>
            <a:r>
              <a:rPr lang="en-US" sz="900" dirty="0">
                <a:solidFill>
                  <a:schemeClr val="tx2">
                    <a:lumMod val="75000"/>
                    <a:lumOff val="25000"/>
                  </a:schemeClr>
                </a:solidFill>
              </a:rPr>
              <a:t>5 –</a:t>
            </a:r>
            <a:r>
              <a:rPr lang="en-US" sz="900" b="1" dirty="0">
                <a:solidFill>
                  <a:schemeClr val="tx2">
                    <a:lumMod val="75000"/>
                    <a:lumOff val="25000"/>
                  </a:schemeClr>
                </a:solidFill>
              </a:rPr>
              <a:t> Morocco </a:t>
            </a:r>
            <a:r>
              <a:rPr lang="en-US" sz="900" dirty="0">
                <a:solidFill>
                  <a:schemeClr val="tx2">
                    <a:lumMod val="75000"/>
                    <a:lumOff val="25000"/>
                  </a:schemeClr>
                </a:solidFill>
              </a:rPr>
              <a:t>18 –</a:t>
            </a:r>
            <a:r>
              <a:rPr lang="en-US" sz="900" b="1" dirty="0">
                <a:solidFill>
                  <a:schemeClr val="tx2">
                    <a:lumMod val="75000"/>
                    <a:lumOff val="25000"/>
                  </a:schemeClr>
                </a:solidFill>
              </a:rPr>
              <a:t> New Zealand </a:t>
            </a:r>
            <a:r>
              <a:rPr lang="en-US" sz="900" dirty="0">
                <a:solidFill>
                  <a:schemeClr val="tx2">
                    <a:lumMod val="75000"/>
                    <a:lumOff val="25000"/>
                  </a:schemeClr>
                </a:solidFill>
              </a:rPr>
              <a:t>8 –</a:t>
            </a:r>
            <a:r>
              <a:rPr lang="en-US" sz="900" b="1" dirty="0">
                <a:solidFill>
                  <a:schemeClr val="tx2">
                    <a:lumMod val="75000"/>
                    <a:lumOff val="25000"/>
                  </a:schemeClr>
                </a:solidFill>
              </a:rPr>
              <a:t> Oman </a:t>
            </a:r>
            <a:r>
              <a:rPr lang="en-US" sz="900" dirty="0">
                <a:solidFill>
                  <a:schemeClr val="tx2">
                    <a:lumMod val="75000"/>
                    <a:lumOff val="25000"/>
                  </a:schemeClr>
                </a:solidFill>
              </a:rPr>
              <a:t>1 –</a:t>
            </a:r>
            <a:r>
              <a:rPr lang="en-US" sz="900" b="1" dirty="0">
                <a:solidFill>
                  <a:schemeClr val="tx2">
                    <a:lumMod val="75000"/>
                    <a:lumOff val="25000"/>
                  </a:schemeClr>
                </a:solidFill>
              </a:rPr>
              <a:t> People’s Republic of China </a:t>
            </a:r>
            <a:r>
              <a:rPr lang="en-US" sz="900" dirty="0">
                <a:solidFill>
                  <a:schemeClr val="tx2">
                    <a:lumMod val="75000"/>
                    <a:lumOff val="25000"/>
                  </a:schemeClr>
                </a:solidFill>
              </a:rPr>
              <a:t>314 –  </a:t>
            </a:r>
            <a:r>
              <a:rPr lang="en-US" sz="900" b="1" dirty="0">
                <a:solidFill>
                  <a:schemeClr val="tx2">
                    <a:lumMod val="75000"/>
                    <a:lumOff val="25000"/>
                  </a:schemeClr>
                </a:solidFill>
              </a:rPr>
              <a:t>Peru </a:t>
            </a:r>
            <a:r>
              <a:rPr lang="en-US" sz="900" dirty="0">
                <a:solidFill>
                  <a:schemeClr val="tx2">
                    <a:lumMod val="75000"/>
                    <a:lumOff val="25000"/>
                  </a:schemeClr>
                </a:solidFill>
              </a:rPr>
              <a:t>2 –</a:t>
            </a:r>
            <a:r>
              <a:rPr lang="en-US" sz="900" b="1" dirty="0">
                <a:solidFill>
                  <a:schemeClr val="tx2">
                    <a:lumMod val="75000"/>
                    <a:lumOff val="25000"/>
                  </a:schemeClr>
                </a:solidFill>
              </a:rPr>
              <a:t> </a:t>
            </a:r>
            <a:r>
              <a:rPr lang="en-GB" sz="900" b="1" dirty="0">
                <a:solidFill>
                  <a:schemeClr val="tx2">
                    <a:lumMod val="75000"/>
                    <a:lumOff val="25000"/>
                  </a:schemeClr>
                </a:solidFill>
              </a:rPr>
              <a:t>Philippines </a:t>
            </a:r>
            <a:r>
              <a:rPr lang="en-GB" sz="900" dirty="0">
                <a:solidFill>
                  <a:schemeClr val="tx2">
                    <a:lumMod val="75000"/>
                    <a:lumOff val="25000"/>
                  </a:schemeClr>
                </a:solidFill>
              </a:rPr>
              <a:t>1 </a:t>
            </a:r>
            <a:r>
              <a:rPr lang="en-US" sz="900" dirty="0">
                <a:solidFill>
                  <a:schemeClr val="tx2">
                    <a:lumMod val="75000"/>
                    <a:lumOff val="25000"/>
                  </a:schemeClr>
                </a:solidFill>
              </a:rPr>
              <a:t>– </a:t>
            </a:r>
            <a:r>
              <a:rPr lang="en-US" sz="900" b="1" dirty="0">
                <a:solidFill>
                  <a:schemeClr val="tx2">
                    <a:lumMod val="75000"/>
                    <a:lumOff val="25000"/>
                  </a:schemeClr>
                </a:solidFill>
              </a:rPr>
              <a:t>Republic of Korea </a:t>
            </a:r>
            <a:r>
              <a:rPr lang="en-US" sz="900" dirty="0">
                <a:solidFill>
                  <a:schemeClr val="tx2">
                    <a:lumMod val="75000"/>
                    <a:lumOff val="25000"/>
                  </a:schemeClr>
                </a:solidFill>
              </a:rPr>
              <a:t>113 –</a:t>
            </a:r>
            <a:r>
              <a:rPr lang="en-US" sz="900" b="1" dirty="0">
                <a:solidFill>
                  <a:schemeClr val="tx2">
                    <a:lumMod val="75000"/>
                    <a:lumOff val="25000"/>
                  </a:schemeClr>
                </a:solidFill>
              </a:rPr>
              <a:t> Singapore </a:t>
            </a:r>
            <a:r>
              <a:rPr lang="en-US" sz="900" dirty="0">
                <a:solidFill>
                  <a:schemeClr val="tx2">
                    <a:lumMod val="75000"/>
                    <a:lumOff val="25000"/>
                  </a:schemeClr>
                </a:solidFill>
              </a:rPr>
              <a:t>3 –</a:t>
            </a:r>
            <a:r>
              <a:rPr lang="en-US" sz="900" b="1" dirty="0">
                <a:solidFill>
                  <a:schemeClr val="tx2">
                    <a:lumMod val="75000"/>
                    <a:lumOff val="25000"/>
                  </a:schemeClr>
                </a:solidFill>
              </a:rPr>
              <a:t> South Africa </a:t>
            </a:r>
            <a:r>
              <a:rPr lang="en-US" sz="900" dirty="0">
                <a:solidFill>
                  <a:schemeClr val="tx2">
                    <a:lumMod val="75000"/>
                    <a:lumOff val="25000"/>
                  </a:schemeClr>
                </a:solidFill>
              </a:rPr>
              <a:t>52</a:t>
            </a:r>
          </a:p>
          <a:p>
            <a:r>
              <a:rPr lang="en-US" sz="900" b="1" dirty="0">
                <a:solidFill>
                  <a:schemeClr val="tx2">
                    <a:lumMod val="75000"/>
                    <a:lumOff val="25000"/>
                  </a:schemeClr>
                </a:solidFill>
              </a:rPr>
              <a:t>Sri Lanka </a:t>
            </a:r>
            <a:r>
              <a:rPr lang="en-US" sz="900" dirty="0">
                <a:solidFill>
                  <a:schemeClr val="tx2">
                    <a:lumMod val="75000"/>
                    <a:lumOff val="25000"/>
                  </a:schemeClr>
                </a:solidFill>
              </a:rPr>
              <a:t>10 –</a:t>
            </a:r>
            <a:r>
              <a:rPr lang="en-US" sz="900" b="1" dirty="0">
                <a:solidFill>
                  <a:schemeClr val="tx2">
                    <a:lumMod val="75000"/>
                    <a:lumOff val="25000"/>
                  </a:schemeClr>
                </a:solidFill>
              </a:rPr>
              <a:t> Taiwan </a:t>
            </a:r>
            <a:r>
              <a:rPr lang="en-US" sz="900" dirty="0">
                <a:solidFill>
                  <a:schemeClr val="tx2">
                    <a:lumMod val="75000"/>
                    <a:lumOff val="25000"/>
                  </a:schemeClr>
                </a:solidFill>
              </a:rPr>
              <a:t>45 –</a:t>
            </a:r>
            <a:r>
              <a:rPr lang="en-US" sz="900" b="1" dirty="0">
                <a:solidFill>
                  <a:schemeClr val="tx2">
                    <a:lumMod val="75000"/>
                    <a:lumOff val="25000"/>
                  </a:schemeClr>
                </a:solidFill>
              </a:rPr>
              <a:t> Thailand </a:t>
            </a:r>
            <a:r>
              <a:rPr lang="en-US" sz="900" dirty="0">
                <a:solidFill>
                  <a:schemeClr val="tx2">
                    <a:lumMod val="75000"/>
                    <a:lumOff val="25000"/>
                  </a:schemeClr>
                </a:solidFill>
              </a:rPr>
              <a:t>18 – </a:t>
            </a:r>
            <a:r>
              <a:rPr lang="en-US" sz="900" b="1" dirty="0">
                <a:solidFill>
                  <a:schemeClr val="tx2">
                    <a:lumMod val="75000"/>
                    <a:lumOff val="25000"/>
                  </a:schemeClr>
                </a:solidFill>
              </a:rPr>
              <a:t>United Arab Emirates </a:t>
            </a:r>
            <a:r>
              <a:rPr lang="en-US" sz="900" dirty="0">
                <a:solidFill>
                  <a:schemeClr val="tx2">
                    <a:lumMod val="75000"/>
                    <a:lumOff val="25000"/>
                  </a:schemeClr>
                </a:solidFill>
              </a:rPr>
              <a:t>6</a:t>
            </a:r>
          </a:p>
        </p:txBody>
      </p:sp>
      <p:sp>
        <p:nvSpPr>
          <p:cNvPr id="896" name="ZoneTexte 15">
            <a:extLst>
              <a:ext uri="{FF2B5EF4-FFF2-40B4-BE49-F238E27FC236}">
                <a16:creationId xmlns:a16="http://schemas.microsoft.com/office/drawing/2014/main" id="{9FCF8CFA-D161-954A-B280-A5DD293A3A7A}"/>
              </a:ext>
            </a:extLst>
          </p:cNvPr>
          <p:cNvSpPr txBox="1"/>
          <p:nvPr/>
        </p:nvSpPr>
        <p:spPr>
          <a:xfrm>
            <a:off x="695325" y="3512104"/>
            <a:ext cx="3356836" cy="1035953"/>
          </a:xfrm>
          <a:prstGeom prst="rect">
            <a:avLst/>
          </a:prstGeom>
          <a:noFill/>
        </p:spPr>
        <p:txBody>
          <a:bodyPr wrap="square" lIns="0" tIns="0" rIns="0" bIns="0" rtlCol="0">
            <a:noAutofit/>
          </a:bodyPr>
          <a:lstStyle/>
          <a:p>
            <a:r>
              <a:rPr lang="en-US" sz="1400" b="1" dirty="0"/>
              <a:t>Member States 6642 </a:t>
            </a:r>
            <a:endParaRPr lang="en-US" sz="1400" dirty="0"/>
          </a:p>
          <a:p>
            <a:r>
              <a:rPr lang="en-US" sz="900" b="1" dirty="0"/>
              <a:t>Austria </a:t>
            </a:r>
            <a:r>
              <a:rPr lang="en-US" sz="900" dirty="0"/>
              <a:t>74 –</a:t>
            </a:r>
            <a:r>
              <a:rPr lang="en-US" sz="900" b="1" dirty="0"/>
              <a:t> Belgium </a:t>
            </a:r>
            <a:r>
              <a:rPr lang="en-US" sz="900" dirty="0"/>
              <a:t>122 –</a:t>
            </a:r>
            <a:r>
              <a:rPr lang="en-US" sz="900" b="1" dirty="0"/>
              <a:t> Bulgaria </a:t>
            </a:r>
            <a:r>
              <a:rPr lang="en-US" sz="900" dirty="0"/>
              <a:t>39 –</a:t>
            </a:r>
            <a:r>
              <a:rPr lang="en-US" sz="900" b="1" dirty="0"/>
              <a:t> Czech Republic </a:t>
            </a:r>
            <a:r>
              <a:rPr lang="en-US" sz="900" dirty="0"/>
              <a:t>227 </a:t>
            </a:r>
            <a:r>
              <a:rPr lang="en-US" sz="900" b="1" dirty="0"/>
              <a:t>Denmark</a:t>
            </a:r>
            <a:r>
              <a:rPr lang="en-US" sz="900" dirty="0"/>
              <a:t> 42 –</a:t>
            </a:r>
            <a:r>
              <a:rPr lang="en-US" sz="900" b="1" dirty="0"/>
              <a:t> Finland </a:t>
            </a:r>
            <a:r>
              <a:rPr lang="en-US" sz="900" dirty="0"/>
              <a:t>71 –</a:t>
            </a:r>
            <a:r>
              <a:rPr lang="en-US" sz="900" b="1" dirty="0"/>
              <a:t> France </a:t>
            </a:r>
            <a:r>
              <a:rPr lang="en-US" sz="900" dirty="0"/>
              <a:t>811 –</a:t>
            </a:r>
            <a:r>
              <a:rPr lang="en-US" sz="900" b="1" dirty="0"/>
              <a:t> Germany </a:t>
            </a:r>
            <a:r>
              <a:rPr lang="en-US" sz="900" dirty="0"/>
              <a:t>1129 </a:t>
            </a:r>
            <a:r>
              <a:rPr lang="en-US" sz="900" b="1" dirty="0"/>
              <a:t>Greece </a:t>
            </a:r>
            <a:r>
              <a:rPr lang="en-US" sz="900" dirty="0"/>
              <a:t>133 –</a:t>
            </a:r>
            <a:r>
              <a:rPr lang="en-US" sz="900" b="1" dirty="0"/>
              <a:t> Hungary </a:t>
            </a:r>
            <a:r>
              <a:rPr lang="en-US" sz="900" dirty="0"/>
              <a:t>69 –</a:t>
            </a:r>
            <a:r>
              <a:rPr lang="en-US" sz="900" b="1" dirty="0"/>
              <a:t> Israel </a:t>
            </a:r>
            <a:r>
              <a:rPr lang="en-US" sz="900" dirty="0"/>
              <a:t>67 –</a:t>
            </a:r>
            <a:r>
              <a:rPr lang="en-US" sz="900" b="1" dirty="0"/>
              <a:t> Italy </a:t>
            </a:r>
            <a:r>
              <a:rPr lang="en-US" sz="900" dirty="0"/>
              <a:t>1423 </a:t>
            </a:r>
          </a:p>
          <a:p>
            <a:r>
              <a:rPr lang="en-US" sz="900" b="1" dirty="0"/>
              <a:t>Netherlands </a:t>
            </a:r>
            <a:r>
              <a:rPr lang="en-US" sz="900" dirty="0"/>
              <a:t>157 –</a:t>
            </a:r>
            <a:r>
              <a:rPr lang="en-US" sz="900" b="1" dirty="0"/>
              <a:t> Norway</a:t>
            </a:r>
            <a:r>
              <a:rPr lang="en-US" sz="900" dirty="0"/>
              <a:t> 69 –</a:t>
            </a:r>
            <a:r>
              <a:rPr lang="en-US" sz="900" b="1" dirty="0"/>
              <a:t> Poland </a:t>
            </a:r>
            <a:r>
              <a:rPr lang="en-US" sz="900" dirty="0"/>
              <a:t>278 –</a:t>
            </a:r>
            <a:r>
              <a:rPr lang="en-US" sz="900" b="1" dirty="0"/>
              <a:t> Portugal </a:t>
            </a:r>
            <a:r>
              <a:rPr lang="en-US" sz="900" dirty="0"/>
              <a:t>89 </a:t>
            </a:r>
            <a:r>
              <a:rPr lang="en-US" sz="900" b="1" dirty="0"/>
              <a:t>Romania </a:t>
            </a:r>
            <a:r>
              <a:rPr lang="en-US" sz="900" dirty="0"/>
              <a:t>105 –</a:t>
            </a:r>
            <a:r>
              <a:rPr lang="en-US" sz="900" b="1" dirty="0"/>
              <a:t> Serbia </a:t>
            </a:r>
            <a:r>
              <a:rPr lang="en-US" sz="900" dirty="0"/>
              <a:t>36 –</a:t>
            </a:r>
            <a:r>
              <a:rPr lang="en-US" sz="900" b="1" dirty="0"/>
              <a:t> Slovakia </a:t>
            </a:r>
            <a:r>
              <a:rPr lang="en-US" sz="900" dirty="0"/>
              <a:t>66 –</a:t>
            </a:r>
            <a:r>
              <a:rPr lang="en-US" sz="900" b="1" dirty="0"/>
              <a:t> Spain </a:t>
            </a:r>
            <a:r>
              <a:rPr lang="en-US" sz="900" dirty="0"/>
              <a:t>328</a:t>
            </a:r>
            <a:r>
              <a:rPr lang="en-US" sz="900" b="1" dirty="0"/>
              <a:t> </a:t>
            </a:r>
            <a:br>
              <a:rPr lang="en-US" sz="900" b="1" dirty="0"/>
            </a:br>
            <a:r>
              <a:rPr lang="en-US" sz="900" b="1" dirty="0"/>
              <a:t>Sweden </a:t>
            </a:r>
            <a:r>
              <a:rPr lang="en-US" sz="900" dirty="0"/>
              <a:t>88 –</a:t>
            </a:r>
            <a:r>
              <a:rPr lang="en-US" sz="900" b="1" dirty="0"/>
              <a:t> Switzerland </a:t>
            </a:r>
            <a:r>
              <a:rPr lang="en-US" sz="900" dirty="0"/>
              <a:t>372 –</a:t>
            </a:r>
            <a:r>
              <a:rPr lang="en-US" sz="900" b="1" dirty="0"/>
              <a:t> United Kingdom</a:t>
            </a:r>
            <a:r>
              <a:rPr lang="en-US" sz="900" dirty="0"/>
              <a:t> 847</a:t>
            </a:r>
            <a:r>
              <a:rPr lang="en-US" sz="900" b="1" dirty="0"/>
              <a:t> </a:t>
            </a:r>
            <a:endParaRPr lang="en-US" sz="900" dirty="0"/>
          </a:p>
        </p:txBody>
      </p:sp>
      <p:sp>
        <p:nvSpPr>
          <p:cNvPr id="897" name="ZoneTexte 15">
            <a:extLst>
              <a:ext uri="{FF2B5EF4-FFF2-40B4-BE49-F238E27FC236}">
                <a16:creationId xmlns:a16="http://schemas.microsoft.com/office/drawing/2014/main" id="{DE09DFFE-3CD1-614D-A05A-7F9E823B5F03}"/>
              </a:ext>
            </a:extLst>
          </p:cNvPr>
          <p:cNvSpPr txBox="1"/>
          <p:nvPr/>
        </p:nvSpPr>
        <p:spPr>
          <a:xfrm>
            <a:off x="368049" y="4662299"/>
            <a:ext cx="4490390" cy="1828713"/>
          </a:xfrm>
          <a:prstGeom prst="rect">
            <a:avLst/>
          </a:prstGeom>
          <a:noFill/>
          <a:ln>
            <a:noFill/>
          </a:ln>
        </p:spPr>
        <p:txBody>
          <a:bodyPr wrap="square" lIns="324000" rIns="72000" rtlCol="0">
            <a:noAutofit/>
          </a:bodyPr>
          <a:lstStyle/>
          <a:p>
            <a:pPr marL="450850" indent="-450850"/>
            <a:r>
              <a:rPr lang="fr-FR" sz="1400" dirty="0" err="1">
                <a:solidFill>
                  <a:schemeClr val="accent4">
                    <a:lumMod val="75000"/>
                  </a:schemeClr>
                </a:solidFill>
                <a:latin typeface="Arial" charset="0"/>
                <a:ea typeface="Arial" charset="0"/>
                <a:cs typeface="Arial" charset="0"/>
              </a:rPr>
              <a:t>Associate</a:t>
            </a:r>
            <a:r>
              <a:rPr lang="fr-FR" sz="1400" dirty="0">
                <a:solidFill>
                  <a:schemeClr val="accent4">
                    <a:lumMod val="75000"/>
                  </a:schemeClr>
                </a:solidFill>
                <a:latin typeface="Arial" charset="0"/>
                <a:ea typeface="Arial" charset="0"/>
                <a:cs typeface="Arial" charset="0"/>
              </a:rPr>
              <a:t> </a:t>
            </a:r>
            <a:r>
              <a:rPr lang="fr-FR" sz="1400" dirty="0" err="1">
                <a:solidFill>
                  <a:schemeClr val="accent4">
                    <a:lumMod val="75000"/>
                  </a:schemeClr>
                </a:solidFill>
                <a:latin typeface="Arial" charset="0"/>
                <a:ea typeface="Arial" charset="0"/>
                <a:cs typeface="Arial" charset="0"/>
              </a:rPr>
              <a:t>Member</a:t>
            </a:r>
            <a:r>
              <a:rPr lang="fr-FR" sz="1400" dirty="0">
                <a:solidFill>
                  <a:schemeClr val="accent4">
                    <a:lumMod val="75000"/>
                  </a:schemeClr>
                </a:solidFill>
                <a:latin typeface="Arial" charset="0"/>
                <a:ea typeface="Arial" charset="0"/>
                <a:cs typeface="Arial" charset="0"/>
              </a:rPr>
              <a:t> States</a:t>
            </a:r>
          </a:p>
          <a:p>
            <a:pPr marL="450850" indent="-450850"/>
            <a:r>
              <a:rPr lang="fr-FR" sz="1400" dirty="0">
                <a:solidFill>
                  <a:schemeClr val="accent4">
                    <a:lumMod val="75000"/>
                  </a:schemeClr>
                </a:solidFill>
                <a:latin typeface="Arial" charset="0"/>
                <a:ea typeface="Arial" charset="0"/>
                <a:cs typeface="Arial" charset="0"/>
              </a:rPr>
              <a:t>in the </a:t>
            </a:r>
            <a:r>
              <a:rPr lang="fr-FR" sz="1400" dirty="0" err="1">
                <a:solidFill>
                  <a:schemeClr val="accent4">
                    <a:lumMod val="75000"/>
                  </a:schemeClr>
                </a:solidFill>
                <a:latin typeface="Arial" charset="0"/>
                <a:ea typeface="Arial" charset="0"/>
                <a:cs typeface="Arial" charset="0"/>
              </a:rPr>
              <a:t>pre</a:t>
            </a:r>
            <a:r>
              <a:rPr lang="fr-FR" sz="1400" dirty="0">
                <a:solidFill>
                  <a:schemeClr val="accent4">
                    <a:lumMod val="75000"/>
                  </a:schemeClr>
                </a:solidFill>
                <a:latin typeface="Arial" charset="0"/>
                <a:ea typeface="Arial" charset="0"/>
                <a:cs typeface="Arial" charset="0"/>
              </a:rPr>
              <a:t>-stage to </a:t>
            </a:r>
            <a:r>
              <a:rPr lang="fr-FR" sz="1400" dirty="0" err="1">
                <a:solidFill>
                  <a:schemeClr val="accent4">
                    <a:lumMod val="75000"/>
                  </a:schemeClr>
                </a:solidFill>
                <a:latin typeface="Arial" charset="0"/>
                <a:ea typeface="Arial" charset="0"/>
                <a:cs typeface="Arial" charset="0"/>
              </a:rPr>
              <a:t>membership</a:t>
            </a:r>
            <a:r>
              <a:rPr lang="fr-FR" sz="1400" dirty="0">
                <a:solidFill>
                  <a:schemeClr val="accent4">
                    <a:lumMod val="75000"/>
                  </a:schemeClr>
                </a:solidFill>
                <a:latin typeface="Arial" charset="0"/>
                <a:ea typeface="Arial" charset="0"/>
                <a:cs typeface="Arial" charset="0"/>
              </a:rPr>
              <a:t> </a:t>
            </a:r>
            <a:r>
              <a:rPr lang="fr-FR" sz="1400" b="1" dirty="0">
                <a:solidFill>
                  <a:schemeClr val="accent4">
                    <a:lumMod val="75000"/>
                  </a:schemeClr>
                </a:solidFill>
                <a:latin typeface="Arial" charset="0"/>
                <a:ea typeface="Arial" charset="0"/>
                <a:cs typeface="Arial" charset="0"/>
              </a:rPr>
              <a:t>55</a:t>
            </a:r>
            <a:r>
              <a:rPr lang="fr-FR" sz="1400" dirty="0">
                <a:solidFill>
                  <a:schemeClr val="accent4">
                    <a:lumMod val="75000"/>
                  </a:schemeClr>
                </a:solidFill>
                <a:latin typeface="Arial" charset="0"/>
                <a:ea typeface="Arial" charset="0"/>
                <a:cs typeface="Arial" charset="0"/>
              </a:rPr>
              <a:t> </a:t>
            </a:r>
          </a:p>
          <a:p>
            <a:r>
              <a:rPr lang="en-US" sz="900" b="1" dirty="0">
                <a:solidFill>
                  <a:schemeClr val="accent4">
                    <a:lumMod val="75000"/>
                  </a:schemeClr>
                </a:solidFill>
              </a:rPr>
              <a:t>Cyprus</a:t>
            </a:r>
            <a:r>
              <a:rPr lang="en-US" sz="900" dirty="0">
                <a:solidFill>
                  <a:schemeClr val="accent4">
                    <a:lumMod val="75000"/>
                  </a:schemeClr>
                </a:solidFill>
              </a:rPr>
              <a:t> 10 – </a:t>
            </a:r>
            <a:r>
              <a:rPr lang="en-US" sz="900" b="1" dirty="0">
                <a:solidFill>
                  <a:schemeClr val="accent4">
                    <a:lumMod val="75000"/>
                  </a:schemeClr>
                </a:solidFill>
              </a:rPr>
              <a:t>Estonia</a:t>
            </a:r>
            <a:r>
              <a:rPr lang="en-US" sz="900" dirty="0">
                <a:solidFill>
                  <a:schemeClr val="accent4">
                    <a:lumMod val="75000"/>
                  </a:schemeClr>
                </a:solidFill>
              </a:rPr>
              <a:t> 24 – </a:t>
            </a:r>
            <a:r>
              <a:rPr lang="en-US" sz="900" b="1" dirty="0">
                <a:solidFill>
                  <a:schemeClr val="accent4">
                    <a:lumMod val="75000"/>
                  </a:schemeClr>
                </a:solidFill>
              </a:rPr>
              <a:t>Slovenia </a:t>
            </a:r>
            <a:r>
              <a:rPr lang="en-US" sz="900" dirty="0">
                <a:solidFill>
                  <a:schemeClr val="accent4">
                    <a:lumMod val="75000"/>
                  </a:schemeClr>
                </a:solidFill>
              </a:rPr>
              <a:t>21</a:t>
            </a:r>
          </a:p>
          <a:p>
            <a:pPr marL="450850" indent="-450850"/>
            <a:endParaRPr lang="fr-FR" sz="900" b="1" dirty="0">
              <a:solidFill>
                <a:srgbClr val="6698CB"/>
              </a:solidFill>
              <a:latin typeface="Arial" charset="0"/>
              <a:ea typeface="Arial" charset="0"/>
              <a:cs typeface="Arial" charset="0"/>
            </a:endParaRPr>
          </a:p>
          <a:p>
            <a:r>
              <a:rPr lang="fr-FR" sz="1400" dirty="0" err="1">
                <a:solidFill>
                  <a:srgbClr val="668BCC"/>
                </a:solidFill>
                <a:latin typeface="Arial" charset="0"/>
                <a:ea typeface="Arial" charset="0"/>
                <a:cs typeface="Arial" charset="0"/>
              </a:rPr>
              <a:t>Associate</a:t>
            </a:r>
            <a:r>
              <a:rPr lang="fr-FR" sz="1400" dirty="0">
                <a:solidFill>
                  <a:srgbClr val="668BCC"/>
                </a:solidFill>
                <a:latin typeface="Arial" charset="0"/>
                <a:ea typeface="Arial" charset="0"/>
                <a:cs typeface="Arial" charset="0"/>
              </a:rPr>
              <a:t> </a:t>
            </a:r>
            <a:r>
              <a:rPr lang="fr-FR" sz="1400" dirty="0" err="1">
                <a:solidFill>
                  <a:srgbClr val="668BCC"/>
                </a:solidFill>
                <a:latin typeface="Arial" charset="0"/>
                <a:ea typeface="Arial" charset="0"/>
                <a:cs typeface="Arial" charset="0"/>
              </a:rPr>
              <a:t>Member</a:t>
            </a:r>
            <a:r>
              <a:rPr lang="fr-FR" sz="1400" dirty="0">
                <a:solidFill>
                  <a:srgbClr val="668BCC"/>
                </a:solidFill>
                <a:latin typeface="Arial" charset="0"/>
                <a:ea typeface="Arial" charset="0"/>
                <a:cs typeface="Arial" charset="0"/>
              </a:rPr>
              <a:t> States </a:t>
            </a:r>
            <a:r>
              <a:rPr lang="fr-FR" sz="1400" b="1" dirty="0">
                <a:solidFill>
                  <a:srgbClr val="668BCC"/>
                </a:solidFill>
                <a:latin typeface="Arial" charset="0"/>
                <a:ea typeface="Arial" charset="0"/>
                <a:cs typeface="Arial" charset="0"/>
              </a:rPr>
              <a:t>367</a:t>
            </a:r>
            <a:endParaRPr lang="fr-FR" sz="1400" dirty="0">
              <a:solidFill>
                <a:srgbClr val="668BCC"/>
              </a:solidFill>
              <a:latin typeface="Arial" charset="0"/>
              <a:ea typeface="Arial" charset="0"/>
              <a:cs typeface="Arial" charset="0"/>
            </a:endParaRPr>
          </a:p>
          <a:p>
            <a:r>
              <a:rPr lang="en-US" sz="900" b="1" dirty="0">
                <a:solidFill>
                  <a:srgbClr val="668BCC"/>
                </a:solidFill>
              </a:rPr>
              <a:t>Croatia</a:t>
            </a:r>
            <a:r>
              <a:rPr lang="en-US" sz="900" dirty="0">
                <a:solidFill>
                  <a:srgbClr val="668BCC"/>
                </a:solidFill>
              </a:rPr>
              <a:t> 36 –</a:t>
            </a:r>
            <a:r>
              <a:rPr lang="en-US" sz="900" b="1" dirty="0">
                <a:solidFill>
                  <a:srgbClr val="668BCC"/>
                </a:solidFill>
              </a:rPr>
              <a:t> India </a:t>
            </a:r>
            <a:r>
              <a:rPr lang="en-US" sz="900" dirty="0">
                <a:solidFill>
                  <a:srgbClr val="668BCC"/>
                </a:solidFill>
              </a:rPr>
              <a:t>130 –  </a:t>
            </a:r>
            <a:r>
              <a:rPr lang="en-US" sz="900" b="1" dirty="0">
                <a:solidFill>
                  <a:srgbClr val="668BCC"/>
                </a:solidFill>
              </a:rPr>
              <a:t>Latvia </a:t>
            </a:r>
            <a:r>
              <a:rPr lang="en-US" sz="900" dirty="0">
                <a:solidFill>
                  <a:srgbClr val="668BCC"/>
                </a:solidFill>
              </a:rPr>
              <a:t>11 – </a:t>
            </a:r>
            <a:r>
              <a:rPr lang="en-US" sz="900" b="1" dirty="0">
                <a:solidFill>
                  <a:srgbClr val="668BCC"/>
                </a:solidFill>
              </a:rPr>
              <a:t>Lithuania </a:t>
            </a:r>
            <a:r>
              <a:rPr lang="en-US" sz="900" dirty="0">
                <a:solidFill>
                  <a:srgbClr val="668BCC"/>
                </a:solidFill>
              </a:rPr>
              <a:t>12 – </a:t>
            </a:r>
            <a:r>
              <a:rPr lang="en-US" sz="900" b="1" dirty="0">
                <a:solidFill>
                  <a:srgbClr val="668BCC"/>
                </a:solidFill>
              </a:rPr>
              <a:t>Pakistan </a:t>
            </a:r>
            <a:r>
              <a:rPr lang="en-US" sz="900" dirty="0">
                <a:solidFill>
                  <a:srgbClr val="668BCC"/>
                </a:solidFill>
              </a:rPr>
              <a:t>30 </a:t>
            </a:r>
          </a:p>
          <a:p>
            <a:r>
              <a:rPr lang="en-US" sz="900" b="1" dirty="0" err="1">
                <a:solidFill>
                  <a:srgbClr val="668BCC"/>
                </a:solidFill>
              </a:rPr>
              <a:t>Türkiye</a:t>
            </a:r>
            <a:r>
              <a:rPr lang="en-US" sz="900" b="1" dirty="0">
                <a:solidFill>
                  <a:srgbClr val="668BCC"/>
                </a:solidFill>
              </a:rPr>
              <a:t> </a:t>
            </a:r>
            <a:r>
              <a:rPr lang="en-US" sz="900" dirty="0">
                <a:solidFill>
                  <a:srgbClr val="668BCC"/>
                </a:solidFill>
              </a:rPr>
              <a:t>122 –</a:t>
            </a:r>
            <a:r>
              <a:rPr lang="en-US" sz="900" b="1" dirty="0">
                <a:solidFill>
                  <a:srgbClr val="668BCC"/>
                </a:solidFill>
              </a:rPr>
              <a:t> Ukraine</a:t>
            </a:r>
            <a:r>
              <a:rPr lang="en-US" sz="900" dirty="0">
                <a:solidFill>
                  <a:srgbClr val="668BCC"/>
                </a:solidFill>
              </a:rPr>
              <a:t> 26</a:t>
            </a:r>
          </a:p>
          <a:p>
            <a:endParaRPr lang="en-US" sz="1000" b="1" dirty="0">
              <a:solidFill>
                <a:schemeClr val="tx2"/>
              </a:solidFill>
              <a:latin typeface="Arial" charset="0"/>
              <a:ea typeface="Arial" charset="0"/>
              <a:cs typeface="Arial" charset="0"/>
            </a:endParaRPr>
          </a:p>
          <a:p>
            <a:r>
              <a:rPr lang="fr-FR" sz="1400" dirty="0" err="1">
                <a:solidFill>
                  <a:schemeClr val="tx1">
                    <a:lumMod val="60000"/>
                    <a:lumOff val="40000"/>
                  </a:schemeClr>
                </a:solidFill>
                <a:latin typeface="Arial" charset="0"/>
                <a:ea typeface="Arial" charset="0"/>
                <a:cs typeface="Arial" charset="0"/>
              </a:rPr>
              <a:t>Observers</a:t>
            </a:r>
            <a:r>
              <a:rPr lang="fr-FR" sz="1400" dirty="0">
                <a:solidFill>
                  <a:schemeClr val="tx1">
                    <a:lumMod val="60000"/>
                    <a:lumOff val="40000"/>
                  </a:schemeClr>
                </a:solidFill>
                <a:latin typeface="Arial" charset="0"/>
                <a:ea typeface="Arial" charset="0"/>
                <a:cs typeface="Arial" charset="0"/>
              </a:rPr>
              <a:t> </a:t>
            </a:r>
            <a:r>
              <a:rPr lang="en-US" sz="1400" b="1" dirty="0">
                <a:solidFill>
                  <a:schemeClr val="tx1">
                    <a:lumMod val="60000"/>
                    <a:lumOff val="40000"/>
                  </a:schemeClr>
                </a:solidFill>
              </a:rPr>
              <a:t>2917</a:t>
            </a:r>
            <a:endParaRPr lang="en-US" sz="1400" dirty="0">
              <a:solidFill>
                <a:schemeClr val="tx1">
                  <a:lumMod val="60000"/>
                  <a:lumOff val="40000"/>
                </a:schemeClr>
              </a:solidFill>
            </a:endParaRPr>
          </a:p>
          <a:p>
            <a:r>
              <a:rPr lang="en-US" sz="900" b="1" dirty="0">
                <a:solidFill>
                  <a:srgbClr val="FF0000"/>
                </a:solidFill>
              </a:rPr>
              <a:t>Japan 189</a:t>
            </a:r>
            <a:r>
              <a:rPr lang="en-US" sz="900" dirty="0">
                <a:solidFill>
                  <a:srgbClr val="FF0000"/>
                </a:solidFill>
              </a:rPr>
              <a:t> </a:t>
            </a:r>
            <a:r>
              <a:rPr lang="en-US" sz="900" dirty="0">
                <a:solidFill>
                  <a:schemeClr val="tx1">
                    <a:lumMod val="60000"/>
                    <a:lumOff val="40000"/>
                  </a:schemeClr>
                </a:solidFill>
              </a:rPr>
              <a:t>– </a:t>
            </a:r>
            <a:r>
              <a:rPr lang="en-US" sz="900" b="1" dirty="0">
                <a:solidFill>
                  <a:schemeClr val="tx1">
                    <a:lumMod val="60000"/>
                    <a:lumOff val="40000"/>
                  </a:schemeClr>
                </a:solidFill>
              </a:rPr>
              <a:t>Russia </a:t>
            </a:r>
            <a:r>
              <a:rPr lang="en-US" sz="900" dirty="0">
                <a:solidFill>
                  <a:schemeClr val="tx1">
                    <a:lumMod val="60000"/>
                    <a:lumOff val="40000"/>
                  </a:schemeClr>
                </a:solidFill>
              </a:rPr>
              <a:t>(suspended) 971 – </a:t>
            </a:r>
            <a:r>
              <a:rPr lang="en-US" sz="900" b="1" dirty="0">
                <a:solidFill>
                  <a:schemeClr val="tx1">
                    <a:lumMod val="60000"/>
                    <a:lumOff val="40000"/>
                  </a:schemeClr>
                </a:solidFill>
              </a:rPr>
              <a:t>United States of America</a:t>
            </a:r>
            <a:r>
              <a:rPr lang="en-US" sz="900" dirty="0">
                <a:solidFill>
                  <a:schemeClr val="tx1">
                    <a:lumMod val="60000"/>
                    <a:lumOff val="40000"/>
                  </a:schemeClr>
                </a:solidFill>
              </a:rPr>
              <a:t> 1757</a:t>
            </a:r>
          </a:p>
        </p:txBody>
      </p:sp>
      <p:sp>
        <p:nvSpPr>
          <p:cNvPr id="898" name="TextBox 897">
            <a:extLst>
              <a:ext uri="{FF2B5EF4-FFF2-40B4-BE49-F238E27FC236}">
                <a16:creationId xmlns:a16="http://schemas.microsoft.com/office/drawing/2014/main" id="{2808FD21-D4AB-F549-9A57-AA123844C767}"/>
              </a:ext>
            </a:extLst>
          </p:cNvPr>
          <p:cNvSpPr txBox="1"/>
          <p:nvPr/>
        </p:nvSpPr>
        <p:spPr>
          <a:xfrm>
            <a:off x="967215" y="1177032"/>
            <a:ext cx="11124724" cy="369332"/>
          </a:xfrm>
          <a:prstGeom prst="rect">
            <a:avLst/>
          </a:prstGeom>
          <a:noFill/>
        </p:spPr>
        <p:txBody>
          <a:bodyPr wrap="square" rtlCol="0">
            <a:spAutoFit/>
          </a:bodyPr>
          <a:lstStyle/>
          <a:p>
            <a:r>
              <a:rPr lang="en-US" b="1" dirty="0"/>
              <a:t>Distribution of all </a:t>
            </a:r>
            <a:r>
              <a:rPr lang="en-US" b="1" u="sng" dirty="0">
                <a:solidFill>
                  <a:srgbClr val="FF0000"/>
                </a:solidFill>
              </a:rPr>
              <a:t>CERN Users </a:t>
            </a:r>
            <a:r>
              <a:rPr lang="en-US" b="1" dirty="0"/>
              <a:t>by the country of their </a:t>
            </a:r>
            <a:r>
              <a:rPr lang="en-US" b="1" u="sng" dirty="0">
                <a:solidFill>
                  <a:srgbClr val="FF0000"/>
                </a:solidFill>
              </a:rPr>
              <a:t>home institutes </a:t>
            </a:r>
            <a:r>
              <a:rPr lang="en-US" b="1" dirty="0"/>
              <a:t>as of </a:t>
            </a:r>
            <a:r>
              <a:rPr lang="en-US" b="1" u="sng" dirty="0">
                <a:solidFill>
                  <a:srgbClr val="FF0000"/>
                </a:solidFill>
              </a:rPr>
              <a:t>31 December 2021</a:t>
            </a:r>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695325" y="2252689"/>
            <a:ext cx="2716090" cy="1035903"/>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400" dirty="0" err="1">
                <a:solidFill>
                  <a:schemeClr val="bg1"/>
                </a:solidFill>
              </a:rPr>
              <a:t>Geographical</a:t>
            </a:r>
            <a:r>
              <a:rPr lang="fr-CH" sz="1400" dirty="0">
                <a:solidFill>
                  <a:schemeClr val="bg1"/>
                </a:solidFill>
              </a:rPr>
              <a:t> &amp; cultural </a:t>
            </a:r>
            <a:r>
              <a:rPr lang="fr-CH" sz="1400" dirty="0" err="1">
                <a:solidFill>
                  <a:schemeClr val="bg1"/>
                </a:solidFill>
              </a:rPr>
              <a:t>diversity</a:t>
            </a:r>
            <a:endParaRPr lang="fr-CH" sz="1400" dirty="0">
              <a:solidFill>
                <a:schemeClr val="bg1"/>
              </a:solidFill>
            </a:endParaRPr>
          </a:p>
          <a:p>
            <a:pPr algn="ctr"/>
            <a:r>
              <a:rPr lang="fr-CH" sz="1400" dirty="0" err="1">
                <a:solidFill>
                  <a:schemeClr val="bg1"/>
                </a:solidFill>
              </a:rPr>
              <a:t>Users</a:t>
            </a:r>
            <a:r>
              <a:rPr lang="fr-CH" sz="1400" b="1" dirty="0">
                <a:solidFill>
                  <a:schemeClr val="bg1"/>
                </a:solidFill>
              </a:rPr>
              <a:t> </a:t>
            </a:r>
            <a:r>
              <a:rPr lang="fr-CH" sz="1400" dirty="0">
                <a:solidFill>
                  <a:schemeClr val="bg1"/>
                </a:solidFill>
              </a:rPr>
              <a:t>of </a:t>
            </a:r>
            <a:r>
              <a:rPr lang="fr-CH" sz="1400" b="1" dirty="0">
                <a:solidFill>
                  <a:schemeClr val="bg1"/>
                </a:solidFill>
              </a:rPr>
              <a:t>110</a:t>
            </a:r>
            <a:r>
              <a:rPr lang="fr-CH" sz="1400" dirty="0">
                <a:solidFill>
                  <a:schemeClr val="bg1"/>
                </a:solidFill>
              </a:rPr>
              <a:t> </a:t>
            </a:r>
            <a:r>
              <a:rPr lang="fr-CH" sz="1400" b="1" dirty="0" err="1">
                <a:solidFill>
                  <a:schemeClr val="bg1"/>
                </a:solidFill>
              </a:rPr>
              <a:t>nationalities</a:t>
            </a:r>
            <a:endParaRPr lang="fr-CH" sz="1400" b="1" dirty="0">
              <a:solidFill>
                <a:schemeClr val="bg1"/>
              </a:solidFill>
            </a:endParaRPr>
          </a:p>
          <a:p>
            <a:pPr algn="ctr"/>
            <a:r>
              <a:rPr lang="en-US" sz="1400" b="1" dirty="0">
                <a:solidFill>
                  <a:schemeClr val="bg1"/>
                </a:solidFill>
                <a:effectLst>
                  <a:outerShdw sx="1000" sy="1000" algn="ctr" rotWithShape="0">
                    <a:schemeClr val="tx1"/>
                  </a:outerShdw>
                </a:effectLst>
              </a:rPr>
              <a:t>19.4</a:t>
            </a:r>
            <a:r>
              <a:rPr lang="fr-CH" sz="1400" b="1" dirty="0">
                <a:solidFill>
                  <a:schemeClr val="bg1"/>
                </a:solidFill>
              </a:rPr>
              <a:t>% </a:t>
            </a:r>
            <a:r>
              <a:rPr lang="fr-CH" sz="1400" b="1" dirty="0" err="1">
                <a:solidFill>
                  <a:schemeClr val="bg1"/>
                </a:solidFill>
              </a:rPr>
              <a:t>women</a:t>
            </a:r>
            <a:endParaRPr lang="fr-CH" sz="140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905973" y="1917679"/>
            <a:ext cx="2142382" cy="306464"/>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3"/>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3"/>
            <a:stretch>
              <a:fillRect/>
            </a:stretch>
          </p:blipFill>
          <p:spPr>
            <a:xfrm>
              <a:off x="1998205" y="1917679"/>
              <a:ext cx="1050150" cy="306464"/>
            </a:xfrm>
            <a:prstGeom prst="rect">
              <a:avLst/>
            </a:prstGeom>
          </p:spPr>
        </p:pic>
      </p:grpSp>
      <p:pic>
        <p:nvPicPr>
          <p:cNvPr id="17" name="Picture 16">
            <a:extLst>
              <a:ext uri="{FF2B5EF4-FFF2-40B4-BE49-F238E27FC236}">
                <a16:creationId xmlns:a16="http://schemas.microsoft.com/office/drawing/2014/main" id="{16780E5E-4BEA-D043-8F44-8F3D3C1EDEDD}"/>
              </a:ext>
            </a:extLst>
          </p:cNvPr>
          <p:cNvPicPr>
            <a:picLocks noChangeAspect="1"/>
          </p:cNvPicPr>
          <p:nvPr/>
        </p:nvPicPr>
        <p:blipFill>
          <a:blip r:embed="rId4"/>
          <a:stretch>
            <a:fillRect/>
          </a:stretch>
        </p:blipFill>
        <p:spPr>
          <a:xfrm>
            <a:off x="3704106" y="1739858"/>
            <a:ext cx="5613400" cy="3581400"/>
          </a:xfrm>
          <a:prstGeom prst="rect">
            <a:avLst/>
          </a:prstGeom>
        </p:spPr>
      </p:pic>
      <p:sp>
        <p:nvSpPr>
          <p:cNvPr id="3" name="Slide Number Placeholder 2">
            <a:extLst>
              <a:ext uri="{FF2B5EF4-FFF2-40B4-BE49-F238E27FC236}">
                <a16:creationId xmlns:a16="http://schemas.microsoft.com/office/drawing/2014/main" id="{FCE0B864-70BF-8349-BD16-E06AE3D54ECB}"/>
              </a:ext>
            </a:extLst>
          </p:cNvPr>
          <p:cNvSpPr>
            <a:spLocks noGrp="1"/>
          </p:cNvSpPr>
          <p:nvPr>
            <p:ph type="sldNum" sz="quarter" idx="12"/>
          </p:nvPr>
        </p:nvSpPr>
        <p:spPr/>
        <p:txBody>
          <a:bodyPr/>
          <a:lstStyle/>
          <a:p>
            <a:fld id="{490AA3F6-1618-3548-975A-DD1A2939A246}" type="slidenum">
              <a:rPr lang="fr-FR" smtClean="0"/>
              <a:t>3</a:t>
            </a:fld>
            <a:endParaRPr lang="fr-FR"/>
          </a:p>
        </p:txBody>
      </p:sp>
    </p:spTree>
    <p:extLst>
      <p:ext uri="{BB962C8B-B14F-4D97-AF65-F5344CB8AC3E}">
        <p14:creationId xmlns:p14="http://schemas.microsoft.com/office/powerpoint/2010/main" val="1482128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2060"/>
                </a:solidFill>
              </a:rPr>
              <a:t>Associate Membership </a:t>
            </a:r>
          </a:p>
        </p:txBody>
      </p:sp>
      <p:graphicFrame>
        <p:nvGraphicFramePr>
          <p:cNvPr id="8" name="Content Placeholder 3">
            <a:extLst>
              <a:ext uri="{FF2B5EF4-FFF2-40B4-BE49-F238E27FC236}">
                <a16:creationId xmlns:a16="http://schemas.microsoft.com/office/drawing/2014/main" id="{BA2E2094-1FFB-43FC-87D0-A77488DD5C19}"/>
              </a:ext>
            </a:extLst>
          </p:cNvPr>
          <p:cNvGraphicFramePr>
            <a:graphicFrameLocks noGrp="1"/>
          </p:cNvGraphicFramePr>
          <p:nvPr>
            <p:ph sz="half" idx="2"/>
            <p:extLst>
              <p:ext uri="{D42A27DB-BD31-4B8C-83A1-F6EECF244321}">
                <p14:modId xmlns:p14="http://schemas.microsoft.com/office/powerpoint/2010/main" val="1686339695"/>
              </p:ext>
            </p:extLst>
          </p:nvPr>
        </p:nvGraphicFramePr>
        <p:xfrm>
          <a:off x="6738029" y="1121129"/>
          <a:ext cx="5181600" cy="3812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F2F0E77D-ADD0-E04D-A89B-47623D81EF2D}"/>
              </a:ext>
            </a:extLst>
          </p:cNvPr>
          <p:cNvSpPr txBox="1"/>
          <p:nvPr/>
        </p:nvSpPr>
        <p:spPr>
          <a:xfrm>
            <a:off x="162046" y="4968855"/>
            <a:ext cx="6342926" cy="1200329"/>
          </a:xfrm>
          <a:prstGeom prst="rect">
            <a:avLst/>
          </a:prstGeom>
          <a:noFill/>
        </p:spPr>
        <p:txBody>
          <a:bodyPr wrap="square" rtlCol="0">
            <a:spAutoFit/>
          </a:bodyPr>
          <a:lstStyle/>
          <a:p>
            <a:pPr algn="ctr"/>
            <a:r>
              <a:rPr lang="en-CH" b="1" dirty="0">
                <a:solidFill>
                  <a:srgbClr val="C00000"/>
                </a:solidFill>
              </a:rPr>
              <a:t>Mr. Marcos Cesar Pontes</a:t>
            </a:r>
          </a:p>
          <a:p>
            <a:pPr algn="ctr"/>
            <a:r>
              <a:rPr lang="en-CH" dirty="0"/>
              <a:t>Minister of Science, Technology and Innovation of Brazil</a:t>
            </a:r>
          </a:p>
          <a:p>
            <a:pPr algn="ctr"/>
            <a:r>
              <a:rPr lang="en-CH" dirty="0"/>
              <a:t>at CERN for signing of Associate Membership Agreement on </a:t>
            </a:r>
            <a:r>
              <a:rPr lang="en-CH" b="1" dirty="0">
                <a:solidFill>
                  <a:srgbClr val="C00000"/>
                </a:solidFill>
              </a:rPr>
              <a:t>3 March 2022</a:t>
            </a:r>
          </a:p>
        </p:txBody>
      </p:sp>
      <p:sp>
        <p:nvSpPr>
          <p:cNvPr id="10" name="TextBox 9">
            <a:extLst>
              <a:ext uri="{FF2B5EF4-FFF2-40B4-BE49-F238E27FC236}">
                <a16:creationId xmlns:a16="http://schemas.microsoft.com/office/drawing/2014/main" id="{3D311562-1E99-9E44-8FB7-8B36FF180D36}"/>
              </a:ext>
            </a:extLst>
          </p:cNvPr>
          <p:cNvSpPr txBox="1"/>
          <p:nvPr/>
        </p:nvSpPr>
        <p:spPr>
          <a:xfrm>
            <a:off x="979791" y="1427480"/>
            <a:ext cx="184731" cy="369332"/>
          </a:xfrm>
          <a:prstGeom prst="rect">
            <a:avLst/>
          </a:prstGeom>
          <a:noFill/>
        </p:spPr>
        <p:txBody>
          <a:bodyPr wrap="none" rtlCol="0">
            <a:spAutoFit/>
          </a:bodyPr>
          <a:lstStyle/>
          <a:p>
            <a:endParaRPr lang="en-CH" dirty="0"/>
          </a:p>
        </p:txBody>
      </p:sp>
      <p:pic>
        <p:nvPicPr>
          <p:cNvPr id="12" name="Content Placeholder 11">
            <a:extLst>
              <a:ext uri="{FF2B5EF4-FFF2-40B4-BE49-F238E27FC236}">
                <a16:creationId xmlns:a16="http://schemas.microsoft.com/office/drawing/2014/main" id="{BE05C193-F71F-814E-B4E0-6214667BBB44}"/>
              </a:ext>
            </a:extLst>
          </p:cNvPr>
          <p:cNvPicPr>
            <a:picLocks noGrp="1" noChangeAspect="1"/>
          </p:cNvPicPr>
          <p:nvPr>
            <p:ph sz="half" idx="1"/>
          </p:nvPr>
        </p:nvPicPr>
        <p:blipFill>
          <a:blip r:embed="rId7"/>
          <a:stretch>
            <a:fillRect/>
          </a:stretch>
        </p:blipFill>
        <p:spPr>
          <a:xfrm>
            <a:off x="914400" y="1427480"/>
            <a:ext cx="5181600" cy="3505676"/>
          </a:xfrm>
          <a:prstGeom prst="rect">
            <a:avLst/>
          </a:prstGeom>
        </p:spPr>
      </p:pic>
      <p:sp>
        <p:nvSpPr>
          <p:cNvPr id="3" name="TextBox 2">
            <a:extLst>
              <a:ext uri="{FF2B5EF4-FFF2-40B4-BE49-F238E27FC236}">
                <a16:creationId xmlns:a16="http://schemas.microsoft.com/office/drawing/2014/main" id="{D7C32443-3504-6445-8EA6-9B466ED4C99E}"/>
              </a:ext>
            </a:extLst>
          </p:cNvPr>
          <p:cNvSpPr txBox="1"/>
          <p:nvPr/>
        </p:nvSpPr>
        <p:spPr>
          <a:xfrm>
            <a:off x="6876925" y="4977577"/>
            <a:ext cx="4814138" cy="923330"/>
          </a:xfrm>
          <a:prstGeom prst="rect">
            <a:avLst/>
          </a:prstGeom>
          <a:noFill/>
        </p:spPr>
        <p:txBody>
          <a:bodyPr wrap="none" rtlCol="0">
            <a:spAutoFit/>
          </a:bodyPr>
          <a:lstStyle/>
          <a:p>
            <a:r>
              <a:rPr lang="en-GB" sz="1800" b="1" dirty="0">
                <a:solidFill>
                  <a:srgbClr val="C00000"/>
                </a:solidFill>
              </a:rPr>
              <a:t>Egypt</a:t>
            </a:r>
            <a:r>
              <a:rPr lang="en-GB" sz="1800" dirty="0">
                <a:solidFill>
                  <a:srgbClr val="000000"/>
                </a:solidFill>
              </a:rPr>
              <a:t> and </a:t>
            </a:r>
            <a:r>
              <a:rPr lang="en-GB" sz="1800" b="1" dirty="0">
                <a:solidFill>
                  <a:srgbClr val="C00000"/>
                </a:solidFill>
              </a:rPr>
              <a:t>Morocco</a:t>
            </a:r>
            <a:r>
              <a:rPr lang="en-GB" sz="1800" dirty="0">
                <a:solidFill>
                  <a:srgbClr val="000000"/>
                </a:solidFill>
              </a:rPr>
              <a:t> have expressed interest</a:t>
            </a:r>
            <a:br>
              <a:rPr lang="en-GB" sz="1800" dirty="0">
                <a:solidFill>
                  <a:srgbClr val="000000"/>
                </a:solidFill>
              </a:rPr>
            </a:br>
            <a:r>
              <a:rPr lang="en-GB" sz="1800" dirty="0">
                <a:solidFill>
                  <a:srgbClr val="000000"/>
                </a:solidFill>
              </a:rPr>
              <a:t>in CERN Associate Membership</a:t>
            </a:r>
            <a:r>
              <a:rPr lang="en-GB" sz="1800" b="1" dirty="0">
                <a:solidFill>
                  <a:srgbClr val="000000"/>
                </a:solidFill>
              </a:rPr>
              <a:t>.</a:t>
            </a:r>
            <a:endParaRPr lang="en-GB" sz="1800" dirty="0">
              <a:solidFill>
                <a:srgbClr val="000000"/>
              </a:solidFill>
            </a:endParaRPr>
          </a:p>
          <a:p>
            <a:endParaRPr lang="en-CH" dirty="0"/>
          </a:p>
        </p:txBody>
      </p:sp>
    </p:spTree>
    <p:extLst>
      <p:ext uri="{BB962C8B-B14F-4D97-AF65-F5344CB8AC3E}">
        <p14:creationId xmlns:p14="http://schemas.microsoft.com/office/powerpoint/2010/main" val="4131755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94485-1AA7-2142-83AE-B27882FC4EF9}"/>
              </a:ext>
            </a:extLst>
          </p:cNvPr>
          <p:cNvSpPr>
            <a:spLocks noGrp="1"/>
          </p:cNvSpPr>
          <p:nvPr>
            <p:ph type="title"/>
          </p:nvPr>
        </p:nvSpPr>
        <p:spPr>
          <a:xfrm>
            <a:off x="481013" y="3752849"/>
            <a:ext cx="3290887" cy="2452687"/>
          </a:xfrm>
        </p:spPr>
        <p:txBody>
          <a:bodyPr anchor="ctr">
            <a:normAutofit/>
          </a:bodyPr>
          <a:lstStyle/>
          <a:p>
            <a:r>
              <a:rPr lang="en-CH" sz="1700" b="1" dirty="0">
                <a:solidFill>
                  <a:srgbClr val="FF0000"/>
                </a:solidFill>
              </a:rPr>
              <a:t>International Cooperation Agreement with Honduras</a:t>
            </a:r>
            <a:br>
              <a:rPr lang="en-CH" sz="1700" b="1" dirty="0">
                <a:solidFill>
                  <a:srgbClr val="FF0000"/>
                </a:solidFill>
              </a:rPr>
            </a:br>
            <a:br>
              <a:rPr lang="en-CH" sz="1700" b="1" dirty="0">
                <a:solidFill>
                  <a:srgbClr val="FF0000"/>
                </a:solidFill>
              </a:rPr>
            </a:br>
            <a:r>
              <a:rPr lang="en-CH" sz="1700" b="1" dirty="0">
                <a:solidFill>
                  <a:srgbClr val="FF0000"/>
                </a:solidFill>
              </a:rPr>
              <a:t>15 December 2021</a:t>
            </a:r>
          </a:p>
        </p:txBody>
      </p:sp>
      <p:pic>
        <p:nvPicPr>
          <p:cNvPr id="1026" name="Picture 2" descr="A person and person at a podium&#10;&#10;Description automatically generated with low confidence">
            <a:extLst>
              <a:ext uri="{FF2B5EF4-FFF2-40B4-BE49-F238E27FC236}">
                <a16:creationId xmlns:a16="http://schemas.microsoft.com/office/drawing/2014/main" id="{87A5620F-C264-EC4E-9A23-A7E655B89A0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698" b="13196"/>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1030" name="Content Placeholder 1029">
            <a:extLst>
              <a:ext uri="{FF2B5EF4-FFF2-40B4-BE49-F238E27FC236}">
                <a16:creationId xmlns:a16="http://schemas.microsoft.com/office/drawing/2014/main" id="{DC72E22C-257B-7E1B-3DB1-2FC580978FAD}"/>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Her Excellency </a:t>
            </a:r>
            <a:r>
              <a:rPr lang="en-US" sz="1800" dirty="0" err="1"/>
              <a:t>Ms</a:t>
            </a:r>
            <a:r>
              <a:rPr lang="en-US" sz="1800" dirty="0"/>
              <a:t> Karen </a:t>
            </a:r>
            <a:r>
              <a:rPr lang="en-US" sz="1800" dirty="0" err="1"/>
              <a:t>Najarro</a:t>
            </a:r>
            <a:r>
              <a:rPr lang="en-US" sz="1800" dirty="0"/>
              <a:t>, Vice Minister for International Cooperation and Promotion and Professor </a:t>
            </a:r>
            <a:r>
              <a:rPr lang="en-US" sz="1800" dirty="0" err="1"/>
              <a:t>Manlio</a:t>
            </a:r>
            <a:r>
              <a:rPr lang="en-US" sz="1800" dirty="0"/>
              <a:t> </a:t>
            </a:r>
            <a:r>
              <a:rPr lang="en-US" sz="1800" dirty="0" err="1"/>
              <a:t>Dionicio</a:t>
            </a:r>
            <a:r>
              <a:rPr lang="en-US" sz="1800" dirty="0"/>
              <a:t> Martinez Cantor, Executive Director Honduran Institute of Science, Technology and Innovation (IHCIETI) on the occasion of the remote signature of the International Cooperation Agreement between CERN and IHCIETI.</a:t>
            </a:r>
          </a:p>
        </p:txBody>
      </p:sp>
    </p:spTree>
    <p:extLst>
      <p:ext uri="{BB962C8B-B14F-4D97-AF65-F5344CB8AC3E}">
        <p14:creationId xmlns:p14="http://schemas.microsoft.com/office/powerpoint/2010/main" val="1903413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9" y="465591"/>
            <a:ext cx="4892000" cy="1116849"/>
          </a:xfrm>
        </p:spPr>
        <p:txBody>
          <a:bodyPr>
            <a:normAutofit/>
          </a:bodyPr>
          <a:lstStyle/>
          <a:p>
            <a:pPr algn="l"/>
            <a:r>
              <a:rPr lang="en-US" sz="4000" dirty="0"/>
              <a:t>Scientific Priorities </a:t>
            </a:r>
            <a:br>
              <a:rPr lang="en-US" sz="4000" dirty="0"/>
            </a:br>
            <a:r>
              <a:rPr lang="en-US" sz="4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603999" y="1767565"/>
            <a:ext cx="5183424" cy="4409398"/>
          </a:xfrm>
        </p:spPr>
        <p:txBody>
          <a:bodyPr>
            <a:normAutofit fontScale="92500" lnSpcReduction="20000"/>
          </a:bodyPr>
          <a:lstStyle/>
          <a:p>
            <a:pPr>
              <a:lnSpc>
                <a:spcPct val="120000"/>
              </a:lnSpc>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FF0000"/>
                </a:solidFill>
              </a:rPr>
              <a:t>2020 Update of the European Strategy </a:t>
            </a:r>
            <a:br>
              <a:rPr lang="en-US" sz="2100" b="1" dirty="0">
                <a:solidFill>
                  <a:srgbClr val="FF0000"/>
                </a:solidFill>
              </a:rPr>
            </a:br>
            <a:r>
              <a:rPr lang="en-US" sz="2100" b="1" dirty="0">
                <a:solidFill>
                  <a:srgbClr val="FF0000"/>
                </a:solidFill>
              </a:rPr>
              <a:t>for Particle Physics</a:t>
            </a:r>
            <a:r>
              <a:rPr lang="en-US" sz="2100" dirty="0">
                <a:solidFill>
                  <a:srgbClr val="FF0000"/>
                </a:solidFill>
              </a:rPr>
              <a:t>:</a:t>
            </a:r>
          </a:p>
          <a:p>
            <a:pPr>
              <a:lnSpc>
                <a:spcPct val="110000"/>
              </a:lnSpc>
            </a:pPr>
            <a:endParaRPr lang="en-US" sz="2100" dirty="0">
              <a:solidFill>
                <a:srgbClr val="2F2F2F"/>
              </a:solidFill>
            </a:endParaRPr>
          </a:p>
          <a:p>
            <a:pPr defTabSz="288000">
              <a:lnSpc>
                <a:spcPct val="110000"/>
              </a:lnSpc>
            </a:pPr>
            <a:r>
              <a:rPr lang="en-US" dirty="0"/>
              <a:t>•	</a:t>
            </a:r>
            <a:r>
              <a:rPr lang="en-US" sz="1900" dirty="0"/>
              <a:t>Fully exploit the </a:t>
            </a:r>
            <a:r>
              <a:rPr lang="en-US" sz="1900" dirty="0">
                <a:solidFill>
                  <a:srgbClr val="FF0000"/>
                </a:solidFill>
              </a:rPr>
              <a:t>HL-LHC.</a:t>
            </a:r>
            <a:endParaRPr lang="en-US" sz="1900" dirty="0"/>
          </a:p>
          <a:p>
            <a:pPr defTabSz="288000">
              <a:lnSpc>
                <a:spcPct val="110000"/>
              </a:lnSpc>
            </a:pPr>
            <a:r>
              <a:rPr lang="en-US" sz="1900" dirty="0"/>
              <a:t>• 	Build a </a:t>
            </a:r>
            <a:r>
              <a:rPr lang="en-US" sz="1900" dirty="0">
                <a:solidFill>
                  <a:srgbClr val="FF0000"/>
                </a:solidFill>
              </a:rPr>
              <a:t>Higgs factory </a:t>
            </a:r>
            <a:r>
              <a:rPr lang="en-US" sz="1900" dirty="0"/>
              <a:t>to further understand 	this unique particle.</a:t>
            </a:r>
          </a:p>
          <a:p>
            <a:pPr defTabSz="288000">
              <a:lnSpc>
                <a:spcPct val="110000"/>
              </a:lnSpc>
            </a:pPr>
            <a:r>
              <a:rPr lang="en-US" sz="1900" dirty="0"/>
              <a:t>•	Investigate the technical and financial feasibility 	of a future </a:t>
            </a:r>
            <a:r>
              <a:rPr lang="en-US" sz="1900" dirty="0">
                <a:solidFill>
                  <a:srgbClr val="FF0000"/>
                </a:solidFill>
              </a:rPr>
              <a:t>energy-frontier 100 km collider at 	CERN.</a:t>
            </a:r>
          </a:p>
          <a:p>
            <a:pPr defTabSz="288000">
              <a:lnSpc>
                <a:spcPct val="110000"/>
              </a:lnSpc>
            </a:pPr>
            <a:r>
              <a:rPr lang="en-US" sz="1900" dirty="0"/>
              <a:t>•	Ramp up relevant </a:t>
            </a:r>
            <a:r>
              <a:rPr lang="en-US" sz="1900" dirty="0">
                <a:solidFill>
                  <a:srgbClr val="FF0000"/>
                </a:solidFill>
              </a:rPr>
              <a:t>R&amp;D.</a:t>
            </a:r>
            <a:r>
              <a:rPr lang="en-US" sz="1900" dirty="0"/>
              <a:t> </a:t>
            </a:r>
          </a:p>
          <a:p>
            <a:pPr defTabSz="288000">
              <a:lnSpc>
                <a:spcPct val="110000"/>
              </a:lnSpc>
            </a:pPr>
            <a:r>
              <a:rPr lang="en-US" sz="1900" dirty="0"/>
              <a:t>•	Continue supporting other </a:t>
            </a:r>
            <a:r>
              <a:rPr lang="en-US" sz="1900" dirty="0">
                <a:solidFill>
                  <a:srgbClr val="FF0000"/>
                </a:solidFill>
              </a:rPr>
              <a:t>projects around </a:t>
            </a:r>
            <a:br>
              <a:rPr lang="en-US" sz="1900" dirty="0">
                <a:solidFill>
                  <a:srgbClr val="FF0000"/>
                </a:solidFill>
              </a:rPr>
            </a:br>
            <a:r>
              <a:rPr lang="en-US" sz="1900" dirty="0">
                <a:solidFill>
                  <a:srgbClr val="FF0000"/>
                </a:solidFill>
              </a:rPr>
              <a:t>	the world.</a:t>
            </a:r>
          </a:p>
        </p:txBody>
      </p:sp>
      <p:sp>
        <p:nvSpPr>
          <p:cNvPr id="3" name="Footer Placeholder 2">
            <a:extLst>
              <a:ext uri="{FF2B5EF4-FFF2-40B4-BE49-F238E27FC236}">
                <a16:creationId xmlns:a16="http://schemas.microsoft.com/office/drawing/2014/main" id="{730E8127-B4FA-B148-8881-C5638046FDB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1" u="none" strike="noStrike" kern="1200" cap="none" spc="0" normalizeH="0" baseline="0" noProof="0">
                <a:ln>
                  <a:noFill/>
                </a:ln>
                <a:solidFill>
                  <a:srgbClr val="0033A0"/>
                </a:solidFill>
                <a:effectLst/>
                <a:uLnTx/>
                <a:uFillTx/>
                <a:latin typeface="Arial" panose="020B0604020202020204"/>
                <a:ea typeface="+mn-ea"/>
                <a:cs typeface="+mn-cs"/>
              </a:rPr>
              <a:t>Presentation Republic of Slovenia</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8" y="2316162"/>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672" y="22141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1082750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7353" y="1585194"/>
            <a:ext cx="5569168" cy="4955203"/>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US" sz="2400" b="1" i="0" u="none" strike="noStrike" kern="0" cap="none" spc="0" normalizeH="0" baseline="0" noProof="0" dirty="0">
                <a:ln>
                  <a:noFill/>
                </a:ln>
                <a:solidFill>
                  <a:srgbClr val="0C377B"/>
                </a:solidFill>
                <a:effectLst/>
                <a:uLnTx/>
                <a:uFillTx/>
                <a:latin typeface="Arial"/>
                <a:ea typeface="+mn-ea"/>
                <a:cs typeface="Calibri" pitchFamily="34" charset="0"/>
              </a:rPr>
              <a:t>International FCC collaboration (CERN as host lab) to study: </a:t>
            </a: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p</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roton</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-proton</a:t>
            </a:r>
            <a:r>
              <a:rPr lang="en-US" sz="2400" b="1" kern="0" dirty="0">
                <a:solidFill>
                  <a:srgbClr val="FF0000"/>
                </a:solidFill>
                <a:latin typeface="Arial"/>
                <a:cs typeface="Calibri" pitchFamily="34" charset="0"/>
              </a:rPr>
              <a:t> </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collider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hh</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endParaRPr lang="en-US" sz="2400" kern="0" dirty="0">
              <a:solidFill>
                <a:srgbClr val="0C377B"/>
              </a:solidFill>
              <a:latin typeface="Arial"/>
              <a:cs typeface="Calibri" pitchFamily="34" charset="0"/>
              <a:sym typeface="Wingdings" panose="05000000000000000000" pitchFamily="2" charset="2"/>
            </a:endParaRPr>
          </a:p>
          <a:p>
            <a:pPr marL="800100" lvl="1" indent="-342900">
              <a:spcBef>
                <a:spcPts val="1200"/>
              </a:spcBef>
              <a:buFont typeface="Arial" panose="020B0604020202020204" pitchFamily="34" charset="0"/>
              <a:buChar char="•"/>
              <a:defRPr/>
            </a:pP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defines infrastructure requirements </a:t>
            </a: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L="800100" marR="0" lvl="1"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C377B"/>
                </a:solidFill>
                <a:effectLst/>
                <a:uLnTx/>
                <a:uFillTx/>
                <a:latin typeface="Arial"/>
                <a:ea typeface="+mn-ea"/>
                <a:cs typeface="Calibri" pitchFamily="34" charset="0"/>
              </a:rPr>
              <a:t>80-100 km infrastructure </a:t>
            </a:r>
            <a:r>
              <a:rPr kumimoji="0" lang="en-US" sz="2000" b="0" i="0" u="none" strike="noStrike" kern="0" cap="none" spc="0" normalizeH="0" baseline="0" noProof="0" dirty="0">
                <a:ln>
                  <a:noFill/>
                </a:ln>
                <a:solidFill>
                  <a:srgbClr val="0C377B"/>
                </a:solidFill>
                <a:effectLst/>
                <a:uLnTx/>
                <a:uFillTx/>
                <a:latin typeface="Arial"/>
                <a:ea typeface="+mn-ea"/>
                <a:cs typeface="Calibri" pitchFamily="34" charset="0"/>
              </a:rPr>
              <a:t>in Geneva area</a:t>
            </a: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R="0" lvl="0" algn="l" defTabSz="914400" rtl="0" eaLnBrk="1" fontAlgn="auto" latinLnBrk="0" hangingPunct="1">
              <a:lnSpc>
                <a:spcPct val="100000"/>
              </a:lnSpc>
              <a:spcBef>
                <a:spcPts val="1200"/>
              </a:spcBef>
              <a:spcAft>
                <a:spcPts val="0"/>
              </a:spcAft>
              <a:buClrTx/>
              <a:buSzTx/>
              <a:tabLst/>
              <a:defRPr/>
            </a:pP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electron-positron </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collider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ee</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as first step</a:t>
            </a: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p</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roton</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-electron</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FCC-he</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option</a:t>
            </a:r>
            <a:endParaRPr kumimoji="0" lang="en-US" sz="2400" b="1" i="0" u="none" strike="noStrike" kern="0" cap="none" spc="0" normalizeH="0" baseline="0" noProof="0" dirty="0">
              <a:ln>
                <a:noFill/>
              </a:ln>
              <a:solidFill>
                <a:srgbClr val="0C377B"/>
              </a:solidFill>
              <a:effectLst/>
              <a:uLnTx/>
              <a:uFillTx/>
              <a:latin typeface="Arial"/>
              <a:ea typeface="+mn-ea"/>
              <a:cs typeface="Calibri" pitchFamily="34" charset="0"/>
            </a:endParaRPr>
          </a:p>
        </p:txBody>
      </p:sp>
      <p:sp>
        <p:nvSpPr>
          <p:cNvPr id="12" name="TextBox 11"/>
          <p:cNvSpPr txBox="1"/>
          <p:nvPr/>
        </p:nvSpPr>
        <p:spPr>
          <a:xfrm>
            <a:off x="1050717" y="4625578"/>
            <a:ext cx="3833552" cy="400110"/>
          </a:xfrm>
          <a:prstGeom prst="rect">
            <a:avLst/>
          </a:prstGeom>
          <a:solidFill>
            <a:srgbClr val="FFFFFF"/>
          </a:solidFill>
          <a:ln w="19050" cap="flat" cmpd="sng" algn="ctr">
            <a:noFill/>
            <a:prstDash val="solid"/>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0" cap="none" spc="0" normalizeH="0" baseline="0" noProof="0" dirty="0">
                <a:ln>
                  <a:noFill/>
                </a:ln>
                <a:solidFill>
                  <a:srgbClr val="000000"/>
                </a:solidFill>
                <a:effectLst/>
                <a:uLnTx/>
                <a:uFillTx/>
                <a:latin typeface="Arial"/>
                <a:ea typeface="+mn-ea"/>
                <a:cs typeface="+mn-cs"/>
              </a:rPr>
              <a:t>~16 T </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100 </a:t>
            </a:r>
            <a:r>
              <a:rPr kumimoji="0" lang="fr-CH" sz="2000" b="0" i="0" u="none" strike="noStrike" kern="0" cap="none" spc="0" normalizeH="0" baseline="0" noProof="0" dirty="0" err="1">
                <a:ln>
                  <a:noFill/>
                </a:ln>
                <a:solidFill>
                  <a:srgbClr val="000000"/>
                </a:solidFill>
                <a:effectLst/>
                <a:uLnTx/>
                <a:uFillTx/>
                <a:latin typeface="Arial"/>
                <a:ea typeface="+mn-ea"/>
                <a:cs typeface="+mn-cs"/>
                <a:sym typeface="Symbol"/>
              </a:rPr>
              <a:t>TeV</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a:t>
            </a:r>
            <a:r>
              <a:rPr kumimoji="0" lang="fr-CH" sz="2000" b="0" i="1" u="none" strike="noStrike" kern="0" cap="none" spc="0" normalizeH="0" baseline="0" noProof="0" dirty="0">
                <a:ln>
                  <a:noFill/>
                </a:ln>
                <a:solidFill>
                  <a:srgbClr val="000000"/>
                </a:solidFill>
                <a:effectLst/>
                <a:uLnTx/>
                <a:uFillTx/>
                <a:latin typeface="Arial"/>
                <a:ea typeface="+mn-ea"/>
                <a:cs typeface="+mn-cs"/>
                <a:sym typeface="Symbol"/>
              </a:rPr>
              <a:t>pp</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in 100 km</a:t>
            </a:r>
          </a:p>
        </p:txBody>
      </p:sp>
      <p:sp>
        <p:nvSpPr>
          <p:cNvPr id="7" name="Title 1">
            <a:extLst>
              <a:ext uri="{FF2B5EF4-FFF2-40B4-BE49-F238E27FC236}">
                <a16:creationId xmlns:a16="http://schemas.microsoft.com/office/drawing/2014/main" id="{0FB489E7-0171-AE4A-8402-D234ECDFAD8A}"/>
              </a:ext>
            </a:extLst>
          </p:cNvPr>
          <p:cNvSpPr txBox="1">
            <a:spLocks/>
          </p:cNvSpPr>
          <p:nvPr/>
        </p:nvSpPr>
        <p:spPr>
          <a:xfrm>
            <a:off x="1291242" y="-6127"/>
            <a:ext cx="10387613"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Future Circular Collider Study</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Phase-1 started in 2014 Leading to CDR</a:t>
            </a:r>
            <a:r>
              <a:rPr kumimoji="0" lang="en-US" sz="3600" b="1" i="0" u="none" strike="noStrike" kern="0" cap="none" spc="0" normalizeH="0" baseline="0" noProof="0" dirty="0">
                <a:ln>
                  <a:noFill/>
                </a:ln>
                <a:solidFill>
                  <a:srgbClr val="FFFF00"/>
                </a:solidFill>
                <a:effectLst/>
                <a:uLnTx/>
                <a:uFillTx/>
                <a:latin typeface="Arial"/>
                <a:ea typeface="+mj-ea"/>
                <a:cs typeface="+mj-cs"/>
              </a:rPr>
              <a:t> </a:t>
            </a:r>
          </a:p>
        </p:txBody>
      </p:sp>
      <p:pic>
        <p:nvPicPr>
          <p:cNvPr id="8" name="Picture 7">
            <a:extLst>
              <a:ext uri="{FF2B5EF4-FFF2-40B4-BE49-F238E27FC236}">
                <a16:creationId xmlns:a16="http://schemas.microsoft.com/office/drawing/2014/main" id="{DB42CA48-F666-C045-A6DA-B38A104B006A}"/>
              </a:ext>
            </a:extLst>
          </p:cNvPr>
          <p:cNvPicPr>
            <a:picLocks noChangeAspect="1"/>
          </p:cNvPicPr>
          <p:nvPr/>
        </p:nvPicPr>
        <p:blipFill>
          <a:blip r:embed="rId3"/>
          <a:stretch>
            <a:fillRect/>
          </a:stretch>
        </p:blipFill>
        <p:spPr>
          <a:xfrm>
            <a:off x="87353" y="57873"/>
            <a:ext cx="1203889" cy="538324"/>
          </a:xfrm>
          <a:prstGeom prst="rect">
            <a:avLst/>
          </a:prstGeom>
        </p:spPr>
      </p:pic>
      <p:pic>
        <p:nvPicPr>
          <p:cNvPr id="9" name="Picture 8">
            <a:extLst>
              <a:ext uri="{FF2B5EF4-FFF2-40B4-BE49-F238E27FC236}">
                <a16:creationId xmlns:a16="http://schemas.microsoft.com/office/drawing/2014/main" id="{7AFC4DA6-9D0C-4749-83A2-C6AD73A6EECF}"/>
              </a:ext>
            </a:extLst>
          </p:cNvPr>
          <p:cNvPicPr>
            <a:picLocks noChangeAspect="1"/>
          </p:cNvPicPr>
          <p:nvPr/>
        </p:nvPicPr>
        <p:blipFill>
          <a:blip r:embed="rId4"/>
          <a:stretch>
            <a:fillRect/>
          </a:stretch>
        </p:blipFill>
        <p:spPr>
          <a:xfrm>
            <a:off x="11678856" y="1"/>
            <a:ext cx="513144" cy="631562"/>
          </a:xfrm>
          <a:prstGeom prst="rect">
            <a:avLst/>
          </a:prstGeom>
        </p:spPr>
      </p:pic>
      <p:pic>
        <p:nvPicPr>
          <p:cNvPr id="2" name="Picture 1">
            <a:extLst>
              <a:ext uri="{FF2B5EF4-FFF2-40B4-BE49-F238E27FC236}">
                <a16:creationId xmlns:a16="http://schemas.microsoft.com/office/drawing/2014/main" id="{65345CB9-E2EA-1845-B3E2-BF8B94A0CC5C}"/>
              </a:ext>
            </a:extLst>
          </p:cNvPr>
          <p:cNvPicPr>
            <a:picLocks noChangeAspect="1"/>
          </p:cNvPicPr>
          <p:nvPr/>
        </p:nvPicPr>
        <p:blipFill>
          <a:blip r:embed="rId5"/>
          <a:stretch>
            <a:fillRect/>
          </a:stretch>
        </p:blipFill>
        <p:spPr>
          <a:xfrm>
            <a:off x="5656521" y="2233940"/>
            <a:ext cx="6278907" cy="3295932"/>
          </a:xfrm>
          <a:prstGeom prst="rect">
            <a:avLst/>
          </a:prstGeom>
        </p:spPr>
      </p:pic>
    </p:spTree>
    <p:extLst>
      <p:ext uri="{BB962C8B-B14F-4D97-AF65-F5344CB8AC3E}">
        <p14:creationId xmlns:p14="http://schemas.microsoft.com/office/powerpoint/2010/main" val="8935641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134" y="1327615"/>
            <a:ext cx="7717366" cy="4425485"/>
          </a:xfrm>
        </p:spPr>
        <p:txBody>
          <a:bodyPr>
            <a:noAutofit/>
          </a:bodyPr>
          <a:lstStyle/>
          <a:p>
            <a:r>
              <a:rPr lang="en-GB" altLang="en-GB" sz="2700" dirty="0">
                <a:solidFill>
                  <a:srgbClr val="FF0000"/>
                </a:solidFill>
                <a:latin typeface="Calibri" panose="020F0502020204030204" pitchFamily="34" charset="0"/>
                <a:cs typeface="Calibri" panose="020F0502020204030204" pitchFamily="34" charset="0"/>
              </a:rPr>
              <a:t>FCC Feasibility Study (FS) </a:t>
            </a:r>
            <a:r>
              <a:rPr lang="en-GB" altLang="en-GB" sz="2700" dirty="0">
                <a:solidFill>
                  <a:schemeClr val="tx1"/>
                </a:solidFill>
                <a:latin typeface="Calibri" panose="020F0502020204030204" pitchFamily="34" charset="0"/>
                <a:cs typeface="Calibri" panose="020F0502020204030204" pitchFamily="34" charset="0"/>
              </a:rPr>
              <a:t>will address a recommendation of the 2020 update of the European Strategy for Particle Physics (ESPP):</a:t>
            </a:r>
            <a:endParaRPr lang="en-GB" sz="27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endParaRPr lang="en-GB" sz="22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“Europe, together with its international partners, should investigate the </a:t>
            </a:r>
            <a:r>
              <a:rPr lang="en-GB" sz="2200" dirty="0">
                <a:solidFill>
                  <a:srgbClr val="FF0000"/>
                </a:solidFill>
                <a:latin typeface="Calibri" panose="020F0502020204030204" pitchFamily="34" charset="0"/>
                <a:cs typeface="Calibri" panose="020F0502020204030204" pitchFamily="34" charset="0"/>
              </a:rPr>
              <a:t>technical and financial feasibility </a:t>
            </a:r>
            <a:r>
              <a:rPr lang="en-GB" sz="2200" dirty="0">
                <a:solidFill>
                  <a:schemeClr val="accent1"/>
                </a:solidFill>
                <a:latin typeface="Calibri" panose="020F0502020204030204" pitchFamily="34" charset="0"/>
                <a:cs typeface="Calibri" panose="020F0502020204030204" pitchFamily="34" charset="0"/>
              </a:rPr>
              <a:t>of a future hadron collider at CERN with a centre-of-mass energy of at least 100 </a:t>
            </a:r>
            <a:r>
              <a:rPr lang="en-GB" sz="2200" dirty="0" err="1">
                <a:solidFill>
                  <a:schemeClr val="accent1"/>
                </a:solidFill>
                <a:latin typeface="Calibri" panose="020F0502020204030204" pitchFamily="34" charset="0"/>
                <a:cs typeface="Calibri" panose="020F0502020204030204" pitchFamily="34" charset="0"/>
              </a:rPr>
              <a:t>TeV</a:t>
            </a:r>
            <a:r>
              <a:rPr lang="en-GB" sz="2200" dirty="0">
                <a:solidFill>
                  <a:schemeClr val="accent1"/>
                </a:solidFill>
                <a:latin typeface="Calibri" panose="020F0502020204030204" pitchFamily="34" charset="0"/>
                <a:cs typeface="Calibri" panose="020F0502020204030204" pitchFamily="34" charset="0"/>
              </a:rPr>
              <a:t> and with an electron-positron Higgs and electroweak factory as a possible first stage. </a:t>
            </a: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Such a feasibility study of the colliders and related infrastructure should be established as a </a:t>
            </a:r>
            <a:r>
              <a:rPr lang="en-GB" sz="2200" dirty="0">
                <a:solidFill>
                  <a:srgbClr val="FF0000"/>
                </a:solidFill>
                <a:latin typeface="Calibri" panose="020F0502020204030204" pitchFamily="34" charset="0"/>
                <a:cs typeface="Calibri" panose="020F0502020204030204" pitchFamily="34" charset="0"/>
              </a:rPr>
              <a:t>global endeavour </a:t>
            </a:r>
            <a:r>
              <a:rPr lang="en-GB" sz="2200" dirty="0">
                <a:solidFill>
                  <a:schemeClr val="accent1"/>
                </a:solidFill>
                <a:latin typeface="Calibri" panose="020F0502020204030204" pitchFamily="34" charset="0"/>
                <a:cs typeface="Calibri" panose="020F0502020204030204" pitchFamily="34" charset="0"/>
              </a:rPr>
              <a:t>and be completed on the timescale of the next Strategy update.”</a:t>
            </a:r>
          </a:p>
          <a:p>
            <a:pPr marL="285750" indent="-285750">
              <a:spcBef>
                <a:spcPts val="600"/>
              </a:spcBef>
              <a:buFont typeface="Arial" panose="020B0604020202020204" pitchFamily="34" charset="0"/>
              <a:buChar char="•"/>
            </a:pPr>
            <a:endParaRPr lang="en-GB" sz="2200" dirty="0">
              <a:solidFill>
                <a:schemeClr val="accent1"/>
              </a:solidFill>
            </a:endParaRPr>
          </a:p>
        </p:txBody>
      </p:sp>
      <p:sp>
        <p:nvSpPr>
          <p:cNvPr id="6" name="Slide Number Placeholder 5"/>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defPPr>
              <a:defRPr lang="de-DE"/>
            </a:defPPr>
            <a:lvl1pPr marL="0" algn="r" defTabSz="1828606" rtl="0" eaLnBrk="1" latinLnBrk="0" hangingPunct="1">
              <a:defRPr sz="32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pPr marL="0" marR="0" lvl="0" indent="0" algn="r" defTabSz="1828606" rtl="0" eaLnBrk="1" fontAlgn="auto" latinLnBrk="0" hangingPunct="1">
              <a:lnSpc>
                <a:spcPct val="100000"/>
              </a:lnSpc>
              <a:spcBef>
                <a:spcPts val="0"/>
              </a:spcBef>
              <a:spcAft>
                <a:spcPts val="0"/>
              </a:spcAft>
              <a:buClrTx/>
              <a:buSzTx/>
              <a:buFontTx/>
              <a:buNone/>
              <a:tabLst/>
              <a:defRPr/>
            </a:pPr>
            <a:fld id="{17918391-D411-FE40-AAD7-861AE5233E0E}" type="slidenum">
              <a:rPr kumimoji="0" lang="en-US" sz="3200" b="0" i="0" u="none" strike="noStrike" kern="1200" cap="none" spc="0" normalizeH="0" baseline="0" noProof="0" smtClean="0">
                <a:ln>
                  <a:noFill/>
                </a:ln>
                <a:solidFill>
                  <a:srgbClr val="0033A0">
                    <a:tint val="75000"/>
                  </a:srgbClr>
                </a:solidFill>
                <a:effectLst/>
                <a:uLnTx/>
                <a:uFillTx/>
                <a:latin typeface="Arial" panose="020B0604020202020204"/>
                <a:ea typeface="+mn-ea"/>
                <a:cs typeface="+mn-cs"/>
              </a:rPr>
              <a:pPr marL="0" marR="0" lvl="0" indent="0" algn="r" defTabSz="1828606" rtl="0" eaLnBrk="1" fontAlgn="auto" latinLnBrk="0" hangingPunct="1">
                <a:lnSpc>
                  <a:spcPct val="100000"/>
                </a:lnSpc>
                <a:spcBef>
                  <a:spcPts val="0"/>
                </a:spcBef>
                <a:spcAft>
                  <a:spcPts val="0"/>
                </a:spcAft>
                <a:buClrTx/>
                <a:buSzTx/>
                <a:buFontTx/>
                <a:buNone/>
                <a:tabLst/>
                <a:defRPr/>
              </a:pPr>
              <a:t>8</a:t>
            </a:fld>
            <a:endParaRPr kumimoji="0" lang="en-US" sz="3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pic>
        <p:nvPicPr>
          <p:cNvPr id="4" name="Picture 3"/>
          <p:cNvPicPr>
            <a:picLocks noChangeAspect="1"/>
          </p:cNvPicPr>
          <p:nvPr/>
        </p:nvPicPr>
        <p:blipFill>
          <a:blip r:embed="rId2"/>
          <a:stretch>
            <a:fillRect/>
          </a:stretch>
        </p:blipFill>
        <p:spPr>
          <a:xfrm>
            <a:off x="8382000" y="1028700"/>
            <a:ext cx="3657602" cy="5262270"/>
          </a:xfrm>
          <a:prstGeom prst="rect">
            <a:avLst/>
          </a:prstGeom>
        </p:spPr>
      </p:pic>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GB" sz="3600" b="1" i="0" u="none" strike="noStrike" kern="0" cap="none" spc="0" normalizeH="0" baseline="0" noProof="0" dirty="0">
                <a:ln>
                  <a:noFill/>
                </a:ln>
                <a:solidFill>
                  <a:srgbClr val="FFFF00"/>
                </a:solidFill>
                <a:effectLst/>
                <a:uLnTx/>
                <a:uFillTx/>
                <a:latin typeface="Arial"/>
                <a:ea typeface="+mj-ea"/>
                <a:cs typeface="+mj-cs"/>
              </a:rPr>
              <a:t>FCC Feasibility Study</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2" name="Rectangle 1">
            <a:extLst>
              <a:ext uri="{FF2B5EF4-FFF2-40B4-BE49-F238E27FC236}">
                <a16:creationId xmlns:a16="http://schemas.microsoft.com/office/drawing/2014/main" id="{B8964A0A-AEA1-2046-8B29-0A50E9349F3E}"/>
              </a:ext>
            </a:extLst>
          </p:cNvPr>
          <p:cNvSpPr/>
          <p:nvPr/>
        </p:nvSpPr>
        <p:spPr>
          <a:xfrm>
            <a:off x="1665676" y="5699877"/>
            <a:ext cx="5431936" cy="400110"/>
          </a:xfrm>
          <a:prstGeom prst="rect">
            <a:avLst/>
          </a:prstGeom>
        </p:spPr>
        <p:txBody>
          <a:bodyPr wrap="none">
            <a:spAutoFit/>
          </a:bodyPr>
          <a:lstStyle/>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à"/>
              <a:tabLst/>
              <a:defRPr/>
            </a:pPr>
            <a:r>
              <a:rPr kumimoji="0" lang="en-CH" sz="2000" b="1"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34" charset="-128"/>
                <a:cs typeface="Calibri" panose="020F0502020204030204" pitchFamily="34" charset="0"/>
                <a:sym typeface="Wingdings" pitchFamily="2" charset="2"/>
              </a:rPr>
              <a:t>Complete Feasibility Study Report by end 2025</a:t>
            </a:r>
          </a:p>
        </p:txBody>
      </p:sp>
    </p:spTree>
    <p:extLst>
      <p:ext uri="{BB962C8B-B14F-4D97-AF65-F5344CB8AC3E}">
        <p14:creationId xmlns:p14="http://schemas.microsoft.com/office/powerpoint/2010/main" val="1378204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High-level Goals of Feasibility Study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CEBECC11-BE7B-7B49-91B8-18296F623124}"/>
              </a:ext>
            </a:extLst>
          </p:cNvPr>
          <p:cNvPicPr>
            <a:picLocks noChangeAspect="1"/>
          </p:cNvPicPr>
          <p:nvPr/>
        </p:nvPicPr>
        <p:blipFill>
          <a:blip r:embed="rId3"/>
          <a:stretch>
            <a:fillRect/>
          </a:stretch>
        </p:blipFill>
        <p:spPr>
          <a:xfrm>
            <a:off x="0" y="1008112"/>
            <a:ext cx="12192000" cy="5865912"/>
          </a:xfrm>
          <a:prstGeom prst="rect">
            <a:avLst/>
          </a:prstGeom>
        </p:spPr>
      </p:pic>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4"/>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23963056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1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8.xml><?xml version="1.0" encoding="utf-8"?>
<a:theme xmlns:a="http://schemas.openxmlformats.org/drawingml/2006/main" name="2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9.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21027</TotalTime>
  <Words>1787</Words>
  <Application>Microsoft Macintosh PowerPoint</Application>
  <PresentationFormat>Widescreen</PresentationFormat>
  <Paragraphs>249</Paragraphs>
  <Slides>17</Slides>
  <Notes>10</Notes>
  <HiddenSlides>0</HiddenSlides>
  <MMClips>0</MMClips>
  <ScaleCrop>false</ScaleCrop>
  <HeadingPairs>
    <vt:vector size="6" baseType="variant">
      <vt:variant>
        <vt:lpstr>Fonts Used</vt:lpstr>
      </vt:variant>
      <vt:variant>
        <vt:i4>5</vt:i4>
      </vt:variant>
      <vt:variant>
        <vt:lpstr>Theme</vt:lpstr>
      </vt:variant>
      <vt:variant>
        <vt:i4>8</vt:i4>
      </vt:variant>
      <vt:variant>
        <vt:lpstr>Slide Titles</vt:lpstr>
      </vt:variant>
      <vt:variant>
        <vt:i4>17</vt:i4>
      </vt:variant>
    </vt:vector>
  </HeadingPairs>
  <TitlesOfParts>
    <vt:vector size="30" baseType="lpstr">
      <vt:lpstr>Arial</vt:lpstr>
      <vt:lpstr>Arial Narrow</vt:lpstr>
      <vt:lpstr>Calibri</vt:lpstr>
      <vt:lpstr>Times New Roman</vt:lpstr>
      <vt:lpstr>Wingdings</vt:lpstr>
      <vt:lpstr>CERN_Corporate</vt:lpstr>
      <vt:lpstr>1_Research</vt:lpstr>
      <vt:lpstr>2_Collaboration</vt:lpstr>
      <vt:lpstr>3_Innovation</vt:lpstr>
      <vt:lpstr>4_Education and Training</vt:lpstr>
      <vt:lpstr>Country</vt:lpstr>
      <vt:lpstr>1_CERN_Corporate</vt:lpstr>
      <vt:lpstr>2_CERN_Corporate</vt:lpstr>
      <vt:lpstr>REPORT FROM CERN INTERNATIONAL RELATIONS</vt:lpstr>
      <vt:lpstr>Science for peace CERN was founded in 1954 with 12 European Member States</vt:lpstr>
      <vt:lpstr>A laboratory for people around the world</vt:lpstr>
      <vt:lpstr>Associate Membership </vt:lpstr>
      <vt:lpstr>International Cooperation Agreement with Honduras  15 December 2021</vt:lpstr>
      <vt:lpstr>Scientific Priorities  for the Future</vt:lpstr>
      <vt:lpstr>PowerPoint Presentation</vt:lpstr>
      <vt:lpstr>PowerPoint Presentation</vt:lpstr>
      <vt:lpstr>PowerPoint Presentation</vt:lpstr>
      <vt:lpstr>PowerPoint Presentation</vt:lpstr>
      <vt:lpstr>FCC Organisational Structure</vt:lpstr>
      <vt:lpstr>PowerPoint Presentation</vt:lpstr>
      <vt:lpstr>PowerPoint Presentation</vt:lpstr>
      <vt:lpstr>PowerPoint Presentation</vt:lpstr>
      <vt:lpstr>FCC Feasibility Study Collaboration Membership</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Emmanuel Tsesmelis</cp:lastModifiedBy>
  <cp:revision>977</cp:revision>
  <dcterms:created xsi:type="dcterms:W3CDTF">2017-12-12T17:17:03Z</dcterms:created>
  <dcterms:modified xsi:type="dcterms:W3CDTF">2022-12-07T20:01:21Z</dcterms:modified>
</cp:coreProperties>
</file>