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 ContentType="image/tif"/>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5.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6.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7.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 id="2147483684" r:id="rId2"/>
    <p:sldMasterId id="2147483703" r:id="rId3"/>
    <p:sldMasterId id="2147483723" r:id="rId4"/>
    <p:sldMasterId id="2147483736" r:id="rId5"/>
    <p:sldMasterId id="2147483741" r:id="rId6"/>
    <p:sldMasterId id="2147483766" r:id="rId7"/>
    <p:sldMasterId id="2147483779" r:id="rId8"/>
  </p:sldMasterIdLst>
  <p:notesMasterIdLst>
    <p:notesMasterId r:id="rId36"/>
  </p:notesMasterIdLst>
  <p:handoutMasterIdLst>
    <p:handoutMasterId r:id="rId37"/>
  </p:handoutMasterIdLst>
  <p:sldIdLst>
    <p:sldId id="398" r:id="rId9"/>
    <p:sldId id="21045" r:id="rId10"/>
    <p:sldId id="21046" r:id="rId11"/>
    <p:sldId id="2734" r:id="rId12"/>
    <p:sldId id="3173" r:id="rId13"/>
    <p:sldId id="21044" r:id="rId14"/>
    <p:sldId id="21047" r:id="rId15"/>
    <p:sldId id="21048" r:id="rId16"/>
    <p:sldId id="258" r:id="rId17"/>
    <p:sldId id="21049" r:id="rId18"/>
    <p:sldId id="4110" r:id="rId19"/>
    <p:sldId id="2739" r:id="rId20"/>
    <p:sldId id="4114" r:id="rId21"/>
    <p:sldId id="4143" r:id="rId22"/>
    <p:sldId id="4146" r:id="rId23"/>
    <p:sldId id="4148" r:id="rId24"/>
    <p:sldId id="4150" r:id="rId25"/>
    <p:sldId id="4149" r:id="rId26"/>
    <p:sldId id="21041" r:id="rId27"/>
    <p:sldId id="21037" r:id="rId28"/>
    <p:sldId id="21039" r:id="rId29"/>
    <p:sldId id="256" r:id="rId30"/>
    <p:sldId id="4152" r:id="rId31"/>
    <p:sldId id="371" r:id="rId32"/>
    <p:sldId id="4151" r:id="rId33"/>
    <p:sldId id="2738" r:id="rId34"/>
    <p:sldId id="4158"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2252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749" autoAdjust="0"/>
    <p:restoredTop sz="96358" autoAdjust="0"/>
  </p:normalViewPr>
  <p:slideViewPr>
    <p:cSldViewPr snapToGrid="0" snapToObjects="1">
      <p:cViewPr varScale="1">
        <p:scale>
          <a:sx n="197" d="100"/>
          <a:sy n="197" d="100"/>
        </p:scale>
        <p:origin x="216" y="960"/>
      </p:cViewPr>
      <p:guideLst>
        <p:guide orient="horz" pos="2160"/>
        <p:guide pos="3840"/>
      </p:guideLst>
    </p:cSldViewPr>
  </p:slideViewPr>
  <p:notesTextViewPr>
    <p:cViewPr>
      <p:scale>
        <a:sx n="40" d="100"/>
        <a:sy n="4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viewProps" Target="viewProps.xml"/><Relationship Id="rId21" Type="http://schemas.openxmlformats.org/officeDocument/2006/relationships/slide" Target="slides/slide13.xml"/><Relationship Id="rId34" Type="http://schemas.openxmlformats.org/officeDocument/2006/relationships/slide" Target="slides/slide26.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notesMaster" Target="notesMasters/notesMaster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Avenir Book" panose="02000503020000020003" pitchFamily="2" charset="0"/>
                <a:ea typeface="+mn-ea"/>
                <a:cs typeface="+mn-cs"/>
              </a:defRPr>
            </a:pPr>
            <a:r>
              <a:rPr lang="en-US" dirty="0">
                <a:latin typeface="Avenir Book" panose="02000503020000020003" pitchFamily="2" charset="0"/>
              </a:rPr>
              <a:t>Technical</a:t>
            </a:r>
            <a:r>
              <a:rPr lang="en-US" baseline="0" dirty="0">
                <a:latin typeface="Avenir Book" panose="02000503020000020003" pitchFamily="2" charset="0"/>
              </a:rPr>
              <a:t> personnel</a:t>
            </a:r>
            <a:r>
              <a:rPr lang="en-US" dirty="0">
                <a:latin typeface="Avenir Book" panose="02000503020000020003" pitchFamily="2" charset="0"/>
              </a:rPr>
              <a:t> ~30 </a:t>
            </a:r>
            <a:r>
              <a:rPr lang="en-US" dirty="0" err="1">
                <a:latin typeface="Avenir Book" panose="02000503020000020003" pitchFamily="2" charset="0"/>
              </a:rPr>
              <a:t>FTEy</a:t>
            </a:r>
            <a:r>
              <a:rPr lang="en-US" dirty="0">
                <a:latin typeface="Avenir Book" panose="02000503020000020003" pitchFamily="2" charset="0"/>
              </a:rPr>
              <a:t> </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Avenir Book" panose="02000503020000020003" pitchFamily="2" charset="0"/>
              <a:ea typeface="+mn-ea"/>
              <a:cs typeface="+mn-cs"/>
            </a:defRPr>
          </a:pPr>
          <a:endParaRPr lang="en-CH"/>
        </a:p>
      </c:txPr>
    </c:title>
    <c:autoTitleDeleted val="0"/>
    <c:plotArea>
      <c:layout/>
      <c:pieChart>
        <c:varyColors val="1"/>
        <c:ser>
          <c:idx val="0"/>
          <c:order val="0"/>
          <c:tx>
            <c:strRef>
              <c:f>Sheet1!$D$4</c:f>
              <c:strCache>
                <c:ptCount val="1"/>
                <c:pt idx="0">
                  <c:v>FTEy </c:v>
                </c:pt>
              </c:strCache>
            </c:strRef>
          </c:tx>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extLst>
              <c:ext xmlns:c16="http://schemas.microsoft.com/office/drawing/2014/chart" uri="{C3380CC4-5D6E-409C-BE32-E72D297353CC}">
                <c16:uniqueId val="{00000001-3977-D649-B094-795E10F65CE1}"/>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extLst>
              <c:ext xmlns:c16="http://schemas.microsoft.com/office/drawing/2014/chart" uri="{C3380CC4-5D6E-409C-BE32-E72D297353CC}">
                <c16:uniqueId val="{00000003-3977-D649-B094-795E10F65CE1}"/>
              </c:ext>
            </c:extLst>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c:spPr>
            <c:extLst>
              <c:ext xmlns:c16="http://schemas.microsoft.com/office/drawing/2014/chart" uri="{C3380CC4-5D6E-409C-BE32-E72D297353CC}">
                <c16:uniqueId val="{00000005-3977-D649-B094-795E10F65CE1}"/>
              </c:ext>
            </c:extLst>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c:spPr>
            <c:extLst>
              <c:ext xmlns:c16="http://schemas.microsoft.com/office/drawing/2014/chart" uri="{C3380CC4-5D6E-409C-BE32-E72D297353CC}">
                <c16:uniqueId val="{00000007-3977-D649-B094-795E10F65CE1}"/>
              </c:ext>
            </c:extLst>
          </c:dPt>
          <c:dPt>
            <c:idx val="4"/>
            <c:bubble3D val="0"/>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c:spPr>
            <c:extLst>
              <c:ext xmlns:c16="http://schemas.microsoft.com/office/drawing/2014/chart" uri="{C3380CC4-5D6E-409C-BE32-E72D297353CC}">
                <c16:uniqueId val="{00000009-3977-D649-B094-795E10F65CE1}"/>
              </c:ext>
            </c:extLst>
          </c:dPt>
          <c:cat>
            <c:strRef>
              <c:f>Sheet1!$C$5:$C$9</c:f>
              <c:strCache>
                <c:ptCount val="5"/>
                <c:pt idx="0">
                  <c:v>SCRF</c:v>
                </c:pt>
                <c:pt idx="1">
                  <c:v>Sources </c:v>
                </c:pt>
                <c:pt idx="2">
                  <c:v>DR </c:v>
                </c:pt>
                <c:pt idx="3">
                  <c:v>ATF </c:v>
                </c:pt>
                <c:pt idx="4">
                  <c:v>Implementation </c:v>
                </c:pt>
              </c:strCache>
            </c:strRef>
          </c:cat>
          <c:val>
            <c:numRef>
              <c:f>Sheet1!$D$5:$D$9</c:f>
              <c:numCache>
                <c:formatCode>General</c:formatCode>
                <c:ptCount val="5"/>
                <c:pt idx="0">
                  <c:v>18</c:v>
                </c:pt>
                <c:pt idx="1">
                  <c:v>4</c:v>
                </c:pt>
                <c:pt idx="2">
                  <c:v>2</c:v>
                </c:pt>
                <c:pt idx="3">
                  <c:v>5</c:v>
                </c:pt>
                <c:pt idx="4">
                  <c:v>8</c:v>
                </c:pt>
              </c:numCache>
            </c:numRef>
          </c:val>
          <c:extLst>
            <c:ext xmlns:c16="http://schemas.microsoft.com/office/drawing/2014/chart" uri="{C3380CC4-5D6E-409C-BE32-E72D297353CC}">
              <c16:uniqueId val="{0000000A-3977-D649-B094-795E10F65CE1}"/>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2"/>
              </a:solidFill>
              <a:latin typeface="Avenir Book" panose="02000503020000020003" pitchFamily="2" charset="0"/>
              <a:ea typeface="+mn-ea"/>
              <a:cs typeface="+mn-cs"/>
            </a:defRPr>
          </a:pPr>
          <a:endParaRPr lang="en-CH"/>
        </a:p>
      </c:txPr>
    </c:legend>
    <c:plotVisOnly val="1"/>
    <c:dispBlanksAs val="gap"/>
    <c:showDLblsOverMax val="0"/>
  </c:chart>
  <c:spPr>
    <a:noFill/>
    <a:ln>
      <a:noFill/>
    </a:ln>
    <a:effectLst/>
  </c:spPr>
  <c:txPr>
    <a:bodyPr/>
    <a:lstStyle/>
    <a:p>
      <a:pPr>
        <a:defRPr/>
      </a:pPr>
      <a:endParaRPr lang="en-CH"/>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Avenir Book" panose="02000503020000020003" pitchFamily="2" charset="0"/>
                <a:ea typeface="+mn-ea"/>
                <a:cs typeface="+mn-cs"/>
              </a:defRPr>
            </a:pPr>
            <a:r>
              <a:rPr lang="en-US" sz="1600" b="1">
                <a:latin typeface="Avenir Book" panose="02000503020000020003" pitchFamily="2" charset="0"/>
              </a:rPr>
              <a:t>Materials</a:t>
            </a:r>
            <a:r>
              <a:rPr lang="en-US" sz="1600" b="1" baseline="0">
                <a:latin typeface="Avenir Book" panose="02000503020000020003" pitchFamily="2" charset="0"/>
              </a:rPr>
              <a:t> ~4 MCHF</a:t>
            </a:r>
            <a:endParaRPr lang="en-US" sz="1600" b="1">
              <a:latin typeface="Avenir Book" panose="02000503020000020003" pitchFamily="2" charset="0"/>
            </a:endParaRPr>
          </a:p>
        </c:rich>
      </c:tx>
      <c:layout>
        <c:manualLayout>
          <c:xMode val="edge"/>
          <c:yMode val="edge"/>
          <c:x val="0.28348606521960262"/>
          <c:y val="1.5507029812814276E-2"/>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Avenir Book" panose="02000503020000020003" pitchFamily="2" charset="0"/>
              <a:ea typeface="+mn-ea"/>
              <a:cs typeface="+mn-cs"/>
            </a:defRPr>
          </a:pPr>
          <a:endParaRPr lang="en-CH"/>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9515-E049-A872-5AD53861D8E1}"/>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9515-E049-A872-5AD53861D8E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515-E049-A872-5AD53861D8E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515-E049-A872-5AD53861D8E1}"/>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9515-E049-A872-5AD53861D8E1}"/>
              </c:ext>
            </c:extLst>
          </c:dPt>
          <c:cat>
            <c:strRef>
              <c:f>Sheet1!$C$5:$C$9</c:f>
              <c:strCache>
                <c:ptCount val="5"/>
                <c:pt idx="0">
                  <c:v>SCRF</c:v>
                </c:pt>
                <c:pt idx="1">
                  <c:v>Sources </c:v>
                </c:pt>
                <c:pt idx="2">
                  <c:v>DR </c:v>
                </c:pt>
                <c:pt idx="3">
                  <c:v>ATF </c:v>
                </c:pt>
                <c:pt idx="4">
                  <c:v>Implementation </c:v>
                </c:pt>
              </c:strCache>
            </c:strRef>
          </c:cat>
          <c:val>
            <c:numRef>
              <c:f>Sheet1!$E$5:$E$9</c:f>
              <c:numCache>
                <c:formatCode>General</c:formatCode>
                <c:ptCount val="5"/>
                <c:pt idx="0">
                  <c:v>3</c:v>
                </c:pt>
                <c:pt idx="1">
                  <c:v>0.68</c:v>
                </c:pt>
                <c:pt idx="2">
                  <c:v>0.05</c:v>
                </c:pt>
                <c:pt idx="3">
                  <c:v>0.12</c:v>
                </c:pt>
                <c:pt idx="4">
                  <c:v>0.1</c:v>
                </c:pt>
              </c:numCache>
            </c:numRef>
          </c:val>
          <c:extLst>
            <c:ext xmlns:c16="http://schemas.microsoft.com/office/drawing/2014/chart" uri="{C3380CC4-5D6E-409C-BE32-E72D297353CC}">
              <c16:uniqueId val="{0000000A-9515-E049-A872-5AD53861D8E1}"/>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Avenir Book" panose="02000503020000020003" pitchFamily="2" charset="0"/>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D7A458-6D3E-A248-853B-442015974FC6}" type="doc">
      <dgm:prSet loTypeId="urn:microsoft.com/office/officeart/2005/8/layout/radial1" loCatId="relationship" qsTypeId="urn:microsoft.com/office/officeart/2005/8/quickstyle/simple1" qsCatId="simple" csTypeId="urn:microsoft.com/office/officeart/2005/8/colors/colorful1" csCatId="colorful" phldr="1"/>
      <dgm:spPr/>
      <dgm:t>
        <a:bodyPr/>
        <a:lstStyle/>
        <a:p>
          <a:endParaRPr lang="en-US"/>
        </a:p>
      </dgm:t>
    </dgm:pt>
    <dgm:pt modelId="{790EEEAA-1307-3B4B-9A8E-BA24274654C8}">
      <dgm:prSet phldrT="[Text]" custT="1"/>
      <dgm:spPr/>
      <dgm:t>
        <a:bodyPr/>
        <a:lstStyle/>
        <a:p>
          <a:r>
            <a:rPr lang="en-US" sz="1600" dirty="0"/>
            <a:t>CERN</a:t>
          </a:r>
        </a:p>
      </dgm:t>
    </dgm:pt>
    <dgm:pt modelId="{5C79A7CA-4068-B240-B558-DE86F635B928}" type="parTrans" cxnId="{B0A49755-4ADA-2A43-9593-1C805183C1B9}">
      <dgm:prSet/>
      <dgm:spPr/>
      <dgm:t>
        <a:bodyPr/>
        <a:lstStyle/>
        <a:p>
          <a:endParaRPr lang="en-US"/>
        </a:p>
      </dgm:t>
    </dgm:pt>
    <dgm:pt modelId="{D935C037-C20B-A74E-8264-70BEFECB0A53}" type="sibTrans" cxnId="{B0A49755-4ADA-2A43-9593-1C805183C1B9}">
      <dgm:prSet/>
      <dgm:spPr/>
      <dgm:t>
        <a:bodyPr/>
        <a:lstStyle/>
        <a:p>
          <a:endParaRPr lang="en-US"/>
        </a:p>
      </dgm:t>
    </dgm:pt>
    <dgm:pt modelId="{5AEB52F0-88F8-454D-A2F3-C32C443B394B}">
      <dgm:prSet phldrT="[Text]"/>
      <dgm:spPr/>
      <dgm:t>
        <a:bodyPr/>
        <a:lstStyle/>
        <a:p>
          <a:r>
            <a:rPr lang="en-US" dirty="0"/>
            <a:t>KEK </a:t>
          </a:r>
        </a:p>
      </dgm:t>
    </dgm:pt>
    <dgm:pt modelId="{84D56B87-0B78-6841-A32E-E8F53D2CF4EF}" type="parTrans" cxnId="{D43EC5B0-BDF5-2B4F-BF5F-97D2E398C867}">
      <dgm:prSet/>
      <dgm:spPr>
        <a:ln w="28575"/>
      </dgm:spPr>
      <dgm:t>
        <a:bodyPr/>
        <a:lstStyle/>
        <a:p>
          <a:endParaRPr lang="en-US"/>
        </a:p>
      </dgm:t>
    </dgm:pt>
    <dgm:pt modelId="{66C7366F-B334-FC4F-B3BC-275EAF5DEF30}" type="sibTrans" cxnId="{D43EC5B0-BDF5-2B4F-BF5F-97D2E398C867}">
      <dgm:prSet/>
      <dgm:spPr/>
      <dgm:t>
        <a:bodyPr/>
        <a:lstStyle/>
        <a:p>
          <a:endParaRPr lang="en-US"/>
        </a:p>
      </dgm:t>
    </dgm:pt>
    <dgm:pt modelId="{C3E6A261-7A29-9D4B-A087-2DFC82F8ADD9}">
      <dgm:prSet phldrT="[Text]"/>
      <dgm:spPr/>
      <dgm:t>
        <a:bodyPr/>
        <a:lstStyle/>
        <a:p>
          <a:r>
            <a:rPr lang="en-US" dirty="0"/>
            <a:t>Lab/Univ/FA n</a:t>
          </a:r>
        </a:p>
      </dgm:t>
    </dgm:pt>
    <dgm:pt modelId="{E3A6370B-1BB8-B346-AF11-00AE882945D7}" type="parTrans" cxnId="{A5D56522-3D4E-9D4B-B369-DDCD006045AF}">
      <dgm:prSet/>
      <dgm:spPr/>
      <dgm:t>
        <a:bodyPr/>
        <a:lstStyle/>
        <a:p>
          <a:endParaRPr lang="en-US"/>
        </a:p>
      </dgm:t>
    </dgm:pt>
    <dgm:pt modelId="{4118826F-78E8-F645-A239-DD5C012ED612}" type="sibTrans" cxnId="{A5D56522-3D4E-9D4B-B369-DDCD006045AF}">
      <dgm:prSet/>
      <dgm:spPr/>
      <dgm:t>
        <a:bodyPr/>
        <a:lstStyle/>
        <a:p>
          <a:endParaRPr lang="en-US"/>
        </a:p>
      </dgm:t>
    </dgm:pt>
    <dgm:pt modelId="{7BBD9E4A-D2A6-2C41-85BF-69F2624DC502}">
      <dgm:prSet phldrT="[Text]"/>
      <dgm:spPr/>
      <dgm:t>
        <a:bodyPr/>
        <a:lstStyle/>
        <a:p>
          <a:endParaRPr lang="en-US" dirty="0"/>
        </a:p>
      </dgm:t>
    </dgm:pt>
    <dgm:pt modelId="{CF776F81-6DD1-414C-84BF-8E42E91355A2}" type="parTrans" cxnId="{29A1F1B8-A579-E345-AEBC-B2013DEBA05A}">
      <dgm:prSet/>
      <dgm:spPr/>
      <dgm:t>
        <a:bodyPr/>
        <a:lstStyle/>
        <a:p>
          <a:endParaRPr lang="en-US"/>
        </a:p>
      </dgm:t>
    </dgm:pt>
    <dgm:pt modelId="{0E9796F7-09BE-714F-AA46-11EF52F2B1C4}" type="sibTrans" cxnId="{29A1F1B8-A579-E345-AEBC-B2013DEBA05A}">
      <dgm:prSet/>
      <dgm:spPr/>
      <dgm:t>
        <a:bodyPr/>
        <a:lstStyle/>
        <a:p>
          <a:endParaRPr lang="en-US"/>
        </a:p>
      </dgm:t>
    </dgm:pt>
    <dgm:pt modelId="{A8011A92-D6F8-C44C-91B4-239CA17FF89F}">
      <dgm:prSet phldrT="[Text]"/>
      <dgm:spPr/>
      <dgm:t>
        <a:bodyPr/>
        <a:lstStyle/>
        <a:p>
          <a:endParaRPr lang="en-US" dirty="0"/>
        </a:p>
      </dgm:t>
    </dgm:pt>
    <dgm:pt modelId="{0F53C5D6-80DC-E44C-B9CC-37BC328C7892}" type="parTrans" cxnId="{A1A224FE-E2D5-BD44-B5D5-D19103F5E9B0}">
      <dgm:prSet/>
      <dgm:spPr/>
      <dgm:t>
        <a:bodyPr/>
        <a:lstStyle/>
        <a:p>
          <a:endParaRPr lang="en-US"/>
        </a:p>
      </dgm:t>
    </dgm:pt>
    <dgm:pt modelId="{D3BFFFBA-70EA-CF41-BA27-0A5AD9595538}" type="sibTrans" cxnId="{A1A224FE-E2D5-BD44-B5D5-D19103F5E9B0}">
      <dgm:prSet/>
      <dgm:spPr/>
      <dgm:t>
        <a:bodyPr/>
        <a:lstStyle/>
        <a:p>
          <a:endParaRPr lang="en-US"/>
        </a:p>
      </dgm:t>
    </dgm:pt>
    <dgm:pt modelId="{4D493F92-6E09-DE41-8AB5-19AA94C126EC}">
      <dgm:prSet phldrT="[Text]" phldr="1"/>
      <dgm:spPr/>
      <dgm:t>
        <a:bodyPr/>
        <a:lstStyle/>
        <a:p>
          <a:endParaRPr lang="en-US" dirty="0"/>
        </a:p>
      </dgm:t>
    </dgm:pt>
    <dgm:pt modelId="{4A565ABE-A9C6-BD43-B68F-49A2E29D052E}" type="parTrans" cxnId="{E26377A3-999B-E345-9FD9-70E567880F78}">
      <dgm:prSet/>
      <dgm:spPr/>
      <dgm:t>
        <a:bodyPr/>
        <a:lstStyle/>
        <a:p>
          <a:endParaRPr lang="en-US"/>
        </a:p>
      </dgm:t>
    </dgm:pt>
    <dgm:pt modelId="{11AF7F01-022C-F944-AD5B-4E79F50C3469}" type="sibTrans" cxnId="{E26377A3-999B-E345-9FD9-70E567880F78}">
      <dgm:prSet/>
      <dgm:spPr/>
      <dgm:t>
        <a:bodyPr/>
        <a:lstStyle/>
        <a:p>
          <a:endParaRPr lang="en-US"/>
        </a:p>
      </dgm:t>
    </dgm:pt>
    <dgm:pt modelId="{E30FC5CF-AEA9-5346-9571-333389770F10}">
      <dgm:prSet/>
      <dgm:spPr/>
      <dgm:t>
        <a:bodyPr/>
        <a:lstStyle/>
        <a:p>
          <a:endParaRPr lang="en-US" dirty="0"/>
        </a:p>
      </dgm:t>
    </dgm:pt>
    <dgm:pt modelId="{747AF675-06DA-6249-8B49-0B33F1A93905}" type="parTrans" cxnId="{DCEF1E46-0F01-4246-BA5F-7E8DCC61DD0B}">
      <dgm:prSet/>
      <dgm:spPr/>
      <dgm:t>
        <a:bodyPr/>
        <a:lstStyle/>
        <a:p>
          <a:endParaRPr lang="en-US"/>
        </a:p>
      </dgm:t>
    </dgm:pt>
    <dgm:pt modelId="{9A120B17-56F4-514D-9E2E-B922DEA44E7B}" type="sibTrans" cxnId="{DCEF1E46-0F01-4246-BA5F-7E8DCC61DD0B}">
      <dgm:prSet/>
      <dgm:spPr/>
      <dgm:t>
        <a:bodyPr/>
        <a:lstStyle/>
        <a:p>
          <a:endParaRPr lang="en-US"/>
        </a:p>
      </dgm:t>
    </dgm:pt>
    <dgm:pt modelId="{E73B040A-4949-6748-901F-CFB2A1CDE54B}">
      <dgm:prSet/>
      <dgm:spPr/>
      <dgm:t>
        <a:bodyPr/>
        <a:lstStyle/>
        <a:p>
          <a:endParaRPr lang="en-US"/>
        </a:p>
      </dgm:t>
    </dgm:pt>
    <dgm:pt modelId="{94065FCB-0D03-0246-A01F-663491B6B599}" type="parTrans" cxnId="{63AED834-E0CB-644B-8A71-5F0863F990D5}">
      <dgm:prSet/>
      <dgm:spPr/>
      <dgm:t>
        <a:bodyPr/>
        <a:lstStyle/>
        <a:p>
          <a:endParaRPr lang="en-US"/>
        </a:p>
      </dgm:t>
    </dgm:pt>
    <dgm:pt modelId="{91AACB84-8221-CA48-B800-9FDAD255017E}" type="sibTrans" cxnId="{63AED834-E0CB-644B-8A71-5F0863F990D5}">
      <dgm:prSet/>
      <dgm:spPr/>
      <dgm:t>
        <a:bodyPr/>
        <a:lstStyle/>
        <a:p>
          <a:endParaRPr lang="en-US"/>
        </a:p>
      </dgm:t>
    </dgm:pt>
    <dgm:pt modelId="{5D95A1C2-614C-CF44-923A-3955652A8C67}">
      <dgm:prSet/>
      <dgm:spPr/>
      <dgm:t>
        <a:bodyPr/>
        <a:lstStyle/>
        <a:p>
          <a:endParaRPr lang="en-US"/>
        </a:p>
      </dgm:t>
    </dgm:pt>
    <dgm:pt modelId="{6D23ED96-5792-B649-89A7-8DB0DA114BFC}" type="parTrans" cxnId="{D45C004E-1D70-0646-8D6D-4F52105B57E8}">
      <dgm:prSet/>
      <dgm:spPr/>
      <dgm:t>
        <a:bodyPr/>
        <a:lstStyle/>
        <a:p>
          <a:endParaRPr lang="en-US"/>
        </a:p>
      </dgm:t>
    </dgm:pt>
    <dgm:pt modelId="{215FE8E4-B57D-CD41-9684-C19A045A885E}" type="sibTrans" cxnId="{D45C004E-1D70-0646-8D6D-4F52105B57E8}">
      <dgm:prSet/>
      <dgm:spPr/>
      <dgm:t>
        <a:bodyPr/>
        <a:lstStyle/>
        <a:p>
          <a:endParaRPr lang="en-US"/>
        </a:p>
      </dgm:t>
    </dgm:pt>
    <dgm:pt modelId="{3BCA5CE9-E537-6C40-BB5F-23E4D9F22F3A}">
      <dgm:prSet phldrT="[Text]"/>
      <dgm:spPr/>
      <dgm:t>
        <a:bodyPr/>
        <a:lstStyle/>
        <a:p>
          <a:endParaRPr lang="en-US" dirty="0"/>
        </a:p>
      </dgm:t>
    </dgm:pt>
    <dgm:pt modelId="{FBF152A5-A5FD-844E-A26F-E223ED739CFB}" type="parTrans" cxnId="{9934A6CF-F389-914D-A5B2-B3D60CE99BF9}">
      <dgm:prSet/>
      <dgm:spPr/>
      <dgm:t>
        <a:bodyPr/>
        <a:lstStyle/>
        <a:p>
          <a:endParaRPr lang="en-US"/>
        </a:p>
      </dgm:t>
    </dgm:pt>
    <dgm:pt modelId="{13DCAAF1-A56E-7E4B-8D0E-E197552F341B}" type="sibTrans" cxnId="{9934A6CF-F389-914D-A5B2-B3D60CE99BF9}">
      <dgm:prSet/>
      <dgm:spPr/>
      <dgm:t>
        <a:bodyPr/>
        <a:lstStyle/>
        <a:p>
          <a:endParaRPr lang="en-US"/>
        </a:p>
      </dgm:t>
    </dgm:pt>
    <dgm:pt modelId="{EC9C65BD-2C74-D24D-B4A1-BD1F3FB58871}">
      <dgm:prSet phldrT="[Text]"/>
      <dgm:spPr/>
      <dgm:t>
        <a:bodyPr/>
        <a:lstStyle/>
        <a:p>
          <a:endParaRPr lang="en-US" dirty="0"/>
        </a:p>
      </dgm:t>
    </dgm:pt>
    <dgm:pt modelId="{DC2E58F4-AAF9-5F48-BC21-560A55883B10}" type="parTrans" cxnId="{365ED1CC-5C55-C844-9F5B-575F4504FF7A}">
      <dgm:prSet/>
      <dgm:spPr/>
      <dgm:t>
        <a:bodyPr/>
        <a:lstStyle/>
        <a:p>
          <a:endParaRPr lang="en-US"/>
        </a:p>
      </dgm:t>
    </dgm:pt>
    <dgm:pt modelId="{405C299D-309C-954F-B31A-31D163206993}" type="sibTrans" cxnId="{365ED1CC-5C55-C844-9F5B-575F4504FF7A}">
      <dgm:prSet/>
      <dgm:spPr/>
      <dgm:t>
        <a:bodyPr/>
        <a:lstStyle/>
        <a:p>
          <a:endParaRPr lang="en-US"/>
        </a:p>
      </dgm:t>
    </dgm:pt>
    <dgm:pt modelId="{8AA716C2-383C-D743-8F26-D0AB2EBF9610}">
      <dgm:prSet phldrT="[Text]"/>
      <dgm:spPr/>
      <dgm:t>
        <a:bodyPr/>
        <a:lstStyle/>
        <a:p>
          <a:endParaRPr lang="en-US" dirty="0"/>
        </a:p>
      </dgm:t>
    </dgm:pt>
    <dgm:pt modelId="{9C3DF5E0-B0F1-6C4B-9617-0E59DB988DEC}" type="parTrans" cxnId="{886ECB4F-15B7-A248-B857-DE6EF34FA75F}">
      <dgm:prSet/>
      <dgm:spPr/>
      <dgm:t>
        <a:bodyPr/>
        <a:lstStyle/>
        <a:p>
          <a:endParaRPr lang="en-US"/>
        </a:p>
      </dgm:t>
    </dgm:pt>
    <dgm:pt modelId="{1724E2EF-F428-CA42-93E4-E99CF5062A4C}" type="sibTrans" cxnId="{886ECB4F-15B7-A248-B857-DE6EF34FA75F}">
      <dgm:prSet/>
      <dgm:spPr/>
      <dgm:t>
        <a:bodyPr/>
        <a:lstStyle/>
        <a:p>
          <a:endParaRPr lang="en-US"/>
        </a:p>
      </dgm:t>
    </dgm:pt>
    <dgm:pt modelId="{C873E607-0606-B04F-855A-ABB64D6F5673}">
      <dgm:prSet phldrT="[Text]"/>
      <dgm:spPr/>
      <dgm:t>
        <a:bodyPr/>
        <a:lstStyle/>
        <a:p>
          <a:r>
            <a:rPr lang="en-US" dirty="0"/>
            <a:t>Lab/Univ/FA 1</a:t>
          </a:r>
        </a:p>
      </dgm:t>
    </dgm:pt>
    <dgm:pt modelId="{384B0E7C-91A0-964C-AB18-5C7A23058D55}" type="parTrans" cxnId="{6C7FB4A2-1E93-AD4A-AD81-B8FBB4D70502}">
      <dgm:prSet/>
      <dgm:spPr/>
      <dgm:t>
        <a:bodyPr/>
        <a:lstStyle/>
        <a:p>
          <a:endParaRPr lang="en-US"/>
        </a:p>
      </dgm:t>
    </dgm:pt>
    <dgm:pt modelId="{E2B961F4-2288-8E4D-8A75-D18E74B81E50}" type="sibTrans" cxnId="{6C7FB4A2-1E93-AD4A-AD81-B8FBB4D70502}">
      <dgm:prSet/>
      <dgm:spPr/>
      <dgm:t>
        <a:bodyPr/>
        <a:lstStyle/>
        <a:p>
          <a:endParaRPr lang="en-US"/>
        </a:p>
      </dgm:t>
    </dgm:pt>
    <dgm:pt modelId="{96C5D072-64D4-134E-A4B7-E7B7AF79182C}">
      <dgm:prSet phldrT="[Text]"/>
      <dgm:spPr/>
      <dgm:t>
        <a:bodyPr/>
        <a:lstStyle/>
        <a:p>
          <a:endParaRPr lang="en-US" dirty="0"/>
        </a:p>
      </dgm:t>
    </dgm:pt>
    <dgm:pt modelId="{09659E8F-B86D-6B4B-A1D6-4266A2586032}" type="parTrans" cxnId="{D24C9C2C-07ED-E748-B6E3-A795D2FCEAE7}">
      <dgm:prSet/>
      <dgm:spPr/>
      <dgm:t>
        <a:bodyPr/>
        <a:lstStyle/>
        <a:p>
          <a:endParaRPr lang="en-US"/>
        </a:p>
      </dgm:t>
    </dgm:pt>
    <dgm:pt modelId="{E90716D5-7093-264E-B6E7-5823215D8686}" type="sibTrans" cxnId="{D24C9C2C-07ED-E748-B6E3-A795D2FCEAE7}">
      <dgm:prSet/>
      <dgm:spPr/>
      <dgm:t>
        <a:bodyPr/>
        <a:lstStyle/>
        <a:p>
          <a:endParaRPr lang="en-US"/>
        </a:p>
      </dgm:t>
    </dgm:pt>
    <dgm:pt modelId="{FE622D64-7643-AB46-BC9D-EEED29438F9C}" type="pres">
      <dgm:prSet presAssocID="{32D7A458-6D3E-A248-853B-442015974FC6}" presName="cycle" presStyleCnt="0">
        <dgm:presLayoutVars>
          <dgm:chMax val="1"/>
          <dgm:dir/>
          <dgm:animLvl val="ctr"/>
          <dgm:resizeHandles val="exact"/>
        </dgm:presLayoutVars>
      </dgm:prSet>
      <dgm:spPr/>
    </dgm:pt>
    <dgm:pt modelId="{1B1FB8F6-BF8D-644B-8F21-3DECEDE342DA}" type="pres">
      <dgm:prSet presAssocID="{790EEEAA-1307-3B4B-9A8E-BA24274654C8}" presName="centerShape" presStyleLbl="node0" presStyleIdx="0" presStyleCnt="1" custLinFactNeighborX="21089" custLinFactNeighborY="-33158"/>
      <dgm:spPr/>
    </dgm:pt>
    <dgm:pt modelId="{86CB68BD-9FE2-CE48-8F2E-148EDD2C0193}" type="pres">
      <dgm:prSet presAssocID="{84D56B87-0B78-6841-A32E-E8F53D2CF4EF}" presName="Name9" presStyleLbl="parChTrans1D2" presStyleIdx="0" presStyleCnt="4"/>
      <dgm:spPr/>
    </dgm:pt>
    <dgm:pt modelId="{71F6F186-4F8A-8649-A7DA-5C80FD7851C0}" type="pres">
      <dgm:prSet presAssocID="{84D56B87-0B78-6841-A32E-E8F53D2CF4EF}" presName="connTx" presStyleLbl="parChTrans1D2" presStyleIdx="0" presStyleCnt="4"/>
      <dgm:spPr/>
    </dgm:pt>
    <dgm:pt modelId="{D635F51B-A1A4-CD48-9CE3-183422788C1B}" type="pres">
      <dgm:prSet presAssocID="{5AEB52F0-88F8-454D-A2F3-C32C443B394B}" presName="node" presStyleLbl="node1" presStyleIdx="0" presStyleCnt="4" custRadScaleRad="174473" custRadScaleInc="123045">
        <dgm:presLayoutVars>
          <dgm:bulletEnabled val="1"/>
        </dgm:presLayoutVars>
      </dgm:prSet>
      <dgm:spPr/>
    </dgm:pt>
    <dgm:pt modelId="{3D3DF5D6-C3B4-F84B-BF63-8EBF10E11998}" type="pres">
      <dgm:prSet presAssocID="{E3A6370B-1BB8-B346-AF11-00AE882945D7}" presName="Name9" presStyleLbl="parChTrans1D2" presStyleIdx="1" presStyleCnt="4"/>
      <dgm:spPr/>
    </dgm:pt>
    <dgm:pt modelId="{1D57912A-C4D5-B141-BA5F-CE85D25CF424}" type="pres">
      <dgm:prSet presAssocID="{E3A6370B-1BB8-B346-AF11-00AE882945D7}" presName="connTx" presStyleLbl="parChTrans1D2" presStyleIdx="1" presStyleCnt="4"/>
      <dgm:spPr/>
    </dgm:pt>
    <dgm:pt modelId="{227E594D-4BBA-BA46-ACF7-189D44719D50}" type="pres">
      <dgm:prSet presAssocID="{C3E6A261-7A29-9D4B-A087-2DFC82F8ADD9}" presName="node" presStyleLbl="node1" presStyleIdx="1" presStyleCnt="4" custRadScaleRad="172615" custRadScaleInc="80141">
        <dgm:presLayoutVars>
          <dgm:bulletEnabled val="1"/>
        </dgm:presLayoutVars>
      </dgm:prSet>
      <dgm:spPr/>
    </dgm:pt>
    <dgm:pt modelId="{D1D3E1A0-6A8D-6444-81B7-88FF1958D06C}" type="pres">
      <dgm:prSet presAssocID="{09659E8F-B86D-6B4B-A1D6-4266A2586032}" presName="Name9" presStyleLbl="parChTrans1D2" presStyleIdx="2" presStyleCnt="4"/>
      <dgm:spPr/>
    </dgm:pt>
    <dgm:pt modelId="{86B9FDFE-E4C5-8C44-A005-EA81B0C31C1C}" type="pres">
      <dgm:prSet presAssocID="{09659E8F-B86D-6B4B-A1D6-4266A2586032}" presName="connTx" presStyleLbl="parChTrans1D2" presStyleIdx="2" presStyleCnt="4"/>
      <dgm:spPr/>
    </dgm:pt>
    <dgm:pt modelId="{FB34AC79-7C33-BA44-B0BF-A296E5A0F486}" type="pres">
      <dgm:prSet presAssocID="{96C5D072-64D4-134E-A4B7-E7B7AF79182C}" presName="node" presStyleLbl="node1" presStyleIdx="2" presStyleCnt="4" custRadScaleRad="99680" custRadScaleInc="-55375">
        <dgm:presLayoutVars>
          <dgm:bulletEnabled val="1"/>
        </dgm:presLayoutVars>
      </dgm:prSet>
      <dgm:spPr/>
    </dgm:pt>
    <dgm:pt modelId="{9C6F1295-3EB5-CB44-BE8A-4E62BFF5FF25}" type="pres">
      <dgm:prSet presAssocID="{384B0E7C-91A0-964C-AB18-5C7A23058D55}" presName="Name9" presStyleLbl="parChTrans1D2" presStyleIdx="3" presStyleCnt="4"/>
      <dgm:spPr/>
    </dgm:pt>
    <dgm:pt modelId="{30205848-79C2-CB4E-85C4-AB4EC951E783}" type="pres">
      <dgm:prSet presAssocID="{384B0E7C-91A0-964C-AB18-5C7A23058D55}" presName="connTx" presStyleLbl="parChTrans1D2" presStyleIdx="3" presStyleCnt="4"/>
      <dgm:spPr/>
    </dgm:pt>
    <dgm:pt modelId="{261B007C-4F32-944A-8076-C3D9EC39836F}" type="pres">
      <dgm:prSet presAssocID="{C873E607-0606-B04F-855A-ABB64D6F5673}" presName="node" presStyleLbl="node1" presStyleIdx="3" presStyleCnt="4" custRadScaleRad="29804" custRadScaleInc="-129978">
        <dgm:presLayoutVars>
          <dgm:bulletEnabled val="1"/>
        </dgm:presLayoutVars>
      </dgm:prSet>
      <dgm:spPr/>
    </dgm:pt>
  </dgm:ptLst>
  <dgm:cxnLst>
    <dgm:cxn modelId="{20474410-F987-354C-B05C-B96E3B4EDF90}" type="presOf" srcId="{384B0E7C-91A0-964C-AB18-5C7A23058D55}" destId="{30205848-79C2-CB4E-85C4-AB4EC951E783}" srcOrd="1" destOrd="0" presId="urn:microsoft.com/office/officeart/2005/8/layout/radial1"/>
    <dgm:cxn modelId="{A5D56522-3D4E-9D4B-B369-DDCD006045AF}" srcId="{790EEEAA-1307-3B4B-9A8E-BA24274654C8}" destId="{C3E6A261-7A29-9D4B-A087-2DFC82F8ADD9}" srcOrd="1" destOrd="0" parTransId="{E3A6370B-1BB8-B346-AF11-00AE882945D7}" sibTransId="{4118826F-78E8-F645-A239-DD5C012ED612}"/>
    <dgm:cxn modelId="{7F3B0627-578D-1849-9516-4D0C00735770}" type="presOf" srcId="{09659E8F-B86D-6B4B-A1D6-4266A2586032}" destId="{D1D3E1A0-6A8D-6444-81B7-88FF1958D06C}" srcOrd="0" destOrd="0" presId="urn:microsoft.com/office/officeart/2005/8/layout/radial1"/>
    <dgm:cxn modelId="{92D6DC28-144E-144B-A84D-0995B7123C50}" type="presOf" srcId="{84D56B87-0B78-6841-A32E-E8F53D2CF4EF}" destId="{71F6F186-4F8A-8649-A7DA-5C80FD7851C0}" srcOrd="1" destOrd="0" presId="urn:microsoft.com/office/officeart/2005/8/layout/radial1"/>
    <dgm:cxn modelId="{D24C9C2C-07ED-E748-B6E3-A795D2FCEAE7}" srcId="{790EEEAA-1307-3B4B-9A8E-BA24274654C8}" destId="{96C5D072-64D4-134E-A4B7-E7B7AF79182C}" srcOrd="2" destOrd="0" parTransId="{09659E8F-B86D-6B4B-A1D6-4266A2586032}" sibTransId="{E90716D5-7093-264E-B6E7-5823215D8686}"/>
    <dgm:cxn modelId="{63AED834-E0CB-644B-8A71-5F0863F990D5}" srcId="{32D7A458-6D3E-A248-853B-442015974FC6}" destId="{E73B040A-4949-6748-901F-CFB2A1CDE54B}" srcOrd="3" destOrd="0" parTransId="{94065FCB-0D03-0246-A01F-663491B6B599}" sibTransId="{91AACB84-8221-CA48-B800-9FDAD255017E}"/>
    <dgm:cxn modelId="{DCEF1E46-0F01-4246-BA5F-7E8DCC61DD0B}" srcId="{32D7A458-6D3E-A248-853B-442015974FC6}" destId="{E30FC5CF-AEA9-5346-9571-333389770F10}" srcOrd="2" destOrd="0" parTransId="{747AF675-06DA-6249-8B49-0B33F1A93905}" sibTransId="{9A120B17-56F4-514D-9E2E-B922DEA44E7B}"/>
    <dgm:cxn modelId="{D45C004E-1D70-0646-8D6D-4F52105B57E8}" srcId="{32D7A458-6D3E-A248-853B-442015974FC6}" destId="{5D95A1C2-614C-CF44-923A-3955652A8C67}" srcOrd="4" destOrd="0" parTransId="{6D23ED96-5792-B649-89A7-8DB0DA114BFC}" sibTransId="{215FE8E4-B57D-CD41-9684-C19A045A885E}"/>
    <dgm:cxn modelId="{886ECB4F-15B7-A248-B857-DE6EF34FA75F}" srcId="{7BBD9E4A-D2A6-2C41-85BF-69F2624DC502}" destId="{8AA716C2-383C-D743-8F26-D0AB2EBF9610}" srcOrd="2" destOrd="0" parTransId="{9C3DF5E0-B0F1-6C4B-9617-0E59DB988DEC}" sibTransId="{1724E2EF-F428-CA42-93E4-E99CF5062A4C}"/>
    <dgm:cxn modelId="{B0A49755-4ADA-2A43-9593-1C805183C1B9}" srcId="{32D7A458-6D3E-A248-853B-442015974FC6}" destId="{790EEEAA-1307-3B4B-9A8E-BA24274654C8}" srcOrd="0" destOrd="0" parTransId="{5C79A7CA-4068-B240-B558-DE86F635B928}" sibTransId="{D935C037-C20B-A74E-8264-70BEFECB0A53}"/>
    <dgm:cxn modelId="{19BEBC66-5AEC-E644-8A13-C47E1097A3D1}" type="presOf" srcId="{384B0E7C-91A0-964C-AB18-5C7A23058D55}" destId="{9C6F1295-3EB5-CB44-BE8A-4E62BFF5FF25}" srcOrd="0" destOrd="0" presId="urn:microsoft.com/office/officeart/2005/8/layout/radial1"/>
    <dgm:cxn modelId="{7217207E-0288-9D42-9B33-D7584BFF68FA}" type="presOf" srcId="{C3E6A261-7A29-9D4B-A087-2DFC82F8ADD9}" destId="{227E594D-4BBA-BA46-ACF7-189D44719D50}" srcOrd="0" destOrd="0" presId="urn:microsoft.com/office/officeart/2005/8/layout/radial1"/>
    <dgm:cxn modelId="{DFE95880-E3D2-F340-8733-060F566AF4AB}" type="presOf" srcId="{C873E607-0606-B04F-855A-ABB64D6F5673}" destId="{261B007C-4F32-944A-8076-C3D9EC39836F}" srcOrd="0" destOrd="0" presId="urn:microsoft.com/office/officeart/2005/8/layout/radial1"/>
    <dgm:cxn modelId="{3FBC0488-8502-304F-BB89-EDB61EA58178}" type="presOf" srcId="{5AEB52F0-88F8-454D-A2F3-C32C443B394B}" destId="{D635F51B-A1A4-CD48-9CE3-183422788C1B}" srcOrd="0" destOrd="0" presId="urn:microsoft.com/office/officeart/2005/8/layout/radial1"/>
    <dgm:cxn modelId="{6C7FB4A2-1E93-AD4A-AD81-B8FBB4D70502}" srcId="{790EEEAA-1307-3B4B-9A8E-BA24274654C8}" destId="{C873E607-0606-B04F-855A-ABB64D6F5673}" srcOrd="3" destOrd="0" parTransId="{384B0E7C-91A0-964C-AB18-5C7A23058D55}" sibTransId="{E2B961F4-2288-8E4D-8A75-D18E74B81E50}"/>
    <dgm:cxn modelId="{E26377A3-999B-E345-9FD9-70E567880F78}" srcId="{A8011A92-D6F8-C44C-91B4-239CA17FF89F}" destId="{4D493F92-6E09-DE41-8AB5-19AA94C126EC}" srcOrd="0" destOrd="0" parTransId="{4A565ABE-A9C6-BD43-B68F-49A2E29D052E}" sibTransId="{11AF7F01-022C-F944-AD5B-4E79F50C3469}"/>
    <dgm:cxn modelId="{F44AD5A7-FABF-DF42-8196-383A29BCC213}" type="presOf" srcId="{84D56B87-0B78-6841-A32E-E8F53D2CF4EF}" destId="{86CB68BD-9FE2-CE48-8F2E-148EDD2C0193}" srcOrd="0" destOrd="0" presId="urn:microsoft.com/office/officeart/2005/8/layout/radial1"/>
    <dgm:cxn modelId="{D43EC5B0-BDF5-2B4F-BF5F-97D2E398C867}" srcId="{790EEEAA-1307-3B4B-9A8E-BA24274654C8}" destId="{5AEB52F0-88F8-454D-A2F3-C32C443B394B}" srcOrd="0" destOrd="0" parTransId="{84D56B87-0B78-6841-A32E-E8F53D2CF4EF}" sibTransId="{66C7366F-B334-FC4F-B3BC-275EAF5DEF30}"/>
    <dgm:cxn modelId="{29A1F1B8-A579-E345-AEBC-B2013DEBA05A}" srcId="{32D7A458-6D3E-A248-853B-442015974FC6}" destId="{7BBD9E4A-D2A6-2C41-85BF-69F2624DC502}" srcOrd="1" destOrd="0" parTransId="{CF776F81-6DD1-414C-84BF-8E42E91355A2}" sibTransId="{0E9796F7-09BE-714F-AA46-11EF52F2B1C4}"/>
    <dgm:cxn modelId="{365ED1CC-5C55-C844-9F5B-575F4504FF7A}" srcId="{7BBD9E4A-D2A6-2C41-85BF-69F2624DC502}" destId="{EC9C65BD-2C74-D24D-B4A1-BD1F3FB58871}" srcOrd="1" destOrd="0" parTransId="{DC2E58F4-AAF9-5F48-BC21-560A55883B10}" sibTransId="{405C299D-309C-954F-B31A-31D163206993}"/>
    <dgm:cxn modelId="{9934A6CF-F389-914D-A5B2-B3D60CE99BF9}" srcId="{7BBD9E4A-D2A6-2C41-85BF-69F2624DC502}" destId="{3BCA5CE9-E537-6C40-BB5F-23E4D9F22F3A}" srcOrd="3" destOrd="0" parTransId="{FBF152A5-A5FD-844E-A26F-E223ED739CFB}" sibTransId="{13DCAAF1-A56E-7E4B-8D0E-E197552F341B}"/>
    <dgm:cxn modelId="{0457C3D2-2EB9-BA45-B578-01717605D4A0}" type="presOf" srcId="{E3A6370B-1BB8-B346-AF11-00AE882945D7}" destId="{3D3DF5D6-C3B4-F84B-BF63-8EBF10E11998}" srcOrd="0" destOrd="0" presId="urn:microsoft.com/office/officeart/2005/8/layout/radial1"/>
    <dgm:cxn modelId="{930540D4-6CE5-8F48-BDE7-B17AFA4C6FC6}" type="presOf" srcId="{09659E8F-B86D-6B4B-A1D6-4266A2586032}" destId="{86B9FDFE-E4C5-8C44-A005-EA81B0C31C1C}" srcOrd="1" destOrd="0" presId="urn:microsoft.com/office/officeart/2005/8/layout/radial1"/>
    <dgm:cxn modelId="{48BAF6D5-DD19-1641-B55B-DECCFCD653B3}" type="presOf" srcId="{32D7A458-6D3E-A248-853B-442015974FC6}" destId="{FE622D64-7643-AB46-BC9D-EEED29438F9C}" srcOrd="0" destOrd="0" presId="urn:microsoft.com/office/officeart/2005/8/layout/radial1"/>
    <dgm:cxn modelId="{E5EDEAE5-59C2-2948-8309-C8E87AAAFB74}" type="presOf" srcId="{E3A6370B-1BB8-B346-AF11-00AE882945D7}" destId="{1D57912A-C4D5-B141-BA5F-CE85D25CF424}" srcOrd="1" destOrd="0" presId="urn:microsoft.com/office/officeart/2005/8/layout/radial1"/>
    <dgm:cxn modelId="{B037D7EC-219F-604C-A1B3-2120A4F17B4E}" type="presOf" srcId="{790EEEAA-1307-3B4B-9A8E-BA24274654C8}" destId="{1B1FB8F6-BF8D-644B-8F21-3DECEDE342DA}" srcOrd="0" destOrd="0" presId="urn:microsoft.com/office/officeart/2005/8/layout/radial1"/>
    <dgm:cxn modelId="{1F4927F5-8525-D349-ACFB-715EF6221660}" type="presOf" srcId="{96C5D072-64D4-134E-A4B7-E7B7AF79182C}" destId="{FB34AC79-7C33-BA44-B0BF-A296E5A0F486}" srcOrd="0" destOrd="0" presId="urn:microsoft.com/office/officeart/2005/8/layout/radial1"/>
    <dgm:cxn modelId="{A1A224FE-E2D5-BD44-B5D5-D19103F5E9B0}" srcId="{7BBD9E4A-D2A6-2C41-85BF-69F2624DC502}" destId="{A8011A92-D6F8-C44C-91B4-239CA17FF89F}" srcOrd="0" destOrd="0" parTransId="{0F53C5D6-80DC-E44C-B9CC-37BC328C7892}" sibTransId="{D3BFFFBA-70EA-CF41-BA27-0A5AD9595538}"/>
    <dgm:cxn modelId="{36DF19E2-C0DA-4741-AB5B-8FC5ECB01A37}" type="presParOf" srcId="{FE622D64-7643-AB46-BC9D-EEED29438F9C}" destId="{1B1FB8F6-BF8D-644B-8F21-3DECEDE342DA}" srcOrd="0" destOrd="0" presId="urn:microsoft.com/office/officeart/2005/8/layout/radial1"/>
    <dgm:cxn modelId="{04F43F9D-D19D-9A49-BEC1-EB28C1032BD6}" type="presParOf" srcId="{FE622D64-7643-AB46-BC9D-EEED29438F9C}" destId="{86CB68BD-9FE2-CE48-8F2E-148EDD2C0193}" srcOrd="1" destOrd="0" presId="urn:microsoft.com/office/officeart/2005/8/layout/radial1"/>
    <dgm:cxn modelId="{E246AA7E-3C5C-AE45-894D-DC1D98B908F5}" type="presParOf" srcId="{86CB68BD-9FE2-CE48-8F2E-148EDD2C0193}" destId="{71F6F186-4F8A-8649-A7DA-5C80FD7851C0}" srcOrd="0" destOrd="0" presId="urn:microsoft.com/office/officeart/2005/8/layout/radial1"/>
    <dgm:cxn modelId="{4F058075-5A39-E640-88CB-D8CE545F1D2C}" type="presParOf" srcId="{FE622D64-7643-AB46-BC9D-EEED29438F9C}" destId="{D635F51B-A1A4-CD48-9CE3-183422788C1B}" srcOrd="2" destOrd="0" presId="urn:microsoft.com/office/officeart/2005/8/layout/radial1"/>
    <dgm:cxn modelId="{DD5ECAC1-774D-6B41-B559-2DDDEE84003D}" type="presParOf" srcId="{FE622D64-7643-AB46-BC9D-EEED29438F9C}" destId="{3D3DF5D6-C3B4-F84B-BF63-8EBF10E11998}" srcOrd="3" destOrd="0" presId="urn:microsoft.com/office/officeart/2005/8/layout/radial1"/>
    <dgm:cxn modelId="{94307D6B-14EC-6540-8FD9-32B7508E8D9D}" type="presParOf" srcId="{3D3DF5D6-C3B4-F84B-BF63-8EBF10E11998}" destId="{1D57912A-C4D5-B141-BA5F-CE85D25CF424}" srcOrd="0" destOrd="0" presId="urn:microsoft.com/office/officeart/2005/8/layout/radial1"/>
    <dgm:cxn modelId="{9FA18EA7-6389-9442-B83E-1D657DEA9C88}" type="presParOf" srcId="{FE622D64-7643-AB46-BC9D-EEED29438F9C}" destId="{227E594D-4BBA-BA46-ACF7-189D44719D50}" srcOrd="4" destOrd="0" presId="urn:microsoft.com/office/officeart/2005/8/layout/radial1"/>
    <dgm:cxn modelId="{1C8027E7-B213-1B43-9F0A-C0D7F0B4209A}" type="presParOf" srcId="{FE622D64-7643-AB46-BC9D-EEED29438F9C}" destId="{D1D3E1A0-6A8D-6444-81B7-88FF1958D06C}" srcOrd="5" destOrd="0" presId="urn:microsoft.com/office/officeart/2005/8/layout/radial1"/>
    <dgm:cxn modelId="{D5447A4E-7DB3-4D46-B1AA-ED6C74F5034D}" type="presParOf" srcId="{D1D3E1A0-6A8D-6444-81B7-88FF1958D06C}" destId="{86B9FDFE-E4C5-8C44-A005-EA81B0C31C1C}" srcOrd="0" destOrd="0" presId="urn:microsoft.com/office/officeart/2005/8/layout/radial1"/>
    <dgm:cxn modelId="{B1F0AF96-F5D0-6F42-9296-8DFD640C0FED}" type="presParOf" srcId="{FE622D64-7643-AB46-BC9D-EEED29438F9C}" destId="{FB34AC79-7C33-BA44-B0BF-A296E5A0F486}" srcOrd="6" destOrd="0" presId="urn:microsoft.com/office/officeart/2005/8/layout/radial1"/>
    <dgm:cxn modelId="{C974FEF6-0CD0-8B4E-904F-75AD3ED28173}" type="presParOf" srcId="{FE622D64-7643-AB46-BC9D-EEED29438F9C}" destId="{9C6F1295-3EB5-CB44-BE8A-4E62BFF5FF25}" srcOrd="7" destOrd="0" presId="urn:microsoft.com/office/officeart/2005/8/layout/radial1"/>
    <dgm:cxn modelId="{6AB4D651-06F2-5746-A968-162BCA4B3031}" type="presParOf" srcId="{9C6F1295-3EB5-CB44-BE8A-4E62BFF5FF25}" destId="{30205848-79C2-CB4E-85C4-AB4EC951E783}" srcOrd="0" destOrd="0" presId="urn:microsoft.com/office/officeart/2005/8/layout/radial1"/>
    <dgm:cxn modelId="{C04E0DE7-1AA5-264F-8FC5-3F55CD5538AC}" type="presParOf" srcId="{FE622D64-7643-AB46-BC9D-EEED29438F9C}" destId="{261B007C-4F32-944A-8076-C3D9EC39836F}" srcOrd="8"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C9ECC00-9D05-CC45-8759-E5CD2E5561FA}" type="doc">
      <dgm:prSet loTypeId="urn:microsoft.com/office/officeart/2005/8/layout/venn1" loCatId="" qsTypeId="urn:microsoft.com/office/officeart/2005/8/quickstyle/simple1" qsCatId="simple" csTypeId="urn:microsoft.com/office/officeart/2005/8/colors/accent1_2" csCatId="accent1" phldr="1"/>
      <dgm:spPr/>
    </dgm:pt>
    <dgm:pt modelId="{4A56B608-7773-C140-8BA3-74F71665AA87}">
      <dgm:prSet phldrT="[Text]" custT="1"/>
      <dgm:spPr>
        <a:solidFill>
          <a:srgbClr val="FFFF00">
            <a:alpha val="50000"/>
          </a:srgbClr>
        </a:solidFill>
      </dgm:spPr>
      <dgm:t>
        <a:bodyPr/>
        <a:lstStyle/>
        <a:p>
          <a:r>
            <a:rPr lang="en-US" sz="1200" dirty="0">
              <a:latin typeface="Avenir Book" panose="02000503020000020003" pitchFamily="2" charset="0"/>
            </a:rPr>
            <a:t>Personnel with interest and skills in European labs/Univ., local infrastructure</a:t>
          </a:r>
        </a:p>
      </dgm:t>
    </dgm:pt>
    <dgm:pt modelId="{F7D326A8-0D5A-004B-87E1-1B443A07C5F5}" type="parTrans" cxnId="{E3E0FD6C-31C0-6642-9838-B50C8FC716CA}">
      <dgm:prSet/>
      <dgm:spPr/>
      <dgm:t>
        <a:bodyPr/>
        <a:lstStyle/>
        <a:p>
          <a:endParaRPr lang="en-US"/>
        </a:p>
      </dgm:t>
    </dgm:pt>
    <dgm:pt modelId="{9BD6224C-6576-CB48-9C84-B0671D7DC134}" type="sibTrans" cxnId="{E3E0FD6C-31C0-6642-9838-B50C8FC716CA}">
      <dgm:prSet/>
      <dgm:spPr/>
      <dgm:t>
        <a:bodyPr/>
        <a:lstStyle/>
        <a:p>
          <a:endParaRPr lang="en-US"/>
        </a:p>
      </dgm:t>
    </dgm:pt>
    <dgm:pt modelId="{0C1E769B-FCDF-344C-96B7-33600D59ED92}">
      <dgm:prSet phldrT="[Text]" custT="1"/>
      <dgm:spPr>
        <a:solidFill>
          <a:srgbClr val="FFC000">
            <a:alpha val="50000"/>
          </a:srgbClr>
        </a:solidFill>
      </dgm:spPr>
      <dgm:t>
        <a:bodyPr/>
        <a:lstStyle/>
        <a:p>
          <a:r>
            <a:rPr lang="en-US" sz="1200" dirty="0">
              <a:latin typeface="Avenir Book" panose="02000503020000020003" pitchFamily="2" charset="0"/>
            </a:rPr>
            <a:t>Material funds as estimated (major/core part from KEK), in some cases complemented by local funding </a:t>
          </a:r>
        </a:p>
      </dgm:t>
    </dgm:pt>
    <dgm:pt modelId="{EA7DA9F0-39D8-EA4A-98B4-4EC17A727E2C}" type="parTrans" cxnId="{15BFE27A-2A9E-8F44-BCD5-A1C127C9B2FF}">
      <dgm:prSet/>
      <dgm:spPr/>
      <dgm:t>
        <a:bodyPr/>
        <a:lstStyle/>
        <a:p>
          <a:endParaRPr lang="en-US"/>
        </a:p>
      </dgm:t>
    </dgm:pt>
    <dgm:pt modelId="{722CB0F9-E6EA-6346-88FB-F4402FC835A4}" type="sibTrans" cxnId="{15BFE27A-2A9E-8F44-BCD5-A1C127C9B2FF}">
      <dgm:prSet/>
      <dgm:spPr/>
      <dgm:t>
        <a:bodyPr/>
        <a:lstStyle/>
        <a:p>
          <a:endParaRPr lang="en-US"/>
        </a:p>
      </dgm:t>
    </dgm:pt>
    <dgm:pt modelId="{B9BFFA88-24B2-AA42-9D80-55C4AC81AFB2}">
      <dgm:prSet phldrT="[Text]" custT="1"/>
      <dgm:spPr>
        <a:solidFill>
          <a:schemeClr val="accent6">
            <a:lumMod val="60000"/>
            <a:lumOff val="40000"/>
          </a:schemeClr>
        </a:solidFill>
      </dgm:spPr>
      <dgm:t>
        <a:bodyPr/>
        <a:lstStyle/>
        <a:p>
          <a:r>
            <a:rPr lang="en-US" sz="1200" dirty="0">
              <a:latin typeface="Avenir Book" panose="02000503020000020003" pitchFamily="2" charset="0"/>
            </a:rPr>
            <a:t>EAJADE, MC exchange project supporting Higgs factory personnel exchange to Japan and the US </a:t>
          </a:r>
        </a:p>
      </dgm:t>
    </dgm:pt>
    <dgm:pt modelId="{C242709A-8D4A-7E45-9AD1-32696FE1AFA2}" type="parTrans" cxnId="{8F2F9B13-EB6B-A946-94DC-EB81645E2363}">
      <dgm:prSet/>
      <dgm:spPr/>
      <dgm:t>
        <a:bodyPr/>
        <a:lstStyle/>
        <a:p>
          <a:endParaRPr lang="en-US"/>
        </a:p>
      </dgm:t>
    </dgm:pt>
    <dgm:pt modelId="{1DDA4593-7F84-5D42-AE46-799DF2A6272F}" type="sibTrans" cxnId="{8F2F9B13-EB6B-A946-94DC-EB81645E2363}">
      <dgm:prSet/>
      <dgm:spPr/>
      <dgm:t>
        <a:bodyPr/>
        <a:lstStyle/>
        <a:p>
          <a:endParaRPr lang="en-US"/>
        </a:p>
      </dgm:t>
    </dgm:pt>
    <dgm:pt modelId="{28C1B229-02D3-0E4D-9919-C965FBE1A082}">
      <dgm:prSet phldrT="[Text]" custT="1"/>
      <dgm:spPr>
        <a:solidFill>
          <a:schemeClr val="accent6">
            <a:lumMod val="60000"/>
            <a:lumOff val="40000"/>
          </a:schemeClr>
        </a:solidFill>
      </dgm:spPr>
      <dgm:t>
        <a:bodyPr/>
        <a:lstStyle/>
        <a:p>
          <a:r>
            <a:rPr lang="en-US" sz="1200" dirty="0">
              <a:latin typeface="Avenir Book" panose="02000503020000020003" pitchFamily="2" charset="0"/>
            </a:rPr>
            <a:t>CERN LC, project office (~within existing LC resources at CERN) </a:t>
          </a:r>
        </a:p>
      </dgm:t>
    </dgm:pt>
    <dgm:pt modelId="{CFB39C94-7B1A-324B-81AA-5F681543A926}" type="parTrans" cxnId="{DAA45FAB-07D6-0F4B-855C-FE79829DD3D0}">
      <dgm:prSet/>
      <dgm:spPr/>
      <dgm:t>
        <a:bodyPr/>
        <a:lstStyle/>
        <a:p>
          <a:endParaRPr lang="en-US"/>
        </a:p>
      </dgm:t>
    </dgm:pt>
    <dgm:pt modelId="{B6B43D2E-C1C1-D148-B2B0-E72A87289ACC}" type="sibTrans" cxnId="{DAA45FAB-07D6-0F4B-855C-FE79829DD3D0}">
      <dgm:prSet/>
      <dgm:spPr/>
      <dgm:t>
        <a:bodyPr/>
        <a:lstStyle/>
        <a:p>
          <a:endParaRPr lang="en-US"/>
        </a:p>
      </dgm:t>
    </dgm:pt>
    <dgm:pt modelId="{5A93393C-9616-6240-A124-4454C3B75CF2}" type="pres">
      <dgm:prSet presAssocID="{1C9ECC00-9D05-CC45-8759-E5CD2E5561FA}" presName="compositeShape" presStyleCnt="0">
        <dgm:presLayoutVars>
          <dgm:chMax val="7"/>
          <dgm:dir/>
          <dgm:resizeHandles val="exact"/>
        </dgm:presLayoutVars>
      </dgm:prSet>
      <dgm:spPr/>
    </dgm:pt>
    <dgm:pt modelId="{7663377E-1846-1C44-AA6E-E0649908C3DE}" type="pres">
      <dgm:prSet presAssocID="{4A56B608-7773-C140-8BA3-74F71665AA87}" presName="circ1" presStyleLbl="vennNode1" presStyleIdx="0" presStyleCnt="4" custScaleX="138582" custScaleY="110869" custLinFactNeighborX="18833" custLinFactNeighborY="6701"/>
      <dgm:spPr/>
    </dgm:pt>
    <dgm:pt modelId="{75BEAE08-E863-DB49-87DE-B48261D5C10C}" type="pres">
      <dgm:prSet presAssocID="{4A56B608-7773-C140-8BA3-74F71665AA87}" presName="circ1Tx" presStyleLbl="revTx" presStyleIdx="0" presStyleCnt="0">
        <dgm:presLayoutVars>
          <dgm:chMax val="0"/>
          <dgm:chPref val="0"/>
          <dgm:bulletEnabled val="1"/>
        </dgm:presLayoutVars>
      </dgm:prSet>
      <dgm:spPr/>
    </dgm:pt>
    <dgm:pt modelId="{BCA29EC8-C87A-5E45-86A4-04572F3C53CC}" type="pres">
      <dgm:prSet presAssocID="{0C1E769B-FCDF-344C-96B7-33600D59ED92}" presName="circ2" presStyleLbl="vennNode1" presStyleIdx="1" presStyleCnt="4" custScaleX="152095" custScaleY="123385" custLinFactNeighborX="-14396" custLinFactNeighborY="25139"/>
      <dgm:spPr/>
    </dgm:pt>
    <dgm:pt modelId="{0E2A91D3-958D-0A4A-9E8E-20C2076FA34F}" type="pres">
      <dgm:prSet presAssocID="{0C1E769B-FCDF-344C-96B7-33600D59ED92}" presName="circ2Tx" presStyleLbl="revTx" presStyleIdx="0" presStyleCnt="0">
        <dgm:presLayoutVars>
          <dgm:chMax val="0"/>
          <dgm:chPref val="0"/>
          <dgm:bulletEnabled val="1"/>
        </dgm:presLayoutVars>
      </dgm:prSet>
      <dgm:spPr/>
    </dgm:pt>
    <dgm:pt modelId="{33AD4D59-FBF2-624E-BB8D-5E6C0B1E2FB8}" type="pres">
      <dgm:prSet presAssocID="{B9BFFA88-24B2-AA42-9D80-55C4AC81AFB2}" presName="circ3" presStyleLbl="vennNode1" presStyleIdx="2" presStyleCnt="4" custScaleY="67504" custLinFactNeighborX="-33889" custLinFactNeighborY="-21320"/>
      <dgm:spPr/>
    </dgm:pt>
    <dgm:pt modelId="{77FEE527-1B7C-E047-B23D-BB77C7C55BCE}" type="pres">
      <dgm:prSet presAssocID="{B9BFFA88-24B2-AA42-9D80-55C4AC81AFB2}" presName="circ3Tx" presStyleLbl="revTx" presStyleIdx="0" presStyleCnt="0">
        <dgm:presLayoutVars>
          <dgm:chMax val="0"/>
          <dgm:chPref val="0"/>
          <dgm:bulletEnabled val="1"/>
        </dgm:presLayoutVars>
      </dgm:prSet>
      <dgm:spPr/>
    </dgm:pt>
    <dgm:pt modelId="{00D515BC-8BC1-1D4B-9850-D1C3D055F5E8}" type="pres">
      <dgm:prSet presAssocID="{28C1B229-02D3-0E4D-9919-C965FBE1A082}" presName="circ4" presStyleLbl="vennNode1" presStyleIdx="3" presStyleCnt="4" custScaleX="118246" custScaleY="67282" custLinFactNeighborX="8355" custLinFactNeighborY="-19961"/>
      <dgm:spPr/>
    </dgm:pt>
    <dgm:pt modelId="{DE0B986D-9325-7D4F-879D-1EF5D8C6FEFA}" type="pres">
      <dgm:prSet presAssocID="{28C1B229-02D3-0E4D-9919-C965FBE1A082}" presName="circ4Tx" presStyleLbl="revTx" presStyleIdx="0" presStyleCnt="0">
        <dgm:presLayoutVars>
          <dgm:chMax val="0"/>
          <dgm:chPref val="0"/>
          <dgm:bulletEnabled val="1"/>
        </dgm:presLayoutVars>
      </dgm:prSet>
      <dgm:spPr/>
    </dgm:pt>
  </dgm:ptLst>
  <dgm:cxnLst>
    <dgm:cxn modelId="{8F2F9B13-EB6B-A946-94DC-EB81645E2363}" srcId="{1C9ECC00-9D05-CC45-8759-E5CD2E5561FA}" destId="{B9BFFA88-24B2-AA42-9D80-55C4AC81AFB2}" srcOrd="2" destOrd="0" parTransId="{C242709A-8D4A-7E45-9AD1-32696FE1AFA2}" sibTransId="{1DDA4593-7F84-5D42-AE46-799DF2A6272F}"/>
    <dgm:cxn modelId="{6F0BA720-E14F-774D-97B5-A4A2C8D78C34}" type="presOf" srcId="{B9BFFA88-24B2-AA42-9D80-55C4AC81AFB2}" destId="{33AD4D59-FBF2-624E-BB8D-5E6C0B1E2FB8}" srcOrd="0" destOrd="0" presId="urn:microsoft.com/office/officeart/2005/8/layout/venn1"/>
    <dgm:cxn modelId="{B1259521-94DC-8B4D-84DC-D3029B58F21B}" type="presOf" srcId="{28C1B229-02D3-0E4D-9919-C965FBE1A082}" destId="{00D515BC-8BC1-1D4B-9850-D1C3D055F5E8}" srcOrd="0" destOrd="0" presId="urn:microsoft.com/office/officeart/2005/8/layout/venn1"/>
    <dgm:cxn modelId="{9DCE0E28-19E4-3748-A233-3754A74B943E}" type="presOf" srcId="{0C1E769B-FCDF-344C-96B7-33600D59ED92}" destId="{0E2A91D3-958D-0A4A-9E8E-20C2076FA34F}" srcOrd="0" destOrd="0" presId="urn:microsoft.com/office/officeart/2005/8/layout/venn1"/>
    <dgm:cxn modelId="{4E058C5C-ACB7-BF48-8358-F218896F9C7A}" type="presOf" srcId="{1C9ECC00-9D05-CC45-8759-E5CD2E5561FA}" destId="{5A93393C-9616-6240-A124-4454C3B75CF2}" srcOrd="0" destOrd="0" presId="urn:microsoft.com/office/officeart/2005/8/layout/venn1"/>
    <dgm:cxn modelId="{E3E0FD6C-31C0-6642-9838-B50C8FC716CA}" srcId="{1C9ECC00-9D05-CC45-8759-E5CD2E5561FA}" destId="{4A56B608-7773-C140-8BA3-74F71665AA87}" srcOrd="0" destOrd="0" parTransId="{F7D326A8-0D5A-004B-87E1-1B443A07C5F5}" sibTransId="{9BD6224C-6576-CB48-9C84-B0671D7DC134}"/>
    <dgm:cxn modelId="{15BFE27A-2A9E-8F44-BCD5-A1C127C9B2FF}" srcId="{1C9ECC00-9D05-CC45-8759-E5CD2E5561FA}" destId="{0C1E769B-FCDF-344C-96B7-33600D59ED92}" srcOrd="1" destOrd="0" parTransId="{EA7DA9F0-39D8-EA4A-98B4-4EC17A727E2C}" sibTransId="{722CB0F9-E6EA-6346-88FB-F4402FC835A4}"/>
    <dgm:cxn modelId="{C444018D-749A-F54E-A3D5-DDE0EBEF3543}" type="presOf" srcId="{0C1E769B-FCDF-344C-96B7-33600D59ED92}" destId="{BCA29EC8-C87A-5E45-86A4-04572F3C53CC}" srcOrd="1" destOrd="0" presId="urn:microsoft.com/office/officeart/2005/8/layout/venn1"/>
    <dgm:cxn modelId="{3D15CFAA-2F0A-C445-BBFF-58D27CCBC33B}" type="presOf" srcId="{28C1B229-02D3-0E4D-9919-C965FBE1A082}" destId="{DE0B986D-9325-7D4F-879D-1EF5D8C6FEFA}" srcOrd="1" destOrd="0" presId="urn:microsoft.com/office/officeart/2005/8/layout/venn1"/>
    <dgm:cxn modelId="{DAA45FAB-07D6-0F4B-855C-FE79829DD3D0}" srcId="{1C9ECC00-9D05-CC45-8759-E5CD2E5561FA}" destId="{28C1B229-02D3-0E4D-9919-C965FBE1A082}" srcOrd="3" destOrd="0" parTransId="{CFB39C94-7B1A-324B-81AA-5F681543A926}" sibTransId="{B6B43D2E-C1C1-D148-B2B0-E72A87289ACC}"/>
    <dgm:cxn modelId="{A3ABC8CE-3C37-0C43-B17C-51560C354467}" type="presOf" srcId="{B9BFFA88-24B2-AA42-9D80-55C4AC81AFB2}" destId="{77FEE527-1B7C-E047-B23D-BB77C7C55BCE}" srcOrd="1" destOrd="0" presId="urn:microsoft.com/office/officeart/2005/8/layout/venn1"/>
    <dgm:cxn modelId="{FCE057D4-B77D-5A40-9455-D46C99FA8FA6}" type="presOf" srcId="{4A56B608-7773-C140-8BA3-74F71665AA87}" destId="{75BEAE08-E863-DB49-87DE-B48261D5C10C}" srcOrd="0" destOrd="0" presId="urn:microsoft.com/office/officeart/2005/8/layout/venn1"/>
    <dgm:cxn modelId="{AE5964DF-FA6B-D044-A8B8-2088F6DA3F67}" type="presOf" srcId="{4A56B608-7773-C140-8BA3-74F71665AA87}" destId="{7663377E-1846-1C44-AA6E-E0649908C3DE}" srcOrd="1" destOrd="0" presId="urn:microsoft.com/office/officeart/2005/8/layout/venn1"/>
    <dgm:cxn modelId="{A188C628-C257-644C-817E-6CADDC537745}" type="presParOf" srcId="{5A93393C-9616-6240-A124-4454C3B75CF2}" destId="{7663377E-1846-1C44-AA6E-E0649908C3DE}" srcOrd="0" destOrd="0" presId="urn:microsoft.com/office/officeart/2005/8/layout/venn1"/>
    <dgm:cxn modelId="{6F1BC464-6080-C64C-B0CD-72A03DC4FE30}" type="presParOf" srcId="{5A93393C-9616-6240-A124-4454C3B75CF2}" destId="{75BEAE08-E863-DB49-87DE-B48261D5C10C}" srcOrd="1" destOrd="0" presId="urn:microsoft.com/office/officeart/2005/8/layout/venn1"/>
    <dgm:cxn modelId="{AA912E2D-A240-9E4D-AFB3-034F62BB53A2}" type="presParOf" srcId="{5A93393C-9616-6240-A124-4454C3B75CF2}" destId="{BCA29EC8-C87A-5E45-86A4-04572F3C53CC}" srcOrd="2" destOrd="0" presId="urn:microsoft.com/office/officeart/2005/8/layout/venn1"/>
    <dgm:cxn modelId="{2BA9C121-1476-1C49-BCDB-1A47FD8BF33D}" type="presParOf" srcId="{5A93393C-9616-6240-A124-4454C3B75CF2}" destId="{0E2A91D3-958D-0A4A-9E8E-20C2076FA34F}" srcOrd="3" destOrd="0" presId="urn:microsoft.com/office/officeart/2005/8/layout/venn1"/>
    <dgm:cxn modelId="{B3970F62-E14D-BA4E-BF23-CEA6AF4B2D18}" type="presParOf" srcId="{5A93393C-9616-6240-A124-4454C3B75CF2}" destId="{33AD4D59-FBF2-624E-BB8D-5E6C0B1E2FB8}" srcOrd="4" destOrd="0" presId="urn:microsoft.com/office/officeart/2005/8/layout/venn1"/>
    <dgm:cxn modelId="{59599C69-241F-A143-AC9F-5B67A25885C8}" type="presParOf" srcId="{5A93393C-9616-6240-A124-4454C3B75CF2}" destId="{77FEE527-1B7C-E047-B23D-BB77C7C55BCE}" srcOrd="5" destOrd="0" presId="urn:microsoft.com/office/officeart/2005/8/layout/venn1"/>
    <dgm:cxn modelId="{C654241A-FA56-0F49-9A9A-118185C8068B}" type="presParOf" srcId="{5A93393C-9616-6240-A124-4454C3B75CF2}" destId="{00D515BC-8BC1-1D4B-9850-D1C3D055F5E8}" srcOrd="6" destOrd="0" presId="urn:microsoft.com/office/officeart/2005/8/layout/venn1"/>
    <dgm:cxn modelId="{04F0A697-3726-C740-93F5-389F573D0222}" type="presParOf" srcId="{5A93393C-9616-6240-A124-4454C3B75CF2}" destId="{DE0B986D-9325-7D4F-879D-1EF5D8C6FEFA}" srcOrd="7"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1FB8F6-BF8D-644B-8F21-3DECEDE342DA}">
      <dsp:nvSpPr>
        <dsp:cNvPr id="0" name=""/>
        <dsp:cNvSpPr/>
      </dsp:nvSpPr>
      <dsp:spPr>
        <a:xfrm>
          <a:off x="1932540" y="353236"/>
          <a:ext cx="802526" cy="80252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CERN</a:t>
          </a:r>
        </a:p>
      </dsp:txBody>
      <dsp:txXfrm>
        <a:off x="2050067" y="470763"/>
        <a:ext cx="567472" cy="567472"/>
      </dsp:txXfrm>
    </dsp:sp>
    <dsp:sp modelId="{86CB68BD-9FE2-CE48-8F2E-148EDD2C0193}">
      <dsp:nvSpPr>
        <dsp:cNvPr id="0" name=""/>
        <dsp:cNvSpPr/>
      </dsp:nvSpPr>
      <dsp:spPr>
        <a:xfrm rot="20517284">
          <a:off x="2707856" y="564065"/>
          <a:ext cx="303864" cy="38144"/>
        </a:xfrm>
        <a:custGeom>
          <a:avLst/>
          <a:gdLst/>
          <a:ahLst/>
          <a:cxnLst/>
          <a:rect l="0" t="0" r="0" b="0"/>
          <a:pathLst>
            <a:path>
              <a:moveTo>
                <a:pt x="0" y="19072"/>
              </a:moveTo>
              <a:lnTo>
                <a:pt x="303864" y="19072"/>
              </a:lnTo>
            </a:path>
          </a:pathLst>
        </a:custGeom>
        <a:noFill/>
        <a:ln w="28575" cap="flat" cmpd="sng" algn="ctr">
          <a:solidFill>
            <a:scrgbClr r="0" g="0" b="0"/>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852191" y="575540"/>
        <a:ext cx="15193" cy="15193"/>
      </dsp:txXfrm>
    </dsp:sp>
    <dsp:sp modelId="{D635F51B-A1A4-CD48-9CE3-183422788C1B}">
      <dsp:nvSpPr>
        <dsp:cNvPr id="0" name=""/>
        <dsp:cNvSpPr/>
      </dsp:nvSpPr>
      <dsp:spPr>
        <a:xfrm>
          <a:off x="2984509" y="10511"/>
          <a:ext cx="802526" cy="802526"/>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KEK </a:t>
          </a:r>
        </a:p>
      </dsp:txBody>
      <dsp:txXfrm>
        <a:off x="3102036" y="128038"/>
        <a:ext cx="567472" cy="567472"/>
      </dsp:txXfrm>
    </dsp:sp>
    <dsp:sp modelId="{3D3DF5D6-C3B4-F84B-BF63-8EBF10E11998}">
      <dsp:nvSpPr>
        <dsp:cNvPr id="0" name=""/>
        <dsp:cNvSpPr/>
      </dsp:nvSpPr>
      <dsp:spPr>
        <a:xfrm rot="3580765">
          <a:off x="2236657" y="1604301"/>
          <a:ext cx="1210587" cy="38144"/>
        </a:xfrm>
        <a:custGeom>
          <a:avLst/>
          <a:gdLst/>
          <a:ahLst/>
          <a:cxnLst/>
          <a:rect l="0" t="0" r="0" b="0"/>
          <a:pathLst>
            <a:path>
              <a:moveTo>
                <a:pt x="0" y="19072"/>
              </a:moveTo>
              <a:lnTo>
                <a:pt x="1210587" y="19072"/>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811686" y="1593109"/>
        <a:ext cx="60529" cy="60529"/>
      </dsp:txXfrm>
    </dsp:sp>
    <dsp:sp modelId="{227E594D-4BBA-BA46-ACF7-189D44719D50}">
      <dsp:nvSpPr>
        <dsp:cNvPr id="0" name=""/>
        <dsp:cNvSpPr/>
      </dsp:nvSpPr>
      <dsp:spPr>
        <a:xfrm>
          <a:off x="2948836" y="2090984"/>
          <a:ext cx="802526" cy="80252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Lab/Univ/FA n</a:t>
          </a:r>
        </a:p>
      </dsp:txBody>
      <dsp:txXfrm>
        <a:off x="3066363" y="2208511"/>
        <a:ext cx="567472" cy="567472"/>
      </dsp:txXfrm>
    </dsp:sp>
    <dsp:sp modelId="{D1D3E1A0-6A8D-6444-81B7-88FF1958D06C}">
      <dsp:nvSpPr>
        <dsp:cNvPr id="0" name=""/>
        <dsp:cNvSpPr/>
      </dsp:nvSpPr>
      <dsp:spPr>
        <a:xfrm rot="5403939">
          <a:off x="1916167" y="1553388"/>
          <a:ext cx="833397" cy="38144"/>
        </a:xfrm>
        <a:custGeom>
          <a:avLst/>
          <a:gdLst/>
          <a:ahLst/>
          <a:cxnLst/>
          <a:rect l="0" t="0" r="0" b="0"/>
          <a:pathLst>
            <a:path>
              <a:moveTo>
                <a:pt x="0" y="19072"/>
              </a:moveTo>
              <a:lnTo>
                <a:pt x="833397" y="19072"/>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2312031" y="1551626"/>
        <a:ext cx="41669" cy="41669"/>
      </dsp:txXfrm>
    </dsp:sp>
    <dsp:sp modelId="{FB34AC79-7C33-BA44-B0BF-A296E5A0F486}">
      <dsp:nvSpPr>
        <dsp:cNvPr id="0" name=""/>
        <dsp:cNvSpPr/>
      </dsp:nvSpPr>
      <dsp:spPr>
        <a:xfrm>
          <a:off x="1930665" y="1989159"/>
          <a:ext cx="802526" cy="802526"/>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endParaRPr lang="en-US" sz="800" kern="1200" dirty="0"/>
        </a:p>
      </dsp:txBody>
      <dsp:txXfrm>
        <a:off x="2048192" y="2106686"/>
        <a:ext cx="567472" cy="567472"/>
      </dsp:txXfrm>
    </dsp:sp>
    <dsp:sp modelId="{9C6F1295-3EB5-CB44-BE8A-4E62BFF5FF25}">
      <dsp:nvSpPr>
        <dsp:cNvPr id="0" name=""/>
        <dsp:cNvSpPr/>
      </dsp:nvSpPr>
      <dsp:spPr>
        <a:xfrm rot="7331795">
          <a:off x="1867875" y="1214176"/>
          <a:ext cx="328967" cy="38144"/>
        </a:xfrm>
        <a:custGeom>
          <a:avLst/>
          <a:gdLst/>
          <a:ahLst/>
          <a:cxnLst/>
          <a:rect l="0" t="0" r="0" b="0"/>
          <a:pathLst>
            <a:path>
              <a:moveTo>
                <a:pt x="0" y="19072"/>
              </a:moveTo>
              <a:lnTo>
                <a:pt x="328967" y="19072"/>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2024134" y="1225024"/>
        <a:ext cx="16448" cy="16448"/>
      </dsp:txXfrm>
    </dsp:sp>
    <dsp:sp modelId="{261B007C-4F32-944A-8076-C3D9EC39836F}">
      <dsp:nvSpPr>
        <dsp:cNvPr id="0" name=""/>
        <dsp:cNvSpPr/>
      </dsp:nvSpPr>
      <dsp:spPr>
        <a:xfrm>
          <a:off x="1329651" y="1310734"/>
          <a:ext cx="802526" cy="802526"/>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marL="0" lvl="0" indent="0" algn="ctr" defTabSz="355600">
            <a:lnSpc>
              <a:spcPct val="90000"/>
            </a:lnSpc>
            <a:spcBef>
              <a:spcPct val="0"/>
            </a:spcBef>
            <a:spcAft>
              <a:spcPct val="35000"/>
            </a:spcAft>
            <a:buNone/>
          </a:pPr>
          <a:r>
            <a:rPr lang="en-US" sz="800" kern="1200" dirty="0"/>
            <a:t>Lab/Univ/FA 1</a:t>
          </a:r>
        </a:p>
      </dsp:txBody>
      <dsp:txXfrm>
        <a:off x="1447178" y="1428261"/>
        <a:ext cx="567472" cy="56747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63377E-1846-1C44-AA6E-E0649908C3DE}">
      <dsp:nvSpPr>
        <dsp:cNvPr id="0" name=""/>
        <dsp:cNvSpPr/>
      </dsp:nvSpPr>
      <dsp:spPr>
        <a:xfrm>
          <a:off x="2403800" y="395347"/>
          <a:ext cx="3904834" cy="3123963"/>
        </a:xfrm>
        <a:prstGeom prst="ellipse">
          <a:avLst/>
        </a:prstGeom>
        <a:solidFill>
          <a:srgbClr val="FFFF00">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Avenir Book" panose="02000503020000020003" pitchFamily="2" charset="0"/>
            </a:rPr>
            <a:t>Personnel with interest and skills in European labs/Univ., local infrastructure</a:t>
          </a:r>
        </a:p>
      </dsp:txBody>
      <dsp:txXfrm>
        <a:off x="2854357" y="815881"/>
        <a:ext cx="3003718" cy="991257"/>
      </dsp:txXfrm>
    </dsp:sp>
    <dsp:sp modelId="{BCA29EC8-C87A-5E45-86A4-04572F3C53CC}">
      <dsp:nvSpPr>
        <dsp:cNvPr id="0" name=""/>
        <dsp:cNvSpPr/>
      </dsp:nvSpPr>
      <dsp:spPr>
        <a:xfrm>
          <a:off x="2523419" y="1942039"/>
          <a:ext cx="4285591" cy="3476627"/>
        </a:xfrm>
        <a:prstGeom prst="ellipse">
          <a:avLst/>
        </a:prstGeom>
        <a:solidFill>
          <a:srgbClr val="FFC000">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Avenir Book" panose="02000503020000020003" pitchFamily="2" charset="0"/>
            </a:rPr>
            <a:t>Material funds as estimated (major/core part from KEK), in some cases complemented by local funding </a:t>
          </a:r>
        </a:p>
      </dsp:txBody>
      <dsp:txXfrm>
        <a:off x="4831045" y="2343188"/>
        <a:ext cx="1648304" cy="2674328"/>
      </dsp:txXfrm>
    </dsp:sp>
    <dsp:sp modelId="{33AD4D59-FBF2-624E-BB8D-5E6C0B1E2FB8}">
      <dsp:nvSpPr>
        <dsp:cNvPr id="0" name=""/>
        <dsp:cNvSpPr/>
      </dsp:nvSpPr>
      <dsp:spPr>
        <a:xfrm>
          <a:off x="1461812" y="2709334"/>
          <a:ext cx="2817706" cy="1902064"/>
        </a:xfrm>
        <a:prstGeom prst="ellipse">
          <a:avLst/>
        </a:prstGeom>
        <a:solidFill>
          <a:schemeClr val="accent6">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Avenir Book" panose="02000503020000020003" pitchFamily="2" charset="0"/>
            </a:rPr>
            <a:t>EAJADE, MC exchange project supporting Higgs factory personnel exchange to Japan and the US </a:t>
          </a:r>
        </a:p>
      </dsp:txBody>
      <dsp:txXfrm>
        <a:off x="1786932" y="3751811"/>
        <a:ext cx="2167466" cy="603539"/>
      </dsp:txXfrm>
    </dsp:sp>
    <dsp:sp modelId="{00D515BC-8BC1-1D4B-9850-D1C3D055F5E8}">
      <dsp:nvSpPr>
        <dsp:cNvPr id="0" name=""/>
        <dsp:cNvSpPr/>
      </dsp:nvSpPr>
      <dsp:spPr>
        <a:xfrm>
          <a:off x="1148771" y="1504460"/>
          <a:ext cx="3331825" cy="1895809"/>
        </a:xfrm>
        <a:prstGeom prst="ellipse">
          <a:avLst/>
        </a:prstGeom>
        <a:solidFill>
          <a:schemeClr val="accent6">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Avenir Book" panose="02000503020000020003" pitchFamily="2" charset="0"/>
            </a:rPr>
            <a:t>CERN LC, project office (~within existing LC resources at CERN) </a:t>
          </a:r>
        </a:p>
      </dsp:txBody>
      <dsp:txXfrm>
        <a:off x="1405066" y="1723208"/>
        <a:ext cx="1281471" cy="1458315"/>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D6BDA77-4F80-4748-96DD-792FAC3E5C9B}" type="datetimeFigureOut">
              <a:rPr lang="en-US" smtClean="0"/>
              <a:t>12/6/22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B804A67-32F9-5E4A-8D26-2BDB02F145E3}" type="slidenum">
              <a:rPr lang="en-US" smtClean="0"/>
              <a:t>‹#›</a:t>
            </a:fld>
            <a:endParaRPr lang="en-US"/>
          </a:p>
        </p:txBody>
      </p:sp>
    </p:spTree>
    <p:extLst>
      <p:ext uri="{BB962C8B-B14F-4D97-AF65-F5344CB8AC3E}">
        <p14:creationId xmlns:p14="http://schemas.microsoft.com/office/powerpoint/2010/main" val="350837343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3196EE-CD24-E24C-8BAB-56DCE43175D7}" type="datetimeFigureOut">
              <a:rPr lang="en-US" smtClean="0"/>
              <a:t>12/5/22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E482A1-C57B-4646-B465-83AF9B114B9C}" type="slidenum">
              <a:rPr lang="en-US" smtClean="0"/>
              <a:t>‹#›</a:t>
            </a:fld>
            <a:endParaRPr lang="en-US"/>
          </a:p>
        </p:txBody>
      </p:sp>
    </p:spTree>
    <p:extLst>
      <p:ext uri="{BB962C8B-B14F-4D97-AF65-F5344CB8AC3E}">
        <p14:creationId xmlns:p14="http://schemas.microsoft.com/office/powerpoint/2010/main" val="195095593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A702BCF-F495-4045-8CB0-F9AE486BC193}" type="slidenum">
              <a:rPr kumimoji="1" lang="ja-JP" altLang="en-US" smtClean="0"/>
              <a:t>1</a:t>
            </a:fld>
            <a:endParaRPr kumimoji="1" lang="ja-JP" altLang="en-US"/>
          </a:p>
        </p:txBody>
      </p:sp>
    </p:spTree>
    <p:extLst>
      <p:ext uri="{BB962C8B-B14F-4D97-AF65-F5344CB8AC3E}">
        <p14:creationId xmlns:p14="http://schemas.microsoft.com/office/powerpoint/2010/main" val="5052537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48FCD5-2B77-4CDA-9A16-0E7825A18A20}"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3158911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Please comment on this one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94176B-65A6-B941-951F-D0F1CFA25258}" type="slidenum">
              <a:rPr kumimoji="0" lang="en-CH"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CH"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083751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Please comment in general – should I mention WG1 here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94176B-65A6-B941-951F-D0F1CFA25258}" type="slidenum">
              <a:rPr kumimoji="0" lang="en-CH"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CH"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538582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Please comment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94176B-65A6-B941-951F-D0F1CFA25258}" type="slidenum">
              <a:rPr kumimoji="0" lang="en-CH"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CH"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343051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94176B-65A6-B941-951F-D0F1CFA25258}" type="slidenum">
              <a:rPr kumimoji="0" lang="en-CH"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CH"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52995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94176B-65A6-B941-951F-D0F1CFA25258}" type="slidenum">
              <a:rPr kumimoji="0" lang="en-CH"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CH"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515297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94176B-65A6-B941-951F-D0F1CFA25258}" type="slidenum">
              <a:rPr kumimoji="0" lang="en-CH"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CH"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547619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94176B-65A6-B941-951F-D0F1CFA25258}" type="slidenum">
              <a:rPr kumimoji="0" lang="en-CH"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CH"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001588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94176B-65A6-B941-951F-D0F1CFA25258}" type="slidenum">
              <a:rPr kumimoji="0" lang="en-CH"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CH"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39414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94176B-65A6-B941-951F-D0F1CFA25258}" type="slidenum">
              <a:rPr kumimoji="0" lang="en-CH"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CH"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851178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BE482A1-C57B-4646-B465-83AF9B114B9C}" type="slidenum">
              <a:rPr lang="en-US" smtClean="0"/>
              <a:t>2</a:t>
            </a:fld>
            <a:endParaRPr lang="en-US"/>
          </a:p>
        </p:txBody>
      </p:sp>
    </p:spTree>
    <p:extLst>
      <p:ext uri="{BB962C8B-B14F-4D97-AF65-F5344CB8AC3E}">
        <p14:creationId xmlns:p14="http://schemas.microsoft.com/office/powerpoint/2010/main" val="27412320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BE482A1-C57B-4646-B465-83AF9B114B9C}" type="slidenum">
              <a:rPr lang="en-US" smtClean="0"/>
              <a:t>26</a:t>
            </a:fld>
            <a:endParaRPr lang="en-US"/>
          </a:p>
        </p:txBody>
      </p:sp>
    </p:spTree>
    <p:extLst>
      <p:ext uri="{BB962C8B-B14F-4D97-AF65-F5344CB8AC3E}">
        <p14:creationId xmlns:p14="http://schemas.microsoft.com/office/powerpoint/2010/main" val="20834038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94176B-65A6-B941-951F-D0F1CFA25258}" type="slidenum">
              <a:rPr kumimoji="0" lang="en-CH"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CH"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10924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BE482A1-C57B-4646-B465-83AF9B114B9C}" type="slidenum">
              <a:rPr lang="en-US" smtClean="0"/>
              <a:t>3</a:t>
            </a:fld>
            <a:endParaRPr lang="en-US"/>
          </a:p>
        </p:txBody>
      </p:sp>
    </p:spTree>
    <p:extLst>
      <p:ext uri="{BB962C8B-B14F-4D97-AF65-F5344CB8AC3E}">
        <p14:creationId xmlns:p14="http://schemas.microsoft.com/office/powerpoint/2010/main" val="30288169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E482A1-C57B-4646-B465-83AF9B114B9C}" type="slidenum">
              <a:rPr lang="en-US" smtClean="0"/>
              <a:t>4</a:t>
            </a:fld>
            <a:endParaRPr lang="en-US"/>
          </a:p>
        </p:txBody>
      </p:sp>
    </p:spTree>
    <p:extLst>
      <p:ext uri="{BB962C8B-B14F-4D97-AF65-F5344CB8AC3E}">
        <p14:creationId xmlns:p14="http://schemas.microsoft.com/office/powerpoint/2010/main" val="25871099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BE482A1-C57B-4646-B465-83AF9B114B9C}" type="slidenum">
              <a:rPr lang="en-US" smtClean="0"/>
              <a:t>5</a:t>
            </a:fld>
            <a:endParaRPr lang="en-US"/>
          </a:p>
        </p:txBody>
      </p:sp>
    </p:spTree>
    <p:extLst>
      <p:ext uri="{BB962C8B-B14F-4D97-AF65-F5344CB8AC3E}">
        <p14:creationId xmlns:p14="http://schemas.microsoft.com/office/powerpoint/2010/main" val="17906630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BE482A1-C57B-4646-B465-83AF9B114B9C}" type="slidenum">
              <a:rPr lang="en-US" smtClean="0"/>
              <a:t>6</a:t>
            </a:fld>
            <a:endParaRPr lang="en-US"/>
          </a:p>
        </p:txBody>
      </p:sp>
    </p:spTree>
    <p:extLst>
      <p:ext uri="{BB962C8B-B14F-4D97-AF65-F5344CB8AC3E}">
        <p14:creationId xmlns:p14="http://schemas.microsoft.com/office/powerpoint/2010/main" val="20560851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BE482A1-C57B-4646-B465-83AF9B114B9C}" type="slidenum">
              <a:rPr lang="en-US" smtClean="0"/>
              <a:t>11</a:t>
            </a:fld>
            <a:endParaRPr lang="en-US"/>
          </a:p>
        </p:txBody>
      </p:sp>
    </p:spTree>
    <p:extLst>
      <p:ext uri="{BB962C8B-B14F-4D97-AF65-F5344CB8AC3E}">
        <p14:creationId xmlns:p14="http://schemas.microsoft.com/office/powerpoint/2010/main" val="14298620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aa</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E482A1-C57B-4646-B465-83AF9B114B9C}" type="slidenum">
              <a:rPr kumimoji="0" lang="en-US" sz="1200" b="0" i="0" u="none" strike="noStrike" kern="1200" cap="none" spc="0" normalizeH="0" baseline="0" noProof="0" smtClean="0">
                <a:ln>
                  <a:noFill/>
                </a:ln>
                <a:solidFill>
                  <a:prstClr val="black"/>
                </a:solidFill>
                <a:effectLst/>
                <a:uLnTx/>
                <a:uFillTx/>
                <a:latin typeface="Calibri"/>
                <a:ea typeface="+mn-ea"/>
                <a:cs typeface="Gill Sans"/>
                <a:sym typeface="Avenir Book"/>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Gill Sans"/>
              <a:sym typeface="Avenir Book"/>
            </a:endParaRPr>
          </a:p>
        </p:txBody>
      </p:sp>
    </p:spTree>
    <p:extLst>
      <p:ext uri="{BB962C8B-B14F-4D97-AF65-F5344CB8AC3E}">
        <p14:creationId xmlns:p14="http://schemas.microsoft.com/office/powerpoint/2010/main" val="21140093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94176B-65A6-B941-951F-D0F1CFA25258}" type="slidenum">
              <a:rPr kumimoji="0" lang="en-CH"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CH"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47471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slideMaster" Target="../slideMasters/slideMaster4.xml"/><Relationship Id="rId1" Type="http://schemas.openxmlformats.org/officeDocument/2006/relationships/themeOverride" Target="../theme/themeOverride1.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hemeOverride" Target="../theme/themeOverride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slideMaster" Target="../slideMasters/slideMaster4.xml"/><Relationship Id="rId1" Type="http://schemas.openxmlformats.org/officeDocument/2006/relationships/themeOverride" Target="../theme/themeOverride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slideMaster" Target="../slideMasters/slideMaster4.xml"/><Relationship Id="rId1" Type="http://schemas.openxmlformats.org/officeDocument/2006/relationships/themeOverride" Target="../theme/themeOverride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e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hyperlink" Target="mailto:lars.rickard.stroem@cern.ch" TargetMode="Externa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fld id="{DEF62AA5-A9F9-344C-9738-C68EB5A8EDFF}" type="slidenum">
              <a:rPr lang="en-US" smtClean="0"/>
              <a:pPr/>
              <a:t>‹#›</a:t>
            </a:fld>
            <a:endParaRPr lang="en-US"/>
          </a:p>
        </p:txBody>
      </p:sp>
      <p:sp>
        <p:nvSpPr>
          <p:cNvPr id="5" name="Date Placeholder 4"/>
          <p:cNvSpPr>
            <a:spLocks noGrp="1"/>
          </p:cNvSpPr>
          <p:nvPr>
            <p:ph type="dt" sz="half" idx="12"/>
          </p:nvPr>
        </p:nvSpPr>
        <p:spPr/>
        <p:txBody>
          <a:bodyPr/>
          <a:lstStyle/>
          <a:p>
            <a:r>
              <a:rPr lang="de-CH"/>
              <a:t>September 2020</a:t>
            </a:r>
            <a:endParaRPr lang="en-US" dirty="0"/>
          </a:p>
        </p:txBody>
      </p:sp>
      <p:sp>
        <p:nvSpPr>
          <p:cNvPr id="7" name="Content Placeholder 6"/>
          <p:cNvSpPr>
            <a:spLocks noGrp="1"/>
          </p:cNvSpPr>
          <p:nvPr>
            <p:ph sz="quarter" idx="13" hasCustomPrompt="1"/>
          </p:nvPr>
        </p:nvSpPr>
        <p:spPr>
          <a:xfrm>
            <a:off x="3588181" y="4009334"/>
            <a:ext cx="4711700" cy="505051"/>
          </a:xfrm>
          <a:prstGeom prst="rect">
            <a:avLst/>
          </a:prstGeom>
        </p:spPr>
        <p:txBody>
          <a:bodyPr/>
          <a:lstStyle>
            <a:lvl1pPr>
              <a:defRPr sz="2000" b="0" i="0" baseline="0">
                <a:latin typeface="Avenir Book" charset="0"/>
                <a:ea typeface="Avenir Book" charset="0"/>
                <a:cs typeface="Avenir Book" charset="0"/>
              </a:defRPr>
            </a:lvl1pPr>
          </a:lstStyle>
          <a:p>
            <a:pPr lvl="0"/>
            <a:r>
              <a:rPr lang="en-US" dirty="0"/>
              <a:t>The Conference X, 13 October 2017</a:t>
            </a:r>
          </a:p>
        </p:txBody>
      </p:sp>
      <p:sp>
        <p:nvSpPr>
          <p:cNvPr id="9" name="Content Placeholder 8"/>
          <p:cNvSpPr>
            <a:spLocks noGrp="1"/>
          </p:cNvSpPr>
          <p:nvPr>
            <p:ph sz="quarter" idx="14" hasCustomPrompt="1"/>
          </p:nvPr>
        </p:nvSpPr>
        <p:spPr>
          <a:xfrm>
            <a:off x="4154125" y="5383296"/>
            <a:ext cx="3579812" cy="547688"/>
          </a:xfrm>
          <a:prstGeom prst="rect">
            <a:avLst/>
          </a:prstGeom>
        </p:spPr>
        <p:txBody>
          <a:bodyPr/>
          <a:lstStyle>
            <a:lvl1pPr>
              <a:defRPr sz="1600" b="0" i="0">
                <a:latin typeface="Avenir Book" charset="0"/>
                <a:ea typeface="Avenir Book" charset="0"/>
                <a:cs typeface="Avenir Book" charset="0"/>
              </a:defRPr>
            </a:lvl1pPr>
          </a:lstStyle>
          <a:p>
            <a:pPr lvl="0"/>
            <a:r>
              <a:rPr lang="en-US" dirty="0"/>
              <a:t>Name, name@cern.ch</a:t>
            </a:r>
          </a:p>
        </p:txBody>
      </p:sp>
    </p:spTree>
    <p:extLst>
      <p:ext uri="{BB962C8B-B14F-4D97-AF65-F5344CB8AC3E}">
        <p14:creationId xmlns:p14="http://schemas.microsoft.com/office/powerpoint/2010/main" val="246247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C4456CD-832E-41F2-9893-C7650CCC5376}" type="slidenum">
              <a:rPr lang="en-GB" smtClean="0"/>
              <a:t>‹#›</a:t>
            </a:fld>
            <a:endParaRPr lang="en-GB" dirty="0"/>
          </a:p>
        </p:txBody>
      </p:sp>
      <p:sp>
        <p:nvSpPr>
          <p:cNvPr id="6" name="Date Placeholder 3"/>
          <p:cNvSpPr txBox="1">
            <a:spLocks/>
          </p:cNvSpPr>
          <p:nvPr userDrawn="1"/>
        </p:nvSpPr>
        <p:spPr>
          <a:xfrm>
            <a:off x="315886" y="6424613"/>
            <a:ext cx="197575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z="1100" smtClean="0"/>
              <a:pPr/>
              <a:t>5 December 2022</a:t>
            </a:fld>
            <a:endParaRPr lang="en-GB" sz="1100" dirty="0"/>
          </a:p>
        </p:txBody>
      </p:sp>
      <p:sp>
        <p:nvSpPr>
          <p:cNvPr id="7" name="Date Placeholder 3"/>
          <p:cNvSpPr txBox="1">
            <a:spLocks/>
          </p:cNvSpPr>
          <p:nvPr userDrawn="1"/>
        </p:nvSpPr>
        <p:spPr>
          <a:xfrm>
            <a:off x="11220451" y="6406356"/>
            <a:ext cx="8470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50840B3-66D7-4E97-8EEE-A683E038C8DE}" type="slidenum">
              <a:rPr lang="en-US" sz="1100" smtClean="0"/>
              <a:t>‹#›</a:t>
            </a:fld>
            <a:endParaRPr lang="en-GB" sz="1100" dirty="0"/>
          </a:p>
        </p:txBody>
      </p:sp>
      <p:sp>
        <p:nvSpPr>
          <p:cNvPr id="8" name="Title 10"/>
          <p:cNvSpPr txBox="1">
            <a:spLocks/>
          </p:cNvSpPr>
          <p:nvPr userDrawn="1"/>
        </p:nvSpPr>
        <p:spPr>
          <a:xfrm>
            <a:off x="323325" y="1461601"/>
            <a:ext cx="11545351" cy="880837"/>
          </a:xfrm>
          <a:prstGeom prst="rect">
            <a:avLst/>
          </a:prstGeom>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rgbClr val="0737A0"/>
                </a:solidFill>
                <a:latin typeface="Lucida Sans Unicode" panose="020B0602030504020204" pitchFamily="34" charset="0"/>
                <a:ea typeface="+mj-ea"/>
                <a:cs typeface="Lucida Sans Unicode" panose="020B0602030504020204" pitchFamily="34" charset="0"/>
              </a:defRPr>
            </a:lvl1pPr>
          </a:lstStyle>
          <a:p>
            <a:r>
              <a:rPr lang="en-US" sz="3300" dirty="0"/>
              <a:t>Click to edit Master title style</a:t>
            </a:r>
            <a:endParaRPr lang="en-GB" sz="3300" dirty="0"/>
          </a:p>
        </p:txBody>
      </p:sp>
    </p:spTree>
    <p:extLst>
      <p:ext uri="{BB962C8B-B14F-4D97-AF65-F5344CB8AC3E}">
        <p14:creationId xmlns:p14="http://schemas.microsoft.com/office/powerpoint/2010/main" val="26955429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C4456CD-832E-41F2-9893-C7650CCC5376}" type="slidenum">
              <a:rPr lang="en-GB" smtClean="0"/>
              <a:t>‹#›</a:t>
            </a:fld>
            <a:endParaRPr lang="en-GB"/>
          </a:p>
        </p:txBody>
      </p:sp>
      <p:sp>
        <p:nvSpPr>
          <p:cNvPr id="5" name="Date Placeholder 3"/>
          <p:cNvSpPr txBox="1">
            <a:spLocks/>
          </p:cNvSpPr>
          <p:nvPr userDrawn="1"/>
        </p:nvSpPr>
        <p:spPr>
          <a:xfrm>
            <a:off x="315886" y="6424613"/>
            <a:ext cx="197575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z="1100" smtClean="0"/>
              <a:pPr/>
              <a:t>5 December 2022</a:t>
            </a:fld>
            <a:endParaRPr lang="en-GB" sz="1100" dirty="0"/>
          </a:p>
        </p:txBody>
      </p:sp>
      <p:sp>
        <p:nvSpPr>
          <p:cNvPr id="8" name="Date Placeholder 3"/>
          <p:cNvSpPr txBox="1">
            <a:spLocks/>
          </p:cNvSpPr>
          <p:nvPr userDrawn="1"/>
        </p:nvSpPr>
        <p:spPr>
          <a:xfrm>
            <a:off x="11220451" y="6406356"/>
            <a:ext cx="8470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50840B3-66D7-4E97-8EEE-A683E038C8DE}" type="slidenum">
              <a:rPr lang="en-US" sz="1100" smtClean="0"/>
              <a:t>‹#›</a:t>
            </a:fld>
            <a:endParaRPr lang="en-GB" sz="1100" dirty="0"/>
          </a:p>
        </p:txBody>
      </p:sp>
    </p:spTree>
    <p:extLst>
      <p:ext uri="{BB962C8B-B14F-4D97-AF65-F5344CB8AC3E}">
        <p14:creationId xmlns:p14="http://schemas.microsoft.com/office/powerpoint/2010/main" val="24776325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r>
              <a:rPr kumimoji="1" lang="de-CH" altLang="ja-JP"/>
              <a:t>September 2020</a:t>
            </a:r>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8442A47-C5AE-FF42-B2ED-7A69B353F130}" type="slidenum">
              <a:rPr kumimoji="1" lang="ja-JP" altLang="en-US" smtClean="0"/>
              <a:t>‹#›</a:t>
            </a:fld>
            <a:endParaRPr kumimoji="1" lang="ja-JP" altLang="en-US"/>
          </a:p>
        </p:txBody>
      </p:sp>
    </p:spTree>
    <p:extLst>
      <p:ext uri="{BB962C8B-B14F-4D97-AF65-F5344CB8AC3E}">
        <p14:creationId xmlns:p14="http://schemas.microsoft.com/office/powerpoint/2010/main" val="24896388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kumimoji="1" lang="de-CH" altLang="ja-JP"/>
              <a:t>September 2020</a:t>
            </a:r>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8442A47-C5AE-FF42-B2ED-7A69B353F130}" type="slidenum">
              <a:rPr kumimoji="1" lang="ja-JP" altLang="en-US" smtClean="0"/>
              <a:t>‹#›</a:t>
            </a:fld>
            <a:endParaRPr kumimoji="1" lang="ja-JP" altLang="en-US"/>
          </a:p>
        </p:txBody>
      </p:sp>
    </p:spTree>
    <p:extLst>
      <p:ext uri="{BB962C8B-B14F-4D97-AF65-F5344CB8AC3E}">
        <p14:creationId xmlns:p14="http://schemas.microsoft.com/office/powerpoint/2010/main" val="42781092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タイトルのみ">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90795" y="6424785"/>
            <a:ext cx="2743200" cy="365125"/>
          </a:xfrm>
        </p:spPr>
        <p:txBody>
          <a:bodyPr/>
          <a:lstStyle/>
          <a:p>
            <a:fld id="{F1B936F2-3F16-4876-B64F-A64C957F49DB}" type="datetimeFigureOut">
              <a:rPr kumimoji="1" lang="ja-JP" altLang="en-US" smtClean="0"/>
              <a:t>2022/12/8</a:t>
            </a:fld>
            <a:endParaRPr kumimoji="1" lang="ja-JP" altLang="en-US"/>
          </a:p>
        </p:txBody>
      </p:sp>
      <p:sp>
        <p:nvSpPr>
          <p:cNvPr id="4" name="Footer Placeholder 3"/>
          <p:cNvSpPr>
            <a:spLocks noGrp="1"/>
          </p:cNvSpPr>
          <p:nvPr>
            <p:ph type="ftr" sz="quarter" idx="11"/>
          </p:nvPr>
        </p:nvSpPr>
        <p:spPr>
          <a:xfrm>
            <a:off x="2833995" y="6424783"/>
            <a:ext cx="6511040" cy="365125"/>
          </a:xfrm>
        </p:spPr>
        <p:txBody>
          <a:bodyPr/>
          <a:lstStyle/>
          <a:p>
            <a:endParaRPr kumimoji="1" lang="ja-JP" altLang="en-US"/>
          </a:p>
        </p:txBody>
      </p:sp>
      <p:sp>
        <p:nvSpPr>
          <p:cNvPr id="5" name="Slide Number Placeholder 4"/>
          <p:cNvSpPr>
            <a:spLocks noGrp="1"/>
          </p:cNvSpPr>
          <p:nvPr>
            <p:ph type="sldNum" sz="quarter" idx="12"/>
          </p:nvPr>
        </p:nvSpPr>
        <p:spPr>
          <a:xfrm>
            <a:off x="9345035" y="6424784"/>
            <a:ext cx="2743200" cy="365125"/>
          </a:xfrm>
        </p:spPr>
        <p:txBody>
          <a:bodyPr/>
          <a:lstStyle/>
          <a:p>
            <a:fld id="{09CB9290-E0E8-4EB3-B203-DFEFD017F6B7}" type="slidenum">
              <a:rPr kumimoji="1" lang="ja-JP" altLang="en-US" smtClean="0"/>
              <a:t>‹#›</a:t>
            </a:fld>
            <a:endParaRPr kumimoji="1" lang="ja-JP" altLang="en-US"/>
          </a:p>
        </p:txBody>
      </p:sp>
      <p:sp>
        <p:nvSpPr>
          <p:cNvPr id="7" name="Title 1"/>
          <p:cNvSpPr>
            <a:spLocks noGrp="1"/>
          </p:cNvSpPr>
          <p:nvPr>
            <p:ph type="title"/>
          </p:nvPr>
        </p:nvSpPr>
        <p:spPr>
          <a:xfrm>
            <a:off x="0" y="136187"/>
            <a:ext cx="12192000" cy="924128"/>
          </a:xfrm>
        </p:spPr>
        <p:txBody>
          <a:bodyPr>
            <a:normAutofit/>
          </a:bodyPr>
          <a:lstStyle>
            <a:lvl1pPr algn="ctr">
              <a:defRPr sz="3000" b="1"/>
            </a:lvl1pPr>
          </a:lstStyle>
          <a:p>
            <a:r>
              <a:rPr lang="ja-JP" altLang="en-US"/>
              <a:t>マスター タイトルの書式設定</a:t>
            </a:r>
            <a:endParaRPr lang="en-US" dirty="0"/>
          </a:p>
        </p:txBody>
      </p:sp>
    </p:spTree>
    <p:extLst>
      <p:ext uri="{BB962C8B-B14F-4D97-AF65-F5344CB8AC3E}">
        <p14:creationId xmlns:p14="http://schemas.microsoft.com/office/powerpoint/2010/main" val="40938877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2" name="Image 4" descr="logooutline.eps">
            <a:extLst>
              <a:ext uri="{FF2B5EF4-FFF2-40B4-BE49-F238E27FC236}">
                <a16:creationId xmlns:a16="http://schemas.microsoft.com/office/drawing/2014/main" id="{0DE60ED4-FD85-4BD9-958B-8E1B6E74B7B2}"/>
              </a:ext>
            </a:extLst>
          </p:cNvPr>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4415367" y="2181225"/>
            <a:ext cx="3120793" cy="249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6959428"/>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Fond bleu">
    <p:bg>
      <p:bgPr>
        <a:solidFill>
          <a:srgbClr val="10428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52419649"/>
      </p:ext>
    </p:extLst>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logo + text">
    <p:bg>
      <p:bgPr>
        <a:solidFill>
          <a:srgbClr val="104282"/>
        </a:solidFill>
        <a:effectLst/>
      </p:bgPr>
    </p:bg>
    <p:spTree>
      <p:nvGrpSpPr>
        <p:cNvPr id="1" name=""/>
        <p:cNvGrpSpPr/>
        <p:nvPr/>
      </p:nvGrpSpPr>
      <p:grpSpPr>
        <a:xfrm>
          <a:off x="0" y="0"/>
          <a:ext cx="0" cy="0"/>
          <a:chOff x="0" y="0"/>
          <a:chExt cx="0" cy="0"/>
        </a:xfrm>
      </p:grpSpPr>
      <p:pic>
        <p:nvPicPr>
          <p:cNvPr id="3" name="Image 4" descr="logooutline.eps">
            <a:extLst>
              <a:ext uri="{FF2B5EF4-FFF2-40B4-BE49-F238E27FC236}">
                <a16:creationId xmlns:a16="http://schemas.microsoft.com/office/drawing/2014/main" id="{989EA90C-335E-4E1D-96FB-5369453F4848}"/>
              </a:ext>
            </a:extLst>
          </p:cNvPr>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4883151" y="1636714"/>
            <a:ext cx="2292969"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3"/>
          <p:cNvSpPr>
            <a:spLocks noGrp="1"/>
          </p:cNvSpPr>
          <p:nvPr>
            <p:ph type="title"/>
          </p:nvPr>
        </p:nvSpPr>
        <p:spPr>
          <a:xfrm>
            <a:off x="609600" y="4795413"/>
            <a:ext cx="10969139" cy="940443"/>
          </a:xfrm>
          <a:prstGeom prst="rect">
            <a:avLst/>
          </a:prstGeom>
        </p:spPr>
        <p:txBody>
          <a:bodyPr/>
          <a:lstStyle>
            <a:lvl1pPr>
              <a:defRPr>
                <a:solidFill>
                  <a:srgbClr val="FFFFFF"/>
                </a:solidFill>
              </a:defRPr>
            </a:lvl1pPr>
          </a:lstStyle>
          <a:p>
            <a:r>
              <a:rPr lang="fr-CH" dirty="0"/>
              <a:t>Click to edit Master title style</a:t>
            </a:r>
            <a:endParaRPr lang="en-US" dirty="0"/>
          </a:p>
        </p:txBody>
      </p:sp>
    </p:spTree>
    <p:extLst>
      <p:ext uri="{BB962C8B-B14F-4D97-AF65-F5344CB8AC3E}">
        <p14:creationId xmlns:p14="http://schemas.microsoft.com/office/powerpoint/2010/main" val="1180177991"/>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ulle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5" name="Text Placeholder 12"/>
          <p:cNvSpPr>
            <a:spLocks noGrp="1"/>
          </p:cNvSpPr>
          <p:nvPr>
            <p:ph type="body" sz="quarter" idx="13"/>
          </p:nvPr>
        </p:nvSpPr>
        <p:spPr>
          <a:xfrm>
            <a:off x="563671" y="1127987"/>
            <a:ext cx="11018729" cy="4967287"/>
          </a:xfrm>
        </p:spPr>
        <p:txBody>
          <a:body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4" name="Date Placeholder 2">
            <a:extLst>
              <a:ext uri="{FF2B5EF4-FFF2-40B4-BE49-F238E27FC236}">
                <a16:creationId xmlns:a16="http://schemas.microsoft.com/office/drawing/2014/main" id="{8779913A-0EA4-4202-B376-7BE0064FAB29}"/>
              </a:ext>
            </a:extLst>
          </p:cNvPr>
          <p:cNvSpPr>
            <a:spLocks noGrp="1"/>
          </p:cNvSpPr>
          <p:nvPr>
            <p:ph type="dt" sz="half" idx="14"/>
          </p:nvPr>
        </p:nvSpPr>
        <p:spPr/>
        <p:txBody>
          <a:bodyPr/>
          <a:lstStyle>
            <a:lvl1pPr defTabSz="457200" eaLnBrk="0" hangingPunct="0">
              <a:defRPr/>
            </a:lvl1pPr>
          </a:lstStyle>
          <a:p>
            <a:pPr>
              <a:defRPr/>
            </a:pPr>
            <a:r>
              <a:rPr lang="de-CH" altLang="en-US"/>
              <a:t>September 2020</a:t>
            </a:r>
            <a:endParaRPr lang="en-US" altLang="en-US"/>
          </a:p>
        </p:txBody>
      </p:sp>
      <p:sp>
        <p:nvSpPr>
          <p:cNvPr id="6" name="Slide Number Placeholder 3">
            <a:extLst>
              <a:ext uri="{FF2B5EF4-FFF2-40B4-BE49-F238E27FC236}">
                <a16:creationId xmlns:a16="http://schemas.microsoft.com/office/drawing/2014/main" id="{A4E843F2-C92B-4677-A501-7A34213FE62F}"/>
              </a:ext>
            </a:extLst>
          </p:cNvPr>
          <p:cNvSpPr>
            <a:spLocks noGrp="1"/>
          </p:cNvSpPr>
          <p:nvPr>
            <p:ph type="sldNum" sz="quarter" idx="15"/>
          </p:nvPr>
        </p:nvSpPr>
        <p:spPr/>
        <p:txBody>
          <a:bodyPr/>
          <a:lstStyle>
            <a:lvl1pPr defTabSz="457200" eaLnBrk="0" hangingPunct="0">
              <a:defRPr/>
            </a:lvl1pPr>
          </a:lstStyle>
          <a:p>
            <a:pPr>
              <a:defRPr/>
            </a:pPr>
            <a:fld id="{84CA1A48-680E-414C-97A5-2072CA0912A6}" type="slidenum">
              <a:rPr lang="en-US" altLang="en-US"/>
              <a:pPr>
                <a:defRPr/>
              </a:pPr>
              <a:t>‹#›</a:t>
            </a:fld>
            <a:endParaRPr lang="en-US" altLang="en-US"/>
          </a:p>
        </p:txBody>
      </p:sp>
    </p:spTree>
    <p:extLst>
      <p:ext uri="{BB962C8B-B14F-4D97-AF65-F5344CB8AC3E}">
        <p14:creationId xmlns:p14="http://schemas.microsoft.com/office/powerpoint/2010/main" val="26165392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asic layout">
    <p:spTree>
      <p:nvGrpSpPr>
        <p:cNvPr id="1" name=""/>
        <p:cNvGrpSpPr/>
        <p:nvPr/>
      </p:nvGrpSpPr>
      <p:grpSpPr>
        <a:xfrm>
          <a:off x="0" y="0"/>
          <a:ext cx="0" cy="0"/>
          <a:chOff x="0" y="0"/>
          <a:chExt cx="0" cy="0"/>
        </a:xfrm>
      </p:grpSpPr>
      <p:sp>
        <p:nvSpPr>
          <p:cNvPr id="2" name="Title 1"/>
          <p:cNvSpPr>
            <a:spLocks noGrp="1"/>
          </p:cNvSpPr>
          <p:nvPr>
            <p:ph type="title"/>
          </p:nvPr>
        </p:nvSpPr>
        <p:spPr>
          <a:xfrm>
            <a:off x="1091183" y="0"/>
            <a:ext cx="10483849" cy="771525"/>
          </a:xfrm>
        </p:spPr>
        <p:txBody>
          <a:bodyPr/>
          <a:lstStyle/>
          <a:p>
            <a:r>
              <a:rPr lang="fr-CH"/>
              <a:t>Click to edit Master title style</a:t>
            </a:r>
            <a:endParaRPr lang="en-US"/>
          </a:p>
        </p:txBody>
      </p:sp>
      <p:sp>
        <p:nvSpPr>
          <p:cNvPr id="5" name="Text Placeholder 12"/>
          <p:cNvSpPr>
            <a:spLocks noGrp="1"/>
          </p:cNvSpPr>
          <p:nvPr>
            <p:ph type="body" sz="quarter" idx="13"/>
          </p:nvPr>
        </p:nvSpPr>
        <p:spPr>
          <a:xfrm>
            <a:off x="551384" y="1152526"/>
            <a:ext cx="11250083" cy="4967287"/>
          </a:xfrm>
        </p:spPr>
        <p:txBody>
          <a:bodyPr>
            <a:normAutofit/>
          </a:bodyPr>
          <a:lstStyle>
            <a:lvl1pPr marL="36576" indent="0">
              <a:buFontTx/>
              <a:buNone/>
              <a:defRPr sz="2000"/>
            </a:lvl1pPr>
            <a:lvl2pPr marL="448056" indent="0">
              <a:buFontTx/>
              <a:buNone/>
              <a:defRPr/>
            </a:lvl2pPr>
            <a:lvl3pPr marL="749808" indent="0">
              <a:buFontTx/>
              <a:buNone/>
              <a:defRPr/>
            </a:lvl3pPr>
            <a:lvl4pPr marL="1042416" indent="0">
              <a:buFontTx/>
              <a:buNone/>
              <a:defRPr/>
            </a:lvl4pPr>
            <a:lvl5pPr marL="1307592" indent="0">
              <a:buFontTx/>
              <a:buNone/>
              <a:defRPr/>
            </a:lvl5pPr>
          </a:lstStyle>
          <a:p>
            <a:pPr lvl="0"/>
            <a:r>
              <a:rPr lang="fr-CH" dirty="0"/>
              <a:t>Click to edit Master text styles</a:t>
            </a:r>
          </a:p>
        </p:txBody>
      </p:sp>
      <p:sp>
        <p:nvSpPr>
          <p:cNvPr id="4" name="Date Placeholder 2">
            <a:extLst>
              <a:ext uri="{FF2B5EF4-FFF2-40B4-BE49-F238E27FC236}">
                <a16:creationId xmlns:a16="http://schemas.microsoft.com/office/drawing/2014/main" id="{06012DC1-AEA4-4527-AA2C-F3C5F310638E}"/>
              </a:ext>
            </a:extLst>
          </p:cNvPr>
          <p:cNvSpPr>
            <a:spLocks noGrp="1"/>
          </p:cNvSpPr>
          <p:nvPr>
            <p:ph type="dt" sz="half" idx="14"/>
          </p:nvPr>
        </p:nvSpPr>
        <p:spPr/>
        <p:txBody>
          <a:bodyPr/>
          <a:lstStyle>
            <a:lvl1pPr defTabSz="457200" eaLnBrk="0" hangingPunct="0">
              <a:defRPr/>
            </a:lvl1pPr>
          </a:lstStyle>
          <a:p>
            <a:pPr>
              <a:defRPr/>
            </a:pPr>
            <a:r>
              <a:rPr lang="de-CH" altLang="en-US"/>
              <a:t>September 2020</a:t>
            </a:r>
            <a:endParaRPr lang="en-US" altLang="en-US"/>
          </a:p>
        </p:txBody>
      </p:sp>
      <p:sp>
        <p:nvSpPr>
          <p:cNvPr id="6" name="Slide Number Placeholder 3">
            <a:extLst>
              <a:ext uri="{FF2B5EF4-FFF2-40B4-BE49-F238E27FC236}">
                <a16:creationId xmlns:a16="http://schemas.microsoft.com/office/drawing/2014/main" id="{A2821C00-7BDA-4FC5-B55F-2287924835CE}"/>
              </a:ext>
            </a:extLst>
          </p:cNvPr>
          <p:cNvSpPr>
            <a:spLocks noGrp="1"/>
          </p:cNvSpPr>
          <p:nvPr>
            <p:ph type="sldNum" sz="quarter" idx="15"/>
          </p:nvPr>
        </p:nvSpPr>
        <p:spPr/>
        <p:txBody>
          <a:bodyPr/>
          <a:lstStyle>
            <a:lvl1pPr defTabSz="457200" eaLnBrk="0" hangingPunct="0">
              <a:defRPr/>
            </a:lvl1pPr>
          </a:lstStyle>
          <a:p>
            <a:pPr>
              <a:defRPr/>
            </a:pPr>
            <a:fld id="{5CB5AED3-26AD-487A-87EB-C04A4C3C2297}" type="slidenum">
              <a:rPr lang="en-US" altLang="en-US"/>
              <a:pPr>
                <a:defRPr/>
              </a:pPr>
              <a:t>‹#›</a:t>
            </a:fld>
            <a:endParaRPr lang="en-US" altLang="en-US"/>
          </a:p>
        </p:txBody>
      </p:sp>
    </p:spTree>
    <p:extLst>
      <p:ext uri="{BB962C8B-B14F-4D97-AF65-F5344CB8AC3E}">
        <p14:creationId xmlns:p14="http://schemas.microsoft.com/office/powerpoint/2010/main" val="188603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en-US"/>
              <a:t>Click to edit Master title style</a:t>
            </a:r>
          </a:p>
        </p:txBody>
      </p:sp>
    </p:spTree>
    <p:extLst>
      <p:ext uri="{BB962C8B-B14F-4D97-AF65-F5344CB8AC3E}">
        <p14:creationId xmlns:p14="http://schemas.microsoft.com/office/powerpoint/2010/main" val="17502439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5" name="Espace réservé du texte 2"/>
          <p:cNvSpPr>
            <a:spLocks noGrp="1"/>
          </p:cNvSpPr>
          <p:nvPr>
            <p:ph type="body" idx="1"/>
          </p:nvPr>
        </p:nvSpPr>
        <p:spPr>
          <a:xfrm>
            <a:off x="609600" y="5101967"/>
            <a:ext cx="5386917" cy="838200"/>
          </a:xfrm>
        </p:spPr>
        <p:txBody>
          <a:bodyPr/>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a:r>
              <a:rPr lang="fr-CH"/>
              <a:t>Click to edit Master text styles</a:t>
            </a:r>
          </a:p>
        </p:txBody>
      </p:sp>
      <p:sp>
        <p:nvSpPr>
          <p:cNvPr id="6" name="Espace réservé du texte 3"/>
          <p:cNvSpPr>
            <a:spLocks noGrp="1"/>
          </p:cNvSpPr>
          <p:nvPr>
            <p:ph type="body" sz="half" idx="3"/>
          </p:nvPr>
        </p:nvSpPr>
        <p:spPr>
          <a:xfrm>
            <a:off x="6193368" y="5101967"/>
            <a:ext cx="5389033" cy="838200"/>
          </a:xfrm>
        </p:spPr>
        <p:txBody>
          <a:bodyPr/>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a:r>
              <a:rPr lang="fr-CH"/>
              <a:t>Click to edit Master text styles</a:t>
            </a:r>
          </a:p>
        </p:txBody>
      </p:sp>
      <p:sp>
        <p:nvSpPr>
          <p:cNvPr id="7" name="Espace réservé du contenu 4"/>
          <p:cNvSpPr>
            <a:spLocks noGrp="1"/>
          </p:cNvSpPr>
          <p:nvPr>
            <p:ph sz="quarter" idx="2"/>
          </p:nvPr>
        </p:nvSpPr>
        <p:spPr>
          <a:xfrm>
            <a:off x="609600" y="1269778"/>
            <a:ext cx="5386917" cy="3686655"/>
          </a:xfrm>
        </p:spPr>
        <p:txBody>
          <a:bodyPr/>
          <a:lstStyle>
            <a:lvl1pPr>
              <a:defRPr sz="2400"/>
            </a:lvl1pPr>
            <a:lvl2pPr>
              <a:defRPr sz="2000"/>
            </a:lvl2pPr>
            <a:lvl3pPr>
              <a:defRPr sz="1800"/>
            </a:lvl3pPr>
            <a:lvl4pPr>
              <a:defRPr sz="1600"/>
            </a:lvl4pPr>
            <a:lvl5pPr>
              <a:defRPr sz="1600"/>
            </a:lvl5p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dirty="0"/>
          </a:p>
        </p:txBody>
      </p:sp>
      <p:sp>
        <p:nvSpPr>
          <p:cNvPr id="8" name="Espace réservé du contenu 5"/>
          <p:cNvSpPr>
            <a:spLocks noGrp="1"/>
          </p:cNvSpPr>
          <p:nvPr>
            <p:ph sz="quarter" idx="4"/>
          </p:nvPr>
        </p:nvSpPr>
        <p:spPr>
          <a:xfrm>
            <a:off x="6193368" y="1269778"/>
            <a:ext cx="5389033" cy="3686655"/>
          </a:xfrm>
        </p:spPr>
        <p:txBody>
          <a:bodyPr/>
          <a:lstStyle>
            <a:lvl1pPr>
              <a:defRPr sz="2400"/>
            </a:lvl1pPr>
            <a:lvl2pPr>
              <a:defRPr sz="2000"/>
            </a:lvl2pPr>
            <a:lvl3pPr>
              <a:defRPr sz="1800"/>
            </a:lvl3pPr>
            <a:lvl4pPr>
              <a:defRPr sz="1600"/>
            </a:lvl4pPr>
            <a:lvl5pPr>
              <a:defRPr sz="1600"/>
            </a:lvl5p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9" name="Date Placeholder 2">
            <a:extLst>
              <a:ext uri="{FF2B5EF4-FFF2-40B4-BE49-F238E27FC236}">
                <a16:creationId xmlns:a16="http://schemas.microsoft.com/office/drawing/2014/main" id="{9745E43B-DF96-4B2E-B622-A1DF47E92075}"/>
              </a:ext>
            </a:extLst>
          </p:cNvPr>
          <p:cNvSpPr>
            <a:spLocks noGrp="1"/>
          </p:cNvSpPr>
          <p:nvPr>
            <p:ph type="dt" sz="half" idx="10"/>
          </p:nvPr>
        </p:nvSpPr>
        <p:spPr/>
        <p:txBody>
          <a:bodyPr/>
          <a:lstStyle>
            <a:lvl1pPr defTabSz="457200" eaLnBrk="0" hangingPunct="0">
              <a:defRPr/>
            </a:lvl1pPr>
          </a:lstStyle>
          <a:p>
            <a:pPr>
              <a:defRPr/>
            </a:pPr>
            <a:r>
              <a:rPr lang="de-CH" altLang="en-US"/>
              <a:t>September 2020</a:t>
            </a:r>
            <a:endParaRPr lang="en-US" altLang="en-US"/>
          </a:p>
        </p:txBody>
      </p:sp>
      <p:sp>
        <p:nvSpPr>
          <p:cNvPr id="10" name="Slide Number Placeholder 3">
            <a:extLst>
              <a:ext uri="{FF2B5EF4-FFF2-40B4-BE49-F238E27FC236}">
                <a16:creationId xmlns:a16="http://schemas.microsoft.com/office/drawing/2014/main" id="{79D9ACF9-BA53-425A-AEF6-1CAAD1CA9419}"/>
              </a:ext>
            </a:extLst>
          </p:cNvPr>
          <p:cNvSpPr>
            <a:spLocks noGrp="1"/>
          </p:cNvSpPr>
          <p:nvPr>
            <p:ph type="sldNum" sz="quarter" idx="11"/>
          </p:nvPr>
        </p:nvSpPr>
        <p:spPr/>
        <p:txBody>
          <a:bodyPr/>
          <a:lstStyle>
            <a:lvl1pPr defTabSz="457200" eaLnBrk="0" hangingPunct="0">
              <a:defRPr/>
            </a:lvl1pPr>
          </a:lstStyle>
          <a:p>
            <a:pPr>
              <a:defRPr/>
            </a:pPr>
            <a:fld id="{C01DE9B5-CCB1-4FDB-9459-87D8EC42C943}" type="slidenum">
              <a:rPr lang="en-US" altLang="en-US"/>
              <a:pPr>
                <a:defRPr/>
              </a:pPr>
              <a:t>‹#›</a:t>
            </a:fld>
            <a:endParaRPr lang="en-US" altLang="en-US"/>
          </a:p>
        </p:txBody>
      </p:sp>
    </p:spTree>
    <p:extLst>
      <p:ext uri="{BB962C8B-B14F-4D97-AF65-F5344CB8AC3E}">
        <p14:creationId xmlns:p14="http://schemas.microsoft.com/office/powerpoint/2010/main" val="9915911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icture + legend">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9E7B05DF-4324-4B57-A1D3-433E9EB3DE9D}"/>
              </a:ext>
            </a:extLst>
          </p:cNvPr>
          <p:cNvSpPr txBox="1">
            <a:spLocks/>
          </p:cNvSpPr>
          <p:nvPr userDrawn="1"/>
        </p:nvSpPr>
        <p:spPr>
          <a:xfrm>
            <a:off x="7408333" y="1835151"/>
            <a:ext cx="4072467" cy="1254125"/>
          </a:xfrm>
          <a:prstGeom prst="rect">
            <a:avLst/>
          </a:prstGeom>
        </p:spPr>
        <p:txBody>
          <a:bodyPr lIns="45720" rIns="45720" anchor="b">
            <a:normAutofit/>
          </a:bodyPr>
          <a:lstStyle>
            <a:lvl1pPr>
              <a:defRPr>
                <a:solidFill>
                  <a:schemeClr val="bg1"/>
                </a:solidFill>
                <a:latin typeface="Arial" panose="020B0604020202020204" pitchFamily="34" charset="0"/>
                <a:ea typeface="Droid Sans Fallback" charset="0"/>
                <a:cs typeface="Droid Sans Fallback" charset="0"/>
              </a:defRPr>
            </a:lvl1pPr>
            <a:lvl2pPr>
              <a:defRPr>
                <a:solidFill>
                  <a:schemeClr val="bg1"/>
                </a:solidFill>
                <a:latin typeface="Arial" panose="020B0604020202020204" pitchFamily="34" charset="0"/>
                <a:ea typeface="Droid Sans Fallback" charset="0"/>
                <a:cs typeface="Droid Sans Fallback" charset="0"/>
              </a:defRPr>
            </a:lvl2pPr>
            <a:lvl3pPr>
              <a:defRPr>
                <a:solidFill>
                  <a:schemeClr val="bg1"/>
                </a:solidFill>
                <a:latin typeface="Arial" panose="020B0604020202020204" pitchFamily="34" charset="0"/>
                <a:ea typeface="Droid Sans Fallback" charset="0"/>
                <a:cs typeface="Droid Sans Fallback" charset="0"/>
              </a:defRPr>
            </a:lvl3pPr>
            <a:lvl4pPr>
              <a:defRPr>
                <a:solidFill>
                  <a:schemeClr val="bg1"/>
                </a:solidFill>
                <a:latin typeface="Arial" panose="020B0604020202020204" pitchFamily="34" charset="0"/>
                <a:ea typeface="Droid Sans Fallback" charset="0"/>
                <a:cs typeface="Droid Sans Fallback" charset="0"/>
              </a:defRPr>
            </a:lvl4pPr>
            <a:lvl5pPr>
              <a:defRPr>
                <a:solidFill>
                  <a:schemeClr val="bg1"/>
                </a:solidFill>
                <a:latin typeface="Arial" panose="020B0604020202020204" pitchFamily="34" charset="0"/>
                <a:ea typeface="Droid Sans Fallback" charset="0"/>
                <a:cs typeface="Droid Sans Fallback" charset="0"/>
              </a:defRPr>
            </a:lvl5pPr>
            <a:lvl6pPr marL="2514600" indent="-228600" eaLnBrk="0" fontAlgn="base" hangingPunct="0">
              <a:spcBef>
                <a:spcPct val="0"/>
              </a:spcBef>
              <a:spcAft>
                <a:spcPct val="0"/>
              </a:spcAft>
              <a:defRPr>
                <a:solidFill>
                  <a:schemeClr val="bg1"/>
                </a:solidFill>
                <a:latin typeface="Arial" panose="020B0604020202020204" pitchFamily="34" charset="0"/>
                <a:ea typeface="Droid Sans Fallback" charset="0"/>
                <a:cs typeface="Droid Sans Fallback" charset="0"/>
              </a:defRPr>
            </a:lvl6pPr>
            <a:lvl7pPr marL="2971800" indent="-228600" eaLnBrk="0" fontAlgn="base" hangingPunct="0">
              <a:spcBef>
                <a:spcPct val="0"/>
              </a:spcBef>
              <a:spcAft>
                <a:spcPct val="0"/>
              </a:spcAft>
              <a:defRPr>
                <a:solidFill>
                  <a:schemeClr val="bg1"/>
                </a:solidFill>
                <a:latin typeface="Arial" panose="020B0604020202020204" pitchFamily="34" charset="0"/>
                <a:ea typeface="Droid Sans Fallback" charset="0"/>
                <a:cs typeface="Droid Sans Fallback" charset="0"/>
              </a:defRPr>
            </a:lvl7pPr>
            <a:lvl8pPr marL="3429000" indent="-228600" eaLnBrk="0" fontAlgn="base" hangingPunct="0">
              <a:spcBef>
                <a:spcPct val="0"/>
              </a:spcBef>
              <a:spcAft>
                <a:spcPct val="0"/>
              </a:spcAft>
              <a:defRPr>
                <a:solidFill>
                  <a:schemeClr val="bg1"/>
                </a:solidFill>
                <a:latin typeface="Arial" panose="020B0604020202020204" pitchFamily="34" charset="0"/>
                <a:ea typeface="Droid Sans Fallback" charset="0"/>
                <a:cs typeface="Droid Sans Fallback" charset="0"/>
              </a:defRPr>
            </a:lvl8pPr>
            <a:lvl9pPr marL="3886200" indent="-228600" eaLnBrk="0" fontAlgn="base" hangingPunct="0">
              <a:spcBef>
                <a:spcPct val="0"/>
              </a:spcBef>
              <a:spcAft>
                <a:spcPct val="0"/>
              </a:spcAft>
              <a:defRPr>
                <a:solidFill>
                  <a:schemeClr val="bg1"/>
                </a:solidFill>
                <a:latin typeface="Arial" panose="020B0604020202020204" pitchFamily="34" charset="0"/>
                <a:ea typeface="Droid Sans Fallback" charset="0"/>
                <a:cs typeface="Droid Sans Fallback" charset="0"/>
              </a:defRPr>
            </a:lvl9pPr>
          </a:lstStyle>
          <a:p>
            <a:pPr defTabSz="914400" eaLnBrk="1" hangingPunct="1">
              <a:defRPr/>
            </a:pPr>
            <a:r>
              <a:rPr lang="fr-CH" altLang="en-US" sz="2200" b="1">
                <a:solidFill>
                  <a:srgbClr val="0055A0"/>
                </a:solidFill>
              </a:rPr>
              <a:t>Click to edit Master title style</a:t>
            </a:r>
            <a:endParaRPr lang="en-US" altLang="en-US" sz="2200" b="1">
              <a:solidFill>
                <a:srgbClr val="0055A0"/>
              </a:solidFill>
            </a:endParaRPr>
          </a:p>
        </p:txBody>
      </p:sp>
      <p:sp>
        <p:nvSpPr>
          <p:cNvPr id="2" name="Title 1"/>
          <p:cNvSpPr>
            <a:spLocks noGrp="1"/>
          </p:cNvSpPr>
          <p:nvPr>
            <p:ph type="title"/>
          </p:nvPr>
        </p:nvSpPr>
        <p:spPr/>
        <p:txBody>
          <a:bodyPr/>
          <a:lstStyle/>
          <a:p>
            <a:r>
              <a:rPr lang="fr-CH"/>
              <a:t>Click to edit Master title style</a:t>
            </a:r>
            <a:endParaRPr lang="en-US"/>
          </a:p>
        </p:txBody>
      </p:sp>
      <p:sp>
        <p:nvSpPr>
          <p:cNvPr id="6" name="Espace réservé pour une image  2"/>
          <p:cNvSpPr>
            <a:spLocks noGrp="1"/>
          </p:cNvSpPr>
          <p:nvPr>
            <p:ph type="pic" idx="1"/>
          </p:nvPr>
        </p:nvSpPr>
        <p:spPr>
          <a:xfrm>
            <a:off x="745063" y="1432917"/>
            <a:ext cx="6346019"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normAutofit/>
          </a:bodyPr>
          <a:lstStyle>
            <a:lvl1pPr marL="0" indent="0">
              <a:buNone/>
              <a:defRPr sz="3200"/>
            </a:lvl1pPr>
          </a:lstStyle>
          <a:p>
            <a:pPr lvl="0"/>
            <a:r>
              <a:rPr lang="fr-CH" noProof="0" dirty="0"/>
              <a:t>Drag picture to placeholder or click icon to add</a:t>
            </a:r>
            <a:endParaRPr lang="en-US" noProof="0" dirty="0"/>
          </a:p>
        </p:txBody>
      </p:sp>
      <p:sp>
        <p:nvSpPr>
          <p:cNvPr id="7" name="Espace réservé du texte 3"/>
          <p:cNvSpPr>
            <a:spLocks noGrp="1"/>
          </p:cNvSpPr>
          <p:nvPr>
            <p:ph type="body" sz="half" idx="2"/>
          </p:nvPr>
        </p:nvSpPr>
        <p:spPr>
          <a:xfrm>
            <a:off x="7408979" y="3128365"/>
            <a:ext cx="4071821"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fr-CH"/>
              <a:t>Click to edit Master text styles</a:t>
            </a:r>
          </a:p>
        </p:txBody>
      </p:sp>
      <p:sp>
        <p:nvSpPr>
          <p:cNvPr id="8" name="Date Placeholder 2">
            <a:extLst>
              <a:ext uri="{FF2B5EF4-FFF2-40B4-BE49-F238E27FC236}">
                <a16:creationId xmlns:a16="http://schemas.microsoft.com/office/drawing/2014/main" id="{6E0EBA54-3513-4A7C-AE7E-59791746CAB8}"/>
              </a:ext>
            </a:extLst>
          </p:cNvPr>
          <p:cNvSpPr>
            <a:spLocks noGrp="1"/>
          </p:cNvSpPr>
          <p:nvPr>
            <p:ph type="dt" sz="half" idx="10"/>
          </p:nvPr>
        </p:nvSpPr>
        <p:spPr/>
        <p:txBody>
          <a:bodyPr/>
          <a:lstStyle>
            <a:lvl1pPr defTabSz="457200" eaLnBrk="0" hangingPunct="0">
              <a:defRPr/>
            </a:lvl1pPr>
          </a:lstStyle>
          <a:p>
            <a:pPr>
              <a:defRPr/>
            </a:pPr>
            <a:r>
              <a:rPr lang="de-CH" altLang="en-US"/>
              <a:t>September 2020</a:t>
            </a:r>
            <a:endParaRPr lang="en-US" altLang="en-US"/>
          </a:p>
        </p:txBody>
      </p:sp>
      <p:sp>
        <p:nvSpPr>
          <p:cNvPr id="9" name="Slide Number Placeholder 3">
            <a:extLst>
              <a:ext uri="{FF2B5EF4-FFF2-40B4-BE49-F238E27FC236}">
                <a16:creationId xmlns:a16="http://schemas.microsoft.com/office/drawing/2014/main" id="{49C433D6-E29C-483B-881D-F9D44424AC66}"/>
              </a:ext>
            </a:extLst>
          </p:cNvPr>
          <p:cNvSpPr>
            <a:spLocks noGrp="1"/>
          </p:cNvSpPr>
          <p:nvPr>
            <p:ph type="sldNum" sz="quarter" idx="11"/>
          </p:nvPr>
        </p:nvSpPr>
        <p:spPr/>
        <p:txBody>
          <a:bodyPr/>
          <a:lstStyle>
            <a:lvl1pPr defTabSz="457200" eaLnBrk="0" hangingPunct="0">
              <a:defRPr/>
            </a:lvl1pPr>
          </a:lstStyle>
          <a:p>
            <a:pPr>
              <a:defRPr/>
            </a:pPr>
            <a:fld id="{1C07ACDA-D9B6-4CDB-AD38-5DE80E83E032}" type="slidenum">
              <a:rPr lang="en-US" altLang="en-US"/>
              <a:pPr>
                <a:defRPr/>
              </a:pPr>
              <a:t>‹#›</a:t>
            </a:fld>
            <a:endParaRPr lang="en-US" altLang="en-US"/>
          </a:p>
        </p:txBody>
      </p:sp>
    </p:spTree>
    <p:extLst>
      <p:ext uri="{BB962C8B-B14F-4D97-AF65-F5344CB8AC3E}">
        <p14:creationId xmlns:p14="http://schemas.microsoft.com/office/powerpoint/2010/main" val="30041376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hank you">
    <p:bg>
      <p:bgPr>
        <a:solidFill>
          <a:srgbClr val="104282"/>
        </a:solidFill>
        <a:effectLst/>
      </p:bgPr>
    </p:bg>
    <p:spTree>
      <p:nvGrpSpPr>
        <p:cNvPr id="1" name=""/>
        <p:cNvGrpSpPr/>
        <p:nvPr/>
      </p:nvGrpSpPr>
      <p:grpSpPr>
        <a:xfrm>
          <a:off x="0" y="0"/>
          <a:ext cx="0" cy="0"/>
          <a:chOff x="0" y="0"/>
          <a:chExt cx="0" cy="0"/>
        </a:xfrm>
      </p:grpSpPr>
      <p:pic>
        <p:nvPicPr>
          <p:cNvPr id="2" name="Image 2" descr="logooutline.eps">
            <a:extLst>
              <a:ext uri="{FF2B5EF4-FFF2-40B4-BE49-F238E27FC236}">
                <a16:creationId xmlns:a16="http://schemas.microsoft.com/office/drawing/2014/main" id="{6A6C4AB8-D3EF-4FD6-B2A1-246ED2CB8BAB}"/>
              </a:ext>
            </a:extLst>
          </p:cNvPr>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5065185" y="2663825"/>
            <a:ext cx="2061633" cy="153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7">
            <a:extLst>
              <a:ext uri="{FF2B5EF4-FFF2-40B4-BE49-F238E27FC236}">
                <a16:creationId xmlns:a16="http://schemas.microsoft.com/office/drawing/2014/main" id="{689341F4-57DE-4373-A0E0-F4A478917459}"/>
              </a:ext>
            </a:extLst>
          </p:cNvPr>
          <p:cNvSpPr txBox="1">
            <a:spLocks noChangeArrowheads="1"/>
          </p:cNvSpPr>
          <p:nvPr userDrawn="1"/>
        </p:nvSpPr>
        <p:spPr bwMode="auto">
          <a:xfrm>
            <a:off x="2637367" y="5230813"/>
            <a:ext cx="6900333" cy="461962"/>
          </a:xfrm>
          <a:prstGeom prst="rect">
            <a:avLst/>
          </a:prstGeom>
          <a:noFill/>
          <a:ln>
            <a:noFill/>
          </a:ln>
        </p:spPr>
        <p:txBody>
          <a:bodyPr>
            <a:spAutoFit/>
          </a:bodyPr>
          <a:lstStyle>
            <a:lvl1pPr>
              <a:defRPr>
                <a:solidFill>
                  <a:schemeClr val="bg1"/>
                </a:solidFill>
                <a:latin typeface="Arial" charset="0"/>
                <a:ea typeface="Droid Sans Fallback" charset="0"/>
                <a:cs typeface="Droid Sans Fallback" charset="0"/>
              </a:defRPr>
            </a:lvl1pPr>
            <a:lvl2pPr>
              <a:defRPr>
                <a:solidFill>
                  <a:schemeClr val="bg1"/>
                </a:solidFill>
                <a:latin typeface="Arial" charset="0"/>
                <a:ea typeface="Droid Sans Fallback" charset="0"/>
                <a:cs typeface="Droid Sans Fallback" charset="0"/>
              </a:defRPr>
            </a:lvl2pPr>
            <a:lvl3pPr>
              <a:defRPr>
                <a:solidFill>
                  <a:schemeClr val="bg1"/>
                </a:solidFill>
                <a:latin typeface="Arial" charset="0"/>
                <a:ea typeface="Droid Sans Fallback" charset="0"/>
                <a:cs typeface="Droid Sans Fallback" charset="0"/>
              </a:defRPr>
            </a:lvl3pPr>
            <a:lvl4pPr>
              <a:defRPr>
                <a:solidFill>
                  <a:schemeClr val="bg1"/>
                </a:solidFill>
                <a:latin typeface="Arial" charset="0"/>
                <a:ea typeface="Droid Sans Fallback" charset="0"/>
                <a:cs typeface="Droid Sans Fallback" charset="0"/>
              </a:defRPr>
            </a:lvl4pPr>
            <a:lvl5pPr>
              <a:defRPr>
                <a:solidFill>
                  <a:schemeClr val="bg1"/>
                </a:solidFill>
                <a:latin typeface="Arial" charset="0"/>
                <a:ea typeface="Droid Sans Fallback" charset="0"/>
                <a:cs typeface="Droid Sans Fallback" charset="0"/>
              </a:defRPr>
            </a:lvl5pPr>
            <a:lvl6pPr marL="2514600" indent="-228600" eaLnBrk="0" fontAlgn="base" hangingPunct="0">
              <a:spcBef>
                <a:spcPct val="0"/>
              </a:spcBef>
              <a:spcAft>
                <a:spcPct val="0"/>
              </a:spcAft>
              <a:defRPr>
                <a:solidFill>
                  <a:schemeClr val="bg1"/>
                </a:solidFill>
                <a:latin typeface="Arial" charset="0"/>
                <a:ea typeface="Droid Sans Fallback" charset="0"/>
                <a:cs typeface="Droid Sans Fallback" charset="0"/>
              </a:defRPr>
            </a:lvl6pPr>
            <a:lvl7pPr marL="2971800" indent="-228600" eaLnBrk="0" fontAlgn="base" hangingPunct="0">
              <a:spcBef>
                <a:spcPct val="0"/>
              </a:spcBef>
              <a:spcAft>
                <a:spcPct val="0"/>
              </a:spcAft>
              <a:defRPr>
                <a:solidFill>
                  <a:schemeClr val="bg1"/>
                </a:solidFill>
                <a:latin typeface="Arial" charset="0"/>
                <a:ea typeface="Droid Sans Fallback" charset="0"/>
                <a:cs typeface="Droid Sans Fallback" charset="0"/>
              </a:defRPr>
            </a:lvl7pPr>
            <a:lvl8pPr marL="3429000" indent="-228600" eaLnBrk="0" fontAlgn="base" hangingPunct="0">
              <a:spcBef>
                <a:spcPct val="0"/>
              </a:spcBef>
              <a:spcAft>
                <a:spcPct val="0"/>
              </a:spcAft>
              <a:defRPr>
                <a:solidFill>
                  <a:schemeClr val="bg1"/>
                </a:solidFill>
                <a:latin typeface="Arial" charset="0"/>
                <a:ea typeface="Droid Sans Fallback" charset="0"/>
                <a:cs typeface="Droid Sans Fallback" charset="0"/>
              </a:defRPr>
            </a:lvl8pPr>
            <a:lvl9pPr marL="3886200" indent="-228600" eaLnBrk="0" fontAlgn="base" hangingPunct="0">
              <a:spcBef>
                <a:spcPct val="0"/>
              </a:spcBef>
              <a:spcAft>
                <a:spcPct val="0"/>
              </a:spcAft>
              <a:defRPr>
                <a:solidFill>
                  <a:schemeClr val="bg1"/>
                </a:solidFill>
                <a:latin typeface="Arial" charset="0"/>
                <a:ea typeface="Droid Sans Fallback" charset="0"/>
                <a:cs typeface="Droid Sans Fallback" charset="0"/>
              </a:defRPr>
            </a:lvl9pPr>
          </a:lstStyle>
          <a:p>
            <a:pPr algn="ctr" defTabSz="914400" eaLnBrk="1" hangingPunct="1">
              <a:defRPr/>
            </a:pPr>
            <a:r>
              <a:rPr lang="en-US" altLang="en-US" sz="2400">
                <a:solidFill>
                  <a:srgbClr val="FFFFFF"/>
                </a:solidFill>
              </a:rPr>
              <a:t>Thank you for your attention.</a:t>
            </a:r>
          </a:p>
        </p:txBody>
      </p:sp>
    </p:spTree>
    <p:extLst>
      <p:ext uri="{BB962C8B-B14F-4D97-AF65-F5344CB8AC3E}">
        <p14:creationId xmlns:p14="http://schemas.microsoft.com/office/powerpoint/2010/main" val="1105198554"/>
      </p:ext>
    </p:extLst>
  </p:cSld>
  <p:clrMapOvr>
    <a:overrideClrMapping bg1="dk1" tx1="lt1" bg2="dk2" tx2="lt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Normal">
    <p:spTree>
      <p:nvGrpSpPr>
        <p:cNvPr id="1" name=""/>
        <p:cNvGrpSpPr/>
        <p:nvPr/>
      </p:nvGrpSpPr>
      <p:grpSpPr>
        <a:xfrm>
          <a:off x="0" y="0"/>
          <a:ext cx="0" cy="0"/>
          <a:chOff x="0" y="0"/>
          <a:chExt cx="0" cy="0"/>
        </a:xfrm>
      </p:grpSpPr>
      <p:sp>
        <p:nvSpPr>
          <p:cNvPr id="2" name="Slide Number Placeholder 11">
            <a:extLst>
              <a:ext uri="{FF2B5EF4-FFF2-40B4-BE49-F238E27FC236}">
                <a16:creationId xmlns:a16="http://schemas.microsoft.com/office/drawing/2014/main" id="{0A03E3CB-6A69-45E8-9666-98F61D90D452}"/>
              </a:ext>
            </a:extLst>
          </p:cNvPr>
          <p:cNvSpPr>
            <a:spLocks noGrp="1"/>
          </p:cNvSpPr>
          <p:nvPr>
            <p:ph type="sldNum" sz="quarter" idx="10"/>
          </p:nvPr>
        </p:nvSpPr>
        <p:spPr>
          <a:xfrm>
            <a:off x="11508317" y="6519864"/>
            <a:ext cx="2844800" cy="365125"/>
          </a:xfrm>
        </p:spPr>
        <p:txBody>
          <a:bodyPr/>
          <a:lstStyle>
            <a:lvl1pPr>
              <a:defRPr sz="1100" b="1">
                <a:solidFill>
                  <a:schemeClr val="tx1"/>
                </a:solidFill>
              </a:defRPr>
            </a:lvl1pPr>
          </a:lstStyle>
          <a:p>
            <a:pPr>
              <a:defRPr/>
            </a:pPr>
            <a:fld id="{E5E6125F-E9C1-411B-8DD5-7660B66BACA5}" type="slidenum">
              <a:rPr lang="en-US" altLang="en-US"/>
              <a:pPr>
                <a:defRPr/>
              </a:pPr>
              <a:t>‹#›</a:t>
            </a:fld>
            <a:endParaRPr lang="en-US" altLang="en-US"/>
          </a:p>
        </p:txBody>
      </p:sp>
    </p:spTree>
    <p:extLst>
      <p:ext uri="{BB962C8B-B14F-4D97-AF65-F5344CB8AC3E}">
        <p14:creationId xmlns:p14="http://schemas.microsoft.com/office/powerpoint/2010/main" val="10493554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Titel och punkter copy">
    <p:spTree>
      <p:nvGrpSpPr>
        <p:cNvPr id="1" name=""/>
        <p:cNvGrpSpPr/>
        <p:nvPr/>
      </p:nvGrpSpPr>
      <p:grpSpPr>
        <a:xfrm>
          <a:off x="0" y="0"/>
          <a:ext cx="0" cy="0"/>
          <a:chOff x="0" y="0"/>
          <a:chExt cx="0" cy="0"/>
        </a:xfrm>
      </p:grpSpPr>
      <p:sp>
        <p:nvSpPr>
          <p:cNvPr id="23" name="Rectangle"/>
          <p:cNvSpPr/>
          <p:nvPr/>
        </p:nvSpPr>
        <p:spPr>
          <a:xfrm>
            <a:off x="-1787" y="6580775"/>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26789" tIns="26789" rIns="26789" bIns="2678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100"/>
          </a:p>
        </p:txBody>
      </p:sp>
      <p:pic>
        <p:nvPicPr>
          <p:cNvPr id="24" name="LogoBadge-01.jpg" descr="LogoBadge-01.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47517" y="261275"/>
            <a:ext cx="784639" cy="784638"/>
          </a:xfrm>
          <a:prstGeom prst="rect">
            <a:avLst/>
          </a:prstGeom>
          <a:ln w="12700">
            <a:miter lim="400000"/>
          </a:ln>
        </p:spPr>
      </p:pic>
      <p:pic>
        <p:nvPicPr>
          <p:cNvPr id="25" name="CLIC-Logo-Color-72.png" descr="CLIC-Logo-Color-72.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004" y="58706"/>
            <a:ext cx="1189776" cy="1189776"/>
          </a:xfrm>
          <a:prstGeom prst="rect">
            <a:avLst/>
          </a:prstGeom>
          <a:ln w="12700">
            <a:miter lim="400000"/>
          </a:ln>
        </p:spPr>
      </p:pic>
      <p:sp>
        <p:nvSpPr>
          <p:cNvPr id="26"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27" name="Title Text"/>
          <p:cNvSpPr>
            <a:spLocks noGrp="1"/>
          </p:cNvSpPr>
          <p:nvPr>
            <p:ph type="title"/>
          </p:nvPr>
        </p:nvSpPr>
        <p:spPr>
          <a:xfrm>
            <a:off x="2416970" y="184944"/>
            <a:ext cx="7358063" cy="950000"/>
          </a:xfrm>
          <a:prstGeom prst="rect">
            <a:avLst/>
          </a:prstGeom>
        </p:spPr>
        <p:txBody>
          <a:bodyPr/>
          <a:lstStyle>
            <a:lvl1pPr>
              <a:defRPr sz="2813"/>
            </a:lvl1pPr>
          </a:lstStyle>
          <a:p>
            <a:r>
              <a:t>Title Text</a:t>
            </a:r>
          </a:p>
        </p:txBody>
      </p:sp>
      <p:sp>
        <p:nvSpPr>
          <p:cNvPr id="28" name="Body Level One…"/>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Tree>
    <p:extLst>
      <p:ext uri="{BB962C8B-B14F-4D97-AF65-F5344CB8AC3E}">
        <p14:creationId xmlns:p14="http://schemas.microsoft.com/office/powerpoint/2010/main" val="2193699065"/>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fld id="{DEF62AA5-A9F9-344C-9738-C68EB5A8EDFF}" type="slidenum">
              <a:rPr lang="en-US" smtClean="0"/>
              <a:pPr/>
              <a:t>‹#›</a:t>
            </a:fld>
            <a:endParaRPr lang="en-US"/>
          </a:p>
        </p:txBody>
      </p:sp>
      <p:sp>
        <p:nvSpPr>
          <p:cNvPr id="5" name="Date Placeholder 4"/>
          <p:cNvSpPr>
            <a:spLocks noGrp="1"/>
          </p:cNvSpPr>
          <p:nvPr>
            <p:ph type="dt" sz="half" idx="12"/>
          </p:nvPr>
        </p:nvSpPr>
        <p:spPr>
          <a:xfrm>
            <a:off x="108422" y="6551048"/>
            <a:ext cx="2743200" cy="365125"/>
          </a:xfrm>
        </p:spPr>
        <p:txBody>
          <a:bodyPr/>
          <a:lstStyle/>
          <a:p>
            <a:r>
              <a:rPr lang="de-CH"/>
              <a:t>September 2020</a:t>
            </a:r>
            <a:endParaRPr lang="en-US" dirty="0"/>
          </a:p>
        </p:txBody>
      </p:sp>
      <p:sp>
        <p:nvSpPr>
          <p:cNvPr id="8" name="Content Placeholder 7"/>
          <p:cNvSpPr>
            <a:spLocks noGrp="1"/>
          </p:cNvSpPr>
          <p:nvPr>
            <p:ph sz="quarter" idx="13"/>
          </p:nvPr>
        </p:nvSpPr>
        <p:spPr>
          <a:xfrm>
            <a:off x="838200" y="1668463"/>
            <a:ext cx="10515600" cy="4311650"/>
          </a:xfrm>
          <a:prstGeom prst="rect">
            <a:avLst/>
          </a:prstGeom>
        </p:spPr>
        <p:txBody>
          <a:bodyPr/>
          <a:lstStyle>
            <a:lvl1pPr marL="342900" indent="-342900" algn="l">
              <a:buFont typeface="Arial" charset="0"/>
              <a:buChar char="•"/>
              <a:defRPr sz="2400" b="0" i="0">
                <a:latin typeface="Avenir Book" charset="0"/>
                <a:ea typeface="Avenir Book" charset="0"/>
                <a:cs typeface="Avenir Book" charset="0"/>
              </a:defRPr>
            </a:lvl1pPr>
            <a:lvl2pPr marL="628650" indent="-285750" algn="l">
              <a:buFont typeface="Arial" charset="0"/>
              <a:buChar char="•"/>
              <a:defRPr sz="2000" b="0" i="0">
                <a:latin typeface="Avenir Book" charset="0"/>
                <a:ea typeface="Avenir Book" charset="0"/>
                <a:cs typeface="Avenir Book" charset="0"/>
              </a:defRPr>
            </a:lvl2pPr>
            <a:lvl3pPr marL="971550" indent="-285750" algn="l">
              <a:buFont typeface="Arial" charset="0"/>
              <a:buChar char="•"/>
              <a:defRPr sz="1800" b="0" i="0">
                <a:latin typeface="Avenir Book" charset="0"/>
                <a:ea typeface="Avenir Book" charset="0"/>
                <a:cs typeface="Avenir Book" charset="0"/>
              </a:defRPr>
            </a:lvl3pPr>
            <a:lvl4pPr marL="1314450" indent="-285750" algn="l">
              <a:buFont typeface="Arial" charset="0"/>
              <a:buChar char="•"/>
              <a:defRPr sz="1600" b="0" i="0">
                <a:latin typeface="Avenir Book" charset="0"/>
                <a:ea typeface="Avenir Book" charset="0"/>
                <a:cs typeface="Avenir Book" charset="0"/>
              </a:defRPr>
            </a:lvl4pPr>
            <a:lvl5pPr marL="1657350" indent="-285750" algn="l">
              <a:buFont typeface="Arial" charset="0"/>
              <a:buChar char="•"/>
              <a:defRPr sz="1400"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036788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xfrm>
            <a:off x="844550" y="-21110"/>
            <a:ext cx="10502900" cy="760904"/>
          </a:xfrm>
          <a:prstGeom prst="rect">
            <a:avLst/>
          </a:prstGeom>
        </p:spPr>
        <p:txBody>
          <a:bodyPr>
            <a:normAutofit/>
          </a:bodyPr>
          <a:lstStyle>
            <a:lvl1pPr>
              <a:defRPr sz="4400" i="1"/>
            </a:lvl1pPr>
          </a:lstStyle>
          <a:p>
            <a:r>
              <a:rPr lang="en-GB" noProof="0" dirty="0"/>
              <a:t>Title Text</a:t>
            </a:r>
          </a:p>
        </p:txBody>
      </p:sp>
      <p:sp>
        <p:nvSpPr>
          <p:cNvPr id="57" name="Body Level One…"/>
          <p:cNvSpPr txBox="1">
            <a:spLocks noGrp="1"/>
          </p:cNvSpPr>
          <p:nvPr>
            <p:ph type="body" idx="1"/>
          </p:nvPr>
        </p:nvSpPr>
        <p:spPr>
          <a:xfrm>
            <a:off x="342613" y="767460"/>
            <a:ext cx="11642747" cy="5543660"/>
          </a:xfrm>
          <a:prstGeom prst="rect">
            <a:avLst/>
          </a:prstGeom>
        </p:spPr>
        <p:txBody>
          <a:bodyPr anchor="t">
            <a:normAutofit/>
          </a:bodyPr>
          <a:lstStyle>
            <a:lvl1pPr>
              <a:spcBef>
                <a:spcPts val="600"/>
              </a:spcBef>
              <a:defRPr sz="3000"/>
            </a:lvl1pPr>
            <a:lvl2pPr>
              <a:spcBef>
                <a:spcPts val="250"/>
              </a:spcBef>
              <a:buChar char="-"/>
              <a:defRPr sz="3000"/>
            </a:lvl2pPr>
            <a:lvl3pPr>
              <a:spcBef>
                <a:spcPts val="0"/>
              </a:spcBef>
              <a:buClr>
                <a:srgbClr val="000000"/>
              </a:buClr>
              <a:buChar char="‣"/>
              <a:defRPr sz="3000"/>
            </a:lvl3pPr>
            <a:lvl4pPr>
              <a:spcBef>
                <a:spcPts val="0"/>
              </a:spcBef>
              <a:defRPr sz="3000"/>
            </a:lvl4pPr>
            <a:lvl5pPr>
              <a:spcBef>
                <a:spcPts val="0"/>
              </a:spcBef>
              <a:defRPr sz="3000"/>
            </a:lvl5pPr>
          </a:lstStyle>
          <a:p>
            <a:r>
              <a:rPr lang="en-GB" noProof="0"/>
              <a:t>Body Level One</a:t>
            </a:r>
          </a:p>
          <a:p>
            <a:pPr lvl="1"/>
            <a:r>
              <a:rPr lang="en-GB" noProof="0"/>
              <a:t>Body Level Two</a:t>
            </a:r>
          </a:p>
          <a:p>
            <a:pPr lvl="2"/>
            <a:r>
              <a:rPr lang="en-GB" noProof="0"/>
              <a:t>Body Level Three</a:t>
            </a:r>
          </a:p>
          <a:p>
            <a:pPr lvl="3"/>
            <a:r>
              <a:rPr lang="en-GB" noProof="0"/>
              <a:t>Body Level Four</a:t>
            </a:r>
          </a:p>
          <a:p>
            <a:pPr lvl="4"/>
            <a:r>
              <a:rPr lang="en-GB" noProof="0"/>
              <a:t>Body Level Five</a:t>
            </a:r>
          </a:p>
        </p:txBody>
      </p:sp>
      <p:sp>
        <p:nvSpPr>
          <p:cNvPr id="58" name="Slide Number"/>
          <p:cNvSpPr txBox="1">
            <a:spLocks noGrp="1"/>
          </p:cNvSpPr>
          <p:nvPr>
            <p:ph type="sldNum" sz="quarter" idx="2"/>
          </p:nvPr>
        </p:nvSpPr>
        <p:spPr>
          <a:xfrm>
            <a:off x="5984541" y="6540500"/>
            <a:ext cx="216568" cy="235962"/>
          </a:xfrm>
          <a:prstGeom prst="rect">
            <a:avLst/>
          </a:prstGeom>
        </p:spPr>
        <p:txBody>
          <a:bodyPr/>
          <a:lstStyle/>
          <a:p>
            <a:fld id="{86CB4B4D-7CA3-9044-876B-883B54F8677D}" type="slidenum">
              <a:rPr lang="en-GB" noProof="0" smtClean="0"/>
              <a:t>‹#›</a:t>
            </a:fld>
            <a:endParaRPr lang="en-GB" noProof="0"/>
          </a:p>
        </p:txBody>
      </p:sp>
    </p:spTree>
    <p:extLst>
      <p:ext uri="{BB962C8B-B14F-4D97-AF65-F5344CB8AC3E}">
        <p14:creationId xmlns:p14="http://schemas.microsoft.com/office/powerpoint/2010/main" val="33454159"/>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Normal">
    <p:spTree>
      <p:nvGrpSpPr>
        <p:cNvPr id="1" name=""/>
        <p:cNvGrpSpPr/>
        <p:nvPr/>
      </p:nvGrpSpPr>
      <p:grpSpPr>
        <a:xfrm>
          <a:off x="0" y="0"/>
          <a:ext cx="0" cy="0"/>
          <a:chOff x="0" y="0"/>
          <a:chExt cx="0" cy="0"/>
        </a:xfrm>
      </p:grpSpPr>
      <p:sp>
        <p:nvSpPr>
          <p:cNvPr id="2" name="Slide Number Placeholder 11">
            <a:extLst>
              <a:ext uri="{FF2B5EF4-FFF2-40B4-BE49-F238E27FC236}">
                <a16:creationId xmlns:a16="http://schemas.microsoft.com/office/drawing/2014/main" id="{0A03E3CB-6A69-45E8-9666-98F61D90D452}"/>
              </a:ext>
            </a:extLst>
          </p:cNvPr>
          <p:cNvSpPr>
            <a:spLocks noGrp="1"/>
          </p:cNvSpPr>
          <p:nvPr>
            <p:ph type="sldNum" sz="quarter" idx="10"/>
          </p:nvPr>
        </p:nvSpPr>
        <p:spPr>
          <a:xfrm>
            <a:off x="11508317" y="6519864"/>
            <a:ext cx="2844800" cy="365125"/>
          </a:xfrm>
        </p:spPr>
        <p:txBody>
          <a:bodyPr/>
          <a:lstStyle>
            <a:lvl1pPr>
              <a:defRPr sz="1100" b="1">
                <a:solidFill>
                  <a:schemeClr val="tx1"/>
                </a:solidFill>
              </a:defRPr>
            </a:lvl1pPr>
          </a:lstStyle>
          <a:p>
            <a:pPr>
              <a:defRPr/>
            </a:pPr>
            <a:fld id="{E5E6125F-E9C1-411B-8DD5-7660B66BACA5}" type="slidenum">
              <a:rPr lang="en-US" altLang="en-US"/>
              <a:pPr>
                <a:defRPr/>
              </a:pPr>
              <a:t>‹#›</a:t>
            </a:fld>
            <a:endParaRPr lang="en-US" altLang="en-US"/>
          </a:p>
        </p:txBody>
      </p:sp>
    </p:spTree>
    <p:extLst>
      <p:ext uri="{BB962C8B-B14F-4D97-AF65-F5344CB8AC3E}">
        <p14:creationId xmlns:p14="http://schemas.microsoft.com/office/powerpoint/2010/main" val="15901916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52EA9-2EB2-D41B-0A9C-CAA2D630F3A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H"/>
          </a:p>
        </p:txBody>
      </p:sp>
      <p:sp>
        <p:nvSpPr>
          <p:cNvPr id="3" name="Subtitle 2">
            <a:extLst>
              <a:ext uri="{FF2B5EF4-FFF2-40B4-BE49-F238E27FC236}">
                <a16:creationId xmlns:a16="http://schemas.microsoft.com/office/drawing/2014/main" id="{97650F2C-65EE-E162-E80A-32637749847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H"/>
          </a:p>
        </p:txBody>
      </p:sp>
      <p:sp>
        <p:nvSpPr>
          <p:cNvPr id="4" name="Date Placeholder 3">
            <a:extLst>
              <a:ext uri="{FF2B5EF4-FFF2-40B4-BE49-F238E27FC236}">
                <a16:creationId xmlns:a16="http://schemas.microsoft.com/office/drawing/2014/main" id="{7DF7B6D0-6A89-1246-C24E-15D4EC325A3A}"/>
              </a:ext>
            </a:extLst>
          </p:cNvPr>
          <p:cNvSpPr>
            <a:spLocks noGrp="1"/>
          </p:cNvSpPr>
          <p:nvPr>
            <p:ph type="dt" sz="half" idx="10"/>
          </p:nvPr>
        </p:nvSpPr>
        <p:spPr/>
        <p:txBody>
          <a:bodyPr/>
          <a:lstStyle/>
          <a:p>
            <a:r>
              <a:rPr lang="de-CH"/>
              <a:t>September 2020</a:t>
            </a:r>
            <a:endParaRPr lang="en-CH"/>
          </a:p>
        </p:txBody>
      </p:sp>
      <p:sp>
        <p:nvSpPr>
          <p:cNvPr id="5" name="Footer Placeholder 4">
            <a:extLst>
              <a:ext uri="{FF2B5EF4-FFF2-40B4-BE49-F238E27FC236}">
                <a16:creationId xmlns:a16="http://schemas.microsoft.com/office/drawing/2014/main" id="{7E978261-3940-A829-47E3-6B7B0B5E1197}"/>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97F802FC-C791-F1E5-9921-EB53F4B8F327}"/>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34858035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34208-7621-3694-05BC-05E577939536}"/>
              </a:ext>
            </a:extLst>
          </p:cNvPr>
          <p:cNvSpPr>
            <a:spLocks noGrp="1"/>
          </p:cNvSpPr>
          <p:nvPr>
            <p:ph type="title"/>
          </p:nvPr>
        </p:nvSpPr>
        <p:spPr/>
        <p:txBody>
          <a:bodyPr/>
          <a:lstStyle/>
          <a:p>
            <a:r>
              <a:rPr lang="en-US"/>
              <a:t>Click to edit Master title style</a:t>
            </a:r>
            <a:endParaRPr lang="en-CH"/>
          </a:p>
        </p:txBody>
      </p:sp>
      <p:sp>
        <p:nvSpPr>
          <p:cNvPr id="3" name="Content Placeholder 2">
            <a:extLst>
              <a:ext uri="{FF2B5EF4-FFF2-40B4-BE49-F238E27FC236}">
                <a16:creationId xmlns:a16="http://schemas.microsoft.com/office/drawing/2014/main" id="{D37BB1F9-6D70-A244-7480-115AB62218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0BFD8B73-820B-9471-790D-29F84C70A252}"/>
              </a:ext>
            </a:extLst>
          </p:cNvPr>
          <p:cNvSpPr>
            <a:spLocks noGrp="1"/>
          </p:cNvSpPr>
          <p:nvPr>
            <p:ph type="dt" sz="half" idx="10"/>
          </p:nvPr>
        </p:nvSpPr>
        <p:spPr/>
        <p:txBody>
          <a:bodyPr/>
          <a:lstStyle/>
          <a:p>
            <a:r>
              <a:rPr lang="de-CH"/>
              <a:t>September 2020</a:t>
            </a:r>
            <a:endParaRPr lang="en-CH"/>
          </a:p>
        </p:txBody>
      </p:sp>
      <p:sp>
        <p:nvSpPr>
          <p:cNvPr id="5" name="Footer Placeholder 4">
            <a:extLst>
              <a:ext uri="{FF2B5EF4-FFF2-40B4-BE49-F238E27FC236}">
                <a16:creationId xmlns:a16="http://schemas.microsoft.com/office/drawing/2014/main" id="{5865B8FF-18F9-B10A-FA4C-C19A404F74DC}"/>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E77B19B5-B5B9-43C0-CB8F-C096C9D8D80F}"/>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3520915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endParaRPr lang="en-US" dirty="0"/>
          </a:p>
        </p:txBody>
      </p:sp>
      <p:sp>
        <p:nvSpPr>
          <p:cNvPr id="4" name="Slide Number Placeholder 3"/>
          <p:cNvSpPr>
            <a:spLocks noGrp="1"/>
          </p:cNvSpPr>
          <p:nvPr>
            <p:ph type="sldNum" sz="quarter" idx="11"/>
          </p:nvPr>
        </p:nvSpPr>
        <p:spPr/>
        <p:txBody>
          <a:bodyPr/>
          <a:lstStyle/>
          <a:p>
            <a:fld id="{DEF62AA5-A9F9-344C-9738-C68EB5A8EDFF}" type="slidenum">
              <a:rPr lang="en-US" smtClean="0"/>
              <a:pPr/>
              <a:t>‹#›</a:t>
            </a:fld>
            <a:endParaRPr lang="en-US"/>
          </a:p>
        </p:txBody>
      </p:sp>
      <p:sp>
        <p:nvSpPr>
          <p:cNvPr id="5" name="Date Placeholder 4"/>
          <p:cNvSpPr>
            <a:spLocks noGrp="1"/>
          </p:cNvSpPr>
          <p:nvPr>
            <p:ph type="dt" sz="half" idx="12"/>
          </p:nvPr>
        </p:nvSpPr>
        <p:spPr/>
        <p:txBody>
          <a:bodyPr/>
          <a:lstStyle/>
          <a:p>
            <a:r>
              <a:rPr lang="de-CH"/>
              <a:t>September 2020</a:t>
            </a:r>
            <a:endParaRPr lang="en-US" dirty="0"/>
          </a:p>
        </p:txBody>
      </p:sp>
      <p:sp>
        <p:nvSpPr>
          <p:cNvPr id="8" name="Content Placeholder 7"/>
          <p:cNvSpPr>
            <a:spLocks noGrp="1"/>
          </p:cNvSpPr>
          <p:nvPr>
            <p:ph sz="quarter" idx="13"/>
          </p:nvPr>
        </p:nvSpPr>
        <p:spPr>
          <a:xfrm>
            <a:off x="838200" y="1668463"/>
            <a:ext cx="10515600" cy="4311650"/>
          </a:xfrm>
          <a:prstGeom prst="rect">
            <a:avLst/>
          </a:prstGeom>
        </p:spPr>
        <p:txBody>
          <a:bodyPr/>
          <a:lstStyle>
            <a:lvl1pPr marL="342900" indent="-342900" algn="l">
              <a:buFont typeface="Arial" charset="0"/>
              <a:buChar char="•"/>
              <a:defRPr sz="2400" b="0" i="0">
                <a:latin typeface="Avenir Book" charset="0"/>
                <a:ea typeface="Avenir Book" charset="0"/>
                <a:cs typeface="Avenir Book" charset="0"/>
              </a:defRPr>
            </a:lvl1pPr>
            <a:lvl2pPr marL="628650" indent="-285750" algn="l">
              <a:buFont typeface="Arial" charset="0"/>
              <a:buChar char="•"/>
              <a:defRPr sz="2000" b="0" i="0">
                <a:latin typeface="Avenir Book" charset="0"/>
                <a:ea typeface="Avenir Book" charset="0"/>
                <a:cs typeface="Avenir Book" charset="0"/>
              </a:defRPr>
            </a:lvl2pPr>
            <a:lvl3pPr marL="971550" indent="-285750" algn="l">
              <a:buFont typeface="Arial" charset="0"/>
              <a:buChar char="•"/>
              <a:defRPr sz="1800" b="0" i="0">
                <a:latin typeface="Avenir Book" charset="0"/>
                <a:ea typeface="Avenir Book" charset="0"/>
                <a:cs typeface="Avenir Book" charset="0"/>
              </a:defRPr>
            </a:lvl3pPr>
            <a:lvl4pPr marL="1314450" indent="-285750" algn="l">
              <a:buFont typeface="Arial" charset="0"/>
              <a:buChar char="•"/>
              <a:defRPr sz="1600" b="0" i="0">
                <a:latin typeface="Avenir Book" charset="0"/>
                <a:ea typeface="Avenir Book" charset="0"/>
                <a:cs typeface="Avenir Book" charset="0"/>
              </a:defRPr>
            </a:lvl4pPr>
            <a:lvl5pPr marL="1657350" indent="-285750" algn="l">
              <a:buFont typeface="Arial" charset="0"/>
              <a:buChar char="•"/>
              <a:defRPr sz="1400"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27926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38EEB-AAF8-95A4-6CC0-C9B0A04E9B1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H"/>
          </a:p>
        </p:txBody>
      </p:sp>
      <p:sp>
        <p:nvSpPr>
          <p:cNvPr id="3" name="Text Placeholder 2">
            <a:extLst>
              <a:ext uri="{FF2B5EF4-FFF2-40B4-BE49-F238E27FC236}">
                <a16:creationId xmlns:a16="http://schemas.microsoft.com/office/drawing/2014/main" id="{CA0E405D-D54E-B5F9-92AC-087B48C9008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8504110-65F3-ED38-07C4-D80225A0A7F9}"/>
              </a:ext>
            </a:extLst>
          </p:cNvPr>
          <p:cNvSpPr>
            <a:spLocks noGrp="1"/>
          </p:cNvSpPr>
          <p:nvPr>
            <p:ph type="dt" sz="half" idx="10"/>
          </p:nvPr>
        </p:nvSpPr>
        <p:spPr/>
        <p:txBody>
          <a:bodyPr/>
          <a:lstStyle/>
          <a:p>
            <a:r>
              <a:rPr lang="de-CH"/>
              <a:t>September 2020</a:t>
            </a:r>
            <a:endParaRPr lang="en-CH"/>
          </a:p>
        </p:txBody>
      </p:sp>
      <p:sp>
        <p:nvSpPr>
          <p:cNvPr id="5" name="Footer Placeholder 4">
            <a:extLst>
              <a:ext uri="{FF2B5EF4-FFF2-40B4-BE49-F238E27FC236}">
                <a16:creationId xmlns:a16="http://schemas.microsoft.com/office/drawing/2014/main" id="{ECA8CE8F-D84E-E14F-BB5C-0AA72120A7C6}"/>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BA3F8B60-4E96-3A6F-EBEF-9FC001F345D9}"/>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290458487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044B16-0D06-9374-67E0-FF34B6C54DB9}"/>
              </a:ext>
            </a:extLst>
          </p:cNvPr>
          <p:cNvSpPr>
            <a:spLocks noGrp="1"/>
          </p:cNvSpPr>
          <p:nvPr>
            <p:ph type="title"/>
          </p:nvPr>
        </p:nvSpPr>
        <p:spPr/>
        <p:txBody>
          <a:bodyPr/>
          <a:lstStyle/>
          <a:p>
            <a:r>
              <a:rPr lang="en-US"/>
              <a:t>Click to edit Master title style</a:t>
            </a:r>
            <a:endParaRPr lang="en-CH"/>
          </a:p>
        </p:txBody>
      </p:sp>
      <p:sp>
        <p:nvSpPr>
          <p:cNvPr id="3" name="Content Placeholder 2">
            <a:extLst>
              <a:ext uri="{FF2B5EF4-FFF2-40B4-BE49-F238E27FC236}">
                <a16:creationId xmlns:a16="http://schemas.microsoft.com/office/drawing/2014/main" id="{30576941-773E-88D5-05FA-78E5D86CB31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Content Placeholder 3">
            <a:extLst>
              <a:ext uri="{FF2B5EF4-FFF2-40B4-BE49-F238E27FC236}">
                <a16:creationId xmlns:a16="http://schemas.microsoft.com/office/drawing/2014/main" id="{573AB642-C7EB-27F2-E5D5-7862A3915F2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5" name="Date Placeholder 4">
            <a:extLst>
              <a:ext uri="{FF2B5EF4-FFF2-40B4-BE49-F238E27FC236}">
                <a16:creationId xmlns:a16="http://schemas.microsoft.com/office/drawing/2014/main" id="{4010B76C-230F-CB01-A83F-EFBC56C36D8B}"/>
              </a:ext>
            </a:extLst>
          </p:cNvPr>
          <p:cNvSpPr>
            <a:spLocks noGrp="1"/>
          </p:cNvSpPr>
          <p:nvPr>
            <p:ph type="dt" sz="half" idx="10"/>
          </p:nvPr>
        </p:nvSpPr>
        <p:spPr/>
        <p:txBody>
          <a:bodyPr/>
          <a:lstStyle/>
          <a:p>
            <a:r>
              <a:rPr lang="de-CH"/>
              <a:t>September 2020</a:t>
            </a:r>
            <a:endParaRPr lang="en-CH"/>
          </a:p>
        </p:txBody>
      </p:sp>
      <p:sp>
        <p:nvSpPr>
          <p:cNvPr id="6" name="Footer Placeholder 5">
            <a:extLst>
              <a:ext uri="{FF2B5EF4-FFF2-40B4-BE49-F238E27FC236}">
                <a16:creationId xmlns:a16="http://schemas.microsoft.com/office/drawing/2014/main" id="{61997054-4048-3FC1-41B7-9476DD17373D}"/>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DDD52806-A13F-A0B1-D654-9687AE05959E}"/>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23840953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EB909-0CA3-130C-1E04-3BF5037D1E06}"/>
              </a:ext>
            </a:extLst>
          </p:cNvPr>
          <p:cNvSpPr>
            <a:spLocks noGrp="1"/>
          </p:cNvSpPr>
          <p:nvPr>
            <p:ph type="title"/>
          </p:nvPr>
        </p:nvSpPr>
        <p:spPr>
          <a:xfrm>
            <a:off x="839788" y="365125"/>
            <a:ext cx="10515600" cy="1325563"/>
          </a:xfrm>
        </p:spPr>
        <p:txBody>
          <a:bodyPr/>
          <a:lstStyle/>
          <a:p>
            <a:r>
              <a:rPr lang="en-US"/>
              <a:t>Click to edit Master title style</a:t>
            </a:r>
            <a:endParaRPr lang="en-CH"/>
          </a:p>
        </p:txBody>
      </p:sp>
      <p:sp>
        <p:nvSpPr>
          <p:cNvPr id="3" name="Text Placeholder 2">
            <a:extLst>
              <a:ext uri="{FF2B5EF4-FFF2-40B4-BE49-F238E27FC236}">
                <a16:creationId xmlns:a16="http://schemas.microsoft.com/office/drawing/2014/main" id="{BFB23314-612D-F46F-BEF9-B891E992AE5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74FCBA7-31F7-0151-E1BC-D613ADA3AD9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5" name="Text Placeholder 4">
            <a:extLst>
              <a:ext uri="{FF2B5EF4-FFF2-40B4-BE49-F238E27FC236}">
                <a16:creationId xmlns:a16="http://schemas.microsoft.com/office/drawing/2014/main" id="{E391400E-37AB-32C4-EBD5-F9459937367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5B12456-63B2-8422-DD6B-0039FC6812D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7" name="Date Placeholder 6">
            <a:extLst>
              <a:ext uri="{FF2B5EF4-FFF2-40B4-BE49-F238E27FC236}">
                <a16:creationId xmlns:a16="http://schemas.microsoft.com/office/drawing/2014/main" id="{79A52F07-9610-22AC-2146-C7602809CD13}"/>
              </a:ext>
            </a:extLst>
          </p:cNvPr>
          <p:cNvSpPr>
            <a:spLocks noGrp="1"/>
          </p:cNvSpPr>
          <p:nvPr>
            <p:ph type="dt" sz="half" idx="10"/>
          </p:nvPr>
        </p:nvSpPr>
        <p:spPr/>
        <p:txBody>
          <a:bodyPr/>
          <a:lstStyle/>
          <a:p>
            <a:r>
              <a:rPr lang="de-CH"/>
              <a:t>September 2020</a:t>
            </a:r>
            <a:endParaRPr lang="en-CH"/>
          </a:p>
        </p:txBody>
      </p:sp>
      <p:sp>
        <p:nvSpPr>
          <p:cNvPr id="8" name="Footer Placeholder 7">
            <a:extLst>
              <a:ext uri="{FF2B5EF4-FFF2-40B4-BE49-F238E27FC236}">
                <a16:creationId xmlns:a16="http://schemas.microsoft.com/office/drawing/2014/main" id="{7858E3B4-105C-9983-4505-115B9A5D97B4}"/>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50E3DE6B-F4A5-C6C9-9939-73D8B6EBAC7A}"/>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7808142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6EA0C-641A-15BA-FECD-782E97754615}"/>
              </a:ext>
            </a:extLst>
          </p:cNvPr>
          <p:cNvSpPr>
            <a:spLocks noGrp="1"/>
          </p:cNvSpPr>
          <p:nvPr>
            <p:ph type="title"/>
          </p:nvPr>
        </p:nvSpPr>
        <p:spPr/>
        <p:txBody>
          <a:bodyPr/>
          <a:lstStyle/>
          <a:p>
            <a:r>
              <a:rPr lang="en-US"/>
              <a:t>Click to edit Master title style</a:t>
            </a:r>
            <a:endParaRPr lang="en-CH"/>
          </a:p>
        </p:txBody>
      </p:sp>
      <p:sp>
        <p:nvSpPr>
          <p:cNvPr id="3" name="Date Placeholder 2">
            <a:extLst>
              <a:ext uri="{FF2B5EF4-FFF2-40B4-BE49-F238E27FC236}">
                <a16:creationId xmlns:a16="http://schemas.microsoft.com/office/drawing/2014/main" id="{55407795-ECA2-7475-EB88-1B14B3EE3151}"/>
              </a:ext>
            </a:extLst>
          </p:cNvPr>
          <p:cNvSpPr>
            <a:spLocks noGrp="1"/>
          </p:cNvSpPr>
          <p:nvPr>
            <p:ph type="dt" sz="half" idx="10"/>
          </p:nvPr>
        </p:nvSpPr>
        <p:spPr/>
        <p:txBody>
          <a:bodyPr/>
          <a:lstStyle/>
          <a:p>
            <a:r>
              <a:rPr lang="de-CH"/>
              <a:t>September 2020</a:t>
            </a:r>
            <a:endParaRPr lang="en-CH"/>
          </a:p>
        </p:txBody>
      </p:sp>
      <p:sp>
        <p:nvSpPr>
          <p:cNvPr id="4" name="Footer Placeholder 3">
            <a:extLst>
              <a:ext uri="{FF2B5EF4-FFF2-40B4-BE49-F238E27FC236}">
                <a16:creationId xmlns:a16="http://schemas.microsoft.com/office/drawing/2014/main" id="{F47728B3-A3FB-5BE8-753D-7E12283C7C3F}"/>
              </a:ext>
            </a:extLst>
          </p:cNvPr>
          <p:cNvSpPr>
            <a:spLocks noGrp="1"/>
          </p:cNvSpPr>
          <p:nvPr>
            <p:ph type="ftr" sz="quarter" idx="11"/>
          </p:nvPr>
        </p:nvSpPr>
        <p:spPr/>
        <p:txBody>
          <a:bodyPr/>
          <a:lstStyle/>
          <a:p>
            <a:endParaRPr lang="en-CH"/>
          </a:p>
        </p:txBody>
      </p:sp>
      <p:sp>
        <p:nvSpPr>
          <p:cNvPr id="5" name="Slide Number Placeholder 4">
            <a:extLst>
              <a:ext uri="{FF2B5EF4-FFF2-40B4-BE49-F238E27FC236}">
                <a16:creationId xmlns:a16="http://schemas.microsoft.com/office/drawing/2014/main" id="{C49B5245-0B6D-26EA-9BF4-0469EDDFA4CE}"/>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354840618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A3D7CDF-E564-065F-2231-C33D8F6712B2}"/>
              </a:ext>
            </a:extLst>
          </p:cNvPr>
          <p:cNvSpPr>
            <a:spLocks noGrp="1"/>
          </p:cNvSpPr>
          <p:nvPr>
            <p:ph type="dt" sz="half" idx="10"/>
          </p:nvPr>
        </p:nvSpPr>
        <p:spPr/>
        <p:txBody>
          <a:bodyPr/>
          <a:lstStyle/>
          <a:p>
            <a:r>
              <a:rPr lang="de-CH"/>
              <a:t>September 2020</a:t>
            </a:r>
            <a:endParaRPr lang="en-CH"/>
          </a:p>
        </p:txBody>
      </p:sp>
      <p:sp>
        <p:nvSpPr>
          <p:cNvPr id="3" name="Footer Placeholder 2">
            <a:extLst>
              <a:ext uri="{FF2B5EF4-FFF2-40B4-BE49-F238E27FC236}">
                <a16:creationId xmlns:a16="http://schemas.microsoft.com/office/drawing/2014/main" id="{2ACCD898-B784-F88F-33DC-4587AF77C637}"/>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3CAE155C-D232-B878-C3BF-951E119AEABD}"/>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77709555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63A53-E1B2-859D-C1CA-481BBA1656E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H"/>
          </a:p>
        </p:txBody>
      </p:sp>
      <p:sp>
        <p:nvSpPr>
          <p:cNvPr id="3" name="Content Placeholder 2">
            <a:extLst>
              <a:ext uri="{FF2B5EF4-FFF2-40B4-BE49-F238E27FC236}">
                <a16:creationId xmlns:a16="http://schemas.microsoft.com/office/drawing/2014/main" id="{BC159981-93B8-B9B4-0F98-B2395C9997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Text Placeholder 3">
            <a:extLst>
              <a:ext uri="{FF2B5EF4-FFF2-40B4-BE49-F238E27FC236}">
                <a16:creationId xmlns:a16="http://schemas.microsoft.com/office/drawing/2014/main" id="{A4A5D63B-B6AB-DE23-88AF-98DBA5C9B6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53A5269-1D7A-5CCD-6F92-F3DF798CD559}"/>
              </a:ext>
            </a:extLst>
          </p:cNvPr>
          <p:cNvSpPr>
            <a:spLocks noGrp="1"/>
          </p:cNvSpPr>
          <p:nvPr>
            <p:ph type="dt" sz="half" idx="10"/>
          </p:nvPr>
        </p:nvSpPr>
        <p:spPr/>
        <p:txBody>
          <a:bodyPr/>
          <a:lstStyle/>
          <a:p>
            <a:r>
              <a:rPr lang="de-CH"/>
              <a:t>September 2020</a:t>
            </a:r>
            <a:endParaRPr lang="en-CH"/>
          </a:p>
        </p:txBody>
      </p:sp>
      <p:sp>
        <p:nvSpPr>
          <p:cNvPr id="6" name="Footer Placeholder 5">
            <a:extLst>
              <a:ext uri="{FF2B5EF4-FFF2-40B4-BE49-F238E27FC236}">
                <a16:creationId xmlns:a16="http://schemas.microsoft.com/office/drawing/2014/main" id="{D3F2CD1A-8792-10C2-B467-9153123D1716}"/>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77A5501C-FBEB-7B90-116E-748D7E29678A}"/>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196788759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13BE4-AD24-CAD1-ED83-D9B6DBD867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H"/>
          </a:p>
        </p:txBody>
      </p:sp>
      <p:sp>
        <p:nvSpPr>
          <p:cNvPr id="3" name="Picture Placeholder 2">
            <a:extLst>
              <a:ext uri="{FF2B5EF4-FFF2-40B4-BE49-F238E27FC236}">
                <a16:creationId xmlns:a16="http://schemas.microsoft.com/office/drawing/2014/main" id="{2B22E271-3B0C-51D2-0CB3-8FF2D67092A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D715B7F8-1125-25AD-9E01-F8BC4FB9CF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601672F-7257-F17D-5E54-857F9DDBBAC9}"/>
              </a:ext>
            </a:extLst>
          </p:cNvPr>
          <p:cNvSpPr>
            <a:spLocks noGrp="1"/>
          </p:cNvSpPr>
          <p:nvPr>
            <p:ph type="dt" sz="half" idx="10"/>
          </p:nvPr>
        </p:nvSpPr>
        <p:spPr/>
        <p:txBody>
          <a:bodyPr/>
          <a:lstStyle/>
          <a:p>
            <a:r>
              <a:rPr lang="de-CH"/>
              <a:t>September 2020</a:t>
            </a:r>
            <a:endParaRPr lang="en-CH"/>
          </a:p>
        </p:txBody>
      </p:sp>
      <p:sp>
        <p:nvSpPr>
          <p:cNvPr id="6" name="Footer Placeholder 5">
            <a:extLst>
              <a:ext uri="{FF2B5EF4-FFF2-40B4-BE49-F238E27FC236}">
                <a16:creationId xmlns:a16="http://schemas.microsoft.com/office/drawing/2014/main" id="{4EB1D7EB-141A-7536-35FD-8E945EC75B2E}"/>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1004F5B5-80A9-C5E4-C66E-3BAD9DBC629E}"/>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17889479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35A117-9936-5273-FD44-3BBD719A422E}"/>
              </a:ext>
            </a:extLst>
          </p:cNvPr>
          <p:cNvSpPr>
            <a:spLocks noGrp="1"/>
          </p:cNvSpPr>
          <p:nvPr>
            <p:ph type="title"/>
          </p:nvPr>
        </p:nvSpPr>
        <p:spPr/>
        <p:txBody>
          <a:bodyPr/>
          <a:lstStyle/>
          <a:p>
            <a:r>
              <a:rPr lang="en-US"/>
              <a:t>Click to edit Master title style</a:t>
            </a:r>
            <a:endParaRPr lang="en-CH"/>
          </a:p>
        </p:txBody>
      </p:sp>
      <p:sp>
        <p:nvSpPr>
          <p:cNvPr id="3" name="Vertical Text Placeholder 2">
            <a:extLst>
              <a:ext uri="{FF2B5EF4-FFF2-40B4-BE49-F238E27FC236}">
                <a16:creationId xmlns:a16="http://schemas.microsoft.com/office/drawing/2014/main" id="{415B4F58-44CC-74B0-68D9-1CDF960BDE7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85A25D80-CAA3-953C-899F-CA9B74378AB4}"/>
              </a:ext>
            </a:extLst>
          </p:cNvPr>
          <p:cNvSpPr>
            <a:spLocks noGrp="1"/>
          </p:cNvSpPr>
          <p:nvPr>
            <p:ph type="dt" sz="half" idx="10"/>
          </p:nvPr>
        </p:nvSpPr>
        <p:spPr/>
        <p:txBody>
          <a:bodyPr/>
          <a:lstStyle/>
          <a:p>
            <a:r>
              <a:rPr lang="de-CH"/>
              <a:t>September 2020</a:t>
            </a:r>
            <a:endParaRPr lang="en-CH"/>
          </a:p>
        </p:txBody>
      </p:sp>
      <p:sp>
        <p:nvSpPr>
          <p:cNvPr id="5" name="Footer Placeholder 4">
            <a:extLst>
              <a:ext uri="{FF2B5EF4-FFF2-40B4-BE49-F238E27FC236}">
                <a16:creationId xmlns:a16="http://schemas.microsoft.com/office/drawing/2014/main" id="{E463BF61-702C-932A-E0FC-07564A3FFA10}"/>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A473B1C3-E1E4-FC87-4E43-3992DFA86612}"/>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166824376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4A8D588-A82E-44E5-F18B-297CF3188D4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H"/>
          </a:p>
        </p:txBody>
      </p:sp>
      <p:sp>
        <p:nvSpPr>
          <p:cNvPr id="3" name="Vertical Text Placeholder 2">
            <a:extLst>
              <a:ext uri="{FF2B5EF4-FFF2-40B4-BE49-F238E27FC236}">
                <a16:creationId xmlns:a16="http://schemas.microsoft.com/office/drawing/2014/main" id="{B51F8FCC-CA64-8F34-8D89-BCFD4142A63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78186A2A-51F4-2E05-6AF7-49C559317C33}"/>
              </a:ext>
            </a:extLst>
          </p:cNvPr>
          <p:cNvSpPr>
            <a:spLocks noGrp="1"/>
          </p:cNvSpPr>
          <p:nvPr>
            <p:ph type="dt" sz="half" idx="10"/>
          </p:nvPr>
        </p:nvSpPr>
        <p:spPr/>
        <p:txBody>
          <a:bodyPr/>
          <a:lstStyle/>
          <a:p>
            <a:r>
              <a:rPr lang="de-CH"/>
              <a:t>September 2020</a:t>
            </a:r>
            <a:endParaRPr lang="en-CH"/>
          </a:p>
        </p:txBody>
      </p:sp>
      <p:sp>
        <p:nvSpPr>
          <p:cNvPr id="5" name="Footer Placeholder 4">
            <a:extLst>
              <a:ext uri="{FF2B5EF4-FFF2-40B4-BE49-F238E27FC236}">
                <a16:creationId xmlns:a16="http://schemas.microsoft.com/office/drawing/2014/main" id="{D00B0A95-4305-D805-4005-2ADF90DDCDF3}"/>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E83BD4E0-2125-B093-4C20-DD6A084A5573}"/>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252129373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r>
              <a:rPr kumimoji="1" lang="de-CH" altLang="ja-JP"/>
              <a:t>September 2020</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2778329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3" name="Content Placeholder 2"/>
          <p:cNvSpPr>
            <a:spLocks noGrp="1"/>
          </p:cNvSpPr>
          <p:nvPr>
            <p:ph idx="1"/>
          </p:nvPr>
        </p:nvSpPr>
        <p:spPr>
          <a:xfrm>
            <a:off x="609600" y="871650"/>
            <a:ext cx="10972800" cy="5441572"/>
          </a:xfrm>
          <a:prstGeom prst="rect">
            <a:avLst/>
          </a:prstGeom>
        </p:spPr>
        <p:txBody>
          <a:bodyPr lIns="121917" tIns="60958" rIns="121917" bIns="60958"/>
          <a:lstStyle/>
          <a:p>
            <a:pPr lvl="0"/>
            <a:r>
              <a:rPr lang="fr-CH" dirty="0"/>
              <a:t>Click to </a:t>
            </a:r>
            <a:r>
              <a:rPr lang="fr-CH" dirty="0" err="1"/>
              <a:t>edit</a:t>
            </a:r>
            <a:r>
              <a:rPr lang="fr-CH" dirty="0"/>
              <a:t> Master </a:t>
            </a:r>
            <a:r>
              <a:rPr lang="fr-CH" dirty="0" err="1"/>
              <a:t>text</a:t>
            </a:r>
            <a:r>
              <a:rPr lang="fr-CH" dirty="0"/>
              <a:t> styles</a:t>
            </a:r>
          </a:p>
          <a:p>
            <a:pPr lvl="1"/>
            <a:r>
              <a:rPr lang="fr-CH" dirty="0"/>
              <a:t>Second </a:t>
            </a:r>
            <a:r>
              <a:rPr lang="fr-CH" dirty="0" err="1"/>
              <a:t>level</a:t>
            </a:r>
            <a:endParaRPr lang="fr-CH" dirty="0"/>
          </a:p>
          <a:p>
            <a:pPr lvl="2"/>
            <a:r>
              <a:rPr lang="fr-CH" dirty="0" err="1"/>
              <a:t>Third</a:t>
            </a:r>
            <a:r>
              <a:rPr lang="fr-CH" dirty="0"/>
              <a:t> </a:t>
            </a:r>
            <a:r>
              <a:rPr lang="fr-CH" dirty="0" err="1"/>
              <a:t>level</a:t>
            </a:r>
            <a:endParaRPr lang="fr-CH" dirty="0"/>
          </a:p>
          <a:p>
            <a:pPr lvl="3"/>
            <a:r>
              <a:rPr lang="fr-CH" dirty="0" err="1"/>
              <a:t>Fourth</a:t>
            </a:r>
            <a:r>
              <a:rPr lang="fr-CH" dirty="0"/>
              <a:t> </a:t>
            </a:r>
            <a:r>
              <a:rPr lang="fr-CH" dirty="0" err="1"/>
              <a:t>level</a:t>
            </a:r>
            <a:endParaRPr lang="fr-CH" dirty="0"/>
          </a:p>
          <a:p>
            <a:pPr lvl="4"/>
            <a:r>
              <a:rPr lang="fr-CH" dirty="0" err="1"/>
              <a:t>Fifth</a:t>
            </a:r>
            <a:r>
              <a:rPr lang="fr-CH" dirty="0"/>
              <a:t> </a:t>
            </a:r>
            <a:r>
              <a:rPr lang="fr-CH" dirty="0" err="1"/>
              <a:t>level</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3E67704-4D2A-F546-9494-EB9D0210C36D}" type="slidenum">
              <a:rPr lang="en-US" smtClean="0"/>
              <a:t>‹#›</a:t>
            </a:fld>
            <a:endParaRPr lang="en-US"/>
          </a:p>
        </p:txBody>
      </p:sp>
    </p:spTree>
    <p:extLst>
      <p:ext uri="{BB962C8B-B14F-4D97-AF65-F5344CB8AC3E}">
        <p14:creationId xmlns:p14="http://schemas.microsoft.com/office/powerpoint/2010/main" val="20405110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r>
              <a:rPr kumimoji="1" lang="de-CH" altLang="ja-JP"/>
              <a:t>September 2020</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38205209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r>
              <a:rPr kumimoji="1" lang="de-CH" altLang="ja-JP"/>
              <a:t>September 2020</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173915853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r>
              <a:rPr kumimoji="1" lang="de-CH" altLang="ja-JP"/>
              <a:t>September 2020</a:t>
            </a:r>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251582473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r>
              <a:rPr kumimoji="1" lang="de-CH" altLang="ja-JP"/>
              <a:t>September 2020</a:t>
            </a:r>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272782407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r>
              <a:rPr kumimoji="1" lang="de-CH" altLang="ja-JP"/>
              <a:t>September 2020</a:t>
            </a:r>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398445432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kumimoji="1" lang="de-CH" altLang="ja-JP"/>
              <a:t>September 2020</a:t>
            </a:r>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338694534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r>
              <a:rPr kumimoji="1" lang="de-CH" altLang="ja-JP"/>
              <a:t>September 2020</a:t>
            </a:r>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93667300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r>
              <a:rPr kumimoji="1" lang="de-CH" altLang="ja-JP"/>
              <a:t>September 2020</a:t>
            </a:r>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17863793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r>
              <a:rPr kumimoji="1" lang="de-CH" altLang="ja-JP"/>
              <a:t>September 2020</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29891998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r>
              <a:rPr kumimoji="1" lang="de-CH" altLang="ja-JP"/>
              <a:t>September 2020</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4628778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Titel och punkter copy">
    <p:spTree>
      <p:nvGrpSpPr>
        <p:cNvPr id="1" name=""/>
        <p:cNvGrpSpPr/>
        <p:nvPr/>
      </p:nvGrpSpPr>
      <p:grpSpPr>
        <a:xfrm>
          <a:off x="0" y="0"/>
          <a:ext cx="0" cy="0"/>
          <a:chOff x="0" y="0"/>
          <a:chExt cx="0" cy="0"/>
        </a:xfrm>
      </p:grpSpPr>
      <p:sp>
        <p:nvSpPr>
          <p:cNvPr id="23" name="Rectangle"/>
          <p:cNvSpPr/>
          <p:nvPr/>
        </p:nvSpPr>
        <p:spPr>
          <a:xfrm>
            <a:off x="-1787" y="6580774"/>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35719" tIns="35719" rIns="35719" bIns="3571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a:p>
        </p:txBody>
      </p:sp>
      <p:pic>
        <p:nvPicPr>
          <p:cNvPr id="24" name="LogoBadge-01.jpg" descr="LogoBadge-01.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1147516" y="261275"/>
            <a:ext cx="784638" cy="784638"/>
          </a:xfrm>
          <a:prstGeom prst="rect">
            <a:avLst/>
          </a:prstGeom>
          <a:ln w="12700">
            <a:miter lim="400000"/>
          </a:ln>
        </p:spPr>
      </p:pic>
      <p:pic>
        <p:nvPicPr>
          <p:cNvPr id="25" name="CLIC-Logo-Color-72.png" descr="CLIC-Logo-Color-72.png"/>
          <p:cNvPicPr>
            <a:picLocks noChangeAspect="1"/>
          </p:cNvPicPr>
          <p:nvPr/>
        </p:nvPicPr>
        <p:blipFill>
          <a:blip r:embed="rId3"/>
          <a:stretch>
            <a:fillRect/>
          </a:stretch>
        </p:blipFill>
        <p:spPr>
          <a:xfrm>
            <a:off x="13005" y="58706"/>
            <a:ext cx="1189776" cy="1189776"/>
          </a:xfrm>
          <a:prstGeom prst="rect">
            <a:avLst/>
          </a:prstGeom>
          <a:ln w="12700">
            <a:miter lim="400000"/>
          </a:ln>
        </p:spPr>
      </p:pic>
      <p:sp>
        <p:nvSpPr>
          <p:cNvPr id="26"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27" name="Title Text"/>
          <p:cNvSpPr>
            <a:spLocks noGrp="1"/>
          </p:cNvSpPr>
          <p:nvPr>
            <p:ph type="title"/>
          </p:nvPr>
        </p:nvSpPr>
        <p:spPr>
          <a:xfrm>
            <a:off x="2416969" y="184944"/>
            <a:ext cx="7358063" cy="950000"/>
          </a:xfrm>
          <a:prstGeom prst="rect">
            <a:avLst/>
          </a:prstGeom>
        </p:spPr>
        <p:txBody>
          <a:bodyPr/>
          <a:lstStyle>
            <a:lvl1pPr>
              <a:defRPr sz="3750"/>
            </a:lvl1pPr>
          </a:lstStyle>
          <a:p>
            <a:r>
              <a:t>Title Text</a:t>
            </a:r>
          </a:p>
        </p:txBody>
      </p:sp>
      <p:sp>
        <p:nvSpPr>
          <p:cNvPr id="28" name="Body Level One…"/>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2" name="Spåtind 2020 / Rickard Ström lars.rickard.stroem@cern.ch">
            <a:extLst>
              <a:ext uri="{FF2B5EF4-FFF2-40B4-BE49-F238E27FC236}">
                <a16:creationId xmlns:a16="http://schemas.microsoft.com/office/drawing/2014/main" id="{70EDF471-1B2A-894B-BF7B-16367FB381D8}"/>
              </a:ext>
            </a:extLst>
          </p:cNvPr>
          <p:cNvSpPr txBox="1"/>
          <p:nvPr userDrawn="1"/>
        </p:nvSpPr>
        <p:spPr>
          <a:xfrm>
            <a:off x="4803188" y="6584508"/>
            <a:ext cx="2585645" cy="2721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algn="ctr">
              <a:defRPr sz="2600">
                <a:solidFill>
                  <a:srgbClr val="FFFFFF"/>
                </a:solidFill>
              </a:defRPr>
            </a:pPr>
            <a:r>
              <a:rPr lang="en-US" sz="1300" dirty="0"/>
              <a:t>CERN-KEK committee, 7.10.2021</a:t>
            </a:r>
            <a:endParaRPr sz="1300" dirty="0">
              <a:hlinkClick r:id="rId4"/>
            </a:endParaRPr>
          </a:p>
        </p:txBody>
      </p:sp>
    </p:spTree>
    <p:extLst>
      <p:ext uri="{BB962C8B-B14F-4D97-AF65-F5344CB8AC3E}">
        <p14:creationId xmlns:p14="http://schemas.microsoft.com/office/powerpoint/2010/main" val="1024415420"/>
      </p:ext>
    </p:extLst>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57" name="Title Text"/>
          <p:cNvSpPr txBox="1">
            <a:spLocks noGrp="1"/>
          </p:cNvSpPr>
          <p:nvPr>
            <p:ph type="title"/>
          </p:nvPr>
        </p:nvSpPr>
        <p:spPr>
          <a:prstGeom prst="rect">
            <a:avLst/>
          </a:prstGeom>
        </p:spPr>
        <p:txBody>
          <a:bodyPr/>
          <a:lstStyle/>
          <a:p>
            <a:r>
              <a:t>Title Text</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98487059"/>
      </p:ext>
    </p:extLst>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DED8F30D-D541-424C-94AB-D99F080AE047}" type="slidenum">
              <a:rPr kumimoji="1" lang="ja-JP" altLang="en-US" smtClean="0"/>
              <a:t>‹#›</a:t>
            </a:fld>
            <a:endParaRPr kumimoji="1" lang="ja-JP" altLang="en-US"/>
          </a:p>
        </p:txBody>
      </p:sp>
    </p:spTree>
    <p:extLst>
      <p:ext uri="{BB962C8B-B14F-4D97-AF65-F5344CB8AC3E}">
        <p14:creationId xmlns:p14="http://schemas.microsoft.com/office/powerpoint/2010/main" val="119145061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DD1802-C2BD-43BB-8ABD-0BC4B5FF2222}"/>
              </a:ext>
            </a:extLst>
          </p:cNvPr>
          <p:cNvSpPr>
            <a:spLocks noGrp="1"/>
          </p:cNvSpPr>
          <p:nvPr>
            <p:ph type="ctrTitle"/>
          </p:nvPr>
        </p:nvSpPr>
        <p:spPr>
          <a:xfrm>
            <a:off x="1524000" y="1122363"/>
            <a:ext cx="9144000" cy="2387600"/>
          </a:xfrm>
        </p:spPr>
        <p:txBody>
          <a:bodyPr anchor="b"/>
          <a:lstStyle>
            <a:lvl1pPr algn="ctr">
              <a:defRPr sz="45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846BC274-CB86-4856-AA60-FDC50B228CD4}"/>
              </a:ext>
            </a:extLst>
          </p:cNvPr>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4382D8AB-860E-4D6B-A886-8E6FA1509EF7}"/>
              </a:ext>
            </a:extLst>
          </p:cNvPr>
          <p:cNvSpPr>
            <a:spLocks noGrp="1"/>
          </p:cNvSpPr>
          <p:nvPr>
            <p:ph type="dt" sz="half" idx="10"/>
          </p:nvPr>
        </p:nvSpPr>
        <p:spPr/>
        <p:txBody>
          <a:bodyPr/>
          <a:lstStyle/>
          <a:p>
            <a:r>
              <a:rPr kumimoji="1" lang="de-CH" altLang="ja-JP"/>
              <a:t>September 2020</a:t>
            </a:r>
            <a:endParaRPr kumimoji="1" lang="ja-JP" altLang="en-US"/>
          </a:p>
        </p:txBody>
      </p:sp>
      <p:sp>
        <p:nvSpPr>
          <p:cNvPr id="5" name="フッター プレースホルダー 4">
            <a:extLst>
              <a:ext uri="{FF2B5EF4-FFF2-40B4-BE49-F238E27FC236}">
                <a16:creationId xmlns:a16="http://schemas.microsoft.com/office/drawing/2014/main" id="{34D79A7F-4F07-44DF-AF48-3A890E6A568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C997DCC-353C-4D68-9C54-9E78FC80E6A2}"/>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336384530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r>
              <a:rPr lang="de-CH" altLang="ja-JP">
                <a:solidFill>
                  <a:prstClr val="black">
                    <a:tint val="75000"/>
                  </a:prstClr>
                </a:solidFill>
                <a:latin typeface="Calibri"/>
                <a:ea typeface="ＭＳ Ｐゴシック"/>
              </a:rPr>
              <a:t>September 2020</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a:xfrm>
            <a:off x="4165600" y="6356361"/>
            <a:ext cx="4419600" cy="365125"/>
          </a:xfrm>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95216353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lang="de-CH" altLang="ja-JP">
                <a:solidFill>
                  <a:prstClr val="black">
                    <a:tint val="75000"/>
                  </a:prstClr>
                </a:solidFill>
                <a:latin typeface="Calibri"/>
                <a:ea typeface="ＭＳ Ｐゴシック"/>
              </a:rPr>
              <a:t>September 2020</a:t>
            </a:r>
            <a:endParaRPr lang="ja-JP" altLang="en-US">
              <a:solidFill>
                <a:prstClr val="black">
                  <a:tint val="75000"/>
                </a:prstClr>
              </a:solidFill>
              <a:latin typeface="Calibri"/>
              <a:ea typeface="ＭＳ Ｐゴシック"/>
            </a:endParaRPr>
          </a:p>
        </p:txBody>
      </p:sp>
      <p:sp>
        <p:nvSpPr>
          <p:cNvPr id="3" name="フッター プレースホルダー 2"/>
          <p:cNvSpPr>
            <a:spLocks noGrp="1"/>
          </p:cNvSpPr>
          <p:nvPr>
            <p:ph type="ftr" sz="quarter" idx="11"/>
          </p:nvPr>
        </p:nvSpPr>
        <p:spPr>
          <a:xfrm>
            <a:off x="4165603" y="6356361"/>
            <a:ext cx="4301067" cy="365125"/>
          </a:xfrm>
        </p:spPr>
        <p:txBody>
          <a:bodyPr/>
          <a:lstStyle/>
          <a:p>
            <a:endParaRPr lang="ja-JP" altLang="en-US">
              <a:solidFill>
                <a:prstClr val="black">
                  <a:tint val="75000"/>
                </a:prstClr>
              </a:solidFill>
              <a:latin typeface="Calibri"/>
              <a:ea typeface="ＭＳ Ｐゴシック"/>
            </a:endParaRPr>
          </a:p>
        </p:txBody>
      </p:sp>
      <p:sp>
        <p:nvSpPr>
          <p:cNvPr id="4" name="スライド番号プレースホルダー 3"/>
          <p:cNvSpPr>
            <a:spLocks noGrp="1"/>
          </p:cNvSpPr>
          <p:nvPr>
            <p:ph type="sldNum" sz="quarter" idx="12"/>
          </p:nvPr>
        </p:nvSpPr>
        <p:spPr/>
        <p:txBody>
          <a:bodyPr/>
          <a:lstStyle/>
          <a:p>
            <a:fld id="{690BD53D-0F42-B742-A897-5EF936631EAF}"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487397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09244" y="1644587"/>
            <a:ext cx="11707661" cy="1767235"/>
          </a:xfrm>
        </p:spPr>
        <p:txBody>
          <a:bodyPr anchor="ctr">
            <a:normAutofit/>
          </a:bodyPr>
          <a:lstStyle>
            <a:lvl1pPr algn="r">
              <a:defRPr sz="4800" b="1">
                <a:solidFill>
                  <a:srgbClr val="001489"/>
                </a:solidFill>
                <a:effectLst>
                  <a:outerShdw blurRad="38100" dist="38100" dir="2700000" algn="tl">
                    <a:srgbClr val="000000">
                      <a:alpha val="43137"/>
                    </a:srgbClr>
                  </a:outerShdw>
                </a:effectLst>
                <a:latin typeface="Lucida Sans Unicode" panose="020B0602030504020204" pitchFamily="34" charset="0"/>
                <a:cs typeface="Lucida Sans Unicode" panose="020B0602030504020204" pitchFamily="34" charset="0"/>
              </a:defRPr>
            </a:lvl1pPr>
          </a:lstStyle>
          <a:p>
            <a:r>
              <a:rPr lang="en-US" dirty="0"/>
              <a:t>Click to edit Master title style</a:t>
            </a:r>
            <a:endParaRPr lang="en-GB" dirty="0"/>
          </a:p>
        </p:txBody>
      </p:sp>
      <p:sp>
        <p:nvSpPr>
          <p:cNvPr id="3" name="Subtitle 2"/>
          <p:cNvSpPr>
            <a:spLocks noGrp="1"/>
          </p:cNvSpPr>
          <p:nvPr>
            <p:ph type="subTitle" idx="1"/>
          </p:nvPr>
        </p:nvSpPr>
        <p:spPr>
          <a:xfrm>
            <a:off x="200894" y="3218930"/>
            <a:ext cx="11707661" cy="1266106"/>
          </a:xfrm>
        </p:spPr>
        <p:txBody>
          <a:bodyPr anchor="ctr">
            <a:normAutofit/>
          </a:bodyPr>
          <a:lstStyle>
            <a:lvl1pPr marL="0" indent="0" algn="r">
              <a:buNone/>
              <a:defRPr lang="en-GB" sz="2800" b="1" kern="1200" dirty="0">
                <a:solidFill>
                  <a:srgbClr val="001489"/>
                </a:solidFill>
                <a:effectLst/>
                <a:latin typeface="Lucida Sans Unicode" panose="020B0602030504020204" pitchFamily="34" charset="0"/>
                <a:ea typeface="+mj-ea"/>
                <a:cs typeface="Lucida Sans Unicode" panose="020B0602030504020204" pitchFamily="34" charset="0"/>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a:ext>
            </a:extLst>
          </a:blip>
          <a:srcRect r="7783"/>
          <a:stretch/>
        </p:blipFill>
        <p:spPr>
          <a:xfrm>
            <a:off x="-9526" y="0"/>
            <a:ext cx="8639177" cy="1470788"/>
          </a:xfrm>
          <a:prstGeom prst="rect">
            <a:avLst/>
          </a:prstGeom>
        </p:spPr>
      </p:pic>
      <p:grpSp>
        <p:nvGrpSpPr>
          <p:cNvPr id="9" name="Group 8"/>
          <p:cNvGrpSpPr/>
          <p:nvPr userDrawn="1"/>
        </p:nvGrpSpPr>
        <p:grpSpPr>
          <a:xfrm>
            <a:off x="140566" y="6353135"/>
            <a:ext cx="10825228" cy="417364"/>
            <a:chOff x="767249" y="4044454"/>
            <a:chExt cx="8118921" cy="417364"/>
          </a:xfrm>
        </p:grpSpPr>
        <p:pic>
          <p:nvPicPr>
            <p:cNvPr id="7" name="Picture 6"/>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67249" y="4044454"/>
              <a:ext cx="625781" cy="417364"/>
            </a:xfrm>
            <a:prstGeom prst="rect">
              <a:avLst/>
            </a:prstGeom>
          </p:spPr>
        </p:pic>
        <p:sp>
          <p:nvSpPr>
            <p:cNvPr id="8" name="TextBox 7"/>
            <p:cNvSpPr txBox="1"/>
            <p:nvPr userDrawn="1"/>
          </p:nvSpPr>
          <p:spPr>
            <a:xfrm>
              <a:off x="1393029" y="4099247"/>
              <a:ext cx="7493141" cy="292388"/>
            </a:xfrm>
            <a:prstGeom prst="rect">
              <a:avLst/>
            </a:prstGeom>
            <a:noFill/>
          </p:spPr>
          <p:txBody>
            <a:bodyPr wrap="square" rtlCol="0">
              <a:spAutoFit/>
            </a:bodyPr>
            <a:lstStyle/>
            <a:p>
              <a:r>
                <a:rPr lang="en-US" sz="1300" kern="1200" dirty="0">
                  <a:solidFill>
                    <a:srgbClr val="001489"/>
                  </a:solidFill>
                  <a:effectLst/>
                  <a:latin typeface="Arial" panose="020B0604020202020204" pitchFamily="34" charset="0"/>
                  <a:ea typeface="+mn-ea"/>
                  <a:cs typeface="Arial" panose="020B0604020202020204" pitchFamily="34" charset="0"/>
                </a:rPr>
                <a:t>The </a:t>
              </a:r>
              <a:r>
                <a:rPr lang="en-US" sz="1300" kern="1200">
                  <a:solidFill>
                    <a:srgbClr val="001489"/>
                  </a:solidFill>
                  <a:effectLst/>
                  <a:latin typeface="Arial" panose="020B0604020202020204" pitchFamily="34" charset="0"/>
                  <a:ea typeface="+mn-ea"/>
                  <a:cs typeface="Arial" panose="020B0604020202020204" pitchFamily="34" charset="0"/>
                </a:rPr>
                <a:t>project was </a:t>
              </a:r>
              <a:r>
                <a:rPr lang="en-US" sz="1300" kern="1200" dirty="0">
                  <a:solidFill>
                    <a:srgbClr val="001489"/>
                  </a:solidFill>
                  <a:effectLst/>
                  <a:latin typeface="Arial" panose="020B0604020202020204" pitchFamily="34" charset="0"/>
                  <a:ea typeface="+mn-ea"/>
                  <a:cs typeface="Arial" panose="020B0604020202020204" pitchFamily="34" charset="0"/>
                </a:rPr>
                <a:t>funded by the European Union under Grant Agreement no. 645479</a:t>
              </a:r>
              <a:endParaRPr lang="de-DE" sz="1300" dirty="0"/>
            </a:p>
          </p:txBody>
        </p:sp>
      </p:grpSp>
    </p:spTree>
    <p:extLst>
      <p:ext uri="{BB962C8B-B14F-4D97-AF65-F5344CB8AC3E}">
        <p14:creationId xmlns:p14="http://schemas.microsoft.com/office/powerpoint/2010/main" val="20056064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15885" y="1142958"/>
            <a:ext cx="11554691" cy="5150687"/>
          </a:xfrm>
        </p:spPr>
        <p:txBody>
          <a:bodyPr/>
          <a:lstStyle>
            <a:lvl1pPr>
              <a:buClr>
                <a:srgbClr val="C00000"/>
              </a:buClr>
              <a:defRPr b="0">
                <a:solidFill>
                  <a:srgbClr val="001489"/>
                </a:solidFill>
                <a:latin typeface="Lucida Sans Unicode" panose="020B0602030504020204" pitchFamily="34" charset="0"/>
                <a:cs typeface="Lucida Sans Unicode" panose="020B0602030504020204" pitchFamily="34" charset="0"/>
              </a:defRPr>
            </a:lvl1pPr>
            <a:lvl2pPr>
              <a:buClr>
                <a:srgbClr val="C00000"/>
              </a:buClr>
              <a:defRPr b="0">
                <a:solidFill>
                  <a:srgbClr val="001489"/>
                </a:solidFill>
                <a:latin typeface="Lucida Sans Unicode" panose="020B0602030504020204" pitchFamily="34" charset="0"/>
                <a:cs typeface="Lucida Sans Unicode" panose="020B0602030504020204" pitchFamily="34" charset="0"/>
              </a:defRPr>
            </a:lvl2pPr>
            <a:lvl3pPr>
              <a:buClr>
                <a:srgbClr val="C00000"/>
              </a:buClr>
              <a:defRPr b="0">
                <a:solidFill>
                  <a:srgbClr val="001489"/>
                </a:solidFill>
                <a:latin typeface="Lucida Sans Unicode" panose="020B0602030504020204" pitchFamily="34" charset="0"/>
                <a:cs typeface="Lucida Sans Unicode" panose="020B0602030504020204" pitchFamily="34" charset="0"/>
              </a:defRPr>
            </a:lvl3pPr>
            <a:lvl4pPr>
              <a:buClr>
                <a:srgbClr val="C00000"/>
              </a:buClr>
              <a:defRPr b="0">
                <a:solidFill>
                  <a:srgbClr val="001489"/>
                </a:solidFill>
                <a:latin typeface="Lucida Sans Unicode" panose="020B0602030504020204" pitchFamily="34" charset="0"/>
                <a:cs typeface="Lucida Sans Unicode" panose="020B0602030504020204" pitchFamily="34" charset="0"/>
              </a:defRPr>
            </a:lvl4pPr>
            <a:lvl5pPr>
              <a:buClr>
                <a:srgbClr val="C00000"/>
              </a:buClr>
              <a:defRPr b="0">
                <a:solidFill>
                  <a:srgbClr val="001489"/>
                </a:solidFill>
                <a:latin typeface="Lucida Sans Unicode" panose="020B0602030504020204" pitchFamily="34" charset="0"/>
                <a:cs typeface="Lucida Sans Unicode" panose="020B0602030504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itle 10"/>
          <p:cNvSpPr>
            <a:spLocks noGrp="1"/>
          </p:cNvSpPr>
          <p:nvPr>
            <p:ph type="title"/>
          </p:nvPr>
        </p:nvSpPr>
        <p:spPr>
          <a:xfrm>
            <a:off x="322799" y="233546"/>
            <a:ext cx="11545351" cy="880837"/>
          </a:xfrm>
        </p:spPr>
        <p:txBody>
          <a:bodyPr/>
          <a:lstStyle>
            <a:lvl1pPr>
              <a:defRPr b="1">
                <a:solidFill>
                  <a:srgbClr val="001489"/>
                </a:solidFill>
                <a:latin typeface="Lucida Sans Unicode" panose="020B0602030504020204" pitchFamily="34" charset="0"/>
                <a:cs typeface="Lucida Sans Unicode" panose="020B0602030504020204" pitchFamily="34" charset="0"/>
              </a:defRPr>
            </a:lvl1pPr>
          </a:lstStyle>
          <a:p>
            <a:r>
              <a:rPr lang="en-US" dirty="0"/>
              <a:t>Click to edit Master title style</a:t>
            </a:r>
            <a:endParaRPr lang="en-GB" dirty="0"/>
          </a:p>
        </p:txBody>
      </p:sp>
      <p:sp>
        <p:nvSpPr>
          <p:cNvPr id="7" name="Date Placeholder 3"/>
          <p:cNvSpPr txBox="1">
            <a:spLocks/>
          </p:cNvSpPr>
          <p:nvPr userDrawn="1"/>
        </p:nvSpPr>
        <p:spPr>
          <a:xfrm>
            <a:off x="11220451" y="6406356"/>
            <a:ext cx="8470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50840B3-66D7-4E97-8EEE-A683E038C8DE}" type="slidenum">
              <a:rPr lang="en-US" sz="1100" smtClean="0"/>
              <a:t>‹#›</a:t>
            </a:fld>
            <a:endParaRPr lang="en-GB" sz="1100" dirty="0"/>
          </a:p>
        </p:txBody>
      </p:sp>
      <p:sp>
        <p:nvSpPr>
          <p:cNvPr id="8" name="Date Placeholder 3"/>
          <p:cNvSpPr txBox="1">
            <a:spLocks/>
          </p:cNvSpPr>
          <p:nvPr userDrawn="1"/>
        </p:nvSpPr>
        <p:spPr>
          <a:xfrm>
            <a:off x="316800" y="6426001"/>
            <a:ext cx="11579925"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z="1100" smtClean="0">
                <a:solidFill>
                  <a:srgbClr val="001489"/>
                </a:solidFill>
              </a:rPr>
              <a:pPr/>
              <a:t>5 December 2022</a:t>
            </a:fld>
            <a:r>
              <a:rPr lang="en-US" sz="1100" dirty="0">
                <a:solidFill>
                  <a:srgbClr val="001489"/>
                </a:solidFill>
              </a:rPr>
              <a:t>  			 </a:t>
            </a:r>
            <a:endParaRPr lang="en-GB" sz="1100" dirty="0">
              <a:solidFill>
                <a:srgbClr val="001489"/>
              </a:solidFill>
            </a:endParaRPr>
          </a:p>
        </p:txBody>
      </p:sp>
    </p:spTree>
    <p:extLst>
      <p:ext uri="{BB962C8B-B14F-4D97-AF65-F5344CB8AC3E}">
        <p14:creationId xmlns:p14="http://schemas.microsoft.com/office/powerpoint/2010/main" val="14702053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10343" y="1135857"/>
            <a:ext cx="11571315" cy="3725078"/>
          </a:xfrm>
        </p:spPr>
        <p:txBody>
          <a:bodyPr/>
          <a:lstStyle>
            <a:lvl1pPr marL="0" indent="0">
              <a:buNone/>
              <a:defRPr sz="1800">
                <a:solidFill>
                  <a:srgbClr val="001489"/>
                </a:solidFill>
                <a:latin typeface="Lucida Sans Unicode" panose="020B0602030504020204" pitchFamily="34" charset="0"/>
                <a:cs typeface="Lucida Sans Unicode" panose="020B0602030504020204" pitchFamily="34" charset="0"/>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
        <p:nvSpPr>
          <p:cNvPr id="7" name="Date Placeholder 3"/>
          <p:cNvSpPr txBox="1">
            <a:spLocks/>
          </p:cNvSpPr>
          <p:nvPr userDrawn="1"/>
        </p:nvSpPr>
        <p:spPr>
          <a:xfrm>
            <a:off x="315886" y="6424613"/>
            <a:ext cx="197575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z="1100" smtClean="0"/>
              <a:pPr/>
              <a:t>5 December 2022</a:t>
            </a:fld>
            <a:endParaRPr lang="en-GB" sz="1100" dirty="0"/>
          </a:p>
        </p:txBody>
      </p:sp>
      <p:sp>
        <p:nvSpPr>
          <p:cNvPr id="8" name="Date Placeholder 3"/>
          <p:cNvSpPr txBox="1">
            <a:spLocks/>
          </p:cNvSpPr>
          <p:nvPr userDrawn="1"/>
        </p:nvSpPr>
        <p:spPr>
          <a:xfrm>
            <a:off x="11220451" y="6406356"/>
            <a:ext cx="8470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50840B3-66D7-4E97-8EEE-A683E038C8DE}" type="slidenum">
              <a:rPr lang="en-US" sz="1100" smtClean="0"/>
              <a:t>‹#›</a:t>
            </a:fld>
            <a:endParaRPr lang="en-GB" sz="1100" dirty="0"/>
          </a:p>
        </p:txBody>
      </p:sp>
      <p:sp>
        <p:nvSpPr>
          <p:cNvPr id="9" name="Title 10"/>
          <p:cNvSpPr>
            <a:spLocks noGrp="1"/>
          </p:cNvSpPr>
          <p:nvPr>
            <p:ph type="title"/>
          </p:nvPr>
        </p:nvSpPr>
        <p:spPr>
          <a:xfrm>
            <a:off x="322799" y="234001"/>
            <a:ext cx="11545351" cy="880837"/>
          </a:xfrm>
        </p:spPr>
        <p:txBody>
          <a:bodyPr/>
          <a:lstStyle>
            <a:lvl1pPr>
              <a:defRPr b="1">
                <a:solidFill>
                  <a:srgbClr val="001489"/>
                </a:solidFill>
                <a:latin typeface="Lucida Sans Unicode" panose="020B0602030504020204" pitchFamily="34" charset="0"/>
                <a:cs typeface="Lucida Sans Unicode" panose="020B0602030504020204" pitchFamily="34" charset="0"/>
              </a:defRPr>
            </a:lvl1pPr>
          </a:lstStyle>
          <a:p>
            <a:r>
              <a:rPr lang="en-US" dirty="0"/>
              <a:t>Click to edit Master title style</a:t>
            </a:r>
            <a:endParaRPr lang="en-GB" dirty="0"/>
          </a:p>
        </p:txBody>
      </p:sp>
    </p:spTree>
    <p:extLst>
      <p:ext uri="{BB962C8B-B14F-4D97-AF65-F5344CB8AC3E}">
        <p14:creationId xmlns:p14="http://schemas.microsoft.com/office/powerpoint/2010/main" val="4989094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42883" y="1144801"/>
            <a:ext cx="5753117" cy="5184563"/>
          </a:xfrm>
        </p:spPr>
        <p:txBody>
          <a:bodyPr/>
          <a:lstStyle>
            <a:lvl1pPr>
              <a:buClr>
                <a:srgbClr val="C00000"/>
              </a:buClr>
              <a:defRPr>
                <a:solidFill>
                  <a:srgbClr val="001489"/>
                </a:solidFill>
                <a:latin typeface="Lucida Sans Unicode" panose="020B0602030504020204" pitchFamily="34" charset="0"/>
                <a:cs typeface="Lucida Sans Unicode" panose="020B0602030504020204" pitchFamily="34" charset="0"/>
              </a:defRPr>
            </a:lvl1pPr>
            <a:lvl2pPr>
              <a:buClr>
                <a:srgbClr val="C00000"/>
              </a:buClr>
              <a:defRPr>
                <a:solidFill>
                  <a:srgbClr val="001489"/>
                </a:solidFill>
                <a:latin typeface="Lucida Sans Unicode" panose="020B0602030504020204" pitchFamily="34" charset="0"/>
                <a:cs typeface="Lucida Sans Unicode" panose="020B0602030504020204" pitchFamily="34" charset="0"/>
              </a:defRPr>
            </a:lvl2pPr>
            <a:lvl3pPr>
              <a:buClr>
                <a:srgbClr val="C00000"/>
              </a:buClr>
              <a:defRPr>
                <a:solidFill>
                  <a:srgbClr val="001489"/>
                </a:solidFill>
                <a:latin typeface="Lucida Sans Unicode" panose="020B0602030504020204" pitchFamily="34" charset="0"/>
                <a:cs typeface="Lucida Sans Unicode" panose="020B0602030504020204" pitchFamily="34" charset="0"/>
              </a:defRPr>
            </a:lvl3pPr>
            <a:lvl4pPr>
              <a:buClr>
                <a:srgbClr val="C00000"/>
              </a:buClr>
              <a:defRPr>
                <a:solidFill>
                  <a:srgbClr val="001489"/>
                </a:solidFill>
                <a:latin typeface="Lucida Sans Unicode" panose="020B0602030504020204" pitchFamily="34" charset="0"/>
                <a:cs typeface="Lucida Sans Unicode" panose="020B0602030504020204" pitchFamily="34" charset="0"/>
              </a:defRPr>
            </a:lvl4pPr>
            <a:lvl5pPr>
              <a:buClr>
                <a:srgbClr val="C00000"/>
              </a:buClr>
              <a:defRPr>
                <a:solidFill>
                  <a:srgbClr val="001489"/>
                </a:solidFill>
                <a:latin typeface="Lucida Sans Unicode" panose="020B0602030504020204" pitchFamily="34" charset="0"/>
                <a:cs typeface="Lucida Sans Unicode" panose="020B0602030504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096000" y="1144801"/>
            <a:ext cx="5791200" cy="5177419"/>
          </a:xfrm>
        </p:spPr>
        <p:txBody>
          <a:bodyPr/>
          <a:lstStyle>
            <a:lvl1pPr>
              <a:buClr>
                <a:srgbClr val="C00000"/>
              </a:buClr>
              <a:defRPr>
                <a:solidFill>
                  <a:srgbClr val="0737A0"/>
                </a:solidFill>
                <a:latin typeface="Lucida Sans Unicode" panose="020B0602030504020204" pitchFamily="34" charset="0"/>
                <a:cs typeface="Lucida Sans Unicode" panose="020B0602030504020204" pitchFamily="34" charset="0"/>
              </a:defRPr>
            </a:lvl1pPr>
            <a:lvl2pPr>
              <a:buClr>
                <a:srgbClr val="C00000"/>
              </a:buClr>
              <a:defRPr>
                <a:solidFill>
                  <a:srgbClr val="0737A0"/>
                </a:solidFill>
                <a:latin typeface="Lucida Sans Unicode" panose="020B0602030504020204" pitchFamily="34" charset="0"/>
                <a:cs typeface="Lucida Sans Unicode" panose="020B0602030504020204" pitchFamily="34" charset="0"/>
              </a:defRPr>
            </a:lvl2pPr>
            <a:lvl3pPr>
              <a:buClr>
                <a:srgbClr val="C00000"/>
              </a:buClr>
              <a:defRPr>
                <a:solidFill>
                  <a:srgbClr val="0737A0"/>
                </a:solidFill>
                <a:latin typeface="Lucida Sans Unicode" panose="020B0602030504020204" pitchFamily="34" charset="0"/>
                <a:cs typeface="Lucida Sans Unicode" panose="020B0602030504020204" pitchFamily="34" charset="0"/>
              </a:defRPr>
            </a:lvl3pPr>
            <a:lvl4pPr>
              <a:buClr>
                <a:srgbClr val="C00000"/>
              </a:buClr>
              <a:defRPr>
                <a:solidFill>
                  <a:srgbClr val="0737A0"/>
                </a:solidFill>
                <a:latin typeface="Lucida Sans Unicode" panose="020B0602030504020204" pitchFamily="34" charset="0"/>
                <a:cs typeface="Lucida Sans Unicode" panose="020B0602030504020204" pitchFamily="34" charset="0"/>
              </a:defRPr>
            </a:lvl4pPr>
            <a:lvl5pPr>
              <a:buClr>
                <a:srgbClr val="C00000"/>
              </a:buClr>
              <a:defRPr>
                <a:solidFill>
                  <a:srgbClr val="0737A0"/>
                </a:solidFill>
                <a:latin typeface="Lucida Sans Unicode" panose="020B0602030504020204" pitchFamily="34" charset="0"/>
                <a:cs typeface="Lucida Sans Unicode" panose="020B0602030504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
        <p:nvSpPr>
          <p:cNvPr id="8" name="Date Placeholder 3"/>
          <p:cNvSpPr txBox="1">
            <a:spLocks/>
          </p:cNvSpPr>
          <p:nvPr userDrawn="1"/>
        </p:nvSpPr>
        <p:spPr>
          <a:xfrm>
            <a:off x="315886" y="6424613"/>
            <a:ext cx="197575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z="1100" smtClean="0"/>
              <a:pPr/>
              <a:t>5 December 2022</a:t>
            </a:fld>
            <a:endParaRPr lang="en-GB" sz="1100" dirty="0"/>
          </a:p>
        </p:txBody>
      </p:sp>
      <p:sp>
        <p:nvSpPr>
          <p:cNvPr id="9" name="Date Placeholder 3"/>
          <p:cNvSpPr txBox="1">
            <a:spLocks/>
          </p:cNvSpPr>
          <p:nvPr userDrawn="1"/>
        </p:nvSpPr>
        <p:spPr>
          <a:xfrm>
            <a:off x="11220451" y="6406356"/>
            <a:ext cx="8470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50840B3-66D7-4E97-8EEE-A683E038C8DE}" type="slidenum">
              <a:rPr lang="en-US" sz="1100" smtClean="0"/>
              <a:t>‹#›</a:t>
            </a:fld>
            <a:endParaRPr lang="en-GB" sz="1100" dirty="0"/>
          </a:p>
        </p:txBody>
      </p:sp>
      <p:sp>
        <p:nvSpPr>
          <p:cNvPr id="11" name="Title 10"/>
          <p:cNvSpPr>
            <a:spLocks noGrp="1"/>
          </p:cNvSpPr>
          <p:nvPr>
            <p:ph type="title"/>
          </p:nvPr>
        </p:nvSpPr>
        <p:spPr>
          <a:xfrm>
            <a:off x="322799" y="234001"/>
            <a:ext cx="11545351" cy="880837"/>
          </a:xfrm>
        </p:spPr>
        <p:txBody>
          <a:bodyPr/>
          <a:lstStyle>
            <a:lvl1pPr>
              <a:defRPr b="1">
                <a:solidFill>
                  <a:srgbClr val="001489"/>
                </a:solidFill>
                <a:latin typeface="Lucida Sans Unicode" panose="020B0602030504020204" pitchFamily="34" charset="0"/>
                <a:cs typeface="Lucida Sans Unicode" panose="020B0602030504020204" pitchFamily="34" charset="0"/>
              </a:defRPr>
            </a:lvl1pPr>
          </a:lstStyle>
          <a:p>
            <a:r>
              <a:rPr lang="en-US" dirty="0"/>
              <a:t>Click to edit Master title style</a:t>
            </a:r>
            <a:endParaRPr lang="en-GB" dirty="0"/>
          </a:p>
        </p:txBody>
      </p:sp>
    </p:spTree>
    <p:extLst>
      <p:ext uri="{BB962C8B-B14F-4D97-AF65-F5344CB8AC3E}">
        <p14:creationId xmlns:p14="http://schemas.microsoft.com/office/powerpoint/2010/main" val="30042197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1.jp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image" Target="../media/image4.png"/><Relationship Id="rId5" Type="http://schemas.openxmlformats.org/officeDocument/2006/relationships/slideLayout" Target="../slideLayouts/slideLayout10.xml"/><Relationship Id="rId10" Type="http://schemas.openxmlformats.org/officeDocument/2006/relationships/theme" Target="../theme/theme3.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image" Target="../media/image7.emf"/><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theme" Target="../theme/theme4.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6.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theme" Target="../theme/theme7.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53.xml"/><Relationship Id="rId2" Type="http://schemas.openxmlformats.org/officeDocument/2006/relationships/slideLayout" Target="../slideLayouts/slideLayout52.xml"/><Relationship Id="rId1" Type="http://schemas.openxmlformats.org/officeDocument/2006/relationships/slideLayout" Target="../slideLayouts/slideLayout51.xml"/><Relationship Id="rId5" Type="http://schemas.openxmlformats.org/officeDocument/2006/relationships/theme" Target="../theme/theme8.xml"/><Relationship Id="rId4"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15"/>
          <p:cNvSpPr/>
          <p:nvPr userDrawn="1"/>
        </p:nvSpPr>
        <p:spPr>
          <a:xfrm>
            <a:off x="0" y="6583191"/>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0" i="0" dirty="0">
              <a:solidFill>
                <a:schemeClr val="bg1"/>
              </a:solidFill>
              <a:latin typeface="Avenir Book" charset="0"/>
              <a:ea typeface="Avenir Book" charset="0"/>
              <a:cs typeface="Avenir Book" charset="0"/>
            </a:endParaRPr>
          </a:p>
        </p:txBody>
      </p:sp>
      <p:sp>
        <p:nvSpPr>
          <p:cNvPr id="2" name="Title Placeholder 1"/>
          <p:cNvSpPr>
            <a:spLocks noGrp="1"/>
          </p:cNvSpPr>
          <p:nvPr>
            <p:ph type="title"/>
          </p:nvPr>
        </p:nvSpPr>
        <p:spPr>
          <a:xfrm>
            <a:off x="838200" y="2870043"/>
            <a:ext cx="10515600" cy="750434"/>
          </a:xfrm>
          <a:prstGeom prst="rect">
            <a:avLst/>
          </a:prstGeom>
        </p:spPr>
        <p:txBody>
          <a:bodyPr vert="horz" lIns="91440" tIns="45720" rIns="91440" bIns="45720" rtlCol="0" anchor="ctr">
            <a:noAutofit/>
          </a:bodyPr>
          <a:lstStyle/>
          <a:p>
            <a:r>
              <a:rPr lang="en-US" dirty="0"/>
              <a:t>Title</a:t>
            </a:r>
          </a:p>
        </p:txBody>
      </p:sp>
      <p:sp>
        <p:nvSpPr>
          <p:cNvPr id="5" name="Footer Placeholder 4"/>
          <p:cNvSpPr>
            <a:spLocks noGrp="1"/>
          </p:cNvSpPr>
          <p:nvPr>
            <p:ph type="ftr" sz="quarter" idx="3"/>
          </p:nvPr>
        </p:nvSpPr>
        <p:spPr>
          <a:xfrm>
            <a:off x="3926072" y="6551048"/>
            <a:ext cx="4339856" cy="365125"/>
          </a:xfrm>
          <a:prstGeom prst="rect">
            <a:avLst/>
          </a:prstGeom>
        </p:spPr>
        <p:txBody>
          <a:bodyPr vert="horz" lIns="91440" tIns="45720" rIns="91440" bIns="45720" rtlCol="0" anchor="ctr" anchorCtr="0"/>
          <a:lstStyle>
            <a:lvl1pPr algn="ctr">
              <a:defRPr sz="1200" b="0" i="0">
                <a:solidFill>
                  <a:schemeClr val="bg1"/>
                </a:solidFill>
                <a:latin typeface="Avenir Book" charset="0"/>
                <a:ea typeface="Avenir Book" charset="0"/>
                <a:cs typeface="Avenir Book" charset="0"/>
              </a:defRPr>
            </a:lvl1pPr>
          </a:lstStyle>
          <a:p>
            <a:endParaRPr lang="en-US" dirty="0"/>
          </a:p>
        </p:txBody>
      </p:sp>
      <p:sp>
        <p:nvSpPr>
          <p:cNvPr id="6" name="Slide Number Placeholder 5"/>
          <p:cNvSpPr>
            <a:spLocks noGrp="1"/>
          </p:cNvSpPr>
          <p:nvPr>
            <p:ph type="sldNum" sz="quarter" idx="4"/>
          </p:nvPr>
        </p:nvSpPr>
        <p:spPr>
          <a:xfrm>
            <a:off x="9460992" y="6538857"/>
            <a:ext cx="2743200" cy="365125"/>
          </a:xfrm>
          <a:prstGeom prst="rect">
            <a:avLst/>
          </a:prstGeom>
        </p:spPr>
        <p:txBody>
          <a:bodyPr vert="horz" lIns="91440" tIns="45720" rIns="91440" bIns="45720" rtlCol="0" anchor="ctr"/>
          <a:lstStyle>
            <a:lvl1pPr algn="r">
              <a:defRPr sz="120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20" name="Date Placeholder 19"/>
          <p:cNvSpPr>
            <a:spLocks noGrp="1"/>
          </p:cNvSpPr>
          <p:nvPr>
            <p:ph type="dt" sz="half" idx="2"/>
          </p:nvPr>
        </p:nvSpPr>
        <p:spPr>
          <a:xfrm>
            <a:off x="21336" y="6539232"/>
            <a:ext cx="2743200" cy="365125"/>
          </a:xfrm>
          <a:prstGeom prst="rect">
            <a:avLst/>
          </a:prstGeom>
        </p:spPr>
        <p:txBody>
          <a:bodyPr vert="horz" lIns="91440" tIns="45720" rIns="91440" bIns="45720" rtlCol="0" anchor="ctr"/>
          <a:lstStyle>
            <a:lvl1pPr algn="l">
              <a:defRPr sz="1200" b="0" i="0">
                <a:solidFill>
                  <a:schemeClr val="bg1"/>
                </a:solidFill>
                <a:latin typeface="Avenir Book" charset="0"/>
                <a:ea typeface="Avenir Book" charset="0"/>
                <a:cs typeface="Avenir Book" charset="0"/>
              </a:defRPr>
            </a:lvl1pPr>
          </a:lstStyle>
          <a:p>
            <a:r>
              <a:rPr lang="de-CH"/>
              <a:t>September 2020</a:t>
            </a:r>
            <a:endParaRPr lang="en-US" dirty="0"/>
          </a:p>
        </p:txBody>
      </p:sp>
    </p:spTree>
    <p:extLst>
      <p:ext uri="{BB962C8B-B14F-4D97-AF65-F5344CB8AC3E}">
        <p14:creationId xmlns:p14="http://schemas.microsoft.com/office/powerpoint/2010/main" val="1717226057"/>
      </p:ext>
    </p:extLst>
  </p:cSld>
  <p:clrMap bg1="lt1" tx1="dk1" bg2="lt2" tx2="dk2" accent1="accent1" accent2="accent2" accent3="accent3" accent4="accent4" accent5="accent5" accent6="accent6" hlink="hlink" folHlink="folHlink"/>
  <p:sldLayoutIdLst>
    <p:sldLayoutId id="2147483683" r:id="rId1"/>
    <p:sldLayoutId id="2147483693" r:id="rId2"/>
    <p:sldLayoutId id="2147483696" r:id="rId3"/>
  </p:sldLayoutIdLst>
  <p:hf sldNum="0" hdr="0" ftr="0" dt="0"/>
  <p:txStyles>
    <p:titleStyle>
      <a:lvl1pPr algn="ctr" defTabSz="685800" rtl="0" eaLnBrk="1" latinLnBrk="0" hangingPunct="1">
        <a:lnSpc>
          <a:spcPct val="90000"/>
        </a:lnSpc>
        <a:spcBef>
          <a:spcPct val="0"/>
        </a:spcBef>
        <a:buNone/>
        <a:defRPr sz="4500" b="0" i="0" kern="1200">
          <a:solidFill>
            <a:schemeClr val="tx1"/>
          </a:solidFill>
          <a:latin typeface="Avenir Book" charset="0"/>
          <a:ea typeface="Avenir Book" charset="0"/>
          <a:cs typeface="Avenir Book" charset="0"/>
        </a:defRPr>
      </a:lvl1pPr>
    </p:titleStyle>
    <p:bodyStyle>
      <a:lvl1pPr marL="0" indent="0" algn="ctr" defTabSz="685800" rtl="0" eaLnBrk="1" latinLnBrk="0" hangingPunct="1">
        <a:lnSpc>
          <a:spcPct val="90000"/>
        </a:lnSpc>
        <a:spcBef>
          <a:spcPts val="750"/>
        </a:spcBef>
        <a:buFont typeface="Arial"/>
        <a:buNone/>
        <a:defRPr sz="1875" i="0" kern="1200" baseline="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a:buNone/>
        <a:defRPr sz="18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a:buNone/>
        <a:defRPr sz="150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15"/>
          <p:cNvSpPr/>
          <p:nvPr userDrawn="1"/>
        </p:nvSpPr>
        <p:spPr>
          <a:xfrm>
            <a:off x="0" y="6583191"/>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solidFill>
                <a:schemeClr val="bg1"/>
              </a:solidFill>
            </a:endParaRPr>
          </a:p>
        </p:txBody>
      </p:sp>
      <p:sp>
        <p:nvSpPr>
          <p:cNvPr id="2" name="Title Placeholder 1"/>
          <p:cNvSpPr>
            <a:spLocks noGrp="1"/>
          </p:cNvSpPr>
          <p:nvPr>
            <p:ph type="title"/>
          </p:nvPr>
        </p:nvSpPr>
        <p:spPr>
          <a:xfrm>
            <a:off x="838200" y="287488"/>
            <a:ext cx="10515600" cy="750434"/>
          </a:xfrm>
          <a:prstGeom prst="rect">
            <a:avLst/>
          </a:prstGeom>
        </p:spPr>
        <p:txBody>
          <a:bodyPr vert="horz" lIns="91440" tIns="45720" rIns="91440" bIns="45720" rtlCol="0" anchor="ctr">
            <a:noAutofit/>
          </a:bodyPr>
          <a:lstStyle/>
          <a:p>
            <a:r>
              <a:rPr lang="en-US" dirty="0"/>
              <a:t>Title</a:t>
            </a:r>
          </a:p>
        </p:txBody>
      </p:sp>
      <p:sp>
        <p:nvSpPr>
          <p:cNvPr id="5" name="Footer Placeholder 4"/>
          <p:cNvSpPr>
            <a:spLocks noGrp="1"/>
          </p:cNvSpPr>
          <p:nvPr>
            <p:ph type="ftr" sz="quarter" idx="3"/>
          </p:nvPr>
        </p:nvSpPr>
        <p:spPr>
          <a:xfrm>
            <a:off x="3926072" y="6551048"/>
            <a:ext cx="4339856" cy="365125"/>
          </a:xfrm>
          <a:prstGeom prst="rect">
            <a:avLst/>
          </a:prstGeom>
        </p:spPr>
        <p:txBody>
          <a:bodyPr vert="horz" lIns="91440" tIns="45720" rIns="91440" bIns="45720" rtlCol="0" anchor="ctr" anchorCtr="0"/>
          <a:lstStyle>
            <a:lvl1pPr algn="ctr">
              <a:defRPr sz="1200" b="0" i="0">
                <a:solidFill>
                  <a:schemeClr val="bg1"/>
                </a:solidFill>
                <a:latin typeface="Avenir Book" charset="0"/>
                <a:ea typeface="Avenir Book" charset="0"/>
                <a:cs typeface="Avenir Book" charset="0"/>
              </a:defRPr>
            </a:lvl1pPr>
          </a:lstStyle>
          <a:p>
            <a:endParaRPr lang="en-US" dirty="0"/>
          </a:p>
        </p:txBody>
      </p:sp>
      <p:sp>
        <p:nvSpPr>
          <p:cNvPr id="6" name="Slide Number Placeholder 5"/>
          <p:cNvSpPr>
            <a:spLocks noGrp="1"/>
          </p:cNvSpPr>
          <p:nvPr>
            <p:ph type="sldNum" sz="quarter" idx="4"/>
          </p:nvPr>
        </p:nvSpPr>
        <p:spPr>
          <a:xfrm>
            <a:off x="9460992" y="6538857"/>
            <a:ext cx="2743200" cy="365125"/>
          </a:xfrm>
          <a:prstGeom prst="rect">
            <a:avLst/>
          </a:prstGeom>
        </p:spPr>
        <p:txBody>
          <a:bodyPr vert="horz" lIns="91440" tIns="45720" rIns="91440" bIns="45720" rtlCol="0" anchor="ctr"/>
          <a:lstStyle>
            <a:lvl1pPr algn="r">
              <a:defRPr sz="120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209020" y="234946"/>
            <a:ext cx="721946" cy="721946"/>
          </a:xfrm>
          <a:prstGeom prst="rect">
            <a:avLst/>
          </a:prstGeom>
        </p:spPr>
      </p:pic>
    </p:spTree>
    <p:extLst>
      <p:ext uri="{BB962C8B-B14F-4D97-AF65-F5344CB8AC3E}">
        <p14:creationId xmlns:p14="http://schemas.microsoft.com/office/powerpoint/2010/main" val="1737518944"/>
      </p:ext>
    </p:extLst>
  </p:cSld>
  <p:clrMap bg1="lt1" tx1="dk1" bg2="lt2" tx2="dk2" accent1="accent1" accent2="accent2" accent3="accent3" accent4="accent4" accent5="accent5" accent6="accent6" hlink="hlink" folHlink="folHlink"/>
  <p:sldLayoutIdLst>
    <p:sldLayoutId id="2147483694" r:id="rId1"/>
    <p:sldLayoutId id="2147483714" r:id="rId2"/>
  </p:sldLayoutIdLst>
  <p:hf sldNum="0" hdr="0" ftr="0" dt="0"/>
  <p:txStyles>
    <p:titleStyle>
      <a:lvl1pPr algn="ctr" defTabSz="685800" rtl="0" eaLnBrk="1" latinLnBrk="0" hangingPunct="1">
        <a:lnSpc>
          <a:spcPct val="90000"/>
        </a:lnSpc>
        <a:spcBef>
          <a:spcPct val="0"/>
        </a:spcBef>
        <a:buNone/>
        <a:defRPr sz="4000" b="0" i="0" kern="1200">
          <a:solidFill>
            <a:schemeClr val="tx1"/>
          </a:solidFill>
          <a:latin typeface="Avenir Book" charset="0"/>
          <a:ea typeface="Avenir Book" charset="0"/>
          <a:cs typeface="Avenir Book" charset="0"/>
        </a:defRPr>
      </a:lvl1pPr>
    </p:titleStyle>
    <p:bodyStyle>
      <a:lvl1pPr marL="0" indent="0" algn="ctr" defTabSz="685800" rtl="0" eaLnBrk="1" latinLnBrk="0" hangingPunct="1">
        <a:lnSpc>
          <a:spcPct val="90000"/>
        </a:lnSpc>
        <a:spcBef>
          <a:spcPts val="750"/>
        </a:spcBef>
        <a:buFont typeface="Arial"/>
        <a:buNone/>
        <a:defRPr sz="1875" i="0" kern="1200" baseline="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a:buNone/>
        <a:defRPr sz="18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a:buNone/>
        <a:defRPr sz="150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21823" y="1786898"/>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3291849"/>
            <a:ext cx="10515600" cy="288512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11237428" y="6356350"/>
            <a:ext cx="954577" cy="501650"/>
          </a:xfrm>
          <a:prstGeom prst="rect">
            <a:avLst/>
          </a:prstGeom>
        </p:spPr>
        <p:txBody>
          <a:bodyPr vert="horz" lIns="91440" tIns="45720" rIns="91440" bIns="45720" rtlCol="0" anchor="ctr"/>
          <a:lstStyle>
            <a:lvl1pPr algn="r">
              <a:defRPr sz="1200">
                <a:solidFill>
                  <a:schemeClr val="bg1"/>
                </a:solidFill>
              </a:defRPr>
            </a:lvl1pPr>
          </a:lstStyle>
          <a:p>
            <a:fld id="{FC4456CD-832E-41F2-9893-C7650CCC5376}" type="slidenum">
              <a:rPr lang="en-GB" smtClean="0"/>
              <a:pPr/>
              <a:t>‹#›</a:t>
            </a:fld>
            <a:endParaRPr lang="en-GB" dirty="0"/>
          </a:p>
        </p:txBody>
      </p:sp>
      <p:pic>
        <p:nvPicPr>
          <p:cNvPr id="4" name="Picture 3"/>
          <p:cNvPicPr>
            <a:picLocks noChangeAspect="1"/>
          </p:cNvPicPr>
          <p:nvPr userDrawn="1"/>
        </p:nvPicPr>
        <p:blipFill rotWithShape="1">
          <a:blip r:embed="rId11"/>
          <a:srcRect/>
          <a:stretch/>
        </p:blipFill>
        <p:spPr>
          <a:xfrm>
            <a:off x="1710815" y="2730588"/>
            <a:ext cx="6356860" cy="1396825"/>
          </a:xfrm>
          <a:prstGeom prst="rect">
            <a:avLst/>
          </a:prstGeom>
        </p:spPr>
      </p:pic>
    </p:spTree>
    <p:extLst>
      <p:ext uri="{BB962C8B-B14F-4D97-AF65-F5344CB8AC3E}">
        <p14:creationId xmlns:p14="http://schemas.microsoft.com/office/powerpoint/2010/main" val="1508655888"/>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84" r:id="rId9"/>
  </p:sldLayoutIdLst>
  <p:hf sldNum="0" hdr="0" ftr="0" dt="0"/>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9" name="Picture 10">
            <a:extLst>
              <a:ext uri="{FF2B5EF4-FFF2-40B4-BE49-F238E27FC236}">
                <a16:creationId xmlns:a16="http://schemas.microsoft.com/office/drawing/2014/main" id="{E670347F-8862-4E07-B94B-DA052D0182EF}"/>
              </a:ext>
            </a:extLst>
          </p:cNvPr>
          <p:cNvPicPr>
            <a:picLocks noChangeAspect="1"/>
          </p:cNvPicPr>
          <p:nvPr userDrawn="1"/>
        </p:nvPicPr>
        <p:blipFill>
          <a:blip r:embed="rId12">
            <a:extLst>
              <a:ext uri="{28A0092B-C50C-407E-A947-70E740481C1C}">
                <a14:useLocalDpi xmlns:a14="http://schemas.microsoft.com/office/drawing/2010/main"/>
              </a:ext>
            </a:extLst>
          </a:blip>
          <a:srcRect/>
          <a:stretch>
            <a:fillRect/>
          </a:stretch>
        </p:blipFill>
        <p:spPr bwMode="auto">
          <a:xfrm>
            <a:off x="0" y="-27384"/>
            <a:ext cx="12192000" cy="77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6" name="Espace réservé du texte 29">
            <a:extLst>
              <a:ext uri="{FF2B5EF4-FFF2-40B4-BE49-F238E27FC236}">
                <a16:creationId xmlns:a16="http://schemas.microsoft.com/office/drawing/2014/main" id="{001AD3EE-70A4-4B57-8BF1-E43E1BA55993}"/>
              </a:ext>
            </a:extLst>
          </p:cNvPr>
          <p:cNvSpPr>
            <a:spLocks noGrp="1"/>
          </p:cNvSpPr>
          <p:nvPr>
            <p:ph type="body" idx="1"/>
          </p:nvPr>
        </p:nvSpPr>
        <p:spPr bwMode="auto">
          <a:xfrm>
            <a:off x="609601" y="1325563"/>
            <a:ext cx="10968567" cy="466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H" altLang="en-US" dirty="0"/>
              <a:t>Cliquez pour modifier les styles du texte du masque</a:t>
            </a:r>
          </a:p>
          <a:p>
            <a:pPr lvl="1"/>
            <a:r>
              <a:rPr lang="fr-CH" altLang="en-US" dirty="0"/>
              <a:t>Deuxième niveau</a:t>
            </a:r>
          </a:p>
          <a:p>
            <a:pPr lvl="2"/>
            <a:r>
              <a:rPr lang="fr-CH" altLang="en-US" dirty="0"/>
              <a:t>Troisième niveau</a:t>
            </a:r>
          </a:p>
          <a:p>
            <a:pPr lvl="3"/>
            <a:r>
              <a:rPr lang="fr-CH" altLang="en-US" dirty="0"/>
              <a:t>Quatrième niveau</a:t>
            </a:r>
          </a:p>
          <a:p>
            <a:pPr lvl="4"/>
            <a:r>
              <a:rPr lang="fr-CH" altLang="en-US" dirty="0"/>
              <a:t>Cinquième niveau</a:t>
            </a:r>
            <a:endParaRPr lang="en-US" altLang="en-US" dirty="0"/>
          </a:p>
        </p:txBody>
      </p:sp>
      <p:sp>
        <p:nvSpPr>
          <p:cNvPr id="2" name="Date Placeholder 1">
            <a:extLst>
              <a:ext uri="{FF2B5EF4-FFF2-40B4-BE49-F238E27FC236}">
                <a16:creationId xmlns:a16="http://schemas.microsoft.com/office/drawing/2014/main" id="{07D6AF68-DCC6-42F3-AE75-78D4E4F8912F}"/>
              </a:ext>
            </a:extLst>
          </p:cNvPr>
          <p:cNvSpPr>
            <a:spLocks noGrp="1"/>
          </p:cNvSpPr>
          <p:nvPr>
            <p:ph type="dt" sz="half" idx="2"/>
          </p:nvPr>
        </p:nvSpPr>
        <p:spPr>
          <a:xfrm>
            <a:off x="9376833" y="6500814"/>
            <a:ext cx="1416051" cy="358775"/>
          </a:xfrm>
          <a:prstGeom prst="rect">
            <a:avLst/>
          </a:prstGeom>
        </p:spPr>
        <p:txBody>
          <a:bodyPr vert="horz" wrap="square" lIns="91440" tIns="45720" rIns="91440" bIns="45720" numCol="1" anchor="ctr" anchorCtr="0" compatLnSpc="1">
            <a:prstTxWarp prst="textNoShape">
              <a:avLst/>
            </a:prstTxWarp>
          </a:bodyPr>
          <a:lstStyle>
            <a:lvl1pPr algn="r" defTabSz="914400" eaLnBrk="1" hangingPunct="1">
              <a:defRPr sz="800">
                <a:solidFill>
                  <a:srgbClr val="0055A0"/>
                </a:solidFill>
                <a:ea typeface="Droid Sans Fallback" charset="0"/>
              </a:defRPr>
            </a:lvl1pPr>
          </a:lstStyle>
          <a:p>
            <a:pPr>
              <a:defRPr/>
            </a:pPr>
            <a:r>
              <a:rPr lang="de-CH" altLang="en-US"/>
              <a:t>September 2020</a:t>
            </a:r>
            <a:endParaRPr lang="en-US" altLang="en-US"/>
          </a:p>
        </p:txBody>
      </p:sp>
      <p:sp>
        <p:nvSpPr>
          <p:cNvPr id="4" name="Slide Number Placeholder 3">
            <a:extLst>
              <a:ext uri="{FF2B5EF4-FFF2-40B4-BE49-F238E27FC236}">
                <a16:creationId xmlns:a16="http://schemas.microsoft.com/office/drawing/2014/main" id="{469F91CE-EF98-436B-B1A1-A64471410A1A}"/>
              </a:ext>
            </a:extLst>
          </p:cNvPr>
          <p:cNvSpPr>
            <a:spLocks noGrp="1"/>
          </p:cNvSpPr>
          <p:nvPr>
            <p:ph type="sldNum" sz="quarter" idx="4"/>
          </p:nvPr>
        </p:nvSpPr>
        <p:spPr>
          <a:xfrm>
            <a:off x="10913533" y="6494464"/>
            <a:ext cx="668867" cy="365125"/>
          </a:xfrm>
          <a:prstGeom prst="rect">
            <a:avLst/>
          </a:prstGeom>
        </p:spPr>
        <p:txBody>
          <a:bodyPr vert="horz" wrap="square" lIns="91440" tIns="45720" rIns="91440" bIns="45720" numCol="1" anchor="ctr" anchorCtr="0" compatLnSpc="1">
            <a:prstTxWarp prst="textNoShape">
              <a:avLst/>
            </a:prstTxWarp>
          </a:bodyPr>
          <a:lstStyle>
            <a:lvl1pPr algn="r" defTabSz="914400" eaLnBrk="1" hangingPunct="1">
              <a:defRPr sz="800">
                <a:solidFill>
                  <a:srgbClr val="0055A0"/>
                </a:solidFill>
              </a:defRPr>
            </a:lvl1pPr>
          </a:lstStyle>
          <a:p>
            <a:pPr>
              <a:defRPr/>
            </a:pPr>
            <a:fld id="{08A5172A-EE10-4025-82AD-CE3C8BAD5DB6}" type="slidenum">
              <a:rPr lang="en-US" altLang="en-US"/>
              <a:pPr>
                <a:defRPr/>
              </a:pPr>
              <a:t>‹#›</a:t>
            </a:fld>
            <a:endParaRPr lang="en-US" altLang="en-US"/>
          </a:p>
        </p:txBody>
      </p:sp>
      <p:sp>
        <p:nvSpPr>
          <p:cNvPr id="1030" name="Espace réservé du titre 8">
            <a:extLst>
              <a:ext uri="{FF2B5EF4-FFF2-40B4-BE49-F238E27FC236}">
                <a16:creationId xmlns:a16="http://schemas.microsoft.com/office/drawing/2014/main" id="{38955676-60A9-406E-9049-2A44EA337D32}"/>
              </a:ext>
            </a:extLst>
          </p:cNvPr>
          <p:cNvSpPr>
            <a:spLocks noGrp="1"/>
          </p:cNvSpPr>
          <p:nvPr>
            <p:ph type="title"/>
          </p:nvPr>
        </p:nvSpPr>
        <p:spPr bwMode="auto">
          <a:xfrm>
            <a:off x="1059089" y="-27384"/>
            <a:ext cx="10077471" cy="77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fr-CH" altLang="en-US" dirty="0"/>
              <a:t>Cliquez et modifiez le titre</a:t>
            </a:r>
            <a:endParaRPr lang="en-US" altLang="en-US" dirty="0"/>
          </a:p>
        </p:txBody>
      </p:sp>
    </p:spTree>
    <p:extLst>
      <p:ext uri="{BB962C8B-B14F-4D97-AF65-F5344CB8AC3E}">
        <p14:creationId xmlns:p14="http://schemas.microsoft.com/office/powerpoint/2010/main" val="3130225466"/>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Lst>
  <p:hf sldNum="0" hdr="0" ftr="0" dt="0"/>
  <p:txStyles>
    <p:titleStyle>
      <a:lvl1pPr algn="ctr" rtl="0" eaLnBrk="0" fontAlgn="base" hangingPunct="0">
        <a:spcBef>
          <a:spcPct val="0"/>
        </a:spcBef>
        <a:spcAft>
          <a:spcPct val="0"/>
        </a:spcAft>
        <a:defRPr sz="3200" kern="1200">
          <a:solidFill>
            <a:schemeClr val="bg1"/>
          </a:solidFill>
          <a:latin typeface="+mj-lt"/>
          <a:ea typeface="+mj-ea"/>
          <a:cs typeface="+mj-cs"/>
        </a:defRPr>
      </a:lvl1pPr>
      <a:lvl2pPr algn="ctr" rtl="0" eaLnBrk="0" fontAlgn="base" hangingPunct="0">
        <a:spcBef>
          <a:spcPct val="0"/>
        </a:spcBef>
        <a:spcAft>
          <a:spcPct val="0"/>
        </a:spcAft>
        <a:defRPr sz="3200">
          <a:solidFill>
            <a:schemeClr val="bg1"/>
          </a:solidFill>
          <a:latin typeface="Arial" charset="0"/>
        </a:defRPr>
      </a:lvl2pPr>
      <a:lvl3pPr algn="ctr" rtl="0" eaLnBrk="0" fontAlgn="base" hangingPunct="0">
        <a:spcBef>
          <a:spcPct val="0"/>
        </a:spcBef>
        <a:spcAft>
          <a:spcPct val="0"/>
        </a:spcAft>
        <a:defRPr sz="3200">
          <a:solidFill>
            <a:schemeClr val="bg1"/>
          </a:solidFill>
          <a:latin typeface="Arial" charset="0"/>
        </a:defRPr>
      </a:lvl3pPr>
      <a:lvl4pPr algn="ctr" rtl="0" eaLnBrk="0" fontAlgn="base" hangingPunct="0">
        <a:spcBef>
          <a:spcPct val="0"/>
        </a:spcBef>
        <a:spcAft>
          <a:spcPct val="0"/>
        </a:spcAft>
        <a:defRPr sz="3200">
          <a:solidFill>
            <a:schemeClr val="bg1"/>
          </a:solidFill>
          <a:latin typeface="Arial" charset="0"/>
        </a:defRPr>
      </a:lvl4pPr>
      <a:lvl5pPr algn="ctr" rtl="0" eaLnBrk="0" fontAlgn="base" hangingPunct="0">
        <a:spcBef>
          <a:spcPct val="0"/>
        </a:spcBef>
        <a:spcAft>
          <a:spcPct val="0"/>
        </a:spcAft>
        <a:defRPr sz="3200">
          <a:solidFill>
            <a:schemeClr val="bg1"/>
          </a:solidFill>
          <a:latin typeface="Arial" charset="0"/>
        </a:defRPr>
      </a:lvl5pPr>
      <a:lvl6pPr marL="457200" algn="ctr" rtl="0" fontAlgn="base">
        <a:spcBef>
          <a:spcPct val="0"/>
        </a:spcBef>
        <a:spcAft>
          <a:spcPct val="0"/>
        </a:spcAft>
        <a:defRPr sz="3200">
          <a:solidFill>
            <a:schemeClr val="bg1"/>
          </a:solidFill>
          <a:latin typeface="Arial" charset="0"/>
        </a:defRPr>
      </a:lvl6pPr>
      <a:lvl7pPr marL="914400" algn="ctr" rtl="0" fontAlgn="base">
        <a:spcBef>
          <a:spcPct val="0"/>
        </a:spcBef>
        <a:spcAft>
          <a:spcPct val="0"/>
        </a:spcAft>
        <a:defRPr sz="3200">
          <a:solidFill>
            <a:schemeClr val="bg1"/>
          </a:solidFill>
          <a:latin typeface="Arial" charset="0"/>
        </a:defRPr>
      </a:lvl7pPr>
      <a:lvl8pPr marL="1371600" algn="ctr" rtl="0" fontAlgn="base">
        <a:spcBef>
          <a:spcPct val="0"/>
        </a:spcBef>
        <a:spcAft>
          <a:spcPct val="0"/>
        </a:spcAft>
        <a:defRPr sz="3200">
          <a:solidFill>
            <a:schemeClr val="bg1"/>
          </a:solidFill>
          <a:latin typeface="Arial" charset="0"/>
        </a:defRPr>
      </a:lvl8pPr>
      <a:lvl9pPr marL="1828800" algn="ctr" rtl="0" fontAlgn="base">
        <a:spcBef>
          <a:spcPct val="0"/>
        </a:spcBef>
        <a:spcAft>
          <a:spcPct val="0"/>
        </a:spcAft>
        <a:defRPr sz="3200">
          <a:solidFill>
            <a:schemeClr val="bg1"/>
          </a:solidFill>
          <a:latin typeface="Arial" charset="0"/>
        </a:defRPr>
      </a:lvl9pPr>
    </p:titleStyle>
    <p:bodyStyle>
      <a:lvl1pPr marL="493713" indent="-457200" algn="l" rtl="0" eaLnBrk="0" fontAlgn="base" hangingPunct="0">
        <a:spcBef>
          <a:spcPct val="20000"/>
        </a:spcBef>
        <a:spcAft>
          <a:spcPct val="0"/>
        </a:spcAft>
        <a:buClr>
          <a:schemeClr val="tx1"/>
        </a:buClr>
        <a:buSzPct val="80000"/>
        <a:buFont typeface="Arial" panose="020B0604020202020204" pitchFamily="34" charset="0"/>
        <a:buChar char="•"/>
        <a:defRPr sz="2800" kern="1200">
          <a:solidFill>
            <a:schemeClr val="tx1"/>
          </a:solidFill>
          <a:latin typeface="+mn-lt"/>
          <a:ea typeface="+mn-ea"/>
          <a:cs typeface="+mn-cs"/>
        </a:defRPr>
      </a:lvl1pPr>
      <a:lvl2pPr marL="904875" indent="-457200" algn="l" rtl="0" eaLnBrk="0" fontAlgn="base" hangingPunct="0">
        <a:spcBef>
          <a:spcPct val="20000"/>
        </a:spcBef>
        <a:spcAft>
          <a:spcPct val="0"/>
        </a:spcAft>
        <a:buClr>
          <a:schemeClr val="tx1"/>
        </a:buClr>
        <a:buSzPct val="90000"/>
        <a:buFont typeface="Arial" panose="020B0604020202020204" pitchFamily="34" charset="0"/>
        <a:buChar char="•"/>
        <a:defRPr sz="2600" kern="1200">
          <a:solidFill>
            <a:schemeClr val="tx1"/>
          </a:solidFill>
          <a:latin typeface="+mn-lt"/>
          <a:ea typeface="+mn-ea"/>
          <a:cs typeface="+mn-cs"/>
        </a:defRPr>
      </a:lvl2pPr>
      <a:lvl3pPr marL="1092200" indent="-342900" algn="l" rtl="0" eaLnBrk="0" fontAlgn="base" hangingPunct="0">
        <a:spcBef>
          <a:spcPct val="20000"/>
        </a:spcBef>
        <a:spcAft>
          <a:spcPct val="0"/>
        </a:spcAft>
        <a:buClr>
          <a:schemeClr val="tx1"/>
        </a:buClr>
        <a:buSzPct val="85000"/>
        <a:buFont typeface="Arial" panose="020B0604020202020204" pitchFamily="34" charset="0"/>
        <a:buChar char="•"/>
        <a:defRPr sz="2400" kern="1200">
          <a:solidFill>
            <a:schemeClr val="tx1"/>
          </a:solidFill>
          <a:latin typeface="+mn-lt"/>
          <a:ea typeface="+mn-ea"/>
          <a:cs typeface="+mn-cs"/>
        </a:defRPr>
      </a:lvl3pPr>
      <a:lvl4pPr marL="1384300" indent="-342900" algn="l" rtl="0" eaLnBrk="0" fontAlgn="base" hangingPunct="0">
        <a:spcBef>
          <a:spcPct val="20000"/>
        </a:spcBef>
        <a:spcAft>
          <a:spcPct val="0"/>
        </a:spcAft>
        <a:buClr>
          <a:schemeClr val="tx1"/>
        </a:buClr>
        <a:buSzPct val="90000"/>
        <a:buFont typeface="Arial" panose="020B0604020202020204" pitchFamily="34" charset="0"/>
        <a:buChar char="•"/>
        <a:defRPr sz="2000" kern="1200">
          <a:solidFill>
            <a:schemeClr val="tx1"/>
          </a:solidFill>
          <a:latin typeface="+mn-lt"/>
          <a:ea typeface="+mn-ea"/>
          <a:cs typeface="+mn-cs"/>
        </a:defRPr>
      </a:lvl4pPr>
      <a:lvl5pPr marL="1649413" indent="-342900" algn="l" rtl="0" eaLnBrk="0" fontAlgn="base" hangingPunct="0">
        <a:spcBef>
          <a:spcPct val="20000"/>
        </a:spcBef>
        <a:spcAft>
          <a:spcPct val="0"/>
        </a:spcAft>
        <a:buClr>
          <a:schemeClr val="tx1"/>
        </a:buClr>
        <a:buSzPct val="100000"/>
        <a:buFont typeface="Arial" panose="020B0604020202020204" pitchFamily="34"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15"/>
          <p:cNvSpPr/>
          <p:nvPr userDrawn="1"/>
        </p:nvSpPr>
        <p:spPr>
          <a:xfrm>
            <a:off x="0" y="6583191"/>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solidFill>
                <a:schemeClr val="bg1"/>
              </a:solidFill>
            </a:endParaRPr>
          </a:p>
        </p:txBody>
      </p:sp>
      <p:sp>
        <p:nvSpPr>
          <p:cNvPr id="2" name="Title Placeholder 1"/>
          <p:cNvSpPr>
            <a:spLocks noGrp="1"/>
          </p:cNvSpPr>
          <p:nvPr>
            <p:ph type="title"/>
          </p:nvPr>
        </p:nvSpPr>
        <p:spPr>
          <a:xfrm>
            <a:off x="838200" y="287488"/>
            <a:ext cx="10515600" cy="750434"/>
          </a:xfrm>
          <a:prstGeom prst="rect">
            <a:avLst/>
          </a:prstGeom>
        </p:spPr>
        <p:txBody>
          <a:bodyPr vert="horz" lIns="91440" tIns="45720" rIns="91440" bIns="45720" rtlCol="0" anchor="ctr">
            <a:noAutofit/>
          </a:bodyPr>
          <a:lstStyle/>
          <a:p>
            <a:r>
              <a:rPr lang="en-US" dirty="0"/>
              <a:t>Title</a:t>
            </a:r>
          </a:p>
        </p:txBody>
      </p:sp>
      <p:sp>
        <p:nvSpPr>
          <p:cNvPr id="5" name="Footer Placeholder 4"/>
          <p:cNvSpPr>
            <a:spLocks noGrp="1"/>
          </p:cNvSpPr>
          <p:nvPr>
            <p:ph type="ftr" sz="quarter" idx="3"/>
          </p:nvPr>
        </p:nvSpPr>
        <p:spPr>
          <a:xfrm>
            <a:off x="3926072" y="6551048"/>
            <a:ext cx="4339856" cy="365125"/>
          </a:xfrm>
          <a:prstGeom prst="rect">
            <a:avLst/>
          </a:prstGeom>
        </p:spPr>
        <p:txBody>
          <a:bodyPr vert="horz" lIns="91440" tIns="45720" rIns="91440" bIns="45720" rtlCol="0" anchor="ctr" anchorCtr="0"/>
          <a:lstStyle>
            <a:lvl1pPr algn="ctr">
              <a:defRPr sz="1200" b="0" i="0">
                <a:solidFill>
                  <a:schemeClr val="bg1"/>
                </a:solidFill>
                <a:latin typeface="Avenir Book" charset="0"/>
                <a:ea typeface="Avenir Book" charset="0"/>
                <a:cs typeface="Avenir Book" charset="0"/>
              </a:defRPr>
            </a:lvl1pPr>
          </a:lstStyle>
          <a:p>
            <a:endParaRPr lang="en-US" dirty="0"/>
          </a:p>
        </p:txBody>
      </p:sp>
      <p:sp>
        <p:nvSpPr>
          <p:cNvPr id="6" name="Slide Number Placeholder 5"/>
          <p:cNvSpPr>
            <a:spLocks noGrp="1"/>
          </p:cNvSpPr>
          <p:nvPr>
            <p:ph type="sldNum" sz="quarter" idx="4"/>
          </p:nvPr>
        </p:nvSpPr>
        <p:spPr>
          <a:xfrm>
            <a:off x="9460992" y="6538857"/>
            <a:ext cx="2743200" cy="365125"/>
          </a:xfrm>
          <a:prstGeom prst="rect">
            <a:avLst/>
          </a:prstGeom>
        </p:spPr>
        <p:txBody>
          <a:bodyPr vert="horz" lIns="91440" tIns="45720" rIns="91440" bIns="45720" rtlCol="0" anchor="ctr"/>
          <a:lstStyle>
            <a:lvl1pPr algn="r">
              <a:defRPr sz="120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20" name="Date Placeholder 19"/>
          <p:cNvSpPr>
            <a:spLocks noGrp="1"/>
          </p:cNvSpPr>
          <p:nvPr>
            <p:ph type="dt" sz="half" idx="2"/>
          </p:nvPr>
        </p:nvSpPr>
        <p:spPr>
          <a:xfrm>
            <a:off x="21336" y="6539232"/>
            <a:ext cx="2743200" cy="365125"/>
          </a:xfrm>
          <a:prstGeom prst="rect">
            <a:avLst/>
          </a:prstGeom>
        </p:spPr>
        <p:txBody>
          <a:bodyPr vert="horz" lIns="91440" tIns="45720" rIns="91440" bIns="45720" rtlCol="0" anchor="ctr"/>
          <a:lstStyle>
            <a:lvl1pPr algn="l">
              <a:defRPr sz="1200" b="0" i="0">
                <a:solidFill>
                  <a:schemeClr val="bg1"/>
                </a:solidFill>
                <a:latin typeface="Avenir Book" charset="0"/>
                <a:ea typeface="Avenir Book" charset="0"/>
                <a:cs typeface="Avenir Book" charset="0"/>
              </a:defRPr>
            </a:lvl1pPr>
          </a:lstStyle>
          <a:p>
            <a:r>
              <a:rPr lang="de-CH"/>
              <a:t>September 2020</a:t>
            </a:r>
            <a:endParaRPr lang="en-US" dirty="0"/>
          </a:p>
        </p:txBody>
      </p:sp>
      <p:pic>
        <p:nvPicPr>
          <p:cNvPr id="7" name="Picture 6"/>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1209020" y="234946"/>
            <a:ext cx="721946" cy="721946"/>
          </a:xfrm>
          <a:prstGeom prst="rect">
            <a:avLst/>
          </a:prstGeom>
        </p:spPr>
      </p:pic>
      <p:pic>
        <p:nvPicPr>
          <p:cNvPr id="1025" name="Picture 1" descr="page4image2766581152">
            <a:extLst>
              <a:ext uri="{FF2B5EF4-FFF2-40B4-BE49-F238E27FC236}">
                <a16:creationId xmlns:a16="http://schemas.microsoft.com/office/drawing/2014/main" id="{EED8DA56-D733-6E4A-86A9-E5D0667970C8}"/>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21336" y="245739"/>
            <a:ext cx="816864" cy="741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4398717"/>
      </p:ext>
    </p:extLst>
  </p:cSld>
  <p:clrMap bg1="lt1" tx1="dk1" bg2="lt2" tx2="dk2" accent1="accent1" accent2="accent2" accent3="accent3" accent4="accent4" accent5="accent5" accent6="accent6" hlink="hlink" folHlink="folHlink"/>
  <p:sldLayoutIdLst>
    <p:sldLayoutId id="2147483737" r:id="rId1"/>
    <p:sldLayoutId id="2147483739" r:id="rId2"/>
    <p:sldLayoutId id="2147483740" r:id="rId3"/>
  </p:sldLayoutIdLst>
  <p:hf sldNum="0" hdr="0" ftr="0" dt="0"/>
  <p:txStyles>
    <p:titleStyle>
      <a:lvl1pPr algn="ctr" defTabSz="685800" rtl="0" eaLnBrk="1" latinLnBrk="0" hangingPunct="1">
        <a:lnSpc>
          <a:spcPct val="90000"/>
        </a:lnSpc>
        <a:spcBef>
          <a:spcPct val="0"/>
        </a:spcBef>
        <a:buNone/>
        <a:defRPr sz="4000" b="0" i="0" kern="1200">
          <a:solidFill>
            <a:schemeClr val="tx1"/>
          </a:solidFill>
          <a:latin typeface="Avenir Book" charset="0"/>
          <a:ea typeface="Avenir Book" charset="0"/>
          <a:cs typeface="Avenir Book" charset="0"/>
        </a:defRPr>
      </a:lvl1pPr>
    </p:titleStyle>
    <p:bodyStyle>
      <a:lvl1pPr marL="0" indent="0" algn="ctr" defTabSz="685800" rtl="0" eaLnBrk="1" latinLnBrk="0" hangingPunct="1">
        <a:lnSpc>
          <a:spcPct val="90000"/>
        </a:lnSpc>
        <a:spcBef>
          <a:spcPts val="750"/>
        </a:spcBef>
        <a:buFont typeface="Arial"/>
        <a:buNone/>
        <a:defRPr sz="1875" i="0" kern="1200" baseline="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a:buNone/>
        <a:defRPr sz="18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a:buNone/>
        <a:defRPr sz="150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FE5F82E-A88E-1CBF-EC7E-9572D164A83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H"/>
          </a:p>
        </p:txBody>
      </p:sp>
      <p:sp>
        <p:nvSpPr>
          <p:cNvPr id="3" name="Text Placeholder 2">
            <a:extLst>
              <a:ext uri="{FF2B5EF4-FFF2-40B4-BE49-F238E27FC236}">
                <a16:creationId xmlns:a16="http://schemas.microsoft.com/office/drawing/2014/main" id="{E4DC436B-7F79-8762-F16A-438DF38735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C1DEE464-BB3C-D512-83C0-28787970A6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September 2020</a:t>
            </a:r>
            <a:endParaRPr lang="en-CH"/>
          </a:p>
        </p:txBody>
      </p:sp>
      <p:sp>
        <p:nvSpPr>
          <p:cNvPr id="5" name="Footer Placeholder 4">
            <a:extLst>
              <a:ext uri="{FF2B5EF4-FFF2-40B4-BE49-F238E27FC236}">
                <a16:creationId xmlns:a16="http://schemas.microsoft.com/office/drawing/2014/main" id="{5342A51B-55B8-1F25-2395-32A824EC8EC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H"/>
          </a:p>
        </p:txBody>
      </p:sp>
      <p:sp>
        <p:nvSpPr>
          <p:cNvPr id="6" name="Slide Number Placeholder 5">
            <a:extLst>
              <a:ext uri="{FF2B5EF4-FFF2-40B4-BE49-F238E27FC236}">
                <a16:creationId xmlns:a16="http://schemas.microsoft.com/office/drawing/2014/main" id="{879A789F-F640-52AB-06BA-A2AAF6BA95B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B785C8-9A38-DB47-B803-499E7784EBDF}" type="slidenum">
              <a:rPr lang="en-CH" smtClean="0"/>
              <a:t>‹#›</a:t>
            </a:fld>
            <a:endParaRPr lang="en-CH"/>
          </a:p>
        </p:txBody>
      </p:sp>
    </p:spTree>
    <p:extLst>
      <p:ext uri="{BB962C8B-B14F-4D97-AF65-F5344CB8AC3E}">
        <p14:creationId xmlns:p14="http://schemas.microsoft.com/office/powerpoint/2010/main" val="3459364925"/>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de-CH" altLang="ja-JP"/>
              <a:t>September 2020</a:t>
            </a:r>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214FC2-D180-45CB-BFDC-9AC7B2DC4DE3}" type="slidenum">
              <a:rPr kumimoji="1" lang="ja-JP" altLang="en-US" smtClean="0"/>
              <a:t>‹#›</a:t>
            </a:fld>
            <a:endParaRPr kumimoji="1" lang="ja-JP" altLang="en-US"/>
          </a:p>
        </p:txBody>
      </p:sp>
    </p:spTree>
    <p:extLst>
      <p:ext uri="{BB962C8B-B14F-4D97-AF65-F5344CB8AC3E}">
        <p14:creationId xmlns:p14="http://schemas.microsoft.com/office/powerpoint/2010/main" val="491168619"/>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 id="2147483778" r:id="rId12"/>
  </p:sldLayoutIdLst>
  <p:hf sldNum="0"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ea typeface="ＭＳ Ｐゴシック" panose="020B0600070205080204" pitchFamily="50" charset="-128"/>
              </a:defRPr>
            </a:lvl1pPr>
          </a:lstStyle>
          <a:p>
            <a:endParaRPr kumimoji="1" lang="ja-JP" alt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ea typeface="ＭＳ Ｐゴシック" panose="020B0600070205080204" pitchFamily="50" charset="-128"/>
              </a:defRPr>
            </a:lvl1pPr>
          </a:lstStyle>
          <a:p>
            <a:fld id="{DED8F30D-D541-424C-94AB-D99F080AE047}" type="slidenum">
              <a:rPr kumimoji="1" lang="ja-JP" altLang="en-US" smtClean="0"/>
              <a:pPr/>
              <a:t>‹#›</a:t>
            </a:fld>
            <a:endParaRPr kumimoji="1" lang="ja-JP" altLang="en-US" dirty="0"/>
          </a:p>
        </p:txBody>
      </p:sp>
    </p:spTree>
    <p:extLst>
      <p:ext uri="{BB962C8B-B14F-4D97-AF65-F5344CB8AC3E}">
        <p14:creationId xmlns:p14="http://schemas.microsoft.com/office/powerpoint/2010/main" val="532000652"/>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Lst>
  <p:hf sldNum="0"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ＭＳ Ｐゴシック" panose="020B0600070205080204" pitchFamily="50"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ＭＳ Ｐゴシック" panose="020B060007020508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ＭＳ Ｐゴシック" panose="020B060007020508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ＭＳ Ｐゴシック" panose="020B060007020508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ＭＳ Ｐゴシック" panose="020B060007020508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ＭＳ Ｐゴシック" panose="020B060007020508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4.xml"/><Relationship Id="rId4" Type="http://schemas.openxmlformats.org/officeDocument/2006/relationships/image" Target="../media/image46.png"/></Relationships>
</file>

<file path=ppt/slides/_rels/slide1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7.xml"/><Relationship Id="rId1" Type="http://schemas.openxmlformats.org/officeDocument/2006/relationships/slideLayout" Target="../slideLayouts/slideLayout33.xml"/><Relationship Id="rId4" Type="http://schemas.openxmlformats.org/officeDocument/2006/relationships/image" Target="../media/image48.png"/></Relationships>
</file>

<file path=ppt/slides/_rels/slide12.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8" Type="http://schemas.openxmlformats.org/officeDocument/2006/relationships/image" Target="../media/image55.jpeg"/><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notesSlide" Target="../notesSlides/notesSlide9.xml"/><Relationship Id="rId1" Type="http://schemas.openxmlformats.org/officeDocument/2006/relationships/slideLayout" Target="../slideLayouts/slideLayout33.xml"/><Relationship Id="rId6" Type="http://schemas.openxmlformats.org/officeDocument/2006/relationships/image" Target="../media/image53.emf"/><Relationship Id="rId5" Type="http://schemas.openxmlformats.org/officeDocument/2006/relationships/image" Target="../media/image52.jpeg"/><Relationship Id="rId4" Type="http://schemas.openxmlformats.org/officeDocument/2006/relationships/image" Target="../media/image51.png"/><Relationship Id="rId9" Type="http://schemas.openxmlformats.org/officeDocument/2006/relationships/image" Target="../media/image56.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3.xml"/></Relationships>
</file>

<file path=ppt/slides/_rels/slide1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1.xml"/><Relationship Id="rId1" Type="http://schemas.openxmlformats.org/officeDocument/2006/relationships/slideLayout" Target="../slideLayouts/slideLayout29.xml"/><Relationship Id="rId4" Type="http://schemas.openxmlformats.org/officeDocument/2006/relationships/image" Target="../media/image58.emf"/></Relationships>
</file>

<file path=ppt/slides/_rels/slide16.xml.rels><?xml version="1.0" encoding="UTF-8" standalone="yes"?>
<Relationships xmlns="http://schemas.openxmlformats.org/package/2006/relationships"><Relationship Id="rId3" Type="http://schemas.openxmlformats.org/officeDocument/2006/relationships/hyperlink" Target="https://agenda.linearcollider.org/category/255/" TargetMode="External"/><Relationship Id="rId2" Type="http://schemas.openxmlformats.org/officeDocument/2006/relationships/notesSlide" Target="../notesSlides/notesSlide12.xml"/><Relationship Id="rId1" Type="http://schemas.openxmlformats.org/officeDocument/2006/relationships/slideLayout" Target="../slideLayouts/slideLayout29.xml"/><Relationship Id="rId4" Type="http://schemas.openxmlformats.org/officeDocument/2006/relationships/image" Target="../media/image59.png"/></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3.xml"/><Relationship Id="rId1" Type="http://schemas.openxmlformats.org/officeDocument/2006/relationships/slideLayout" Target="../slideLayouts/slideLayout2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8" Type="http://schemas.openxmlformats.org/officeDocument/2006/relationships/hyperlink" Target="https://agenda.linearcollider.org/event/9762/contributions/50949/attachments/38269/60112/20220715.EAJADE.ILC-EU.pdf" TargetMode="Externa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4.xml"/><Relationship Id="rId1" Type="http://schemas.openxmlformats.org/officeDocument/2006/relationships/slideLayout" Target="../slideLayouts/slideLayout4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45.xml"/><Relationship Id="rId4" Type="http://schemas.openxmlformats.org/officeDocument/2006/relationships/chart" Target="../charts/char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61.jpeg"/><Relationship Id="rId7" Type="http://schemas.openxmlformats.org/officeDocument/2006/relationships/image" Target="../media/image65.png"/><Relationship Id="rId2" Type="http://schemas.openxmlformats.org/officeDocument/2006/relationships/image" Target="../media/image60.tiff"/><Relationship Id="rId1" Type="http://schemas.openxmlformats.org/officeDocument/2006/relationships/slideLayout" Target="../slideLayouts/slideLayout39.xml"/><Relationship Id="rId6" Type="http://schemas.openxmlformats.org/officeDocument/2006/relationships/image" Target="../media/image64.emf"/><Relationship Id="rId5" Type="http://schemas.openxmlformats.org/officeDocument/2006/relationships/image" Target="../media/image63.jpeg"/><Relationship Id="rId4" Type="http://schemas.openxmlformats.org/officeDocument/2006/relationships/image" Target="../media/image62.tiff"/></Relationships>
</file>

<file path=ppt/slides/_rels/slide2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16.xml"/><Relationship Id="rId1" Type="http://schemas.openxmlformats.org/officeDocument/2006/relationships/slideLayout" Target="../slideLayouts/slideLayout39.xml"/><Relationship Id="rId4" Type="http://schemas.openxmlformats.org/officeDocument/2006/relationships/image" Target="../media/image67.png"/></Relationships>
</file>

<file path=ppt/slides/_rels/slide2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tif"/><Relationship Id="rId1" Type="http://schemas.openxmlformats.org/officeDocument/2006/relationships/slideLayout" Target="../slideLayouts/slideLayout50.xml"/><Relationship Id="rId4" Type="http://schemas.openxmlformats.org/officeDocument/2006/relationships/image" Target="../media/image70.png"/></Relationships>
</file>

<file path=ppt/slides/_rels/slide23.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71.png"/><Relationship Id="rId7" Type="http://schemas.openxmlformats.org/officeDocument/2006/relationships/image" Target="../media/image75.jpeg"/><Relationship Id="rId2" Type="http://schemas.openxmlformats.org/officeDocument/2006/relationships/notesSlide" Target="../notesSlides/notesSlide17.xml"/><Relationship Id="rId1" Type="http://schemas.openxmlformats.org/officeDocument/2006/relationships/slideLayout" Target="../slideLayouts/slideLayout45.xml"/><Relationship Id="rId6" Type="http://schemas.openxmlformats.org/officeDocument/2006/relationships/image" Target="../media/image74.jpeg"/><Relationship Id="rId5" Type="http://schemas.openxmlformats.org/officeDocument/2006/relationships/image" Target="../media/image73.png"/><Relationship Id="rId4" Type="http://schemas.openxmlformats.org/officeDocument/2006/relationships/image" Target="../media/image72.jpeg"/><Relationship Id="rId9" Type="http://schemas.openxmlformats.org/officeDocument/2006/relationships/image" Target="../media/image77.png"/></Relationships>
</file>

<file path=ppt/slides/_rels/slide24.xml.rels><?xml version="1.0" encoding="UTF-8" standalone="yes"?>
<Relationships xmlns="http://schemas.openxmlformats.org/package/2006/relationships"><Relationship Id="rId8" Type="http://schemas.openxmlformats.org/officeDocument/2006/relationships/hyperlink" Target="https://agenda.linearcollider.org/event/9762/contributions/50949/attachments/38269/60112/20220715.EAJADE.ILC-EU.pdf" TargetMode="External"/><Relationship Id="rId3" Type="http://schemas.openxmlformats.org/officeDocument/2006/relationships/image" Target="../media/image78.jpeg"/><Relationship Id="rId7" Type="http://schemas.openxmlformats.org/officeDocument/2006/relationships/image" Target="../media/image81.jpeg"/><Relationship Id="rId2" Type="http://schemas.openxmlformats.org/officeDocument/2006/relationships/notesSlide" Target="../notesSlides/notesSlide18.xml"/><Relationship Id="rId1" Type="http://schemas.openxmlformats.org/officeDocument/2006/relationships/slideLayout" Target="../slideLayouts/slideLayout51.xml"/><Relationship Id="rId6" Type="http://schemas.openxmlformats.org/officeDocument/2006/relationships/image" Target="../media/image80.gif"/><Relationship Id="rId5" Type="http://schemas.openxmlformats.org/officeDocument/2006/relationships/image" Target="../media/image79.jpeg"/><Relationship Id="rId4" Type="http://schemas.openxmlformats.org/officeDocument/2006/relationships/image" Target="../media/image55.jpeg"/></Relationships>
</file>

<file path=ppt/slides/_rels/slide25.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19.xml"/><Relationship Id="rId1" Type="http://schemas.openxmlformats.org/officeDocument/2006/relationships/slideLayout" Target="../slideLayouts/slideLayout45.xml"/><Relationship Id="rId4" Type="http://schemas.openxmlformats.org/officeDocument/2006/relationships/image" Target="../media/image82.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3.xml"/><Relationship Id="rId1" Type="http://schemas.openxmlformats.org/officeDocument/2006/relationships/slideLayout" Target="../slideLayouts/slideLayout11.xml"/><Relationship Id="rId6" Type="http://schemas.openxmlformats.org/officeDocument/2006/relationships/hyperlink" Target="https://indico.cern.ch/event/1222411/contributions/5152664/attachments/2562595/4417257/ATF_CPM_37.pdf" TargetMode="External"/><Relationship Id="rId5" Type="http://schemas.openxmlformats.org/officeDocument/2006/relationships/image" Target="../media/image14.emf"/><Relationship Id="rId4" Type="http://schemas.openxmlformats.org/officeDocument/2006/relationships/image" Target="../media/image13.emf"/></Relationships>
</file>

<file path=ppt/slides/_rels/slide4.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1.tiff"/></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4.png"/><Relationship Id="rId7" Type="http://schemas.openxmlformats.org/officeDocument/2006/relationships/hyperlink" Target="https://indico.cern.ch/event/1222411/contributions/5142737/attachments/2562513/4417646/CLIC_PM43_Xboxes_MBA.pptx" TargetMode="External"/><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27.emf"/><Relationship Id="rId5" Type="http://schemas.openxmlformats.org/officeDocument/2006/relationships/image" Target="../media/image26.png"/><Relationship Id="rId4" Type="http://schemas.openxmlformats.org/officeDocument/2006/relationships/image" Target="../media/image25.png"/></Relationships>
</file>

<file path=ppt/slides/_rels/slide7.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hyperlink" Target="https://indico.cern.ch/event/1222411/contributions/5142729/attachments/2562386/4416814/CLIC_2022_EOY.pdf" TargetMode="External"/><Relationship Id="rId2" Type="http://schemas.openxmlformats.org/officeDocument/2006/relationships/image" Target="../media/image29.emf"/><Relationship Id="rId1" Type="http://schemas.openxmlformats.org/officeDocument/2006/relationships/slideLayout" Target="../slideLayouts/slideLayout11.xml"/><Relationship Id="rId6" Type="http://schemas.openxmlformats.org/officeDocument/2006/relationships/image" Target="../media/image33.emf"/><Relationship Id="rId5" Type="http://schemas.openxmlformats.org/officeDocument/2006/relationships/image" Target="../media/image32.png"/><Relationship Id="rId4" Type="http://schemas.openxmlformats.org/officeDocument/2006/relationships/image" Target="../media/image31.emf"/></Relationships>
</file>

<file path=ppt/slides/_rels/slide8.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7.png"/><Relationship Id="rId2" Type="http://schemas.openxmlformats.org/officeDocument/2006/relationships/image" Target="../media/image34.png"/><Relationship Id="rId1" Type="http://schemas.openxmlformats.org/officeDocument/2006/relationships/slideLayout" Target="../slideLayouts/slideLayout14.xml"/><Relationship Id="rId6" Type="http://schemas.microsoft.com/office/2007/relationships/hdphoto" Target="../media/hdphoto2.wdp"/><Relationship Id="rId5" Type="http://schemas.openxmlformats.org/officeDocument/2006/relationships/image" Target="../media/image36.pn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8.png"/><Relationship Id="rId7" Type="http://schemas.microsoft.com/office/2007/relationships/hdphoto" Target="../media/hdphoto4.wdp"/><Relationship Id="rId12" Type="http://schemas.microsoft.com/office/2007/relationships/hdphoto" Target="../media/hdphoto6.wdp"/><Relationship Id="rId2" Type="http://schemas.openxmlformats.org/officeDocument/2006/relationships/image" Target="../media/image52.png"/><Relationship Id="rId1" Type="http://schemas.openxmlformats.org/officeDocument/2006/relationships/slideLayout" Target="../slideLayouts/slideLayout14.xml"/><Relationship Id="rId6" Type="http://schemas.openxmlformats.org/officeDocument/2006/relationships/image" Target="../media/image40.png"/><Relationship Id="rId11" Type="http://schemas.openxmlformats.org/officeDocument/2006/relationships/image" Target="../media/image43.png"/><Relationship Id="rId5" Type="http://schemas.openxmlformats.org/officeDocument/2006/relationships/image" Target="../media/image39.png"/><Relationship Id="rId10" Type="http://schemas.openxmlformats.org/officeDocument/2006/relationships/image" Target="../media/image42.png"/><Relationship Id="rId4" Type="http://schemas.microsoft.com/office/2007/relationships/hdphoto" Target="../media/hdphoto3.wdp"/><Relationship Id="rId9" Type="http://schemas.microsoft.com/office/2007/relationships/hdphoto" Target="../media/hdphoto5.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45507" y="193093"/>
            <a:ext cx="8659013" cy="1515405"/>
          </a:xfrm>
          <a:solidFill>
            <a:schemeClr val="accent5">
              <a:lumMod val="75000"/>
            </a:schemeClr>
          </a:solidFill>
          <a:ln>
            <a:noFill/>
          </a:ln>
        </p:spPr>
        <p:txBody>
          <a:bodyPr>
            <a:normAutofit/>
          </a:bodyPr>
          <a:lstStyle/>
          <a:p>
            <a:pPr algn="ctr"/>
            <a:r>
              <a:rPr lang="en-US" altLang="ja-JP" sz="3100" dirty="0">
                <a:solidFill>
                  <a:schemeClr val="bg1"/>
                </a:solidFill>
                <a:latin typeface="Avenir" panose="02000503020000020003" pitchFamily="2" charset="0"/>
              </a:rPr>
              <a:t>CERN-KEK </a:t>
            </a:r>
            <a:r>
              <a:rPr lang="en-US" altLang="ja-JP" sz="3100" b="1" dirty="0">
                <a:solidFill>
                  <a:schemeClr val="bg1"/>
                </a:solidFill>
                <a:latin typeface="Avenir" panose="02000503020000020003" pitchFamily="2" charset="0"/>
              </a:rPr>
              <a:t>Collaborative Activities for </a:t>
            </a:r>
            <a:br>
              <a:rPr lang="en-US" altLang="ja-JP" sz="3100" b="1" dirty="0">
                <a:solidFill>
                  <a:schemeClr val="bg1"/>
                </a:solidFill>
                <a:latin typeface="Avenir" panose="02000503020000020003" pitchFamily="2" charset="0"/>
              </a:rPr>
            </a:br>
            <a:r>
              <a:rPr lang="en-US" altLang="ja-JP" sz="3100" b="1" dirty="0">
                <a:solidFill>
                  <a:schemeClr val="bg1"/>
                </a:solidFill>
                <a:latin typeface="Avenir" panose="02000503020000020003" pitchFamily="2" charset="0"/>
              </a:rPr>
              <a:t>Linear Colliders </a:t>
            </a:r>
            <a:endParaRPr kumimoji="1" lang="ja-JP" altLang="en-US" sz="3600" b="1" dirty="0">
              <a:solidFill>
                <a:schemeClr val="bg1"/>
              </a:solidFill>
              <a:latin typeface="Avenir" panose="02000503020000020003" pitchFamily="2" charset="0"/>
            </a:endParaRPr>
          </a:p>
        </p:txBody>
      </p:sp>
      <p:sp>
        <p:nvSpPr>
          <p:cNvPr id="5" name="コンテンツ プレースホルダー 2">
            <a:extLst>
              <a:ext uri="{FF2B5EF4-FFF2-40B4-BE49-F238E27FC236}">
                <a16:creationId xmlns:a16="http://schemas.microsoft.com/office/drawing/2014/main" id="{A1537E2A-9722-774C-B511-A3DD88AFA4BF}"/>
              </a:ext>
            </a:extLst>
          </p:cNvPr>
          <p:cNvSpPr txBox="1">
            <a:spLocks/>
          </p:cNvSpPr>
          <p:nvPr/>
        </p:nvSpPr>
        <p:spPr>
          <a:xfrm>
            <a:off x="1745507" y="2625861"/>
            <a:ext cx="8659012" cy="3419550"/>
          </a:xfrm>
          <a:prstGeom prst="rect">
            <a:avLst/>
          </a:prstGeom>
        </p:spPr>
        <p:txBody>
          <a:bodyPr vert="horz" lIns="91440" tIns="45720" rIns="91440" bIns="45720" rtlCol="0">
            <a:noAutofit/>
          </a:bodyPr>
          <a:lstStyle>
            <a:lvl1pPr marL="171446" indent="-171446" algn="l" defTabSz="685783" rtl="0" eaLnBrk="1" latinLnBrk="0" hangingPunct="1">
              <a:lnSpc>
                <a:spcPct val="90000"/>
              </a:lnSpc>
              <a:spcBef>
                <a:spcPts val="750"/>
              </a:spcBef>
              <a:buClr>
                <a:srgbClr val="C00000"/>
              </a:buClr>
              <a:buFont typeface="Arial" panose="020B0604020202020204" pitchFamily="34" charset="0"/>
              <a:buChar char="•"/>
              <a:defRPr sz="2100" b="0" kern="1200">
                <a:solidFill>
                  <a:srgbClr val="001489"/>
                </a:solidFill>
                <a:latin typeface="Lucida Sans Unicode" panose="020B0602030504020204" pitchFamily="34" charset="0"/>
                <a:ea typeface="+mn-ea"/>
                <a:cs typeface="Lucida Sans Unicode" panose="020B0602030504020204" pitchFamily="34" charset="0"/>
              </a:defRPr>
            </a:lvl1pPr>
            <a:lvl2pPr marL="514337" indent="-171446" algn="l" defTabSz="685783" rtl="0" eaLnBrk="1" latinLnBrk="0" hangingPunct="1">
              <a:lnSpc>
                <a:spcPct val="90000"/>
              </a:lnSpc>
              <a:spcBef>
                <a:spcPts val="375"/>
              </a:spcBef>
              <a:buClr>
                <a:srgbClr val="C00000"/>
              </a:buClr>
              <a:buFont typeface="Arial" panose="020B0604020202020204" pitchFamily="34" charset="0"/>
              <a:buChar char="•"/>
              <a:defRPr sz="1800" b="0" kern="1200">
                <a:solidFill>
                  <a:srgbClr val="001489"/>
                </a:solidFill>
                <a:latin typeface="Lucida Sans Unicode" panose="020B0602030504020204" pitchFamily="34" charset="0"/>
                <a:ea typeface="+mn-ea"/>
                <a:cs typeface="Lucida Sans Unicode" panose="020B0602030504020204" pitchFamily="34" charset="0"/>
              </a:defRPr>
            </a:lvl2pPr>
            <a:lvl3pPr marL="857228" indent="-171446" algn="l" defTabSz="685783" rtl="0" eaLnBrk="1" latinLnBrk="0" hangingPunct="1">
              <a:lnSpc>
                <a:spcPct val="90000"/>
              </a:lnSpc>
              <a:spcBef>
                <a:spcPts val="375"/>
              </a:spcBef>
              <a:buClr>
                <a:srgbClr val="C00000"/>
              </a:buClr>
              <a:buFont typeface="Arial" panose="020B0604020202020204" pitchFamily="34" charset="0"/>
              <a:buChar char="•"/>
              <a:defRPr sz="1500" b="0" kern="1200">
                <a:solidFill>
                  <a:srgbClr val="001489"/>
                </a:solidFill>
                <a:latin typeface="Lucida Sans Unicode" panose="020B0602030504020204" pitchFamily="34" charset="0"/>
                <a:ea typeface="+mn-ea"/>
                <a:cs typeface="Lucida Sans Unicode" panose="020B0602030504020204" pitchFamily="34" charset="0"/>
              </a:defRPr>
            </a:lvl3pPr>
            <a:lvl4pPr marL="1200120" indent="-171446" algn="l" defTabSz="685783" rtl="0" eaLnBrk="1" latinLnBrk="0" hangingPunct="1">
              <a:lnSpc>
                <a:spcPct val="90000"/>
              </a:lnSpc>
              <a:spcBef>
                <a:spcPts val="375"/>
              </a:spcBef>
              <a:buClr>
                <a:srgbClr val="C00000"/>
              </a:buClr>
              <a:buFont typeface="Arial" panose="020B0604020202020204" pitchFamily="34" charset="0"/>
              <a:buChar char="•"/>
              <a:defRPr sz="1350" b="0" kern="1200">
                <a:solidFill>
                  <a:srgbClr val="001489"/>
                </a:solidFill>
                <a:latin typeface="Lucida Sans Unicode" panose="020B0602030504020204" pitchFamily="34" charset="0"/>
                <a:ea typeface="+mn-ea"/>
                <a:cs typeface="Lucida Sans Unicode" panose="020B0602030504020204" pitchFamily="34" charset="0"/>
              </a:defRPr>
            </a:lvl4pPr>
            <a:lvl5pPr marL="1543012" indent="-171446" algn="l" defTabSz="685783" rtl="0" eaLnBrk="1" latinLnBrk="0" hangingPunct="1">
              <a:lnSpc>
                <a:spcPct val="90000"/>
              </a:lnSpc>
              <a:spcBef>
                <a:spcPts val="375"/>
              </a:spcBef>
              <a:buClr>
                <a:srgbClr val="C00000"/>
              </a:buClr>
              <a:buFont typeface="Arial" panose="020B0604020202020204" pitchFamily="34" charset="0"/>
              <a:buChar char="•"/>
              <a:defRPr sz="1350" b="0" kern="1200">
                <a:solidFill>
                  <a:srgbClr val="001489"/>
                </a:solidFill>
                <a:latin typeface="Lucida Sans Unicode" panose="020B0602030504020204" pitchFamily="34" charset="0"/>
                <a:ea typeface="+mn-ea"/>
                <a:cs typeface="Lucida Sans Unicode" panose="020B0602030504020204"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891" lvl="1" indent="0">
              <a:buNone/>
            </a:pPr>
            <a:endParaRPr kumimoji="1" lang="en-US" altLang="ja-JP" sz="1600" dirty="0">
              <a:latin typeface="Avenir" panose="02000503020000020003" pitchFamily="2" charset="0"/>
            </a:endParaRPr>
          </a:p>
          <a:p>
            <a:pPr marL="0" indent="0">
              <a:buNone/>
            </a:pPr>
            <a:r>
              <a:rPr kumimoji="1" lang="en-US" altLang="ja-JP" sz="1600" dirty="0">
                <a:solidFill>
                  <a:schemeClr val="tx1"/>
                </a:solidFill>
                <a:latin typeface="Avenir" panose="02000503020000020003" pitchFamily="2" charset="0"/>
              </a:rPr>
              <a:t>2021-22 (also looking at 2023 and beyond):</a:t>
            </a:r>
          </a:p>
          <a:p>
            <a:r>
              <a:rPr lang="en-US" altLang="ja-JP" sz="1600" dirty="0">
                <a:solidFill>
                  <a:schemeClr val="tx1"/>
                </a:solidFill>
                <a:latin typeface="Avenir" panose="02000503020000020003" pitchFamily="2" charset="0"/>
              </a:rPr>
              <a:t>LC studies in the CERN MTP (Medium Term Plan)</a:t>
            </a:r>
          </a:p>
          <a:p>
            <a:r>
              <a:rPr lang="en-US" altLang="ja-JP" sz="1600" dirty="0">
                <a:solidFill>
                  <a:schemeClr val="tx1"/>
                </a:solidFill>
                <a:latin typeface="Avenir" panose="02000503020000020003" pitchFamily="2" charset="0"/>
              </a:rPr>
              <a:t>Agreements and activities: ATF (collaboration), klystron efficiency studies, X-band studies, CERN-KEK offices, SC RF (new), ILC IDT </a:t>
            </a:r>
          </a:p>
          <a:p>
            <a:r>
              <a:rPr lang="en-US" altLang="ja-JP" sz="1600" dirty="0">
                <a:solidFill>
                  <a:schemeClr val="tx1"/>
                </a:solidFill>
                <a:latin typeface="Avenir" panose="02000503020000020003" pitchFamily="2" charset="0"/>
              </a:rPr>
              <a:t>ILC future planning and CERN’s role – prospects for 2023-24</a:t>
            </a:r>
          </a:p>
          <a:p>
            <a:pPr lvl="1"/>
            <a:r>
              <a:rPr lang="en-US" altLang="ja-JP" sz="1400" dirty="0">
                <a:solidFill>
                  <a:schemeClr val="tx1"/>
                </a:solidFill>
                <a:latin typeface="Avenir" panose="02000503020000020003" pitchFamily="2" charset="0"/>
              </a:rPr>
              <a:t>In addition to the above common studies related to: CE, </a:t>
            </a:r>
            <a:r>
              <a:rPr lang="en-US" altLang="ja-JP" sz="1400" dirty="0" err="1">
                <a:solidFill>
                  <a:schemeClr val="tx1"/>
                </a:solidFill>
                <a:latin typeface="Avenir" panose="02000503020000020003" pitchFamily="2" charset="0"/>
              </a:rPr>
              <a:t>Cryo</a:t>
            </a:r>
            <a:r>
              <a:rPr lang="en-US" altLang="ja-JP" sz="1400" dirty="0">
                <a:solidFill>
                  <a:schemeClr val="tx1"/>
                </a:solidFill>
                <a:latin typeface="Avenir" panose="02000503020000020003" pitchFamily="2" charset="0"/>
              </a:rPr>
              <a:t>, dumps, sustainability (power, energy, CO2), crab-cavities  </a:t>
            </a:r>
          </a:p>
          <a:p>
            <a:r>
              <a:rPr lang="en-US" altLang="ja-JP" sz="1600" dirty="0">
                <a:solidFill>
                  <a:schemeClr val="tx1"/>
                </a:solidFill>
                <a:latin typeface="Avenir" panose="02000503020000020003" pitchFamily="2" charset="0"/>
              </a:rPr>
              <a:t>EAJADE successful bid, kick off March 2023 (exchange </a:t>
            </a:r>
            <a:r>
              <a:rPr lang="en-US" altLang="ja-JP" sz="1600" dirty="0" err="1">
                <a:solidFill>
                  <a:schemeClr val="tx1"/>
                </a:solidFill>
                <a:latin typeface="Avenir" panose="02000503020000020003" pitchFamily="2" charset="0"/>
              </a:rPr>
              <a:t>programme</a:t>
            </a:r>
            <a:r>
              <a:rPr lang="en-US" altLang="ja-JP" sz="1600" dirty="0">
                <a:solidFill>
                  <a:schemeClr val="tx1"/>
                </a:solidFill>
                <a:latin typeface="Avenir" panose="02000503020000020003" pitchFamily="2" charset="0"/>
              </a:rPr>
              <a:t> with Japan (and Americas) for Higgs factories - ATF, </a:t>
            </a:r>
            <a:r>
              <a:rPr lang="en-US" altLang="ja-JP" sz="1600" dirty="0" err="1">
                <a:solidFill>
                  <a:schemeClr val="tx1"/>
                </a:solidFill>
                <a:latin typeface="Avenir" panose="02000503020000020003" pitchFamily="2" charset="0"/>
              </a:rPr>
              <a:t>SuperKEKb</a:t>
            </a:r>
            <a:r>
              <a:rPr lang="en-US" altLang="ja-JP" sz="1600" dirty="0">
                <a:solidFill>
                  <a:schemeClr val="tx1"/>
                </a:solidFill>
                <a:latin typeface="Avenir" panose="02000503020000020003" pitchFamily="2" charset="0"/>
              </a:rPr>
              <a:t>, sustainability studies, SCRF, </a:t>
            </a:r>
            <a:r>
              <a:rPr lang="en-US" altLang="ja-JP" sz="1600" dirty="0" err="1">
                <a:solidFill>
                  <a:schemeClr val="tx1"/>
                </a:solidFill>
                <a:latin typeface="Avenir" panose="02000503020000020003" pitchFamily="2" charset="0"/>
              </a:rPr>
              <a:t>etc</a:t>
            </a:r>
            <a:endParaRPr lang="en-US" altLang="ja-JP" sz="1600" dirty="0">
              <a:solidFill>
                <a:schemeClr val="tx1"/>
              </a:solidFill>
              <a:latin typeface="Avenir" panose="02000503020000020003" pitchFamily="2" charset="0"/>
            </a:endParaRPr>
          </a:p>
          <a:p>
            <a:pPr marL="0" indent="0">
              <a:buNone/>
            </a:pPr>
            <a:endParaRPr lang="en-US" altLang="ja-JP" sz="1600" dirty="0">
              <a:solidFill>
                <a:schemeClr val="tx1"/>
              </a:solidFill>
              <a:latin typeface="Avenir" panose="02000503020000020003" pitchFamily="2" charset="0"/>
            </a:endParaRPr>
          </a:p>
        </p:txBody>
      </p:sp>
      <p:sp>
        <p:nvSpPr>
          <p:cNvPr id="6" name="TextBox 5">
            <a:extLst>
              <a:ext uri="{FF2B5EF4-FFF2-40B4-BE49-F238E27FC236}">
                <a16:creationId xmlns:a16="http://schemas.microsoft.com/office/drawing/2014/main" id="{1DFEEBEE-428E-E44A-8B03-E3902BB57EF9}"/>
              </a:ext>
            </a:extLst>
          </p:cNvPr>
          <p:cNvSpPr txBox="1"/>
          <p:nvPr/>
        </p:nvSpPr>
        <p:spPr>
          <a:xfrm>
            <a:off x="1655805" y="1844014"/>
            <a:ext cx="8748715" cy="369332"/>
          </a:xfrm>
          <a:prstGeom prst="rect">
            <a:avLst/>
          </a:prstGeom>
          <a:noFill/>
        </p:spPr>
        <p:txBody>
          <a:bodyPr wrap="square" rtlCol="0">
            <a:spAutoFit/>
          </a:bodyPr>
          <a:lstStyle/>
          <a:p>
            <a:pPr algn="ctr"/>
            <a:r>
              <a:rPr lang="en-US" dirty="0">
                <a:latin typeface="Avenir" panose="02000503020000020003" pitchFamily="2" charset="0"/>
              </a:rPr>
              <a:t>Steinar Stapnes – with information/slides from many others at KEK and CERN</a:t>
            </a:r>
            <a:endParaRPr lang="en-US" dirty="0">
              <a:solidFill>
                <a:srgbClr val="FF0000"/>
              </a:solidFill>
              <a:latin typeface="Avenir" panose="02000503020000020003" pitchFamily="2" charset="0"/>
            </a:endParaRPr>
          </a:p>
        </p:txBody>
      </p:sp>
    </p:spTree>
    <p:extLst>
      <p:ext uri="{BB962C8B-B14F-4D97-AF65-F5344CB8AC3E}">
        <p14:creationId xmlns:p14="http://schemas.microsoft.com/office/powerpoint/2010/main" val="864574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CF343C-0EFE-52A1-6CBC-800074635A00}"/>
              </a:ext>
            </a:extLst>
          </p:cNvPr>
          <p:cNvSpPr>
            <a:spLocks noGrp="1"/>
          </p:cNvSpPr>
          <p:nvPr>
            <p:ph type="title"/>
          </p:nvPr>
        </p:nvSpPr>
        <p:spPr/>
        <p:txBody>
          <a:bodyPr/>
          <a:lstStyle/>
          <a:p>
            <a:r>
              <a:rPr lang="en-GB" dirty="0"/>
              <a:t>A new agreement on SCRF recently signed </a:t>
            </a:r>
          </a:p>
        </p:txBody>
      </p:sp>
      <p:pic>
        <p:nvPicPr>
          <p:cNvPr id="3" name="Picture 2">
            <a:extLst>
              <a:ext uri="{FF2B5EF4-FFF2-40B4-BE49-F238E27FC236}">
                <a16:creationId xmlns:a16="http://schemas.microsoft.com/office/drawing/2014/main" id="{6B095CC6-10CA-D683-5D13-1C26023D752B}"/>
              </a:ext>
            </a:extLst>
          </p:cNvPr>
          <p:cNvPicPr>
            <a:picLocks noChangeAspect="1"/>
          </p:cNvPicPr>
          <p:nvPr/>
        </p:nvPicPr>
        <p:blipFill>
          <a:blip r:embed="rId2"/>
          <a:stretch>
            <a:fillRect/>
          </a:stretch>
        </p:blipFill>
        <p:spPr>
          <a:xfrm>
            <a:off x="604030" y="1359376"/>
            <a:ext cx="3638032" cy="4199504"/>
          </a:xfrm>
          <a:prstGeom prst="rect">
            <a:avLst/>
          </a:prstGeom>
        </p:spPr>
      </p:pic>
      <p:pic>
        <p:nvPicPr>
          <p:cNvPr id="4" name="Picture 3">
            <a:extLst>
              <a:ext uri="{FF2B5EF4-FFF2-40B4-BE49-F238E27FC236}">
                <a16:creationId xmlns:a16="http://schemas.microsoft.com/office/drawing/2014/main" id="{1D5806A0-ADB2-807C-3459-461673FB1576}"/>
              </a:ext>
            </a:extLst>
          </p:cNvPr>
          <p:cNvPicPr>
            <a:picLocks noChangeAspect="1"/>
          </p:cNvPicPr>
          <p:nvPr/>
        </p:nvPicPr>
        <p:blipFill>
          <a:blip r:embed="rId3"/>
          <a:stretch>
            <a:fillRect/>
          </a:stretch>
        </p:blipFill>
        <p:spPr>
          <a:xfrm>
            <a:off x="6297070" y="2250332"/>
            <a:ext cx="3745229" cy="4367719"/>
          </a:xfrm>
          <a:prstGeom prst="rect">
            <a:avLst/>
          </a:prstGeom>
        </p:spPr>
      </p:pic>
      <p:pic>
        <p:nvPicPr>
          <p:cNvPr id="5" name="Picture 4">
            <a:extLst>
              <a:ext uri="{FF2B5EF4-FFF2-40B4-BE49-F238E27FC236}">
                <a16:creationId xmlns:a16="http://schemas.microsoft.com/office/drawing/2014/main" id="{9F54D0A4-9B6F-3C8E-F776-5B6C1F43AD1F}"/>
              </a:ext>
            </a:extLst>
          </p:cNvPr>
          <p:cNvPicPr>
            <a:picLocks noChangeAspect="1"/>
          </p:cNvPicPr>
          <p:nvPr/>
        </p:nvPicPr>
        <p:blipFill>
          <a:blip r:embed="rId4"/>
          <a:stretch>
            <a:fillRect/>
          </a:stretch>
        </p:blipFill>
        <p:spPr>
          <a:xfrm>
            <a:off x="6297070" y="1060315"/>
            <a:ext cx="3638032" cy="1124392"/>
          </a:xfrm>
          <a:prstGeom prst="rect">
            <a:avLst/>
          </a:prstGeom>
        </p:spPr>
      </p:pic>
    </p:spTree>
    <p:extLst>
      <p:ext uri="{BB962C8B-B14F-4D97-AF65-F5344CB8AC3E}">
        <p14:creationId xmlns:p14="http://schemas.microsoft.com/office/powerpoint/2010/main" val="17500153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DCEC2F3-D80A-40C3-972F-DEC2C3160963}"/>
              </a:ext>
            </a:extLst>
          </p:cNvPr>
          <p:cNvSpPr>
            <a:spLocks noGrp="1"/>
          </p:cNvSpPr>
          <p:nvPr>
            <p:ph type="title"/>
          </p:nvPr>
        </p:nvSpPr>
        <p:spPr>
          <a:xfrm>
            <a:off x="389745" y="-161132"/>
            <a:ext cx="10811294" cy="1325563"/>
          </a:xfrm>
        </p:spPr>
        <p:txBody>
          <a:bodyPr>
            <a:normAutofit/>
          </a:bodyPr>
          <a:lstStyle/>
          <a:p>
            <a:pPr algn="ctr"/>
            <a:r>
              <a:rPr kumimoji="1" lang="en-US" altLang="ja-JP" sz="3600" dirty="0">
                <a:latin typeface="Avenir Book" panose="02000503020000020003" pitchFamily="2" charset="0"/>
              </a:rPr>
              <a:t>IDT organization</a:t>
            </a:r>
            <a:endParaRPr kumimoji="1" lang="ja-JP" altLang="en-US" sz="3600" dirty="0">
              <a:latin typeface="Avenir Book" panose="02000503020000020003" pitchFamily="2" charset="0"/>
            </a:endParaRPr>
          </a:p>
        </p:txBody>
      </p:sp>
      <p:pic>
        <p:nvPicPr>
          <p:cNvPr id="5" name="Picture 15">
            <a:extLst>
              <a:ext uri="{FF2B5EF4-FFF2-40B4-BE49-F238E27FC236}">
                <a16:creationId xmlns:a16="http://schemas.microsoft.com/office/drawing/2014/main" id="{FFF351C6-19F9-4111-9CF2-CEB3C0BABA4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83821" y="1021814"/>
            <a:ext cx="8918835" cy="5732318"/>
          </a:xfrm>
          <a:prstGeom prst="rect">
            <a:avLst/>
          </a:prstGeom>
        </p:spPr>
      </p:pic>
      <p:pic>
        <p:nvPicPr>
          <p:cNvPr id="6" name="図 5" descr="食品 が含まれている画像&#10;&#10;自動的に生成された説明">
            <a:extLst>
              <a:ext uri="{FF2B5EF4-FFF2-40B4-BE49-F238E27FC236}">
                <a16:creationId xmlns:a16="http://schemas.microsoft.com/office/drawing/2014/main" id="{4A793D07-1A1C-4A05-9FCD-6AD00DC9DB4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249895" y="247701"/>
            <a:ext cx="1942105" cy="1325563"/>
          </a:xfrm>
          <a:prstGeom prst="rect">
            <a:avLst/>
          </a:prstGeom>
        </p:spPr>
      </p:pic>
      <p:sp>
        <p:nvSpPr>
          <p:cNvPr id="7" name="TextBox 6">
            <a:extLst>
              <a:ext uri="{FF2B5EF4-FFF2-40B4-BE49-F238E27FC236}">
                <a16:creationId xmlns:a16="http://schemas.microsoft.com/office/drawing/2014/main" id="{573F136D-1413-2763-19BE-FFB2B674EE0F}"/>
              </a:ext>
            </a:extLst>
          </p:cNvPr>
          <p:cNvSpPr txBox="1"/>
          <p:nvPr/>
        </p:nvSpPr>
        <p:spPr>
          <a:xfrm>
            <a:off x="5846165" y="4001838"/>
            <a:ext cx="3569094" cy="323165"/>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prstClr val="black">
                    <a:lumMod val="65000"/>
                    <a:lumOff val="35000"/>
                  </a:prstClr>
                </a:solidFill>
                <a:effectLst/>
                <a:uLnTx/>
                <a:uFillTx/>
                <a:latin typeface="Calibri" panose="020F0502020204030204"/>
                <a:ea typeface="+mn-ea"/>
                <a:cs typeface="+mn-cs"/>
              </a:rPr>
              <a:t>Jenny List (DESY)</a:t>
            </a:r>
          </a:p>
        </p:txBody>
      </p:sp>
    </p:spTree>
    <p:extLst>
      <p:ext uri="{BB962C8B-B14F-4D97-AF65-F5344CB8AC3E}">
        <p14:creationId xmlns:p14="http://schemas.microsoft.com/office/powerpoint/2010/main" val="1208233217"/>
      </p:ext>
    </p:extLst>
  </p:cSld>
  <p:clrMapOvr>
    <a:masterClrMapping/>
  </p:clrMapOvr>
  <mc:AlternateContent xmlns:mc="http://schemas.openxmlformats.org/markup-compatibility/2006" xmlns:p14="http://schemas.microsoft.com/office/powerpoint/2010/main">
    <mc:Choice Requires="p14">
      <p:transition spd="slow" p14:dur="2000" advTm="11822"/>
    </mc:Choice>
    <mc:Fallback xmlns="">
      <p:transition spd="slow" advTm="11822"/>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160DE-89E2-BC49-9CC0-BA4333C33B89}"/>
              </a:ext>
            </a:extLst>
          </p:cNvPr>
          <p:cNvSpPr>
            <a:spLocks noGrp="1"/>
          </p:cNvSpPr>
          <p:nvPr>
            <p:ph type="title" idx="4294967295"/>
          </p:nvPr>
        </p:nvSpPr>
        <p:spPr>
          <a:xfrm>
            <a:off x="1559496" y="116633"/>
            <a:ext cx="8856984" cy="561975"/>
          </a:xfrm>
        </p:spPr>
        <p:txBody>
          <a:bodyPr/>
          <a:lstStyle/>
          <a:p>
            <a:r>
              <a:rPr lang="en-US" sz="2400" dirty="0">
                <a:latin typeface="Avenir" panose="02000503020000020003" pitchFamily="2" charset="0"/>
              </a:rPr>
              <a:t>CERN – KEK agreement for the ILC IDT resigned in 2022</a:t>
            </a:r>
          </a:p>
        </p:txBody>
      </p:sp>
      <p:pic>
        <p:nvPicPr>
          <p:cNvPr id="4" name="Picture 3">
            <a:extLst>
              <a:ext uri="{FF2B5EF4-FFF2-40B4-BE49-F238E27FC236}">
                <a16:creationId xmlns:a16="http://schemas.microsoft.com/office/drawing/2014/main" id="{211DAB63-D216-AE4E-9287-C378FDDA4F24}"/>
              </a:ext>
            </a:extLst>
          </p:cNvPr>
          <p:cNvPicPr>
            <a:picLocks noChangeAspect="1"/>
          </p:cNvPicPr>
          <p:nvPr/>
        </p:nvPicPr>
        <p:blipFill>
          <a:blip r:embed="rId3"/>
          <a:stretch>
            <a:fillRect/>
          </a:stretch>
        </p:blipFill>
        <p:spPr>
          <a:xfrm>
            <a:off x="1271464" y="908720"/>
            <a:ext cx="9289032" cy="4887065"/>
          </a:xfrm>
          <a:prstGeom prst="rect">
            <a:avLst/>
          </a:prstGeom>
        </p:spPr>
      </p:pic>
      <p:sp>
        <p:nvSpPr>
          <p:cNvPr id="5" name="TextBox 4">
            <a:extLst>
              <a:ext uri="{FF2B5EF4-FFF2-40B4-BE49-F238E27FC236}">
                <a16:creationId xmlns:a16="http://schemas.microsoft.com/office/drawing/2014/main" id="{AF413164-CD11-0049-B198-5FC61F1B469D}"/>
              </a:ext>
            </a:extLst>
          </p:cNvPr>
          <p:cNvSpPr txBox="1"/>
          <p:nvPr/>
        </p:nvSpPr>
        <p:spPr>
          <a:xfrm>
            <a:off x="1271464" y="6006532"/>
            <a:ext cx="10276852" cy="646331"/>
          </a:xfrm>
          <a:prstGeom prst="rect">
            <a:avLst/>
          </a:prstGeom>
          <a:noFill/>
        </p:spPr>
        <p:txBody>
          <a:bodyPr wrap="none" rtlCol="0">
            <a:spAutoFit/>
          </a:bodyPr>
          <a:lstStyle/>
          <a:p>
            <a:pPr marL="285750" marR="0" lvl="0" indent="-285750" algn="l" defTabSz="457200" rtl="0" eaLnBrk="0" fontAlgn="base" latinLnBrk="0" hangingPunct="0">
              <a:lnSpc>
                <a:spcPct val="100000"/>
              </a:lnSpc>
              <a:spcBef>
                <a:spcPct val="0"/>
              </a:spcBef>
              <a:spcAft>
                <a:spcPct val="0"/>
              </a:spcAft>
              <a:buClrTx/>
              <a:buSzTx/>
              <a:buFontTx/>
              <a:buChar char="-"/>
              <a:tabLst/>
              <a:defRPr/>
            </a:pPr>
            <a:r>
              <a:rPr kumimoji="0" lang="en-US" sz="1800" b="0" i="0" u="none" strike="noStrike" kern="1200" cap="none" spc="0" normalizeH="0" baseline="0" noProof="0" dirty="0">
                <a:ln>
                  <a:noFill/>
                </a:ln>
                <a:solidFill>
                  <a:srgbClr val="0070C0"/>
                </a:solidFill>
                <a:effectLst/>
                <a:uLnTx/>
                <a:uFillTx/>
                <a:latin typeface="Avenir" panose="02000503020000020003" pitchFamily="2" charset="0"/>
                <a:ea typeface="+mn-ea"/>
              </a:rPr>
              <a:t>Possible to add annexes for specific common studies, positrons, possibly klystrons, dumps, </a:t>
            </a:r>
            <a:r>
              <a:rPr kumimoji="0" lang="en-US" sz="1800" b="0" i="0" u="none" strike="noStrike" kern="1200" cap="none" spc="0" normalizeH="0" baseline="0" noProof="0" dirty="0" err="1">
                <a:ln>
                  <a:noFill/>
                </a:ln>
                <a:solidFill>
                  <a:srgbClr val="0070C0"/>
                </a:solidFill>
                <a:effectLst/>
                <a:uLnTx/>
                <a:uFillTx/>
                <a:latin typeface="Avenir" panose="02000503020000020003" pitchFamily="2" charset="0"/>
                <a:ea typeface="+mn-ea"/>
              </a:rPr>
              <a:t>etc</a:t>
            </a:r>
            <a:r>
              <a:rPr kumimoji="0" lang="en-US" sz="1800" b="0" i="0" u="none" strike="noStrike" kern="1200" cap="none" spc="0" normalizeH="0" baseline="0" noProof="0" dirty="0">
                <a:ln>
                  <a:noFill/>
                </a:ln>
                <a:solidFill>
                  <a:srgbClr val="0070C0"/>
                </a:solidFill>
                <a:effectLst/>
                <a:uLnTx/>
                <a:uFillTx/>
                <a:latin typeface="Avenir" panose="02000503020000020003" pitchFamily="2" charset="0"/>
                <a:ea typeface="+mn-ea"/>
              </a:rPr>
              <a:t>  </a:t>
            </a:r>
          </a:p>
          <a:p>
            <a:pPr marL="285750" marR="0" lvl="0" indent="-285750" algn="l" defTabSz="457200" rtl="0" eaLnBrk="0" fontAlgn="base" latinLnBrk="0" hangingPunct="0">
              <a:lnSpc>
                <a:spcPct val="100000"/>
              </a:lnSpc>
              <a:spcBef>
                <a:spcPct val="0"/>
              </a:spcBef>
              <a:spcAft>
                <a:spcPct val="0"/>
              </a:spcAft>
              <a:buClrTx/>
              <a:buSzTx/>
              <a:buFontTx/>
              <a:buChar char="-"/>
              <a:tabLst/>
              <a:defRPr/>
            </a:pPr>
            <a:r>
              <a:rPr kumimoji="0" lang="en-US" sz="1800" b="0" i="0" u="none" strike="noStrike" kern="1200" cap="none" spc="0" normalizeH="0" baseline="0" noProof="0" dirty="0">
                <a:ln>
                  <a:noFill/>
                </a:ln>
                <a:solidFill>
                  <a:srgbClr val="0070C0"/>
                </a:solidFill>
                <a:effectLst/>
                <a:uLnTx/>
                <a:uFillTx/>
                <a:latin typeface="Avenir" panose="02000503020000020003" pitchFamily="2" charset="0"/>
                <a:ea typeface="+mn-ea"/>
              </a:rPr>
              <a:t>In some areas – as mentioned in text - we have other appendixes ..  </a:t>
            </a:r>
          </a:p>
        </p:txBody>
      </p:sp>
    </p:spTree>
    <p:extLst>
      <p:ext uri="{BB962C8B-B14F-4D97-AF65-F5344CB8AC3E}">
        <p14:creationId xmlns:p14="http://schemas.microsoft.com/office/powerpoint/2010/main" val="39899153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グループ化 4">
            <a:extLst>
              <a:ext uri="{FF2B5EF4-FFF2-40B4-BE49-F238E27FC236}">
                <a16:creationId xmlns:a16="http://schemas.microsoft.com/office/drawing/2014/main" id="{4150DF88-1793-4527-81DD-77088912030D}"/>
              </a:ext>
            </a:extLst>
          </p:cNvPr>
          <p:cNvGrpSpPr>
            <a:grpSpLocks/>
          </p:cNvGrpSpPr>
          <p:nvPr/>
        </p:nvGrpSpPr>
        <p:grpSpPr>
          <a:xfrm>
            <a:off x="771283" y="944599"/>
            <a:ext cx="7640612" cy="1771111"/>
            <a:chOff x="93696" y="1021034"/>
            <a:chExt cx="8660376" cy="2401465"/>
          </a:xfrm>
          <a:noFill/>
        </p:grpSpPr>
        <p:pic>
          <p:nvPicPr>
            <p:cNvPr id="6" name="図 5">
              <a:extLst>
                <a:ext uri="{FF2B5EF4-FFF2-40B4-BE49-F238E27FC236}">
                  <a16:creationId xmlns:a16="http://schemas.microsoft.com/office/drawing/2014/main" id="{28C9ACBA-468D-4689-991E-435CE7298A8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25050"/>
            <a:stretch/>
          </p:blipFill>
          <p:spPr>
            <a:xfrm>
              <a:off x="326596" y="1034102"/>
              <a:ext cx="8427476" cy="2388397"/>
            </a:xfrm>
            <a:prstGeom prst="rect">
              <a:avLst/>
            </a:prstGeom>
            <a:grpFill/>
          </p:spPr>
        </p:pic>
        <p:sp>
          <p:nvSpPr>
            <p:cNvPr id="7" name="TextBox 9">
              <a:extLst>
                <a:ext uri="{FF2B5EF4-FFF2-40B4-BE49-F238E27FC236}">
                  <a16:creationId xmlns:a16="http://schemas.microsoft.com/office/drawing/2014/main" id="{EEE621ED-1481-4AE9-B866-0121A29E8B62}"/>
                </a:ext>
              </a:extLst>
            </p:cNvPr>
            <p:cNvSpPr txBox="1">
              <a:spLocks noChangeArrowheads="1"/>
            </p:cNvSpPr>
            <p:nvPr/>
          </p:nvSpPr>
          <p:spPr bwMode="auto">
            <a:xfrm>
              <a:off x="2323200" y="2168939"/>
              <a:ext cx="1115718" cy="375572"/>
            </a:xfrm>
            <a:prstGeom prst="rect">
              <a:avLst/>
            </a:prstGeom>
            <a:grpFill/>
            <a:ln>
              <a:no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charset="0"/>
                  <a:cs typeface="+mn-cs"/>
                </a:rPr>
                <a:t>e- Source</a:t>
              </a:r>
              <a:endParaRPr kumimoji="0" lang="en-GB"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charset="0"/>
                <a:cs typeface="+mn-cs"/>
              </a:endParaRPr>
            </a:p>
          </p:txBody>
        </p:sp>
        <p:sp>
          <p:nvSpPr>
            <p:cNvPr id="8" name="TextBox 32">
              <a:extLst>
                <a:ext uri="{FF2B5EF4-FFF2-40B4-BE49-F238E27FC236}">
                  <a16:creationId xmlns:a16="http://schemas.microsoft.com/office/drawing/2014/main" id="{2C588908-6F27-4501-A939-F8341A58AEFA}"/>
                </a:ext>
              </a:extLst>
            </p:cNvPr>
            <p:cNvSpPr txBox="1">
              <a:spLocks noChangeArrowheads="1"/>
            </p:cNvSpPr>
            <p:nvPr/>
          </p:nvSpPr>
          <p:spPr bwMode="auto">
            <a:xfrm>
              <a:off x="1987719" y="2864860"/>
              <a:ext cx="1976335" cy="375572"/>
            </a:xfrm>
            <a:prstGeom prst="rect">
              <a:avLst/>
            </a:prstGeom>
            <a:grpFill/>
            <a:ln>
              <a:no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venir Book" panose="02000503020000020003" pitchFamily="2" charset="0"/>
                  <a:ea typeface="ＭＳ Ｐゴシック" charset="0"/>
                  <a:cs typeface="+mn-cs"/>
                </a:rPr>
                <a:t>e+ Main </a:t>
              </a:r>
              <a:r>
                <a:rPr kumimoji="0" lang="en-US" sz="1200" b="0" i="0" u="none" strike="noStrike" kern="1200" cap="none" spc="0" normalizeH="0" baseline="0" noProof="0" dirty="0" err="1">
                  <a:ln>
                    <a:noFill/>
                  </a:ln>
                  <a:solidFill>
                    <a:srgbClr val="000000"/>
                  </a:solidFill>
                  <a:effectLst/>
                  <a:uLnTx/>
                  <a:uFillTx/>
                  <a:latin typeface="Avenir Book" panose="02000503020000020003" pitchFamily="2" charset="0"/>
                  <a:ea typeface="ＭＳ Ｐゴシック" charset="0"/>
                  <a:cs typeface="+mn-cs"/>
                </a:rPr>
                <a:t>Liinac</a:t>
              </a:r>
              <a:endParaRPr kumimoji="0" lang="en-GB" sz="1200" b="0" i="0" u="none" strike="noStrike" kern="1200" cap="none" spc="0" normalizeH="0" baseline="0" noProof="0" dirty="0">
                <a:ln>
                  <a:noFill/>
                </a:ln>
                <a:solidFill>
                  <a:srgbClr val="000000"/>
                </a:solidFill>
                <a:effectLst/>
                <a:uLnTx/>
                <a:uFillTx/>
                <a:latin typeface="Avenir Book" panose="02000503020000020003" pitchFamily="2" charset="0"/>
                <a:ea typeface="ＭＳ Ｐゴシック" charset="0"/>
                <a:cs typeface="+mn-cs"/>
              </a:endParaRPr>
            </a:p>
          </p:txBody>
        </p:sp>
        <p:sp>
          <p:nvSpPr>
            <p:cNvPr id="9" name="TextBox 15">
              <a:extLst>
                <a:ext uri="{FF2B5EF4-FFF2-40B4-BE49-F238E27FC236}">
                  <a16:creationId xmlns:a16="http://schemas.microsoft.com/office/drawing/2014/main" id="{04A428FD-5D58-4FA1-ADFB-930EAFD4E6A9}"/>
                </a:ext>
              </a:extLst>
            </p:cNvPr>
            <p:cNvSpPr txBox="1">
              <a:spLocks noChangeArrowheads="1"/>
            </p:cNvSpPr>
            <p:nvPr/>
          </p:nvSpPr>
          <p:spPr bwMode="auto">
            <a:xfrm>
              <a:off x="5559667" y="1596230"/>
              <a:ext cx="1031908" cy="375572"/>
            </a:xfrm>
            <a:prstGeom prst="rect">
              <a:avLst/>
            </a:prstGeom>
            <a:grpFill/>
            <a:ln>
              <a:no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charset="0"/>
                  <a:cs typeface="+mn-cs"/>
                </a:rPr>
                <a:t>e+ Source</a:t>
              </a:r>
              <a:endParaRPr kumimoji="0" lang="en-GB"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charset="0"/>
                <a:cs typeface="+mn-cs"/>
              </a:endParaRPr>
            </a:p>
          </p:txBody>
        </p:sp>
        <p:sp>
          <p:nvSpPr>
            <p:cNvPr id="10" name="TextBox 25">
              <a:extLst>
                <a:ext uri="{FF2B5EF4-FFF2-40B4-BE49-F238E27FC236}">
                  <a16:creationId xmlns:a16="http://schemas.microsoft.com/office/drawing/2014/main" id="{47499FE5-4A52-4860-BEE3-0ACEDE20CE91}"/>
                </a:ext>
              </a:extLst>
            </p:cNvPr>
            <p:cNvSpPr txBox="1">
              <a:spLocks noChangeArrowheads="1"/>
            </p:cNvSpPr>
            <p:nvPr/>
          </p:nvSpPr>
          <p:spPr bwMode="auto">
            <a:xfrm>
              <a:off x="6389225" y="2039647"/>
              <a:ext cx="2080945" cy="375572"/>
            </a:xfrm>
            <a:prstGeom prst="rect">
              <a:avLst/>
            </a:prstGeom>
            <a:grpFill/>
            <a:ln>
              <a:no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charset="0"/>
                  <a:cs typeface="+mn-cs"/>
                </a:rPr>
                <a:t>e- Main </a:t>
              </a:r>
              <a:r>
                <a:rPr kumimoji="0" lang="en-US" sz="1200" b="0" i="0" u="none" strike="noStrike" kern="1200" cap="none" spc="0" normalizeH="0" baseline="0" noProof="0" dirty="0" err="1">
                  <a:ln>
                    <a:noFill/>
                  </a:ln>
                  <a:solidFill>
                    <a:prstClr val="black"/>
                  </a:solidFill>
                  <a:effectLst/>
                  <a:uLnTx/>
                  <a:uFillTx/>
                  <a:latin typeface="Avenir Book" panose="02000503020000020003" pitchFamily="2" charset="0"/>
                  <a:ea typeface="ＭＳ Ｐゴシック" charset="0"/>
                  <a:cs typeface="+mn-cs"/>
                </a:rPr>
                <a:t>Linac</a:t>
              </a:r>
              <a:endParaRPr kumimoji="0" lang="en-GB"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charset="0"/>
                <a:cs typeface="+mn-cs"/>
              </a:endParaRPr>
            </a:p>
          </p:txBody>
        </p:sp>
        <p:sp>
          <p:nvSpPr>
            <p:cNvPr id="11" name="TextBox 6">
              <a:extLst>
                <a:ext uri="{FF2B5EF4-FFF2-40B4-BE49-F238E27FC236}">
                  <a16:creationId xmlns:a16="http://schemas.microsoft.com/office/drawing/2014/main" id="{6C8D1C8C-5242-41E1-A266-C1989789F403}"/>
                </a:ext>
              </a:extLst>
            </p:cNvPr>
            <p:cNvSpPr txBox="1">
              <a:spLocks noChangeArrowheads="1"/>
            </p:cNvSpPr>
            <p:nvPr/>
          </p:nvSpPr>
          <p:spPr bwMode="auto">
            <a:xfrm>
              <a:off x="3340725" y="1021034"/>
              <a:ext cx="1328534" cy="375572"/>
            </a:xfrm>
            <a:prstGeom prst="rect">
              <a:avLst/>
            </a:prstGeom>
            <a:grpFill/>
            <a:ln>
              <a:noFill/>
            </a:ln>
          </p:spPr>
          <p:txBody>
            <a:bodyPr wrap="non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charset="0"/>
                  <a:cs typeface="+mn-cs"/>
                </a:rPr>
                <a:t>Damping Ring</a:t>
              </a:r>
              <a:endParaRPr kumimoji="0" lang="en-GB"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charset="0"/>
                <a:cs typeface="+mn-cs"/>
              </a:endParaRPr>
            </a:p>
          </p:txBody>
        </p:sp>
        <p:pic>
          <p:nvPicPr>
            <p:cNvPr id="12" name="Picture 8" descr="ILDhall2s">
              <a:extLst>
                <a:ext uri="{FF2B5EF4-FFF2-40B4-BE49-F238E27FC236}">
                  <a16:creationId xmlns:a16="http://schemas.microsoft.com/office/drawing/2014/main" id="{80FD4188-9578-46FF-93E1-315DD3F6CFC1}"/>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125634" y="1436030"/>
              <a:ext cx="1671899" cy="1414038"/>
            </a:xfrm>
            <a:prstGeom prst="rect">
              <a:avLst/>
            </a:prstGeom>
            <a:grpFill/>
            <a:ln w="12700" cmpd="sng">
              <a:solidFill>
                <a:srgbClr val="3366FF"/>
              </a:solidFill>
              <a:miter lim="800000"/>
              <a:headEnd/>
              <a:tailEnd/>
            </a:ln>
          </p:spPr>
        </p:pic>
        <p:cxnSp>
          <p:nvCxnSpPr>
            <p:cNvPr id="13" name="直線矢印コネクタ 12">
              <a:extLst>
                <a:ext uri="{FF2B5EF4-FFF2-40B4-BE49-F238E27FC236}">
                  <a16:creationId xmlns:a16="http://schemas.microsoft.com/office/drawing/2014/main" id="{E58765D1-0EF0-4426-92D2-987A9A207C12}"/>
                </a:ext>
              </a:extLst>
            </p:cNvPr>
            <p:cNvCxnSpPr/>
            <p:nvPr/>
          </p:nvCxnSpPr>
          <p:spPr bwMode="auto">
            <a:xfrm>
              <a:off x="1377931" y="1954477"/>
              <a:ext cx="3195913" cy="346140"/>
            </a:xfrm>
            <a:prstGeom prst="straightConnector1">
              <a:avLst/>
            </a:prstGeom>
            <a:grpFill/>
            <a:ln w="28575" cap="flat" cmpd="sng" algn="ctr">
              <a:solidFill>
                <a:schemeClr val="tx1"/>
              </a:solidFill>
              <a:prstDash val="dash"/>
              <a:round/>
              <a:headEnd type="none" w="med" len="med"/>
              <a:tailEnd type="arrow"/>
            </a:ln>
            <a:effectLst/>
          </p:spPr>
        </p:cxnSp>
        <p:sp>
          <p:nvSpPr>
            <p:cNvPr id="14" name="TextBox 32">
              <a:extLst>
                <a:ext uri="{FF2B5EF4-FFF2-40B4-BE49-F238E27FC236}">
                  <a16:creationId xmlns:a16="http://schemas.microsoft.com/office/drawing/2014/main" id="{7D7C60FC-8A22-4C65-A7B2-F7F3E12B6686}"/>
                </a:ext>
              </a:extLst>
            </p:cNvPr>
            <p:cNvSpPr txBox="1">
              <a:spLocks noChangeArrowheads="1"/>
            </p:cNvSpPr>
            <p:nvPr/>
          </p:nvSpPr>
          <p:spPr bwMode="auto">
            <a:xfrm>
              <a:off x="5170930" y="2316891"/>
              <a:ext cx="1244418" cy="375572"/>
            </a:xfrm>
            <a:prstGeom prst="rect">
              <a:avLst/>
            </a:prstGeom>
            <a:grpFill/>
            <a:ln>
              <a:no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venir Book" panose="02000503020000020003" pitchFamily="2" charset="0"/>
                  <a:ea typeface="ＭＳ Ｐゴシック" charset="0"/>
                  <a:cs typeface="+mn-cs"/>
                </a:rPr>
                <a:t>Beam dump</a:t>
              </a:r>
              <a:endParaRPr kumimoji="0" lang="en-GB" sz="1200" b="0" i="0" u="none" strike="noStrike" kern="1200" cap="none" spc="0" normalizeH="0" baseline="0" noProof="0" dirty="0">
                <a:ln>
                  <a:noFill/>
                </a:ln>
                <a:solidFill>
                  <a:srgbClr val="000000"/>
                </a:solidFill>
                <a:effectLst/>
                <a:uLnTx/>
                <a:uFillTx/>
                <a:latin typeface="Avenir Book" panose="02000503020000020003" pitchFamily="2" charset="0"/>
                <a:ea typeface="ＭＳ Ｐゴシック" charset="0"/>
                <a:cs typeface="+mn-cs"/>
              </a:endParaRPr>
            </a:p>
          </p:txBody>
        </p:sp>
        <p:sp>
          <p:nvSpPr>
            <p:cNvPr id="15" name="TextBox 32">
              <a:extLst>
                <a:ext uri="{FF2B5EF4-FFF2-40B4-BE49-F238E27FC236}">
                  <a16:creationId xmlns:a16="http://schemas.microsoft.com/office/drawing/2014/main" id="{01608EA8-EC11-46AF-A0E8-FD9AD867CF61}"/>
                </a:ext>
              </a:extLst>
            </p:cNvPr>
            <p:cNvSpPr txBox="1">
              <a:spLocks noChangeArrowheads="1"/>
            </p:cNvSpPr>
            <p:nvPr/>
          </p:nvSpPr>
          <p:spPr bwMode="auto">
            <a:xfrm>
              <a:off x="264847" y="1126916"/>
              <a:ext cx="1593626" cy="375572"/>
            </a:xfrm>
            <a:prstGeom prst="rect">
              <a:avLst/>
            </a:prstGeom>
            <a:grpFill/>
            <a:ln>
              <a:no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venir Book" panose="02000503020000020003" pitchFamily="2" charset="0"/>
                  <a:ea typeface="ＭＳ Ｐゴシック" charset="0"/>
                  <a:cs typeface="+mn-cs"/>
                </a:rPr>
                <a:t>Interaction point</a:t>
              </a:r>
              <a:endParaRPr kumimoji="0" lang="en-GB" sz="1200" b="0" i="0" u="none" strike="noStrike" kern="1200" cap="none" spc="0" normalizeH="0" baseline="0" noProof="0" dirty="0">
                <a:ln>
                  <a:noFill/>
                </a:ln>
                <a:solidFill>
                  <a:srgbClr val="000000"/>
                </a:solidFill>
                <a:effectLst/>
                <a:uLnTx/>
                <a:uFillTx/>
                <a:latin typeface="Avenir Book" panose="02000503020000020003" pitchFamily="2" charset="0"/>
                <a:ea typeface="ＭＳ Ｐゴシック" charset="0"/>
                <a:cs typeface="+mn-cs"/>
              </a:endParaRPr>
            </a:p>
          </p:txBody>
        </p:sp>
        <p:sp>
          <p:nvSpPr>
            <p:cNvPr id="16" name="テキスト ボックス 15">
              <a:extLst>
                <a:ext uri="{FF2B5EF4-FFF2-40B4-BE49-F238E27FC236}">
                  <a16:creationId xmlns:a16="http://schemas.microsoft.com/office/drawing/2014/main" id="{69EBE3F6-75A4-441D-91E2-B9020D461B36}"/>
                </a:ext>
              </a:extLst>
            </p:cNvPr>
            <p:cNvSpPr txBox="1"/>
            <p:nvPr/>
          </p:nvSpPr>
          <p:spPr>
            <a:xfrm>
              <a:off x="93696" y="2585628"/>
              <a:ext cx="1570209" cy="375585"/>
            </a:xfrm>
            <a:prstGeom prst="rect">
              <a:avLst/>
            </a:prstGeom>
            <a:grp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mn-cs"/>
                </a:rPr>
                <a:t>Physics Detectors</a:t>
              </a:r>
              <a:endParaRPr kumimoji="0" lang="ja-JP" altLang="en-US" sz="1400" b="0" i="0"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mn-cs"/>
              </a:endParaRPr>
            </a:p>
          </p:txBody>
        </p:sp>
      </p:grpSp>
      <p:sp>
        <p:nvSpPr>
          <p:cNvPr id="17" name="Rectangle 148">
            <a:extLst>
              <a:ext uri="{FF2B5EF4-FFF2-40B4-BE49-F238E27FC236}">
                <a16:creationId xmlns:a16="http://schemas.microsoft.com/office/drawing/2014/main" id="{9032E193-08A2-4140-A2D4-87570A6E69B3}"/>
              </a:ext>
            </a:extLst>
          </p:cNvPr>
          <p:cNvSpPr txBox="1">
            <a:spLocks noChangeArrowheads="1"/>
          </p:cNvSpPr>
          <p:nvPr/>
        </p:nvSpPr>
        <p:spPr>
          <a:xfrm>
            <a:off x="2783609" y="2339537"/>
            <a:ext cx="5191086" cy="347649"/>
          </a:xfrm>
          <a:prstGeom prst="rect">
            <a:avLst/>
          </a:prstGeom>
          <a:noFill/>
        </p:spPr>
        <p:txBody>
          <a:bodyPr vert="horz" lIns="91440" tIns="45720" rIns="91440" bIns="45720" rtlCol="0" anchor="ctr">
            <a:normAutofit/>
          </a:bodyPr>
          <a:lstStyle>
            <a:lvl1pPr algn="ctr" defTabSz="914400" rtl="0" eaLnBrk="1" latinLnBrk="0" hangingPunct="1">
              <a:lnSpc>
                <a:spcPct val="90000"/>
              </a:lnSpc>
              <a:spcBef>
                <a:spcPct val="0"/>
              </a:spcBef>
              <a:buNone/>
              <a:defRPr sz="3200" kern="1200">
                <a:solidFill>
                  <a:schemeClr val="tx1"/>
                </a:solidFill>
                <a:latin typeface="Arial Unicode MS" panose="020B0604020202020204" pitchFamily="50" charset="-128"/>
                <a:ea typeface="Arial Unicode MS" panose="020B060402020202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ＭＳ ゴシック" panose="020B0609070205080204" pitchFamily="49" charset="-128"/>
                <a:cs typeface="+mj-cs"/>
              </a:rPr>
              <a:t>Bunches of ~10</a:t>
            </a:r>
            <a:r>
              <a:rPr kumimoji="0" lang="en-US" altLang="ja-JP" sz="1200" b="0" i="0" u="none" strike="noStrike" kern="1200" cap="none" spc="0" normalizeH="0" baseline="30000" noProof="0" dirty="0">
                <a:ln>
                  <a:noFill/>
                </a:ln>
                <a:solidFill>
                  <a:prstClr val="black"/>
                </a:solidFill>
                <a:effectLst/>
                <a:uLnTx/>
                <a:uFillTx/>
                <a:latin typeface="Avenir Book" panose="02000503020000020003" pitchFamily="2" charset="0"/>
                <a:ea typeface="ＭＳ ゴシック" panose="020B0609070205080204" pitchFamily="49" charset="-128"/>
                <a:cs typeface="+mj-cs"/>
              </a:rPr>
              <a:t>10</a:t>
            </a:r>
            <a:r>
              <a:rPr kumimoji="0"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ＭＳ ゴシック" panose="020B0609070205080204" pitchFamily="49" charset="-128"/>
                <a:cs typeface="+mj-cs"/>
              </a:rPr>
              <a:t> e+/e-</a:t>
            </a:r>
            <a:endParaRPr kumimoji="0" lang="ja-JP" altLang="en-US" sz="1100" b="0" i="0" u="none" strike="noStrike" kern="1200" cap="none" spc="0" normalizeH="0" baseline="0" noProof="0" dirty="0">
              <a:ln>
                <a:noFill/>
              </a:ln>
              <a:solidFill>
                <a:prstClr val="black"/>
              </a:solidFill>
              <a:effectLst/>
              <a:uLnTx/>
              <a:uFillTx/>
              <a:latin typeface="Avenir Book" panose="02000503020000020003" pitchFamily="2" charset="0"/>
              <a:ea typeface="ＭＳ ゴシック" panose="020B0609070205080204" pitchFamily="49" charset="-128"/>
              <a:cs typeface="+mj-cs"/>
            </a:endParaRPr>
          </a:p>
        </p:txBody>
      </p:sp>
      <p:sp>
        <p:nvSpPr>
          <p:cNvPr id="18" name="コンテンツ プレースホルダー 1">
            <a:extLst>
              <a:ext uri="{FF2B5EF4-FFF2-40B4-BE49-F238E27FC236}">
                <a16:creationId xmlns:a16="http://schemas.microsoft.com/office/drawing/2014/main" id="{765B4676-DCC2-45E3-A2AD-23A5933C21F6}"/>
              </a:ext>
            </a:extLst>
          </p:cNvPr>
          <p:cNvSpPr txBox="1">
            <a:spLocks/>
          </p:cNvSpPr>
          <p:nvPr/>
        </p:nvSpPr>
        <p:spPr>
          <a:xfrm>
            <a:off x="171110" y="3171837"/>
            <a:ext cx="5687079" cy="3177114"/>
          </a:xfrm>
          <a:prstGeom prst="rect">
            <a:avLst/>
          </a:prstGeom>
          <a:noFill/>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Unicode MS" panose="020B0604020202020204" pitchFamily="50" charset="-128"/>
                <a:ea typeface="Arial Unicode MS" panose="020B060402020202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Unicode MS" panose="020B0604020202020204" pitchFamily="50" charset="-128"/>
                <a:ea typeface="Arial Unicode MS" panose="020B060402020202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Unicode MS" panose="020B0604020202020204" pitchFamily="50" charset="-128"/>
                <a:ea typeface="Arial Unicode MS" panose="020B060402020202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Unicode MS" panose="020B0604020202020204" pitchFamily="50" charset="-128"/>
                <a:ea typeface="Arial Unicode MS" panose="020B060402020202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Unicode MS" panose="020B0604020202020204" pitchFamily="50" charset="-128"/>
                <a:ea typeface="Arial Unicode MS" panose="020B060402020202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71500" marR="0" lvl="0" indent="-342900" algn="l" defTabSz="914400" rtl="0" eaLnBrk="1" fontAlgn="auto" latinLnBrk="0" hangingPunct="1">
              <a:lnSpc>
                <a:spcPts val="1900"/>
              </a:lnSpc>
              <a:spcBef>
                <a:spcPts val="1000"/>
              </a:spcBef>
              <a:spcAft>
                <a:spcPts val="0"/>
              </a:spcAft>
              <a:buClrTx/>
              <a:buSzTx/>
              <a:buFont typeface="Arial" panose="020B0604020202020204" pitchFamily="34" charset="0"/>
              <a:buChar char="•"/>
              <a:tabLst/>
              <a:defRPr/>
            </a:pPr>
            <a:r>
              <a:rPr kumimoji="0" lang="en-US" altLang="ja-JP" sz="1800" b="0" i="0" u="none" strike="noStrike" kern="1200" cap="none" spc="0" normalizeH="0" baseline="0" noProof="0" dirty="0">
                <a:ln>
                  <a:noFill/>
                </a:ln>
                <a:solidFill>
                  <a:prstClr val="black"/>
                </a:solidFill>
                <a:effectLst/>
                <a:uLnTx/>
                <a:uFillTx/>
                <a:latin typeface="Avenir Book" panose="02000503020000020003" pitchFamily="2" charset="0"/>
                <a:ea typeface="ＭＳ ゴシック" panose="020B0609070205080204" pitchFamily="49" charset="-128"/>
                <a:cs typeface="+mn-cs"/>
              </a:rPr>
              <a:t>Creating particles		</a:t>
            </a:r>
            <a:r>
              <a:rPr kumimoji="0" lang="en-US" altLang="ja-JP" sz="1800" b="0" i="0" u="none" strike="noStrike" kern="1200" cap="none" spc="0" normalizeH="0" baseline="0" noProof="0" dirty="0">
                <a:ln>
                  <a:noFill/>
                </a:ln>
                <a:solidFill>
                  <a:srgbClr val="FF0000"/>
                </a:solidFill>
                <a:effectLst/>
                <a:uLnTx/>
                <a:uFillTx/>
                <a:latin typeface="Avenir Book" panose="02000503020000020003" pitchFamily="2" charset="0"/>
                <a:ea typeface="ＭＳ ゴシック" panose="020B0609070205080204" pitchFamily="49" charset="-128"/>
                <a:cs typeface="+mn-cs"/>
              </a:rPr>
              <a:t>Sources</a:t>
            </a:r>
          </a:p>
          <a:p>
            <a:pPr marL="1028700" marR="0" lvl="1" indent="-342900" algn="l" defTabSz="914400" rtl="0" eaLnBrk="1" fontAlgn="auto" latinLnBrk="0" hangingPunct="1">
              <a:lnSpc>
                <a:spcPts val="1900"/>
              </a:lnSpc>
              <a:spcBef>
                <a:spcPts val="500"/>
              </a:spcBef>
              <a:spcAft>
                <a:spcPts val="0"/>
              </a:spcAft>
              <a:buClrTx/>
              <a:buSzTx/>
              <a:buFont typeface="Arial" panose="020B0604020202020204" pitchFamily="34" charset="0"/>
              <a:buChar char="•"/>
              <a:tabLst/>
              <a:defRPr/>
            </a:pPr>
            <a:r>
              <a:rPr kumimoji="0" lang="en-US" altLang="ja-JP" sz="1600" b="0" i="0" u="none" strike="noStrike" kern="1200" cap="none" spc="0" normalizeH="0" baseline="0" noProof="0" dirty="0">
                <a:ln>
                  <a:noFill/>
                </a:ln>
                <a:solidFill>
                  <a:prstClr val="black"/>
                </a:solidFill>
                <a:effectLst/>
                <a:uLnTx/>
                <a:uFillTx/>
                <a:latin typeface="Avenir Book" panose="02000503020000020003" pitchFamily="2" charset="0"/>
                <a:ea typeface="ＭＳ ゴシック" panose="020B0609070205080204" pitchFamily="49" charset="-128"/>
                <a:cs typeface="+mn-cs"/>
              </a:rPr>
              <a:t>polarized elections/positrons</a:t>
            </a:r>
          </a:p>
          <a:p>
            <a:pPr marL="571500" marR="0" lvl="0" indent="-342900" algn="l" defTabSz="914400" rtl="0" eaLnBrk="1" fontAlgn="auto" latinLnBrk="0" hangingPunct="1">
              <a:lnSpc>
                <a:spcPts val="1900"/>
              </a:lnSpc>
              <a:spcBef>
                <a:spcPts val="1000"/>
              </a:spcBef>
              <a:spcAft>
                <a:spcPts val="0"/>
              </a:spcAft>
              <a:buClrTx/>
              <a:buSzTx/>
              <a:buFont typeface="Arial" panose="020B0604020202020204" pitchFamily="34" charset="0"/>
              <a:buChar char="•"/>
              <a:tabLst/>
              <a:defRPr/>
            </a:pPr>
            <a:r>
              <a:rPr kumimoji="0" lang="en-US" altLang="ja-JP" sz="1800" b="0" i="0" u="none" strike="noStrike" kern="1200" cap="none" spc="0" normalizeH="0" baseline="0" noProof="0" dirty="0">
                <a:ln>
                  <a:noFill/>
                </a:ln>
                <a:solidFill>
                  <a:prstClr val="black"/>
                </a:solidFill>
                <a:effectLst/>
                <a:uLnTx/>
                <a:uFillTx/>
                <a:latin typeface="Avenir Book" panose="02000503020000020003" pitchFamily="2" charset="0"/>
                <a:ea typeface="ＭＳ ゴシック" panose="020B0609070205080204" pitchFamily="49" charset="-128"/>
                <a:cs typeface="+mn-cs"/>
              </a:rPr>
              <a:t>High quality beam.                  </a:t>
            </a:r>
            <a:r>
              <a:rPr kumimoji="0" lang="en-US" altLang="ja-JP" sz="1800" b="0" i="0" u="none" strike="noStrike" kern="1200" cap="none" spc="0" normalizeH="0" baseline="0" noProof="0" dirty="0">
                <a:ln>
                  <a:noFill/>
                </a:ln>
                <a:solidFill>
                  <a:srgbClr val="FF0000"/>
                </a:solidFill>
                <a:effectLst/>
                <a:uLnTx/>
                <a:uFillTx/>
                <a:latin typeface="Avenir Book" panose="02000503020000020003" pitchFamily="2" charset="0"/>
                <a:ea typeface="ＭＳ ゴシック" panose="020B0609070205080204" pitchFamily="49" charset="-128"/>
                <a:cs typeface="+mn-cs"/>
              </a:rPr>
              <a:t>Damping ring</a:t>
            </a:r>
            <a:endParaRPr kumimoji="0" lang="en-US" altLang="ja-JP" sz="1800" b="0" i="0" u="none" strike="noStrike" kern="1200" cap="none" spc="0" normalizeH="0" baseline="0" noProof="0" dirty="0">
              <a:ln>
                <a:noFill/>
              </a:ln>
              <a:solidFill>
                <a:prstClr val="black"/>
              </a:solidFill>
              <a:effectLst/>
              <a:uLnTx/>
              <a:uFillTx/>
              <a:latin typeface="Avenir Book" panose="02000503020000020003" pitchFamily="2" charset="0"/>
              <a:ea typeface="ＭＳ ゴシック" panose="020B0609070205080204" pitchFamily="49" charset="-128"/>
              <a:cs typeface="+mn-cs"/>
            </a:endParaRPr>
          </a:p>
          <a:p>
            <a:pPr marL="1028700" marR="0" lvl="1" indent="-342900" algn="l" defTabSz="914400" rtl="0" eaLnBrk="1" fontAlgn="auto" latinLnBrk="0" hangingPunct="1">
              <a:lnSpc>
                <a:spcPts val="1900"/>
              </a:lnSpc>
              <a:spcBef>
                <a:spcPts val="500"/>
              </a:spcBef>
              <a:spcAft>
                <a:spcPts val="0"/>
              </a:spcAft>
              <a:buClrTx/>
              <a:buSzTx/>
              <a:buFont typeface="Arial" panose="020B0604020202020204" pitchFamily="34" charset="0"/>
              <a:buChar char="•"/>
              <a:tabLst/>
              <a:defRPr/>
            </a:pPr>
            <a:r>
              <a:rPr kumimoji="0" lang="en-US" altLang="ja-JP" sz="1600" b="0" i="0" u="none" strike="noStrike" kern="1200" cap="none" spc="0" normalizeH="0" baseline="0" noProof="0" dirty="0">
                <a:ln>
                  <a:noFill/>
                </a:ln>
                <a:solidFill>
                  <a:prstClr val="black"/>
                </a:solidFill>
                <a:effectLst/>
                <a:uLnTx/>
                <a:uFillTx/>
                <a:latin typeface="Avenir Book" panose="02000503020000020003" pitchFamily="2" charset="0"/>
                <a:ea typeface="ＭＳ ゴシック" panose="020B0609070205080204" pitchFamily="49" charset="-128"/>
                <a:cs typeface="+mn-cs"/>
              </a:rPr>
              <a:t>low emittance beams</a:t>
            </a:r>
          </a:p>
          <a:p>
            <a:pPr marL="571500" marR="0" lvl="0" indent="-342900" algn="l" defTabSz="914400" rtl="0" eaLnBrk="1" fontAlgn="auto" latinLnBrk="0" hangingPunct="1">
              <a:lnSpc>
                <a:spcPts val="1900"/>
              </a:lnSpc>
              <a:spcBef>
                <a:spcPts val="1000"/>
              </a:spcBef>
              <a:spcAft>
                <a:spcPts val="0"/>
              </a:spcAft>
              <a:buClrTx/>
              <a:buSzTx/>
              <a:buFont typeface="Arial" panose="020B0604020202020204" pitchFamily="34" charset="0"/>
              <a:buChar char="•"/>
              <a:tabLst/>
              <a:defRPr/>
            </a:pPr>
            <a:r>
              <a:rPr kumimoji="0" lang="en-US" altLang="ja-JP" sz="1800" b="0" i="0" u="none" strike="noStrike" kern="1200" cap="none" spc="0" normalizeH="0" baseline="0" noProof="0" dirty="0">
                <a:ln>
                  <a:noFill/>
                </a:ln>
                <a:solidFill>
                  <a:prstClr val="black"/>
                </a:solidFill>
                <a:effectLst/>
                <a:uLnTx/>
                <a:uFillTx/>
                <a:latin typeface="Avenir Book" panose="02000503020000020003" pitchFamily="2" charset="0"/>
                <a:ea typeface="ＭＳ ゴシック" panose="020B0609070205080204" pitchFamily="49" charset="-128"/>
                <a:cs typeface="+mn-cs"/>
              </a:rPr>
              <a:t>Acceleration 		</a:t>
            </a:r>
            <a:r>
              <a:rPr kumimoji="0" lang="en-US" altLang="ja-JP" sz="1800" b="0" i="0" u="none" strike="noStrike" kern="1200" cap="none" spc="0" normalizeH="0" baseline="0" noProof="0" dirty="0">
                <a:ln>
                  <a:noFill/>
                </a:ln>
                <a:solidFill>
                  <a:srgbClr val="FF0000"/>
                </a:solidFill>
                <a:effectLst/>
                <a:uLnTx/>
                <a:uFillTx/>
                <a:latin typeface="Avenir Book" panose="02000503020000020003" pitchFamily="2" charset="0"/>
                <a:ea typeface="ＭＳ ゴシック" panose="020B0609070205080204" pitchFamily="49" charset="-128"/>
                <a:cs typeface="+mn-cs"/>
              </a:rPr>
              <a:t>Main linac</a:t>
            </a:r>
            <a:endParaRPr kumimoji="0" lang="en-US" altLang="ja-JP" sz="1800" b="0" i="0" u="none" strike="noStrike" kern="1200" cap="none" spc="0" normalizeH="0" baseline="0" noProof="0" dirty="0">
              <a:ln>
                <a:noFill/>
              </a:ln>
              <a:solidFill>
                <a:prstClr val="black"/>
              </a:solidFill>
              <a:effectLst/>
              <a:uLnTx/>
              <a:uFillTx/>
              <a:latin typeface="Avenir Book" panose="02000503020000020003" pitchFamily="2" charset="0"/>
              <a:ea typeface="ＭＳ ゴシック" panose="020B0609070205080204" pitchFamily="49" charset="-128"/>
              <a:cs typeface="+mn-cs"/>
            </a:endParaRPr>
          </a:p>
          <a:p>
            <a:pPr marL="1028700" marR="0" lvl="1" indent="-342900" algn="l" defTabSz="914400" rtl="0" eaLnBrk="1" fontAlgn="auto" latinLnBrk="0" hangingPunct="1">
              <a:lnSpc>
                <a:spcPts val="1900"/>
              </a:lnSpc>
              <a:spcBef>
                <a:spcPts val="500"/>
              </a:spcBef>
              <a:spcAft>
                <a:spcPts val="0"/>
              </a:spcAft>
              <a:buClrTx/>
              <a:buSzTx/>
              <a:buFont typeface="Arial" panose="020B0604020202020204" pitchFamily="34" charset="0"/>
              <a:buChar char="•"/>
              <a:tabLst/>
              <a:defRPr/>
            </a:pPr>
            <a:r>
              <a:rPr kumimoji="0" lang="en-US" altLang="ja-JP" sz="1600" b="0" i="0" u="none" strike="noStrike" kern="1200" cap="none" spc="0" normalizeH="0" baseline="0" noProof="0" dirty="0">
                <a:ln>
                  <a:noFill/>
                </a:ln>
                <a:solidFill>
                  <a:prstClr val="black"/>
                </a:solidFill>
                <a:effectLst/>
                <a:uLnTx/>
                <a:uFillTx/>
                <a:latin typeface="Avenir Book" panose="02000503020000020003" pitchFamily="2" charset="0"/>
                <a:ea typeface="ＭＳ ゴシック" panose="020B0609070205080204" pitchFamily="49" charset="-128"/>
                <a:cs typeface="+mn-cs"/>
              </a:rPr>
              <a:t>superconducting radio frequency (SRF)</a:t>
            </a:r>
          </a:p>
          <a:p>
            <a:pPr marL="571500" marR="0" lvl="0" indent="-342900" algn="l" defTabSz="914400" rtl="0" eaLnBrk="1" fontAlgn="auto" latinLnBrk="0" hangingPunct="1">
              <a:lnSpc>
                <a:spcPts val="1900"/>
              </a:lnSpc>
              <a:spcBef>
                <a:spcPts val="1000"/>
              </a:spcBef>
              <a:spcAft>
                <a:spcPts val="0"/>
              </a:spcAft>
              <a:buClrTx/>
              <a:buSzTx/>
              <a:buFont typeface="Arial" panose="020B0604020202020204" pitchFamily="34" charset="0"/>
              <a:buChar char="•"/>
              <a:tabLst/>
              <a:defRPr/>
            </a:pPr>
            <a:r>
              <a:rPr kumimoji="0" lang="en-US" altLang="ja-JP" sz="1800" b="0" i="0" u="none" strike="noStrike" kern="1200" cap="none" spc="0" normalizeH="0" baseline="0" noProof="0" dirty="0">
                <a:ln>
                  <a:noFill/>
                </a:ln>
                <a:solidFill>
                  <a:prstClr val="black"/>
                </a:solidFill>
                <a:effectLst/>
                <a:uLnTx/>
                <a:uFillTx/>
                <a:latin typeface="Avenir Book" panose="02000503020000020003" pitchFamily="2" charset="0"/>
                <a:ea typeface="ＭＳ ゴシック" panose="020B0609070205080204" pitchFamily="49" charset="-128"/>
                <a:cs typeface="+mn-cs"/>
              </a:rPr>
              <a:t>Collide them    	              </a:t>
            </a:r>
            <a:r>
              <a:rPr kumimoji="0" lang="en-US" altLang="ja-JP" sz="1800" b="0" i="0" u="none" strike="noStrike" kern="1200" cap="none" spc="0" normalizeH="0" baseline="0" noProof="0" dirty="0">
                <a:ln>
                  <a:noFill/>
                </a:ln>
                <a:solidFill>
                  <a:srgbClr val="FF0000"/>
                </a:solidFill>
                <a:effectLst/>
                <a:uLnTx/>
                <a:uFillTx/>
                <a:latin typeface="Avenir Book" panose="02000503020000020003" pitchFamily="2" charset="0"/>
                <a:ea typeface="ＭＳ ゴシック" panose="020B0609070205080204" pitchFamily="49" charset="-128"/>
                <a:cs typeface="+mn-cs"/>
              </a:rPr>
              <a:t>Final focus</a:t>
            </a:r>
            <a:endParaRPr kumimoji="0" lang="en-US" altLang="ja-JP" sz="1800" b="0" i="0" u="none" strike="noStrike" kern="1200" cap="none" spc="0" normalizeH="0" baseline="0" noProof="0" dirty="0">
              <a:ln>
                <a:noFill/>
              </a:ln>
              <a:solidFill>
                <a:prstClr val="black"/>
              </a:solidFill>
              <a:effectLst/>
              <a:uLnTx/>
              <a:uFillTx/>
              <a:latin typeface="Avenir Book" panose="02000503020000020003" pitchFamily="2" charset="0"/>
              <a:ea typeface="ＭＳ ゴシック" panose="020B0609070205080204" pitchFamily="49" charset="-128"/>
              <a:cs typeface="+mn-cs"/>
            </a:endParaRPr>
          </a:p>
          <a:p>
            <a:pPr marL="1028700" marR="0" lvl="1" indent="-342900" algn="l" defTabSz="914400" rtl="0" eaLnBrk="1" fontAlgn="auto" latinLnBrk="0" hangingPunct="1">
              <a:lnSpc>
                <a:spcPts val="1900"/>
              </a:lnSpc>
              <a:spcBef>
                <a:spcPts val="500"/>
              </a:spcBef>
              <a:spcAft>
                <a:spcPts val="0"/>
              </a:spcAft>
              <a:buClrTx/>
              <a:buSzTx/>
              <a:buFont typeface="Arial" panose="020B0604020202020204" pitchFamily="34" charset="0"/>
              <a:buChar char="•"/>
              <a:tabLst/>
              <a:defRPr/>
            </a:pPr>
            <a:r>
              <a:rPr kumimoji="0" lang="en-US" altLang="ja-JP" sz="1600" b="0" i="0" u="none" strike="noStrike" kern="1200" cap="none" spc="0" normalizeH="0" baseline="0" noProof="0" dirty="0">
                <a:ln>
                  <a:noFill/>
                </a:ln>
                <a:solidFill>
                  <a:prstClr val="black"/>
                </a:solidFill>
                <a:effectLst/>
                <a:uLnTx/>
                <a:uFillTx/>
                <a:latin typeface="Avenir Book" panose="02000503020000020003" pitchFamily="2" charset="0"/>
                <a:ea typeface="ＭＳ ゴシック" panose="020B0609070205080204" pitchFamily="49" charset="-128"/>
                <a:cs typeface="+mn-cs"/>
              </a:rPr>
              <a:t>nano-meter beams</a:t>
            </a:r>
          </a:p>
          <a:p>
            <a:pPr marL="571500" marR="0" lvl="0" indent="-342900" algn="l" defTabSz="914400" rtl="0" eaLnBrk="1" fontAlgn="auto" latinLnBrk="0" hangingPunct="1">
              <a:lnSpc>
                <a:spcPts val="1900"/>
              </a:lnSpc>
              <a:spcBef>
                <a:spcPts val="1000"/>
              </a:spcBef>
              <a:spcAft>
                <a:spcPts val="0"/>
              </a:spcAft>
              <a:buClrTx/>
              <a:buSzTx/>
              <a:buFont typeface="Arial" panose="020B0604020202020204" pitchFamily="34" charset="0"/>
              <a:buChar char="•"/>
              <a:tabLst/>
              <a:defRPr/>
            </a:pPr>
            <a:r>
              <a:rPr kumimoji="0" lang="en-US" altLang="ja-JP" sz="1800" b="0" i="0" u="none" strike="noStrike" kern="1200" cap="none" spc="0" normalizeH="0" baseline="0" noProof="0" dirty="0">
                <a:ln>
                  <a:noFill/>
                </a:ln>
                <a:solidFill>
                  <a:prstClr val="black"/>
                </a:solidFill>
                <a:effectLst/>
                <a:uLnTx/>
                <a:uFillTx/>
                <a:latin typeface="Avenir Book" panose="02000503020000020003" pitchFamily="2" charset="0"/>
                <a:ea typeface="ＭＳ ゴシック" panose="020B0609070205080204" pitchFamily="49" charset="-128"/>
                <a:cs typeface="+mn-cs"/>
              </a:rPr>
              <a:t>Go to                                       </a:t>
            </a:r>
            <a:r>
              <a:rPr kumimoji="0" lang="en-US" altLang="ja-JP" sz="1800" b="0" i="0" u="none" strike="noStrike" kern="1200" cap="none" spc="0" normalizeH="0" baseline="0" noProof="0" dirty="0">
                <a:ln>
                  <a:noFill/>
                </a:ln>
                <a:solidFill>
                  <a:srgbClr val="FF0000"/>
                </a:solidFill>
                <a:effectLst/>
                <a:uLnTx/>
                <a:uFillTx/>
                <a:latin typeface="Avenir Book" panose="02000503020000020003" pitchFamily="2" charset="0"/>
                <a:ea typeface="ＭＳ ゴシック" panose="020B0609070205080204" pitchFamily="49" charset="-128"/>
                <a:cs typeface="+mn-cs"/>
              </a:rPr>
              <a:t>Beam dumps</a:t>
            </a:r>
            <a:endParaRPr kumimoji="0" lang="ja-JP" altLang="en-US" sz="1800" b="0" i="0" u="none" strike="noStrike" kern="1200" cap="none" spc="0" normalizeH="0" baseline="0" noProof="0" dirty="0">
              <a:ln>
                <a:noFill/>
              </a:ln>
              <a:solidFill>
                <a:srgbClr val="FF0000"/>
              </a:solidFill>
              <a:effectLst/>
              <a:uLnTx/>
              <a:uFillTx/>
              <a:latin typeface="Avenir Book" panose="02000503020000020003" pitchFamily="2" charset="0"/>
              <a:ea typeface="ＭＳ ゴシック" panose="020B0609070205080204" pitchFamily="49" charset="-128"/>
              <a:cs typeface="+mn-cs"/>
            </a:endParaRPr>
          </a:p>
        </p:txBody>
      </p:sp>
      <p:pic>
        <p:nvPicPr>
          <p:cNvPr id="86" name="Picture 2" descr="https://ilc.kek.jp/LCoffice/OfficeAdmin/Test/images/Yamanaka_CFF140509m.jpg">
            <a:extLst>
              <a:ext uri="{FF2B5EF4-FFF2-40B4-BE49-F238E27FC236}">
                <a16:creationId xmlns:a16="http://schemas.microsoft.com/office/drawing/2014/main" id="{C25F3097-064B-4335-87C7-6A5864C3917D}"/>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6631696" y="4052142"/>
            <a:ext cx="3226078" cy="777715"/>
          </a:xfrm>
          <a:prstGeom prst="rect">
            <a:avLst/>
          </a:prstGeom>
          <a:noFill/>
        </p:spPr>
      </p:pic>
      <p:grpSp>
        <p:nvGrpSpPr>
          <p:cNvPr id="88" name="グループ化 87">
            <a:extLst>
              <a:ext uri="{FF2B5EF4-FFF2-40B4-BE49-F238E27FC236}">
                <a16:creationId xmlns:a16="http://schemas.microsoft.com/office/drawing/2014/main" id="{B0AAA5EF-9F58-4017-8814-9FAB8ABA0E9A}"/>
              </a:ext>
            </a:extLst>
          </p:cNvPr>
          <p:cNvGrpSpPr/>
          <p:nvPr/>
        </p:nvGrpSpPr>
        <p:grpSpPr>
          <a:xfrm>
            <a:off x="6631696" y="2676048"/>
            <a:ext cx="3611033" cy="1268507"/>
            <a:chOff x="5154410" y="2581155"/>
            <a:chExt cx="3841308" cy="1378938"/>
          </a:xfrm>
          <a:noFill/>
        </p:grpSpPr>
        <p:pic>
          <p:nvPicPr>
            <p:cNvPr id="2" name="図 1">
              <a:extLst>
                <a:ext uri="{FF2B5EF4-FFF2-40B4-BE49-F238E27FC236}">
                  <a16:creationId xmlns:a16="http://schemas.microsoft.com/office/drawing/2014/main" id="{8E1312F5-8215-1108-E24C-ED5AAE0279D9}"/>
                </a:ext>
              </a:extLst>
            </p:cNvPr>
            <p:cNvPicPr/>
            <p:nvPr/>
          </p:nvPicPr>
          <p:blipFill rotWithShape="1">
            <a:blip r:embed="rId6" cstate="screen">
              <a:extLst>
                <a:ext uri="{28A0092B-C50C-407E-A947-70E740481C1C}">
                  <a14:useLocalDpi xmlns:a14="http://schemas.microsoft.com/office/drawing/2010/main"/>
                </a:ext>
              </a:extLst>
            </a:blip>
            <a:srcRect t="9476" r="35573" b="10893"/>
            <a:stretch/>
          </p:blipFill>
          <p:spPr bwMode="auto">
            <a:xfrm>
              <a:off x="5154410" y="2581155"/>
              <a:ext cx="3841308" cy="1378938"/>
            </a:xfrm>
            <a:prstGeom prst="rect">
              <a:avLst/>
            </a:prstGeom>
            <a:grpFill/>
            <a:ln>
              <a:solidFill>
                <a:srgbClr val="FF0000"/>
              </a:solidFill>
            </a:ln>
            <a:extLst>
              <a:ext uri="{53640926-AAD7-44d8-BBD7-CCE9431645EC}">
                <a14:shadowObscured xmlns:lc="http://schemas.openxmlformats.org/drawingml/2006/lockedCanvas" xmlns:a14="http://schemas.microsoft.com/office/drawing/2010/main" xmlns:w="http://schemas.openxmlformats.org/wordprocessingml/2006/main" xmlns:w10="urn:schemas-microsoft-com:office:word" xmlns:v="urn:schemas-microsoft-com:vml" xmlns:o="urn:schemas-microsoft-com:office:office" xmlns:mv="urn:schemas-microsoft-com:mac:vml" xmlns:mo="http://schemas.microsoft.com/office/mac/office/2008/main" xmlns=""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a:ext>
            </a:extLst>
          </p:spPr>
        </p:pic>
        <p:sp>
          <p:nvSpPr>
            <p:cNvPr id="87" name="正方形/長方形 86">
              <a:extLst>
                <a:ext uri="{FF2B5EF4-FFF2-40B4-BE49-F238E27FC236}">
                  <a16:creationId xmlns:a16="http://schemas.microsoft.com/office/drawing/2014/main" id="{F3A3E03D-2E90-DF00-41A2-320113C4E14B}"/>
                </a:ext>
              </a:extLst>
            </p:cNvPr>
            <p:cNvSpPr/>
            <p:nvPr/>
          </p:nvSpPr>
          <p:spPr>
            <a:xfrm>
              <a:off x="5375189" y="2848232"/>
              <a:ext cx="1179437" cy="339223"/>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venir Book" panose="02000503020000020003" pitchFamily="2" charset="0"/>
                <a:ea typeface="游ゴシック" panose="020B0400000000000000" pitchFamily="34" charset="-128"/>
                <a:cs typeface="+mn-cs"/>
              </a:endParaRPr>
            </a:p>
          </p:txBody>
        </p:sp>
      </p:grpSp>
      <p:pic>
        <p:nvPicPr>
          <p:cNvPr id="89" name="図 88">
            <a:extLst>
              <a:ext uri="{FF2B5EF4-FFF2-40B4-BE49-F238E27FC236}">
                <a16:creationId xmlns:a16="http://schemas.microsoft.com/office/drawing/2014/main" id="{CBD83683-7ADA-260C-80CF-39B0CFB7D150}"/>
              </a:ext>
            </a:extLst>
          </p:cNvPr>
          <p:cNvPicPr/>
          <p:nvPr/>
        </p:nvPicPr>
        <p:blipFill rotWithShape="1">
          <a:blip r:embed="rId7"/>
          <a:srcRect l="1" r="47811" b="22259"/>
          <a:stretch/>
        </p:blipFill>
        <p:spPr>
          <a:xfrm>
            <a:off x="10275232" y="2683538"/>
            <a:ext cx="1879695" cy="1064983"/>
          </a:xfrm>
          <a:prstGeom prst="rect">
            <a:avLst/>
          </a:prstGeom>
          <a:noFill/>
          <a:ln>
            <a:solidFill>
              <a:srgbClr val="FF0000"/>
            </a:solidFill>
          </a:ln>
        </p:spPr>
      </p:pic>
      <p:sp>
        <p:nvSpPr>
          <p:cNvPr id="90" name="テキスト ボックス 89">
            <a:extLst>
              <a:ext uri="{FF2B5EF4-FFF2-40B4-BE49-F238E27FC236}">
                <a16:creationId xmlns:a16="http://schemas.microsoft.com/office/drawing/2014/main" id="{95625F94-2482-D0AE-6F0C-0C774860D1CF}"/>
              </a:ext>
            </a:extLst>
          </p:cNvPr>
          <p:cNvSpPr txBox="1"/>
          <p:nvPr/>
        </p:nvSpPr>
        <p:spPr>
          <a:xfrm>
            <a:off x="7333250" y="2440837"/>
            <a:ext cx="1816523"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1"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mn-cs"/>
              </a:rPr>
              <a:t>Undulator positron source</a:t>
            </a:r>
            <a:endParaRPr kumimoji="1" lang="ja-JP" altLang="en-US" sz="1050" b="0" i="1"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mn-cs"/>
            </a:endParaRPr>
          </a:p>
        </p:txBody>
      </p:sp>
      <p:sp>
        <p:nvSpPr>
          <p:cNvPr id="91" name="テキスト ボックス 90">
            <a:extLst>
              <a:ext uri="{FF2B5EF4-FFF2-40B4-BE49-F238E27FC236}">
                <a16:creationId xmlns:a16="http://schemas.microsoft.com/office/drawing/2014/main" id="{6A552BC7-1A46-3BD9-E10D-95D6B285B4CA}"/>
              </a:ext>
            </a:extLst>
          </p:cNvPr>
          <p:cNvSpPr txBox="1"/>
          <p:nvPr/>
        </p:nvSpPr>
        <p:spPr>
          <a:xfrm>
            <a:off x="10242729" y="3793698"/>
            <a:ext cx="2820128"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1"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mn-cs"/>
              </a:rPr>
              <a:t>Electron driven positron source</a:t>
            </a:r>
            <a:endParaRPr kumimoji="1" lang="ja-JP" altLang="en-US" sz="1050" b="0" i="1"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mn-cs"/>
            </a:endParaRPr>
          </a:p>
        </p:txBody>
      </p:sp>
      <p:sp>
        <p:nvSpPr>
          <p:cNvPr id="19" name="Title 1">
            <a:extLst>
              <a:ext uri="{FF2B5EF4-FFF2-40B4-BE49-F238E27FC236}">
                <a16:creationId xmlns:a16="http://schemas.microsoft.com/office/drawing/2014/main" id="{750B49C9-9582-DC9E-A062-E6C55E27233E}"/>
              </a:ext>
            </a:extLst>
          </p:cNvPr>
          <p:cNvSpPr txBox="1">
            <a:spLocks/>
          </p:cNvSpPr>
          <p:nvPr/>
        </p:nvSpPr>
        <p:spPr>
          <a:xfrm>
            <a:off x="514426" y="218629"/>
            <a:ext cx="9144000" cy="479723"/>
          </a:xfrm>
          <a:prstGeom prst="rect">
            <a:avLst/>
          </a:prstGeom>
          <a:noFill/>
        </p:spPr>
        <p:txBody>
          <a:bodyPr vert="horz" lIns="91440" tIns="45720" rIns="91440" bIns="45720" rtlCol="0" anchor="ctr">
            <a:noAutofit/>
          </a:bodyPr>
          <a:lstStyle>
            <a:lvl1pPr algn="ctr" defTabSz="914400" rtl="0" eaLnBrk="1" latinLnBrk="0" hangingPunct="1">
              <a:lnSpc>
                <a:spcPct val="90000"/>
              </a:lnSpc>
              <a:spcBef>
                <a:spcPct val="0"/>
              </a:spcBef>
              <a:buNone/>
              <a:defRPr kumimoji="1" sz="4500" kern="1200">
                <a:solidFill>
                  <a:schemeClr val="tx1"/>
                </a:solidFill>
                <a:latin typeface="+mj-lt"/>
                <a:ea typeface="ＭＳ Ｐゴシック" panose="020B060007020508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36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mj-cs"/>
              </a:rPr>
              <a:t>The ILC250 accelerator facility</a:t>
            </a:r>
            <a:endParaRPr kumimoji="1" lang="en-GB" sz="3600" b="0" i="0" u="none" strike="noStrike" kern="1200" cap="none" spc="0" normalizeH="0" baseline="0" noProof="0" dirty="0">
              <a:ln>
                <a:noFill/>
              </a:ln>
              <a:solidFill>
                <a:prstClr val="white">
                  <a:lumMod val="65000"/>
                </a:prstClr>
              </a:solidFill>
              <a:effectLst/>
              <a:uLnTx/>
              <a:uFillTx/>
              <a:latin typeface="Avenir Book" panose="02000503020000020003" pitchFamily="2" charset="0"/>
              <a:ea typeface="ＭＳ Ｐゴシック" panose="020B0600070205080204" pitchFamily="50" charset="-128"/>
              <a:cs typeface="+mj-cs"/>
            </a:endParaRPr>
          </a:p>
        </p:txBody>
      </p:sp>
      <p:graphicFrame>
        <p:nvGraphicFramePr>
          <p:cNvPr id="20" name="コンテンツ プレースホルダ 9">
            <a:extLst>
              <a:ext uri="{FF2B5EF4-FFF2-40B4-BE49-F238E27FC236}">
                <a16:creationId xmlns:a16="http://schemas.microsoft.com/office/drawing/2014/main" id="{967DBDB2-6261-152C-B8C9-927D9C1E528B}"/>
              </a:ext>
            </a:extLst>
          </p:cNvPr>
          <p:cNvGraphicFramePr>
            <a:graphicFrameLocks/>
          </p:cNvGraphicFramePr>
          <p:nvPr/>
        </p:nvGraphicFramePr>
        <p:xfrm>
          <a:off x="9182276" y="269448"/>
          <a:ext cx="2969601" cy="2331720"/>
        </p:xfrm>
        <a:graphic>
          <a:graphicData uri="http://schemas.openxmlformats.org/drawingml/2006/table">
            <a:tbl>
              <a:tblPr firstRow="1">
                <a:tableStyleId>{93296810-A885-4BE3-A3E7-6D5BEEA58F35}</a:tableStyleId>
              </a:tblPr>
              <a:tblGrid>
                <a:gridCol w="1603768">
                  <a:extLst>
                    <a:ext uri="{9D8B030D-6E8A-4147-A177-3AD203B41FA5}">
                      <a16:colId xmlns:a16="http://schemas.microsoft.com/office/drawing/2014/main" val="20000"/>
                    </a:ext>
                  </a:extLst>
                </a:gridCol>
                <a:gridCol w="1365833">
                  <a:extLst>
                    <a:ext uri="{9D8B030D-6E8A-4147-A177-3AD203B41FA5}">
                      <a16:colId xmlns:a16="http://schemas.microsoft.com/office/drawing/2014/main" val="20001"/>
                    </a:ext>
                  </a:extLst>
                </a:gridCol>
              </a:tblGrid>
              <a:tr h="195151">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900" b="1" i="0" u="none" strike="noStrike" cap="none" normalizeH="0" baseline="0" dirty="0">
                          <a:ln>
                            <a:noFill/>
                          </a:ln>
                          <a:solidFill>
                            <a:schemeClr val="tx1"/>
                          </a:solidFill>
                          <a:effectLst/>
                          <a:latin typeface="Avenir Book" panose="02000503020000020003" pitchFamily="2" charset="0"/>
                          <a:ea typeface="Arial Unicode MS" panose="020B0604020202020204" pitchFamily="50" charset="-128"/>
                          <a:cs typeface="+mn-cs"/>
                        </a:rPr>
                        <a:t>Item</a:t>
                      </a:r>
                      <a:endParaRPr kumimoji="1" lang="ja-JP" altLang="en-US" sz="900" b="1"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solidFill>
                      <a:schemeClr val="accent6">
                        <a:lumMod val="75000"/>
                      </a:schemeClr>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900" b="1"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rPr>
                        <a:t>Parameters</a:t>
                      </a:r>
                      <a:endParaRPr kumimoji="1" lang="ja-JP" altLang="en-US" sz="900" b="1"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solidFill>
                      <a:schemeClr val="accent6">
                        <a:lumMod val="75000"/>
                      </a:schemeClr>
                    </a:solidFill>
                  </a:tcPr>
                </a:tc>
                <a:extLst>
                  <a:ext uri="{0D108BD9-81ED-4DB2-BD59-A6C34878D82A}">
                    <a16:rowId xmlns:a16="http://schemas.microsoft.com/office/drawing/2014/main" val="10000"/>
                  </a:ext>
                </a:extLst>
              </a:tr>
              <a:tr h="195151">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900" b="0" i="0" u="none" strike="noStrike" cap="none" normalizeH="0" baseline="0" dirty="0">
                          <a:ln>
                            <a:noFill/>
                          </a:ln>
                          <a:solidFill>
                            <a:schemeClr val="tx1"/>
                          </a:solidFill>
                          <a:effectLst/>
                          <a:latin typeface="Avenir Book" panose="02000503020000020003" pitchFamily="2" charset="0"/>
                          <a:ea typeface="Arial Unicode MS" panose="020B0604020202020204" pitchFamily="50" charset="-128"/>
                          <a:cs typeface="+mn-cs"/>
                        </a:rPr>
                        <a:t>C.M. Energy</a:t>
                      </a:r>
                      <a:endParaRPr kumimoji="1" lang="ja-JP" altLang="en-US" sz="900" b="0"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900" b="0" u="none" strike="noStrike" cap="none" normalizeH="0" baseline="0" dirty="0">
                          <a:ln>
                            <a:noFill/>
                          </a:ln>
                          <a:solidFill>
                            <a:schemeClr val="tx1"/>
                          </a:solidFill>
                          <a:effectLst/>
                          <a:latin typeface="Avenir Book" panose="02000503020000020003" pitchFamily="2" charset="0"/>
                          <a:ea typeface="Arial Unicode MS" panose="020B0604020202020204" pitchFamily="50" charset="-128"/>
                        </a:rPr>
                        <a:t>250 GeV</a:t>
                      </a:r>
                      <a:endParaRPr kumimoji="1" lang="ja-JP" altLang="en-US" sz="900" b="0"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extLst>
                  <a:ext uri="{0D108BD9-81ED-4DB2-BD59-A6C34878D82A}">
                    <a16:rowId xmlns:a16="http://schemas.microsoft.com/office/drawing/2014/main" val="10001"/>
                  </a:ext>
                </a:extLst>
              </a:tr>
              <a:tr h="195151">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900" b="0"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rPr>
                        <a:t>Length</a:t>
                      </a:r>
                      <a:endParaRPr kumimoji="1" lang="ja-JP" altLang="en-US" sz="900" b="0"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900" b="0"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rPr>
                        <a:t>20km</a:t>
                      </a:r>
                      <a:endParaRPr kumimoji="1" lang="ja-JP" altLang="en-US" sz="900" b="0"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extLst>
                  <a:ext uri="{0D108BD9-81ED-4DB2-BD59-A6C34878D82A}">
                    <a16:rowId xmlns:a16="http://schemas.microsoft.com/office/drawing/2014/main" val="10002"/>
                  </a:ext>
                </a:extLst>
              </a:tr>
              <a:tr h="195151">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900" b="0" i="0" u="none" strike="noStrike" cap="none" normalizeH="0" baseline="0" dirty="0">
                          <a:ln>
                            <a:noFill/>
                          </a:ln>
                          <a:solidFill>
                            <a:schemeClr val="tx1"/>
                          </a:solidFill>
                          <a:effectLst/>
                          <a:latin typeface="Avenir Book" panose="02000503020000020003" pitchFamily="2" charset="0"/>
                          <a:ea typeface="Arial Unicode MS" panose="020B0604020202020204" pitchFamily="50" charset="-128"/>
                          <a:cs typeface="+mn-cs"/>
                        </a:rPr>
                        <a:t>Luminosity</a:t>
                      </a:r>
                      <a:endParaRPr kumimoji="1" lang="ja-JP" altLang="en-US" sz="900" b="0"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900" b="0" u="none" strike="noStrike" cap="none" normalizeH="0" baseline="0" dirty="0">
                          <a:ln>
                            <a:noFill/>
                          </a:ln>
                          <a:solidFill>
                            <a:schemeClr val="tx1"/>
                          </a:solidFill>
                          <a:effectLst/>
                          <a:latin typeface="Avenir Book" panose="02000503020000020003" pitchFamily="2" charset="0"/>
                          <a:ea typeface="Arial Unicode MS" panose="020B0604020202020204" pitchFamily="50" charset="-128"/>
                        </a:rPr>
                        <a:t>1.35 x10</a:t>
                      </a:r>
                      <a:r>
                        <a:rPr kumimoji="1" lang="en-US" altLang="ja-JP" sz="900" b="0" u="none" strike="noStrike" cap="none" normalizeH="0" baseline="30000" dirty="0">
                          <a:ln>
                            <a:noFill/>
                          </a:ln>
                          <a:solidFill>
                            <a:schemeClr val="tx1"/>
                          </a:solidFill>
                          <a:effectLst/>
                          <a:latin typeface="Avenir Book" panose="02000503020000020003" pitchFamily="2" charset="0"/>
                        </a:rPr>
                        <a:t>34</a:t>
                      </a:r>
                      <a:r>
                        <a:rPr kumimoji="1" lang="en-US" altLang="ja-JP" sz="900" b="0" u="none" strike="noStrike" cap="none" normalizeH="0" baseline="0" dirty="0">
                          <a:ln>
                            <a:noFill/>
                          </a:ln>
                          <a:solidFill>
                            <a:schemeClr val="tx1"/>
                          </a:solidFill>
                          <a:effectLst/>
                          <a:latin typeface="Avenir Book" panose="02000503020000020003" pitchFamily="2" charset="0"/>
                        </a:rPr>
                        <a:t> cm</a:t>
                      </a:r>
                      <a:r>
                        <a:rPr kumimoji="1" lang="en-US" altLang="ja-JP" sz="900" b="0" u="none" strike="noStrike" cap="none" normalizeH="0" baseline="30000" dirty="0">
                          <a:ln>
                            <a:noFill/>
                          </a:ln>
                          <a:solidFill>
                            <a:schemeClr val="tx1"/>
                          </a:solidFill>
                          <a:effectLst/>
                          <a:latin typeface="Avenir Book" panose="02000503020000020003" pitchFamily="2" charset="0"/>
                        </a:rPr>
                        <a:t>-2</a:t>
                      </a:r>
                      <a:r>
                        <a:rPr kumimoji="1" lang="en-US" altLang="ja-JP" sz="900" b="0" u="none" strike="noStrike" cap="none" normalizeH="0" baseline="0" dirty="0">
                          <a:ln>
                            <a:noFill/>
                          </a:ln>
                          <a:solidFill>
                            <a:schemeClr val="tx1"/>
                          </a:solidFill>
                          <a:effectLst/>
                          <a:latin typeface="Avenir Book" panose="02000503020000020003" pitchFamily="2" charset="0"/>
                        </a:rPr>
                        <a:t>s</a:t>
                      </a:r>
                      <a:r>
                        <a:rPr kumimoji="1" lang="en-US" altLang="ja-JP" sz="900" b="0" u="none" strike="noStrike" cap="none" normalizeH="0" baseline="30000" dirty="0">
                          <a:ln>
                            <a:noFill/>
                          </a:ln>
                          <a:solidFill>
                            <a:schemeClr val="tx1"/>
                          </a:solidFill>
                          <a:effectLst/>
                          <a:latin typeface="Avenir Book" panose="02000503020000020003" pitchFamily="2" charset="0"/>
                        </a:rPr>
                        <a:t>-1</a:t>
                      </a:r>
                      <a:endParaRPr kumimoji="1" lang="ja-JP" altLang="en-US" sz="900" b="0" i="0" u="none" strike="noStrike" cap="none" normalizeH="0" baseline="3000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extLst>
                  <a:ext uri="{0D108BD9-81ED-4DB2-BD59-A6C34878D82A}">
                    <a16:rowId xmlns:a16="http://schemas.microsoft.com/office/drawing/2014/main" val="10003"/>
                  </a:ext>
                </a:extLst>
              </a:tr>
              <a:tr h="221569">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900" b="0" i="0" u="none" strike="noStrike" cap="none" normalizeH="0" baseline="0" dirty="0">
                          <a:ln>
                            <a:noFill/>
                          </a:ln>
                          <a:solidFill>
                            <a:schemeClr val="tx1"/>
                          </a:solidFill>
                          <a:effectLst/>
                          <a:latin typeface="Avenir Book" panose="02000503020000020003" pitchFamily="2" charset="0"/>
                          <a:ea typeface="Arial Unicode MS" panose="020B0604020202020204" pitchFamily="50" charset="-128"/>
                          <a:cs typeface="+mn-cs"/>
                        </a:rPr>
                        <a:t>Repetition</a:t>
                      </a:r>
                      <a:endParaRPr kumimoji="1" lang="ja-JP" altLang="en-US" sz="900" b="0"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900" b="0" u="none" strike="noStrike" cap="none" normalizeH="0" baseline="0" dirty="0">
                          <a:ln>
                            <a:noFill/>
                          </a:ln>
                          <a:solidFill>
                            <a:schemeClr val="tx1"/>
                          </a:solidFill>
                          <a:effectLst/>
                          <a:latin typeface="Avenir Book" panose="02000503020000020003" pitchFamily="2" charset="0"/>
                          <a:ea typeface="Arial Unicode MS" panose="020B0604020202020204" pitchFamily="50" charset="-128"/>
                        </a:rPr>
                        <a:t>5 Hz</a:t>
                      </a:r>
                      <a:endParaRPr kumimoji="1" lang="ja-JP" altLang="en-US" sz="900" b="0"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extLst>
                  <a:ext uri="{0D108BD9-81ED-4DB2-BD59-A6C34878D82A}">
                    <a16:rowId xmlns:a16="http://schemas.microsoft.com/office/drawing/2014/main" val="10004"/>
                  </a:ext>
                </a:extLst>
              </a:tr>
              <a:tr h="18733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900" b="0" i="0" u="none" strike="noStrike" cap="none" normalizeH="0" baseline="0" dirty="0">
                          <a:ln>
                            <a:noFill/>
                          </a:ln>
                          <a:solidFill>
                            <a:schemeClr val="tx1"/>
                          </a:solidFill>
                          <a:effectLst/>
                          <a:latin typeface="Avenir Book" panose="02000503020000020003" pitchFamily="2" charset="0"/>
                          <a:ea typeface="Arial Unicode MS" panose="020B0604020202020204" pitchFamily="50" charset="-128"/>
                          <a:cs typeface="+mn-cs"/>
                        </a:rPr>
                        <a:t>Beam Pulse  Period</a:t>
                      </a:r>
                      <a:endParaRPr kumimoji="1" lang="ja-JP" altLang="en-US" sz="900" b="0"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900" b="0" u="none" strike="noStrike" cap="none" normalizeH="0" baseline="0" dirty="0">
                          <a:ln>
                            <a:noFill/>
                          </a:ln>
                          <a:solidFill>
                            <a:schemeClr val="tx1"/>
                          </a:solidFill>
                          <a:effectLst/>
                          <a:latin typeface="Avenir Book" panose="02000503020000020003" pitchFamily="2" charset="0"/>
                          <a:ea typeface="Arial Unicode MS" panose="020B0604020202020204" pitchFamily="50" charset="-128"/>
                        </a:rPr>
                        <a:t>0.73 </a:t>
                      </a:r>
                      <a:r>
                        <a:rPr kumimoji="1" lang="en-US" altLang="ja-JP" sz="900" b="0" u="none" strike="noStrike" cap="none" normalizeH="0" baseline="0" dirty="0" err="1">
                          <a:ln>
                            <a:noFill/>
                          </a:ln>
                          <a:solidFill>
                            <a:schemeClr val="tx1"/>
                          </a:solidFill>
                          <a:effectLst/>
                          <a:latin typeface="Avenir Book" panose="02000503020000020003" pitchFamily="2" charset="0"/>
                        </a:rPr>
                        <a:t>ms</a:t>
                      </a:r>
                      <a:endParaRPr kumimoji="1" lang="ja-JP" altLang="en-US" sz="900" b="0"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extLst>
                  <a:ext uri="{0D108BD9-81ED-4DB2-BD59-A6C34878D82A}">
                    <a16:rowId xmlns:a16="http://schemas.microsoft.com/office/drawing/2014/main" val="10005"/>
                  </a:ext>
                </a:extLst>
              </a:tr>
              <a:tr h="199486">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900" b="0" i="0" u="none" strike="noStrike" cap="none" normalizeH="0" baseline="0" dirty="0">
                          <a:ln>
                            <a:noFill/>
                          </a:ln>
                          <a:solidFill>
                            <a:schemeClr val="tx1"/>
                          </a:solidFill>
                          <a:effectLst/>
                          <a:latin typeface="Avenir Book" panose="02000503020000020003" pitchFamily="2" charset="0"/>
                          <a:ea typeface="Arial Unicode MS" panose="020B0604020202020204" pitchFamily="50" charset="-128"/>
                          <a:cs typeface="+mn-cs"/>
                        </a:rPr>
                        <a:t>Beam Current</a:t>
                      </a:r>
                      <a:endParaRPr kumimoji="1" lang="ja-JP" altLang="en-US" sz="900" b="0"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900" b="0" u="none" strike="noStrike" cap="none" normalizeH="0" baseline="0" dirty="0">
                          <a:ln>
                            <a:noFill/>
                          </a:ln>
                          <a:solidFill>
                            <a:schemeClr val="tx1"/>
                          </a:solidFill>
                          <a:effectLst/>
                          <a:latin typeface="Avenir Book" panose="02000503020000020003" pitchFamily="2" charset="0"/>
                          <a:ea typeface="Arial Unicode MS" panose="020B0604020202020204" pitchFamily="50" charset="-128"/>
                        </a:rPr>
                        <a:t> 5.8 mA (in pulse)</a:t>
                      </a:r>
                      <a:endParaRPr kumimoji="1" lang="ja-JP" altLang="en-US" sz="900" b="0"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extLst>
                  <a:ext uri="{0D108BD9-81ED-4DB2-BD59-A6C34878D82A}">
                    <a16:rowId xmlns:a16="http://schemas.microsoft.com/office/drawing/2014/main" val="10006"/>
                  </a:ext>
                </a:extLst>
              </a:tr>
              <a:tr h="199486">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900" b="0"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rPr>
                        <a:t>Beam size (y) at FF</a:t>
                      </a:r>
                      <a:endParaRPr kumimoji="1" lang="ja-JP" altLang="en-US" sz="900" b="0"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900" b="0"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rPr>
                        <a:t>7.7 nm</a:t>
                      </a:r>
                      <a:r>
                        <a:rPr kumimoji="1" lang="ja-JP" altLang="en-US" sz="900" b="0"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rPr>
                        <a:t>＠</a:t>
                      </a:r>
                      <a:r>
                        <a:rPr kumimoji="1" lang="en-US" altLang="ja-JP" sz="900" b="0"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rPr>
                        <a:t>250GeV</a:t>
                      </a:r>
                      <a:endParaRPr kumimoji="1" lang="ja-JP" altLang="en-US" sz="900" b="0" i="0" u="none" strike="noStrike" cap="none" normalizeH="0" baseline="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extLst>
                  <a:ext uri="{0D108BD9-81ED-4DB2-BD59-A6C34878D82A}">
                    <a16:rowId xmlns:a16="http://schemas.microsoft.com/office/drawing/2014/main" val="10007"/>
                  </a:ext>
                </a:extLst>
              </a:tr>
              <a:tr h="437104">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900" b="0" i="0" u="none" strike="noStrike" cap="none" normalizeH="0" baseline="0" dirty="0">
                          <a:ln>
                            <a:noFill/>
                          </a:ln>
                          <a:solidFill>
                            <a:schemeClr val="tx1"/>
                          </a:solidFill>
                          <a:effectLst/>
                          <a:latin typeface="Avenir Book" panose="02000503020000020003" pitchFamily="2" charset="0"/>
                          <a:ea typeface="Arial Unicode MS" panose="020B0604020202020204" pitchFamily="50" charset="-128"/>
                          <a:cs typeface="+mn-cs"/>
                        </a:rPr>
                        <a:t>SRF Cavity G. </a:t>
                      </a:r>
                    </a:p>
                    <a:p>
                      <a:pPr marL="0" marR="0" lvl="0" indent="0" algn="l" defTabSz="457200" rtl="0" eaLnBrk="1" fontAlgn="base" latinLnBrk="0" hangingPunct="1">
                        <a:lnSpc>
                          <a:spcPct val="100000"/>
                        </a:lnSpc>
                        <a:spcBef>
                          <a:spcPct val="0"/>
                        </a:spcBef>
                        <a:spcAft>
                          <a:spcPct val="0"/>
                        </a:spcAft>
                        <a:buClrTx/>
                        <a:buSzTx/>
                        <a:buFontTx/>
                        <a:buNone/>
                        <a:tabLst/>
                      </a:pPr>
                      <a:endParaRPr kumimoji="1" lang="en-US" altLang="ja-JP" sz="900" b="0" i="0" u="none" strike="noStrike" cap="none" normalizeH="0" baseline="0" dirty="0">
                        <a:ln>
                          <a:noFill/>
                        </a:ln>
                        <a:solidFill>
                          <a:schemeClr val="tx1"/>
                        </a:solidFill>
                        <a:effectLst/>
                        <a:latin typeface="Avenir Book" panose="02000503020000020003" pitchFamily="2" charset="0"/>
                        <a:ea typeface="Arial Unicode MS" panose="020B0604020202020204" pitchFamily="50" charset="-128"/>
                        <a:cs typeface="+mn-cs"/>
                      </a:endParaRPr>
                    </a:p>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900" b="0" i="0" u="none" strike="noStrike" cap="none" normalizeH="0" baseline="0" dirty="0">
                          <a:ln>
                            <a:noFill/>
                          </a:ln>
                          <a:solidFill>
                            <a:schemeClr val="tx1"/>
                          </a:solidFill>
                          <a:effectLst/>
                          <a:latin typeface="Avenir Book" panose="02000503020000020003" pitchFamily="2" charset="0"/>
                          <a:ea typeface="Arial Unicode MS" panose="020B0604020202020204" pitchFamily="50" charset="-128"/>
                          <a:cs typeface="+mn-cs"/>
                        </a:rPr>
                        <a:t>Q</a:t>
                      </a:r>
                      <a:r>
                        <a:rPr kumimoji="1" lang="en-US" altLang="ja-JP" sz="900" b="0" i="0" u="none" strike="noStrike" cap="none" normalizeH="0" baseline="-25000" dirty="0">
                          <a:ln>
                            <a:noFill/>
                          </a:ln>
                          <a:solidFill>
                            <a:schemeClr val="tx1"/>
                          </a:solidFill>
                          <a:effectLst/>
                          <a:latin typeface="Avenir Book" panose="02000503020000020003" pitchFamily="2" charset="0"/>
                          <a:ea typeface="Arial Unicode MS" panose="020B0604020202020204" pitchFamily="50" charset="-128"/>
                          <a:cs typeface="+mn-cs"/>
                        </a:rPr>
                        <a:t>0</a:t>
                      </a:r>
                      <a:endParaRPr kumimoji="1" lang="ja-JP" altLang="en-US" sz="900" b="1" i="0" u="none" strike="noStrike" cap="none" normalizeH="0" baseline="-2500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900" b="0" u="none" strike="noStrike" cap="none" normalizeH="0" baseline="0" dirty="0">
                          <a:ln>
                            <a:noFill/>
                          </a:ln>
                          <a:solidFill>
                            <a:schemeClr val="tx1"/>
                          </a:solidFill>
                          <a:effectLst/>
                          <a:latin typeface="Avenir Book" panose="02000503020000020003" pitchFamily="2" charset="0"/>
                          <a:ea typeface="Arial Unicode MS" panose="020B0604020202020204" pitchFamily="50" charset="-128"/>
                        </a:rPr>
                        <a:t>31.5</a:t>
                      </a:r>
                      <a:r>
                        <a:rPr kumimoji="1" lang="en-US" altLang="ja-JP" sz="900" b="0" u="none" strike="noStrike" cap="none" normalizeH="0" baseline="0" dirty="0">
                          <a:ln>
                            <a:noFill/>
                          </a:ln>
                          <a:solidFill>
                            <a:schemeClr val="tx1"/>
                          </a:solidFill>
                          <a:effectLst/>
                          <a:latin typeface="Avenir Book" panose="02000503020000020003" pitchFamily="2" charset="0"/>
                        </a:rPr>
                        <a:t> MV/m</a:t>
                      </a:r>
                    </a:p>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900" b="0" u="none" strike="noStrike" cap="none" normalizeH="0" baseline="0" dirty="0">
                          <a:ln>
                            <a:noFill/>
                          </a:ln>
                          <a:solidFill>
                            <a:schemeClr val="tx1"/>
                          </a:solidFill>
                          <a:effectLst/>
                          <a:latin typeface="Avenir Book" panose="02000503020000020003" pitchFamily="2" charset="0"/>
                        </a:rPr>
                        <a:t>(35 MV/m)</a:t>
                      </a:r>
                    </a:p>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900" b="0" u="none" strike="noStrike" cap="none" normalizeH="0" baseline="0" dirty="0">
                          <a:ln>
                            <a:noFill/>
                          </a:ln>
                          <a:solidFill>
                            <a:schemeClr val="tx1"/>
                          </a:solidFill>
                          <a:effectLst/>
                          <a:latin typeface="Avenir Book" panose="02000503020000020003" pitchFamily="2" charset="0"/>
                        </a:rPr>
                        <a:t>Q</a:t>
                      </a:r>
                      <a:r>
                        <a:rPr kumimoji="1" lang="en-US" altLang="ja-JP" sz="900" b="0" u="none" strike="noStrike" cap="none" normalizeH="0" baseline="-25000" dirty="0">
                          <a:ln>
                            <a:noFill/>
                          </a:ln>
                          <a:solidFill>
                            <a:schemeClr val="tx1"/>
                          </a:solidFill>
                          <a:effectLst/>
                          <a:latin typeface="Avenir Book" panose="02000503020000020003" pitchFamily="2" charset="0"/>
                        </a:rPr>
                        <a:t>0</a:t>
                      </a:r>
                      <a:r>
                        <a:rPr kumimoji="1" lang="en-US" altLang="ja-JP" sz="900" b="0" u="none" strike="noStrike" cap="none" normalizeH="0" baseline="0" dirty="0">
                          <a:ln>
                            <a:noFill/>
                          </a:ln>
                          <a:solidFill>
                            <a:schemeClr val="tx1"/>
                          </a:solidFill>
                          <a:effectLst/>
                          <a:latin typeface="Avenir Book" panose="02000503020000020003" pitchFamily="2" charset="0"/>
                        </a:rPr>
                        <a:t> = 1x10 </a:t>
                      </a:r>
                      <a:r>
                        <a:rPr kumimoji="1" lang="en-US" altLang="ja-JP" sz="900" b="0" u="none" strike="noStrike" cap="none" normalizeH="0" baseline="30000" dirty="0">
                          <a:ln>
                            <a:noFill/>
                          </a:ln>
                          <a:solidFill>
                            <a:schemeClr val="tx1"/>
                          </a:solidFill>
                          <a:effectLst/>
                          <a:latin typeface="Avenir Book" panose="02000503020000020003" pitchFamily="2" charset="0"/>
                        </a:rPr>
                        <a:t>10</a:t>
                      </a:r>
                      <a:endParaRPr kumimoji="1" lang="ja-JP" altLang="en-US" sz="900" b="0" i="0" u="none" strike="noStrike" cap="none" normalizeH="0" baseline="30000" dirty="0">
                        <a:ln>
                          <a:noFill/>
                        </a:ln>
                        <a:solidFill>
                          <a:schemeClr val="tx1"/>
                        </a:solidFill>
                        <a:effectLst/>
                        <a:latin typeface="Avenir Book" panose="02000503020000020003" pitchFamily="2" charset="0"/>
                        <a:ea typeface="Osaka" pitchFamily="-108" charset="-128"/>
                        <a:cs typeface="Osaka" pitchFamily="-108" charset="-128"/>
                      </a:endParaRPr>
                    </a:p>
                  </a:txBody>
                  <a:tcPr marL="76200" marR="76200" horzOverflow="overflow"/>
                </a:tc>
                <a:extLst>
                  <a:ext uri="{0D108BD9-81ED-4DB2-BD59-A6C34878D82A}">
                    <a16:rowId xmlns:a16="http://schemas.microsoft.com/office/drawing/2014/main" val="10008"/>
                  </a:ext>
                </a:extLst>
              </a:tr>
            </a:tbl>
          </a:graphicData>
        </a:graphic>
      </p:graphicFrame>
      <p:pic>
        <p:nvPicPr>
          <p:cNvPr id="21" name="図 24" descr="ATF03.jpg">
            <a:extLst>
              <a:ext uri="{FF2B5EF4-FFF2-40B4-BE49-F238E27FC236}">
                <a16:creationId xmlns:a16="http://schemas.microsoft.com/office/drawing/2014/main" id="{735C6AC9-3374-6734-F3A3-B359334E6138}"/>
              </a:ext>
            </a:extLst>
          </p:cNvPr>
          <p:cNvPicPr>
            <a:picLocks noChangeAspect="1"/>
          </p:cNvPicPr>
          <p:nvPr/>
        </p:nvPicPr>
        <p:blipFill>
          <a:blip r:embed="rId8" cstate="print"/>
          <a:stretch>
            <a:fillRect/>
          </a:stretch>
        </p:blipFill>
        <p:spPr>
          <a:xfrm>
            <a:off x="9658426" y="4937444"/>
            <a:ext cx="2521338" cy="1197636"/>
          </a:xfrm>
          <a:prstGeom prst="rect">
            <a:avLst/>
          </a:prstGeom>
        </p:spPr>
      </p:pic>
      <p:pic>
        <p:nvPicPr>
          <p:cNvPr id="22" name="図 18">
            <a:extLst>
              <a:ext uri="{FF2B5EF4-FFF2-40B4-BE49-F238E27FC236}">
                <a16:creationId xmlns:a16="http://schemas.microsoft.com/office/drawing/2014/main" id="{6F27D73A-BF25-DFBB-35BB-4F814ECAFF9D}"/>
              </a:ext>
            </a:extLst>
          </p:cNvPr>
          <p:cNvPicPr/>
          <p:nvPr/>
        </p:nvPicPr>
        <p:blipFill>
          <a:blip r:embed="rId9" cstate="screen">
            <a:extLst>
              <a:ext uri="{28A0092B-C50C-407E-A947-70E740481C1C}">
                <a14:useLocalDpi xmlns:a14="http://schemas.microsoft.com/office/drawing/2010/main"/>
              </a:ext>
            </a:extLst>
          </a:blip>
          <a:stretch>
            <a:fillRect/>
          </a:stretch>
        </p:blipFill>
        <p:spPr>
          <a:xfrm>
            <a:off x="6465364" y="5478205"/>
            <a:ext cx="2301594" cy="1313750"/>
          </a:xfrm>
          <a:prstGeom prst="rect">
            <a:avLst/>
          </a:prstGeom>
          <a:solidFill>
            <a:schemeClr val="bg1"/>
          </a:solidFill>
          <a:ln>
            <a:noFill/>
          </a:ln>
        </p:spPr>
      </p:pic>
    </p:spTree>
    <p:extLst>
      <p:ext uri="{BB962C8B-B14F-4D97-AF65-F5344CB8AC3E}">
        <p14:creationId xmlns:p14="http://schemas.microsoft.com/office/powerpoint/2010/main" val="2703561464"/>
      </p:ext>
    </p:extLst>
  </p:cSld>
  <p:clrMapOvr>
    <a:masterClrMapping/>
  </p:clrMapOvr>
  <mc:AlternateContent xmlns:mc="http://schemas.openxmlformats.org/markup-compatibility/2006" xmlns:p14="http://schemas.microsoft.com/office/powerpoint/2010/main">
    <mc:Choice Requires="p14">
      <p:transition spd="slow" p14:dur="2000" advTm="31280"/>
    </mc:Choice>
    <mc:Fallback xmlns="">
      <p:transition spd="slow" advTm="3128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テキスト ボックス 49">
            <a:extLst>
              <a:ext uri="{FF2B5EF4-FFF2-40B4-BE49-F238E27FC236}">
                <a16:creationId xmlns:a16="http://schemas.microsoft.com/office/drawing/2014/main" id="{F112C27E-0637-4703-849C-5FFF20A872DB}"/>
              </a:ext>
            </a:extLst>
          </p:cNvPr>
          <p:cNvSpPr txBox="1"/>
          <p:nvPr/>
        </p:nvSpPr>
        <p:spPr>
          <a:xfrm>
            <a:off x="1984952" y="165097"/>
            <a:ext cx="9144000"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36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Calibri" panose="020F0502020204030204" pitchFamily="34" charset="0"/>
              </a:rPr>
              <a:t>IDT-WG2</a:t>
            </a:r>
            <a:endParaRPr kumimoji="1" lang="ja-JP" altLang="en-US" sz="36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Calibri" panose="020F0502020204030204" pitchFamily="34" charset="0"/>
            </a:endParaRPr>
          </a:p>
        </p:txBody>
      </p:sp>
      <p:sp>
        <p:nvSpPr>
          <p:cNvPr id="4" name="TextBox 3">
            <a:extLst>
              <a:ext uri="{FF2B5EF4-FFF2-40B4-BE49-F238E27FC236}">
                <a16:creationId xmlns:a16="http://schemas.microsoft.com/office/drawing/2014/main" id="{B2252ABF-CE5B-9ABA-FA31-FF9C1ED84C41}"/>
              </a:ext>
            </a:extLst>
          </p:cNvPr>
          <p:cNvSpPr txBox="1"/>
          <p:nvPr/>
        </p:nvSpPr>
        <p:spPr>
          <a:xfrm>
            <a:off x="129959" y="1999212"/>
            <a:ext cx="2113719" cy="39703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The initial plan for the ILC preparation phase activities, and the subset currently emphasised in the ITN have been worked out by the IDT-WG2.</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The WG2 group has important European involvement.   </a:t>
            </a:r>
          </a:p>
        </p:txBody>
      </p:sp>
      <p:graphicFrame>
        <p:nvGraphicFramePr>
          <p:cNvPr id="45" name="表 9">
            <a:extLst>
              <a:ext uri="{FF2B5EF4-FFF2-40B4-BE49-F238E27FC236}">
                <a16:creationId xmlns:a16="http://schemas.microsoft.com/office/drawing/2014/main" id="{531F12D9-D329-E26A-FFF5-91C1F525A87E}"/>
              </a:ext>
            </a:extLst>
          </p:cNvPr>
          <p:cNvGraphicFramePr>
            <a:graphicFrameLocks noGrp="1"/>
          </p:cNvGraphicFramePr>
          <p:nvPr/>
        </p:nvGraphicFramePr>
        <p:xfrm>
          <a:off x="9711405" y="3259139"/>
          <a:ext cx="1894885" cy="691992"/>
        </p:xfrm>
        <a:graphic>
          <a:graphicData uri="http://schemas.openxmlformats.org/drawingml/2006/table">
            <a:tbl>
              <a:tblPr bandRow="1">
                <a:tableStyleId>{5C22544A-7EE6-4342-B048-85BDC9FD1C3A}</a:tableStyleId>
              </a:tblPr>
              <a:tblGrid>
                <a:gridCol w="1260270">
                  <a:extLst>
                    <a:ext uri="{9D8B030D-6E8A-4147-A177-3AD203B41FA5}">
                      <a16:colId xmlns:a16="http://schemas.microsoft.com/office/drawing/2014/main" val="2062496183"/>
                    </a:ext>
                  </a:extLst>
                </a:gridCol>
                <a:gridCol w="634615">
                  <a:extLst>
                    <a:ext uri="{9D8B030D-6E8A-4147-A177-3AD203B41FA5}">
                      <a16:colId xmlns:a16="http://schemas.microsoft.com/office/drawing/2014/main" val="4110655086"/>
                    </a:ext>
                  </a:extLst>
                </a:gridCol>
              </a:tblGrid>
              <a:tr h="167164">
                <a:tc>
                  <a:txBody>
                    <a:bodyPr/>
                    <a:lstStyle/>
                    <a:p>
                      <a:pPr algn="l" fontAlgn="ctr"/>
                      <a:r>
                        <a:rPr lang="en-US" sz="1100" b="1" i="1" u="none" strike="noStrike" dirty="0" err="1">
                          <a:solidFill>
                            <a:srgbClr val="000000"/>
                          </a:solidFill>
                          <a:effectLst/>
                          <a:latin typeface="Calibri" panose="020F0502020204030204" pitchFamily="34" charset="0"/>
                          <a:ea typeface="ＭＳ Ｐゴシック" panose="020B0600070205080204" pitchFamily="50" charset="-128"/>
                          <a:cs typeface="Calibri" panose="020F0502020204030204" pitchFamily="34" charset="0"/>
                        </a:rPr>
                        <a:t>Nobuhiro</a:t>
                      </a:r>
                      <a:r>
                        <a:rPr lang="en-US" sz="1100" b="1" i="1" u="none" strike="noStrike" dirty="0">
                          <a:solidFill>
                            <a:srgbClr val="000000"/>
                          </a:solidFill>
                          <a:effectLst/>
                          <a:latin typeface="Calibri" panose="020F0502020204030204" pitchFamily="34" charset="0"/>
                          <a:ea typeface="ＭＳ Ｐゴシック" panose="020B0600070205080204" pitchFamily="50" charset="-128"/>
                          <a:cs typeface="Calibri" panose="020F0502020204030204" pitchFamily="34" charset="0"/>
                        </a:rPr>
                        <a:t> </a:t>
                      </a:r>
                      <a:r>
                        <a:rPr lang="en-US" sz="1100" b="1" i="1" u="none" strike="noStrike" dirty="0" err="1">
                          <a:solidFill>
                            <a:srgbClr val="000000"/>
                          </a:solidFill>
                          <a:effectLst/>
                          <a:latin typeface="Calibri" panose="020F0502020204030204" pitchFamily="34" charset="0"/>
                          <a:ea typeface="ＭＳ Ｐゴシック" panose="020B0600070205080204" pitchFamily="50" charset="-128"/>
                          <a:cs typeface="Calibri" panose="020F0502020204030204" pitchFamily="34" charset="0"/>
                        </a:rPr>
                        <a:t>Terunuma</a:t>
                      </a:r>
                      <a:r>
                        <a:rPr lang="en-US" sz="1100" b="1" i="1" u="none" strike="noStrike" dirty="0">
                          <a:solidFill>
                            <a:srgbClr val="000000"/>
                          </a:solidFill>
                          <a:effectLst/>
                          <a:latin typeface="Calibri" panose="020F0502020204030204" pitchFamily="34" charset="0"/>
                          <a:ea typeface="ＭＳ Ｐゴシック" panose="020B0600070205080204" pitchFamily="50" charset="-128"/>
                          <a:cs typeface="Calibri" panose="020F0502020204030204" pitchFamily="34" charset="0"/>
                        </a:rPr>
                        <a:t> </a:t>
                      </a:r>
                    </a:p>
                  </a:txBody>
                  <a:tcPr marL="7144" marR="7144" marT="7144" marB="0" anchor="ctr"/>
                </a:tc>
                <a:tc>
                  <a:txBody>
                    <a:bodyPr/>
                    <a:lstStyle/>
                    <a:p>
                      <a:pPr algn="l" fontAlgn="ctr"/>
                      <a:r>
                        <a:rPr lang="en-US" sz="1100" b="1" i="1" u="none" strike="noStrike" dirty="0">
                          <a:solidFill>
                            <a:srgbClr val="000000"/>
                          </a:solidFill>
                          <a:effectLst/>
                          <a:latin typeface="Calibri" panose="020F0502020204030204" pitchFamily="34" charset="0"/>
                          <a:ea typeface="ＭＳ Ｐゴシック" panose="020B0600070205080204" pitchFamily="50" charset="-128"/>
                          <a:cs typeface="Calibri" panose="020F0502020204030204" pitchFamily="34" charset="0"/>
                        </a:rPr>
                        <a:t>KEK</a:t>
                      </a:r>
                    </a:p>
                  </a:txBody>
                  <a:tcPr marL="7144" marR="7144" marT="7144" marB="0" anchor="ctr"/>
                </a:tc>
                <a:extLst>
                  <a:ext uri="{0D108BD9-81ED-4DB2-BD59-A6C34878D82A}">
                    <a16:rowId xmlns:a16="http://schemas.microsoft.com/office/drawing/2014/main" val="4017072191"/>
                  </a:ext>
                </a:extLst>
              </a:tr>
              <a:tr h="167164">
                <a:tc>
                  <a:txBody>
                    <a:bodyPr/>
                    <a:lstStyle/>
                    <a:p>
                      <a:pPr algn="l" fontAlgn="ctr"/>
                      <a:r>
                        <a:rPr lang="en-US" sz="1100" b="0" i="0" u="none" strike="noStrike" dirty="0">
                          <a:solidFill>
                            <a:srgbClr val="000000"/>
                          </a:solidFill>
                          <a:effectLst/>
                          <a:latin typeface="Calibri" panose="020F0502020204030204" pitchFamily="34" charset="0"/>
                          <a:ea typeface="ＭＳ Ｐゴシック" panose="020B0600070205080204" pitchFamily="50" charset="-128"/>
                          <a:cs typeface="Calibri" panose="020F0502020204030204" pitchFamily="34" charset="0"/>
                        </a:rPr>
                        <a:t>John Andrew Osborne </a:t>
                      </a:r>
                    </a:p>
                  </a:txBody>
                  <a:tcPr marL="7144" marR="7144" marT="7144" marB="0" anchor="ctr"/>
                </a:tc>
                <a:tc>
                  <a:txBody>
                    <a:bodyPr/>
                    <a:lstStyle/>
                    <a:p>
                      <a:pPr algn="l" fontAlgn="ctr"/>
                      <a:r>
                        <a:rPr lang="en-US" sz="1100" b="0" i="0" u="none" strike="noStrike" dirty="0">
                          <a:solidFill>
                            <a:srgbClr val="000000"/>
                          </a:solidFill>
                          <a:effectLst/>
                          <a:latin typeface="Calibri" panose="020F0502020204030204" pitchFamily="34" charset="0"/>
                          <a:ea typeface="ＭＳ Ｐゴシック" panose="020B0600070205080204" pitchFamily="50" charset="-128"/>
                          <a:cs typeface="Calibri" panose="020F0502020204030204" pitchFamily="34" charset="0"/>
                        </a:rPr>
                        <a:t>CERN</a:t>
                      </a:r>
                    </a:p>
                  </a:txBody>
                  <a:tcPr marL="7144" marR="7144" marT="7144" marB="0" anchor="ctr"/>
                </a:tc>
                <a:extLst>
                  <a:ext uri="{0D108BD9-81ED-4DB2-BD59-A6C34878D82A}">
                    <a16:rowId xmlns:a16="http://schemas.microsoft.com/office/drawing/2014/main" val="1592199413"/>
                  </a:ext>
                </a:extLst>
              </a:tr>
              <a:tr h="167164">
                <a:tc>
                  <a:txBody>
                    <a:bodyPr/>
                    <a:lstStyle/>
                    <a:p>
                      <a:pPr algn="l" fontAlgn="ctr"/>
                      <a:r>
                        <a:rPr lang="en-US" sz="1100" b="0" i="0" u="none" strike="noStrike" dirty="0">
                          <a:solidFill>
                            <a:srgbClr val="000000"/>
                          </a:solidFill>
                          <a:effectLst/>
                          <a:latin typeface="Calibri" panose="020F0502020204030204" pitchFamily="34" charset="0"/>
                          <a:ea typeface="ＭＳ Ｐゴシック" panose="020B0600070205080204" pitchFamily="50" charset="-128"/>
                          <a:cs typeface="Calibri" panose="020F0502020204030204" pitchFamily="34" charset="0"/>
                        </a:rPr>
                        <a:t>Tomoyuki </a:t>
                      </a:r>
                      <a:r>
                        <a:rPr lang="en-US" sz="1100" b="0" i="0" u="none" strike="noStrike" dirty="0" err="1">
                          <a:solidFill>
                            <a:srgbClr val="000000"/>
                          </a:solidFill>
                          <a:effectLst/>
                          <a:latin typeface="Calibri" panose="020F0502020204030204" pitchFamily="34" charset="0"/>
                          <a:ea typeface="ＭＳ Ｐゴシック" panose="020B0600070205080204" pitchFamily="50" charset="-128"/>
                          <a:cs typeface="Calibri" panose="020F0502020204030204" pitchFamily="34" charset="0"/>
                        </a:rPr>
                        <a:t>Sanuki</a:t>
                      </a:r>
                      <a:r>
                        <a:rPr lang="en-US" sz="1100" b="0" i="0" u="none" strike="noStrike" dirty="0">
                          <a:solidFill>
                            <a:srgbClr val="000000"/>
                          </a:solidFill>
                          <a:effectLst/>
                          <a:latin typeface="Calibri" panose="020F0502020204030204" pitchFamily="34" charset="0"/>
                          <a:ea typeface="ＭＳ Ｐゴシック" panose="020B0600070205080204" pitchFamily="50" charset="-128"/>
                          <a:cs typeface="Calibri" panose="020F0502020204030204" pitchFamily="34" charset="0"/>
                        </a:rPr>
                        <a:t> </a:t>
                      </a:r>
                    </a:p>
                  </a:txBody>
                  <a:tcPr marL="7144" marR="7144" marT="7144" marB="0" anchor="ctr"/>
                </a:tc>
                <a:tc>
                  <a:txBody>
                    <a:bodyPr/>
                    <a:lstStyle/>
                    <a:p>
                      <a:pPr algn="l" fontAlgn="ctr"/>
                      <a:r>
                        <a:rPr lang="en-US" sz="1100" b="0" i="0" u="none" strike="noStrike" dirty="0">
                          <a:solidFill>
                            <a:srgbClr val="000000"/>
                          </a:solidFill>
                          <a:effectLst/>
                          <a:latin typeface="Calibri" panose="020F0502020204030204" pitchFamily="34" charset="0"/>
                          <a:ea typeface="ＭＳ Ｐゴシック" panose="020B0600070205080204" pitchFamily="50" charset="-128"/>
                          <a:cs typeface="Calibri" panose="020F0502020204030204" pitchFamily="34" charset="0"/>
                        </a:rPr>
                        <a:t>U. Tohoku</a:t>
                      </a:r>
                    </a:p>
                  </a:txBody>
                  <a:tcPr marL="7144" marR="7144" marT="7144" marB="0" anchor="ctr"/>
                </a:tc>
                <a:extLst>
                  <a:ext uri="{0D108BD9-81ED-4DB2-BD59-A6C34878D82A}">
                    <a16:rowId xmlns:a16="http://schemas.microsoft.com/office/drawing/2014/main" val="1625278169"/>
                  </a:ext>
                </a:extLst>
              </a:tr>
            </a:tbl>
          </a:graphicData>
        </a:graphic>
      </p:graphicFrame>
      <p:sp>
        <p:nvSpPr>
          <p:cNvPr id="46" name="テキスト ボックス 10">
            <a:extLst>
              <a:ext uri="{FF2B5EF4-FFF2-40B4-BE49-F238E27FC236}">
                <a16:creationId xmlns:a16="http://schemas.microsoft.com/office/drawing/2014/main" id="{F0F02F38-6126-1A21-123D-A63E7F7F0388}"/>
              </a:ext>
            </a:extLst>
          </p:cNvPr>
          <p:cNvSpPr txBox="1"/>
          <p:nvPr/>
        </p:nvSpPr>
        <p:spPr>
          <a:xfrm>
            <a:off x="3242526" y="1764100"/>
            <a:ext cx="1113044" cy="461665"/>
          </a:xfrm>
          <a:prstGeom prst="rect">
            <a:avLst/>
          </a:prstGeom>
          <a:solidFill>
            <a:schemeClr val="accent6">
              <a:lumMod val="40000"/>
              <a:lumOff val="6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Calibri" panose="020F0502020204030204" pitchFamily="34" charset="0"/>
              </a:rPr>
              <a:t>ML&amp;SRF</a:t>
            </a:r>
            <a:r>
              <a:rPr kumimoji="1" lang="ja-JP" altLang="en-US"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Calibri" panose="020F0502020204030204" pitchFamily="34" charset="0"/>
              </a:rPr>
              <a:t> </a:t>
            </a:r>
            <a:r>
              <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Calibri" panose="020F0502020204030204" pitchFamily="34" charset="0"/>
              </a:rPr>
              <a:t>group</a:t>
            </a:r>
            <a:endParaRPr kumimoji="1" lang="ja-JP" altLang="en-US"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Calibri" panose="020F0502020204030204" pitchFamily="34" charset="0"/>
            </a:endParaRPr>
          </a:p>
        </p:txBody>
      </p:sp>
      <p:sp>
        <p:nvSpPr>
          <p:cNvPr id="47" name="テキスト ボックス 11">
            <a:extLst>
              <a:ext uri="{FF2B5EF4-FFF2-40B4-BE49-F238E27FC236}">
                <a16:creationId xmlns:a16="http://schemas.microsoft.com/office/drawing/2014/main" id="{9528EA66-DCE0-C6FC-9E2F-A444821F8BAA}"/>
              </a:ext>
            </a:extLst>
          </p:cNvPr>
          <p:cNvSpPr txBox="1"/>
          <p:nvPr/>
        </p:nvSpPr>
        <p:spPr>
          <a:xfrm>
            <a:off x="4844997" y="1768240"/>
            <a:ext cx="1682320" cy="276999"/>
          </a:xfrm>
          <a:prstGeom prst="rect">
            <a:avLst/>
          </a:prstGeom>
          <a:solidFill>
            <a:schemeClr val="accent6">
              <a:lumMod val="40000"/>
              <a:lumOff val="6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Calibri" panose="020F0502020204030204" pitchFamily="34" charset="0"/>
              </a:rPr>
              <a:t>DR/BDS/Dump group</a:t>
            </a:r>
            <a:endParaRPr kumimoji="1" lang="ja-JP" altLang="en-US"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Calibri" panose="020F0502020204030204" pitchFamily="34" charset="0"/>
            </a:endParaRPr>
          </a:p>
        </p:txBody>
      </p:sp>
      <p:sp>
        <p:nvSpPr>
          <p:cNvPr id="48" name="テキスト ボックス 12">
            <a:extLst>
              <a:ext uri="{FF2B5EF4-FFF2-40B4-BE49-F238E27FC236}">
                <a16:creationId xmlns:a16="http://schemas.microsoft.com/office/drawing/2014/main" id="{22E6FB46-F734-728A-AC28-565B1DCD0901}"/>
              </a:ext>
            </a:extLst>
          </p:cNvPr>
          <p:cNvSpPr txBox="1"/>
          <p:nvPr/>
        </p:nvSpPr>
        <p:spPr>
          <a:xfrm>
            <a:off x="8348950" y="2326156"/>
            <a:ext cx="1176219" cy="276999"/>
          </a:xfrm>
          <a:prstGeom prst="rect">
            <a:avLst/>
          </a:prstGeom>
          <a:solidFill>
            <a:schemeClr val="accent6">
              <a:lumMod val="40000"/>
              <a:lumOff val="6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Calibri" panose="020F0502020204030204" pitchFamily="34" charset="0"/>
              </a:rPr>
              <a:t>Sources group</a:t>
            </a:r>
            <a:endParaRPr kumimoji="1" lang="ja-JP" altLang="en-US"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Calibri" panose="020F0502020204030204" pitchFamily="34" charset="0"/>
            </a:endParaRPr>
          </a:p>
        </p:txBody>
      </p:sp>
      <p:sp>
        <p:nvSpPr>
          <p:cNvPr id="49" name="テキスト ボックス 13">
            <a:extLst>
              <a:ext uri="{FF2B5EF4-FFF2-40B4-BE49-F238E27FC236}">
                <a16:creationId xmlns:a16="http://schemas.microsoft.com/office/drawing/2014/main" id="{6941C8F9-061A-0F39-0E5F-2DBD595BADE2}"/>
              </a:ext>
            </a:extLst>
          </p:cNvPr>
          <p:cNvSpPr txBox="1"/>
          <p:nvPr/>
        </p:nvSpPr>
        <p:spPr>
          <a:xfrm>
            <a:off x="9813429" y="2967640"/>
            <a:ext cx="1802545" cy="276999"/>
          </a:xfrm>
          <a:prstGeom prst="rect">
            <a:avLst/>
          </a:prstGeom>
          <a:solidFill>
            <a:schemeClr val="accent6">
              <a:lumMod val="40000"/>
              <a:lumOff val="6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Calibri" panose="020F0502020204030204" pitchFamily="34" charset="0"/>
              </a:rPr>
              <a:t>Civil engineering group</a:t>
            </a:r>
            <a:endParaRPr kumimoji="1" lang="ja-JP" altLang="en-US"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Calibri" panose="020F0502020204030204" pitchFamily="34" charset="0"/>
            </a:endParaRPr>
          </a:p>
        </p:txBody>
      </p:sp>
      <p:sp>
        <p:nvSpPr>
          <p:cNvPr id="51" name="テキスト ボックス 14">
            <a:extLst>
              <a:ext uri="{FF2B5EF4-FFF2-40B4-BE49-F238E27FC236}">
                <a16:creationId xmlns:a16="http://schemas.microsoft.com/office/drawing/2014/main" id="{702F5C87-50AC-28E5-DAC8-2F9BD1C6F27A}"/>
              </a:ext>
            </a:extLst>
          </p:cNvPr>
          <p:cNvSpPr txBox="1"/>
          <p:nvPr/>
        </p:nvSpPr>
        <p:spPr>
          <a:xfrm>
            <a:off x="5481206" y="1025937"/>
            <a:ext cx="1707520" cy="646331"/>
          </a:xfrm>
          <a:prstGeom prst="rect">
            <a:avLst/>
          </a:prstGeom>
          <a:solidFill>
            <a:schemeClr val="bg1">
              <a:lumMod val="85000"/>
            </a:schemeClr>
          </a:solid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mn-cs"/>
              </a:rPr>
              <a:t>IDT</a:t>
            </a:r>
            <a:r>
              <a:rPr kumimoji="1" lang="ja-JP" altLang="en-US"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mn-cs"/>
              </a:rPr>
              <a:t> </a:t>
            </a:r>
            <a:r>
              <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mn-cs"/>
              </a:rPr>
              <a:t>WG2</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mn-cs"/>
              </a:rPr>
              <a:t>Shin</a:t>
            </a:r>
            <a:r>
              <a:rPr kumimoji="0" lang="ja-JP" altLang="en-US"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mn-cs"/>
              </a:rPr>
              <a:t> </a:t>
            </a:r>
            <a:r>
              <a:rPr kumimoji="0" lang="en-US" altLang="ja-JP" sz="1200" b="0" i="0" u="none" strike="noStrike" kern="1200" cap="none" spc="0" normalizeH="0" baseline="0" noProof="0" dirty="0" err="1">
                <a:ln>
                  <a:noFill/>
                </a:ln>
                <a:solidFill>
                  <a:prstClr val="black"/>
                </a:solidFill>
                <a:effectLst/>
                <a:uLnTx/>
                <a:uFillTx/>
                <a:latin typeface="Avenir Book" panose="02000503020000020003" pitchFamily="2" charset="0"/>
                <a:ea typeface="ＭＳ Ｐゴシック" panose="020B0600070205080204" pitchFamily="50" charset="-128"/>
                <a:cs typeface="+mn-cs"/>
              </a:rPr>
              <a:t>Michizono</a:t>
            </a:r>
            <a:r>
              <a:rPr kumimoji="0" lang="ja-JP" altLang="en-US"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mn-cs"/>
              </a:rPr>
              <a:t> </a:t>
            </a:r>
            <a:r>
              <a:rPr kumimoji="0"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mn-cs"/>
              </a:rPr>
              <a:t>(Chair)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mn-cs"/>
              </a:rPr>
              <a:t>Benno List (Deputy)</a:t>
            </a:r>
            <a:endParaRPr kumimoji="1" lang="ja-JP" altLang="en-US"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mn-cs"/>
            </a:endParaRPr>
          </a:p>
        </p:txBody>
      </p:sp>
      <p:cxnSp>
        <p:nvCxnSpPr>
          <p:cNvPr id="52" name="直線コネクタ 17">
            <a:extLst>
              <a:ext uri="{FF2B5EF4-FFF2-40B4-BE49-F238E27FC236}">
                <a16:creationId xmlns:a16="http://schemas.microsoft.com/office/drawing/2014/main" id="{5DEE9910-32DF-B475-F20B-29D772C140D6}"/>
              </a:ext>
            </a:extLst>
          </p:cNvPr>
          <p:cNvCxnSpPr>
            <a:stCxn id="51" idx="2"/>
            <a:endCxn id="47" idx="0"/>
          </p:cNvCxnSpPr>
          <p:nvPr/>
        </p:nvCxnSpPr>
        <p:spPr>
          <a:xfrm flipH="1">
            <a:off x="5686157" y="1672268"/>
            <a:ext cx="648809" cy="95972"/>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直線コネクタ 19">
            <a:extLst>
              <a:ext uri="{FF2B5EF4-FFF2-40B4-BE49-F238E27FC236}">
                <a16:creationId xmlns:a16="http://schemas.microsoft.com/office/drawing/2014/main" id="{C9B28514-7277-08A9-E264-A8AB8891A132}"/>
              </a:ext>
            </a:extLst>
          </p:cNvPr>
          <p:cNvCxnSpPr>
            <a:cxnSpLocks/>
            <a:stCxn id="51" idx="2"/>
            <a:endCxn id="46" idx="0"/>
          </p:cNvCxnSpPr>
          <p:nvPr/>
        </p:nvCxnSpPr>
        <p:spPr>
          <a:xfrm flipH="1">
            <a:off x="3799048" y="1672268"/>
            <a:ext cx="2535918" cy="91832"/>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直線コネクタ 21">
            <a:extLst>
              <a:ext uri="{FF2B5EF4-FFF2-40B4-BE49-F238E27FC236}">
                <a16:creationId xmlns:a16="http://schemas.microsoft.com/office/drawing/2014/main" id="{4B704D7C-87E4-DA29-537C-BB2B4888B3C2}"/>
              </a:ext>
            </a:extLst>
          </p:cNvPr>
          <p:cNvCxnSpPr>
            <a:cxnSpLocks/>
            <a:stCxn id="51" idx="2"/>
            <a:endCxn id="48" idx="0"/>
          </p:cNvCxnSpPr>
          <p:nvPr/>
        </p:nvCxnSpPr>
        <p:spPr>
          <a:xfrm>
            <a:off x="6334966" y="1672268"/>
            <a:ext cx="2602094" cy="6538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直線コネクタ 23">
            <a:extLst>
              <a:ext uri="{FF2B5EF4-FFF2-40B4-BE49-F238E27FC236}">
                <a16:creationId xmlns:a16="http://schemas.microsoft.com/office/drawing/2014/main" id="{B6C8B61C-B77D-C691-34DE-64272BA0A031}"/>
              </a:ext>
            </a:extLst>
          </p:cNvPr>
          <p:cNvCxnSpPr>
            <a:stCxn id="51" idx="2"/>
            <a:endCxn id="49" idx="0"/>
          </p:cNvCxnSpPr>
          <p:nvPr/>
        </p:nvCxnSpPr>
        <p:spPr>
          <a:xfrm>
            <a:off x="6334966" y="1672268"/>
            <a:ext cx="4379736" cy="1295372"/>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56" name="表 9">
            <a:extLst>
              <a:ext uri="{FF2B5EF4-FFF2-40B4-BE49-F238E27FC236}">
                <a16:creationId xmlns:a16="http://schemas.microsoft.com/office/drawing/2014/main" id="{FC111B41-D05B-D449-2CE9-AE6991C18CA4}"/>
              </a:ext>
            </a:extLst>
          </p:cNvPr>
          <p:cNvGraphicFramePr>
            <a:graphicFrameLocks noGrp="1"/>
          </p:cNvGraphicFramePr>
          <p:nvPr/>
        </p:nvGraphicFramePr>
        <p:xfrm>
          <a:off x="2609640" y="2059855"/>
          <a:ext cx="2026963" cy="3492230"/>
        </p:xfrm>
        <a:graphic>
          <a:graphicData uri="http://schemas.openxmlformats.org/drawingml/2006/table">
            <a:tbl>
              <a:tblPr bandRow="1">
                <a:tableStyleId>{5C22544A-7EE6-4342-B048-85BDC9FD1C3A}</a:tableStyleId>
              </a:tblPr>
              <a:tblGrid>
                <a:gridCol w="1274571">
                  <a:extLst>
                    <a:ext uri="{9D8B030D-6E8A-4147-A177-3AD203B41FA5}">
                      <a16:colId xmlns:a16="http://schemas.microsoft.com/office/drawing/2014/main" val="2062496183"/>
                    </a:ext>
                  </a:extLst>
                </a:gridCol>
                <a:gridCol w="752392">
                  <a:extLst>
                    <a:ext uri="{9D8B030D-6E8A-4147-A177-3AD203B41FA5}">
                      <a16:colId xmlns:a16="http://schemas.microsoft.com/office/drawing/2014/main" val="4110655086"/>
                    </a:ext>
                  </a:extLst>
                </a:gridCol>
              </a:tblGrid>
              <a:tr h="167164">
                <a:tc>
                  <a:txBody>
                    <a:bodyPr/>
                    <a:lstStyle/>
                    <a:p>
                      <a:pPr algn="l" fontAlgn="ctr"/>
                      <a:r>
                        <a:rPr lang="en-US" sz="1100" b="1" i="1"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Yasuchika</a:t>
                      </a:r>
                      <a:r>
                        <a:rPr lang="en-US" sz="1100" b="1" i="1"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 Yamamoto</a:t>
                      </a:r>
                    </a:p>
                  </a:txBody>
                  <a:tcPr marL="7144" marR="7144" marT="7144" marB="0" anchor="ctr"/>
                </a:tc>
                <a:tc>
                  <a:txBody>
                    <a:bodyPr/>
                    <a:lstStyle/>
                    <a:p>
                      <a:pPr algn="l" fontAlgn="ctr"/>
                      <a:r>
                        <a:rPr lang="en-US" sz="1100" b="1" i="1"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KEK</a:t>
                      </a:r>
                    </a:p>
                  </a:txBody>
                  <a:tcPr marL="7144" marR="7144" marT="7144" marB="0" anchor="ctr"/>
                </a:tc>
                <a:extLst>
                  <a:ext uri="{0D108BD9-81ED-4DB2-BD59-A6C34878D82A}">
                    <a16:rowId xmlns:a16="http://schemas.microsoft.com/office/drawing/2014/main" val="4017072191"/>
                  </a:ext>
                </a:extLst>
              </a:tr>
              <a:tr h="166819">
                <a:tc>
                  <a:txBody>
                    <a:bodyPr/>
                    <a:lstStyle/>
                    <a:p>
                      <a:pPr algn="l" fontAlgn="ctr"/>
                      <a:r>
                        <a:rPr lang="en-US"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Sergey </a:t>
                      </a:r>
                      <a:r>
                        <a:rPr lang="en-US" sz="1100" b="1" i="0"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Belomestnykh</a:t>
                      </a:r>
                      <a:endParaRPr lang="en-US"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6799" marR="6799" marT="6799" marB="0" anchor="ctr"/>
                </a:tc>
                <a:tc>
                  <a:txBody>
                    <a:bodyPr/>
                    <a:lstStyle/>
                    <a:p>
                      <a:pPr algn="l" fontAlgn="ctr"/>
                      <a:r>
                        <a:rPr lang="en-US" altLang="ja-JP"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FNAL</a:t>
                      </a:r>
                      <a:endParaRPr lang="en-US"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6799" marR="6799" marT="6799" marB="0" anchor="ctr"/>
                </a:tc>
                <a:extLst>
                  <a:ext uri="{0D108BD9-81ED-4DB2-BD59-A6C34878D82A}">
                    <a16:rowId xmlns:a16="http://schemas.microsoft.com/office/drawing/2014/main" val="2106252102"/>
                  </a:ext>
                </a:extLst>
              </a:tr>
              <a:tr h="166819">
                <a:tc>
                  <a:txBody>
                    <a:bodyPr/>
                    <a:lstStyle/>
                    <a:p>
                      <a:pPr algn="l" fontAlgn="ctr"/>
                      <a:r>
                        <a:rPr lang="en-US" altLang="ja-JP"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Nuria</a:t>
                      </a:r>
                      <a:r>
                        <a:rPr lang="ja-JP" alt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 </a:t>
                      </a:r>
                      <a:r>
                        <a:rPr lang="en-US" altLang="ja-JP"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Catalan</a:t>
                      </a:r>
                      <a:endPar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6799" marR="6799" marT="6799" marB="0" anchor="ctr"/>
                </a:tc>
                <a:tc>
                  <a:txBody>
                    <a:bodyPr/>
                    <a:lstStyle/>
                    <a:p>
                      <a:pPr algn="l" fontAlgn="ctr"/>
                      <a:r>
                        <a:rPr lang="en-US" altLang="ja-JP"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CERN</a:t>
                      </a:r>
                      <a:endPar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6799" marR="6799" marT="6799" marB="0" anchor="ctr"/>
                </a:tc>
                <a:extLst>
                  <a:ext uri="{0D108BD9-81ED-4DB2-BD59-A6C34878D82A}">
                    <a16:rowId xmlns:a16="http://schemas.microsoft.com/office/drawing/2014/main" val="490329410"/>
                  </a:ext>
                </a:extLst>
              </a:tr>
              <a:tr h="166819">
                <a:tc>
                  <a:txBody>
                    <a:bodyPr/>
                    <a:lstStyle/>
                    <a:p>
                      <a:pPr algn="l" fontAlgn="ctr"/>
                      <a:r>
                        <a:rPr lang="en-US" altLang="ja-JP" sz="1100" b="1" dirty="0">
                          <a:solidFill>
                            <a:schemeClr val="tx1"/>
                          </a:solidFill>
                          <a:ea typeface="ＭＳ Ｐゴシック" panose="020B0600070205080204" pitchFamily="50" charset="-128"/>
                        </a:rPr>
                        <a:t>Enrico</a:t>
                      </a:r>
                      <a:r>
                        <a:rPr lang="ja-JP" altLang="en-US" sz="1100" b="1" dirty="0">
                          <a:solidFill>
                            <a:schemeClr val="tx1"/>
                          </a:solidFill>
                          <a:ea typeface="ＭＳ Ｐゴシック" panose="020B0600070205080204" pitchFamily="50" charset="-128"/>
                        </a:rPr>
                        <a:t> </a:t>
                      </a:r>
                      <a:r>
                        <a:rPr lang="en-US" altLang="ja-JP" sz="1100" b="1" dirty="0" err="1">
                          <a:solidFill>
                            <a:schemeClr val="tx1"/>
                          </a:solidFill>
                        </a:rPr>
                        <a:t>Cenni</a:t>
                      </a:r>
                      <a:endParaRPr lang="en-US"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6799" marR="6799" marT="6799" marB="0" anchor="ctr"/>
                </a:tc>
                <a:tc>
                  <a:txBody>
                    <a:bodyPr/>
                    <a:lstStyle/>
                    <a:p>
                      <a:pPr algn="l" fontAlgn="ctr"/>
                      <a:r>
                        <a:rPr lang="en-US"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CEA</a:t>
                      </a:r>
                    </a:p>
                  </a:txBody>
                  <a:tcPr marL="6799" marR="6799" marT="6799" marB="0" anchor="ctr"/>
                </a:tc>
                <a:extLst>
                  <a:ext uri="{0D108BD9-81ED-4DB2-BD59-A6C34878D82A}">
                    <a16:rowId xmlns:a16="http://schemas.microsoft.com/office/drawing/2014/main" val="854078970"/>
                  </a:ext>
                </a:extLst>
              </a:tr>
              <a:tr h="167164">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Dimitri </a:t>
                      </a:r>
                      <a:r>
                        <a:rPr lang="en-US" sz="1100" b="0" i="0"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Delikaris</a:t>
                      </a: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 </a:t>
                      </a:r>
                    </a:p>
                  </a:txBody>
                  <a:tcPr marL="7144" marR="7144" marT="7144" marB="0" anchor="ctr"/>
                </a:tc>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CERN</a:t>
                      </a:r>
                    </a:p>
                  </a:txBody>
                  <a:tcPr marL="7144" marR="7144" marT="7144" marB="0" anchor="ctr"/>
                </a:tc>
                <a:extLst>
                  <a:ext uri="{0D108BD9-81ED-4DB2-BD59-A6C34878D82A}">
                    <a16:rowId xmlns:a16="http://schemas.microsoft.com/office/drawing/2014/main" val="1592199413"/>
                  </a:ext>
                </a:extLst>
              </a:tr>
              <a:tr h="166819">
                <a:tc>
                  <a:txBody>
                    <a:bodyPr/>
                    <a:lstStyle/>
                    <a:p>
                      <a:pPr algn="l" fontAlgn="ctr"/>
                      <a:r>
                        <a:rPr lang="en-US" altLang="ja-JP"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Luis</a:t>
                      </a:r>
                      <a:r>
                        <a:rPr lang="ja-JP" alt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 </a:t>
                      </a:r>
                      <a:r>
                        <a:rPr lang="en-US" altLang="ja-JP"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Garcia </a:t>
                      </a:r>
                      <a:r>
                        <a:rPr lang="en-US" altLang="ja-JP" sz="1100" b="0" i="0"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Tabares</a:t>
                      </a:r>
                      <a:endPar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6799" marR="6799" marT="6799" marB="0" anchor="ctr"/>
                </a:tc>
                <a:tc>
                  <a:txBody>
                    <a:bodyPr/>
                    <a:lstStyle/>
                    <a:p>
                      <a:pPr algn="l" fontAlgn="ctr"/>
                      <a:r>
                        <a:rPr lang="en-US" altLang="ja-JP"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CIEMAT</a:t>
                      </a:r>
                      <a:endPar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6799" marR="6799" marT="6799" marB="0" anchor="ctr"/>
                </a:tc>
                <a:extLst>
                  <a:ext uri="{0D108BD9-81ED-4DB2-BD59-A6C34878D82A}">
                    <a16:rowId xmlns:a16="http://schemas.microsoft.com/office/drawing/2014/main" val="556972115"/>
                  </a:ext>
                </a:extLst>
              </a:tr>
              <a:tr h="166819">
                <a:tc>
                  <a:txBody>
                    <a:bodyPr/>
                    <a:lstStyle/>
                    <a:p>
                      <a:pPr algn="l" fontAlgn="ctr"/>
                      <a:r>
                        <a:rPr lang="en-US" sz="1100" b="0" i="0"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Rongli</a:t>
                      </a: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 </a:t>
                      </a:r>
                      <a:r>
                        <a:rPr lang="en-US" sz="1100" b="0" i="0"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Geng</a:t>
                      </a:r>
                      <a:endPar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6799" marR="6799" marT="6799" marB="0" anchor="ctr"/>
                </a:tc>
                <a:tc>
                  <a:txBody>
                    <a:bodyPr/>
                    <a:lstStyle/>
                    <a:p>
                      <a:pPr algn="l" fontAlgn="ctr"/>
                      <a:r>
                        <a:rPr lang="en-US" altLang="ja-JP"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ORNL</a:t>
                      </a:r>
                      <a:endPar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6799" marR="6799" marT="6799" marB="0" anchor="ctr"/>
                </a:tc>
                <a:extLst>
                  <a:ext uri="{0D108BD9-81ED-4DB2-BD59-A6C34878D82A}">
                    <a16:rowId xmlns:a16="http://schemas.microsoft.com/office/drawing/2014/main" val="1628300640"/>
                  </a:ext>
                </a:extLst>
              </a:tr>
              <a:tr h="167164">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Hitoshi </a:t>
                      </a:r>
                      <a:r>
                        <a:rPr lang="en-US" sz="1100" b="0" i="0"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Hayano</a:t>
                      </a: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 </a:t>
                      </a:r>
                    </a:p>
                  </a:txBody>
                  <a:tcPr marL="7144" marR="7144" marT="7144" marB="0" anchor="ctr"/>
                </a:tc>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KEK</a:t>
                      </a:r>
                    </a:p>
                  </a:txBody>
                  <a:tcPr marL="7144" marR="7144" marT="7144" marB="0" anchor="ctr"/>
                </a:tc>
                <a:extLst>
                  <a:ext uri="{0D108BD9-81ED-4DB2-BD59-A6C34878D82A}">
                    <a16:rowId xmlns:a16="http://schemas.microsoft.com/office/drawing/2014/main" val="1625278169"/>
                  </a:ext>
                </a:extLst>
              </a:tr>
              <a:tr h="166819">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Bob </a:t>
                      </a:r>
                      <a:r>
                        <a:rPr lang="en-US" sz="1100" b="0" i="0"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Laxdal</a:t>
                      </a:r>
                      <a:endPar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6799" marR="6799" marT="6799" marB="0" anchor="ctr"/>
                </a:tc>
                <a:tc>
                  <a:txBody>
                    <a:bodyPr/>
                    <a:lstStyle/>
                    <a:p>
                      <a:pPr algn="l" fontAlgn="ctr"/>
                      <a:r>
                        <a:rPr lang="en-US" sz="1100" b="0" i="0"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Triumf</a:t>
                      </a:r>
                      <a:endPar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6799" marR="6799" marT="6799" marB="0" anchor="ctr"/>
                </a:tc>
                <a:extLst>
                  <a:ext uri="{0D108BD9-81ED-4DB2-BD59-A6C34878D82A}">
                    <a16:rowId xmlns:a16="http://schemas.microsoft.com/office/drawing/2014/main" val="402263168"/>
                  </a:ext>
                </a:extLst>
              </a:tr>
              <a:tr h="166819">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Matthias </a:t>
                      </a:r>
                      <a:r>
                        <a:rPr lang="en-US" sz="1100" b="0" i="0"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Liepe</a:t>
                      </a:r>
                      <a:endPar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6799" marR="6799" marT="6799" marB="0" anchor="ctr"/>
                </a:tc>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Cornell</a:t>
                      </a:r>
                    </a:p>
                  </a:txBody>
                  <a:tcPr marL="6799" marR="6799" marT="6799" marB="0" anchor="ctr"/>
                </a:tc>
                <a:extLst>
                  <a:ext uri="{0D108BD9-81ED-4DB2-BD59-A6C34878D82A}">
                    <a16:rowId xmlns:a16="http://schemas.microsoft.com/office/drawing/2014/main" val="1395833102"/>
                  </a:ext>
                </a:extLst>
              </a:tr>
              <a:tr h="167164">
                <a:tc>
                  <a:txBody>
                    <a:bodyPr/>
                    <a:lstStyle/>
                    <a:p>
                      <a:pPr algn="l" fontAlgn="ctr"/>
                      <a:r>
                        <a:rPr lang="en-US"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Peter McIntosh</a:t>
                      </a:r>
                    </a:p>
                  </a:txBody>
                  <a:tcPr marL="7144" marR="7144" marT="7144" marB="0" anchor="ctr"/>
                </a:tc>
                <a:tc>
                  <a:txBody>
                    <a:bodyPr/>
                    <a:lstStyle/>
                    <a:p>
                      <a:pPr algn="l" fontAlgn="ctr"/>
                      <a:r>
                        <a:rPr lang="en-US"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STFC</a:t>
                      </a:r>
                    </a:p>
                  </a:txBody>
                  <a:tcPr marL="7144" marR="7144" marT="7144" marB="0" anchor="ctr"/>
                </a:tc>
                <a:extLst>
                  <a:ext uri="{0D108BD9-81ED-4DB2-BD59-A6C34878D82A}">
                    <a16:rowId xmlns:a16="http://schemas.microsoft.com/office/drawing/2014/main" val="271982361"/>
                  </a:ext>
                </a:extLst>
              </a:tr>
              <a:tr h="167164">
                <a:tc>
                  <a:txBody>
                    <a:bodyPr/>
                    <a:lstStyle/>
                    <a:p>
                      <a:pPr algn="l" fontAlgn="ctr"/>
                      <a:r>
                        <a:rPr lang="en-US" altLang="ja-JP" sz="1100" b="1" dirty="0">
                          <a:solidFill>
                            <a:schemeClr val="tx1"/>
                          </a:solidFill>
                          <a:ea typeface="ＭＳ Ｐゴシック" panose="020B0600070205080204" pitchFamily="50" charset="-128"/>
                        </a:rPr>
                        <a:t>Laura Monaco</a:t>
                      </a:r>
                      <a:endParaRPr lang="en-US"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7144" marR="7144" marT="7144" marB="0" anchor="ctr"/>
                </a:tc>
                <a:tc>
                  <a:txBody>
                    <a:bodyPr/>
                    <a:lstStyle/>
                    <a:p>
                      <a:pPr algn="l" fontAlgn="ctr"/>
                      <a:r>
                        <a:rPr lang="en-US"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INFN Milano</a:t>
                      </a:r>
                    </a:p>
                  </a:txBody>
                  <a:tcPr marL="7144" marR="7144" marT="7144" marB="0" anchor="ctr"/>
                </a:tc>
                <a:extLst>
                  <a:ext uri="{0D108BD9-81ED-4DB2-BD59-A6C34878D82A}">
                    <a16:rowId xmlns:a16="http://schemas.microsoft.com/office/drawing/2014/main" val="1933003008"/>
                  </a:ext>
                </a:extLst>
              </a:tr>
              <a:tr h="167164">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Olivier </a:t>
                      </a:r>
                      <a:r>
                        <a:rPr lang="en-US" sz="1100" b="0" i="0"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Napoly</a:t>
                      </a: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 </a:t>
                      </a:r>
                    </a:p>
                  </a:txBody>
                  <a:tcPr marL="7144" marR="7144" marT="7144" marB="0" anchor="ctr"/>
                </a:tc>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CEA</a:t>
                      </a:r>
                    </a:p>
                  </a:txBody>
                  <a:tcPr marL="7144" marR="7144" marT="7144" marB="0" anchor="ctr"/>
                </a:tc>
                <a:extLst>
                  <a:ext uri="{0D108BD9-81ED-4DB2-BD59-A6C34878D82A}">
                    <a16:rowId xmlns:a16="http://schemas.microsoft.com/office/drawing/2014/main" val="2841507037"/>
                  </a:ext>
                </a:extLst>
              </a:tr>
              <a:tr h="167164">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Sam Posen</a:t>
                      </a:r>
                    </a:p>
                  </a:txBody>
                  <a:tcPr marL="7144" marR="7144" marT="7144" marB="0" anchor="ctr"/>
                </a:tc>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FNAL</a:t>
                      </a:r>
                    </a:p>
                  </a:txBody>
                  <a:tcPr marL="7144" marR="7144" marT="7144" marB="0" anchor="ctr"/>
                </a:tc>
                <a:extLst>
                  <a:ext uri="{0D108BD9-81ED-4DB2-BD59-A6C34878D82A}">
                    <a16:rowId xmlns:a16="http://schemas.microsoft.com/office/drawing/2014/main" val="2056801872"/>
                  </a:ext>
                </a:extLst>
              </a:tr>
              <a:tr h="166819">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Robert </a:t>
                      </a:r>
                      <a:r>
                        <a:rPr lang="en-US" sz="1100" b="0" i="0"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Rimmer</a:t>
                      </a:r>
                      <a:endPar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6799" marR="6799" marT="6799" marB="0" anchor="ctr"/>
                </a:tc>
                <a:tc>
                  <a:txBody>
                    <a:bodyPr/>
                    <a:lstStyle/>
                    <a:p>
                      <a:pPr algn="l" fontAlgn="ctr"/>
                      <a:r>
                        <a:rPr lang="en-US" altLang="ja-JP"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JLAB</a:t>
                      </a:r>
                      <a:endPar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6799" marR="6799" marT="6799" marB="0" anchor="ctr"/>
                </a:tc>
                <a:extLst>
                  <a:ext uri="{0D108BD9-81ED-4DB2-BD59-A6C34878D82A}">
                    <a16:rowId xmlns:a16="http://schemas.microsoft.com/office/drawing/2014/main" val="1684821932"/>
                  </a:ext>
                </a:extLst>
              </a:tr>
              <a:tr h="166819">
                <a:tc>
                  <a:txBody>
                    <a:bodyPr/>
                    <a:lstStyle/>
                    <a:p>
                      <a:pPr algn="l" fontAlgn="ctr"/>
                      <a:r>
                        <a:rPr lang="en-US" altLang="ja-JP"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Roger </a:t>
                      </a:r>
                      <a:r>
                        <a:rPr lang="en-US" altLang="ja-JP" sz="1100" b="0" i="0"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Ruber</a:t>
                      </a:r>
                      <a:endPar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6799" marR="6799" marT="6799" marB="0" anchor="ctr"/>
                </a:tc>
                <a:tc>
                  <a:txBody>
                    <a:bodyPr/>
                    <a:lstStyle/>
                    <a:p>
                      <a:pPr algn="l" fontAlgn="ctr"/>
                      <a:r>
                        <a:rPr lang="en-US" altLang="ja-JP"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JLAB</a:t>
                      </a:r>
                      <a:endPar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6799" marR="6799" marT="6799" marB="0" anchor="ctr"/>
                </a:tc>
                <a:extLst>
                  <a:ext uri="{0D108BD9-81ED-4DB2-BD59-A6C34878D82A}">
                    <a16:rowId xmlns:a16="http://schemas.microsoft.com/office/drawing/2014/main" val="2992844412"/>
                  </a:ext>
                </a:extLst>
              </a:tr>
              <a:tr h="167164">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Marc C. Ross </a:t>
                      </a:r>
                    </a:p>
                  </a:txBody>
                  <a:tcPr marL="7144" marR="7144" marT="7144" marB="0" anchor="ctr"/>
                </a:tc>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SLAC</a:t>
                      </a:r>
                    </a:p>
                  </a:txBody>
                  <a:tcPr marL="7144" marR="7144" marT="7144" marB="0" anchor="ctr"/>
                </a:tc>
                <a:extLst>
                  <a:ext uri="{0D108BD9-81ED-4DB2-BD59-A6C34878D82A}">
                    <a16:rowId xmlns:a16="http://schemas.microsoft.com/office/drawing/2014/main" val="3347577569"/>
                  </a:ext>
                </a:extLst>
              </a:tr>
              <a:tr h="166819">
                <a:tc>
                  <a:txBody>
                    <a:bodyPr/>
                    <a:lstStyle/>
                    <a:p>
                      <a:pPr algn="l" fontAlgn="ctr"/>
                      <a:r>
                        <a:rPr lang="en-US" altLang="ja-JP" sz="1100" b="0" i="0"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Kensei</a:t>
                      </a:r>
                      <a:r>
                        <a:rPr lang="ja-JP" alt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 </a:t>
                      </a:r>
                      <a:r>
                        <a:rPr lang="en-US" altLang="ja-JP" sz="1100" b="0" i="0"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Umemori</a:t>
                      </a:r>
                      <a:endPar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6799" marR="6799" marT="6799" marB="0" anchor="ctr"/>
                </a:tc>
                <a:tc>
                  <a:txBody>
                    <a:bodyPr/>
                    <a:lstStyle/>
                    <a:p>
                      <a:pPr algn="l" fontAlgn="ctr"/>
                      <a:r>
                        <a:rPr lang="en-US" altLang="ja-JP"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KEK</a:t>
                      </a:r>
                      <a:endPar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6799" marR="6799" marT="6799" marB="0" anchor="ctr"/>
                </a:tc>
                <a:extLst>
                  <a:ext uri="{0D108BD9-81ED-4DB2-BD59-A6C34878D82A}">
                    <a16:rowId xmlns:a16="http://schemas.microsoft.com/office/drawing/2014/main" val="2367718842"/>
                  </a:ext>
                </a:extLst>
              </a:tr>
              <a:tr h="167164">
                <a:tc>
                  <a:txBody>
                    <a:bodyPr/>
                    <a:lstStyle/>
                    <a:p>
                      <a:pPr algn="l" fontAlgn="ctr"/>
                      <a:r>
                        <a:rPr lang="en-US" altLang="ja-JP"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Hans</a:t>
                      </a:r>
                      <a:r>
                        <a:rPr lang="ja-JP" alt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 </a:t>
                      </a:r>
                      <a:r>
                        <a:rPr lang="en-US" altLang="ja-JP"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Weise</a:t>
                      </a:r>
                      <a:endPar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7144" marR="7144" marT="7144" marB="0" anchor="ctr"/>
                </a:tc>
                <a:tc>
                  <a:txBody>
                    <a:bodyPr/>
                    <a:lstStyle/>
                    <a:p>
                      <a:pPr algn="l" fontAlgn="ctr"/>
                      <a:r>
                        <a:rPr lang="en-US" altLang="ja-JP"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DESY</a:t>
                      </a:r>
                      <a:endPar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7144" marR="7144" marT="7144" marB="0" anchor="ctr"/>
                </a:tc>
                <a:extLst>
                  <a:ext uri="{0D108BD9-81ED-4DB2-BD59-A6C34878D82A}">
                    <a16:rowId xmlns:a16="http://schemas.microsoft.com/office/drawing/2014/main" val="3434960629"/>
                  </a:ext>
                </a:extLst>
              </a:tr>
              <a:tr h="167164">
                <a:tc>
                  <a:txBody>
                    <a:bodyPr/>
                    <a:lstStyle/>
                    <a:p>
                      <a:pPr algn="l" fontAlgn="ctr"/>
                      <a:r>
                        <a:rPr lang="en-US"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Akira Yamamoto </a:t>
                      </a:r>
                    </a:p>
                  </a:txBody>
                  <a:tcPr marL="7144" marR="7144" marT="7144" marB="0" anchor="ctr"/>
                </a:tc>
                <a:tc>
                  <a:txBody>
                    <a:bodyPr/>
                    <a:lstStyle/>
                    <a:p>
                      <a:pPr algn="l" fontAlgn="ctr"/>
                      <a:r>
                        <a:rPr lang="en-US"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KEK</a:t>
                      </a:r>
                    </a:p>
                  </a:txBody>
                  <a:tcPr marL="7144" marR="7144" marT="7144" marB="0" anchor="ctr"/>
                </a:tc>
                <a:extLst>
                  <a:ext uri="{0D108BD9-81ED-4DB2-BD59-A6C34878D82A}">
                    <a16:rowId xmlns:a16="http://schemas.microsoft.com/office/drawing/2014/main" val="2364549935"/>
                  </a:ext>
                </a:extLst>
              </a:tr>
            </a:tbl>
          </a:graphicData>
        </a:graphic>
      </p:graphicFrame>
      <p:graphicFrame>
        <p:nvGraphicFramePr>
          <p:cNvPr id="57" name="表 16">
            <a:extLst>
              <a:ext uri="{FF2B5EF4-FFF2-40B4-BE49-F238E27FC236}">
                <a16:creationId xmlns:a16="http://schemas.microsoft.com/office/drawing/2014/main" id="{375443C2-603A-7AFF-5C7B-D6AE08851EAC}"/>
              </a:ext>
            </a:extLst>
          </p:cNvPr>
          <p:cNvGraphicFramePr>
            <a:graphicFrameLocks noGrp="1"/>
          </p:cNvGraphicFramePr>
          <p:nvPr/>
        </p:nvGraphicFramePr>
        <p:xfrm>
          <a:off x="4742270" y="2059854"/>
          <a:ext cx="1731156" cy="2963494"/>
        </p:xfrm>
        <a:graphic>
          <a:graphicData uri="http://schemas.openxmlformats.org/drawingml/2006/table">
            <a:tbl>
              <a:tblPr bandRow="1">
                <a:tableStyleId>{5C22544A-7EE6-4342-B048-85BDC9FD1C3A}</a:tableStyleId>
              </a:tblPr>
              <a:tblGrid>
                <a:gridCol w="1142736">
                  <a:extLst>
                    <a:ext uri="{9D8B030D-6E8A-4147-A177-3AD203B41FA5}">
                      <a16:colId xmlns:a16="http://schemas.microsoft.com/office/drawing/2014/main" val="2062496183"/>
                    </a:ext>
                  </a:extLst>
                </a:gridCol>
                <a:gridCol w="588420">
                  <a:extLst>
                    <a:ext uri="{9D8B030D-6E8A-4147-A177-3AD203B41FA5}">
                      <a16:colId xmlns:a16="http://schemas.microsoft.com/office/drawing/2014/main" val="4110655086"/>
                    </a:ext>
                  </a:extLst>
                </a:gridCol>
              </a:tblGrid>
              <a:tr h="167164">
                <a:tc>
                  <a:txBody>
                    <a:bodyPr/>
                    <a:lstStyle/>
                    <a:p>
                      <a:pPr algn="l" fontAlgn="ctr"/>
                      <a:r>
                        <a:rPr lang="en-US" sz="1100" b="1" i="1"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Toshiyuki </a:t>
                      </a:r>
                      <a:r>
                        <a:rPr lang="en-US" sz="1100" b="1" i="1"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Okugi</a:t>
                      </a:r>
                      <a:r>
                        <a:rPr lang="en-US" sz="1100" b="1" i="1"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 </a:t>
                      </a:r>
                    </a:p>
                  </a:txBody>
                  <a:tcPr marL="7144" marR="7144" marT="7144" marB="0" anchor="ctr"/>
                </a:tc>
                <a:tc>
                  <a:txBody>
                    <a:bodyPr/>
                    <a:lstStyle/>
                    <a:p>
                      <a:pPr algn="l" fontAlgn="ctr"/>
                      <a:r>
                        <a:rPr lang="en-US" sz="1100" b="1" i="1"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KEK</a:t>
                      </a:r>
                    </a:p>
                  </a:txBody>
                  <a:tcPr marL="7144" marR="7144" marT="7144" marB="0" anchor="ctr"/>
                </a:tc>
                <a:extLst>
                  <a:ext uri="{0D108BD9-81ED-4DB2-BD59-A6C34878D82A}">
                    <a16:rowId xmlns:a16="http://schemas.microsoft.com/office/drawing/2014/main" val="4017072191"/>
                  </a:ext>
                </a:extLst>
              </a:tr>
              <a:tr h="166819">
                <a:tc>
                  <a:txBody>
                    <a:bodyPr/>
                    <a:lstStyle/>
                    <a:p>
                      <a:pPr algn="l" fontAlgn="ctr"/>
                      <a:r>
                        <a:rPr lang="en-US" sz="1100" b="0" i="0"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Karsten</a:t>
                      </a: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 </a:t>
                      </a:r>
                      <a:r>
                        <a:rPr lang="en-US" sz="1100" b="0" i="0"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Buesser</a:t>
                      </a:r>
                      <a:endPar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6799" marR="6799" marT="6799" marB="0" anchor="ctr"/>
                </a:tc>
                <a:tc>
                  <a:txBody>
                    <a:bodyPr/>
                    <a:lstStyle/>
                    <a:p>
                      <a:pPr algn="l" fontAlgn="ctr"/>
                      <a:r>
                        <a:rPr lang="en-US" altLang="ja-JP"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DESY</a:t>
                      </a:r>
                      <a:endPar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6799" marR="6799" marT="6799" marB="0" anchor="ctr"/>
                </a:tc>
                <a:extLst>
                  <a:ext uri="{0D108BD9-81ED-4DB2-BD59-A6C34878D82A}">
                    <a16:rowId xmlns:a16="http://schemas.microsoft.com/office/drawing/2014/main" val="744213472"/>
                  </a:ext>
                </a:extLst>
              </a:tr>
              <a:tr h="167164">
                <a:tc>
                  <a:txBody>
                    <a:bodyPr/>
                    <a:lstStyle/>
                    <a:p>
                      <a:pPr algn="l" fontAlgn="ctr"/>
                      <a:r>
                        <a:rPr lang="en-US"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Philip Burrows </a:t>
                      </a:r>
                    </a:p>
                  </a:txBody>
                  <a:tcPr marL="7144" marR="7144" marT="7144" marB="0" anchor="ctr"/>
                </a:tc>
                <a:tc>
                  <a:txBody>
                    <a:bodyPr/>
                    <a:lstStyle/>
                    <a:p>
                      <a:pPr algn="l" fontAlgn="ctr"/>
                      <a:r>
                        <a:rPr lang="en-US"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U. Oxford</a:t>
                      </a:r>
                    </a:p>
                  </a:txBody>
                  <a:tcPr marL="7144" marR="7144" marT="7144" marB="0" anchor="ctr"/>
                </a:tc>
                <a:extLst>
                  <a:ext uri="{0D108BD9-81ED-4DB2-BD59-A6C34878D82A}">
                    <a16:rowId xmlns:a16="http://schemas.microsoft.com/office/drawing/2014/main" val="2321285145"/>
                  </a:ext>
                </a:extLst>
              </a:tr>
              <a:tr h="167164">
                <a:tc>
                  <a:txBody>
                    <a:bodyPr/>
                    <a:lstStyle/>
                    <a:p>
                      <a:pPr algn="l" fontAlgn="ctr"/>
                      <a:r>
                        <a:rPr lang="en-US"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Angeles </a:t>
                      </a:r>
                      <a:r>
                        <a:rPr lang="en-US" sz="1100" b="1" i="0"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Faus-Golfe</a:t>
                      </a:r>
                      <a:endParaRPr lang="en-US"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7144" marR="7144" marT="7144" marB="0" anchor="ctr"/>
                </a:tc>
                <a:tc>
                  <a:txBody>
                    <a:bodyPr/>
                    <a:lstStyle/>
                    <a:p>
                      <a:pPr algn="l" fontAlgn="ctr"/>
                      <a:r>
                        <a:rPr lang="en-US"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LAL</a:t>
                      </a:r>
                    </a:p>
                  </a:txBody>
                  <a:tcPr marL="7144" marR="7144" marT="7144" marB="0" anchor="ctr"/>
                </a:tc>
                <a:extLst>
                  <a:ext uri="{0D108BD9-81ED-4DB2-BD59-A6C34878D82A}">
                    <a16:rowId xmlns:a16="http://schemas.microsoft.com/office/drawing/2014/main" val="837038452"/>
                  </a:ext>
                </a:extLst>
              </a:tr>
              <a:tr h="167164">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Andrea Latina</a:t>
                      </a:r>
                    </a:p>
                  </a:txBody>
                  <a:tcPr marL="7144" marR="7144" marT="7144" marB="0" anchor="ctr"/>
                </a:tc>
                <a:tc>
                  <a:txBody>
                    <a:bodyPr/>
                    <a:lstStyle/>
                    <a:p>
                      <a:pPr algn="l" fontAlgn="ctr"/>
                      <a:r>
                        <a:rPr lang="en-US" altLang="ja-JP"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CERN</a:t>
                      </a:r>
                      <a:endPar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7144" marR="7144" marT="7144" marB="0" anchor="ctr"/>
                </a:tc>
                <a:extLst>
                  <a:ext uri="{0D108BD9-81ED-4DB2-BD59-A6C34878D82A}">
                    <a16:rowId xmlns:a16="http://schemas.microsoft.com/office/drawing/2014/main" val="2558685320"/>
                  </a:ext>
                </a:extLst>
              </a:tr>
              <a:tr h="167164">
                <a:tc>
                  <a:txBody>
                    <a:bodyPr/>
                    <a:lstStyle/>
                    <a:p>
                      <a:pPr algn="l" fontAlgn="ctr"/>
                      <a:r>
                        <a:rPr lang="en-US" altLang="ja-JP"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Kiyoshi</a:t>
                      </a:r>
                      <a:r>
                        <a:rPr lang="ja-JP" alt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 </a:t>
                      </a:r>
                      <a:r>
                        <a:rPr lang="en-US" altLang="ja-JP"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Kubo</a:t>
                      </a:r>
                      <a:endPar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7144" marR="7144" marT="7144" marB="0" anchor="ctr"/>
                </a:tc>
                <a:tc>
                  <a:txBody>
                    <a:bodyPr/>
                    <a:lstStyle/>
                    <a:p>
                      <a:pPr algn="l" fontAlgn="ctr"/>
                      <a:r>
                        <a:rPr lang="en-US" altLang="ja-JP"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KEK</a:t>
                      </a:r>
                      <a:endPar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7144" marR="7144" marT="7144" marB="0" anchor="ctr"/>
                </a:tc>
                <a:extLst>
                  <a:ext uri="{0D108BD9-81ED-4DB2-BD59-A6C34878D82A}">
                    <a16:rowId xmlns:a16="http://schemas.microsoft.com/office/drawing/2014/main" val="308068278"/>
                  </a:ext>
                </a:extLst>
              </a:tr>
              <a:tr h="167164">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Jenny List </a:t>
                      </a:r>
                    </a:p>
                  </a:txBody>
                  <a:tcPr marL="7144" marR="7144" marT="7144" marB="0" anchor="ctr"/>
                </a:tc>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DESY</a:t>
                      </a:r>
                    </a:p>
                  </a:txBody>
                  <a:tcPr marL="7144" marR="7144" marT="7144" marB="0" anchor="ctr"/>
                </a:tc>
                <a:extLst>
                  <a:ext uri="{0D108BD9-81ED-4DB2-BD59-A6C34878D82A}">
                    <a16:rowId xmlns:a16="http://schemas.microsoft.com/office/drawing/2014/main" val="745737298"/>
                  </a:ext>
                </a:extLst>
              </a:tr>
              <a:tr h="167164">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Thomas Markiewicz </a:t>
                      </a:r>
                    </a:p>
                  </a:txBody>
                  <a:tcPr marL="7144" marR="7144" marT="7144" marB="0" anchor="ctr"/>
                </a:tc>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SLAC</a:t>
                      </a:r>
                    </a:p>
                  </a:txBody>
                  <a:tcPr marL="7144" marR="7144" marT="7144" marB="0" anchor="ctr"/>
                </a:tc>
                <a:extLst>
                  <a:ext uri="{0D108BD9-81ED-4DB2-BD59-A6C34878D82A}">
                    <a16:rowId xmlns:a16="http://schemas.microsoft.com/office/drawing/2014/main" val="1862498204"/>
                  </a:ext>
                </a:extLst>
              </a:tr>
              <a:tr h="167164">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Brett Parker</a:t>
                      </a:r>
                    </a:p>
                  </a:txBody>
                  <a:tcPr marL="7144" marR="7144" marT="7144" marB="0" anchor="ctr"/>
                </a:tc>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BNL</a:t>
                      </a:r>
                    </a:p>
                  </a:txBody>
                  <a:tcPr marL="7144" marR="7144" marT="7144" marB="0" anchor="ctr"/>
                </a:tc>
                <a:extLst>
                  <a:ext uri="{0D108BD9-81ED-4DB2-BD59-A6C34878D82A}">
                    <a16:rowId xmlns:a16="http://schemas.microsoft.com/office/drawing/2014/main" val="3847859931"/>
                  </a:ext>
                </a:extLst>
              </a:tr>
              <a:tr h="167164">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Ivan </a:t>
                      </a:r>
                      <a:r>
                        <a:rPr lang="en-US" sz="1100" b="0" i="0"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Podadera</a:t>
                      </a:r>
                      <a:endPar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7144" marR="7144" marT="7144" marB="0" anchor="ctr"/>
                </a:tc>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CIEMAT</a:t>
                      </a:r>
                    </a:p>
                  </a:txBody>
                  <a:tcPr marL="7144" marR="7144" marT="7144" marB="0" anchor="ctr"/>
                </a:tc>
                <a:extLst>
                  <a:ext uri="{0D108BD9-81ED-4DB2-BD59-A6C34878D82A}">
                    <a16:rowId xmlns:a16="http://schemas.microsoft.com/office/drawing/2014/main" val="1177508265"/>
                  </a:ext>
                </a:extLst>
              </a:tr>
              <a:tr h="167164">
                <a:tc>
                  <a:txBody>
                    <a:bodyPr/>
                    <a:lstStyle/>
                    <a:p>
                      <a:pPr algn="l" fontAlgn="ctr"/>
                      <a:r>
                        <a:rPr lang="en-US"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David L. Rubin </a:t>
                      </a:r>
                    </a:p>
                  </a:txBody>
                  <a:tcPr marL="7144" marR="7144" marT="7144" marB="0" anchor="ctr"/>
                </a:tc>
                <a:tc>
                  <a:txBody>
                    <a:bodyPr/>
                    <a:lstStyle/>
                    <a:p>
                      <a:pPr algn="l" fontAlgn="ctr"/>
                      <a:r>
                        <a:rPr lang="en-US"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Cornell</a:t>
                      </a:r>
                    </a:p>
                  </a:txBody>
                  <a:tcPr marL="7144" marR="7144" marT="7144" marB="0" anchor="ctr"/>
                </a:tc>
                <a:extLst>
                  <a:ext uri="{0D108BD9-81ED-4DB2-BD59-A6C34878D82A}">
                    <a16:rowId xmlns:a16="http://schemas.microsoft.com/office/drawing/2014/main" val="3471655191"/>
                  </a:ext>
                </a:extLst>
              </a:tr>
              <a:tr h="167164">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Nikolay </a:t>
                      </a:r>
                      <a:r>
                        <a:rPr lang="en-US" sz="1100" b="0" i="0"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Solyak</a:t>
                      </a: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 </a:t>
                      </a:r>
                    </a:p>
                  </a:txBody>
                  <a:tcPr marL="7144" marR="7144" marT="7144" marB="0" anchor="ctr"/>
                </a:tc>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FNAL</a:t>
                      </a:r>
                    </a:p>
                  </a:txBody>
                  <a:tcPr marL="7144" marR="7144" marT="7144" marB="0" anchor="ctr"/>
                </a:tc>
                <a:extLst>
                  <a:ext uri="{0D108BD9-81ED-4DB2-BD59-A6C34878D82A}">
                    <a16:rowId xmlns:a16="http://schemas.microsoft.com/office/drawing/2014/main" val="1592199413"/>
                  </a:ext>
                </a:extLst>
              </a:tr>
              <a:tr h="167164">
                <a:tc>
                  <a:txBody>
                    <a:bodyPr/>
                    <a:lstStyle/>
                    <a:p>
                      <a:pPr algn="l" fontAlgn="ctr"/>
                      <a:r>
                        <a:rPr lang="en-US" sz="1100" b="1" i="0"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Nobuhiro</a:t>
                      </a:r>
                      <a:r>
                        <a:rPr lang="en-US"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 </a:t>
                      </a:r>
                      <a:r>
                        <a:rPr lang="en-US" sz="1100" b="1" i="0"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Terunuma</a:t>
                      </a:r>
                      <a:r>
                        <a:rPr lang="en-US"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 </a:t>
                      </a:r>
                    </a:p>
                  </a:txBody>
                  <a:tcPr marL="7144" marR="7144" marT="7144" marB="0" anchor="ctr"/>
                </a:tc>
                <a:tc>
                  <a:txBody>
                    <a:bodyPr/>
                    <a:lstStyle/>
                    <a:p>
                      <a:pPr algn="l" fontAlgn="ctr"/>
                      <a:r>
                        <a:rPr lang="en-US"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KEK</a:t>
                      </a:r>
                    </a:p>
                  </a:txBody>
                  <a:tcPr marL="7144" marR="7144" marT="7144" marB="0" anchor="ctr"/>
                </a:tc>
                <a:extLst>
                  <a:ext uri="{0D108BD9-81ED-4DB2-BD59-A6C34878D82A}">
                    <a16:rowId xmlns:a16="http://schemas.microsoft.com/office/drawing/2014/main" val="1625278169"/>
                  </a:ext>
                </a:extLst>
              </a:tr>
              <a:tr h="166819">
                <a:tc>
                  <a:txBody>
                    <a:bodyPr/>
                    <a:lstStyle/>
                    <a:p>
                      <a:pPr algn="l" fontAlgn="ctr"/>
                      <a:r>
                        <a:rPr lang="en-US"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Glen White</a:t>
                      </a:r>
                    </a:p>
                  </a:txBody>
                  <a:tcPr marL="6799" marR="6799" marT="6799" marB="0" anchor="ctr"/>
                </a:tc>
                <a:tc>
                  <a:txBody>
                    <a:bodyPr/>
                    <a:lstStyle/>
                    <a:p>
                      <a:pPr algn="l" fontAlgn="ctr"/>
                      <a:r>
                        <a:rPr lang="en-US" altLang="ja-JP"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SLAC</a:t>
                      </a:r>
                      <a:endParaRPr lang="en-US"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6799" marR="6799" marT="6799" marB="0" anchor="ctr"/>
                </a:tc>
                <a:extLst>
                  <a:ext uri="{0D108BD9-81ED-4DB2-BD59-A6C34878D82A}">
                    <a16:rowId xmlns:a16="http://schemas.microsoft.com/office/drawing/2014/main" val="2687791040"/>
                  </a:ext>
                </a:extLst>
              </a:tr>
              <a:tr h="167164">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Kaoru </a:t>
                      </a:r>
                      <a:r>
                        <a:rPr lang="en-US" sz="1100" b="0" i="0"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Yokoya</a:t>
                      </a: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 </a:t>
                      </a:r>
                    </a:p>
                  </a:txBody>
                  <a:tcPr marL="7144" marR="7144" marT="7144" marB="0" anchor="ctr"/>
                </a:tc>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KEK</a:t>
                      </a:r>
                    </a:p>
                  </a:txBody>
                  <a:tcPr marL="7144" marR="7144" marT="7144" marB="0" anchor="ctr"/>
                </a:tc>
                <a:extLst>
                  <a:ext uri="{0D108BD9-81ED-4DB2-BD59-A6C34878D82A}">
                    <a16:rowId xmlns:a16="http://schemas.microsoft.com/office/drawing/2014/main" val="2841507037"/>
                  </a:ext>
                </a:extLst>
              </a:tr>
              <a:tr h="167164">
                <a:tc>
                  <a:txBody>
                    <a:bodyPr/>
                    <a:lstStyle/>
                    <a:p>
                      <a:pPr algn="l" fontAlgn="ctr"/>
                      <a:r>
                        <a:rPr lang="en-US" altLang="ja-JP" sz="1100" dirty="0">
                          <a:solidFill>
                            <a:schemeClr val="tx1"/>
                          </a:solidFill>
                          <a:ea typeface="ＭＳ Ｐゴシック" panose="020B0600070205080204" pitchFamily="50" charset="-128"/>
                        </a:rPr>
                        <a:t>Mikhail </a:t>
                      </a:r>
                      <a:r>
                        <a:rPr lang="en-US" altLang="ja-JP" sz="1100" dirty="0" err="1">
                          <a:solidFill>
                            <a:schemeClr val="tx1"/>
                          </a:solidFill>
                          <a:ea typeface="ＭＳ Ｐゴシック" panose="020B0600070205080204" pitchFamily="50" charset="-128"/>
                        </a:rPr>
                        <a:t>Zobov</a:t>
                      </a:r>
                      <a:endPar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7144" marR="7144" marT="7144" marB="0" anchor="ctr"/>
                </a:tc>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INFN LNF</a:t>
                      </a:r>
                    </a:p>
                  </a:txBody>
                  <a:tcPr marL="7144" marR="7144" marT="7144" marB="0" anchor="ctr"/>
                </a:tc>
                <a:extLst>
                  <a:ext uri="{0D108BD9-81ED-4DB2-BD59-A6C34878D82A}">
                    <a16:rowId xmlns:a16="http://schemas.microsoft.com/office/drawing/2014/main" val="1080460336"/>
                  </a:ext>
                </a:extLst>
              </a:tr>
            </a:tbl>
          </a:graphicData>
        </a:graphic>
      </p:graphicFrame>
      <p:graphicFrame>
        <p:nvGraphicFramePr>
          <p:cNvPr id="58" name="表 22">
            <a:extLst>
              <a:ext uri="{FF2B5EF4-FFF2-40B4-BE49-F238E27FC236}">
                <a16:creationId xmlns:a16="http://schemas.microsoft.com/office/drawing/2014/main" id="{53347B6C-6CC9-C760-8DF7-5677FFCE0B14}"/>
              </a:ext>
            </a:extLst>
          </p:cNvPr>
          <p:cNvGraphicFramePr>
            <a:graphicFrameLocks noGrp="1"/>
          </p:cNvGraphicFramePr>
          <p:nvPr/>
        </p:nvGraphicFramePr>
        <p:xfrm>
          <a:off x="7790051" y="2594055"/>
          <a:ext cx="1832155" cy="2439832"/>
        </p:xfrm>
        <a:graphic>
          <a:graphicData uri="http://schemas.openxmlformats.org/drawingml/2006/table">
            <a:tbl>
              <a:tblPr bandRow="1">
                <a:tableStyleId>{5C22544A-7EE6-4342-B048-85BDC9FD1C3A}</a:tableStyleId>
              </a:tblPr>
              <a:tblGrid>
                <a:gridCol w="996278">
                  <a:extLst>
                    <a:ext uri="{9D8B030D-6E8A-4147-A177-3AD203B41FA5}">
                      <a16:colId xmlns:a16="http://schemas.microsoft.com/office/drawing/2014/main" val="2062496183"/>
                    </a:ext>
                  </a:extLst>
                </a:gridCol>
                <a:gridCol w="835877">
                  <a:extLst>
                    <a:ext uri="{9D8B030D-6E8A-4147-A177-3AD203B41FA5}">
                      <a16:colId xmlns:a16="http://schemas.microsoft.com/office/drawing/2014/main" val="4110655086"/>
                    </a:ext>
                  </a:extLst>
                </a:gridCol>
              </a:tblGrid>
              <a:tr h="167164">
                <a:tc>
                  <a:txBody>
                    <a:bodyPr/>
                    <a:lstStyle/>
                    <a:p>
                      <a:pPr algn="l" fontAlgn="ctr"/>
                      <a:r>
                        <a:rPr lang="en-US" sz="1100" b="1" i="1"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Kaoru </a:t>
                      </a:r>
                      <a:r>
                        <a:rPr lang="en-US" sz="1100" b="1" i="1"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Yokoya</a:t>
                      </a:r>
                      <a:r>
                        <a:rPr lang="en-US" sz="1100" b="1" i="1"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 </a:t>
                      </a:r>
                    </a:p>
                  </a:txBody>
                  <a:tcPr marL="7144" marR="7144" marT="7144" marB="0" anchor="ctr"/>
                </a:tc>
                <a:tc>
                  <a:txBody>
                    <a:bodyPr/>
                    <a:lstStyle/>
                    <a:p>
                      <a:pPr algn="l" fontAlgn="ctr"/>
                      <a:r>
                        <a:rPr lang="en-US" sz="1100" b="1" i="1"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KEK</a:t>
                      </a:r>
                    </a:p>
                  </a:txBody>
                  <a:tcPr marL="7144" marR="7144" marT="7144" marB="0" anchor="ctr"/>
                </a:tc>
                <a:extLst>
                  <a:ext uri="{0D108BD9-81ED-4DB2-BD59-A6C34878D82A}">
                    <a16:rowId xmlns:a16="http://schemas.microsoft.com/office/drawing/2014/main" val="4017072191"/>
                  </a:ext>
                </a:extLst>
              </a:tr>
              <a:tr h="167164">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Jim Clarke</a:t>
                      </a:r>
                    </a:p>
                  </a:txBody>
                  <a:tcPr marL="7144" marR="7144" marT="7144" marB="0" anchor="ctr"/>
                </a:tc>
                <a:tc>
                  <a:txBody>
                    <a:bodyPr/>
                    <a:lstStyle/>
                    <a:p>
                      <a:pPr algn="l" fontAlgn="ctr"/>
                      <a:r>
                        <a:rPr lang="en-US" altLang="ja-JP"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STFC</a:t>
                      </a:r>
                      <a:endPar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7144" marR="7144" marT="7144" marB="0" anchor="ctr"/>
                </a:tc>
                <a:extLst>
                  <a:ext uri="{0D108BD9-81ED-4DB2-BD59-A6C34878D82A}">
                    <a16:rowId xmlns:a16="http://schemas.microsoft.com/office/drawing/2014/main" val="1960506789"/>
                  </a:ext>
                </a:extLst>
              </a:tr>
              <a:tr h="167164">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Steffen </a:t>
                      </a:r>
                      <a:r>
                        <a:rPr lang="en-US" sz="1100" b="0" i="0"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Doebert</a:t>
                      </a:r>
                      <a:endPar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7144" marR="7144" marT="7144" marB="0" anchor="ctr"/>
                </a:tc>
                <a:tc>
                  <a:txBody>
                    <a:bodyPr/>
                    <a:lstStyle/>
                    <a:p>
                      <a:pPr algn="l" fontAlgn="ctr"/>
                      <a:r>
                        <a:rPr lang="en-US" altLang="ja-JP"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CERN</a:t>
                      </a:r>
                      <a:endPar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7144" marR="7144" marT="7144" marB="0" anchor="ctr"/>
                </a:tc>
                <a:extLst>
                  <a:ext uri="{0D108BD9-81ED-4DB2-BD59-A6C34878D82A}">
                    <a16:rowId xmlns:a16="http://schemas.microsoft.com/office/drawing/2014/main" val="958932820"/>
                  </a:ext>
                </a:extLst>
              </a:tr>
              <a:tr h="167164">
                <a:tc>
                  <a:txBody>
                    <a:bodyPr/>
                    <a:lstStyle/>
                    <a:p>
                      <a:pPr algn="l" fontAlgn="ctr"/>
                      <a:r>
                        <a:rPr lang="en-US"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Joe </a:t>
                      </a:r>
                      <a:r>
                        <a:rPr lang="en-US" sz="1100" b="1" i="0"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Grames</a:t>
                      </a:r>
                      <a:r>
                        <a:rPr lang="en-US"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 </a:t>
                      </a:r>
                    </a:p>
                  </a:txBody>
                  <a:tcPr marL="7144" marR="7144" marT="7144" marB="0" anchor="ctr"/>
                </a:tc>
                <a:tc>
                  <a:txBody>
                    <a:bodyPr/>
                    <a:lstStyle/>
                    <a:p>
                      <a:pPr algn="l" fontAlgn="ctr"/>
                      <a:r>
                        <a:rPr lang="en-US"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JLAB</a:t>
                      </a:r>
                    </a:p>
                  </a:txBody>
                  <a:tcPr marL="7144" marR="7144" marT="7144" marB="0" anchor="ctr"/>
                </a:tc>
                <a:extLst>
                  <a:ext uri="{0D108BD9-81ED-4DB2-BD59-A6C34878D82A}">
                    <a16:rowId xmlns:a16="http://schemas.microsoft.com/office/drawing/2014/main" val="2236924936"/>
                  </a:ext>
                </a:extLst>
              </a:tr>
              <a:tr h="167164">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Hitoshi </a:t>
                      </a:r>
                      <a:r>
                        <a:rPr lang="en-US" sz="1100" b="0" i="0"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Hayano</a:t>
                      </a: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 </a:t>
                      </a:r>
                    </a:p>
                  </a:txBody>
                  <a:tcPr marL="7144" marR="7144" marT="7144" marB="0" anchor="ctr"/>
                </a:tc>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KEK</a:t>
                      </a:r>
                    </a:p>
                  </a:txBody>
                  <a:tcPr marL="7144" marR="7144" marT="7144" marB="0" anchor="ctr"/>
                </a:tc>
                <a:extLst>
                  <a:ext uri="{0D108BD9-81ED-4DB2-BD59-A6C34878D82A}">
                    <a16:rowId xmlns:a16="http://schemas.microsoft.com/office/drawing/2014/main" val="59399982"/>
                  </a:ext>
                </a:extLst>
              </a:tr>
              <a:tr h="167164">
                <a:tc>
                  <a:txBody>
                    <a:bodyPr/>
                    <a:lstStyle/>
                    <a:p>
                      <a:pPr algn="l" fontAlgn="ctr"/>
                      <a:r>
                        <a:rPr lang="en-US"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Masao </a:t>
                      </a:r>
                      <a:r>
                        <a:rPr lang="en-US" sz="1100" b="1" i="0"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Kuriki</a:t>
                      </a:r>
                      <a:r>
                        <a:rPr lang="en-US"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 </a:t>
                      </a:r>
                    </a:p>
                  </a:txBody>
                  <a:tcPr marL="7144" marR="7144" marT="7144" marB="0" anchor="ctr"/>
                </a:tc>
                <a:tc>
                  <a:txBody>
                    <a:bodyPr/>
                    <a:lstStyle/>
                    <a:p>
                      <a:pPr algn="l" fontAlgn="ctr"/>
                      <a:r>
                        <a:rPr lang="en-US"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U. Hiroshima</a:t>
                      </a:r>
                    </a:p>
                  </a:txBody>
                  <a:tcPr marL="7144" marR="7144" marT="7144" marB="0" anchor="ctr"/>
                </a:tc>
                <a:extLst>
                  <a:ext uri="{0D108BD9-81ED-4DB2-BD59-A6C34878D82A}">
                    <a16:rowId xmlns:a16="http://schemas.microsoft.com/office/drawing/2014/main" val="1592199413"/>
                  </a:ext>
                </a:extLst>
              </a:tr>
              <a:tr h="167164">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Benno List </a:t>
                      </a:r>
                    </a:p>
                  </a:txBody>
                  <a:tcPr marL="7144" marR="7144" marT="7144" marB="0" anchor="ctr"/>
                </a:tc>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DESY</a:t>
                      </a:r>
                    </a:p>
                  </a:txBody>
                  <a:tcPr marL="7144" marR="7144" marT="7144" marB="0" anchor="ctr"/>
                </a:tc>
                <a:extLst>
                  <a:ext uri="{0D108BD9-81ED-4DB2-BD59-A6C34878D82A}">
                    <a16:rowId xmlns:a16="http://schemas.microsoft.com/office/drawing/2014/main" val="1625278169"/>
                  </a:ext>
                </a:extLst>
              </a:tr>
              <a:tr h="167164">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Jenny List </a:t>
                      </a:r>
                    </a:p>
                  </a:txBody>
                  <a:tcPr marL="7144" marR="7144" marT="7144" marB="0" anchor="ctr"/>
                </a:tc>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DESY</a:t>
                      </a:r>
                    </a:p>
                  </a:txBody>
                  <a:tcPr marL="7144" marR="7144" marT="7144" marB="0" anchor="ctr"/>
                </a:tc>
                <a:extLst>
                  <a:ext uri="{0D108BD9-81ED-4DB2-BD59-A6C34878D82A}">
                    <a16:rowId xmlns:a16="http://schemas.microsoft.com/office/drawing/2014/main" val="1536195937"/>
                  </a:ext>
                </a:extLst>
              </a:tr>
              <a:tr h="327184">
                <a:tc>
                  <a:txBody>
                    <a:bodyPr/>
                    <a:lstStyle/>
                    <a:p>
                      <a:pPr algn="l" fontAlgn="ctr"/>
                      <a:r>
                        <a:rPr lang="en-US" sz="1100" b="1" i="0"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Gudrid</a:t>
                      </a:r>
                      <a:r>
                        <a:rPr lang="en-US"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 Moortgat-Pick</a:t>
                      </a:r>
                    </a:p>
                  </a:txBody>
                  <a:tcPr marL="7144" marR="7144" marT="7144" marB="0" anchor="ctr"/>
                </a:tc>
                <a:tc>
                  <a:txBody>
                    <a:bodyPr/>
                    <a:lstStyle/>
                    <a:p>
                      <a:pPr algn="l" fontAlgn="ctr"/>
                      <a:r>
                        <a:rPr lang="en-US" altLang="ja-JP" sz="1100" b="1" dirty="0">
                          <a:solidFill>
                            <a:schemeClr val="tx1"/>
                          </a:solidFill>
                          <a:ea typeface="ＭＳ Ｐゴシック" panose="020B0600070205080204" pitchFamily="50" charset="-128"/>
                        </a:rPr>
                        <a:t>U. Hamburg</a:t>
                      </a:r>
                      <a:endParaRPr lang="en-US" sz="1100" b="1"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7144" marR="7144" marT="7144" marB="0" anchor="ctr"/>
                </a:tc>
                <a:extLst>
                  <a:ext uri="{0D108BD9-81ED-4DB2-BD59-A6C34878D82A}">
                    <a16:rowId xmlns:a16="http://schemas.microsoft.com/office/drawing/2014/main" val="2169788724"/>
                  </a:ext>
                </a:extLst>
              </a:tr>
              <a:tr h="167164">
                <a:tc>
                  <a:txBody>
                    <a:bodyPr/>
                    <a:lstStyle/>
                    <a:p>
                      <a:pPr algn="l" fontAlgn="ctr"/>
                      <a:r>
                        <a:rPr lang="en-US" sz="1100" b="0" i="0"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Tsunehiko</a:t>
                      </a: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 Omori</a:t>
                      </a:r>
                    </a:p>
                  </a:txBody>
                  <a:tcPr marL="7144" marR="7144" marT="7144"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KEK</a:t>
                      </a:r>
                    </a:p>
                  </a:txBody>
                  <a:tcPr marL="7144" marR="7144" marT="7144" marB="0" anchor="ctr"/>
                </a:tc>
                <a:extLst>
                  <a:ext uri="{0D108BD9-81ED-4DB2-BD59-A6C34878D82A}">
                    <a16:rowId xmlns:a16="http://schemas.microsoft.com/office/drawing/2014/main" val="4049007510"/>
                  </a:ext>
                </a:extLst>
              </a:tr>
              <a:tr h="167164">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Sabine Riemann</a:t>
                      </a:r>
                    </a:p>
                  </a:txBody>
                  <a:tcPr marL="7144" marR="7144" marT="7144"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DESY</a:t>
                      </a:r>
                    </a:p>
                  </a:txBody>
                  <a:tcPr marL="7144" marR="7144" marT="7144" marB="0" anchor="ctr"/>
                </a:tc>
                <a:extLst>
                  <a:ext uri="{0D108BD9-81ED-4DB2-BD59-A6C34878D82A}">
                    <a16:rowId xmlns:a16="http://schemas.microsoft.com/office/drawing/2014/main" val="3008585512"/>
                  </a:ext>
                </a:extLst>
              </a:tr>
              <a:tr h="167164">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Peter Sievers</a:t>
                      </a:r>
                    </a:p>
                  </a:txBody>
                  <a:tcPr marL="7144" marR="7144" marT="7144"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altLang="ja-JP"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CERN -retired</a:t>
                      </a:r>
                      <a:endPar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7144" marR="7144" marT="7144" marB="0" anchor="ctr"/>
                </a:tc>
                <a:extLst>
                  <a:ext uri="{0D108BD9-81ED-4DB2-BD59-A6C34878D82A}">
                    <a16:rowId xmlns:a16="http://schemas.microsoft.com/office/drawing/2014/main" val="2932856166"/>
                  </a:ext>
                </a:extLst>
              </a:tr>
              <a:tr h="167164">
                <a:tc>
                  <a:txBody>
                    <a:bodyPr/>
                    <a:lstStyle/>
                    <a:p>
                      <a:pPr algn="l" fontAlgn="ctr"/>
                      <a:r>
                        <a:rPr lang="en-US" sz="1100" b="0" i="0"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Tohru</a:t>
                      </a: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 Takahashi</a:t>
                      </a:r>
                    </a:p>
                  </a:txBody>
                  <a:tcPr marL="7144" marR="7144" marT="7144"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U. Hiroshima</a:t>
                      </a:r>
                    </a:p>
                  </a:txBody>
                  <a:tcPr marL="7144" marR="7144" marT="7144" marB="0" anchor="ctr"/>
                </a:tc>
                <a:extLst>
                  <a:ext uri="{0D108BD9-81ED-4DB2-BD59-A6C34878D82A}">
                    <a16:rowId xmlns:a16="http://schemas.microsoft.com/office/drawing/2014/main" val="4154100269"/>
                  </a:ext>
                </a:extLst>
              </a:tr>
            </a:tbl>
          </a:graphicData>
        </a:graphic>
      </p:graphicFrame>
      <p:sp>
        <p:nvSpPr>
          <p:cNvPr id="59" name="テキスト ボックス 29">
            <a:extLst>
              <a:ext uri="{FF2B5EF4-FFF2-40B4-BE49-F238E27FC236}">
                <a16:creationId xmlns:a16="http://schemas.microsoft.com/office/drawing/2014/main" id="{C9956216-D080-A1BE-CA2D-302CDABD0E7C}"/>
              </a:ext>
            </a:extLst>
          </p:cNvPr>
          <p:cNvSpPr txBox="1"/>
          <p:nvPr/>
        </p:nvSpPr>
        <p:spPr>
          <a:xfrm>
            <a:off x="6517277" y="2703043"/>
            <a:ext cx="1363322" cy="276999"/>
          </a:xfrm>
          <a:prstGeom prst="rect">
            <a:avLst/>
          </a:prstGeom>
          <a:solidFill>
            <a:schemeClr val="accent6">
              <a:lumMod val="40000"/>
              <a:lumOff val="6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Calibri" panose="020F0502020204030204" pitchFamily="34" charset="0"/>
              </a:rPr>
              <a:t>Dump sub-group</a:t>
            </a:r>
            <a:endParaRPr kumimoji="1" lang="ja-JP" altLang="en-US"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Calibri" panose="020F0502020204030204" pitchFamily="34" charset="0"/>
            </a:endParaRPr>
          </a:p>
        </p:txBody>
      </p:sp>
      <p:graphicFrame>
        <p:nvGraphicFramePr>
          <p:cNvPr id="60" name="表 7">
            <a:extLst>
              <a:ext uri="{FF2B5EF4-FFF2-40B4-BE49-F238E27FC236}">
                <a16:creationId xmlns:a16="http://schemas.microsoft.com/office/drawing/2014/main" id="{3690EC42-2549-7399-415E-30461BE95E8B}"/>
              </a:ext>
            </a:extLst>
          </p:cNvPr>
          <p:cNvGraphicFramePr>
            <a:graphicFrameLocks noGrp="1"/>
          </p:cNvGraphicFramePr>
          <p:nvPr/>
        </p:nvGraphicFramePr>
        <p:xfrm>
          <a:off x="6517277" y="2991238"/>
          <a:ext cx="1212739" cy="516863"/>
        </p:xfrm>
        <a:graphic>
          <a:graphicData uri="http://schemas.openxmlformats.org/drawingml/2006/table">
            <a:tbl>
              <a:tblPr bandRow="1">
                <a:tableStyleId>{5C22544A-7EE6-4342-B048-85BDC9FD1C3A}</a:tableStyleId>
              </a:tblPr>
              <a:tblGrid>
                <a:gridCol w="914573">
                  <a:extLst>
                    <a:ext uri="{9D8B030D-6E8A-4147-A177-3AD203B41FA5}">
                      <a16:colId xmlns:a16="http://schemas.microsoft.com/office/drawing/2014/main" val="2568326863"/>
                    </a:ext>
                  </a:extLst>
                </a:gridCol>
                <a:gridCol w="298166">
                  <a:extLst>
                    <a:ext uri="{9D8B030D-6E8A-4147-A177-3AD203B41FA5}">
                      <a16:colId xmlns:a16="http://schemas.microsoft.com/office/drawing/2014/main" val="3234895338"/>
                    </a:ext>
                  </a:extLst>
                </a:gridCol>
              </a:tblGrid>
              <a:tr h="327184">
                <a:tc>
                  <a:txBody>
                    <a:bodyPr/>
                    <a:lstStyle/>
                    <a:p>
                      <a:pPr algn="l" fontAlgn="ctr"/>
                      <a:r>
                        <a:rPr lang="en-US" sz="1100" b="1" i="1"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Nobuhiro</a:t>
                      </a:r>
                      <a:r>
                        <a:rPr lang="en-US" sz="1100" b="1" i="1"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 </a:t>
                      </a:r>
                      <a:r>
                        <a:rPr lang="en-US" sz="1100" b="1" i="1"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Terunuma</a:t>
                      </a:r>
                      <a:endParaRPr lang="en-US" sz="1100" b="1" i="1"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7144" marR="7144" marT="7144" marB="0" anchor="ctr"/>
                </a:tc>
                <a:tc>
                  <a:txBody>
                    <a:bodyPr/>
                    <a:lstStyle/>
                    <a:p>
                      <a:pPr algn="l" fontAlgn="ctr"/>
                      <a:r>
                        <a:rPr lang="en-US" sz="1100" b="1" i="1"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KEK</a:t>
                      </a:r>
                    </a:p>
                  </a:txBody>
                  <a:tcPr marL="7144" marR="7144" marT="7144" marB="0" anchor="ctr"/>
                </a:tc>
                <a:extLst>
                  <a:ext uri="{0D108BD9-81ED-4DB2-BD59-A6C34878D82A}">
                    <a16:rowId xmlns:a16="http://schemas.microsoft.com/office/drawing/2014/main" val="2431197972"/>
                  </a:ext>
                </a:extLst>
              </a:tr>
              <a:tr h="166819">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Toshiyuki </a:t>
                      </a:r>
                      <a:r>
                        <a:rPr lang="en-US" sz="1100" b="0" i="0"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Okugi</a:t>
                      </a:r>
                      <a:endPar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endParaRPr>
                    </a:p>
                  </a:txBody>
                  <a:tcPr marL="6799" marR="6799" marT="6799" marB="0" anchor="ctr"/>
                </a:tc>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KEK</a:t>
                      </a:r>
                    </a:p>
                  </a:txBody>
                  <a:tcPr marL="6799" marR="6799" marT="6799" marB="0" anchor="ctr"/>
                </a:tc>
                <a:extLst>
                  <a:ext uri="{0D108BD9-81ED-4DB2-BD59-A6C34878D82A}">
                    <a16:rowId xmlns:a16="http://schemas.microsoft.com/office/drawing/2014/main" val="1119635830"/>
                  </a:ext>
                </a:extLst>
              </a:tr>
            </a:tbl>
          </a:graphicData>
        </a:graphic>
      </p:graphicFrame>
      <p:cxnSp>
        <p:nvCxnSpPr>
          <p:cNvPr id="61" name="直線コネクタ 18">
            <a:extLst>
              <a:ext uri="{FF2B5EF4-FFF2-40B4-BE49-F238E27FC236}">
                <a16:creationId xmlns:a16="http://schemas.microsoft.com/office/drawing/2014/main" id="{42B6C815-DB3A-668C-015E-1F17DE6B924F}"/>
              </a:ext>
            </a:extLst>
          </p:cNvPr>
          <p:cNvCxnSpPr>
            <a:cxnSpLocks/>
          </p:cNvCxnSpPr>
          <p:nvPr/>
        </p:nvCxnSpPr>
        <p:spPr>
          <a:xfrm>
            <a:off x="5577841" y="1975290"/>
            <a:ext cx="1137396" cy="727753"/>
          </a:xfrm>
          <a:prstGeom prst="line">
            <a:avLst/>
          </a:prstGeom>
        </p:spPr>
        <p:style>
          <a:lnRef idx="1">
            <a:schemeClr val="accent1"/>
          </a:lnRef>
          <a:fillRef idx="0">
            <a:schemeClr val="accent1"/>
          </a:fillRef>
          <a:effectRef idx="0">
            <a:schemeClr val="accent1"/>
          </a:effectRef>
          <a:fontRef idx="minor">
            <a:schemeClr val="tx1"/>
          </a:fontRef>
        </p:style>
      </p:cxnSp>
      <p:sp>
        <p:nvSpPr>
          <p:cNvPr id="62" name="テキスト ボックス 35">
            <a:extLst>
              <a:ext uri="{FF2B5EF4-FFF2-40B4-BE49-F238E27FC236}">
                <a16:creationId xmlns:a16="http://schemas.microsoft.com/office/drawing/2014/main" id="{5DBC34F0-C449-7476-D833-B50235A666B8}"/>
              </a:ext>
            </a:extLst>
          </p:cNvPr>
          <p:cNvSpPr txBox="1"/>
          <p:nvPr/>
        </p:nvSpPr>
        <p:spPr>
          <a:xfrm>
            <a:off x="6556952" y="3591526"/>
            <a:ext cx="1273554" cy="276999"/>
          </a:xfrm>
          <a:prstGeom prst="rect">
            <a:avLst/>
          </a:prstGeom>
          <a:solidFill>
            <a:schemeClr val="accent6">
              <a:lumMod val="40000"/>
              <a:lumOff val="6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Calibri" panose="020F0502020204030204" pitchFamily="34" charset="0"/>
              </a:rPr>
              <a:t>Crab sub-group</a:t>
            </a:r>
            <a:endParaRPr kumimoji="1" lang="ja-JP" altLang="en-US"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Calibri" panose="020F0502020204030204" pitchFamily="34" charset="0"/>
            </a:endParaRPr>
          </a:p>
        </p:txBody>
      </p:sp>
      <p:cxnSp>
        <p:nvCxnSpPr>
          <p:cNvPr id="63" name="直線コネクタ 36">
            <a:extLst>
              <a:ext uri="{FF2B5EF4-FFF2-40B4-BE49-F238E27FC236}">
                <a16:creationId xmlns:a16="http://schemas.microsoft.com/office/drawing/2014/main" id="{6F4A5B4A-FB62-67B0-DEE4-ECE373E29883}"/>
              </a:ext>
            </a:extLst>
          </p:cNvPr>
          <p:cNvCxnSpPr>
            <a:cxnSpLocks/>
            <a:endCxn id="62" idx="1"/>
          </p:cNvCxnSpPr>
          <p:nvPr/>
        </p:nvCxnSpPr>
        <p:spPr>
          <a:xfrm>
            <a:off x="3799048" y="2018014"/>
            <a:ext cx="2757904" cy="1712012"/>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直線コネクタ 8">
            <a:extLst>
              <a:ext uri="{FF2B5EF4-FFF2-40B4-BE49-F238E27FC236}">
                <a16:creationId xmlns:a16="http://schemas.microsoft.com/office/drawing/2014/main" id="{592B60D0-3547-D22F-5FCB-F0CACAB9324A}"/>
              </a:ext>
            </a:extLst>
          </p:cNvPr>
          <p:cNvCxnSpPr>
            <a:cxnSpLocks/>
            <a:endCxn id="51" idx="0"/>
          </p:cNvCxnSpPr>
          <p:nvPr/>
        </p:nvCxnSpPr>
        <p:spPr>
          <a:xfrm flipH="1">
            <a:off x="6334966" y="987102"/>
            <a:ext cx="1" cy="38835"/>
          </a:xfrm>
          <a:prstGeom prst="line">
            <a:avLst/>
          </a:prstGeom>
          <a:ln>
            <a:headEnd type="none" w="med" len="med"/>
            <a:tailEnd type="none" w="med" len="med"/>
          </a:ln>
        </p:spPr>
        <p:style>
          <a:lnRef idx="3">
            <a:schemeClr val="accent2"/>
          </a:lnRef>
          <a:fillRef idx="0">
            <a:schemeClr val="accent2"/>
          </a:fillRef>
          <a:effectRef idx="2">
            <a:schemeClr val="accent2"/>
          </a:effectRef>
          <a:fontRef idx="minor">
            <a:schemeClr val="tx1"/>
          </a:fontRef>
        </p:style>
      </p:cxnSp>
      <p:graphicFrame>
        <p:nvGraphicFramePr>
          <p:cNvPr id="65" name="表 37">
            <a:extLst>
              <a:ext uri="{FF2B5EF4-FFF2-40B4-BE49-F238E27FC236}">
                <a16:creationId xmlns:a16="http://schemas.microsoft.com/office/drawing/2014/main" id="{97988E3C-0B86-2C24-20F5-3D40AC355B2C}"/>
              </a:ext>
            </a:extLst>
          </p:cNvPr>
          <p:cNvGraphicFramePr>
            <a:graphicFrameLocks noGrp="1"/>
          </p:cNvGraphicFramePr>
          <p:nvPr/>
        </p:nvGraphicFramePr>
        <p:xfrm>
          <a:off x="6515670" y="3911111"/>
          <a:ext cx="1212739" cy="517208"/>
        </p:xfrm>
        <a:graphic>
          <a:graphicData uri="http://schemas.openxmlformats.org/drawingml/2006/table">
            <a:tbl>
              <a:tblPr bandRow="1">
                <a:tableStyleId>{5C22544A-7EE6-4342-B048-85BDC9FD1C3A}</a:tableStyleId>
              </a:tblPr>
              <a:tblGrid>
                <a:gridCol w="914573">
                  <a:extLst>
                    <a:ext uri="{9D8B030D-6E8A-4147-A177-3AD203B41FA5}">
                      <a16:colId xmlns:a16="http://schemas.microsoft.com/office/drawing/2014/main" val="2568326863"/>
                    </a:ext>
                  </a:extLst>
                </a:gridCol>
                <a:gridCol w="298166">
                  <a:extLst>
                    <a:ext uri="{9D8B030D-6E8A-4147-A177-3AD203B41FA5}">
                      <a16:colId xmlns:a16="http://schemas.microsoft.com/office/drawing/2014/main" val="3234895338"/>
                    </a:ext>
                  </a:extLst>
                </a:gridCol>
              </a:tblGrid>
              <a:tr h="167164">
                <a:tc>
                  <a:txBody>
                    <a:bodyPr/>
                    <a:lstStyle/>
                    <a:p>
                      <a:pPr algn="l" fontAlgn="ctr"/>
                      <a:r>
                        <a:rPr lang="en-US" sz="1100" b="1" i="1"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Peter McIntosh</a:t>
                      </a:r>
                    </a:p>
                  </a:txBody>
                  <a:tcPr marL="7144" marR="7144" marT="7144" marB="0" anchor="ctr"/>
                </a:tc>
                <a:tc>
                  <a:txBody>
                    <a:bodyPr/>
                    <a:lstStyle/>
                    <a:p>
                      <a:pPr algn="l" fontAlgn="ctr"/>
                      <a:r>
                        <a:rPr lang="en-US" sz="1100" b="1" i="1"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STFC</a:t>
                      </a:r>
                    </a:p>
                  </a:txBody>
                  <a:tcPr marL="7144" marR="7144" marT="7144" marB="0" anchor="ctr"/>
                </a:tc>
                <a:extLst>
                  <a:ext uri="{0D108BD9-81ED-4DB2-BD59-A6C34878D82A}">
                    <a16:rowId xmlns:a16="http://schemas.microsoft.com/office/drawing/2014/main" val="2431197972"/>
                  </a:ext>
                </a:extLst>
              </a:tr>
              <a:tr h="327184">
                <a:tc>
                  <a:txBody>
                    <a:bodyPr/>
                    <a:lstStyle/>
                    <a:p>
                      <a:pPr algn="l" fontAlgn="ctr"/>
                      <a:r>
                        <a:rPr lang="en-US" sz="1100" b="0" i="0" u="none" strike="noStrike" dirty="0" err="1">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Yasuchika</a:t>
                      </a: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 Yamamoto</a:t>
                      </a:r>
                    </a:p>
                  </a:txBody>
                  <a:tcPr marL="7144" marR="7144" marT="7144" marB="0" anchor="ctr"/>
                </a:tc>
                <a:tc>
                  <a:txBody>
                    <a:bodyPr/>
                    <a:lstStyle/>
                    <a:p>
                      <a:pPr algn="l" fontAlgn="ctr"/>
                      <a:r>
                        <a:rPr lang="en-US" sz="1100" b="0" i="0" u="none" strike="noStrike" dirty="0">
                          <a:solidFill>
                            <a:schemeClr val="tx1"/>
                          </a:solidFill>
                          <a:effectLst/>
                          <a:latin typeface="Calibri" panose="020F0502020204030204" pitchFamily="34" charset="0"/>
                          <a:ea typeface="ＭＳ Ｐゴシック" panose="020B0600070205080204" pitchFamily="50" charset="-128"/>
                          <a:cs typeface="Calibri" panose="020F0502020204030204" pitchFamily="34" charset="0"/>
                        </a:rPr>
                        <a:t>KEK</a:t>
                      </a:r>
                    </a:p>
                  </a:txBody>
                  <a:tcPr marL="7144" marR="7144" marT="7144" marB="0" anchor="ctr"/>
                </a:tc>
                <a:extLst>
                  <a:ext uri="{0D108BD9-81ED-4DB2-BD59-A6C34878D82A}">
                    <a16:rowId xmlns:a16="http://schemas.microsoft.com/office/drawing/2014/main" val="1119635830"/>
                  </a:ext>
                </a:extLst>
              </a:tr>
            </a:tbl>
          </a:graphicData>
        </a:graphic>
      </p:graphicFrame>
    </p:spTree>
    <p:extLst>
      <p:ext uri="{BB962C8B-B14F-4D97-AF65-F5344CB8AC3E}">
        <p14:creationId xmlns:p14="http://schemas.microsoft.com/office/powerpoint/2010/main" val="2128032864"/>
      </p:ext>
    </p:extLst>
  </p:cSld>
  <p:clrMapOvr>
    <a:masterClrMapping/>
  </p:clrMapOvr>
  <mc:AlternateContent xmlns:mc="http://schemas.openxmlformats.org/markup-compatibility/2006" xmlns:p14="http://schemas.microsoft.com/office/powerpoint/2010/main">
    <mc:Choice Requires="p14">
      <p:transition spd="slow" p14:dur="2000" advTm="32847"/>
    </mc:Choice>
    <mc:Fallback xmlns="">
      <p:transition spd="slow" advTm="32847"/>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B5FAB2-7932-CE42-CB61-B2A6D7B8340C}"/>
              </a:ext>
            </a:extLst>
          </p:cNvPr>
          <p:cNvSpPr>
            <a:spLocks noGrp="1"/>
          </p:cNvSpPr>
          <p:nvPr>
            <p:ph type="title"/>
          </p:nvPr>
        </p:nvSpPr>
        <p:spPr>
          <a:xfrm>
            <a:off x="848711" y="28794"/>
            <a:ext cx="10515600" cy="927647"/>
          </a:xfrm>
        </p:spPr>
        <p:txBody>
          <a:bodyPr>
            <a:normAutofit/>
          </a:bodyPr>
          <a:lstStyle/>
          <a:p>
            <a:pPr algn="ctr"/>
            <a:r>
              <a:rPr lang="en-GB" sz="3600" dirty="0">
                <a:latin typeface="Avenir Book" panose="02000503020000020003" pitchFamily="2" charset="0"/>
              </a:rPr>
              <a:t>Recent developments   </a:t>
            </a:r>
          </a:p>
        </p:txBody>
      </p:sp>
      <p:sp>
        <p:nvSpPr>
          <p:cNvPr id="3" name="Content Placeholder 2">
            <a:extLst>
              <a:ext uri="{FF2B5EF4-FFF2-40B4-BE49-F238E27FC236}">
                <a16:creationId xmlns:a16="http://schemas.microsoft.com/office/drawing/2014/main" id="{1AA620F1-4F5F-625F-6E23-1B1DDEFB67DB}"/>
              </a:ext>
            </a:extLst>
          </p:cNvPr>
          <p:cNvSpPr>
            <a:spLocks noGrp="1"/>
          </p:cNvSpPr>
          <p:nvPr>
            <p:ph idx="1"/>
          </p:nvPr>
        </p:nvSpPr>
        <p:spPr>
          <a:xfrm>
            <a:off x="453664" y="1144869"/>
            <a:ext cx="7511144" cy="3033615"/>
          </a:xfrm>
        </p:spPr>
        <p:txBody>
          <a:bodyPr>
            <a:normAutofit fontScale="92500"/>
          </a:bodyPr>
          <a:lstStyle/>
          <a:p>
            <a:pPr marL="0" indent="0">
              <a:buNone/>
            </a:pPr>
            <a:r>
              <a:rPr lang="en-US" sz="1600" dirty="0">
                <a:solidFill>
                  <a:srgbClr val="000000"/>
                </a:solidFill>
                <a:latin typeface="Avenir Book" panose="02000503020000020003" pitchFamily="2" charset="0"/>
              </a:rPr>
              <a:t>The initial planning for the ILC preparation phase (2022-2026) – see upper figure - leading to a complete Engineering Design as needed for construction was reviewed by a MEXT appointed committee and deemed premature, referring to that  the prospects for an international sharing for ILC are not clear.  </a:t>
            </a:r>
          </a:p>
          <a:p>
            <a:pPr marL="0" indent="0">
              <a:buNone/>
            </a:pPr>
            <a:r>
              <a:rPr lang="en-US" sz="1600" dirty="0">
                <a:solidFill>
                  <a:srgbClr val="000000"/>
                </a:solidFill>
                <a:latin typeface="Avenir Book" panose="02000503020000020003" pitchFamily="2" charset="0"/>
              </a:rPr>
              <a:t>However increased support for technical developments was indicated as possible.</a:t>
            </a:r>
          </a:p>
          <a:p>
            <a:pPr marL="0" indent="0">
              <a:buNone/>
            </a:pPr>
            <a:r>
              <a:rPr lang="en-US" sz="1600" dirty="0">
                <a:solidFill>
                  <a:srgbClr val="000000"/>
                </a:solidFill>
                <a:latin typeface="Avenir Book" panose="02000503020000020003" pitchFamily="2" charset="0"/>
              </a:rPr>
              <a:t>A result a subset of the technical activities of the full preparation phase </a:t>
            </a:r>
            <a:r>
              <a:rPr lang="en-US" sz="1600" dirty="0" err="1">
                <a:solidFill>
                  <a:srgbClr val="000000"/>
                </a:solidFill>
                <a:latin typeface="Avenir Book" panose="02000503020000020003" pitchFamily="2" charset="0"/>
              </a:rPr>
              <a:t>programme</a:t>
            </a:r>
            <a:r>
              <a:rPr lang="en-US" sz="1600" dirty="0">
                <a:solidFill>
                  <a:srgbClr val="000000"/>
                </a:solidFill>
                <a:latin typeface="Avenir Book" panose="02000503020000020003" pitchFamily="2" charset="0"/>
              </a:rPr>
              <a:t> have been identified as critical. We call this an </a:t>
            </a:r>
            <a:r>
              <a:rPr lang="en-US" sz="1600" b="1" dirty="0">
                <a:solidFill>
                  <a:srgbClr val="000000"/>
                </a:solidFill>
                <a:latin typeface="Avenir Book" panose="02000503020000020003" pitchFamily="2" charset="0"/>
              </a:rPr>
              <a:t>ILC Technology Network (ITN) - </a:t>
            </a:r>
            <a:r>
              <a:rPr lang="en-US" sz="1600" dirty="0">
                <a:solidFill>
                  <a:srgbClr val="000000"/>
                </a:solidFill>
                <a:latin typeface="Avenir Book" panose="02000503020000020003" pitchFamily="2" charset="0"/>
              </a:rPr>
              <a:t>see lower figure, and this presentation (briefly) summarized this work, with a European focus. </a:t>
            </a:r>
          </a:p>
          <a:p>
            <a:pPr marL="0" indent="0">
              <a:buNone/>
            </a:pPr>
            <a:r>
              <a:rPr lang="en-US" sz="1600" dirty="0">
                <a:solidFill>
                  <a:srgbClr val="000000"/>
                </a:solidFill>
                <a:latin typeface="Avenir Book" panose="02000503020000020003" pitchFamily="2" charset="0"/>
              </a:rPr>
              <a:t>The goal is that in parallel with starting with these technical activities international discussion can proceed and open for addressing the Engineering Design in full, such that the changes in the ILC timescale are not too large overall. </a:t>
            </a:r>
          </a:p>
        </p:txBody>
      </p:sp>
      <p:pic>
        <p:nvPicPr>
          <p:cNvPr id="4" name="Picture 3">
            <a:extLst>
              <a:ext uri="{FF2B5EF4-FFF2-40B4-BE49-F238E27FC236}">
                <a16:creationId xmlns:a16="http://schemas.microsoft.com/office/drawing/2014/main" id="{A16BB655-F425-437F-5465-7ED9AB2E4DB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33792" y="730371"/>
            <a:ext cx="3100532" cy="1888801"/>
          </a:xfrm>
          <a:prstGeom prst="rect">
            <a:avLst/>
          </a:prstGeom>
        </p:spPr>
      </p:pic>
      <p:pic>
        <p:nvPicPr>
          <p:cNvPr id="60" name="Picture 59">
            <a:extLst>
              <a:ext uri="{FF2B5EF4-FFF2-40B4-BE49-F238E27FC236}">
                <a16:creationId xmlns:a16="http://schemas.microsoft.com/office/drawing/2014/main" id="{E6C6F70C-D9E4-2A10-9FC5-6805643BC451}"/>
              </a:ext>
            </a:extLst>
          </p:cNvPr>
          <p:cNvPicPr>
            <a:picLocks noChangeAspect="1"/>
          </p:cNvPicPr>
          <p:nvPr/>
        </p:nvPicPr>
        <p:blipFill>
          <a:blip r:embed="rId4"/>
          <a:stretch>
            <a:fillRect/>
          </a:stretch>
        </p:blipFill>
        <p:spPr>
          <a:xfrm>
            <a:off x="8933790" y="2619173"/>
            <a:ext cx="3100533" cy="1803608"/>
          </a:xfrm>
          <a:prstGeom prst="rect">
            <a:avLst/>
          </a:prstGeom>
        </p:spPr>
      </p:pic>
      <p:graphicFrame>
        <p:nvGraphicFramePr>
          <p:cNvPr id="63" name="表 63">
            <a:extLst>
              <a:ext uri="{FF2B5EF4-FFF2-40B4-BE49-F238E27FC236}">
                <a16:creationId xmlns:a16="http://schemas.microsoft.com/office/drawing/2014/main" id="{CE6E47CD-F925-56C0-0546-64D1213B0B90}"/>
              </a:ext>
            </a:extLst>
          </p:cNvPr>
          <p:cNvGraphicFramePr>
            <a:graphicFrameLocks noGrp="1"/>
          </p:cNvGraphicFramePr>
          <p:nvPr/>
        </p:nvGraphicFramePr>
        <p:xfrm>
          <a:off x="453664" y="4680870"/>
          <a:ext cx="7494582" cy="1140235"/>
        </p:xfrm>
        <a:graphic>
          <a:graphicData uri="http://schemas.openxmlformats.org/drawingml/2006/table">
            <a:tbl>
              <a:tblPr>
                <a:tableStyleId>{5C22544A-7EE6-4342-B048-85BDC9FD1C3A}</a:tableStyleId>
              </a:tblPr>
              <a:tblGrid>
                <a:gridCol w="462309">
                  <a:extLst>
                    <a:ext uri="{9D8B030D-6E8A-4147-A177-3AD203B41FA5}">
                      <a16:colId xmlns:a16="http://schemas.microsoft.com/office/drawing/2014/main" val="1464749153"/>
                    </a:ext>
                  </a:extLst>
                </a:gridCol>
                <a:gridCol w="462309">
                  <a:extLst>
                    <a:ext uri="{9D8B030D-6E8A-4147-A177-3AD203B41FA5}">
                      <a16:colId xmlns:a16="http://schemas.microsoft.com/office/drawing/2014/main" val="2952843841"/>
                    </a:ext>
                  </a:extLst>
                </a:gridCol>
                <a:gridCol w="462309">
                  <a:extLst>
                    <a:ext uri="{9D8B030D-6E8A-4147-A177-3AD203B41FA5}">
                      <a16:colId xmlns:a16="http://schemas.microsoft.com/office/drawing/2014/main" val="1325893624"/>
                    </a:ext>
                  </a:extLst>
                </a:gridCol>
                <a:gridCol w="462309">
                  <a:extLst>
                    <a:ext uri="{9D8B030D-6E8A-4147-A177-3AD203B41FA5}">
                      <a16:colId xmlns:a16="http://schemas.microsoft.com/office/drawing/2014/main" val="41568038"/>
                    </a:ext>
                  </a:extLst>
                </a:gridCol>
                <a:gridCol w="597575">
                  <a:extLst>
                    <a:ext uri="{9D8B030D-6E8A-4147-A177-3AD203B41FA5}">
                      <a16:colId xmlns:a16="http://schemas.microsoft.com/office/drawing/2014/main" val="2131898736"/>
                    </a:ext>
                  </a:extLst>
                </a:gridCol>
                <a:gridCol w="545530">
                  <a:extLst>
                    <a:ext uri="{9D8B030D-6E8A-4147-A177-3AD203B41FA5}">
                      <a16:colId xmlns:a16="http://schemas.microsoft.com/office/drawing/2014/main" val="489179495"/>
                    </a:ext>
                  </a:extLst>
                </a:gridCol>
                <a:gridCol w="243823">
                  <a:extLst>
                    <a:ext uri="{9D8B030D-6E8A-4147-A177-3AD203B41FA5}">
                      <a16:colId xmlns:a16="http://schemas.microsoft.com/office/drawing/2014/main" val="1470395894"/>
                    </a:ext>
                  </a:extLst>
                </a:gridCol>
                <a:gridCol w="462309">
                  <a:extLst>
                    <a:ext uri="{9D8B030D-6E8A-4147-A177-3AD203B41FA5}">
                      <a16:colId xmlns:a16="http://schemas.microsoft.com/office/drawing/2014/main" val="2797723390"/>
                    </a:ext>
                  </a:extLst>
                </a:gridCol>
                <a:gridCol w="462309">
                  <a:extLst>
                    <a:ext uri="{9D8B030D-6E8A-4147-A177-3AD203B41FA5}">
                      <a16:colId xmlns:a16="http://schemas.microsoft.com/office/drawing/2014/main" val="4045688411"/>
                    </a:ext>
                  </a:extLst>
                </a:gridCol>
                <a:gridCol w="462309">
                  <a:extLst>
                    <a:ext uri="{9D8B030D-6E8A-4147-A177-3AD203B41FA5}">
                      <a16:colId xmlns:a16="http://schemas.microsoft.com/office/drawing/2014/main" val="3620332434"/>
                    </a:ext>
                  </a:extLst>
                </a:gridCol>
                <a:gridCol w="462309">
                  <a:extLst>
                    <a:ext uri="{9D8B030D-6E8A-4147-A177-3AD203B41FA5}">
                      <a16:colId xmlns:a16="http://schemas.microsoft.com/office/drawing/2014/main" val="702551593"/>
                    </a:ext>
                  </a:extLst>
                </a:gridCol>
                <a:gridCol w="462309">
                  <a:extLst>
                    <a:ext uri="{9D8B030D-6E8A-4147-A177-3AD203B41FA5}">
                      <a16:colId xmlns:a16="http://schemas.microsoft.com/office/drawing/2014/main" val="1908474193"/>
                    </a:ext>
                  </a:extLst>
                </a:gridCol>
                <a:gridCol w="462309">
                  <a:extLst>
                    <a:ext uri="{9D8B030D-6E8A-4147-A177-3AD203B41FA5}">
                      <a16:colId xmlns:a16="http://schemas.microsoft.com/office/drawing/2014/main" val="4157029045"/>
                    </a:ext>
                  </a:extLst>
                </a:gridCol>
                <a:gridCol w="462309">
                  <a:extLst>
                    <a:ext uri="{9D8B030D-6E8A-4147-A177-3AD203B41FA5}">
                      <a16:colId xmlns:a16="http://schemas.microsoft.com/office/drawing/2014/main" val="3593271228"/>
                    </a:ext>
                  </a:extLst>
                </a:gridCol>
                <a:gridCol w="462309">
                  <a:extLst>
                    <a:ext uri="{9D8B030D-6E8A-4147-A177-3AD203B41FA5}">
                      <a16:colId xmlns:a16="http://schemas.microsoft.com/office/drawing/2014/main" val="2309511419"/>
                    </a:ext>
                  </a:extLst>
                </a:gridCol>
                <a:gridCol w="462309">
                  <a:extLst>
                    <a:ext uri="{9D8B030D-6E8A-4147-A177-3AD203B41FA5}">
                      <a16:colId xmlns:a16="http://schemas.microsoft.com/office/drawing/2014/main" val="3499693887"/>
                    </a:ext>
                  </a:extLst>
                </a:gridCol>
                <a:gridCol w="97637">
                  <a:extLst>
                    <a:ext uri="{9D8B030D-6E8A-4147-A177-3AD203B41FA5}">
                      <a16:colId xmlns:a16="http://schemas.microsoft.com/office/drawing/2014/main" val="3577967167"/>
                    </a:ext>
                  </a:extLst>
                </a:gridCol>
              </a:tblGrid>
              <a:tr h="135600">
                <a:tc gridSpan="2">
                  <a:txBody>
                    <a:bodyPr/>
                    <a:lstStyle/>
                    <a:p>
                      <a:pPr algn="l" fontAlgn="ctr"/>
                      <a:endParaRPr lang="en-US" sz="1800" b="0" i="0" u="none" strike="noStrike" dirty="0">
                        <a:solidFill>
                          <a:srgbClr val="000000"/>
                        </a:solidFill>
                        <a:effectLst/>
                        <a:latin typeface="Avenir Book" panose="02000503020000020003" pitchFamily="2" charset="0"/>
                        <a:ea typeface="ＭＳ Ｐゴシック" panose="020B0600070205080204" pitchFamily="50" charset="-128"/>
                      </a:endParaRPr>
                    </a:p>
                  </a:txBody>
                  <a:tcPr marL="8591" marR="8591" marT="8591" marB="0" anchor="ctr">
                    <a:noFill/>
                  </a:tcPr>
                </a:tc>
                <a:tc hMerge="1">
                  <a:txBody>
                    <a:bodyPr/>
                    <a:lstStyle/>
                    <a:p>
                      <a:endParaRPr kumimoji="1" lang="ja-JP" altLang="en-US"/>
                    </a:p>
                  </a:txBody>
                  <a:tcPr/>
                </a:tc>
                <a:tc>
                  <a:txBody>
                    <a:bodyPr/>
                    <a:lstStyle/>
                    <a:p>
                      <a:pPr algn="ctr" fontAlgn="ctr"/>
                      <a:r>
                        <a:rPr lang="en-US" sz="1100" b="0" i="0" u="none" strike="noStrike" dirty="0">
                          <a:solidFill>
                            <a:srgbClr val="000000"/>
                          </a:solidFill>
                          <a:effectLst/>
                          <a:latin typeface="Avenir Book" panose="02000503020000020003" pitchFamily="2" charset="0"/>
                          <a:ea typeface="ＭＳ Ｐゴシック" panose="020B0600070205080204" pitchFamily="50" charset="-128"/>
                        </a:rPr>
                        <a:t>P1</a:t>
                      </a:r>
                    </a:p>
                  </a:txBody>
                  <a:tcPr marL="9525" marR="9525" marT="9525" marB="0" anchor="ctr">
                    <a:noFill/>
                  </a:tcPr>
                </a:tc>
                <a:tc>
                  <a:txBody>
                    <a:bodyPr/>
                    <a:lstStyle/>
                    <a:p>
                      <a:pPr algn="ctr" fontAlgn="ctr"/>
                      <a:r>
                        <a:rPr lang="en-US" sz="1100" b="0" i="0" u="none" strike="noStrike" dirty="0">
                          <a:solidFill>
                            <a:srgbClr val="000000"/>
                          </a:solidFill>
                          <a:effectLst/>
                          <a:latin typeface="Avenir Book" panose="02000503020000020003" pitchFamily="2" charset="0"/>
                          <a:ea typeface="ＭＳ Ｐゴシック" panose="020B0600070205080204" pitchFamily="50" charset="-128"/>
                        </a:rPr>
                        <a:t>P2</a:t>
                      </a:r>
                    </a:p>
                  </a:txBody>
                  <a:tcPr marL="9525" marR="9525" marT="9525" marB="0" anchor="ctr">
                    <a:noFill/>
                  </a:tcPr>
                </a:tc>
                <a:tc>
                  <a:txBody>
                    <a:bodyPr/>
                    <a:lstStyle/>
                    <a:p>
                      <a:pPr algn="ctr" fontAlgn="ctr"/>
                      <a:r>
                        <a:rPr lang="en-US" sz="1100" b="0" i="0" u="none" strike="noStrike" dirty="0">
                          <a:solidFill>
                            <a:srgbClr val="000000"/>
                          </a:solidFill>
                          <a:effectLst/>
                          <a:latin typeface="Avenir Book" panose="02000503020000020003" pitchFamily="2" charset="0"/>
                          <a:ea typeface="ＭＳ Ｐゴシック" panose="020B0600070205080204" pitchFamily="50" charset="-128"/>
                        </a:rPr>
                        <a:t>P3</a:t>
                      </a:r>
                    </a:p>
                  </a:txBody>
                  <a:tcPr marL="9525" marR="9525" marT="9525" marB="0" anchor="ctr">
                    <a:noFill/>
                  </a:tcPr>
                </a:tc>
                <a:tc>
                  <a:txBody>
                    <a:bodyPr/>
                    <a:lstStyle/>
                    <a:p>
                      <a:pPr algn="ctr" fontAlgn="ctr"/>
                      <a:r>
                        <a:rPr lang="en-US" sz="1100" b="0" i="0" u="none" strike="noStrike" dirty="0">
                          <a:solidFill>
                            <a:srgbClr val="000000"/>
                          </a:solidFill>
                          <a:effectLst/>
                          <a:latin typeface="Avenir Book" panose="02000503020000020003" pitchFamily="2" charset="0"/>
                          <a:ea typeface="ＭＳ Ｐゴシック" panose="020B0600070205080204" pitchFamily="50" charset="-128"/>
                        </a:rPr>
                        <a:t>P4</a:t>
                      </a:r>
                    </a:p>
                  </a:txBody>
                  <a:tcPr marL="9525" marR="9525" marT="9525" marB="0" anchor="ctr">
                    <a:noFill/>
                  </a:tcPr>
                </a:tc>
                <a:tc gridSpan="11">
                  <a:txBody>
                    <a:bodyPr/>
                    <a:lstStyle/>
                    <a:p>
                      <a:pPr algn="l" fontAlgn="ctr"/>
                      <a:r>
                        <a:rPr lang="en-US" sz="1000" b="0" i="0" u="none" strike="noStrike" dirty="0">
                          <a:solidFill>
                            <a:srgbClr val="000000"/>
                          </a:solidFill>
                          <a:effectLst/>
                          <a:latin typeface="Avenir Book" panose="02000503020000020003" pitchFamily="2" charset="0"/>
                          <a:ea typeface="ＭＳ Ｐゴシック" panose="020B0600070205080204" pitchFamily="50" charset="-128"/>
                        </a:rPr>
                        <a:t>C1        C2        C3        C4        C5        C6 …</a:t>
                      </a:r>
                    </a:p>
                  </a:txBody>
                  <a:tcPr marL="8591" marR="8591" marT="8591" marB="0" anchor="ctr">
                    <a:noFill/>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noFill/>
                  </a:tcPr>
                </a:tc>
                <a:tc hMerge="1">
                  <a:txBody>
                    <a:bodyPr/>
                    <a:lstStyle/>
                    <a:p>
                      <a:pPr algn="l" fontAlgn="ct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noFill/>
                  </a:tcPr>
                </a:tc>
                <a:tc hMerge="1">
                  <a:txBody>
                    <a:bodyPr/>
                    <a:lstStyle/>
                    <a:p>
                      <a:pPr algn="l" fontAlgn="ct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noFill/>
                  </a:tcPr>
                </a:tc>
                <a:tc hMerge="1">
                  <a:txBody>
                    <a:bodyPr/>
                    <a:lstStyle/>
                    <a:p>
                      <a:pPr algn="l" fontAlgn="ct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noFill/>
                  </a:tcPr>
                </a:tc>
                <a:tc hMerge="1">
                  <a:txBody>
                    <a:bodyPr/>
                    <a:lstStyle/>
                    <a:p>
                      <a:pPr algn="l" fontAlgn="ct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noFill/>
                  </a:tcPr>
                </a:tc>
                <a:tc hMerge="1">
                  <a:txBody>
                    <a:bodyPr/>
                    <a:lstStyle/>
                    <a:p>
                      <a:pPr algn="l" fontAlgn="ct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noFill/>
                  </a:tcPr>
                </a:tc>
                <a:tc hMerge="1">
                  <a:txBody>
                    <a:bodyPr/>
                    <a:lstStyle/>
                    <a:p>
                      <a:pPr algn="l" fontAlgn="ct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noFill/>
                  </a:tcPr>
                </a:tc>
                <a:tc hMerge="1">
                  <a:txBody>
                    <a:bodyPr/>
                    <a:lstStyle/>
                    <a:p>
                      <a:pPr algn="l" fontAlgn="ct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noFill/>
                  </a:tcPr>
                </a:tc>
                <a:extLst>
                  <a:ext uri="{0D108BD9-81ED-4DB2-BD59-A6C34878D82A}">
                    <a16:rowId xmlns:a16="http://schemas.microsoft.com/office/drawing/2014/main" val="3330713493"/>
                  </a:ext>
                </a:extLst>
              </a:tr>
              <a:tr h="135600">
                <a:tc gridSpan="2">
                  <a:txBody>
                    <a:bodyPr/>
                    <a:lstStyle/>
                    <a:p>
                      <a:pPr algn="l" fontAlgn="ctr"/>
                      <a:r>
                        <a:rPr lang="en-US" sz="1400" u="none" strike="noStrike" dirty="0">
                          <a:effectLst/>
                          <a:latin typeface="Avenir Book" panose="02000503020000020003" pitchFamily="2" charset="0"/>
                        </a:rPr>
                        <a:t>Previous</a:t>
                      </a:r>
                      <a:endParaRPr lang="en-US" sz="1400" b="0" i="0" u="none" strike="noStrike" dirty="0">
                        <a:solidFill>
                          <a:srgbClr val="000000"/>
                        </a:solidFill>
                        <a:effectLst/>
                        <a:latin typeface="Avenir Book" panose="02000503020000020003" pitchFamily="2" charset="0"/>
                        <a:ea typeface="ＭＳ Ｐゴシック" panose="020B0600070205080204" pitchFamily="50" charset="-128"/>
                      </a:endParaRPr>
                    </a:p>
                  </a:txBody>
                  <a:tcPr marL="8591" marR="8591" marT="8591" marB="0" anchor="ctr">
                    <a:noFill/>
                  </a:tcPr>
                </a:tc>
                <a:tc hMerge="1">
                  <a:txBody>
                    <a:bodyPr/>
                    <a:lstStyle/>
                    <a:p>
                      <a:pPr algn="l" fontAlgn="ctr"/>
                      <a:endParaRPr lang="ja-JP" altLang="en-US" sz="12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noFill/>
                  </a:tcPr>
                </a:tc>
                <a:tc gridSpan="4">
                  <a:txBody>
                    <a:bodyPr/>
                    <a:lstStyle/>
                    <a:p>
                      <a:pPr algn="ctr" fontAlgn="ctr"/>
                      <a:r>
                        <a:rPr lang="en-US" sz="1200" b="0" i="0" u="none" strike="noStrike" dirty="0">
                          <a:solidFill>
                            <a:srgbClr val="000000"/>
                          </a:solidFill>
                          <a:effectLst/>
                          <a:latin typeface="Avenir Book" panose="02000503020000020003" pitchFamily="2" charset="0"/>
                          <a:ea typeface="ＭＳ Ｐゴシック" panose="020B0600070205080204" pitchFamily="50" charset="-128"/>
                        </a:rPr>
                        <a:t>Pre-lab ~4 years</a:t>
                      </a:r>
                    </a:p>
                  </a:txBody>
                  <a:tcPr marL="9525" marR="9525" marT="9525" marB="0" anchor="ctr">
                    <a:solidFill>
                      <a:schemeClr val="accent6">
                        <a:lumMod val="40000"/>
                        <a:lumOff val="60000"/>
                      </a:schemeClr>
                    </a:solidFill>
                  </a:tcPr>
                </a:tc>
                <a:tc hMerge="1">
                  <a:txBody>
                    <a:bodyPr/>
                    <a:lstStyle/>
                    <a:p>
                      <a:endParaRPr kumimoji="1" lang="ja-JP" altLang="en-US"/>
                    </a:p>
                  </a:txBody>
                  <a:tcPr/>
                </a:tc>
                <a:tc hMerge="1">
                  <a:txBody>
                    <a:bodyPr/>
                    <a:lstStyle/>
                    <a:p>
                      <a:pPr algn="l" fontAlgn="ct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ctr">
                    <a:solidFill>
                      <a:schemeClr val="accent6">
                        <a:lumMod val="40000"/>
                        <a:lumOff val="60000"/>
                      </a:schemeClr>
                    </a:solidFill>
                  </a:tcPr>
                </a:tc>
                <a:tc hMerge="1">
                  <a:txBody>
                    <a:bodyPr/>
                    <a:lstStyle/>
                    <a:p>
                      <a:pPr algn="l" fontAlgn="ctr"/>
                      <a:r>
                        <a:rPr lang="ja-JP" altLang="en-US" sz="1100" b="0" i="0" u="none" strike="noStrike" dirty="0">
                          <a:solidFill>
                            <a:srgbClr val="000000"/>
                          </a:solidFill>
                          <a:effectLst/>
                          <a:latin typeface="游ゴシック" panose="020B0400000000000000" pitchFamily="50" charset="-128"/>
                          <a:ea typeface="游ゴシック" panose="020B0400000000000000" pitchFamily="50" charset="-128"/>
                        </a:rPr>
                        <a:t>　</a:t>
                      </a:r>
                    </a:p>
                  </a:txBody>
                  <a:tcPr marL="9525" marR="9525" marT="9525" marB="0" anchor="ctr">
                    <a:solidFill>
                      <a:schemeClr val="accent6">
                        <a:lumMod val="40000"/>
                        <a:lumOff val="60000"/>
                      </a:schemeClr>
                    </a:solidFill>
                  </a:tcPr>
                </a:tc>
                <a:tc gridSpan="10">
                  <a:txBody>
                    <a:bodyPr/>
                    <a:lstStyle/>
                    <a:p>
                      <a:pPr algn="ctr" fontAlgn="ctr"/>
                      <a:r>
                        <a:rPr lang="en-US" sz="1200" u="none" strike="noStrike" dirty="0">
                          <a:effectLst/>
                          <a:latin typeface="Avenir Book" panose="02000503020000020003" pitchFamily="2" charset="0"/>
                        </a:rPr>
                        <a:t>Construction ~10 year</a:t>
                      </a:r>
                      <a:r>
                        <a:rPr lang="ja-JP" altLang="en-US" sz="1200" u="none" strike="noStrike" dirty="0">
                          <a:effectLst/>
                          <a:latin typeface="Avenir Book" panose="02000503020000020003" pitchFamily="2" charset="0"/>
                          <a:ea typeface="ＭＳ Ｐゴシック" panose="020B0600070205080204" pitchFamily="50" charset="-128"/>
                        </a:rPr>
                        <a:t>　　</a:t>
                      </a:r>
                      <a:endParaRPr lang="ja-JP" altLang="en-US" sz="1200" b="0" i="0" u="none" strike="noStrike" dirty="0">
                        <a:solidFill>
                          <a:srgbClr val="000000"/>
                        </a:solidFill>
                        <a:effectLst/>
                        <a:latin typeface="Avenir Book" panose="02000503020000020003" pitchFamily="2" charset="0"/>
                        <a:ea typeface="ＭＳ Ｐゴシック" panose="020B0600070205080204" pitchFamily="50" charset="-128"/>
                      </a:endParaRPr>
                    </a:p>
                  </a:txBody>
                  <a:tcPr marL="8591" marR="8591" marT="8591" marB="0" anchor="ctr">
                    <a:solidFill>
                      <a:schemeClr val="accent5">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r>
                        <a:rPr lang="ja-JP" altLang="en-US" sz="1000" u="none" strike="noStrike" dirty="0">
                          <a:effectLst/>
                        </a:rPr>
                        <a:t>　</a:t>
                      </a: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solidFill>
                      <a:schemeClr val="accent5">
                        <a:lumMod val="40000"/>
                        <a:lumOff val="60000"/>
                      </a:schemeClr>
                    </a:solidFill>
                  </a:tcPr>
                </a:tc>
                <a:tc hMerge="1">
                  <a:txBody>
                    <a:bodyPr/>
                    <a:lstStyle/>
                    <a:p>
                      <a:pPr algn="l" fontAlgn="ctr"/>
                      <a:r>
                        <a:rPr lang="ja-JP" altLang="en-US" sz="1000" u="none" strike="noStrike" dirty="0">
                          <a:effectLst/>
                        </a:rPr>
                        <a:t>　</a:t>
                      </a: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solidFill>
                      <a:schemeClr val="accent5">
                        <a:lumMod val="40000"/>
                        <a:lumOff val="60000"/>
                      </a:schemeClr>
                    </a:solidFill>
                  </a:tcPr>
                </a:tc>
                <a:tc hMerge="1">
                  <a:txBody>
                    <a:bodyPr/>
                    <a:lstStyle/>
                    <a:p>
                      <a:pPr algn="l" fontAlgn="ctr"/>
                      <a:r>
                        <a:rPr lang="ja-JP" altLang="en-US" sz="1000" u="none" strike="noStrike" dirty="0">
                          <a:effectLst/>
                        </a:rPr>
                        <a:t>　</a:t>
                      </a: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solidFill>
                      <a:schemeClr val="accent5">
                        <a:lumMod val="40000"/>
                        <a:lumOff val="60000"/>
                      </a:schemeClr>
                    </a:solidFill>
                  </a:tcPr>
                </a:tc>
                <a:tc hMerge="1">
                  <a:txBody>
                    <a:bodyPr/>
                    <a:lstStyle/>
                    <a:p>
                      <a:pPr algn="l" fontAlgn="ctr"/>
                      <a:r>
                        <a:rPr lang="ja-JP" altLang="en-US" sz="1000" u="none" strike="noStrike" dirty="0">
                          <a:effectLst/>
                        </a:rPr>
                        <a:t>　</a:t>
                      </a: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solidFill>
                      <a:schemeClr val="accent5">
                        <a:lumMod val="40000"/>
                        <a:lumOff val="60000"/>
                      </a:schemeClr>
                    </a:solidFill>
                  </a:tcPr>
                </a:tc>
                <a:tc hMerge="1">
                  <a:txBody>
                    <a:bodyPr/>
                    <a:lstStyle/>
                    <a:p>
                      <a:pPr algn="l" fontAlgn="ctr"/>
                      <a:r>
                        <a:rPr lang="ja-JP" altLang="en-US" sz="1000" u="none" strike="noStrike" dirty="0">
                          <a:effectLst/>
                        </a:rPr>
                        <a:t>　</a:t>
                      </a: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solidFill>
                      <a:schemeClr val="accent5">
                        <a:lumMod val="40000"/>
                        <a:lumOff val="60000"/>
                      </a:schemeClr>
                    </a:solidFill>
                  </a:tcPr>
                </a:tc>
                <a:tc hMerge="1">
                  <a:txBody>
                    <a:bodyPr/>
                    <a:lstStyle/>
                    <a:p>
                      <a:pPr algn="l" fontAlgn="ctr"/>
                      <a:r>
                        <a:rPr lang="ja-JP" altLang="en-US" sz="1000" u="none" strike="noStrike" dirty="0">
                          <a:effectLst/>
                        </a:rPr>
                        <a:t>　</a:t>
                      </a: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solidFill>
                      <a:schemeClr val="accent5">
                        <a:lumMod val="40000"/>
                        <a:lumOff val="60000"/>
                      </a:schemeClr>
                    </a:solidFill>
                  </a:tcPr>
                </a:tc>
                <a:tc hMerge="1">
                  <a:txBody>
                    <a:bodyPr/>
                    <a:lstStyle/>
                    <a:p>
                      <a:pPr algn="l" fontAlgn="ctr"/>
                      <a:r>
                        <a:rPr lang="ja-JP" altLang="en-US" sz="1000" u="none" strike="noStrike" dirty="0">
                          <a:effectLst/>
                        </a:rPr>
                        <a:t>　</a:t>
                      </a: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solidFill>
                      <a:schemeClr val="accent5">
                        <a:lumMod val="40000"/>
                        <a:lumOff val="60000"/>
                      </a:schemeClr>
                    </a:solidFill>
                  </a:tcPr>
                </a:tc>
                <a:tc>
                  <a:txBody>
                    <a:bodyPr/>
                    <a:lstStyle/>
                    <a:p>
                      <a:pPr algn="l" fontAlgn="ctr"/>
                      <a:endParaRPr lang="ja-JP" altLang="en-US" sz="1000" b="0" i="0" u="none" strike="noStrike" dirty="0">
                        <a:solidFill>
                          <a:srgbClr val="000000"/>
                        </a:solidFill>
                        <a:effectLst/>
                        <a:latin typeface="Avenir Book" panose="02000503020000020003" pitchFamily="2" charset="0"/>
                        <a:ea typeface="ＭＳ Ｐゴシック" panose="020B0600070205080204" pitchFamily="50" charset="-128"/>
                      </a:endParaRPr>
                    </a:p>
                  </a:txBody>
                  <a:tcPr marL="8591" marR="8591" marT="8591" marB="0" anchor="ctr">
                    <a:noFill/>
                  </a:tcPr>
                </a:tc>
                <a:extLst>
                  <a:ext uri="{0D108BD9-81ED-4DB2-BD59-A6C34878D82A}">
                    <a16:rowId xmlns:a16="http://schemas.microsoft.com/office/drawing/2014/main" val="1857306482"/>
                  </a:ext>
                </a:extLst>
              </a:tr>
              <a:tr h="84916">
                <a:tc>
                  <a:txBody>
                    <a:bodyPr/>
                    <a:lstStyle/>
                    <a:p>
                      <a:pPr algn="l" fontAlgn="ctr"/>
                      <a:endParaRPr lang="ja-JP" altLang="en-US" sz="1400" b="0" i="0" u="none" strike="noStrike" dirty="0">
                        <a:solidFill>
                          <a:srgbClr val="000000"/>
                        </a:solidFill>
                        <a:effectLst/>
                        <a:latin typeface="Avenir Book" panose="02000503020000020003" pitchFamily="2" charset="0"/>
                        <a:ea typeface="ＭＳ Ｐゴシック" panose="020B0600070205080204" pitchFamily="50" charset="-128"/>
                      </a:endParaRPr>
                    </a:p>
                  </a:txBody>
                  <a:tcPr marL="8591" marR="8591" marT="8591" marB="0" anchor="ctr">
                    <a:noFill/>
                  </a:tcPr>
                </a:tc>
                <a:tc>
                  <a:txBody>
                    <a:bodyPr/>
                    <a:lstStyle/>
                    <a:p>
                      <a:pPr algn="l" fontAlgn="ctr"/>
                      <a:endParaRPr lang="ja-JP" altLang="en-US" sz="1000" b="0" i="0" u="none" strike="noStrike" dirty="0">
                        <a:solidFill>
                          <a:srgbClr val="000000"/>
                        </a:solidFill>
                        <a:effectLst/>
                        <a:latin typeface="Avenir Book" panose="02000503020000020003" pitchFamily="2" charset="0"/>
                        <a:ea typeface="ＭＳ Ｐゴシック" panose="020B0600070205080204" pitchFamily="50" charset="-128"/>
                      </a:endParaRPr>
                    </a:p>
                  </a:txBody>
                  <a:tcPr marL="8591" marR="8591" marT="8591" marB="0" anchor="ctr">
                    <a:noFill/>
                  </a:tcPr>
                </a:tc>
                <a:tc>
                  <a:txBody>
                    <a:bodyPr/>
                    <a:lstStyle/>
                    <a:p>
                      <a:pPr algn="ctr" fontAlgn="ctr"/>
                      <a:r>
                        <a:rPr lang="en-US" sz="1100" b="0" i="0" u="none" strike="noStrike" dirty="0">
                          <a:solidFill>
                            <a:srgbClr val="000000"/>
                          </a:solidFill>
                          <a:effectLst/>
                          <a:latin typeface="Avenir Book" panose="02000503020000020003" pitchFamily="2" charset="0"/>
                          <a:ea typeface="ＭＳ Ｐゴシック" panose="020B0600070205080204" pitchFamily="50" charset="-128"/>
                        </a:rPr>
                        <a:t>Y1</a:t>
                      </a:r>
                    </a:p>
                  </a:txBody>
                  <a:tcPr marL="9525" marR="9525" marT="9525" marB="0" anchor="ctr">
                    <a:noFill/>
                  </a:tcPr>
                </a:tc>
                <a:tc>
                  <a:txBody>
                    <a:bodyPr/>
                    <a:lstStyle/>
                    <a:p>
                      <a:pPr algn="ctr" fontAlgn="ctr"/>
                      <a:r>
                        <a:rPr lang="en-US" sz="1100" b="0" i="0" u="none" strike="noStrike" dirty="0">
                          <a:solidFill>
                            <a:srgbClr val="000000"/>
                          </a:solidFill>
                          <a:effectLst/>
                          <a:latin typeface="Avenir Book" panose="02000503020000020003" pitchFamily="2" charset="0"/>
                          <a:ea typeface="ＭＳ Ｐゴシック" panose="020B0600070205080204" pitchFamily="50" charset="-128"/>
                        </a:rPr>
                        <a:t>Y2</a:t>
                      </a:r>
                    </a:p>
                  </a:txBody>
                  <a:tcPr marL="9525" marR="9525" marT="9525" marB="0" anchor="ctr">
                    <a:noFill/>
                  </a:tcPr>
                </a:tc>
                <a:tc>
                  <a:txBody>
                    <a:bodyPr/>
                    <a:lstStyle/>
                    <a:p>
                      <a:pPr algn="ctr" fontAlgn="ctr"/>
                      <a:r>
                        <a:rPr lang="en-US" sz="1100" b="0" i="0" u="none" strike="noStrike" dirty="0">
                          <a:solidFill>
                            <a:srgbClr val="000000"/>
                          </a:solidFill>
                          <a:effectLst/>
                          <a:latin typeface="Avenir Book" panose="02000503020000020003" pitchFamily="2" charset="0"/>
                          <a:ea typeface="ＭＳ Ｐゴシック" panose="020B0600070205080204" pitchFamily="50" charset="-128"/>
                        </a:rPr>
                        <a:t>Y3/P1?</a:t>
                      </a:r>
                    </a:p>
                  </a:txBody>
                  <a:tcPr marL="9525" marR="9525" marT="9525" marB="0" anchor="ctr">
                    <a:noFill/>
                  </a:tcPr>
                </a:tc>
                <a:tc>
                  <a:txBody>
                    <a:bodyPr/>
                    <a:lstStyle/>
                    <a:p>
                      <a:pPr algn="ctr" fontAlgn="ctr"/>
                      <a:r>
                        <a:rPr lang="en-US" sz="1100" b="0" i="0" u="none" strike="noStrike" dirty="0">
                          <a:solidFill>
                            <a:srgbClr val="000000"/>
                          </a:solidFill>
                          <a:effectLst/>
                          <a:latin typeface="Avenir Book" panose="02000503020000020003" pitchFamily="2" charset="0"/>
                          <a:ea typeface="ＭＳ Ｐゴシック" panose="020B0600070205080204" pitchFamily="50" charset="-128"/>
                        </a:rPr>
                        <a:t>Y4/P2?</a:t>
                      </a:r>
                    </a:p>
                  </a:txBody>
                  <a:tcPr marL="9525" marR="9525" marT="9525" marB="0" anchor="ctr">
                    <a:noFill/>
                  </a:tcPr>
                </a:tc>
                <a:tc>
                  <a:txBody>
                    <a:bodyPr/>
                    <a:lstStyle/>
                    <a:p>
                      <a:pPr algn="l" fontAlgn="ctr"/>
                      <a:endParaRPr lang="ja-JP" altLang="en-US" sz="1000" b="0" i="0" u="none" strike="noStrike" dirty="0">
                        <a:solidFill>
                          <a:srgbClr val="000000"/>
                        </a:solidFill>
                        <a:effectLst/>
                        <a:latin typeface="Avenir Book" panose="02000503020000020003" pitchFamily="2" charset="0"/>
                        <a:ea typeface="ＭＳ Ｐゴシック" panose="020B0600070205080204" pitchFamily="50" charset="-128"/>
                      </a:endParaRPr>
                    </a:p>
                  </a:txBody>
                  <a:tcPr marL="8591" marR="8591" marT="8591" marB="0" anchor="ctr">
                    <a:noFill/>
                  </a:tcPr>
                </a:tc>
                <a:tc gridSpan="10">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altLang="ja-JP" sz="1000" b="0" i="0" u="none" strike="noStrike" dirty="0">
                          <a:solidFill>
                            <a:srgbClr val="000000"/>
                          </a:solidFill>
                          <a:effectLst/>
                          <a:latin typeface="Avenir Book" panose="02000503020000020003" pitchFamily="2" charset="0"/>
                          <a:ea typeface="ＭＳ Ｐゴシック" panose="020B0600070205080204" pitchFamily="50" charset="-128"/>
                        </a:rPr>
                        <a:t>C1        C2        C3        C4        C5        C6 …</a:t>
                      </a:r>
                    </a:p>
                  </a:txBody>
                  <a:tcPr marL="8591" marR="8591" marT="8591" marB="0" anchor="ctr">
                    <a:noFill/>
                  </a:tcPr>
                </a:tc>
                <a:tc hMerge="1">
                  <a:txBody>
                    <a:bodyPr/>
                    <a:lstStyle/>
                    <a:p>
                      <a:pPr algn="l" fontAlgn="ct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noFill/>
                  </a:tcPr>
                </a:tc>
                <a:tc hMerge="1">
                  <a:txBody>
                    <a:bodyPr/>
                    <a:lstStyle/>
                    <a:p>
                      <a:pPr algn="l" fontAlgn="ctr"/>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noFill/>
                  </a:tcPr>
                </a:tc>
                <a:tc hMerge="1">
                  <a:txBody>
                    <a:bodyPr/>
                    <a:lstStyle/>
                    <a:p>
                      <a:pPr algn="l" fontAlgn="ct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noFill/>
                  </a:tcPr>
                </a:tc>
                <a:tc hMerge="1">
                  <a:txBody>
                    <a:bodyPr/>
                    <a:lstStyle/>
                    <a:p>
                      <a:pPr algn="l" fontAlgn="ct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noFill/>
                  </a:tcPr>
                </a:tc>
                <a:tc hMerge="1">
                  <a:txBody>
                    <a:bodyPr/>
                    <a:lstStyle/>
                    <a:p>
                      <a:pPr algn="l" fontAlgn="ct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noFill/>
                  </a:tcPr>
                </a:tc>
                <a:tc hMerge="1">
                  <a:txBody>
                    <a:bodyPr/>
                    <a:lstStyle/>
                    <a:p>
                      <a:pPr algn="l" fontAlgn="ct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noFill/>
                  </a:tcPr>
                </a:tc>
                <a:tc hMerge="1">
                  <a:txBody>
                    <a:bodyPr/>
                    <a:lstStyle/>
                    <a:p>
                      <a:pPr algn="l" fontAlgn="ct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noFill/>
                  </a:tcPr>
                </a:tc>
                <a:tc hMerge="1">
                  <a:txBody>
                    <a:bodyPr/>
                    <a:lstStyle/>
                    <a:p>
                      <a:pPr algn="l" fontAlgn="ct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noFill/>
                  </a:tcPr>
                </a:tc>
                <a:tc hMerge="1">
                  <a:txBody>
                    <a:bodyPr/>
                    <a:lstStyle/>
                    <a:p>
                      <a:pPr algn="l" fontAlgn="ct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noFill/>
                  </a:tcPr>
                </a:tc>
                <a:extLst>
                  <a:ext uri="{0D108BD9-81ED-4DB2-BD59-A6C34878D82A}">
                    <a16:rowId xmlns:a16="http://schemas.microsoft.com/office/drawing/2014/main" val="3019863264"/>
                  </a:ext>
                </a:extLst>
              </a:tr>
              <a:tr h="135600">
                <a:tc gridSpan="2">
                  <a:txBody>
                    <a:bodyPr/>
                    <a:lstStyle/>
                    <a:p>
                      <a:pPr algn="l" fontAlgn="ctr"/>
                      <a:r>
                        <a:rPr lang="en-US" sz="1400" u="none" strike="noStrike" dirty="0">
                          <a:effectLst/>
                          <a:latin typeface="Avenir Book" panose="02000503020000020003" pitchFamily="2" charset="0"/>
                        </a:rPr>
                        <a:t>Now</a:t>
                      </a:r>
                      <a:endParaRPr lang="en-US" sz="1400" b="0" i="0" u="none" strike="noStrike" dirty="0">
                        <a:solidFill>
                          <a:srgbClr val="000000"/>
                        </a:solidFill>
                        <a:effectLst/>
                        <a:latin typeface="Avenir Book" panose="02000503020000020003" pitchFamily="2" charset="0"/>
                        <a:ea typeface="ＭＳ Ｐゴシック" panose="020B0600070205080204" pitchFamily="50" charset="-128"/>
                      </a:endParaRPr>
                    </a:p>
                  </a:txBody>
                  <a:tcPr marL="8591" marR="8591" marT="8591" marB="0" anchor="ctr">
                    <a:noFill/>
                  </a:tcPr>
                </a:tc>
                <a:tc hMerge="1">
                  <a:txBody>
                    <a:bodyPr/>
                    <a:lstStyle/>
                    <a:p>
                      <a:pPr algn="l" fontAlgn="ct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noFill/>
                  </a:tcPr>
                </a:tc>
                <a:tc gridSpan="4">
                  <a:txBody>
                    <a:bodyPr/>
                    <a:lstStyle/>
                    <a:p>
                      <a:pPr algn="ctr" fontAlgn="ctr"/>
                      <a:r>
                        <a:rPr lang="en-US" altLang="ja-JP" sz="1200" u="none" strike="noStrike" dirty="0">
                          <a:effectLst/>
                          <a:latin typeface="Avenir Book" panose="02000503020000020003" pitchFamily="2" charset="0"/>
                          <a:ea typeface="ＭＳ Ｐゴシック" panose="020B0600070205080204" pitchFamily="50" charset="-128"/>
                        </a:rPr>
                        <a:t>Time critical </a:t>
                      </a:r>
                      <a:r>
                        <a:rPr lang="en-US" sz="1200" u="none" strike="noStrike" dirty="0">
                          <a:effectLst/>
                          <a:latin typeface="Avenir Book" panose="02000503020000020003" pitchFamily="2" charset="0"/>
                        </a:rPr>
                        <a:t>WPs ~4 years</a:t>
                      </a:r>
                    </a:p>
                  </a:txBody>
                  <a:tcPr marL="8591" marR="8591" marT="8591" marB="0" anchor="ctr">
                    <a:solidFill>
                      <a:schemeClr val="accent2">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r>
                        <a:rPr lang="ja-JP" altLang="en-US" sz="1000" u="none" strike="noStrike" dirty="0">
                          <a:effectLst/>
                        </a:rPr>
                        <a:t>　</a:t>
                      </a: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solidFill>
                      <a:schemeClr val="accent2">
                        <a:lumMod val="40000"/>
                        <a:lumOff val="60000"/>
                      </a:schemeClr>
                    </a:solidFill>
                  </a:tcPr>
                </a:tc>
                <a:tc>
                  <a:txBody>
                    <a:bodyPr/>
                    <a:lstStyle/>
                    <a:p>
                      <a:pPr algn="l" fontAlgn="ctr"/>
                      <a:endParaRPr lang="ja-JP" altLang="en-US" sz="1000" b="0" i="0" u="none" strike="noStrike" dirty="0">
                        <a:solidFill>
                          <a:srgbClr val="000000"/>
                        </a:solidFill>
                        <a:effectLst/>
                        <a:latin typeface="Avenir Book" panose="02000503020000020003" pitchFamily="2" charset="0"/>
                        <a:ea typeface="ＭＳ Ｐゴシック" panose="020B0600070205080204" pitchFamily="50" charset="-128"/>
                      </a:endParaRPr>
                    </a:p>
                  </a:txBody>
                  <a:tcPr marL="8591" marR="8591" marT="8591" marB="0" anchor="ctr">
                    <a:noFill/>
                  </a:tcPr>
                </a:tc>
                <a:tc>
                  <a:txBody>
                    <a:bodyPr/>
                    <a:lstStyle/>
                    <a:p>
                      <a:pPr algn="l" fontAlgn="ctr"/>
                      <a:endParaRPr lang="ja-JP" altLang="en-US" sz="1000" b="0" i="0" u="none" strike="noStrike" dirty="0">
                        <a:solidFill>
                          <a:srgbClr val="000000"/>
                        </a:solidFill>
                        <a:effectLst/>
                        <a:latin typeface="Avenir Book" panose="02000503020000020003" pitchFamily="2" charset="0"/>
                        <a:ea typeface="ＭＳ Ｐゴシック" panose="020B0600070205080204" pitchFamily="50" charset="-128"/>
                      </a:endParaRPr>
                    </a:p>
                  </a:txBody>
                  <a:tcPr marL="8591" marR="8591" marT="8591" marB="0" anchor="ctr">
                    <a:noFill/>
                  </a:tcPr>
                </a:tc>
                <a:tc>
                  <a:txBody>
                    <a:bodyPr/>
                    <a:lstStyle/>
                    <a:p>
                      <a:pPr algn="l" fontAlgn="ctr"/>
                      <a:endParaRPr lang="ja-JP" altLang="en-US" sz="1000" b="0" i="0" u="none" strike="noStrike" dirty="0">
                        <a:solidFill>
                          <a:srgbClr val="000000"/>
                        </a:solidFill>
                        <a:effectLst/>
                        <a:latin typeface="Avenir Book" panose="02000503020000020003" pitchFamily="2" charset="0"/>
                        <a:ea typeface="ＭＳ Ｐゴシック" panose="020B0600070205080204" pitchFamily="50" charset="-128"/>
                      </a:endParaRPr>
                    </a:p>
                  </a:txBody>
                  <a:tcPr marL="8591" marR="8591" marT="8591" marB="0" anchor="ctr">
                    <a:noFill/>
                  </a:tcPr>
                </a:tc>
                <a:tc>
                  <a:txBody>
                    <a:bodyPr/>
                    <a:lstStyle/>
                    <a:p>
                      <a:pPr algn="l" fontAlgn="ctr"/>
                      <a:endParaRPr lang="ja-JP" altLang="en-US" sz="1000" b="0" i="0" u="none" strike="noStrike" dirty="0">
                        <a:solidFill>
                          <a:srgbClr val="000000"/>
                        </a:solidFill>
                        <a:effectLst/>
                        <a:latin typeface="Avenir Book" panose="02000503020000020003" pitchFamily="2" charset="0"/>
                        <a:ea typeface="ＭＳ Ｐゴシック" panose="020B0600070205080204" pitchFamily="50" charset="-128"/>
                      </a:endParaRPr>
                    </a:p>
                  </a:txBody>
                  <a:tcPr marL="8591" marR="8591" marT="8591" marB="0" anchor="ctr">
                    <a:noFill/>
                  </a:tcPr>
                </a:tc>
                <a:tc>
                  <a:txBody>
                    <a:bodyPr/>
                    <a:lstStyle/>
                    <a:p>
                      <a:pPr algn="l" fontAlgn="ctr"/>
                      <a:endParaRPr lang="ja-JP" altLang="en-US" sz="1000" b="0" i="0" u="none" strike="noStrike" dirty="0">
                        <a:solidFill>
                          <a:srgbClr val="000000"/>
                        </a:solidFill>
                        <a:effectLst/>
                        <a:latin typeface="Avenir Book" panose="02000503020000020003" pitchFamily="2" charset="0"/>
                        <a:ea typeface="ＭＳ Ｐゴシック" panose="020B0600070205080204" pitchFamily="50" charset="-128"/>
                      </a:endParaRPr>
                    </a:p>
                  </a:txBody>
                  <a:tcPr marL="8591" marR="8591" marT="8591" marB="0" anchor="ctr">
                    <a:noFill/>
                  </a:tcPr>
                </a:tc>
                <a:tc>
                  <a:txBody>
                    <a:bodyPr/>
                    <a:lstStyle/>
                    <a:p>
                      <a:pPr algn="l" fontAlgn="ctr"/>
                      <a:endParaRPr lang="ja-JP" altLang="en-US" sz="1000" b="0" i="0" u="none" strike="noStrike" dirty="0">
                        <a:solidFill>
                          <a:srgbClr val="000000"/>
                        </a:solidFill>
                        <a:effectLst/>
                        <a:latin typeface="Avenir Book" panose="02000503020000020003" pitchFamily="2" charset="0"/>
                        <a:ea typeface="ＭＳ Ｐゴシック" panose="020B0600070205080204" pitchFamily="50" charset="-128"/>
                      </a:endParaRPr>
                    </a:p>
                  </a:txBody>
                  <a:tcPr marL="8591" marR="8591" marT="8591" marB="0" anchor="ctr">
                    <a:noFill/>
                  </a:tcPr>
                </a:tc>
                <a:tc>
                  <a:txBody>
                    <a:bodyPr/>
                    <a:lstStyle/>
                    <a:p>
                      <a:pPr algn="l" fontAlgn="ctr"/>
                      <a:endParaRPr lang="ja-JP" altLang="en-US" sz="1000" b="0" i="0" u="none" strike="noStrike" dirty="0">
                        <a:solidFill>
                          <a:srgbClr val="000000"/>
                        </a:solidFill>
                        <a:effectLst/>
                        <a:latin typeface="Avenir Book" panose="02000503020000020003" pitchFamily="2" charset="0"/>
                        <a:ea typeface="ＭＳ Ｐゴシック" panose="020B0600070205080204" pitchFamily="50" charset="-128"/>
                      </a:endParaRPr>
                    </a:p>
                  </a:txBody>
                  <a:tcPr marL="8591" marR="8591" marT="8591" marB="0" anchor="ctr">
                    <a:noFill/>
                  </a:tcPr>
                </a:tc>
                <a:tc>
                  <a:txBody>
                    <a:bodyPr/>
                    <a:lstStyle/>
                    <a:p>
                      <a:pPr algn="l" fontAlgn="ctr"/>
                      <a:endParaRPr lang="ja-JP" altLang="en-US" sz="1000" b="0" i="0" u="none" strike="noStrike" dirty="0">
                        <a:solidFill>
                          <a:srgbClr val="000000"/>
                        </a:solidFill>
                        <a:effectLst/>
                        <a:latin typeface="Avenir Book" panose="02000503020000020003" pitchFamily="2" charset="0"/>
                        <a:ea typeface="ＭＳ Ｐゴシック" panose="020B0600070205080204" pitchFamily="50" charset="-128"/>
                      </a:endParaRPr>
                    </a:p>
                  </a:txBody>
                  <a:tcPr marL="8591" marR="8591" marT="8591" marB="0" anchor="ctr">
                    <a:noFill/>
                  </a:tcPr>
                </a:tc>
                <a:tc>
                  <a:txBody>
                    <a:bodyPr/>
                    <a:lstStyle/>
                    <a:p>
                      <a:pPr algn="l" fontAlgn="ctr"/>
                      <a:endParaRPr lang="ja-JP" altLang="en-US" sz="1000" b="0" i="0" u="none" strike="noStrike" dirty="0">
                        <a:solidFill>
                          <a:srgbClr val="000000"/>
                        </a:solidFill>
                        <a:effectLst/>
                        <a:latin typeface="Avenir Book" panose="02000503020000020003" pitchFamily="2" charset="0"/>
                        <a:ea typeface="ＭＳ Ｐゴシック" panose="020B0600070205080204" pitchFamily="50" charset="-128"/>
                      </a:endParaRPr>
                    </a:p>
                  </a:txBody>
                  <a:tcPr marL="8591" marR="8591" marT="8591" marB="0" anchor="ctr">
                    <a:noFill/>
                  </a:tcPr>
                </a:tc>
                <a:tc>
                  <a:txBody>
                    <a:bodyPr/>
                    <a:lstStyle/>
                    <a:p>
                      <a:pPr algn="l" fontAlgn="ctr"/>
                      <a:endParaRPr lang="ja-JP" altLang="en-US" sz="1000" b="0" i="0" u="none" strike="noStrike" dirty="0">
                        <a:solidFill>
                          <a:srgbClr val="000000"/>
                        </a:solidFill>
                        <a:effectLst/>
                        <a:latin typeface="Avenir Book" panose="02000503020000020003" pitchFamily="2" charset="0"/>
                        <a:ea typeface="ＭＳ Ｐゴシック" panose="020B0600070205080204" pitchFamily="50" charset="-128"/>
                      </a:endParaRPr>
                    </a:p>
                  </a:txBody>
                  <a:tcPr marL="8591" marR="8591" marT="8591" marB="0" anchor="ctr">
                    <a:noFill/>
                  </a:tcPr>
                </a:tc>
                <a:tc>
                  <a:txBody>
                    <a:bodyPr/>
                    <a:lstStyle/>
                    <a:p>
                      <a:pPr algn="l" fontAlgn="ctr"/>
                      <a:endParaRPr lang="ja-JP" altLang="en-US" sz="1000" b="0" i="0" u="none" strike="noStrike" dirty="0">
                        <a:solidFill>
                          <a:srgbClr val="000000"/>
                        </a:solidFill>
                        <a:effectLst/>
                        <a:latin typeface="Avenir Book" panose="02000503020000020003" pitchFamily="2" charset="0"/>
                        <a:ea typeface="ＭＳ Ｐゴシック" panose="020B0600070205080204" pitchFamily="50" charset="-128"/>
                      </a:endParaRPr>
                    </a:p>
                  </a:txBody>
                  <a:tcPr marL="8591" marR="8591" marT="8591" marB="0" anchor="ctr">
                    <a:noFill/>
                  </a:tcPr>
                </a:tc>
                <a:extLst>
                  <a:ext uri="{0D108BD9-81ED-4DB2-BD59-A6C34878D82A}">
                    <a16:rowId xmlns:a16="http://schemas.microsoft.com/office/drawing/2014/main" val="877708792"/>
                  </a:ext>
                </a:extLst>
              </a:tr>
              <a:tr h="106382">
                <a:tc>
                  <a:txBody>
                    <a:bodyPr/>
                    <a:lstStyle/>
                    <a:p>
                      <a:pPr algn="l" fontAlgn="ctr"/>
                      <a:endParaRPr lang="ja-JP" altLang="en-US" sz="1000" b="0" i="0" u="none" strike="noStrike" dirty="0">
                        <a:solidFill>
                          <a:srgbClr val="000000"/>
                        </a:solidFill>
                        <a:effectLst/>
                        <a:latin typeface="Avenir Book" panose="02000503020000020003" pitchFamily="2" charset="0"/>
                        <a:ea typeface="ＭＳ Ｐゴシック" panose="020B0600070205080204" pitchFamily="50" charset="-128"/>
                      </a:endParaRPr>
                    </a:p>
                  </a:txBody>
                  <a:tcPr marL="8591" marR="8591" marT="8591" marB="0" anchor="ctr">
                    <a:noFill/>
                  </a:tcPr>
                </a:tc>
                <a:tc>
                  <a:txBody>
                    <a:bodyPr/>
                    <a:lstStyle/>
                    <a:p>
                      <a:pPr algn="l" fontAlgn="ctr"/>
                      <a:endParaRPr lang="ja-JP" altLang="en-US" sz="1000" b="0" i="0" u="none" strike="noStrike" dirty="0">
                        <a:solidFill>
                          <a:srgbClr val="000000"/>
                        </a:solidFill>
                        <a:effectLst/>
                        <a:latin typeface="Avenir Book" panose="02000503020000020003" pitchFamily="2" charset="0"/>
                        <a:ea typeface="ＭＳ Ｐゴシック" panose="020B0600070205080204" pitchFamily="50" charset="-128"/>
                      </a:endParaRPr>
                    </a:p>
                  </a:txBody>
                  <a:tcPr marL="8591" marR="8591" marT="8591" marB="0" anchor="ctr">
                    <a:noFill/>
                  </a:tcPr>
                </a:tc>
                <a:tc>
                  <a:txBody>
                    <a:bodyPr/>
                    <a:lstStyle/>
                    <a:p>
                      <a:pPr algn="l" fontAlgn="ctr"/>
                      <a:endParaRPr lang="ja-JP" altLang="en-US" sz="1000" b="0" i="0" u="none" strike="noStrike" dirty="0">
                        <a:solidFill>
                          <a:srgbClr val="000000"/>
                        </a:solidFill>
                        <a:effectLst/>
                        <a:latin typeface="Avenir Book" panose="02000503020000020003" pitchFamily="2" charset="0"/>
                        <a:ea typeface="ＭＳ Ｐゴシック" panose="020B0600070205080204" pitchFamily="50" charset="-128"/>
                      </a:endParaRPr>
                    </a:p>
                  </a:txBody>
                  <a:tcPr marL="8591" marR="8591" marT="8591" marB="0" anchor="ctr">
                    <a:noFill/>
                  </a:tcPr>
                </a:tc>
                <a:tc>
                  <a:txBody>
                    <a:bodyPr/>
                    <a:lstStyle/>
                    <a:p>
                      <a:pPr algn="l" fontAlgn="ctr"/>
                      <a:endParaRPr lang="ja-JP" altLang="en-US" sz="1000" b="0" i="0" u="none" strike="noStrike" dirty="0">
                        <a:solidFill>
                          <a:srgbClr val="000000"/>
                        </a:solidFill>
                        <a:effectLst/>
                        <a:latin typeface="Avenir Book" panose="02000503020000020003" pitchFamily="2" charset="0"/>
                        <a:ea typeface="ＭＳ Ｐゴシック" panose="020B0600070205080204" pitchFamily="50" charset="-128"/>
                      </a:endParaRPr>
                    </a:p>
                  </a:txBody>
                  <a:tcPr marL="8591" marR="8591" marT="8591" marB="0" anchor="ctr">
                    <a:noFill/>
                  </a:tcPr>
                </a:tc>
                <a:tc gridSpan="3">
                  <a:txBody>
                    <a:bodyPr/>
                    <a:lstStyle/>
                    <a:p>
                      <a:pPr algn="l" fontAlgn="ctr"/>
                      <a:r>
                        <a:rPr lang="en-US" sz="1200" u="none" strike="noStrike" dirty="0">
                          <a:effectLst/>
                          <a:latin typeface="Avenir Book" panose="02000503020000020003" pitchFamily="2" charset="0"/>
                        </a:rPr>
                        <a:t>Pre-lab 3~4 years</a:t>
                      </a:r>
                    </a:p>
                  </a:txBody>
                  <a:tcPr marL="8591" marR="8591" marT="8591" marB="0" anchor="ctr">
                    <a:solidFill>
                      <a:schemeClr val="accent6">
                        <a:lumMod val="40000"/>
                        <a:lumOff val="60000"/>
                      </a:schemeClr>
                    </a:solidFill>
                  </a:tcPr>
                </a:tc>
                <a:tc hMerge="1">
                  <a:txBody>
                    <a:bodyPr/>
                    <a:lstStyle/>
                    <a:p>
                      <a:endParaRPr kumimoji="1" lang="ja-JP" altLang="en-US"/>
                    </a:p>
                  </a:txBody>
                  <a:tcPr/>
                </a:tc>
                <a:tc hMerge="1">
                  <a:txBody>
                    <a:bodyPr/>
                    <a:lstStyle/>
                    <a:p>
                      <a:pPr algn="l" fontAlgn="ctr"/>
                      <a:r>
                        <a:rPr lang="ja-JP" altLang="en-US" sz="1000" u="none" strike="noStrike" dirty="0">
                          <a:effectLst/>
                        </a:rPr>
                        <a:t>　</a:t>
                      </a: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solidFill>
                      <a:schemeClr val="accent6">
                        <a:lumMod val="40000"/>
                        <a:lumOff val="60000"/>
                      </a:schemeClr>
                    </a:solidFill>
                  </a:tcPr>
                </a:tc>
                <a:tc gridSpan="10">
                  <a:txBody>
                    <a:bodyPr/>
                    <a:lstStyle/>
                    <a:p>
                      <a:pPr algn="ctr" fontAlgn="ctr"/>
                      <a:r>
                        <a:rPr lang="en-US" sz="1200" u="none" strike="noStrike" dirty="0">
                          <a:effectLst/>
                          <a:latin typeface="Avenir Book" panose="02000503020000020003" pitchFamily="2" charset="0"/>
                        </a:rPr>
                        <a:t>Construction ~10 year</a:t>
                      </a:r>
                      <a:r>
                        <a:rPr lang="ja-JP" altLang="en-US" sz="1200" u="none" strike="noStrike" dirty="0">
                          <a:effectLst/>
                          <a:latin typeface="Avenir Book" panose="02000503020000020003" pitchFamily="2" charset="0"/>
                          <a:ea typeface="ＭＳ Ｐゴシック" panose="020B0600070205080204" pitchFamily="50" charset="-128"/>
                        </a:rPr>
                        <a:t>　</a:t>
                      </a:r>
                      <a:endParaRPr lang="ja-JP" altLang="en-US" sz="1200" b="0" i="0" u="none" strike="noStrike" dirty="0">
                        <a:solidFill>
                          <a:srgbClr val="000000"/>
                        </a:solidFill>
                        <a:effectLst/>
                        <a:latin typeface="Avenir Book" panose="02000503020000020003" pitchFamily="2" charset="0"/>
                        <a:ea typeface="ＭＳ Ｐゴシック" panose="020B0600070205080204" pitchFamily="50" charset="-128"/>
                      </a:endParaRPr>
                    </a:p>
                  </a:txBody>
                  <a:tcPr marL="8591" marR="8591" marT="8591" marB="0" anchor="ctr">
                    <a:solidFill>
                      <a:schemeClr val="accent5">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pPr algn="l" fontAlgn="ctr"/>
                      <a:r>
                        <a:rPr lang="ja-JP" altLang="en-US" sz="1000" u="none" strike="noStrike">
                          <a:effectLst/>
                        </a:rPr>
                        <a:t>　</a:t>
                      </a:r>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solidFill>
                      <a:schemeClr val="accent5">
                        <a:lumMod val="40000"/>
                        <a:lumOff val="60000"/>
                      </a:schemeClr>
                    </a:solidFill>
                  </a:tcPr>
                </a:tc>
                <a:tc hMerge="1">
                  <a:txBody>
                    <a:bodyPr/>
                    <a:lstStyle/>
                    <a:p>
                      <a:pPr algn="l" fontAlgn="ctr"/>
                      <a:r>
                        <a:rPr lang="ja-JP" altLang="en-US" sz="1000" u="none" strike="noStrike">
                          <a:effectLst/>
                        </a:rPr>
                        <a:t>　</a:t>
                      </a:r>
                      <a:endParaRPr lang="ja-JP" altLang="en-US" sz="1000" b="0" i="0" u="none" strike="noStrike">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solidFill>
                      <a:schemeClr val="accent5">
                        <a:lumMod val="40000"/>
                        <a:lumOff val="60000"/>
                      </a:schemeClr>
                    </a:solidFill>
                  </a:tcPr>
                </a:tc>
                <a:tc hMerge="1">
                  <a:txBody>
                    <a:bodyPr/>
                    <a:lstStyle/>
                    <a:p>
                      <a:pPr algn="l" fontAlgn="ctr"/>
                      <a:r>
                        <a:rPr lang="ja-JP" altLang="en-US" sz="1000" u="none" strike="noStrike" dirty="0">
                          <a:effectLst/>
                        </a:rPr>
                        <a:t>　</a:t>
                      </a: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solidFill>
                      <a:schemeClr val="accent5">
                        <a:lumMod val="40000"/>
                        <a:lumOff val="60000"/>
                      </a:schemeClr>
                    </a:solidFill>
                  </a:tcPr>
                </a:tc>
                <a:tc hMerge="1">
                  <a:txBody>
                    <a:bodyPr/>
                    <a:lstStyle/>
                    <a:p>
                      <a:pPr algn="l" fontAlgn="ctr"/>
                      <a:r>
                        <a:rPr lang="ja-JP" altLang="en-US" sz="1000" u="none" strike="noStrike" dirty="0">
                          <a:effectLst/>
                        </a:rPr>
                        <a:t>　</a:t>
                      </a: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solidFill>
                      <a:schemeClr val="accent5">
                        <a:lumMod val="40000"/>
                        <a:lumOff val="60000"/>
                      </a:schemeClr>
                    </a:solidFill>
                  </a:tcPr>
                </a:tc>
                <a:tc hMerge="1">
                  <a:txBody>
                    <a:bodyPr/>
                    <a:lstStyle/>
                    <a:p>
                      <a:pPr algn="l" fontAlgn="ctr"/>
                      <a:r>
                        <a:rPr lang="ja-JP" altLang="en-US" sz="1000" u="none" strike="noStrike" dirty="0">
                          <a:effectLst/>
                        </a:rPr>
                        <a:t>　</a:t>
                      </a: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solidFill>
                      <a:schemeClr val="accent5">
                        <a:lumMod val="40000"/>
                        <a:lumOff val="60000"/>
                      </a:schemeClr>
                    </a:solidFill>
                  </a:tcPr>
                </a:tc>
                <a:tc hMerge="1">
                  <a:txBody>
                    <a:bodyPr/>
                    <a:lstStyle/>
                    <a:p>
                      <a:pPr algn="l" fontAlgn="ctr"/>
                      <a:r>
                        <a:rPr lang="ja-JP" altLang="en-US" sz="1000" u="none" strike="noStrike" dirty="0">
                          <a:effectLst/>
                        </a:rPr>
                        <a:t>　</a:t>
                      </a: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solidFill>
                      <a:schemeClr val="accent5">
                        <a:lumMod val="40000"/>
                        <a:lumOff val="60000"/>
                      </a:schemeClr>
                    </a:solidFill>
                  </a:tcPr>
                </a:tc>
                <a:tc hMerge="1">
                  <a:txBody>
                    <a:bodyPr/>
                    <a:lstStyle/>
                    <a:p>
                      <a:pPr algn="l" fontAlgn="ctr"/>
                      <a:r>
                        <a:rPr lang="ja-JP" altLang="en-US" sz="1000" u="none" strike="noStrike" dirty="0">
                          <a:effectLst/>
                        </a:rPr>
                        <a:t>　</a:t>
                      </a:r>
                      <a:endPar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8591" marR="8591" marT="8591" marB="0" anchor="ctr">
                    <a:solidFill>
                      <a:schemeClr val="accent5">
                        <a:lumMod val="40000"/>
                        <a:lumOff val="60000"/>
                      </a:schemeClr>
                    </a:solidFill>
                  </a:tcPr>
                </a:tc>
                <a:extLst>
                  <a:ext uri="{0D108BD9-81ED-4DB2-BD59-A6C34878D82A}">
                    <a16:rowId xmlns:a16="http://schemas.microsoft.com/office/drawing/2014/main" val="4612785"/>
                  </a:ext>
                </a:extLst>
              </a:tr>
            </a:tbl>
          </a:graphicData>
        </a:graphic>
      </p:graphicFrame>
      <p:sp>
        <p:nvSpPr>
          <p:cNvPr id="64" name="TextBox 63">
            <a:extLst>
              <a:ext uri="{FF2B5EF4-FFF2-40B4-BE49-F238E27FC236}">
                <a16:creationId xmlns:a16="http://schemas.microsoft.com/office/drawing/2014/main" id="{FB1C7350-6E39-7F5B-4771-CF14BD7BD3F5}"/>
              </a:ext>
            </a:extLst>
          </p:cNvPr>
          <p:cNvSpPr txBox="1"/>
          <p:nvPr/>
        </p:nvSpPr>
        <p:spPr>
          <a:xfrm>
            <a:off x="8741177" y="4498842"/>
            <a:ext cx="2906565" cy="116955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Reducing the number of WPs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and reducing the size of the WPs: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From 60 M$ to 15 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From 360 </a:t>
            </a:r>
            <a:r>
              <a:rPr kumimoji="0" lang="en-GB" sz="1400" b="0" i="0" u="none" strike="noStrike" kern="1200" cap="none" spc="0" normalizeH="0" baseline="0" noProof="0" dirty="0" err="1">
                <a:ln>
                  <a:noFill/>
                </a:ln>
                <a:solidFill>
                  <a:prstClr val="black"/>
                </a:solidFill>
                <a:effectLst/>
                <a:uLnTx/>
                <a:uFillTx/>
                <a:latin typeface="Avenir Book" panose="02000503020000020003" pitchFamily="2" charset="0"/>
                <a:ea typeface="+mn-ea"/>
                <a:cs typeface="+mn-cs"/>
              </a:rPr>
              <a:t>FTEy</a:t>
            </a:r>
            <a:r>
              <a:rPr kumimoji="0" lang="en-GB" sz="14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 to 112 </a:t>
            </a:r>
            <a:r>
              <a:rPr kumimoji="0" lang="en-GB" sz="1400" b="0" i="0" u="none" strike="noStrike" kern="1200" cap="none" spc="0" normalizeH="0" baseline="0" noProof="0" dirty="0" err="1">
                <a:ln>
                  <a:noFill/>
                </a:ln>
                <a:solidFill>
                  <a:prstClr val="black"/>
                </a:solidFill>
                <a:effectLst/>
                <a:uLnTx/>
                <a:uFillTx/>
                <a:latin typeface="Avenir Book" panose="02000503020000020003" pitchFamily="2" charset="0"/>
                <a:ea typeface="+mn-ea"/>
                <a:cs typeface="+mn-cs"/>
              </a:rPr>
              <a:t>FTEy</a:t>
            </a:r>
            <a:endParaRPr kumimoji="0" lang="en-GB" sz="14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endParaRPr>
          </a:p>
        </p:txBody>
      </p:sp>
    </p:spTree>
    <p:extLst>
      <p:ext uri="{BB962C8B-B14F-4D97-AF65-F5344CB8AC3E}">
        <p14:creationId xmlns:p14="http://schemas.microsoft.com/office/powerpoint/2010/main" val="8934735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AB41A6-3CC3-D0C2-F66D-8FE7405DCC0C}"/>
              </a:ext>
            </a:extLst>
          </p:cNvPr>
          <p:cNvSpPr>
            <a:spLocks noGrp="1"/>
          </p:cNvSpPr>
          <p:nvPr>
            <p:ph type="title"/>
          </p:nvPr>
        </p:nvSpPr>
        <p:spPr>
          <a:xfrm>
            <a:off x="553386" y="-40789"/>
            <a:ext cx="11620061" cy="1084281"/>
          </a:xfrm>
        </p:spPr>
        <p:txBody>
          <a:bodyPr>
            <a:normAutofit/>
          </a:bodyPr>
          <a:lstStyle/>
          <a:p>
            <a:pPr algn="ctr"/>
            <a:r>
              <a:rPr lang="en-GB" sz="3600" dirty="0">
                <a:latin typeface="Avenir Book" panose="02000503020000020003" pitchFamily="2" charset="0"/>
              </a:rPr>
              <a:t>European process and LDG interactions </a:t>
            </a:r>
          </a:p>
        </p:txBody>
      </p:sp>
      <p:sp>
        <p:nvSpPr>
          <p:cNvPr id="3" name="Content Placeholder 2">
            <a:extLst>
              <a:ext uri="{FF2B5EF4-FFF2-40B4-BE49-F238E27FC236}">
                <a16:creationId xmlns:a16="http://schemas.microsoft.com/office/drawing/2014/main" id="{93AAD7F1-8271-7F27-4573-21335532B5F2}"/>
              </a:ext>
            </a:extLst>
          </p:cNvPr>
          <p:cNvSpPr>
            <a:spLocks noGrp="1"/>
          </p:cNvSpPr>
          <p:nvPr>
            <p:ph idx="1"/>
          </p:nvPr>
        </p:nvSpPr>
        <p:spPr>
          <a:xfrm>
            <a:off x="378371" y="1355834"/>
            <a:ext cx="7437747" cy="5150069"/>
          </a:xfrm>
        </p:spPr>
        <p:txBody>
          <a:bodyPr>
            <a:normAutofit fontScale="92500" lnSpcReduction="10000"/>
          </a:bodyPr>
          <a:lstStyle/>
          <a:p>
            <a:r>
              <a:rPr lang="en-GB" sz="1900" dirty="0">
                <a:latin typeface="Avenir Book" panose="02000503020000020003" pitchFamily="2" charset="0"/>
              </a:rPr>
              <a:t>Mails sent to many of you during the summer to update you on the points mentioned in the slides above, called “Recent developments”.</a:t>
            </a:r>
          </a:p>
          <a:p>
            <a:r>
              <a:rPr lang="en-GB" sz="1900" dirty="0">
                <a:latin typeface="Avenir Book" panose="02000503020000020003" pitchFamily="2" charset="0"/>
              </a:rPr>
              <a:t>A model for European participation also discussed over the summer, in particular in a series of ILC Europe meetings (covering all aspects of European ILC activities): </a:t>
            </a:r>
            <a:r>
              <a:rPr lang="en-GB" sz="1900" dirty="0">
                <a:latin typeface="Avenir Book" panose="02000503020000020003" pitchFamily="2" charset="0"/>
                <a:hlinkClick r:id="rId3"/>
              </a:rPr>
              <a:t>LINK</a:t>
            </a:r>
            <a:r>
              <a:rPr lang="en-GB" sz="1900" dirty="0">
                <a:latin typeface="Avenir Book" panose="02000503020000020003" pitchFamily="2" charset="0"/>
              </a:rPr>
              <a:t>. The operation model has also been discussed with KEK and in the ILC IDT.   </a:t>
            </a:r>
          </a:p>
          <a:p>
            <a:r>
              <a:rPr lang="en-GB" sz="1900" dirty="0">
                <a:latin typeface="Avenir Book" panose="02000503020000020003" pitchFamily="2" charset="0"/>
              </a:rPr>
              <a:t>In parallel discussions took place between Fabiola </a:t>
            </a:r>
            <a:r>
              <a:rPr lang="en-GB" sz="1900" dirty="0" err="1">
                <a:latin typeface="Avenir Book" panose="02000503020000020003" pitchFamily="2" charset="0"/>
              </a:rPr>
              <a:t>Gianotti</a:t>
            </a:r>
            <a:r>
              <a:rPr lang="en-GB" sz="1900" dirty="0">
                <a:latin typeface="Avenir Book" panose="02000503020000020003" pitchFamily="2" charset="0"/>
              </a:rPr>
              <a:t>, Masanori Yamauchi, Tatsuya Nakada and myself on a contribution to the material cost from KEK, to enable the start of the European programme and the following activities.</a:t>
            </a:r>
          </a:p>
          <a:p>
            <a:r>
              <a:rPr lang="en-GB" sz="1900" dirty="0">
                <a:latin typeface="Avenir Book" panose="02000503020000020003" pitchFamily="2" charset="0"/>
              </a:rPr>
              <a:t>Meeting with Fabiola </a:t>
            </a:r>
            <a:r>
              <a:rPr lang="en-GB" sz="1900" dirty="0" err="1">
                <a:latin typeface="Avenir Book" panose="02000503020000020003" pitchFamily="2" charset="0"/>
              </a:rPr>
              <a:t>Gianotti</a:t>
            </a:r>
            <a:r>
              <a:rPr lang="en-GB" sz="1900" dirty="0">
                <a:latin typeface="Avenir Book" panose="02000503020000020003" pitchFamily="2" charset="0"/>
              </a:rPr>
              <a:t> and Mike Lamont end of August concerning the European planning and CERN’s role, concluded that a report in the LDG meetings would be useful (hence the presentation today).</a:t>
            </a:r>
          </a:p>
          <a:p>
            <a:r>
              <a:rPr lang="en-GB" sz="1900" dirty="0">
                <a:latin typeface="Avenir Book" panose="02000503020000020003" pitchFamily="2" charset="0"/>
              </a:rPr>
              <a:t>Reminder: ITN is not only relevant for ILC, it is also – in shorter term - relevant for our R&amp;D planning and for many European labs and industries technology expertise and interests (and also other projects related the technologies pursued) </a:t>
            </a:r>
          </a:p>
          <a:p>
            <a:pPr marL="0" indent="0">
              <a:buNone/>
            </a:pPr>
            <a:endParaRPr lang="en-GB" sz="1900" dirty="0">
              <a:latin typeface="Avenir Book" panose="02000503020000020003" pitchFamily="2" charset="0"/>
            </a:endParaRPr>
          </a:p>
          <a:p>
            <a:pPr marL="0" indent="0">
              <a:buNone/>
            </a:pPr>
            <a:endParaRPr lang="en-GB" sz="1900" dirty="0">
              <a:latin typeface="Avenir Book" panose="02000503020000020003" pitchFamily="2" charset="0"/>
            </a:endParaRPr>
          </a:p>
          <a:p>
            <a:endParaRPr lang="en-GB" sz="1900" dirty="0">
              <a:latin typeface="Avenir Book" panose="02000503020000020003" pitchFamily="2" charset="0"/>
            </a:endParaRPr>
          </a:p>
          <a:p>
            <a:endParaRPr lang="en-GB" sz="1900" dirty="0">
              <a:latin typeface="Avenir Book" panose="02000503020000020003" pitchFamily="2" charset="0"/>
            </a:endParaRPr>
          </a:p>
          <a:p>
            <a:endParaRPr lang="en-GB" dirty="0">
              <a:latin typeface="Avenir Book" panose="02000503020000020003" pitchFamily="2" charset="0"/>
            </a:endParaRPr>
          </a:p>
        </p:txBody>
      </p:sp>
      <p:pic>
        <p:nvPicPr>
          <p:cNvPr id="4" name="Picture 2" descr="Diagram&#10;&#10;Description automatically generated">
            <a:extLst>
              <a:ext uri="{FF2B5EF4-FFF2-40B4-BE49-F238E27FC236}">
                <a16:creationId xmlns:a16="http://schemas.microsoft.com/office/drawing/2014/main" id="{D27DEB32-E6DB-5A00-3031-200CF3870555}"/>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16119" y="1213715"/>
            <a:ext cx="4375881" cy="3368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380325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86112-2C9E-6525-028E-E8CFBEA8CBBF}"/>
              </a:ext>
            </a:extLst>
          </p:cNvPr>
          <p:cNvSpPr>
            <a:spLocks noGrp="1"/>
          </p:cNvSpPr>
          <p:nvPr>
            <p:ph type="title"/>
          </p:nvPr>
        </p:nvSpPr>
        <p:spPr>
          <a:xfrm>
            <a:off x="838200" y="-110989"/>
            <a:ext cx="10515600" cy="1325563"/>
          </a:xfrm>
        </p:spPr>
        <p:txBody>
          <a:bodyPr>
            <a:normAutofit/>
          </a:bodyPr>
          <a:lstStyle/>
          <a:p>
            <a:pPr algn="ctr"/>
            <a:r>
              <a:rPr lang="en-GB" sz="3600" dirty="0">
                <a:latin typeface="Avenir Book" panose="02000503020000020003" pitchFamily="2" charset="0"/>
              </a:rPr>
              <a:t>European Organisation of such programme</a:t>
            </a:r>
          </a:p>
        </p:txBody>
      </p:sp>
      <p:sp>
        <p:nvSpPr>
          <p:cNvPr id="3" name="Content Placeholder 2">
            <a:extLst>
              <a:ext uri="{FF2B5EF4-FFF2-40B4-BE49-F238E27FC236}">
                <a16:creationId xmlns:a16="http://schemas.microsoft.com/office/drawing/2014/main" id="{5B9462CE-C587-ABF2-9A7E-67B40B0659A1}"/>
              </a:ext>
            </a:extLst>
          </p:cNvPr>
          <p:cNvSpPr>
            <a:spLocks noGrp="1"/>
          </p:cNvSpPr>
          <p:nvPr>
            <p:ph idx="1"/>
          </p:nvPr>
        </p:nvSpPr>
        <p:spPr>
          <a:xfrm>
            <a:off x="838200" y="1433528"/>
            <a:ext cx="8359588" cy="4732830"/>
          </a:xfrm>
        </p:spPr>
        <p:txBody>
          <a:bodyPr>
            <a:normAutofit fontScale="77500" lnSpcReduction="20000"/>
          </a:bodyPr>
          <a:lstStyle/>
          <a:p>
            <a:r>
              <a:rPr lang="en-GB" sz="2000" dirty="0">
                <a:latin typeface="Avenir Book" panose="02000503020000020003" pitchFamily="2" charset="0"/>
              </a:rPr>
              <a:t>CERN plays coordinating role</a:t>
            </a:r>
          </a:p>
          <a:p>
            <a:r>
              <a:rPr lang="en-GB" sz="2000" dirty="0">
                <a:latin typeface="Avenir Book" panose="02000503020000020003" pitchFamily="2" charset="0"/>
              </a:rPr>
              <a:t>KEK contribution to the material cost is essential </a:t>
            </a:r>
          </a:p>
          <a:p>
            <a:r>
              <a:rPr lang="en-GB" sz="2000" dirty="0">
                <a:latin typeface="Avenir Book" panose="02000503020000020003" pitchFamily="2" charset="0"/>
              </a:rPr>
              <a:t>Main contract for flow of funds between CERN and KEK</a:t>
            </a:r>
            <a:r>
              <a:rPr lang="en-GB" sz="2000" dirty="0">
                <a:solidFill>
                  <a:srgbClr val="FF0000"/>
                </a:solidFill>
                <a:latin typeface="Avenir Book" panose="02000503020000020003" pitchFamily="2" charset="0"/>
              </a:rPr>
              <a:t>*</a:t>
            </a:r>
            <a:r>
              <a:rPr lang="en-GB" sz="2000" dirty="0">
                <a:latin typeface="Avenir Book" panose="02000503020000020003" pitchFamily="2" charset="0"/>
              </a:rPr>
              <a:t> </a:t>
            </a:r>
          </a:p>
          <a:p>
            <a:pPr lvl="1"/>
            <a:r>
              <a:rPr lang="en-GB" sz="1800" dirty="0">
                <a:latin typeface="Avenir Book" panose="02000503020000020003" pitchFamily="2" charset="0"/>
              </a:rPr>
              <a:t>CERN-KEK ILC IDT agreement already extended by 2 years </a:t>
            </a:r>
          </a:p>
          <a:p>
            <a:pPr lvl="1"/>
            <a:r>
              <a:rPr lang="en-GB" sz="1800" dirty="0">
                <a:latin typeface="Avenir Book" panose="02000503020000020003" pitchFamily="2" charset="0"/>
              </a:rPr>
              <a:t>Amendments/modifications would be needed for ITN </a:t>
            </a:r>
          </a:p>
          <a:p>
            <a:r>
              <a:rPr lang="en-GB" sz="2000" dirty="0">
                <a:latin typeface="Avenir Book" panose="02000503020000020003" pitchFamily="2" charset="0"/>
              </a:rPr>
              <a:t>Subsequent contracts* – similar to what is done for other studies for future colliders – between CERN and European Labs in the cases where money flow is needed (limited number)</a:t>
            </a:r>
          </a:p>
          <a:p>
            <a:r>
              <a:rPr lang="en-GB" sz="2000" dirty="0">
                <a:latin typeface="Avenir Book" panose="02000503020000020003" pitchFamily="2" charset="0"/>
              </a:rPr>
              <a:t>Establish a distributed Project Office, administratively anchored to CERN, to follow up the work.  </a:t>
            </a:r>
          </a:p>
          <a:p>
            <a:r>
              <a:rPr lang="en-GB" sz="2000" dirty="0">
                <a:latin typeface="Avenir Book" panose="02000503020000020003" pitchFamily="2" charset="0"/>
              </a:rPr>
              <a:t>Aim to involve CERN personnel, fellows, PJAS within the current LC resource planning at CERN (in many cases using long term collaborative links and common studies between CLIC and ILC)</a:t>
            </a:r>
          </a:p>
          <a:p>
            <a:endParaRPr lang="en-GB" sz="2000" dirty="0">
              <a:latin typeface="Avenir Book" panose="02000503020000020003" pitchFamily="2" charset="0"/>
            </a:endParaRPr>
          </a:p>
          <a:p>
            <a:pPr marL="0" indent="0">
              <a:buNone/>
            </a:pPr>
            <a:endParaRPr lang="en-GB" sz="2000" dirty="0">
              <a:latin typeface="Avenir Book" panose="02000503020000020003" pitchFamily="2" charset="0"/>
            </a:endParaRPr>
          </a:p>
          <a:p>
            <a:pPr marL="0" indent="0">
              <a:buNone/>
            </a:pPr>
            <a:endParaRPr lang="en-GB" sz="2000" dirty="0">
              <a:latin typeface="Avenir Book" panose="02000503020000020003" pitchFamily="2" charset="0"/>
            </a:endParaRPr>
          </a:p>
          <a:p>
            <a:pPr marL="0" indent="0">
              <a:buNone/>
            </a:pPr>
            <a:endParaRPr lang="en-GB" sz="2000" dirty="0">
              <a:latin typeface="Avenir Book" panose="02000503020000020003" pitchFamily="2" charset="0"/>
            </a:endParaRPr>
          </a:p>
          <a:p>
            <a:pPr marL="0" indent="0">
              <a:buNone/>
            </a:pPr>
            <a:r>
              <a:rPr lang="en-GB" sz="2000" dirty="0">
                <a:solidFill>
                  <a:srgbClr val="FF0000"/>
                </a:solidFill>
                <a:latin typeface="Avenir Book" panose="02000503020000020003" pitchFamily="2" charset="0"/>
              </a:rPr>
              <a:t>*</a:t>
            </a:r>
            <a:r>
              <a:rPr lang="en-GB" sz="2000" dirty="0">
                <a:latin typeface="Avenir Book" panose="02000503020000020003" pitchFamily="2" charset="0"/>
              </a:rPr>
              <a:t>Additional collaboration agreements between KEK and FA/countries might be very beneficially, where these activities are recognised directly  </a:t>
            </a:r>
            <a:endParaRPr lang="en-GB" sz="2800" dirty="0">
              <a:latin typeface="Avenir Book" panose="02000503020000020003" pitchFamily="2" charset="0"/>
            </a:endParaRPr>
          </a:p>
          <a:p>
            <a:pPr marL="0" indent="0">
              <a:buNone/>
            </a:pPr>
            <a:endParaRPr lang="en-GB" dirty="0">
              <a:latin typeface="Avenir Book" panose="02000503020000020003" pitchFamily="2" charset="0"/>
            </a:endParaRPr>
          </a:p>
        </p:txBody>
      </p:sp>
      <p:graphicFrame>
        <p:nvGraphicFramePr>
          <p:cNvPr id="7" name="Diagram 6">
            <a:extLst>
              <a:ext uri="{FF2B5EF4-FFF2-40B4-BE49-F238E27FC236}">
                <a16:creationId xmlns:a16="http://schemas.microsoft.com/office/drawing/2014/main" id="{70241B66-8E24-545C-95A2-A5F2896524C4}"/>
              </a:ext>
            </a:extLst>
          </p:cNvPr>
          <p:cNvGraphicFramePr/>
          <p:nvPr/>
        </p:nvGraphicFramePr>
        <p:xfrm>
          <a:off x="8062546" y="1650331"/>
          <a:ext cx="3787036" cy="28935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732970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C2CB1F-F3C9-8739-5452-29687A869CB3}"/>
              </a:ext>
            </a:extLst>
          </p:cNvPr>
          <p:cNvSpPr txBox="1"/>
          <p:nvPr/>
        </p:nvSpPr>
        <p:spPr>
          <a:xfrm>
            <a:off x="275568" y="948689"/>
            <a:ext cx="6004034" cy="59093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European presentation of ILC studies, distributed on five main activity areas: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A1 with three SC RF related tasks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SRF: Cavities, Module, Crab-cavities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Might want to split into 3 separate WPs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A2 Sources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Concentrate on undulator positron scheme, consult on conventual one (used by CLIC and FCC-</a:t>
            </a:r>
            <a:r>
              <a:rPr kumimoji="0" lang="en-GB" sz="1800" b="0" i="0" u="none" strike="noStrike" kern="1200" cap="none" spc="0" normalizeH="0" baseline="0" noProof="0" dirty="0" err="1">
                <a:ln>
                  <a:noFill/>
                </a:ln>
                <a:solidFill>
                  <a:prstClr val="black"/>
                </a:solidFill>
                <a:effectLst/>
                <a:uLnTx/>
                <a:uFillTx/>
                <a:latin typeface="Avenir Book" panose="02000503020000020003" pitchFamily="2" charset="0"/>
                <a:ea typeface="+mn-ea"/>
                <a:cs typeface="+mn-cs"/>
              </a:rPr>
              <a:t>ee</a:t>
            </a:r>
            <a:r>
              <a:rPr kumimoji="0" lang="en-GB" sz="18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A3 Damping Ring including kickers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Low Emittance Ring community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A4 ATF activities for final focus and nanobeams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Groups active in ATF (including new ones)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A5 Implementation including Project Office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Dump, CE, </a:t>
            </a:r>
            <a:r>
              <a:rPr kumimoji="0" lang="en-GB" sz="1800" b="0" i="0" u="none" strike="noStrike" kern="1200" cap="none" spc="0" normalizeH="0" baseline="0" noProof="0" dirty="0" err="1">
                <a:ln>
                  <a:noFill/>
                </a:ln>
                <a:solidFill>
                  <a:prstClr val="black"/>
                </a:solidFill>
                <a:effectLst/>
                <a:uLnTx/>
                <a:uFillTx/>
                <a:latin typeface="Avenir Book" panose="02000503020000020003" pitchFamily="2" charset="0"/>
                <a:ea typeface="+mn-ea"/>
                <a:cs typeface="+mn-cs"/>
              </a:rPr>
              <a:t>Cryo</a:t>
            </a:r>
            <a:r>
              <a:rPr kumimoji="0" lang="en-GB" sz="18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 Sustainability, MDI, others (many of these are continuations of on-going collaborative activities) </a:t>
            </a:r>
          </a:p>
        </p:txBody>
      </p:sp>
      <p:graphicFrame>
        <p:nvGraphicFramePr>
          <p:cNvPr id="5" name="Diagram 4">
            <a:extLst>
              <a:ext uri="{FF2B5EF4-FFF2-40B4-BE49-F238E27FC236}">
                <a16:creationId xmlns:a16="http://schemas.microsoft.com/office/drawing/2014/main" id="{A0DE947D-BEE0-C1E8-FBAB-26113C0B01FF}"/>
              </a:ext>
            </a:extLst>
          </p:cNvPr>
          <p:cNvGraphicFramePr/>
          <p:nvPr/>
        </p:nvGraphicFramePr>
        <p:xfrm>
          <a:off x="5045166"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itle 1">
            <a:extLst>
              <a:ext uri="{FF2B5EF4-FFF2-40B4-BE49-F238E27FC236}">
                <a16:creationId xmlns:a16="http://schemas.microsoft.com/office/drawing/2014/main" id="{464BF26D-E51A-8296-BC7A-195344653AE8}"/>
              </a:ext>
            </a:extLst>
          </p:cNvPr>
          <p:cNvSpPr txBox="1">
            <a:spLocks/>
          </p:cNvSpPr>
          <p:nvPr/>
        </p:nvSpPr>
        <p:spPr>
          <a:xfrm>
            <a:off x="838200" y="188643"/>
            <a:ext cx="10515600" cy="575611"/>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GB" sz="3600" b="0" i="0" u="none" strike="noStrike" kern="1200" cap="none" spc="0" normalizeH="0" baseline="0" noProof="0" dirty="0">
                <a:ln>
                  <a:noFill/>
                </a:ln>
                <a:solidFill>
                  <a:prstClr val="black"/>
                </a:solidFill>
                <a:effectLst/>
                <a:uLnTx/>
                <a:uFillTx/>
                <a:latin typeface="Avenir Book" panose="02000503020000020003" pitchFamily="2" charset="0"/>
                <a:ea typeface="+mj-ea"/>
                <a:cs typeface="+mj-cs"/>
              </a:rPr>
              <a:t>The European activities, and resources </a:t>
            </a:r>
          </a:p>
        </p:txBody>
      </p:sp>
      <p:sp>
        <p:nvSpPr>
          <p:cNvPr id="8" name="TextBox 7">
            <a:extLst>
              <a:ext uri="{FF2B5EF4-FFF2-40B4-BE49-F238E27FC236}">
                <a16:creationId xmlns:a16="http://schemas.microsoft.com/office/drawing/2014/main" id="{1E4B154F-2414-08D8-4E79-93CBE79BDA0C}"/>
              </a:ext>
            </a:extLst>
          </p:cNvPr>
          <p:cNvSpPr txBox="1"/>
          <p:nvPr/>
        </p:nvSpPr>
        <p:spPr>
          <a:xfrm>
            <a:off x="7510072" y="6492874"/>
            <a:ext cx="327365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游ゴシック" panose="020F0502020204030204"/>
                <a:ea typeface="+mn-ea"/>
                <a:cs typeface="+mn-cs"/>
              </a:rPr>
              <a:t>EAJADE: Information at </a:t>
            </a:r>
            <a:r>
              <a:rPr kumimoji="0" lang="en-GB" sz="1800" b="0" i="0" u="none" strike="noStrike" kern="1200" cap="none" spc="0" normalizeH="0" baseline="0" noProof="0" dirty="0">
                <a:ln>
                  <a:noFill/>
                </a:ln>
                <a:solidFill>
                  <a:prstClr val="black"/>
                </a:solidFill>
                <a:effectLst/>
                <a:uLnTx/>
                <a:uFillTx/>
                <a:latin typeface="游ゴシック" panose="020F0502020204030204"/>
                <a:ea typeface="+mn-ea"/>
                <a:cs typeface="+mn-cs"/>
                <a:hlinkClick r:id="rId8"/>
              </a:rPr>
              <a:t>LINK</a:t>
            </a:r>
            <a:endParaRPr kumimoji="0" lang="en-GB" sz="1800" b="0" i="0" u="none" strike="noStrike" kern="1200" cap="none" spc="0" normalizeH="0" baseline="0" noProof="0" dirty="0">
              <a:ln>
                <a:noFill/>
              </a:ln>
              <a:solidFill>
                <a:prstClr val="black"/>
              </a:solidFill>
              <a:effectLst/>
              <a:uLnTx/>
              <a:uFillTx/>
              <a:latin typeface="游ゴシック" panose="020F0502020204030204"/>
              <a:ea typeface="+mn-ea"/>
              <a:cs typeface="+mn-cs"/>
            </a:endParaRPr>
          </a:p>
        </p:txBody>
      </p:sp>
    </p:spTree>
    <p:extLst>
      <p:ext uri="{BB962C8B-B14F-4D97-AF65-F5344CB8AC3E}">
        <p14:creationId xmlns:p14="http://schemas.microsoft.com/office/powerpoint/2010/main" val="16873839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a:extLst>
              <a:ext uri="{FF2B5EF4-FFF2-40B4-BE49-F238E27FC236}">
                <a16:creationId xmlns:a16="http://schemas.microsoft.com/office/drawing/2014/main" id="{F6BB72C3-DF8E-88B9-D70F-2E87ED61FBDC}"/>
              </a:ext>
            </a:extLst>
          </p:cNvPr>
          <p:cNvGraphicFramePr>
            <a:graphicFrameLocks/>
          </p:cNvGraphicFramePr>
          <p:nvPr/>
        </p:nvGraphicFramePr>
        <p:xfrm>
          <a:off x="6299199" y="1832646"/>
          <a:ext cx="5054601" cy="408221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3">
            <a:extLst>
              <a:ext uri="{FF2B5EF4-FFF2-40B4-BE49-F238E27FC236}">
                <a16:creationId xmlns:a16="http://schemas.microsoft.com/office/drawing/2014/main" id="{379FF1BB-799A-131B-B100-D7D42A4BE5B9}"/>
              </a:ext>
            </a:extLst>
          </p:cNvPr>
          <p:cNvGraphicFramePr>
            <a:graphicFrameLocks/>
          </p:cNvGraphicFramePr>
          <p:nvPr/>
        </p:nvGraphicFramePr>
        <p:xfrm>
          <a:off x="659567" y="1832646"/>
          <a:ext cx="5436433" cy="4094917"/>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a:extLst>
              <a:ext uri="{FF2B5EF4-FFF2-40B4-BE49-F238E27FC236}">
                <a16:creationId xmlns:a16="http://schemas.microsoft.com/office/drawing/2014/main" id="{38674524-6322-8C2C-62F8-4BF25E87866A}"/>
              </a:ext>
            </a:extLst>
          </p:cNvPr>
          <p:cNvSpPr txBox="1"/>
          <p:nvPr/>
        </p:nvSpPr>
        <p:spPr>
          <a:xfrm>
            <a:off x="1152577" y="997691"/>
            <a:ext cx="4943423"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Estimated material funds 4 MCHF over 4 years</a:t>
            </a:r>
          </a:p>
        </p:txBody>
      </p:sp>
      <p:sp>
        <p:nvSpPr>
          <p:cNvPr id="9" name="TextBox 8">
            <a:extLst>
              <a:ext uri="{FF2B5EF4-FFF2-40B4-BE49-F238E27FC236}">
                <a16:creationId xmlns:a16="http://schemas.microsoft.com/office/drawing/2014/main" id="{E727AE53-16D7-174A-9614-63E0C6F62B0A}"/>
              </a:ext>
            </a:extLst>
          </p:cNvPr>
          <p:cNvSpPr txBox="1"/>
          <p:nvPr/>
        </p:nvSpPr>
        <p:spPr>
          <a:xfrm>
            <a:off x="6556952" y="963724"/>
            <a:ext cx="5503054"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Top-down estimate of technical personnel purely for ITN deliverables ~30 FTY year</a:t>
            </a:r>
          </a:p>
        </p:txBody>
      </p:sp>
      <p:sp>
        <p:nvSpPr>
          <p:cNvPr id="11" name="テキスト ボックス 49">
            <a:extLst>
              <a:ext uri="{FF2B5EF4-FFF2-40B4-BE49-F238E27FC236}">
                <a16:creationId xmlns:a16="http://schemas.microsoft.com/office/drawing/2014/main" id="{56590651-B072-A008-CE08-64EEA737B8A2}"/>
              </a:ext>
            </a:extLst>
          </p:cNvPr>
          <p:cNvSpPr txBox="1"/>
          <p:nvPr/>
        </p:nvSpPr>
        <p:spPr>
          <a:xfrm>
            <a:off x="1984952" y="122065"/>
            <a:ext cx="9144000"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36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Calibri" panose="020F0502020204030204" pitchFamily="34" charset="0"/>
              </a:rPr>
              <a:t>Resource estimate (core) </a:t>
            </a:r>
            <a:endParaRPr kumimoji="1" lang="ja-JP" altLang="en-US" sz="36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Calibri" panose="020F0502020204030204" pitchFamily="34" charset="0"/>
            </a:endParaRPr>
          </a:p>
        </p:txBody>
      </p:sp>
      <p:sp>
        <p:nvSpPr>
          <p:cNvPr id="12" name="TextBox 11">
            <a:extLst>
              <a:ext uri="{FF2B5EF4-FFF2-40B4-BE49-F238E27FC236}">
                <a16:creationId xmlns:a16="http://schemas.microsoft.com/office/drawing/2014/main" id="{A5FA50D1-9406-5CA8-5BDC-E30660305B87}"/>
              </a:ext>
            </a:extLst>
          </p:cNvPr>
          <p:cNvSpPr txBox="1"/>
          <p:nvPr/>
        </p:nvSpPr>
        <p:spPr>
          <a:xfrm>
            <a:off x="1848897" y="5942258"/>
            <a:ext cx="8531050" cy="830997"/>
          </a:xfrm>
          <a:prstGeom prst="rect">
            <a:avLst/>
          </a:prstGeom>
          <a:solidFill>
            <a:schemeClr val="accent1">
              <a:lumMod val="75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white"/>
                </a:solidFill>
                <a:effectLst/>
                <a:uLnTx/>
                <a:uFillTx/>
                <a:latin typeface="Avenir Book" panose="02000503020000020003" pitchFamily="2" charset="0"/>
                <a:ea typeface="+mn-ea"/>
                <a:cs typeface="+mn-cs"/>
              </a:rPr>
              <a:t>This rests of basis of technical expertise, infrastructure and technology in the European labs/Universities/Industries which are not included in this resource overview, plus the scientific community, including students, involved in ILC related studies.  </a:t>
            </a:r>
          </a:p>
        </p:txBody>
      </p:sp>
    </p:spTree>
    <p:extLst>
      <p:ext uri="{BB962C8B-B14F-4D97-AF65-F5344CB8AC3E}">
        <p14:creationId xmlns:p14="http://schemas.microsoft.com/office/powerpoint/2010/main" val="16079983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444CD505-AD59-B3E7-A3CE-55B571E892C8}"/>
              </a:ext>
            </a:extLst>
          </p:cNvPr>
          <p:cNvGraphicFramePr>
            <a:graphicFrameLocks noGrp="1"/>
          </p:cNvGraphicFramePr>
          <p:nvPr>
            <p:extLst>
              <p:ext uri="{D42A27DB-BD31-4B8C-83A1-F6EECF244321}">
                <p14:modId xmlns:p14="http://schemas.microsoft.com/office/powerpoint/2010/main" val="3378268476"/>
              </p:ext>
            </p:extLst>
          </p:nvPr>
        </p:nvGraphicFramePr>
        <p:xfrm>
          <a:off x="0" y="0"/>
          <a:ext cx="12315271" cy="6964025"/>
        </p:xfrm>
        <a:graphic>
          <a:graphicData uri="http://schemas.openxmlformats.org/drawingml/2006/table">
            <a:tbl>
              <a:tblPr firstRow="1" firstCol="1" bandRow="1">
                <a:tableStyleId>{5940675A-B579-460E-94D1-54222C63F5DA}</a:tableStyleId>
              </a:tblPr>
              <a:tblGrid>
                <a:gridCol w="1537065">
                  <a:extLst>
                    <a:ext uri="{9D8B030D-6E8A-4147-A177-3AD203B41FA5}">
                      <a16:colId xmlns:a16="http://schemas.microsoft.com/office/drawing/2014/main" val="972866060"/>
                    </a:ext>
                  </a:extLst>
                </a:gridCol>
                <a:gridCol w="10778206">
                  <a:extLst>
                    <a:ext uri="{9D8B030D-6E8A-4147-A177-3AD203B41FA5}">
                      <a16:colId xmlns:a16="http://schemas.microsoft.com/office/drawing/2014/main" val="2673296343"/>
                    </a:ext>
                  </a:extLst>
                </a:gridCol>
              </a:tblGrid>
              <a:tr h="3884579">
                <a:tc>
                  <a:txBody>
                    <a:bodyPr/>
                    <a:lstStyle/>
                    <a:p>
                      <a:pPr marL="269875" indent="-269875">
                        <a:lnSpc>
                          <a:spcPct val="115000"/>
                        </a:lnSpc>
                        <a:spcAft>
                          <a:spcPts val="300"/>
                        </a:spcAft>
                      </a:pPr>
                      <a:r>
                        <a:rPr lang="en-GB" sz="1400" dirty="0">
                          <a:effectLst/>
                          <a:latin typeface="Avenir Book" panose="02000503020000020003" pitchFamily="2" charset="0"/>
                        </a:rPr>
                        <a:t>Goal</a:t>
                      </a:r>
                      <a:endParaRPr lang="en-CH" sz="1400" b="1" dirty="0">
                        <a:effectLst/>
                        <a:latin typeface="Avenir Book" panose="02000503020000020003" pitchFamily="2" charset="0"/>
                        <a:ea typeface="Times New Roman" panose="02020603050405020304" pitchFamily="18" charset="0"/>
                        <a:cs typeface="Times New Roman" panose="02020603050405020304" pitchFamily="18" charset="0"/>
                      </a:endParaRPr>
                    </a:p>
                  </a:txBody>
                  <a:tcPr marL="11187" marR="11187" marT="0" marB="0" anchor="ctr">
                    <a:solidFill>
                      <a:schemeClr val="bg1"/>
                    </a:solidFill>
                  </a:tcPr>
                </a:tc>
                <a:tc>
                  <a:txBody>
                    <a:bodyPr/>
                    <a:lstStyle/>
                    <a:p>
                      <a:pPr marL="36195" marR="90170" algn="just"/>
                      <a:r>
                        <a:rPr lang="en-GB" sz="1200" dirty="0">
                          <a:effectLst/>
                          <a:latin typeface="Avenir Book" panose="02000503020000020003" pitchFamily="2" charset="0"/>
                        </a:rPr>
                        <a:t>The design and implementation studies for the CLIC e</a:t>
                      </a:r>
                      <a:r>
                        <a:rPr lang="en-GB" sz="1200" baseline="30000" dirty="0">
                          <a:effectLst/>
                          <a:latin typeface="Avenir Book" panose="02000503020000020003" pitchFamily="2" charset="0"/>
                        </a:rPr>
                        <a:t>+</a:t>
                      </a:r>
                      <a:r>
                        <a:rPr lang="en-GB" sz="1200" dirty="0">
                          <a:effectLst/>
                          <a:latin typeface="Avenir Book" panose="02000503020000020003" pitchFamily="2" charset="0"/>
                        </a:rPr>
                        <a:t>/e</a:t>
                      </a:r>
                      <a:r>
                        <a:rPr lang="en-GB" sz="1200" baseline="30000" dirty="0">
                          <a:effectLst/>
                          <a:latin typeface="Avenir Book" panose="02000503020000020003" pitchFamily="2" charset="0"/>
                        </a:rPr>
                        <a:t>-</a:t>
                      </a:r>
                      <a:r>
                        <a:rPr lang="en-GB" sz="1200" dirty="0">
                          <a:effectLst/>
                          <a:latin typeface="Avenir Book" panose="02000503020000020003" pitchFamily="2" charset="0"/>
                        </a:rPr>
                        <a:t> multi-</a:t>
                      </a:r>
                      <a:r>
                        <a:rPr lang="en-GB" sz="1200" dirty="0" err="1">
                          <a:effectLst/>
                          <a:latin typeface="Avenir Book" panose="02000503020000020003" pitchFamily="2" charset="0"/>
                        </a:rPr>
                        <a:t>TeV</a:t>
                      </a:r>
                      <a:r>
                        <a:rPr lang="en-GB" sz="1200" dirty="0">
                          <a:effectLst/>
                          <a:latin typeface="Avenir Book" panose="02000503020000020003" pitchFamily="2" charset="0"/>
                        </a:rPr>
                        <a:t> linear collider are at an advanced stage. The main feasibility issues, cost and project timelines have been developed, demonstrated and documented in a comprehensive project implementation plan for the accelerator, and a summary report covering the physics, detector and accelerator status, including future plans. An initial stage at 380 GeV was presented in detail for the European Strategy update (ESPP), together with upgrade paths to higher energy stages, 1.5 and 3 </a:t>
                      </a:r>
                      <a:r>
                        <a:rPr lang="en-GB" sz="1200" dirty="0" err="1">
                          <a:effectLst/>
                          <a:latin typeface="Avenir Book" panose="02000503020000020003" pitchFamily="2" charset="0"/>
                        </a:rPr>
                        <a:t>TeV</a:t>
                      </a:r>
                      <a:r>
                        <a:rPr lang="en-GB" sz="1200" dirty="0">
                          <a:effectLst/>
                          <a:latin typeface="Avenir Book" panose="02000503020000020003" pitchFamily="2" charset="0"/>
                        </a:rPr>
                        <a:t>. During 2019-21 further potential improvements in luminosity performance and components designs were introduced and remain a focus of further studies. On the design side the parameters for running at multi-</a:t>
                      </a:r>
                      <a:r>
                        <a:rPr lang="en-GB" sz="1200" dirty="0" err="1">
                          <a:effectLst/>
                          <a:latin typeface="Avenir Book" panose="02000503020000020003" pitchFamily="2" charset="0"/>
                        </a:rPr>
                        <a:t>TeV</a:t>
                      </a:r>
                      <a:r>
                        <a:rPr lang="en-GB" sz="1200" dirty="0">
                          <a:effectLst/>
                          <a:latin typeface="Avenir Book" panose="02000503020000020003" pitchFamily="2" charset="0"/>
                        </a:rPr>
                        <a:t> energies, with X-band or other RF technologies, will be studied further, in particular with energy efficiency guiding the designs. The work-programme, technical R&amp;D, power/energy efficiency and design studies, are carried out by a collaboration of 53 institutes providing the overall (M&amp;P) resources for the activities. The CLIC accelerator studies are closely connected with associated physics and detector studies, many of which are part of a larger Higgs-factory study framework in common with for example ILC and FCC-</a:t>
                      </a:r>
                      <a:r>
                        <a:rPr lang="en-GB" sz="1200" dirty="0" err="1">
                          <a:effectLst/>
                          <a:latin typeface="Avenir Book" panose="02000503020000020003" pitchFamily="2" charset="0"/>
                        </a:rPr>
                        <a:t>ee</a:t>
                      </a:r>
                      <a:r>
                        <a:rPr lang="en-GB" sz="1200" dirty="0">
                          <a:effectLst/>
                          <a:latin typeface="Avenir Book" panose="02000503020000020003" pitchFamily="2" charset="0"/>
                        </a:rPr>
                        <a:t>. During the coming years the focus will remain on core technology development and spread making use of existing facilities (High Gradient Test Stand and the CLEAR beam facility), optimising X-band components for performance and manufacturability towards full modules, and efficient use of the abovementioned collaborations with the many laboratories and universities now using the technology in compact linac systems. This allows CLIC to remain a future accelerator option for CERN, and increases the overall availability and knowledge of the technology, with modest investments. The use of the CLIC technology - primarily X-band RF, associated components and nano-beams - in compact medical, industrial and research accelerators in many of the CERN Member States has become increasingly important development and test grounds for CLIC, and is destined to grow further. An EC supported design study with 24 partners has pursued the use of the technology in future FELs facilities (CompactLight) resulting in a much expanded scientific and industrial community using it. </a:t>
                      </a:r>
                      <a:r>
                        <a:rPr lang="en-GB" sz="1200" dirty="0">
                          <a:solidFill>
                            <a:srgbClr val="0070C0"/>
                          </a:solidFill>
                          <a:effectLst/>
                          <a:latin typeface="Avenir Book" panose="02000503020000020003" pitchFamily="2" charset="0"/>
                        </a:rPr>
                        <a:t>The International Linear Collider (ILC) studies are progressing lead by an International Development Team (IDT) where CERN participates. The CERN linear collider studies support this effort through combined activities with CLIC, co-operation with KEK for specific technology developments where CERN has expertise, and studies using ATF2 facility. The future of the ILC focussed part of linear collider activities will depend on the progress of the ILC project in Japan, building on the commonalities between CLIC and ILC, common R&amp;D interests between CERN and KEK, and extensive European activities and capabilities related to ILC studies and technologies, inside and outside CERN.</a:t>
                      </a:r>
                      <a:endParaRPr lang="en-CH" sz="1200" dirty="0">
                        <a:solidFill>
                          <a:srgbClr val="0070C0"/>
                        </a:solidFill>
                        <a:effectLst/>
                        <a:latin typeface="Avenir Book" panose="02000503020000020003" pitchFamily="2" charset="0"/>
                        <a:ea typeface="Times New Roman" panose="02020603050405020304" pitchFamily="18" charset="0"/>
                        <a:cs typeface="Times New Roman" panose="02020603050405020304" pitchFamily="18" charset="0"/>
                      </a:endParaRPr>
                    </a:p>
                  </a:txBody>
                  <a:tcPr marL="11187" marR="11187" marT="0" marB="0" anchor="ctr">
                    <a:solidFill>
                      <a:schemeClr val="bg1"/>
                    </a:solidFill>
                  </a:tcPr>
                </a:tc>
                <a:extLst>
                  <a:ext uri="{0D108BD9-81ED-4DB2-BD59-A6C34878D82A}">
                    <a16:rowId xmlns:a16="http://schemas.microsoft.com/office/drawing/2014/main" val="1289136"/>
                  </a:ext>
                </a:extLst>
              </a:tr>
              <a:tr h="1076527">
                <a:tc>
                  <a:txBody>
                    <a:bodyPr/>
                    <a:lstStyle/>
                    <a:p>
                      <a:pPr marL="269875" indent="-269875">
                        <a:lnSpc>
                          <a:spcPct val="115000"/>
                        </a:lnSpc>
                        <a:spcAft>
                          <a:spcPts val="300"/>
                        </a:spcAft>
                      </a:pPr>
                      <a:r>
                        <a:rPr lang="en-GB" sz="1400" dirty="0">
                          <a:effectLst/>
                          <a:latin typeface="Avenir Book" panose="02000503020000020003" pitchFamily="2" charset="0"/>
                        </a:rPr>
                        <a:t>Organisation</a:t>
                      </a:r>
                      <a:endParaRPr lang="en-CH" sz="1400" b="1" dirty="0">
                        <a:effectLst/>
                        <a:latin typeface="Avenir Book" panose="02000503020000020003" pitchFamily="2" charset="0"/>
                        <a:ea typeface="Times New Roman" panose="02020603050405020304" pitchFamily="18" charset="0"/>
                        <a:cs typeface="Times New Roman" panose="02020603050405020304" pitchFamily="18" charset="0"/>
                      </a:endParaRPr>
                    </a:p>
                  </a:txBody>
                  <a:tcPr marL="11187" marR="11187" marT="0" marB="0" anchor="ctr">
                    <a:solidFill>
                      <a:schemeClr val="bg1"/>
                    </a:solidFill>
                  </a:tcPr>
                </a:tc>
                <a:tc>
                  <a:txBody>
                    <a:bodyPr/>
                    <a:lstStyle/>
                    <a:p>
                      <a:pPr marL="36195" marR="90170" algn="just"/>
                      <a:r>
                        <a:rPr lang="en-GB" sz="1200" dirty="0">
                          <a:effectLst/>
                          <a:latin typeface="Avenir Book" panose="02000503020000020003" pitchFamily="2" charset="0"/>
                        </a:rPr>
                        <a:t>A CLIC nucleus study team hosted at CERN and reporting to the CLIC Collaboration Board with representatives of all collaborating institutes. Work packages and agreements are defined, distributed and followed up by the CLIC Steering Committee and executed by CERN groups and/or external collaborators.</a:t>
                      </a:r>
                      <a:endParaRPr lang="en-CH" sz="1200" dirty="0">
                        <a:effectLst/>
                        <a:latin typeface="Avenir Book" panose="02000503020000020003" pitchFamily="2" charset="0"/>
                      </a:endParaRPr>
                    </a:p>
                    <a:p>
                      <a:pPr marL="36195" marR="90170" algn="just"/>
                      <a:r>
                        <a:rPr lang="en-GB" sz="1200" dirty="0">
                          <a:solidFill>
                            <a:srgbClr val="0070C0"/>
                          </a:solidFill>
                          <a:effectLst/>
                          <a:latin typeface="Avenir Book" panose="02000503020000020003" pitchFamily="2" charset="0"/>
                        </a:rPr>
                        <a:t>The International Linear Collider (ILC) studies are led by an International Development Team (IDT) where CERN participates. The CERN team also plays an important role in organising and facilitating European planning for the ILC preparation phase.</a:t>
                      </a:r>
                      <a:endParaRPr lang="en-CH" sz="1200" dirty="0">
                        <a:solidFill>
                          <a:srgbClr val="0070C0"/>
                        </a:solidFill>
                        <a:effectLst/>
                        <a:latin typeface="Avenir Book" panose="02000503020000020003" pitchFamily="2" charset="0"/>
                        <a:ea typeface="Times New Roman" panose="02020603050405020304" pitchFamily="18" charset="0"/>
                        <a:cs typeface="Times New Roman" panose="02020603050405020304" pitchFamily="18" charset="0"/>
                      </a:endParaRPr>
                    </a:p>
                  </a:txBody>
                  <a:tcPr marL="11187" marR="11187" marT="0" marB="0" anchor="ctr">
                    <a:solidFill>
                      <a:schemeClr val="bg1"/>
                    </a:solidFill>
                  </a:tcPr>
                </a:tc>
                <a:extLst>
                  <a:ext uri="{0D108BD9-81ED-4DB2-BD59-A6C34878D82A}">
                    <a16:rowId xmlns:a16="http://schemas.microsoft.com/office/drawing/2014/main" val="3094727834"/>
                  </a:ext>
                </a:extLst>
              </a:tr>
              <a:tr h="2002919">
                <a:tc>
                  <a:txBody>
                    <a:bodyPr/>
                    <a:lstStyle/>
                    <a:p>
                      <a:pPr marL="269875" indent="-269875">
                        <a:lnSpc>
                          <a:spcPct val="115000"/>
                        </a:lnSpc>
                        <a:spcAft>
                          <a:spcPts val="300"/>
                        </a:spcAft>
                      </a:pPr>
                      <a:r>
                        <a:rPr lang="en-GB" sz="1400" dirty="0">
                          <a:effectLst/>
                          <a:latin typeface="Avenir Book" panose="02000503020000020003" pitchFamily="2" charset="0"/>
                        </a:rPr>
                        <a:t>2023 targets</a:t>
                      </a:r>
                      <a:endParaRPr lang="en-CH" sz="1400" b="1" dirty="0">
                        <a:effectLst/>
                        <a:latin typeface="Avenir Book" panose="02000503020000020003" pitchFamily="2" charset="0"/>
                        <a:ea typeface="Times New Roman" panose="02020603050405020304" pitchFamily="18" charset="0"/>
                        <a:cs typeface="Times New Roman" panose="02020603050405020304" pitchFamily="18" charset="0"/>
                      </a:endParaRPr>
                    </a:p>
                  </a:txBody>
                  <a:tcPr marL="11187" marR="11187" marT="0" marB="0" anchor="ctr">
                    <a:solidFill>
                      <a:schemeClr val="bg1"/>
                    </a:solidFill>
                  </a:tcPr>
                </a:tc>
                <a:tc>
                  <a:txBody>
                    <a:bodyPr/>
                    <a:lstStyle/>
                    <a:p>
                      <a:pPr marL="342900" marR="90170" lvl="0" indent="-342900" algn="just">
                        <a:buSzPts val="1000"/>
                        <a:buFont typeface="Symbol" pitchFamily="2" charset="2"/>
                        <a:buChar char=""/>
                      </a:pPr>
                      <a:r>
                        <a:rPr lang="en-GB" sz="1200" dirty="0">
                          <a:effectLst/>
                          <a:latin typeface="Avenir Book" panose="02000503020000020003" pitchFamily="2" charset="0"/>
                        </a:rPr>
                        <a:t>Development of X-band technology with industry and collaboration partners using updated manufacturing procedures and designs; covering structures, RF network and high efficiency power units, as needed for CLIC and applications in compact linacs in general; </a:t>
                      </a:r>
                      <a:endParaRPr lang="en-CH" sz="1200" dirty="0">
                        <a:effectLst/>
                        <a:latin typeface="Avenir Book" panose="02000503020000020003" pitchFamily="2" charset="0"/>
                      </a:endParaRPr>
                    </a:p>
                    <a:p>
                      <a:pPr marL="342900" marR="90170" lvl="0" indent="-342900" algn="just">
                        <a:buSzPts val="1000"/>
                        <a:buFont typeface="Symbol" pitchFamily="2" charset="2"/>
                        <a:buChar char=""/>
                      </a:pPr>
                      <a:r>
                        <a:rPr lang="en-GB" sz="1200" dirty="0">
                          <a:effectLst/>
                          <a:latin typeface="Avenir Book" panose="02000503020000020003" pitchFamily="2" charset="0"/>
                        </a:rPr>
                        <a:t>Continue studies of the luminosity performance at 380 GeV and multi-</a:t>
                      </a:r>
                      <a:r>
                        <a:rPr lang="en-GB" sz="1200" dirty="0" err="1">
                          <a:effectLst/>
                          <a:latin typeface="Avenir Book" panose="02000503020000020003" pitchFamily="2" charset="0"/>
                        </a:rPr>
                        <a:t>TeV</a:t>
                      </a:r>
                      <a:r>
                        <a:rPr lang="en-GB" sz="1200" dirty="0">
                          <a:effectLst/>
                          <a:latin typeface="Avenir Book" panose="02000503020000020003" pitchFamily="2" charset="0"/>
                        </a:rPr>
                        <a:t> energies, including nanobeam hardware developments as needed for these, and including re-evaluation of the positron production yield based on recent studies;  </a:t>
                      </a:r>
                      <a:endParaRPr lang="en-CH" sz="1200" dirty="0">
                        <a:effectLst/>
                        <a:latin typeface="Avenir Book" panose="02000503020000020003" pitchFamily="2" charset="0"/>
                      </a:endParaRPr>
                    </a:p>
                    <a:p>
                      <a:pPr marL="342900" marR="90170" lvl="0" indent="-342900" algn="just">
                        <a:buSzPts val="1000"/>
                        <a:buFont typeface="Symbol" pitchFamily="2" charset="2"/>
                        <a:buChar char=""/>
                      </a:pPr>
                      <a:r>
                        <a:rPr lang="en-GB" sz="1200" dirty="0">
                          <a:effectLst/>
                          <a:latin typeface="Avenir Book" panose="02000503020000020003" pitchFamily="2" charset="0"/>
                        </a:rPr>
                        <a:t>Power and energy reduction studies and re-evaluation and optimisation of these parameters, for 380 GeV and 3 </a:t>
                      </a:r>
                      <a:r>
                        <a:rPr lang="en-GB" sz="1200" dirty="0" err="1">
                          <a:effectLst/>
                          <a:latin typeface="Avenir Book" panose="02000503020000020003" pitchFamily="2" charset="0"/>
                        </a:rPr>
                        <a:t>TeV</a:t>
                      </a:r>
                      <a:r>
                        <a:rPr lang="en-GB" sz="1200" dirty="0">
                          <a:effectLst/>
                          <a:latin typeface="Avenir Book" panose="02000503020000020003" pitchFamily="2" charset="0"/>
                        </a:rPr>
                        <a:t>;</a:t>
                      </a:r>
                      <a:endParaRPr lang="en-CH" sz="1200" dirty="0">
                        <a:effectLst/>
                        <a:latin typeface="Avenir Book" panose="02000503020000020003" pitchFamily="2" charset="0"/>
                      </a:endParaRPr>
                    </a:p>
                    <a:p>
                      <a:pPr marL="342900" marR="90170" lvl="0" indent="-342900" algn="just">
                        <a:buSzPts val="1000"/>
                        <a:buFont typeface="Symbol" pitchFamily="2" charset="2"/>
                        <a:buChar char=""/>
                      </a:pPr>
                      <a:r>
                        <a:rPr lang="en-GB" sz="1200" dirty="0">
                          <a:effectLst/>
                          <a:latin typeface="Avenir Book" panose="02000503020000020003" pitchFamily="2" charset="0"/>
                        </a:rPr>
                        <a:t>Define and initiate the most important initiatives and agreements for the period 2023-25 for applications of the core technologies in compact research and medical linacs;</a:t>
                      </a:r>
                      <a:endParaRPr lang="en-CH" sz="1200" dirty="0">
                        <a:effectLst/>
                        <a:latin typeface="Avenir Book" panose="02000503020000020003" pitchFamily="2" charset="0"/>
                      </a:endParaRPr>
                    </a:p>
                    <a:p>
                      <a:pPr marL="342900" marR="90170" lvl="0" indent="-342900" algn="just">
                        <a:buSzPts val="1000"/>
                        <a:buFont typeface="Symbol" pitchFamily="2" charset="2"/>
                        <a:buChar char=""/>
                      </a:pPr>
                      <a:r>
                        <a:rPr lang="en-GB" sz="1200" dirty="0">
                          <a:solidFill>
                            <a:srgbClr val="0070C0"/>
                          </a:solidFill>
                          <a:effectLst/>
                          <a:latin typeface="Avenir Book" panose="02000503020000020003" pitchFamily="2" charset="0"/>
                        </a:rPr>
                        <a:t>Participate in relevant working groups for ILC and organize collaborative R&amp;D efforts with KEK for ILC and CLIC;</a:t>
                      </a:r>
                      <a:endParaRPr lang="en-CH" sz="1200" dirty="0">
                        <a:solidFill>
                          <a:srgbClr val="0070C0"/>
                        </a:solidFill>
                        <a:effectLst/>
                        <a:latin typeface="Avenir Book" panose="02000503020000020003" pitchFamily="2" charset="0"/>
                      </a:endParaRPr>
                    </a:p>
                    <a:p>
                      <a:pPr marL="342900" marR="90170" lvl="0" indent="-342900" algn="just">
                        <a:buSzPts val="1000"/>
                        <a:buFont typeface="Symbol" pitchFamily="2" charset="2"/>
                        <a:buChar char=""/>
                      </a:pPr>
                      <a:r>
                        <a:rPr lang="en-GB" sz="1200" dirty="0">
                          <a:solidFill>
                            <a:srgbClr val="0070C0"/>
                          </a:solidFill>
                          <a:effectLst/>
                          <a:latin typeface="Avenir Book" panose="02000503020000020003" pitchFamily="2" charset="0"/>
                        </a:rPr>
                        <a:t>Continue to play a coordinating and facilitating role for European planning and contributions to the ILC as the project evolves.</a:t>
                      </a:r>
                      <a:endParaRPr lang="en-CH" sz="1200" dirty="0">
                        <a:solidFill>
                          <a:srgbClr val="0070C0"/>
                        </a:solidFill>
                        <a:effectLst/>
                        <a:latin typeface="Avenir Book" panose="02000503020000020003" pitchFamily="2" charset="0"/>
                        <a:ea typeface="Times New Roman" panose="02020603050405020304" pitchFamily="18" charset="0"/>
                        <a:cs typeface="Times New Roman" panose="02020603050405020304" pitchFamily="18" charset="0"/>
                      </a:endParaRPr>
                    </a:p>
                  </a:txBody>
                  <a:tcPr marL="11187" marR="11187" marT="0" marB="0" anchor="ctr">
                    <a:solidFill>
                      <a:schemeClr val="bg1"/>
                    </a:solidFill>
                  </a:tcPr>
                </a:tc>
                <a:extLst>
                  <a:ext uri="{0D108BD9-81ED-4DB2-BD59-A6C34878D82A}">
                    <a16:rowId xmlns:a16="http://schemas.microsoft.com/office/drawing/2014/main" val="3818299993"/>
                  </a:ext>
                </a:extLst>
              </a:tr>
            </a:tbl>
          </a:graphicData>
        </a:graphic>
      </p:graphicFrame>
    </p:spTree>
    <p:extLst>
      <p:ext uri="{BB962C8B-B14F-4D97-AF65-F5344CB8AC3E}">
        <p14:creationId xmlns:p14="http://schemas.microsoft.com/office/powerpoint/2010/main" val="2890485243"/>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2">
            <a:extLst>
              <a:ext uri="{FF2B5EF4-FFF2-40B4-BE49-F238E27FC236}">
                <a16:creationId xmlns:a16="http://schemas.microsoft.com/office/drawing/2014/main" id="{C74639AB-4A28-48C7-925F-C4B186A9D859}"/>
              </a:ext>
            </a:extLst>
          </p:cNvPr>
          <p:cNvSpPr txBox="1">
            <a:spLocks/>
          </p:cNvSpPr>
          <p:nvPr/>
        </p:nvSpPr>
        <p:spPr>
          <a:xfrm>
            <a:off x="384367" y="95916"/>
            <a:ext cx="11577261" cy="605778"/>
          </a:xfrm>
          <a:prstGeom prst="rect">
            <a:avLst/>
          </a:prstGeom>
          <a:noFill/>
        </p:spPr>
        <p:txBody>
          <a:bodyPr vert="horz" lIns="68580" tIns="34290" rIns="68580" bIns="3429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2800" b="0" i="0" u="none" strike="noStrike" kern="1200" cap="none" spc="0" normalizeH="0" baseline="0" noProof="0" dirty="0">
                <a:ln>
                  <a:noFill/>
                </a:ln>
                <a:solidFill>
                  <a:prstClr val="black"/>
                </a:solidFill>
                <a:effectLst/>
                <a:uLnTx/>
                <a:uFillTx/>
                <a:latin typeface="Avenir Book" panose="02000503020000020003" pitchFamily="2" charset="0"/>
                <a:ea typeface="游ゴシック Light" panose="020B0300000000000000" pitchFamily="34" charset="-128"/>
                <a:cs typeface="Times New Roman" panose="02020603050405020304" pitchFamily="18" charset="0"/>
              </a:rPr>
              <a:t>A1: SRF Cavities and Cryomodule design</a:t>
            </a:r>
          </a:p>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Avenir Book" panose="02000503020000020003" pitchFamily="2" charset="0"/>
                <a:ea typeface="游ゴシック Light" panose="020B0300000000000000" pitchFamily="34" charset="-128"/>
                <a:cs typeface="Times New Roman" panose="02020603050405020304" pitchFamily="18" charset="0"/>
              </a:rPr>
              <a:t>(Global Industrial Production Readiness)</a:t>
            </a:r>
            <a:endParaRPr kumimoji="1" lang="ja-JP" altLang="en-US" sz="1800" b="0" i="0" u="none" strike="noStrike" kern="1200" cap="none" spc="0" normalizeH="0" baseline="0" noProof="0" dirty="0">
              <a:ln>
                <a:noFill/>
              </a:ln>
              <a:solidFill>
                <a:prstClr val="black"/>
              </a:solidFill>
              <a:effectLst/>
              <a:uLnTx/>
              <a:uFillTx/>
              <a:latin typeface="Avenir Book" panose="02000503020000020003" pitchFamily="2" charset="0"/>
              <a:ea typeface="游ゴシック Light" panose="020B0300000000000000" pitchFamily="34" charset="-128"/>
              <a:cs typeface="Times New Roman" panose="02020603050405020304" pitchFamily="18" charset="0"/>
            </a:endParaRPr>
          </a:p>
        </p:txBody>
      </p:sp>
      <p:sp>
        <p:nvSpPr>
          <p:cNvPr id="8" name="テキスト ボックス 7">
            <a:extLst>
              <a:ext uri="{FF2B5EF4-FFF2-40B4-BE49-F238E27FC236}">
                <a16:creationId xmlns:a16="http://schemas.microsoft.com/office/drawing/2014/main" id="{77DE5513-DCEB-48F2-89C2-8A3E0DA24C4A}"/>
              </a:ext>
            </a:extLst>
          </p:cNvPr>
          <p:cNvSpPr txBox="1"/>
          <p:nvPr/>
        </p:nvSpPr>
        <p:spPr>
          <a:xfrm>
            <a:off x="139803" y="832589"/>
            <a:ext cx="5719196" cy="2677656"/>
          </a:xfrm>
          <a:prstGeom prst="rect">
            <a:avLst/>
          </a:prstGeom>
          <a:noFill/>
          <a:ln w="12700">
            <a:noFill/>
          </a:ln>
        </p:spPr>
        <p:txBody>
          <a:bodyPr wrap="square" rtlCol="0">
            <a:spAutoFit/>
          </a:bodyPr>
          <a:lstStyle/>
          <a:p>
            <a:pPr marL="214313" marR="0" lvl="0" indent="-214313" algn="l"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0" lang="en-US" altLang="ja-JP" sz="135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Research with single-cell cavities to establish the best production process</a:t>
            </a:r>
          </a:p>
          <a:p>
            <a:pPr marL="557213" marR="0" lvl="1" indent="-214313" algn="l"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0"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Advanced Nb sheet production method</a:t>
            </a:r>
          </a:p>
          <a:p>
            <a:pPr marL="557213" marR="0" lvl="1" indent="-214313" algn="l"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0"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Advanced surface treatment recipe</a:t>
            </a:r>
          </a:p>
          <a:p>
            <a:pPr marL="214313" marR="0" lvl="0" indent="-214313" algn="l"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0" lang="en-US" altLang="ja-JP" sz="135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Globally common design compatible with High Pressure Gas Safety (HPGS) regulation</a:t>
            </a:r>
          </a:p>
          <a:p>
            <a:pPr marL="214313" marR="0" lvl="0" indent="-214313" algn="l"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0" lang="en-US" altLang="ja-JP" sz="135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24</a:t>
            </a:r>
            <a:r>
              <a:rPr kumimoji="1" lang="en-US" altLang="ja-JP" sz="135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 nine-cell cavities are </a:t>
            </a:r>
            <a:r>
              <a:rPr kumimoji="0" lang="en-US" altLang="ja-JP" sz="135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to be developed</a:t>
            </a:r>
            <a:r>
              <a:rPr kumimoji="1" lang="en-US" altLang="ja-JP" sz="135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 for industrial-production readiness</a:t>
            </a:r>
            <a:endPar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endParaRPr>
          </a:p>
          <a:p>
            <a:pPr marL="557213" marR="0" lvl="1" indent="-214313" algn="l"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0"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8 cavities (4 / batch) in each region</a:t>
            </a:r>
          </a:p>
          <a:p>
            <a:pPr marL="557213" marR="0" lvl="1" indent="-214313" algn="l"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0"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P</a:t>
            </a:r>
            <a:r>
              <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roduction process optimized </a:t>
            </a:r>
            <a:r>
              <a:rPr kumimoji="0"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in</a:t>
            </a:r>
            <a:r>
              <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 each region </a:t>
            </a:r>
            <a:r>
              <a:rPr kumimoji="0"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encouraged</a:t>
            </a:r>
            <a:endPar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endParaRPr>
          </a:p>
          <a:p>
            <a:pPr marL="214313" marR="0" lvl="0" indent="-214313" algn="l"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1" lang="en-US" altLang="ja-JP" sz="135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RF performance/success yield to be examined (at least including 2</a:t>
            </a:r>
            <a:r>
              <a:rPr kumimoji="1" lang="en-US" altLang="ja-JP" sz="1350" b="0" i="0" u="none" strike="noStrike" kern="1200" cap="none" spc="0" normalizeH="0" baseline="3000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nd</a:t>
            </a:r>
            <a:r>
              <a:rPr kumimoji="1" lang="en-US" altLang="ja-JP" sz="135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 pass)</a:t>
            </a:r>
          </a:p>
          <a:p>
            <a:pPr marL="557213" marR="0" lvl="1" indent="-214313" algn="l"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0"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3</a:t>
            </a:r>
            <a:r>
              <a:rPr kumimoji="0" lang="en-US" altLang="ja-JP" sz="1200" b="0" i="0" u="none" strike="noStrike" kern="1200" cap="none" spc="0" normalizeH="0" baseline="3000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rd</a:t>
            </a:r>
            <a:r>
              <a:rPr kumimoji="0"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 pass to be examined if effective</a:t>
            </a:r>
            <a:endPar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endParaRPr>
          </a:p>
        </p:txBody>
      </p:sp>
      <p:pic>
        <p:nvPicPr>
          <p:cNvPr id="16" name="図 15">
            <a:extLst>
              <a:ext uri="{FF2B5EF4-FFF2-40B4-BE49-F238E27FC236}">
                <a16:creationId xmlns:a16="http://schemas.microsoft.com/office/drawing/2014/main" id="{AB64076D-1F91-033E-5188-20AA2583F9C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7499" y="3624959"/>
            <a:ext cx="3687856" cy="1697874"/>
          </a:xfrm>
          <a:prstGeom prst="rect">
            <a:avLst/>
          </a:prstGeom>
          <a:ln>
            <a:solidFill>
              <a:schemeClr val="bg1">
                <a:lumMod val="65000"/>
              </a:schemeClr>
            </a:solidFill>
          </a:ln>
        </p:spPr>
      </p:pic>
      <p:graphicFrame>
        <p:nvGraphicFramePr>
          <p:cNvPr id="2" name="表 10">
            <a:extLst>
              <a:ext uri="{FF2B5EF4-FFF2-40B4-BE49-F238E27FC236}">
                <a16:creationId xmlns:a16="http://schemas.microsoft.com/office/drawing/2014/main" id="{51193731-B928-6D98-B9B0-F0E7ED3E6D50}"/>
              </a:ext>
            </a:extLst>
          </p:cNvPr>
          <p:cNvGraphicFramePr>
            <a:graphicFrameLocks noGrp="1"/>
          </p:cNvGraphicFramePr>
          <p:nvPr/>
        </p:nvGraphicFramePr>
        <p:xfrm>
          <a:off x="5889794" y="982237"/>
          <a:ext cx="3161040" cy="960120"/>
        </p:xfrm>
        <a:graphic>
          <a:graphicData uri="http://schemas.openxmlformats.org/drawingml/2006/table">
            <a:tbl>
              <a:tblPr firstRow="1" bandRow="1">
                <a:tableStyleId>{93296810-A885-4BE3-A3E7-6D5BEEA58F35}</a:tableStyleId>
              </a:tblPr>
              <a:tblGrid>
                <a:gridCol w="790260">
                  <a:extLst>
                    <a:ext uri="{9D8B030D-6E8A-4147-A177-3AD203B41FA5}">
                      <a16:colId xmlns:a16="http://schemas.microsoft.com/office/drawing/2014/main" val="2223904680"/>
                    </a:ext>
                  </a:extLst>
                </a:gridCol>
                <a:gridCol w="790260">
                  <a:extLst>
                    <a:ext uri="{9D8B030D-6E8A-4147-A177-3AD203B41FA5}">
                      <a16:colId xmlns:a16="http://schemas.microsoft.com/office/drawing/2014/main" val="1200475034"/>
                    </a:ext>
                  </a:extLst>
                </a:gridCol>
                <a:gridCol w="790260">
                  <a:extLst>
                    <a:ext uri="{9D8B030D-6E8A-4147-A177-3AD203B41FA5}">
                      <a16:colId xmlns:a16="http://schemas.microsoft.com/office/drawing/2014/main" val="3980444251"/>
                    </a:ext>
                  </a:extLst>
                </a:gridCol>
                <a:gridCol w="790260">
                  <a:extLst>
                    <a:ext uri="{9D8B030D-6E8A-4147-A177-3AD203B41FA5}">
                      <a16:colId xmlns:a16="http://schemas.microsoft.com/office/drawing/2014/main" val="2283239094"/>
                    </a:ext>
                  </a:extLst>
                </a:gridCol>
              </a:tblGrid>
              <a:tr h="251460">
                <a:tc>
                  <a:txBody>
                    <a:bodyPr/>
                    <a:lstStyle/>
                    <a:p>
                      <a:pPr algn="ctr"/>
                      <a:endParaRPr kumimoji="1" lang="ja-JP" altLang="en-US" sz="1100">
                        <a:latin typeface="Times New Roman" panose="02020603050405020304" pitchFamily="18" charset="0"/>
                        <a:cs typeface="Times New Roman" panose="02020603050405020304" pitchFamily="18" charset="0"/>
                      </a:endParaRPr>
                    </a:p>
                  </a:txBody>
                  <a:tcPr marL="68580" marR="68580" marT="34290" marB="34290" anchor="ctr"/>
                </a:tc>
                <a:tc gridSpan="3">
                  <a:txBody>
                    <a:bodyPr/>
                    <a:lstStyle/>
                    <a:p>
                      <a:pPr algn="ctr"/>
                      <a:r>
                        <a:rPr kumimoji="1" lang="en-US" altLang="ja-JP" sz="1200" dirty="0">
                          <a:latin typeface="Times New Roman" panose="02020603050405020304" pitchFamily="18" charset="0"/>
                          <a:cs typeface="Times New Roman" panose="02020603050405020304" pitchFamily="18" charset="0"/>
                        </a:rPr>
                        <a:t># of cavities to be produced</a:t>
                      </a:r>
                      <a:endParaRPr kumimoji="1" lang="ja-JP" altLang="en-US" sz="1200" dirty="0">
                        <a:latin typeface="Times New Roman" panose="02020603050405020304" pitchFamily="18" charset="0"/>
                        <a:cs typeface="Times New Roman" panose="02020603050405020304" pitchFamily="18" charset="0"/>
                      </a:endParaRPr>
                    </a:p>
                  </a:txBody>
                  <a:tcPr marL="68580" marR="68580" marT="34290" marB="34290" anchor="ctr"/>
                </a:tc>
                <a:tc hMerge="1">
                  <a:txBody>
                    <a:bodyPr/>
                    <a:lstStyle/>
                    <a:p>
                      <a:endParaRPr kumimoji="1" lang="ja-JP" altLang="en-US"/>
                    </a:p>
                  </a:txBody>
                  <a:tcPr/>
                </a:tc>
                <a:tc hMerge="1">
                  <a:txBody>
                    <a:bodyPr/>
                    <a:lstStyle/>
                    <a:p>
                      <a:pPr algn="ctr"/>
                      <a:endParaRPr kumimoji="1" lang="ja-JP" altLang="en-US"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450125937"/>
                  </a:ext>
                </a:extLst>
              </a:tr>
              <a:tr h="228600">
                <a:tc>
                  <a:txBody>
                    <a:bodyPr/>
                    <a:lstStyle/>
                    <a:p>
                      <a:pPr algn="ctr"/>
                      <a:endParaRPr kumimoji="1" lang="ja-JP" altLang="en-US" sz="1100" dirty="0">
                        <a:latin typeface="Times New Roman" panose="02020603050405020304" pitchFamily="18" charset="0"/>
                        <a:cs typeface="Times New Roman" panose="02020603050405020304" pitchFamily="18" charset="0"/>
                      </a:endParaRPr>
                    </a:p>
                  </a:txBody>
                  <a:tcPr marL="68580" marR="68580" marT="34290" marB="34290" anchor="ctr"/>
                </a:tc>
                <a:tc>
                  <a:txBody>
                    <a:bodyPr/>
                    <a:lstStyle/>
                    <a:p>
                      <a:pPr algn="ctr"/>
                      <a:r>
                        <a:rPr kumimoji="1" lang="en-US" altLang="ja-JP" sz="1100" dirty="0">
                          <a:latin typeface="Times New Roman" panose="02020603050405020304" pitchFamily="18" charset="0"/>
                          <a:cs typeface="Times New Roman" panose="02020603050405020304" pitchFamily="18" charset="0"/>
                        </a:rPr>
                        <a:t>Americas</a:t>
                      </a:r>
                      <a:endParaRPr kumimoji="1" lang="ja-JP" altLang="en-US" sz="1100" dirty="0">
                        <a:latin typeface="Times New Roman" panose="02020603050405020304" pitchFamily="18" charset="0"/>
                        <a:cs typeface="Times New Roman" panose="02020603050405020304" pitchFamily="18" charset="0"/>
                      </a:endParaRPr>
                    </a:p>
                  </a:txBody>
                  <a:tcPr marL="68580" marR="68580" marT="34290" marB="34290" anchor="ctr"/>
                </a:tc>
                <a:tc>
                  <a:txBody>
                    <a:bodyPr/>
                    <a:lstStyle/>
                    <a:p>
                      <a:pPr algn="ctr"/>
                      <a:r>
                        <a:rPr kumimoji="1" lang="en-US" altLang="ja-JP" sz="1100" dirty="0">
                          <a:latin typeface="Times New Roman" panose="02020603050405020304" pitchFamily="18" charset="0"/>
                          <a:cs typeface="Times New Roman" panose="02020603050405020304" pitchFamily="18" charset="0"/>
                        </a:rPr>
                        <a:t>Europe</a:t>
                      </a:r>
                      <a:endParaRPr kumimoji="1" lang="ja-JP" altLang="en-US" sz="1100" dirty="0">
                        <a:latin typeface="Times New Roman" panose="02020603050405020304" pitchFamily="18" charset="0"/>
                        <a:cs typeface="Times New Roman" panose="02020603050405020304" pitchFamily="18" charset="0"/>
                      </a:endParaRPr>
                    </a:p>
                  </a:txBody>
                  <a:tcPr marL="68580" marR="68580" marT="34290" marB="34290" anchor="ctr"/>
                </a:tc>
                <a:tc>
                  <a:txBody>
                    <a:bodyPr/>
                    <a:lstStyle/>
                    <a:p>
                      <a:pPr algn="ctr"/>
                      <a:r>
                        <a:rPr kumimoji="1" lang="en-US" altLang="ja-JP" sz="1100" dirty="0">
                          <a:latin typeface="Times New Roman" panose="02020603050405020304" pitchFamily="18" charset="0"/>
                          <a:cs typeface="Times New Roman" panose="02020603050405020304" pitchFamily="18" charset="0"/>
                        </a:rPr>
                        <a:t>JP/Asia</a:t>
                      </a:r>
                      <a:endParaRPr kumimoji="1" lang="ja-JP" altLang="en-US" sz="1100" dirty="0">
                        <a:latin typeface="Times New Roman" panose="02020603050405020304" pitchFamily="18" charset="0"/>
                        <a:cs typeface="Times New Roman" panose="02020603050405020304" pitchFamily="18" charset="0"/>
                      </a:endParaRPr>
                    </a:p>
                  </a:txBody>
                  <a:tcPr marL="68580" marR="68580" marT="34290" marB="34290" anchor="ctr"/>
                </a:tc>
                <a:extLst>
                  <a:ext uri="{0D108BD9-81ED-4DB2-BD59-A6C34878D82A}">
                    <a16:rowId xmlns:a16="http://schemas.microsoft.com/office/drawing/2014/main" val="2905354207"/>
                  </a:ext>
                </a:extLst>
              </a:tr>
              <a:tr h="228600">
                <a:tc>
                  <a:txBody>
                    <a:bodyPr/>
                    <a:lstStyle/>
                    <a:p>
                      <a:pPr algn="ctr"/>
                      <a:r>
                        <a:rPr kumimoji="1" lang="en-US" altLang="ja-JP" sz="1100" dirty="0">
                          <a:latin typeface="Times New Roman" panose="02020603050405020304" pitchFamily="18" charset="0"/>
                          <a:cs typeface="Times New Roman" panose="02020603050405020304" pitchFamily="18" charset="0"/>
                        </a:rPr>
                        <a:t>single-cell</a:t>
                      </a:r>
                      <a:endParaRPr kumimoji="1" lang="ja-JP" altLang="en-US" sz="1100" dirty="0">
                        <a:latin typeface="Times New Roman" panose="02020603050405020304" pitchFamily="18" charset="0"/>
                        <a:cs typeface="Times New Roman" panose="02020603050405020304" pitchFamily="18" charset="0"/>
                      </a:endParaRPr>
                    </a:p>
                  </a:txBody>
                  <a:tcPr marL="68580" marR="68580" marT="34290" marB="34290" anchor="ctr"/>
                </a:tc>
                <a:tc>
                  <a:txBody>
                    <a:bodyPr/>
                    <a:lstStyle/>
                    <a:p>
                      <a:pPr algn="ctr"/>
                      <a:r>
                        <a:rPr kumimoji="1" lang="en-US" altLang="ja-JP" sz="1100" dirty="0">
                          <a:latin typeface="Times New Roman" panose="02020603050405020304" pitchFamily="18" charset="0"/>
                          <a:cs typeface="Times New Roman" panose="02020603050405020304" pitchFamily="18" charset="0"/>
                        </a:rPr>
                        <a:t>2</a:t>
                      </a:r>
                      <a:endParaRPr kumimoji="1" lang="ja-JP" altLang="en-US" sz="1100" dirty="0">
                        <a:latin typeface="Times New Roman" panose="02020603050405020304" pitchFamily="18" charset="0"/>
                        <a:cs typeface="Times New Roman" panose="02020603050405020304" pitchFamily="18" charset="0"/>
                      </a:endParaRPr>
                    </a:p>
                  </a:txBody>
                  <a:tcPr marL="68580" marR="68580" marT="34290" marB="34290" anchor="ctr"/>
                </a:tc>
                <a:tc>
                  <a:txBody>
                    <a:bodyPr/>
                    <a:lstStyle/>
                    <a:p>
                      <a:pPr algn="ctr"/>
                      <a:r>
                        <a:rPr kumimoji="1" lang="en-US" altLang="ja-JP" sz="1100" dirty="0">
                          <a:latin typeface="Times New Roman" panose="02020603050405020304" pitchFamily="18" charset="0"/>
                          <a:cs typeface="Times New Roman" panose="02020603050405020304" pitchFamily="18" charset="0"/>
                        </a:rPr>
                        <a:t>2</a:t>
                      </a:r>
                      <a:endParaRPr kumimoji="1" lang="ja-JP" altLang="en-US" sz="1100" dirty="0">
                        <a:latin typeface="Times New Roman" panose="02020603050405020304" pitchFamily="18" charset="0"/>
                        <a:cs typeface="Times New Roman" panose="02020603050405020304" pitchFamily="18" charset="0"/>
                      </a:endParaRPr>
                    </a:p>
                  </a:txBody>
                  <a:tcPr marL="68580" marR="68580" marT="34290" marB="34290" anchor="ctr"/>
                </a:tc>
                <a:tc>
                  <a:txBody>
                    <a:bodyPr/>
                    <a:lstStyle/>
                    <a:p>
                      <a:pPr algn="ctr"/>
                      <a:r>
                        <a:rPr kumimoji="1" lang="en-US" altLang="ja-JP" sz="1100" dirty="0">
                          <a:latin typeface="Times New Roman" panose="02020603050405020304" pitchFamily="18" charset="0"/>
                          <a:cs typeface="Times New Roman" panose="02020603050405020304" pitchFamily="18" charset="0"/>
                        </a:rPr>
                        <a:t>2</a:t>
                      </a:r>
                      <a:endParaRPr kumimoji="1" lang="ja-JP" altLang="en-US" sz="1100" dirty="0">
                        <a:latin typeface="Times New Roman" panose="02020603050405020304" pitchFamily="18" charset="0"/>
                        <a:cs typeface="Times New Roman" panose="02020603050405020304" pitchFamily="18" charset="0"/>
                      </a:endParaRPr>
                    </a:p>
                  </a:txBody>
                  <a:tcPr marL="68580" marR="68580" marT="34290" marB="34290" anchor="ctr"/>
                </a:tc>
                <a:extLst>
                  <a:ext uri="{0D108BD9-81ED-4DB2-BD59-A6C34878D82A}">
                    <a16:rowId xmlns:a16="http://schemas.microsoft.com/office/drawing/2014/main" val="3401731541"/>
                  </a:ext>
                </a:extLst>
              </a:tr>
              <a:tr h="228600">
                <a:tc>
                  <a:txBody>
                    <a:bodyPr/>
                    <a:lstStyle/>
                    <a:p>
                      <a:pPr algn="ctr"/>
                      <a:r>
                        <a:rPr kumimoji="1" lang="en-US" altLang="ja-JP" sz="1100" dirty="0">
                          <a:latin typeface="Times New Roman" panose="02020603050405020304" pitchFamily="18" charset="0"/>
                          <a:cs typeface="Times New Roman" panose="02020603050405020304" pitchFamily="18" charset="0"/>
                        </a:rPr>
                        <a:t>nine-cell</a:t>
                      </a:r>
                      <a:endParaRPr kumimoji="1" lang="ja-JP" altLang="en-US" sz="1100" dirty="0">
                        <a:latin typeface="Times New Roman" panose="02020603050405020304" pitchFamily="18" charset="0"/>
                        <a:cs typeface="Times New Roman" panose="02020603050405020304" pitchFamily="18" charset="0"/>
                      </a:endParaRPr>
                    </a:p>
                  </a:txBody>
                  <a:tcPr marL="68580" marR="68580" marT="34290" marB="34290" anchor="ctr"/>
                </a:tc>
                <a:tc>
                  <a:txBody>
                    <a:bodyPr/>
                    <a:lstStyle/>
                    <a:p>
                      <a:pPr algn="ctr"/>
                      <a:r>
                        <a:rPr kumimoji="1" lang="en-US" altLang="ja-JP" sz="1100" dirty="0">
                          <a:latin typeface="Times New Roman" panose="02020603050405020304" pitchFamily="18" charset="0"/>
                          <a:cs typeface="Times New Roman" panose="02020603050405020304" pitchFamily="18" charset="0"/>
                        </a:rPr>
                        <a:t>8</a:t>
                      </a:r>
                      <a:endParaRPr kumimoji="1" lang="ja-JP" altLang="en-US" sz="1100" dirty="0">
                        <a:latin typeface="Times New Roman" panose="02020603050405020304" pitchFamily="18" charset="0"/>
                        <a:cs typeface="Times New Roman" panose="02020603050405020304" pitchFamily="18" charset="0"/>
                      </a:endParaRPr>
                    </a:p>
                  </a:txBody>
                  <a:tcPr marL="68580" marR="68580" marT="34290" marB="34290" anchor="ctr"/>
                </a:tc>
                <a:tc>
                  <a:txBody>
                    <a:bodyPr/>
                    <a:lstStyle/>
                    <a:p>
                      <a:pPr algn="ctr"/>
                      <a:r>
                        <a:rPr kumimoji="1" lang="en-US" altLang="ja-JP" sz="1100" dirty="0">
                          <a:latin typeface="Times New Roman" panose="02020603050405020304" pitchFamily="18" charset="0"/>
                          <a:cs typeface="Times New Roman" panose="02020603050405020304" pitchFamily="18" charset="0"/>
                        </a:rPr>
                        <a:t>8</a:t>
                      </a:r>
                      <a:endParaRPr kumimoji="1" lang="ja-JP" altLang="en-US" sz="1100" dirty="0">
                        <a:latin typeface="Times New Roman" panose="02020603050405020304" pitchFamily="18" charset="0"/>
                        <a:cs typeface="Times New Roman" panose="02020603050405020304" pitchFamily="18" charset="0"/>
                      </a:endParaRPr>
                    </a:p>
                  </a:txBody>
                  <a:tcPr marL="68580" marR="68580" marT="34290" marB="34290" anchor="ctr"/>
                </a:tc>
                <a:tc>
                  <a:txBody>
                    <a:bodyPr/>
                    <a:lstStyle/>
                    <a:p>
                      <a:pPr algn="ctr"/>
                      <a:r>
                        <a:rPr kumimoji="1" lang="en-US" altLang="ja-JP" sz="1100" dirty="0">
                          <a:latin typeface="Times New Roman" panose="02020603050405020304" pitchFamily="18" charset="0"/>
                          <a:cs typeface="Times New Roman" panose="02020603050405020304" pitchFamily="18" charset="0"/>
                        </a:rPr>
                        <a:t>8 (+ 12)</a:t>
                      </a:r>
                      <a:endParaRPr kumimoji="1" lang="ja-JP" altLang="en-US" sz="1100" dirty="0">
                        <a:latin typeface="Times New Roman" panose="02020603050405020304" pitchFamily="18" charset="0"/>
                        <a:cs typeface="Times New Roman" panose="02020603050405020304" pitchFamily="18" charset="0"/>
                      </a:endParaRPr>
                    </a:p>
                  </a:txBody>
                  <a:tcPr marL="68580" marR="68580" marT="34290" marB="34290" anchor="ctr"/>
                </a:tc>
                <a:extLst>
                  <a:ext uri="{0D108BD9-81ED-4DB2-BD59-A6C34878D82A}">
                    <a16:rowId xmlns:a16="http://schemas.microsoft.com/office/drawing/2014/main" val="2681720763"/>
                  </a:ext>
                </a:extLst>
              </a:tr>
            </a:tbl>
          </a:graphicData>
        </a:graphic>
      </p:graphicFrame>
      <p:pic>
        <p:nvPicPr>
          <p:cNvPr id="17" name="図 16">
            <a:extLst>
              <a:ext uri="{FF2B5EF4-FFF2-40B4-BE49-F238E27FC236}">
                <a16:creationId xmlns:a16="http://schemas.microsoft.com/office/drawing/2014/main" id="{B3807BBF-9B3B-754E-A2A0-C203BBF7EC4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5176" y="5445590"/>
            <a:ext cx="747512" cy="633605"/>
          </a:xfrm>
          <a:prstGeom prst="rect">
            <a:avLst/>
          </a:prstGeom>
        </p:spPr>
      </p:pic>
      <p:pic>
        <p:nvPicPr>
          <p:cNvPr id="18" name="図 17">
            <a:extLst>
              <a:ext uri="{FF2B5EF4-FFF2-40B4-BE49-F238E27FC236}">
                <a16:creationId xmlns:a16="http://schemas.microsoft.com/office/drawing/2014/main" id="{B2A44BC8-2D78-8F0A-4A05-0E52C0E5D8D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23956" y="3644476"/>
            <a:ext cx="2342897" cy="1757172"/>
          </a:xfrm>
          <a:prstGeom prst="rect">
            <a:avLst/>
          </a:prstGeom>
        </p:spPr>
      </p:pic>
      <p:pic>
        <p:nvPicPr>
          <p:cNvPr id="19" name="Picture 150" descr="TESLA cavity 20100627_top_B">
            <a:extLst>
              <a:ext uri="{FF2B5EF4-FFF2-40B4-BE49-F238E27FC236}">
                <a16:creationId xmlns:a16="http://schemas.microsoft.com/office/drawing/2014/main" id="{DB7F5C68-F87D-AED4-6C42-3AEE36345A3B}"/>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196999" y="5500126"/>
            <a:ext cx="2547900" cy="42465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pic>
      <p:sp>
        <p:nvSpPr>
          <p:cNvPr id="11" name="下矢印 17">
            <a:extLst>
              <a:ext uri="{FF2B5EF4-FFF2-40B4-BE49-F238E27FC236}">
                <a16:creationId xmlns:a16="http://schemas.microsoft.com/office/drawing/2014/main" id="{3EE2BA98-400E-5CDC-D899-03CE78B9DE0A}"/>
              </a:ext>
            </a:extLst>
          </p:cNvPr>
          <p:cNvSpPr/>
          <p:nvPr/>
        </p:nvSpPr>
        <p:spPr>
          <a:xfrm>
            <a:off x="7483518" y="2352638"/>
            <a:ext cx="142775" cy="1991532"/>
          </a:xfrm>
          <a:prstGeom prst="downArrow">
            <a:avLst/>
          </a:prstGeom>
          <a:solidFill>
            <a:srgbClr val="0000FF"/>
          </a:solidFill>
          <a:ln>
            <a:solidFill>
              <a:schemeClr val="tx1"/>
            </a:solidFill>
          </a:ln>
        </p:spPr>
        <p:txBody>
          <a:bodyPr vert="horz" wrap="square" lIns="68580" tIns="34290" rIns="68580" bIns="34290" numCol="1" rtlCol="0" anchor="t" anchorCtr="0" compatLnSpc="1">
            <a:prstTxWarp prst="textNoShape">
              <a:avLst/>
            </a:prstTxWarp>
          </a:bodyPr>
          <a:lstStyle/>
          <a:p>
            <a:pPr marL="0" marR="0" lvl="0" indent="0" algn="l" defTabSz="685800" rtl="0" eaLnBrk="0" fontAlgn="ctr" latinLnBrk="0" hangingPunct="0">
              <a:lnSpc>
                <a:spcPct val="100000"/>
              </a:lnSpc>
              <a:spcBef>
                <a:spcPct val="0"/>
              </a:spcBef>
              <a:spcAft>
                <a:spcPct val="0"/>
              </a:spcAft>
              <a:buClrTx/>
              <a:buSzTx/>
              <a:buFontTx/>
              <a:buNone/>
              <a:tabLst/>
              <a:defRPr/>
            </a:pPr>
            <a:endParaRPr kumimoji="0" lang="ja-JP" altLang="en-US" sz="2700" b="0" i="0" u="none" strike="noStrike" kern="1200" cap="none" spc="0" normalizeH="0" baseline="0" noProof="0">
              <a:ln>
                <a:noFill/>
              </a:ln>
              <a:solidFill>
                <a:prstClr val="black"/>
              </a:solidFill>
              <a:effectLst/>
              <a:uLnTx/>
              <a:uFillTx/>
              <a:latin typeface="Avenir Book" panose="02000503020000020003" pitchFamily="2" charset="0"/>
              <a:ea typeface="Arial Unicode MS" pitchFamily="34" charset="-128"/>
              <a:cs typeface="Arial Unicode MS" pitchFamily="34" charset="-128"/>
            </a:endParaRPr>
          </a:p>
        </p:txBody>
      </p:sp>
      <p:sp>
        <p:nvSpPr>
          <p:cNvPr id="12" name="テキスト ボックス 11">
            <a:extLst>
              <a:ext uri="{FF2B5EF4-FFF2-40B4-BE49-F238E27FC236}">
                <a16:creationId xmlns:a16="http://schemas.microsoft.com/office/drawing/2014/main" id="{E460293B-06DB-4B96-8DA1-4A5A3104C5EC}"/>
              </a:ext>
            </a:extLst>
          </p:cNvPr>
          <p:cNvSpPr txBox="1"/>
          <p:nvPr/>
        </p:nvSpPr>
        <p:spPr>
          <a:xfrm>
            <a:off x="6469819" y="2109216"/>
            <a:ext cx="2208379" cy="300082"/>
          </a:xfrm>
          <a:prstGeom prst="rect">
            <a:avLst/>
          </a:prstGeom>
          <a:solidFill>
            <a:schemeClr val="accent4">
              <a:lumMod val="20000"/>
              <a:lumOff val="80000"/>
            </a:schemeClr>
          </a:solidFill>
          <a:ln>
            <a:solidFill>
              <a:srgbClr val="3366FF"/>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350" b="0" i="0"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mn-cs"/>
              </a:rPr>
              <a:t>Material/Sub-component</a:t>
            </a:r>
            <a:endParaRPr kumimoji="1" lang="ja-JP" altLang="en-US" sz="1350" b="0" i="0"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mn-cs"/>
            </a:endParaRPr>
          </a:p>
        </p:txBody>
      </p:sp>
      <p:sp>
        <p:nvSpPr>
          <p:cNvPr id="13" name="テキスト ボックス 12">
            <a:extLst>
              <a:ext uri="{FF2B5EF4-FFF2-40B4-BE49-F238E27FC236}">
                <a16:creationId xmlns:a16="http://schemas.microsoft.com/office/drawing/2014/main" id="{3BB60860-97CE-B379-C2A2-FFBA107943F0}"/>
              </a:ext>
            </a:extLst>
          </p:cNvPr>
          <p:cNvSpPr txBox="1"/>
          <p:nvPr/>
        </p:nvSpPr>
        <p:spPr>
          <a:xfrm>
            <a:off x="6800235" y="3209904"/>
            <a:ext cx="1593706" cy="300082"/>
          </a:xfrm>
          <a:prstGeom prst="rect">
            <a:avLst/>
          </a:prstGeom>
          <a:solidFill>
            <a:srgbClr val="FFFF00"/>
          </a:solidFill>
          <a:ln>
            <a:solidFill>
              <a:srgbClr val="3366FF"/>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350" b="0" i="0"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mn-cs"/>
              </a:rPr>
              <a:t>Cavity Production</a:t>
            </a:r>
          </a:p>
        </p:txBody>
      </p:sp>
      <p:sp>
        <p:nvSpPr>
          <p:cNvPr id="14" name="テキスト ボックス 13">
            <a:extLst>
              <a:ext uri="{FF2B5EF4-FFF2-40B4-BE49-F238E27FC236}">
                <a16:creationId xmlns:a16="http://schemas.microsoft.com/office/drawing/2014/main" id="{C31A46CF-A772-7D07-E58E-B9A3014ECEA5}"/>
              </a:ext>
            </a:extLst>
          </p:cNvPr>
          <p:cNvSpPr txBox="1"/>
          <p:nvPr/>
        </p:nvSpPr>
        <p:spPr>
          <a:xfrm>
            <a:off x="6850130" y="3757581"/>
            <a:ext cx="1386983" cy="300082"/>
          </a:xfrm>
          <a:prstGeom prst="rect">
            <a:avLst/>
          </a:prstGeom>
          <a:solidFill>
            <a:srgbClr val="FFFF00"/>
          </a:solidFill>
          <a:ln>
            <a:solidFill>
              <a:srgbClr val="3366FF"/>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350" b="0" i="0"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mn-cs"/>
              </a:rPr>
              <a:t>Surface Process</a:t>
            </a:r>
          </a:p>
        </p:txBody>
      </p:sp>
      <p:sp>
        <p:nvSpPr>
          <p:cNvPr id="21" name="テキスト ボックス 20">
            <a:extLst>
              <a:ext uri="{FF2B5EF4-FFF2-40B4-BE49-F238E27FC236}">
                <a16:creationId xmlns:a16="http://schemas.microsoft.com/office/drawing/2014/main" id="{EFDD710F-6E01-DF52-0355-61760F560A28}"/>
              </a:ext>
            </a:extLst>
          </p:cNvPr>
          <p:cNvSpPr txBox="1"/>
          <p:nvPr/>
        </p:nvSpPr>
        <p:spPr>
          <a:xfrm>
            <a:off x="6938771" y="4344172"/>
            <a:ext cx="1268361" cy="507831"/>
          </a:xfrm>
          <a:prstGeom prst="rect">
            <a:avLst/>
          </a:prstGeom>
          <a:solidFill>
            <a:schemeClr val="accent6">
              <a:lumMod val="20000"/>
              <a:lumOff val="80000"/>
            </a:schemeClr>
          </a:solidFill>
          <a:ln>
            <a:solidFill>
              <a:srgbClr val="3366FF"/>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350" b="0" i="0"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mn-cs"/>
              </a:rPr>
              <a:t>Vertical Test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350" b="0" i="0"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mn-cs"/>
              </a:rPr>
              <a:t>Cavity RF Test</a:t>
            </a:r>
          </a:p>
        </p:txBody>
      </p:sp>
      <p:sp>
        <p:nvSpPr>
          <p:cNvPr id="22" name="テキスト ボックス 21">
            <a:extLst>
              <a:ext uri="{FF2B5EF4-FFF2-40B4-BE49-F238E27FC236}">
                <a16:creationId xmlns:a16="http://schemas.microsoft.com/office/drawing/2014/main" id="{56FE1C8B-B72B-D5FF-BDEB-CA18B416EE5E}"/>
              </a:ext>
            </a:extLst>
          </p:cNvPr>
          <p:cNvSpPr txBox="1"/>
          <p:nvPr/>
        </p:nvSpPr>
        <p:spPr>
          <a:xfrm>
            <a:off x="6612953" y="2644214"/>
            <a:ext cx="1928733" cy="300082"/>
          </a:xfrm>
          <a:prstGeom prst="rect">
            <a:avLst/>
          </a:prstGeom>
          <a:solidFill>
            <a:schemeClr val="accent4">
              <a:lumMod val="20000"/>
              <a:lumOff val="80000"/>
            </a:schemeClr>
          </a:solidFill>
          <a:ln>
            <a:solidFill>
              <a:srgbClr val="3366FF"/>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350" b="0" i="0"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mn-cs"/>
              </a:rPr>
              <a:t>QA of Material/Sub-C</a:t>
            </a:r>
          </a:p>
        </p:txBody>
      </p:sp>
      <p:sp>
        <p:nvSpPr>
          <p:cNvPr id="3" name="テキスト ボックス 2">
            <a:extLst>
              <a:ext uri="{FF2B5EF4-FFF2-40B4-BE49-F238E27FC236}">
                <a16:creationId xmlns:a16="http://schemas.microsoft.com/office/drawing/2014/main" id="{022C86FA-56E0-6DE9-DA0E-9BB1FE1CB3A1}"/>
              </a:ext>
            </a:extLst>
          </p:cNvPr>
          <p:cNvSpPr txBox="1"/>
          <p:nvPr/>
        </p:nvSpPr>
        <p:spPr>
          <a:xfrm>
            <a:off x="6497006" y="703908"/>
            <a:ext cx="2065244" cy="300082"/>
          </a:xfrm>
          <a:prstGeom prst="rect">
            <a:avLst/>
          </a:prstGeom>
          <a:noFill/>
          <a:ln>
            <a:noFill/>
          </a:ln>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350" b="0" i="0"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Times New Roman" panose="02020603050405020304" pitchFamily="18" charset="0"/>
              </a:rPr>
              <a:t>P</a:t>
            </a:r>
            <a:r>
              <a:rPr kumimoji="1" lang="en-US" altLang="ja-JP" sz="1350" b="0" i="0"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Times New Roman" panose="02020603050405020304" pitchFamily="18" charset="0"/>
              </a:rPr>
              <a:t>roduction process</a:t>
            </a:r>
            <a:endParaRPr kumimoji="1" lang="ja-JP" altLang="en-US" sz="1350" b="0" i="0"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Times New Roman" panose="02020603050405020304" pitchFamily="18" charset="0"/>
            </a:endParaRPr>
          </a:p>
        </p:txBody>
      </p:sp>
      <p:pic>
        <p:nvPicPr>
          <p:cNvPr id="5" name="Picture 4">
            <a:extLst>
              <a:ext uri="{FF2B5EF4-FFF2-40B4-BE49-F238E27FC236}">
                <a16:creationId xmlns:a16="http://schemas.microsoft.com/office/drawing/2014/main" id="{F22B38D6-7394-A360-3B98-B74C0C99AC54}"/>
              </a:ext>
            </a:extLst>
          </p:cNvPr>
          <p:cNvPicPr>
            <a:picLocks noChangeAspect="1"/>
          </p:cNvPicPr>
          <p:nvPr/>
        </p:nvPicPr>
        <p:blipFill>
          <a:blip r:embed="rId6"/>
          <a:stretch>
            <a:fillRect/>
          </a:stretch>
        </p:blipFill>
        <p:spPr>
          <a:xfrm>
            <a:off x="9246120" y="2635263"/>
            <a:ext cx="2895600" cy="1422400"/>
          </a:xfrm>
          <a:prstGeom prst="rect">
            <a:avLst/>
          </a:prstGeom>
        </p:spPr>
      </p:pic>
      <p:sp>
        <p:nvSpPr>
          <p:cNvPr id="9" name="テキスト ボックス 11">
            <a:extLst>
              <a:ext uri="{FF2B5EF4-FFF2-40B4-BE49-F238E27FC236}">
                <a16:creationId xmlns:a16="http://schemas.microsoft.com/office/drawing/2014/main" id="{A4A62F8C-EB41-8081-5FA8-24FDC90AA128}"/>
              </a:ext>
            </a:extLst>
          </p:cNvPr>
          <p:cNvSpPr txBox="1"/>
          <p:nvPr/>
        </p:nvSpPr>
        <p:spPr>
          <a:xfrm>
            <a:off x="9258223" y="785936"/>
            <a:ext cx="2895600" cy="1754326"/>
          </a:xfrm>
          <a:prstGeom prst="rect">
            <a:avLst/>
          </a:prstGeom>
          <a:noFill/>
          <a:ln w="12700">
            <a:noFill/>
          </a:ln>
        </p:spPr>
        <p:txBody>
          <a:bodyPr wrap="square" rtlCol="0">
            <a:spAutoFit/>
          </a:bodyPr>
          <a:lstStyle/>
          <a:p>
            <a:pPr marL="214313" marR="0" lvl="0" indent="-214313" algn="l"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0"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Unify cryomodule (CM) design with ancillaries, based on globally common drawings and data-base, and</a:t>
            </a:r>
          </a:p>
          <a:p>
            <a:pPr marL="214313" marR="0" lvl="0" indent="-214313" algn="l"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Establish globally compatible safety design base to be </a:t>
            </a:r>
            <a:r>
              <a:rPr kumimoji="0"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approved</a:t>
            </a:r>
            <a:r>
              <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 by HPGS</a:t>
            </a:r>
            <a:r>
              <a:rPr kumimoji="0"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 regulations individually authorized in each region, most likely referring ASME guidelines. </a:t>
            </a:r>
            <a:endPar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endParaRPr>
          </a:p>
        </p:txBody>
      </p:sp>
      <p:sp>
        <p:nvSpPr>
          <p:cNvPr id="10" name="TextBox 9">
            <a:extLst>
              <a:ext uri="{FF2B5EF4-FFF2-40B4-BE49-F238E27FC236}">
                <a16:creationId xmlns:a16="http://schemas.microsoft.com/office/drawing/2014/main" id="{FF2DA344-0142-F622-33F3-976239A8E026}"/>
              </a:ext>
            </a:extLst>
          </p:cNvPr>
          <p:cNvSpPr txBox="1"/>
          <p:nvPr/>
        </p:nvSpPr>
        <p:spPr>
          <a:xfrm>
            <a:off x="5757201" y="5461594"/>
            <a:ext cx="6384519" cy="1384995"/>
          </a:xfrm>
          <a:prstGeom prst="rect">
            <a:avLst/>
          </a:prstGeom>
          <a:solidFill>
            <a:schemeClr val="accent1">
              <a:lumMod val="75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Avenir Book" panose="02000503020000020003" pitchFamily="2" charset="0"/>
                <a:ea typeface="+mn-ea"/>
                <a:cs typeface="+mn-cs"/>
              </a:rPr>
              <a:t>Group involved on European side in discussions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Avenir Book" panose="02000503020000020003" pitchFamily="2" charset="0"/>
                <a:ea typeface="+mn-ea"/>
                <a:cs typeface="+mn-cs"/>
              </a:rPr>
              <a:t>of the programme: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Avenir Book" panose="02000503020000020003" pitchFamily="2" charset="0"/>
                <a:ea typeface="+mn-ea"/>
                <a:cs typeface="+mn-cs"/>
              </a:rPr>
              <a:t>CEA, INFN Milano primarily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Avenir Book" panose="02000503020000020003" pitchFamily="2" charset="0"/>
                <a:ea typeface="+mn-ea"/>
                <a:cs typeface="+mn-cs"/>
              </a:rPr>
              <a:t>Also potentially: </a:t>
            </a:r>
            <a:r>
              <a:rPr kumimoji="0" lang="en-GB" sz="1200" b="0" i="0" u="none" strike="noStrike" kern="1200" cap="none" spc="0" normalizeH="0" baseline="0" noProof="0" dirty="0" err="1">
                <a:ln>
                  <a:noFill/>
                </a:ln>
                <a:solidFill>
                  <a:prstClr val="white"/>
                </a:solidFill>
                <a:effectLst/>
                <a:uLnTx/>
                <a:uFillTx/>
                <a:latin typeface="Avenir Book" panose="02000503020000020003" pitchFamily="2" charset="0"/>
                <a:ea typeface="+mn-ea"/>
                <a:cs typeface="+mn-cs"/>
              </a:rPr>
              <a:t>IJClab</a:t>
            </a:r>
            <a:r>
              <a:rPr kumimoji="0" lang="en-GB" sz="1200" b="0" i="0" u="none" strike="noStrike" kern="1200" cap="none" spc="0" normalizeH="0" baseline="0" noProof="0" dirty="0">
                <a:ln>
                  <a:noFill/>
                </a:ln>
                <a:solidFill>
                  <a:prstClr val="white"/>
                </a:solidFill>
                <a:effectLst/>
                <a:uLnTx/>
                <a:uFillTx/>
                <a:latin typeface="Avenir Book" panose="02000503020000020003" pitchFamily="2" charset="0"/>
                <a:ea typeface="+mn-ea"/>
                <a:cs typeface="+mn-cs"/>
              </a:rPr>
              <a:t>, DESY, STFC/</a:t>
            </a:r>
            <a:r>
              <a:rPr kumimoji="0" lang="en-GB" sz="1200" b="0" i="0" u="none" strike="noStrike" kern="1200" cap="none" spc="0" normalizeH="0" baseline="0" noProof="0" dirty="0" err="1">
                <a:ln>
                  <a:noFill/>
                </a:ln>
                <a:solidFill>
                  <a:prstClr val="white"/>
                </a:solidFill>
                <a:effectLst/>
                <a:uLnTx/>
                <a:uFillTx/>
                <a:latin typeface="Avenir Book" panose="02000503020000020003" pitchFamily="2" charset="0"/>
                <a:ea typeface="+mn-ea"/>
                <a:cs typeface="+mn-cs"/>
              </a:rPr>
              <a:t>Daresbury+Lancaster</a:t>
            </a:r>
            <a:r>
              <a:rPr kumimoji="0" lang="en-GB" sz="1200" b="0" i="0" u="none" strike="noStrike" kern="1200" cap="none" spc="0" normalizeH="0" baseline="0" noProof="0" dirty="0">
                <a:ln>
                  <a:noFill/>
                </a:ln>
                <a:solidFill>
                  <a:prstClr val="white"/>
                </a:solidFill>
                <a:effectLst/>
                <a:uLnTx/>
                <a:uFillTx/>
                <a:latin typeface="Avenir Book" panose="02000503020000020003" pitchFamily="2" charset="0"/>
                <a:ea typeface="+mn-ea"/>
                <a:cs typeface="+mn-cs"/>
              </a:rPr>
              <a:t>, CERN, Uppsala, ....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Avenir Book" panose="02000503020000020003" pitchFamily="2" charset="0"/>
                <a:ea typeface="+mn-ea"/>
                <a:cs typeface="+mn-cs"/>
              </a:rPr>
              <a:t>CIEMAT (for SC magnet)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venir Book" panose="02000503020000020003" pitchFamily="2"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Avenir Book" panose="02000503020000020003" pitchFamily="2" charset="0"/>
                <a:ea typeface="+mn-ea"/>
                <a:cs typeface="+mn-cs"/>
              </a:rPr>
              <a:t>SCRF (Grad, Q) is a priority for most future high energy accelerators, and also beyond HEP</a:t>
            </a:r>
          </a:p>
        </p:txBody>
      </p:sp>
      <p:pic>
        <p:nvPicPr>
          <p:cNvPr id="15" name="Content Placeholder 4">
            <a:extLst>
              <a:ext uri="{FF2B5EF4-FFF2-40B4-BE49-F238E27FC236}">
                <a16:creationId xmlns:a16="http://schemas.microsoft.com/office/drawing/2014/main" id="{1A77448D-0E16-C807-C780-4838D0398C9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873358" y="4132284"/>
            <a:ext cx="1268362" cy="1127076"/>
          </a:xfrm>
          <a:prstGeom prst="rect">
            <a:avLst/>
          </a:prstGeom>
        </p:spPr>
      </p:pic>
    </p:spTree>
    <p:extLst>
      <p:ext uri="{BB962C8B-B14F-4D97-AF65-F5344CB8AC3E}">
        <p14:creationId xmlns:p14="http://schemas.microsoft.com/office/powerpoint/2010/main" val="19225380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図 23">
            <a:extLst>
              <a:ext uri="{FF2B5EF4-FFF2-40B4-BE49-F238E27FC236}">
                <a16:creationId xmlns:a16="http://schemas.microsoft.com/office/drawing/2014/main" id="{0B30C003-2E53-4A14-823F-DA9BE4E4877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79900" y="1054774"/>
            <a:ext cx="4762847" cy="999834"/>
          </a:xfrm>
          <a:prstGeom prst="rect">
            <a:avLst/>
          </a:prstGeom>
        </p:spPr>
      </p:pic>
      <p:sp>
        <p:nvSpPr>
          <p:cNvPr id="7" name="タイトル 12">
            <a:extLst>
              <a:ext uri="{FF2B5EF4-FFF2-40B4-BE49-F238E27FC236}">
                <a16:creationId xmlns:a16="http://schemas.microsoft.com/office/drawing/2014/main" id="{C74639AB-4A28-48C7-925F-C4B186A9D859}"/>
              </a:ext>
            </a:extLst>
          </p:cNvPr>
          <p:cNvSpPr txBox="1">
            <a:spLocks/>
          </p:cNvSpPr>
          <p:nvPr/>
        </p:nvSpPr>
        <p:spPr>
          <a:xfrm>
            <a:off x="1524001" y="64549"/>
            <a:ext cx="9141619" cy="532979"/>
          </a:xfrm>
          <a:prstGeom prst="rect">
            <a:avLst/>
          </a:prstGeom>
          <a:noFill/>
        </p:spPr>
        <p:txBody>
          <a:bodyPr vert="horz" lIns="68580" tIns="34290" rIns="68580" bIns="3429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2800" b="0" i="0" u="none" strike="noStrike" kern="1200" cap="none" spc="0" normalizeH="0" baseline="0" noProof="0" dirty="0">
                <a:ln>
                  <a:noFill/>
                </a:ln>
                <a:solidFill>
                  <a:prstClr val="black"/>
                </a:solidFill>
                <a:effectLst/>
                <a:uLnTx/>
                <a:uFillTx/>
                <a:latin typeface="Avenir Book" panose="02000503020000020003" pitchFamily="2" charset="0"/>
                <a:ea typeface="游ゴシック Light" panose="020B0300000000000000" pitchFamily="34" charset="-128"/>
                <a:cs typeface="Times New Roman" panose="02020603050405020304" pitchFamily="18" charset="0"/>
              </a:rPr>
              <a:t>A1: Crab Cavity Development with down-selection</a:t>
            </a:r>
            <a:endParaRPr kumimoji="1" lang="ja-JP" altLang="en-US" sz="2800" b="0" i="0" u="none" strike="noStrike" kern="1200" cap="none" spc="0" normalizeH="0" baseline="0" noProof="0" dirty="0">
              <a:ln>
                <a:noFill/>
              </a:ln>
              <a:solidFill>
                <a:prstClr val="black"/>
              </a:solidFill>
              <a:effectLst/>
              <a:uLnTx/>
              <a:uFillTx/>
              <a:latin typeface="Avenir Book" panose="02000503020000020003" pitchFamily="2" charset="0"/>
              <a:ea typeface="游ゴシック Light" panose="020B0300000000000000" pitchFamily="34" charset="-128"/>
              <a:cs typeface="Times New Roman" panose="02020603050405020304" pitchFamily="18" charset="0"/>
            </a:endParaRPr>
          </a:p>
        </p:txBody>
      </p:sp>
      <p:sp>
        <p:nvSpPr>
          <p:cNvPr id="8" name="テキスト ボックス 7">
            <a:extLst>
              <a:ext uri="{FF2B5EF4-FFF2-40B4-BE49-F238E27FC236}">
                <a16:creationId xmlns:a16="http://schemas.microsoft.com/office/drawing/2014/main" id="{A41A7038-860D-44B8-AB52-C1E53EA446C5}"/>
              </a:ext>
            </a:extLst>
          </p:cNvPr>
          <p:cNvSpPr txBox="1"/>
          <p:nvPr/>
        </p:nvSpPr>
        <p:spPr>
          <a:xfrm>
            <a:off x="1467063" y="700044"/>
            <a:ext cx="4166270" cy="1569660"/>
          </a:xfrm>
          <a:prstGeom prst="rect">
            <a:avLst/>
          </a:prstGeom>
          <a:noFill/>
          <a:ln w="12700">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 </a:t>
            </a:r>
          </a:p>
          <a:p>
            <a:pPr marL="214313" marR="0" lvl="0" indent="-214313" algn="l"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RF property simulation to optimize cavity design</a:t>
            </a:r>
          </a:p>
          <a:p>
            <a:pPr marL="214313" marR="0" lvl="0" indent="-214313" algn="l"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0"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Pre-down-selection to choose two primary candidates</a:t>
            </a:r>
          </a:p>
          <a:p>
            <a:pPr marL="214313" marR="0" lvl="0" indent="-214313" algn="l"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0"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Development</a:t>
            </a:r>
            <a:r>
              <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 and evaluation of two prototype cavities</a:t>
            </a:r>
          </a:p>
          <a:p>
            <a:pPr marL="214313" marR="0" lvl="0" indent="-214313" algn="l"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0"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Demonstration of synchronized operation with two prototypes</a:t>
            </a:r>
          </a:p>
          <a:p>
            <a:pPr marL="214313" marR="0" lvl="0" indent="-214313" algn="l"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Down-selection to choose final cavity design</a:t>
            </a:r>
          </a:p>
          <a:p>
            <a:pPr marL="214313" marR="0" lvl="0" indent="-214313" algn="l"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0"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rPr>
              <a:t>Cryomodule design based on final cavity design</a:t>
            </a:r>
            <a:endPar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Meiryo UI" panose="020B0604030504040204" pitchFamily="50" charset="-128"/>
              <a:cs typeface="Times New Roman" panose="02020603050405020304" pitchFamily="18" charset="0"/>
            </a:endParaRPr>
          </a:p>
        </p:txBody>
      </p:sp>
      <p:graphicFrame>
        <p:nvGraphicFramePr>
          <p:cNvPr id="25" name="表 24">
            <a:extLst>
              <a:ext uri="{FF2B5EF4-FFF2-40B4-BE49-F238E27FC236}">
                <a16:creationId xmlns:a16="http://schemas.microsoft.com/office/drawing/2014/main" id="{95F6D02B-F2D3-48F3-8409-8AE919F26339}"/>
              </a:ext>
            </a:extLst>
          </p:cNvPr>
          <p:cNvGraphicFramePr>
            <a:graphicFrameLocks noGrp="1"/>
          </p:cNvGraphicFramePr>
          <p:nvPr/>
        </p:nvGraphicFramePr>
        <p:xfrm>
          <a:off x="1513229" y="2436769"/>
          <a:ext cx="4015516" cy="2870623"/>
        </p:xfrm>
        <a:graphic>
          <a:graphicData uri="http://schemas.openxmlformats.org/drawingml/2006/table">
            <a:tbl>
              <a:tblPr firstRow="1" bandRow="1">
                <a:tableStyleId>{5940675A-B579-460E-94D1-54222C63F5DA}</a:tableStyleId>
              </a:tblPr>
              <a:tblGrid>
                <a:gridCol w="2119933">
                  <a:extLst>
                    <a:ext uri="{9D8B030D-6E8A-4147-A177-3AD203B41FA5}">
                      <a16:colId xmlns:a16="http://schemas.microsoft.com/office/drawing/2014/main" val="20000"/>
                    </a:ext>
                  </a:extLst>
                </a:gridCol>
                <a:gridCol w="1895583">
                  <a:extLst>
                    <a:ext uri="{9D8B030D-6E8A-4147-A177-3AD203B41FA5}">
                      <a16:colId xmlns:a16="http://schemas.microsoft.com/office/drawing/2014/main" val="20004"/>
                    </a:ext>
                  </a:extLst>
                </a:gridCol>
              </a:tblGrid>
              <a:tr h="411480">
                <a:tc>
                  <a:txBody>
                    <a:bodyPr/>
                    <a:lstStyle/>
                    <a:p>
                      <a:pPr algn="ctr">
                        <a:spcAft>
                          <a:spcPts val="0"/>
                        </a:spcAft>
                      </a:pPr>
                      <a:r>
                        <a:rPr lang="en-US" altLang="ja-JP" sz="1400" b="1" kern="0" dirty="0">
                          <a:effectLst/>
                          <a:latin typeface="Times New Roman" panose="02020603050405020304" pitchFamily="18" charset="0"/>
                          <a:ea typeface="ＭＳ 明朝" panose="02020609040205080304" pitchFamily="17" charset="-128"/>
                          <a:cs typeface="Times New Roman" panose="02020603050405020304" pitchFamily="18" charset="0"/>
                        </a:rPr>
                        <a:t>Item</a:t>
                      </a:r>
                      <a:endParaRPr lang="ja-JP" sz="1400" b="1" kern="100" dirty="0">
                        <a:effectLst/>
                        <a:latin typeface="Times New Roman" panose="02020603050405020304" pitchFamily="18" charset="0"/>
                        <a:ea typeface="ＭＳ 明朝" panose="02020609040205080304" pitchFamily="17" charset="-128"/>
                        <a:cs typeface="Times New Roman" panose="02020603050405020304" pitchFamily="18" charset="0"/>
                      </a:endParaRPr>
                    </a:p>
                  </a:txBody>
                  <a:tcPr marL="51435" marR="51435" marT="0" marB="0" anchor="ctr">
                    <a:noFill/>
                  </a:tcPr>
                </a:tc>
                <a:tc>
                  <a:txBody>
                    <a:bodyPr/>
                    <a:lstStyle/>
                    <a:p>
                      <a:pPr algn="ctr">
                        <a:spcAft>
                          <a:spcPts val="0"/>
                        </a:spcAft>
                      </a:pPr>
                      <a:r>
                        <a:rPr kumimoji="1" lang="en-US" sz="1400" b="1" kern="1200" dirty="0">
                          <a:effectLst/>
                          <a:latin typeface="Times New Roman" panose="02020603050405020304" pitchFamily="18" charset="0"/>
                          <a:cs typeface="Times New Roman" panose="02020603050405020304" pitchFamily="18" charset="0"/>
                        </a:rPr>
                        <a:t>Recent specification (after TDR)</a:t>
                      </a:r>
                      <a:endParaRPr lang="ja-JP" sz="1400" b="1"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extLst>
                  <a:ext uri="{0D108BD9-81ED-4DB2-BD59-A6C34878D82A}">
                    <a16:rowId xmlns:a16="http://schemas.microsoft.com/office/drawing/2014/main" val="10000"/>
                  </a:ext>
                </a:extLst>
              </a:tr>
              <a:tr h="229945">
                <a:tc>
                  <a:txBody>
                    <a:bodyPr/>
                    <a:lstStyle/>
                    <a:p>
                      <a:pPr algn="ctr">
                        <a:spcAft>
                          <a:spcPts val="0"/>
                        </a:spcAft>
                      </a:pPr>
                      <a:r>
                        <a:rPr lang="en-US" sz="1100" kern="1200" dirty="0">
                          <a:effectLst/>
                          <a:latin typeface="Times New Roman" panose="02020603050405020304" pitchFamily="18" charset="0"/>
                          <a:cs typeface="Times New Roman" panose="02020603050405020304" pitchFamily="18" charset="0"/>
                        </a:rPr>
                        <a:t>Beam energy</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tc>
                  <a:txBody>
                    <a:bodyPr/>
                    <a:lstStyle/>
                    <a:p>
                      <a:pPr algn="ctr">
                        <a:spcAft>
                          <a:spcPts val="0"/>
                        </a:spcAft>
                      </a:pPr>
                      <a:r>
                        <a:rPr lang="en-US" sz="1100" kern="1200" dirty="0">
                          <a:effectLst/>
                          <a:latin typeface="Times New Roman" panose="02020603050405020304" pitchFamily="18" charset="0"/>
                          <a:cs typeface="Times New Roman" panose="02020603050405020304" pitchFamily="18" charset="0"/>
                        </a:rPr>
                        <a:t>125 GeV (e</a:t>
                      </a:r>
                      <a:r>
                        <a:rPr lang="en-US" sz="1100" kern="1200" baseline="30000" dirty="0">
                          <a:effectLst/>
                          <a:latin typeface="Times New Roman" panose="02020603050405020304" pitchFamily="18" charset="0"/>
                          <a:cs typeface="Times New Roman" panose="02020603050405020304" pitchFamily="18" charset="0"/>
                        </a:rPr>
                        <a:t>-</a:t>
                      </a:r>
                      <a:r>
                        <a:rPr lang="en-US" sz="1100" kern="1200" dirty="0">
                          <a:effectLst/>
                          <a:latin typeface="Times New Roman" panose="02020603050405020304" pitchFamily="18" charset="0"/>
                          <a:cs typeface="Times New Roman" panose="02020603050405020304" pitchFamily="18" charset="0"/>
                        </a:rPr>
                        <a:t>)</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extLst>
                  <a:ext uri="{0D108BD9-81ED-4DB2-BD59-A6C34878D82A}">
                    <a16:rowId xmlns:a16="http://schemas.microsoft.com/office/drawing/2014/main" val="10003"/>
                  </a:ext>
                </a:extLst>
              </a:tr>
              <a:tr h="229945">
                <a:tc>
                  <a:txBody>
                    <a:bodyPr/>
                    <a:lstStyle/>
                    <a:p>
                      <a:pPr algn="ctr">
                        <a:spcAft>
                          <a:spcPts val="0"/>
                        </a:spcAft>
                      </a:pPr>
                      <a:r>
                        <a:rPr lang="en-US" sz="1100" b="0" kern="1200" dirty="0">
                          <a:solidFill>
                            <a:schemeClr val="tx1"/>
                          </a:solidFill>
                          <a:effectLst/>
                          <a:latin typeface="Times New Roman" panose="02020603050405020304" pitchFamily="18" charset="0"/>
                          <a:cs typeface="Times New Roman" panose="02020603050405020304" pitchFamily="18" charset="0"/>
                        </a:rPr>
                        <a:t>Crossing angle</a:t>
                      </a:r>
                      <a:endParaRPr lang="ja-JP" sz="1100" b="0" dirty="0">
                        <a:solidFill>
                          <a:schemeClr val="tx1"/>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tc>
                  <a:txBody>
                    <a:bodyPr/>
                    <a:lstStyle/>
                    <a:p>
                      <a:pPr algn="ctr">
                        <a:spcAft>
                          <a:spcPts val="0"/>
                        </a:spcAft>
                      </a:pPr>
                      <a:r>
                        <a:rPr lang="en-US" sz="1100" b="0" kern="1200" dirty="0">
                          <a:solidFill>
                            <a:schemeClr val="tx1"/>
                          </a:solidFill>
                          <a:effectLst/>
                          <a:latin typeface="Times New Roman" panose="02020603050405020304" pitchFamily="18" charset="0"/>
                          <a:cs typeface="Times New Roman" panose="02020603050405020304" pitchFamily="18" charset="0"/>
                        </a:rPr>
                        <a:t>14 </a:t>
                      </a:r>
                      <a:r>
                        <a:rPr lang="en-US" sz="1100" b="0" kern="1200" dirty="0" err="1">
                          <a:solidFill>
                            <a:schemeClr val="tx1"/>
                          </a:solidFill>
                          <a:effectLst/>
                          <a:latin typeface="Times New Roman" panose="02020603050405020304" pitchFamily="18" charset="0"/>
                          <a:cs typeface="Times New Roman" panose="02020603050405020304" pitchFamily="18" charset="0"/>
                        </a:rPr>
                        <a:t>mrad</a:t>
                      </a:r>
                      <a:endParaRPr lang="ja-JP" sz="1100" b="0" dirty="0">
                        <a:solidFill>
                          <a:schemeClr val="tx1"/>
                        </a:solidFill>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extLst>
                  <a:ext uri="{0D108BD9-81ED-4DB2-BD59-A6C34878D82A}">
                    <a16:rowId xmlns:a16="http://schemas.microsoft.com/office/drawing/2014/main" val="10006"/>
                  </a:ext>
                </a:extLst>
              </a:tr>
              <a:tr h="247035">
                <a:tc>
                  <a:txBody>
                    <a:bodyPr/>
                    <a:lstStyle/>
                    <a:p>
                      <a:pPr algn="ctr">
                        <a:spcAft>
                          <a:spcPts val="0"/>
                        </a:spcAft>
                      </a:pPr>
                      <a:r>
                        <a:rPr lang="en-US" alt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rPr>
                        <a:t>Installation site</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tc>
                  <a:txBody>
                    <a:bodyPr/>
                    <a:lstStyle/>
                    <a:p>
                      <a:pPr algn="ctr">
                        <a:spcAft>
                          <a:spcPts val="0"/>
                        </a:spcAft>
                      </a:pPr>
                      <a:r>
                        <a:rPr lang="en-US" alt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rPr>
                        <a:t>14 m from IP</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extLst>
                  <a:ext uri="{0D108BD9-81ED-4DB2-BD59-A6C34878D82A}">
                    <a16:rowId xmlns:a16="http://schemas.microsoft.com/office/drawing/2014/main" val="300848520"/>
                  </a:ext>
                </a:extLst>
              </a:tr>
              <a:tr h="229945">
                <a:tc>
                  <a:txBody>
                    <a:bodyPr/>
                    <a:lstStyle/>
                    <a:p>
                      <a:pPr algn="ctr">
                        <a:spcAft>
                          <a:spcPts val="0"/>
                        </a:spcAft>
                      </a:pPr>
                      <a:r>
                        <a:rPr kumimoji="1" lang="en-US" sz="1100" kern="1200" dirty="0">
                          <a:effectLst/>
                          <a:latin typeface="Times New Roman" panose="02020603050405020304" pitchFamily="18" charset="0"/>
                          <a:cs typeface="Times New Roman" panose="02020603050405020304" pitchFamily="18" charset="0"/>
                        </a:rPr>
                        <a:t>RF repetition rate</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tc>
                  <a:txBody>
                    <a:bodyPr/>
                    <a:lstStyle/>
                    <a:p>
                      <a:pPr algn="ctr">
                        <a:spcAft>
                          <a:spcPts val="0"/>
                        </a:spcAft>
                      </a:pPr>
                      <a:r>
                        <a:rPr kumimoji="1" lang="en-US" altLang="ja-JP" sz="1100" kern="1200" dirty="0">
                          <a:effectLst/>
                          <a:latin typeface="Times New Roman" panose="02020603050405020304" pitchFamily="18" charset="0"/>
                          <a:ea typeface="ＭＳ Ｐゴシック" panose="020B0600070205080204" pitchFamily="50" charset="-128"/>
                          <a:cs typeface="Times New Roman" panose="02020603050405020304" pitchFamily="18" charset="0"/>
                        </a:rPr>
                        <a:t>5 Hz</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extLst>
                  <a:ext uri="{0D108BD9-81ED-4DB2-BD59-A6C34878D82A}">
                    <a16:rowId xmlns:a16="http://schemas.microsoft.com/office/drawing/2014/main" val="1184551949"/>
                  </a:ext>
                </a:extLst>
              </a:tr>
              <a:tr h="229945">
                <a:tc>
                  <a:txBody>
                    <a:bodyPr/>
                    <a:lstStyle/>
                    <a:p>
                      <a:pPr algn="ctr">
                        <a:spcAft>
                          <a:spcPts val="0"/>
                        </a:spcAft>
                      </a:pPr>
                      <a:r>
                        <a:rPr lang="en-US" alt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rPr>
                        <a:t>Bunch train length</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tc>
                  <a:txBody>
                    <a:bodyPr/>
                    <a:lstStyle/>
                    <a:p>
                      <a:pPr algn="ctr">
                        <a:spcAft>
                          <a:spcPts val="0"/>
                        </a:spcAft>
                      </a:pPr>
                      <a:r>
                        <a:rPr lang="en-US" alt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rPr>
                        <a:t>727 </a:t>
                      </a:r>
                      <a:r>
                        <a:rPr lang="el-GR" alt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rPr>
                        <a:t>μ</a:t>
                      </a:r>
                      <a:r>
                        <a:rPr lang="en-US" alt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rPr>
                        <a:t>sec</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extLst>
                  <a:ext uri="{0D108BD9-81ED-4DB2-BD59-A6C34878D82A}">
                    <a16:rowId xmlns:a16="http://schemas.microsoft.com/office/drawing/2014/main" val="201654647"/>
                  </a:ext>
                </a:extLst>
              </a:tr>
              <a:tr h="229945">
                <a:tc>
                  <a:txBody>
                    <a:bodyPr/>
                    <a:lstStyle/>
                    <a:p>
                      <a:pPr algn="ctr">
                        <a:spcAft>
                          <a:spcPts val="0"/>
                        </a:spcAft>
                      </a:pPr>
                      <a:r>
                        <a:rPr lang="en-US" alt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rPr>
                        <a:t>Bunch spacing</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tc>
                  <a:txBody>
                    <a:bodyPr/>
                    <a:lstStyle/>
                    <a:p>
                      <a:pPr algn="ctr">
                        <a:spcAft>
                          <a:spcPts val="0"/>
                        </a:spcAft>
                      </a:pPr>
                      <a:r>
                        <a:rPr lang="en-US" alt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rPr>
                        <a:t>554 </a:t>
                      </a:r>
                      <a:r>
                        <a:rPr lang="en-US" altLang="ja-JP" sz="1100" dirty="0" err="1">
                          <a:effectLst/>
                          <a:latin typeface="Times New Roman" panose="02020603050405020304" pitchFamily="18" charset="0"/>
                          <a:ea typeface="ＭＳ Ｐゴシック" panose="020B0600070205080204" pitchFamily="50" charset="-128"/>
                          <a:cs typeface="Times New Roman" panose="02020603050405020304" pitchFamily="18" charset="0"/>
                        </a:rPr>
                        <a:t>nsec</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extLst>
                  <a:ext uri="{0D108BD9-81ED-4DB2-BD59-A6C34878D82A}">
                    <a16:rowId xmlns:a16="http://schemas.microsoft.com/office/drawing/2014/main" val="2810083708"/>
                  </a:ext>
                </a:extLst>
              </a:tr>
              <a:tr h="229945">
                <a:tc>
                  <a:txBody>
                    <a:bodyPr/>
                    <a:lstStyle/>
                    <a:p>
                      <a:pPr algn="ctr">
                        <a:spcAft>
                          <a:spcPts val="0"/>
                        </a:spcAft>
                      </a:pPr>
                      <a:r>
                        <a:rPr kumimoji="1" lang="en-US" sz="1100" kern="1200" dirty="0">
                          <a:effectLst/>
                          <a:latin typeface="Times New Roman" panose="02020603050405020304" pitchFamily="18" charset="0"/>
                          <a:cs typeface="Times New Roman" panose="02020603050405020304" pitchFamily="18" charset="0"/>
                        </a:rPr>
                        <a:t>Operational temp</a:t>
                      </a:r>
                      <a:r>
                        <a:rPr lang="en-US" sz="1100" kern="1200" dirty="0">
                          <a:effectLst/>
                          <a:latin typeface="Times New Roman" panose="02020603050405020304" pitchFamily="18" charset="0"/>
                          <a:cs typeface="Times New Roman" panose="02020603050405020304" pitchFamily="18" charset="0"/>
                        </a:rPr>
                        <a:t>erature</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tc>
                  <a:txBody>
                    <a:bodyPr/>
                    <a:lstStyle/>
                    <a:p>
                      <a:pPr algn="ctr">
                        <a:spcAft>
                          <a:spcPts val="0"/>
                        </a:spcAft>
                      </a:pPr>
                      <a:r>
                        <a:rPr kumimoji="1" lang="en-US" sz="1100" kern="1200" dirty="0">
                          <a:effectLst/>
                          <a:latin typeface="Times New Roman" panose="02020603050405020304" pitchFamily="18" charset="0"/>
                          <a:cs typeface="Times New Roman" panose="02020603050405020304" pitchFamily="18" charset="0"/>
                        </a:rPr>
                        <a:t>2.0 K (?)</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extLst>
                  <a:ext uri="{0D108BD9-81ED-4DB2-BD59-A6C34878D82A}">
                    <a16:rowId xmlns:a16="http://schemas.microsoft.com/office/drawing/2014/main" val="1363478667"/>
                  </a:ext>
                </a:extLst>
              </a:tr>
              <a:tr h="229945">
                <a:tc>
                  <a:txBody>
                    <a:bodyPr/>
                    <a:lstStyle/>
                    <a:p>
                      <a:pPr algn="ctr">
                        <a:spcAft>
                          <a:spcPts val="0"/>
                        </a:spcAft>
                      </a:pPr>
                      <a:r>
                        <a:rPr lang="en-US" sz="1100" kern="1200" dirty="0">
                          <a:effectLst/>
                          <a:latin typeface="Times New Roman" panose="02020603050405020304" pitchFamily="18" charset="0"/>
                          <a:cs typeface="Times New Roman" panose="02020603050405020304" pitchFamily="18" charset="0"/>
                        </a:rPr>
                        <a:t>Cavity frequency</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tc>
                  <a:txBody>
                    <a:bodyPr/>
                    <a:lstStyle/>
                    <a:p>
                      <a:pPr algn="ctr">
                        <a:spcAft>
                          <a:spcPts val="0"/>
                        </a:spcAft>
                      </a:pPr>
                      <a:r>
                        <a:rPr kumimoji="1" lang="en-US" sz="1100" kern="1200" dirty="0">
                          <a:effectLst/>
                          <a:latin typeface="Times New Roman" panose="02020603050405020304" pitchFamily="18" charset="0"/>
                          <a:cs typeface="Times New Roman" panose="02020603050405020304" pitchFamily="18" charset="0"/>
                        </a:rPr>
                        <a:t>1.3/2.6/3.9 GHz</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extLst>
                  <a:ext uri="{0D108BD9-81ED-4DB2-BD59-A6C34878D82A}">
                    <a16:rowId xmlns:a16="http://schemas.microsoft.com/office/drawing/2014/main" val="10007"/>
                  </a:ext>
                </a:extLst>
              </a:tr>
              <a:tr h="229945">
                <a:tc>
                  <a:txBody>
                    <a:bodyPr/>
                    <a:lstStyle/>
                    <a:p>
                      <a:pPr algn="ctr">
                        <a:spcAft>
                          <a:spcPts val="0"/>
                        </a:spcAft>
                      </a:pPr>
                      <a:r>
                        <a:rPr lang="en-US" sz="1100" kern="1200" dirty="0">
                          <a:effectLst/>
                          <a:latin typeface="Times New Roman" panose="02020603050405020304" pitchFamily="18" charset="0"/>
                          <a:cs typeface="Times New Roman" panose="02020603050405020304" pitchFamily="18" charset="0"/>
                        </a:rPr>
                        <a:t>Total kick voltage</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tc>
                  <a:txBody>
                    <a:bodyPr/>
                    <a:lstStyle/>
                    <a:p>
                      <a:pPr algn="ctr">
                        <a:spcAft>
                          <a:spcPts val="0"/>
                        </a:spcAft>
                      </a:pPr>
                      <a:r>
                        <a:rPr lang="en-US" sz="1100" kern="1200" dirty="0">
                          <a:effectLst/>
                          <a:latin typeface="Times New Roman" panose="02020603050405020304" pitchFamily="18" charset="0"/>
                          <a:cs typeface="Times New Roman" panose="02020603050405020304" pitchFamily="18" charset="0"/>
                        </a:rPr>
                        <a:t>1.845/0.923/0.615 MV</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extLst>
                  <a:ext uri="{0D108BD9-81ED-4DB2-BD59-A6C34878D82A}">
                    <a16:rowId xmlns:a16="http://schemas.microsoft.com/office/drawing/2014/main" val="10010"/>
                  </a:ext>
                </a:extLst>
              </a:tr>
              <a:tr h="357308">
                <a:tc>
                  <a:txBody>
                    <a:bodyPr/>
                    <a:lstStyle/>
                    <a:p>
                      <a:pPr algn="ctr">
                        <a:spcAft>
                          <a:spcPts val="0"/>
                        </a:spcAft>
                      </a:pPr>
                      <a:r>
                        <a:rPr lang="en-US" altLang="ja-JP" sz="1100" kern="1200" dirty="0">
                          <a:effectLst/>
                          <a:latin typeface="Times New Roman" panose="02020603050405020304" pitchFamily="18" charset="0"/>
                          <a:ea typeface="ＭＳ Ｐゴシック" panose="020B0600070205080204" pitchFamily="50" charset="-128"/>
                          <a:cs typeface="Times New Roman" panose="02020603050405020304" pitchFamily="18" charset="0"/>
                        </a:rPr>
                        <a:t>Relative RF phase jitter</a:t>
                      </a:r>
                      <a:endParaRPr lang="ja-JP" sz="1100" dirty="0">
                        <a:effectLst/>
                        <a:latin typeface="Times New Roman" panose="02020603050405020304" pitchFamily="18" charset="0"/>
                        <a:ea typeface="ＭＳ Ｐゴシック" panose="020B0600070205080204" pitchFamily="50" charset="-128"/>
                        <a:cs typeface="Times New Roman" panose="02020603050405020304" pitchFamily="18" charset="0"/>
                      </a:endParaRPr>
                    </a:p>
                  </a:txBody>
                  <a:tcPr marL="51435" marR="51435" marT="0" marB="0" anchor="ctr">
                    <a:noFill/>
                  </a:tcPr>
                </a:tc>
                <a:tc>
                  <a:txBody>
                    <a:bodyPr/>
                    <a:lstStyle/>
                    <a:p>
                      <a:pPr algn="ctr">
                        <a:spcAft>
                          <a:spcPts val="0"/>
                        </a:spcAft>
                      </a:pPr>
                      <a:r>
                        <a:rPr lang="en-US" altLang="ja-JP" sz="1100" kern="1200" dirty="0">
                          <a:effectLst/>
                          <a:latin typeface="Times New Roman" panose="02020603050405020304" pitchFamily="18" charset="0"/>
                          <a:cs typeface="Times New Roman" panose="02020603050405020304" pitchFamily="18" charset="0"/>
                        </a:rPr>
                        <a:t>0.069 deg rms</a:t>
                      </a:r>
                    </a:p>
                    <a:p>
                      <a:pPr algn="ctr">
                        <a:spcAft>
                          <a:spcPts val="0"/>
                        </a:spcAft>
                      </a:pPr>
                      <a:r>
                        <a:rPr lang="en-US" altLang="ja-JP" sz="1100" kern="1200" dirty="0">
                          <a:effectLst/>
                          <a:latin typeface="Times New Roman" panose="02020603050405020304" pitchFamily="18" charset="0"/>
                          <a:cs typeface="Times New Roman" panose="02020603050405020304" pitchFamily="18" charset="0"/>
                        </a:rPr>
                        <a:t>(49 fs rms)</a:t>
                      </a:r>
                      <a:endParaRPr lang="ja-JP" sz="1100" dirty="0">
                        <a:effectLst/>
                        <a:latin typeface="Times New Roman" panose="02020603050405020304" pitchFamily="18" charset="0"/>
                        <a:cs typeface="Times New Roman" panose="02020603050405020304" pitchFamily="18" charset="0"/>
                      </a:endParaRPr>
                    </a:p>
                  </a:txBody>
                  <a:tcPr marL="51435" marR="51435" marT="0" marB="0" anchor="ctr">
                    <a:noFill/>
                  </a:tcPr>
                </a:tc>
                <a:extLst>
                  <a:ext uri="{0D108BD9-81ED-4DB2-BD59-A6C34878D82A}">
                    <a16:rowId xmlns:a16="http://schemas.microsoft.com/office/drawing/2014/main" val="10011"/>
                  </a:ext>
                </a:extLst>
              </a:tr>
            </a:tbl>
          </a:graphicData>
        </a:graphic>
      </p:graphicFrame>
      <p:sp>
        <p:nvSpPr>
          <p:cNvPr id="28" name="テキスト ボックス 27">
            <a:extLst>
              <a:ext uri="{FF2B5EF4-FFF2-40B4-BE49-F238E27FC236}">
                <a16:creationId xmlns:a16="http://schemas.microsoft.com/office/drawing/2014/main" id="{CF1467DC-4820-4E98-AD58-71E048F27112}"/>
              </a:ext>
            </a:extLst>
          </p:cNvPr>
          <p:cNvSpPr txBox="1"/>
          <p:nvPr/>
        </p:nvSpPr>
        <p:spPr>
          <a:xfrm>
            <a:off x="7334266" y="792377"/>
            <a:ext cx="2068195" cy="43858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Avenir Book" panose="02000503020000020003" pitchFamily="2" charset="0"/>
                <a:ea typeface="MS UI Gothic" panose="020B0600070205080204" pitchFamily="34" charset="-128"/>
                <a:cs typeface="Times New Roman" panose="02020603050405020304" pitchFamily="18" charset="0"/>
              </a:rPr>
              <a:t>two beamline distance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Avenir Book" panose="02000503020000020003" pitchFamily="2" charset="0"/>
                <a:ea typeface="MS UI Gothic" panose="020B0600070205080204" pitchFamily="34" charset="-128"/>
                <a:cs typeface="Times New Roman" panose="02020603050405020304" pitchFamily="18" charset="0"/>
              </a:rPr>
              <a:t>14.049m x 0.014rad = </a:t>
            </a:r>
            <a:r>
              <a:rPr kumimoji="1" lang="en-US" altLang="ja-JP" sz="1100" b="1" i="0" u="none" strike="noStrike" kern="1200" cap="none" spc="0" normalizeH="0" baseline="0" noProof="0" dirty="0">
                <a:ln>
                  <a:noFill/>
                </a:ln>
                <a:solidFill>
                  <a:prstClr val="black"/>
                </a:solidFill>
                <a:effectLst/>
                <a:uLnTx/>
                <a:uFillTx/>
                <a:latin typeface="Avenir Book" panose="02000503020000020003" pitchFamily="2" charset="0"/>
                <a:ea typeface="MS UI Gothic" panose="020B0600070205080204" pitchFamily="34" charset="-128"/>
                <a:cs typeface="Times New Roman" panose="02020603050405020304" pitchFamily="18" charset="0"/>
              </a:rPr>
              <a:t>197mm</a:t>
            </a:r>
            <a:endParaRPr kumimoji="1" lang="ja-JP" altLang="en-US" sz="1050" b="1" i="0" u="none" strike="noStrike" kern="1200" cap="none" spc="0" normalizeH="0" baseline="0" noProof="0" dirty="0">
              <a:ln>
                <a:noFill/>
              </a:ln>
              <a:solidFill>
                <a:prstClr val="black"/>
              </a:solidFill>
              <a:effectLst/>
              <a:uLnTx/>
              <a:uFillTx/>
              <a:latin typeface="Avenir Book" panose="02000503020000020003" pitchFamily="2" charset="0"/>
              <a:ea typeface="MS UI Gothic" panose="020B0600070205080204" pitchFamily="34" charset="-128"/>
              <a:cs typeface="Times New Roman" panose="02020603050405020304" pitchFamily="18" charset="0"/>
            </a:endParaRPr>
          </a:p>
        </p:txBody>
      </p:sp>
      <p:pic>
        <p:nvPicPr>
          <p:cNvPr id="12" name="図 11">
            <a:extLst>
              <a:ext uri="{FF2B5EF4-FFF2-40B4-BE49-F238E27FC236}">
                <a16:creationId xmlns:a16="http://schemas.microsoft.com/office/drawing/2014/main" id="{7EC02DEC-22A3-FFB6-7B2E-B6E68C4717C2}"/>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6170657" y="2054609"/>
            <a:ext cx="4181330" cy="3068345"/>
          </a:xfrm>
          <a:prstGeom prst="rect">
            <a:avLst/>
          </a:prstGeom>
        </p:spPr>
      </p:pic>
      <p:cxnSp>
        <p:nvCxnSpPr>
          <p:cNvPr id="3" name="直線矢印コネクタ 2">
            <a:extLst>
              <a:ext uri="{FF2B5EF4-FFF2-40B4-BE49-F238E27FC236}">
                <a16:creationId xmlns:a16="http://schemas.microsoft.com/office/drawing/2014/main" id="{EF754057-FD32-9189-C1B5-4F804D68CB5E}"/>
              </a:ext>
            </a:extLst>
          </p:cNvPr>
          <p:cNvCxnSpPr>
            <a:cxnSpLocks/>
          </p:cNvCxnSpPr>
          <p:nvPr/>
        </p:nvCxnSpPr>
        <p:spPr>
          <a:xfrm flipH="1" flipV="1">
            <a:off x="9055116" y="1695570"/>
            <a:ext cx="383241" cy="359038"/>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9E560FA8-BA80-A29C-BB02-E071141D0DF3}"/>
              </a:ext>
            </a:extLst>
          </p:cNvPr>
          <p:cNvSpPr txBox="1"/>
          <p:nvPr/>
        </p:nvSpPr>
        <p:spPr>
          <a:xfrm>
            <a:off x="7334266" y="5818216"/>
            <a:ext cx="4857734" cy="1015663"/>
          </a:xfrm>
          <a:prstGeom prst="rect">
            <a:avLst/>
          </a:prstGeom>
          <a:solidFill>
            <a:schemeClr val="accent1">
              <a:lumMod val="75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Avenir Book" panose="02000503020000020003" pitchFamily="2" charset="0"/>
                <a:ea typeface="+mn-ea"/>
                <a:cs typeface="+mn-cs"/>
              </a:rPr>
              <a:t>Group involved on European side in discussions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Avenir Book" panose="02000503020000020003" pitchFamily="2" charset="0"/>
                <a:ea typeface="+mn-ea"/>
                <a:cs typeface="+mn-cs"/>
              </a:rPr>
              <a:t>of the programme: </a:t>
            </a:r>
            <a:r>
              <a:rPr kumimoji="0" lang="en-GB" sz="1200" b="1" i="0" u="none" strike="noStrike" kern="1200" cap="none" spc="0" normalizeH="0" baseline="0" noProof="0" dirty="0">
                <a:ln>
                  <a:noFill/>
                </a:ln>
                <a:solidFill>
                  <a:prstClr val="white"/>
                </a:solidFill>
                <a:effectLst/>
                <a:uLnTx/>
                <a:uFillTx/>
                <a:latin typeface="Avenir Book" panose="02000503020000020003" pitchFamily="2" charset="0"/>
                <a:ea typeface="+mn-ea"/>
                <a:cs typeface="+mn-cs"/>
              </a:rPr>
              <a:t>STFC/Daresbury and Lancaster </a:t>
            </a:r>
            <a:r>
              <a:rPr kumimoji="0" lang="en-GB" sz="1200" b="1" i="0" u="none" strike="noStrike" kern="1200" cap="none" spc="0" normalizeH="0" baseline="0" noProof="0" dirty="0" err="1">
                <a:ln>
                  <a:noFill/>
                </a:ln>
                <a:solidFill>
                  <a:prstClr val="white"/>
                </a:solidFill>
                <a:effectLst/>
                <a:uLnTx/>
                <a:uFillTx/>
                <a:latin typeface="Avenir Book" panose="02000503020000020003" pitchFamily="2" charset="0"/>
                <a:ea typeface="+mn-ea"/>
                <a:cs typeface="+mn-cs"/>
              </a:rPr>
              <a:t>Univ</a:t>
            </a:r>
            <a:r>
              <a:rPr kumimoji="0" lang="en-GB" sz="1200" b="1" i="0" u="none" strike="noStrike" kern="1200" cap="none" spc="0" normalizeH="0" baseline="0" noProof="0" dirty="0">
                <a:ln>
                  <a:noFill/>
                </a:ln>
                <a:solidFill>
                  <a:prstClr val="white"/>
                </a:solidFill>
                <a:effectLst/>
                <a:uLnTx/>
                <a:uFillTx/>
                <a:latin typeface="Avenir Book" panose="02000503020000020003" pitchFamily="2" charset="0"/>
                <a:ea typeface="+mn-ea"/>
                <a:cs typeface="+mn-cs"/>
              </a:rPr>
              <a:t>, and CERN</a:t>
            </a:r>
            <a:endParaRPr kumimoji="0" lang="en-GB" sz="1200" b="0" i="0" u="none" strike="noStrike" kern="1200" cap="none" spc="0" normalizeH="0" baseline="0" noProof="0" dirty="0">
              <a:ln>
                <a:noFill/>
              </a:ln>
              <a:solidFill>
                <a:prstClr val="white"/>
              </a:solidFill>
              <a:effectLst/>
              <a:uLnTx/>
              <a:uFillTx/>
              <a:latin typeface="Avenir Book" panose="02000503020000020003" pitchFamily="2"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white"/>
              </a:solidFill>
              <a:effectLst/>
              <a:uLnTx/>
              <a:uFillTx/>
              <a:latin typeface="Avenir Book" panose="02000503020000020003" pitchFamily="2"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Avenir Book" panose="02000503020000020003" pitchFamily="2" charset="0"/>
                <a:ea typeface="+mn-ea"/>
                <a:cs typeface="+mn-cs"/>
              </a:rPr>
              <a:t>Links to general studies of crab cavity solutions: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Avenir Book" panose="02000503020000020003" pitchFamily="2" charset="0"/>
                <a:ea typeface="+mn-ea"/>
                <a:cs typeface="+mn-cs"/>
              </a:rPr>
              <a:t>(among others for HL-LHC, EIC and Elettra2.0) </a:t>
            </a:r>
          </a:p>
        </p:txBody>
      </p:sp>
    </p:spTree>
    <p:extLst>
      <p:ext uri="{BB962C8B-B14F-4D97-AF65-F5344CB8AC3E}">
        <p14:creationId xmlns:p14="http://schemas.microsoft.com/office/powerpoint/2010/main" val="5076480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Image" descr="Image"/>
          <p:cNvPicPr>
            <a:picLocks noChangeAspect="1"/>
          </p:cNvPicPr>
          <p:nvPr/>
        </p:nvPicPr>
        <p:blipFill>
          <a:blip r:embed="rId2"/>
          <a:stretch>
            <a:fillRect/>
          </a:stretch>
        </p:blipFill>
        <p:spPr>
          <a:xfrm>
            <a:off x="334811" y="3644800"/>
            <a:ext cx="5396959" cy="3035792"/>
          </a:xfrm>
          <a:prstGeom prst="rect">
            <a:avLst/>
          </a:prstGeom>
          <a:ln w="12700">
            <a:miter lim="400000"/>
          </a:ln>
        </p:spPr>
      </p:pic>
      <p:sp>
        <p:nvSpPr>
          <p:cNvPr id="95" name="WPP-6: Rotating Target for Undulator Scheme"/>
          <p:cNvSpPr txBox="1"/>
          <p:nvPr/>
        </p:nvSpPr>
        <p:spPr>
          <a:xfrm>
            <a:off x="186263" y="99699"/>
            <a:ext cx="11884715" cy="4091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4290" tIns="34290" rIns="34290" bIns="34290" anchor="ctr">
            <a:spAutoFit/>
          </a:bodyPr>
          <a:lstStyle/>
          <a:p>
            <a:pPr marL="0" marR="0" lvl="0" indent="0" algn="ctr" defTabSz="914400" rtl="0" eaLnBrk="1" fontAlgn="auto" latinLnBrk="0" hangingPunct="1">
              <a:lnSpc>
                <a:spcPct val="90000"/>
              </a:lnSpc>
              <a:spcBef>
                <a:spcPts val="0"/>
              </a:spcBef>
              <a:spcAft>
                <a:spcPts val="0"/>
              </a:spcAft>
              <a:buClrTx/>
              <a:buSzTx/>
              <a:buFontTx/>
              <a:buNone/>
              <a:tabLst/>
              <a:defRPr>
                <a:latin typeface="Avenir Book"/>
                <a:ea typeface="Avenir Book"/>
                <a:cs typeface="Avenir Book"/>
                <a:sym typeface="Avenir Book"/>
              </a:defRPr>
            </a:pPr>
            <a:r>
              <a:rPr kumimoji="0" lang="en-US" sz="2400" b="0" i="0" u="none" strike="noStrike" kern="1200" cap="none" spc="0" normalizeH="0" baseline="0" noProof="0" dirty="0">
                <a:ln>
                  <a:noFill/>
                </a:ln>
                <a:solidFill>
                  <a:prstClr val="black"/>
                </a:solidFill>
                <a:effectLst/>
                <a:uLnTx/>
                <a:uFillTx/>
                <a:latin typeface="Avenir Book"/>
                <a:sym typeface="Avenir Book"/>
              </a:rPr>
              <a:t>A2: Positron Source - </a:t>
            </a:r>
            <a:r>
              <a:rPr kumimoji="0" sz="2400" b="0" i="0" u="none" strike="noStrike" kern="1200" cap="none" spc="0" normalizeH="0" baseline="0" noProof="0" dirty="0">
                <a:ln>
                  <a:noFill/>
                </a:ln>
                <a:solidFill>
                  <a:prstClr val="black"/>
                </a:solidFill>
                <a:effectLst/>
                <a:uLnTx/>
                <a:uFillTx/>
                <a:latin typeface="Avenir Book"/>
                <a:sym typeface="Avenir Book"/>
              </a:rPr>
              <a:t>Rotating Target and Focusing System for Undulator Scheme</a:t>
            </a:r>
          </a:p>
        </p:txBody>
      </p:sp>
      <p:sp>
        <p:nvSpPr>
          <p:cNvPr id="96" name="テキスト ボックス 7"/>
          <p:cNvSpPr txBox="1"/>
          <p:nvPr/>
        </p:nvSpPr>
        <p:spPr>
          <a:xfrm>
            <a:off x="52361" y="575162"/>
            <a:ext cx="6070944" cy="3154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ormAutofit/>
          </a:bodyPr>
          <a:lstStyle/>
          <a:p>
            <a:pPr marL="195024" marR="0" lvl="0" indent="-195024" algn="l" defTabSz="832104" rtl="0" eaLnBrk="1" fontAlgn="auto" latinLnBrk="0" hangingPunct="1">
              <a:lnSpc>
                <a:spcPct val="100000"/>
              </a:lnSpc>
              <a:spcBef>
                <a:spcPts val="0"/>
              </a:spcBef>
              <a:spcAft>
                <a:spcPts val="0"/>
              </a:spcAft>
              <a:buClrTx/>
              <a:buSzPct val="100000"/>
              <a:buFontTx/>
              <a:buChar char="◆"/>
              <a:tabLst/>
              <a:defRPr sz="1274">
                <a:latin typeface="Avenir Book"/>
                <a:ea typeface="Avenir Book"/>
                <a:cs typeface="Avenir Book"/>
                <a:sym typeface="Avenir Book"/>
              </a:defRPr>
            </a:pPr>
            <a:r>
              <a:rPr kumimoji="0" sz="1274" b="0" i="0" u="none" strike="noStrike" kern="1200" cap="none" spc="0" normalizeH="0" baseline="0" noProof="0" dirty="0">
                <a:ln>
                  <a:noFill/>
                </a:ln>
                <a:solidFill>
                  <a:prstClr val="black"/>
                </a:solidFill>
                <a:effectLst/>
                <a:uLnTx/>
                <a:uFillTx/>
                <a:latin typeface="Avenir Book"/>
                <a:sym typeface="Avenir Book"/>
              </a:rPr>
              <a:t>Target specification</a:t>
            </a:r>
          </a:p>
          <a:p>
            <a:pPr marL="676084" marR="0" lvl="1" indent="-260032" algn="l" defTabSz="832104" rtl="0" eaLnBrk="1" fontAlgn="auto" latinLnBrk="0" hangingPunct="1">
              <a:lnSpc>
                <a:spcPct val="100000"/>
              </a:lnSpc>
              <a:spcBef>
                <a:spcPts val="0"/>
              </a:spcBef>
              <a:spcAft>
                <a:spcPts val="0"/>
              </a:spcAft>
              <a:buClrTx/>
              <a:buSzPct val="100000"/>
              <a:buFont typeface="Helvetica"/>
              <a:buChar char="➢"/>
              <a:tabLst/>
              <a:defRPr sz="1274">
                <a:latin typeface="Avenir Book"/>
                <a:ea typeface="Avenir Book"/>
                <a:cs typeface="Avenir Book"/>
                <a:sym typeface="Avenir Book"/>
              </a:defRPr>
            </a:pPr>
            <a:r>
              <a:rPr kumimoji="0" sz="1274" b="0" i="0" u="none" strike="noStrike" kern="1200" cap="none" spc="0" normalizeH="0" baseline="0" noProof="0" dirty="0">
                <a:ln>
                  <a:noFill/>
                </a:ln>
                <a:solidFill>
                  <a:prstClr val="black"/>
                </a:solidFill>
                <a:effectLst/>
                <a:uLnTx/>
                <a:uFillTx/>
                <a:latin typeface="Avenir Book"/>
                <a:sym typeface="Avenir Book"/>
              </a:rPr>
              <a:t>Titanium alloy, 7mm thick (0.2 X</a:t>
            </a:r>
            <a:r>
              <a:rPr kumimoji="0" sz="1274" b="0" i="0" u="none" strike="noStrike" kern="1200" cap="none" spc="0" normalizeH="0" baseline="-26879" noProof="0" dirty="0">
                <a:ln>
                  <a:noFill/>
                </a:ln>
                <a:solidFill>
                  <a:prstClr val="black"/>
                </a:solidFill>
                <a:effectLst/>
                <a:uLnTx/>
                <a:uFillTx/>
                <a:latin typeface="Avenir Book"/>
                <a:sym typeface="Avenir Book"/>
              </a:rPr>
              <a:t>0</a:t>
            </a:r>
            <a:r>
              <a:rPr kumimoji="0" sz="1274" b="0" i="0" u="none" strike="noStrike" kern="1200" cap="none" spc="0" normalizeH="0" baseline="0" noProof="0" dirty="0">
                <a:ln>
                  <a:noFill/>
                </a:ln>
                <a:solidFill>
                  <a:prstClr val="black"/>
                </a:solidFill>
                <a:effectLst/>
                <a:uLnTx/>
                <a:uFillTx/>
                <a:latin typeface="Avenir Book"/>
                <a:sym typeface="Avenir Book"/>
              </a:rPr>
              <a:t>), diameter 1m</a:t>
            </a:r>
          </a:p>
          <a:p>
            <a:pPr marL="676084" marR="0" lvl="1" indent="-260032" algn="l" defTabSz="832104" rtl="0" eaLnBrk="1" fontAlgn="auto" latinLnBrk="0" hangingPunct="1">
              <a:lnSpc>
                <a:spcPct val="100000"/>
              </a:lnSpc>
              <a:spcBef>
                <a:spcPts val="0"/>
              </a:spcBef>
              <a:spcAft>
                <a:spcPts val="0"/>
              </a:spcAft>
              <a:buClrTx/>
              <a:buSzPct val="100000"/>
              <a:buFont typeface="Helvetica"/>
              <a:buChar char="➢"/>
              <a:tabLst/>
              <a:defRPr sz="1274">
                <a:latin typeface="Avenir Book"/>
                <a:ea typeface="Avenir Book"/>
                <a:cs typeface="Avenir Book"/>
                <a:sym typeface="Avenir Book"/>
              </a:defRPr>
            </a:pPr>
            <a:r>
              <a:rPr kumimoji="0" sz="1274" b="0" i="0" u="none" strike="noStrike" kern="1200" cap="none" spc="0" normalizeH="0" baseline="0" noProof="0" dirty="0">
                <a:ln>
                  <a:noFill/>
                </a:ln>
                <a:solidFill>
                  <a:prstClr val="black"/>
                </a:solidFill>
                <a:effectLst/>
                <a:uLnTx/>
                <a:uFillTx/>
                <a:latin typeface="Avenir Book"/>
                <a:sym typeface="Avenir Book"/>
              </a:rPr>
              <a:t>Rotating at 2000 rpm (</a:t>
            </a:r>
            <a:r>
              <a:rPr kumimoji="0" sz="1274" b="0" i="0" u="none" strike="noStrike" kern="1200" cap="none" spc="0" normalizeH="0" baseline="0" noProof="0" dirty="0">
                <a:ln>
                  <a:noFill/>
                </a:ln>
                <a:solidFill>
                  <a:prstClr val="black"/>
                </a:solidFill>
                <a:effectLst/>
                <a:uLnTx/>
                <a:uFillTx/>
                <a:latin typeface="Arial Unicode MS"/>
                <a:ea typeface="Arial Unicode MS"/>
                <a:cs typeface="Arial Unicode MS"/>
                <a:sym typeface="Arial Unicode MS"/>
              </a:rPr>
              <a:t>≙</a:t>
            </a:r>
            <a:r>
              <a:rPr kumimoji="0" sz="1274" b="0" i="0" u="none" strike="noStrike" kern="1200" cap="none" spc="0" normalizeH="0" baseline="0" noProof="0" dirty="0">
                <a:ln>
                  <a:noFill/>
                </a:ln>
                <a:solidFill>
                  <a:prstClr val="black"/>
                </a:solidFill>
                <a:effectLst/>
                <a:uLnTx/>
                <a:uFillTx/>
                <a:latin typeface="Avenir Book"/>
                <a:sym typeface="Avenir Book"/>
              </a:rPr>
              <a:t> ~33 Hz) in vacuum</a:t>
            </a:r>
          </a:p>
          <a:p>
            <a:pPr marL="676084" marR="0" lvl="1" indent="-260032" algn="l" defTabSz="832104" rtl="0" eaLnBrk="1" fontAlgn="auto" latinLnBrk="0" hangingPunct="1">
              <a:lnSpc>
                <a:spcPct val="100000"/>
              </a:lnSpc>
              <a:spcBef>
                <a:spcPts val="0"/>
              </a:spcBef>
              <a:spcAft>
                <a:spcPts val="0"/>
              </a:spcAft>
              <a:buClrTx/>
              <a:buSzPct val="100000"/>
              <a:buFont typeface="Helvetica"/>
              <a:buChar char="➢"/>
              <a:tabLst/>
              <a:defRPr sz="1274">
                <a:latin typeface="Avenir Book"/>
                <a:ea typeface="Avenir Book"/>
                <a:cs typeface="Avenir Book"/>
                <a:sym typeface="Avenir Book"/>
              </a:defRPr>
            </a:pPr>
            <a:r>
              <a:rPr kumimoji="0" sz="1274" b="0" i="0" u="none" strike="noStrike" kern="1200" cap="none" spc="0" normalizeH="0" baseline="0" noProof="0" dirty="0">
                <a:ln>
                  <a:noFill/>
                </a:ln>
                <a:solidFill>
                  <a:prstClr val="black"/>
                </a:solidFill>
                <a:effectLst/>
                <a:uLnTx/>
                <a:uFillTx/>
                <a:latin typeface="Avenir Book"/>
                <a:sym typeface="Avenir Book"/>
              </a:rPr>
              <a:t>Photon power ~60 kW, deposited power in target about 2 kW, </a:t>
            </a:r>
          </a:p>
          <a:p>
            <a:pPr marL="457200" marR="0" lvl="1" indent="416052" algn="l" defTabSz="832104" rtl="0" eaLnBrk="1" fontAlgn="auto" latinLnBrk="0" hangingPunct="1">
              <a:lnSpc>
                <a:spcPct val="100000"/>
              </a:lnSpc>
              <a:spcBef>
                <a:spcPts val="0"/>
              </a:spcBef>
              <a:spcAft>
                <a:spcPts val="0"/>
              </a:spcAft>
              <a:buClrTx/>
              <a:buSzTx/>
              <a:buFont typeface="Helvetica"/>
              <a:buNone/>
              <a:tabLst/>
              <a:defRPr sz="1274">
                <a:latin typeface="Avenir Book"/>
                <a:ea typeface="Avenir Book"/>
                <a:cs typeface="Avenir Book"/>
                <a:sym typeface="Avenir Book"/>
              </a:defRPr>
            </a:pPr>
            <a:r>
              <a:rPr kumimoji="0" sz="1274" b="0" i="0" u="none" strike="noStrike" kern="1200" cap="none" spc="0" normalizeH="0" baseline="0" noProof="0" dirty="0">
                <a:ln>
                  <a:noFill/>
                </a:ln>
                <a:solidFill>
                  <a:prstClr val="black"/>
                </a:solidFill>
                <a:effectLst/>
                <a:uLnTx/>
                <a:uFillTx/>
                <a:latin typeface="Avenir Book"/>
                <a:sym typeface="Avenir Book"/>
              </a:rPr>
              <a:t>efficient power/e+</a:t>
            </a:r>
          </a:p>
          <a:p>
            <a:pPr marL="676084" marR="0" lvl="1" indent="-260032" algn="l" defTabSz="832104" rtl="0" eaLnBrk="1" fontAlgn="auto" latinLnBrk="0" hangingPunct="1">
              <a:lnSpc>
                <a:spcPct val="100000"/>
              </a:lnSpc>
              <a:spcBef>
                <a:spcPts val="0"/>
              </a:spcBef>
              <a:spcAft>
                <a:spcPts val="0"/>
              </a:spcAft>
              <a:buClrTx/>
              <a:buSzPct val="100000"/>
              <a:buFont typeface="Helvetica"/>
              <a:buChar char="➢"/>
              <a:tabLst/>
              <a:defRPr sz="1274">
                <a:latin typeface="Avenir Book"/>
                <a:ea typeface="Avenir Book"/>
                <a:cs typeface="Avenir Book"/>
                <a:sym typeface="Avenir Book"/>
              </a:defRPr>
            </a:pPr>
            <a:r>
              <a:rPr kumimoji="0" sz="1274" b="0" i="0" u="none" strike="noStrike" kern="1200" cap="none" spc="0" normalizeH="0" baseline="0" noProof="0" dirty="0">
                <a:ln>
                  <a:noFill/>
                </a:ln>
                <a:solidFill>
                  <a:prstClr val="black"/>
                </a:solidFill>
                <a:effectLst/>
                <a:uLnTx/>
                <a:uFillTx/>
                <a:latin typeface="Avenir Book"/>
                <a:sym typeface="Avenir Book"/>
              </a:rPr>
              <a:t>Radiation cooling</a:t>
            </a:r>
          </a:p>
          <a:p>
            <a:pPr marL="676084" marR="0" lvl="1" indent="-260032" algn="l" defTabSz="832104" rtl="0" eaLnBrk="1" fontAlgn="auto" latinLnBrk="0" hangingPunct="1">
              <a:lnSpc>
                <a:spcPct val="100000"/>
              </a:lnSpc>
              <a:spcBef>
                <a:spcPts val="0"/>
              </a:spcBef>
              <a:spcAft>
                <a:spcPts val="0"/>
              </a:spcAft>
              <a:buClrTx/>
              <a:buSzPct val="100000"/>
              <a:buFont typeface="Helvetica"/>
              <a:buChar char="➢"/>
              <a:tabLst/>
              <a:defRPr sz="1274">
                <a:latin typeface="Avenir Book"/>
                <a:ea typeface="Avenir Book"/>
                <a:cs typeface="Avenir Book"/>
                <a:sym typeface="Avenir Book"/>
              </a:defRPr>
            </a:pPr>
            <a:r>
              <a:rPr kumimoji="0" sz="1274" b="0" i="0" u="none" strike="noStrike" kern="1200" cap="none" spc="0" normalizeH="0" baseline="0" noProof="0" dirty="0">
                <a:ln>
                  <a:noFill/>
                </a:ln>
                <a:solidFill>
                  <a:prstClr val="black"/>
                </a:solidFill>
                <a:effectLst/>
                <a:uLnTx/>
                <a:uFillTx/>
                <a:latin typeface="Avenir Book"/>
                <a:sym typeface="Avenir Book"/>
              </a:rPr>
              <a:t>Magnetic bearings, widely used for Fermi choppers (ESS etc.), vacuum pumps and fast rotating masses</a:t>
            </a:r>
          </a:p>
          <a:p>
            <a:pPr marL="260032" marR="0" lvl="0" indent="-260032" algn="l" defTabSz="832104" rtl="0" eaLnBrk="1" fontAlgn="auto" latinLnBrk="0" hangingPunct="1">
              <a:lnSpc>
                <a:spcPct val="100000"/>
              </a:lnSpc>
              <a:spcBef>
                <a:spcPts val="0"/>
              </a:spcBef>
              <a:spcAft>
                <a:spcPts val="0"/>
              </a:spcAft>
              <a:buClrTx/>
              <a:buSzPct val="100000"/>
              <a:buFontTx/>
              <a:buChar char="◆"/>
              <a:tabLst/>
              <a:defRPr sz="1274">
                <a:latin typeface="Avenir Book"/>
                <a:ea typeface="Avenir Book"/>
                <a:cs typeface="Avenir Book"/>
                <a:sym typeface="Avenir Book"/>
              </a:defRPr>
            </a:pPr>
            <a:r>
              <a:rPr kumimoji="0" sz="1274" b="0" i="0" u="none" strike="noStrike" kern="1200" cap="none" spc="0" normalizeH="0" baseline="0" noProof="0" dirty="0">
                <a:ln>
                  <a:noFill/>
                </a:ln>
                <a:solidFill>
                  <a:prstClr val="black"/>
                </a:solidFill>
                <a:effectLst/>
                <a:uLnTx/>
                <a:uFillTx/>
                <a:latin typeface="Avenir Book"/>
                <a:sym typeface="Avenir Book"/>
              </a:rPr>
              <a:t>R&amp;D to be done as WP-prime</a:t>
            </a:r>
          </a:p>
          <a:p>
            <a:pPr marL="676084" marR="0" lvl="1" indent="-260032" algn="l" defTabSz="832104" rtl="0" eaLnBrk="1" fontAlgn="auto" latinLnBrk="0" hangingPunct="1">
              <a:lnSpc>
                <a:spcPct val="100000"/>
              </a:lnSpc>
              <a:spcBef>
                <a:spcPts val="0"/>
              </a:spcBef>
              <a:spcAft>
                <a:spcPts val="0"/>
              </a:spcAft>
              <a:buClrTx/>
              <a:buSzPct val="100000"/>
              <a:buFont typeface="Helvetica"/>
              <a:buChar char="➢"/>
              <a:tabLst/>
              <a:defRPr sz="1274">
                <a:latin typeface="Avenir Book"/>
                <a:ea typeface="Avenir Book"/>
                <a:cs typeface="Avenir Book"/>
                <a:sym typeface="Avenir Book"/>
              </a:defRPr>
            </a:pPr>
            <a:r>
              <a:rPr kumimoji="0" sz="1274" b="0" i="0" u="none" strike="noStrike" kern="1200" cap="none" spc="0" normalizeH="0" baseline="0" noProof="0" dirty="0">
                <a:ln>
                  <a:noFill/>
                </a:ln>
                <a:solidFill>
                  <a:prstClr val="black"/>
                </a:solidFill>
                <a:effectLst/>
                <a:uLnTx/>
                <a:uFillTx/>
                <a:latin typeface="Avenir Book"/>
                <a:sym typeface="Avenir Book"/>
              </a:rPr>
              <a:t>Detailed simulations in close contact with OMD design on-going</a:t>
            </a:r>
          </a:p>
          <a:p>
            <a:pPr marL="676084" marR="0" lvl="1" indent="-260032" algn="l" defTabSz="832104" rtl="0" eaLnBrk="1" fontAlgn="auto" latinLnBrk="0" hangingPunct="1">
              <a:lnSpc>
                <a:spcPct val="100000"/>
              </a:lnSpc>
              <a:spcBef>
                <a:spcPts val="0"/>
              </a:spcBef>
              <a:spcAft>
                <a:spcPts val="0"/>
              </a:spcAft>
              <a:buClrTx/>
              <a:buSzPct val="100000"/>
              <a:buFont typeface="Helvetica"/>
              <a:buChar char="➢"/>
              <a:tabLst/>
              <a:defRPr sz="1274">
                <a:latin typeface="Avenir Book"/>
                <a:ea typeface="Avenir Book"/>
                <a:cs typeface="Avenir Book"/>
                <a:sym typeface="Avenir Book"/>
              </a:defRPr>
            </a:pPr>
            <a:r>
              <a:rPr kumimoji="0" sz="1274" b="0" i="0" u="none" strike="noStrike" kern="1200" cap="none" spc="0" normalizeH="0" baseline="0" noProof="0" dirty="0">
                <a:ln>
                  <a:noFill/>
                </a:ln>
                <a:solidFill>
                  <a:prstClr val="black"/>
                </a:solidFill>
                <a:effectLst/>
                <a:uLnTx/>
                <a:uFillTx/>
                <a:latin typeface="Avenir Book"/>
                <a:sym typeface="Avenir Book"/>
              </a:rPr>
              <a:t>Design finalization, laboratory test of mock-up design (in the first 2 years)</a:t>
            </a:r>
          </a:p>
          <a:p>
            <a:pPr marL="676084" marR="0" lvl="1" indent="-260032" algn="l" defTabSz="832104" rtl="0" eaLnBrk="1" fontAlgn="auto" latinLnBrk="0" hangingPunct="1">
              <a:lnSpc>
                <a:spcPct val="100000"/>
              </a:lnSpc>
              <a:spcBef>
                <a:spcPts val="0"/>
              </a:spcBef>
              <a:spcAft>
                <a:spcPts val="0"/>
              </a:spcAft>
              <a:buClrTx/>
              <a:buSzPct val="100000"/>
              <a:buFont typeface="Helvetica"/>
              <a:buChar char="➢"/>
              <a:tabLst/>
              <a:defRPr sz="1274">
                <a:latin typeface="Avenir Book"/>
                <a:ea typeface="Avenir Book"/>
                <a:cs typeface="Avenir Book"/>
                <a:sym typeface="Avenir Book"/>
              </a:defRPr>
            </a:pPr>
            <a:r>
              <a:rPr kumimoji="0" sz="1274" b="0" i="0" u="none" strike="noStrike" kern="1200" cap="none" spc="0" normalizeH="0" baseline="0" noProof="0" dirty="0">
                <a:ln>
                  <a:noFill/>
                </a:ln>
                <a:solidFill>
                  <a:prstClr val="black"/>
                </a:solidFill>
                <a:effectLst/>
                <a:uLnTx/>
                <a:uFillTx/>
                <a:latin typeface="Avenir Book"/>
                <a:sym typeface="Avenir Book"/>
              </a:rPr>
              <a:t>Magnetic bearings: technical speciﬁcations done, ready for feasibility study, engineering design, test (in the remaining years)</a:t>
            </a:r>
          </a:p>
        </p:txBody>
      </p:sp>
      <p:sp>
        <p:nvSpPr>
          <p:cNvPr id="98" name="テキスト ボックス 7"/>
          <p:cNvSpPr txBox="1"/>
          <p:nvPr/>
        </p:nvSpPr>
        <p:spPr>
          <a:xfrm>
            <a:off x="6400799" y="673938"/>
            <a:ext cx="5670179" cy="34696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marL="214313" marR="0" lvl="0" indent="-214313" algn="l" defTabSz="914400" rtl="0" eaLnBrk="1" fontAlgn="auto" latinLnBrk="0" hangingPunct="1">
              <a:lnSpc>
                <a:spcPct val="100000"/>
              </a:lnSpc>
              <a:spcBef>
                <a:spcPts val="0"/>
              </a:spcBef>
              <a:spcAft>
                <a:spcPts val="0"/>
              </a:spcAft>
              <a:buClrTx/>
              <a:buSzPct val="100000"/>
              <a:buFontTx/>
              <a:buChar char="◆"/>
              <a:tabLst/>
              <a:defRPr sz="1400">
                <a:latin typeface="Avenir Book"/>
                <a:ea typeface="Avenir Book"/>
                <a:cs typeface="Avenir Book"/>
                <a:sym typeface="Avenir Book"/>
              </a:defRPr>
            </a:pPr>
            <a:r>
              <a:rPr kumimoji="0" sz="1400" b="0" i="0" u="none" strike="noStrike" kern="1200" cap="none" spc="0" normalizeH="0" baseline="0" noProof="0">
                <a:ln>
                  <a:noFill/>
                </a:ln>
                <a:solidFill>
                  <a:prstClr val="black"/>
                </a:solidFill>
                <a:effectLst/>
                <a:uLnTx/>
                <a:uFillTx/>
                <a:latin typeface="Avenir Book"/>
                <a:sym typeface="Avenir Book"/>
              </a:rPr>
              <a:t>A priority item for the undulator scheme is the magnetic focusing system (OMD) right after the target</a:t>
            </a:r>
          </a:p>
          <a:p>
            <a:pPr marL="214313" marR="0" lvl="0" indent="-214313" algn="l" defTabSz="914400" rtl="0" eaLnBrk="1" fontAlgn="auto" latinLnBrk="0" hangingPunct="1">
              <a:lnSpc>
                <a:spcPct val="100000"/>
              </a:lnSpc>
              <a:spcBef>
                <a:spcPts val="0"/>
              </a:spcBef>
              <a:spcAft>
                <a:spcPts val="0"/>
              </a:spcAft>
              <a:buClrTx/>
              <a:buSzPct val="100000"/>
              <a:buFontTx/>
              <a:buChar char="◆"/>
              <a:tabLst/>
              <a:defRPr sz="1400">
                <a:latin typeface="Avenir Book"/>
                <a:ea typeface="Avenir Book"/>
                <a:cs typeface="Avenir Book"/>
                <a:sym typeface="Avenir Book"/>
              </a:defRPr>
            </a:pPr>
            <a:r>
              <a:rPr kumimoji="0" sz="1400" b="0" i="0" u="none" strike="noStrike" kern="1200" cap="none" spc="0" normalizeH="0" baseline="0" noProof="0">
                <a:ln>
                  <a:noFill/>
                </a:ln>
                <a:solidFill>
                  <a:prstClr val="black"/>
                </a:solidFill>
                <a:effectLst/>
                <a:uLnTx/>
                <a:uFillTx/>
                <a:latin typeface="Avenir Book"/>
                <a:sym typeface="Avenir Book"/>
              </a:rPr>
              <a:t>The mature candidate is a pulsed solenoid (PS)</a:t>
            </a:r>
          </a:p>
          <a:p>
            <a:pPr marL="214313" marR="0" lvl="0" indent="-214313" algn="l" defTabSz="914400" rtl="0" eaLnBrk="1" fontAlgn="auto" latinLnBrk="0" hangingPunct="1">
              <a:lnSpc>
                <a:spcPct val="100000"/>
              </a:lnSpc>
              <a:spcBef>
                <a:spcPts val="0"/>
              </a:spcBef>
              <a:spcAft>
                <a:spcPts val="0"/>
              </a:spcAft>
              <a:buClrTx/>
              <a:buSzPct val="100000"/>
              <a:buFontTx/>
              <a:buChar char="◆"/>
              <a:tabLst/>
              <a:defRPr sz="1400">
                <a:latin typeface="Avenir Book"/>
                <a:ea typeface="Avenir Book"/>
                <a:cs typeface="Avenir Book"/>
                <a:sym typeface="Avenir Book"/>
              </a:defRPr>
            </a:pPr>
            <a:r>
              <a:rPr kumimoji="0" sz="1400" b="0" i="0" u="none" strike="noStrike" kern="1200" cap="none" spc="0" normalizeH="0" baseline="0" noProof="0">
                <a:ln>
                  <a:noFill/>
                </a:ln>
                <a:solidFill>
                  <a:prstClr val="black"/>
                </a:solidFill>
                <a:effectLst/>
                <a:uLnTx/>
                <a:uFillTx/>
                <a:latin typeface="Avenir Book"/>
                <a:sym typeface="Avenir Book"/>
              </a:rPr>
              <a:t>R&amp;D items to be done as WP-prime</a:t>
            </a:r>
          </a:p>
          <a:p>
            <a:pPr marL="742950" marR="0" lvl="1" indent="-285750" algn="l" defTabSz="914400" rtl="0" eaLnBrk="1" fontAlgn="auto" latinLnBrk="0" hangingPunct="1">
              <a:lnSpc>
                <a:spcPct val="100000"/>
              </a:lnSpc>
              <a:spcBef>
                <a:spcPts val="0"/>
              </a:spcBef>
              <a:spcAft>
                <a:spcPts val="0"/>
              </a:spcAft>
              <a:buClrTx/>
              <a:buSzPct val="100000"/>
              <a:buFont typeface="Helvetica"/>
              <a:buChar char="➢"/>
              <a:tabLst/>
              <a:defRPr sz="1400">
                <a:latin typeface="Avenir Book"/>
                <a:ea typeface="Avenir Book"/>
                <a:cs typeface="Avenir Book"/>
                <a:sym typeface="Avenir Book"/>
              </a:defRPr>
            </a:pPr>
            <a:r>
              <a:rPr kumimoji="0" sz="1400" b="0" i="0" u="none" strike="noStrike" kern="1200" cap="none" spc="0" normalizeH="0" baseline="0" noProof="0">
                <a:ln>
                  <a:noFill/>
                </a:ln>
                <a:solidFill>
                  <a:prstClr val="black"/>
                </a:solidFill>
                <a:effectLst/>
                <a:uLnTx/>
                <a:uFillTx/>
                <a:latin typeface="Avenir Book"/>
                <a:sym typeface="Avenir Book"/>
              </a:rPr>
              <a:t>Detailed simulations (almost finished)</a:t>
            </a:r>
          </a:p>
          <a:p>
            <a:pPr marL="742950" marR="0" lvl="1" indent="-285750" algn="l" defTabSz="914400" rtl="0" eaLnBrk="1" fontAlgn="auto" latinLnBrk="0" hangingPunct="1">
              <a:lnSpc>
                <a:spcPct val="100000"/>
              </a:lnSpc>
              <a:spcBef>
                <a:spcPts val="0"/>
              </a:spcBef>
              <a:spcAft>
                <a:spcPts val="0"/>
              </a:spcAft>
              <a:buClrTx/>
              <a:buSzPct val="100000"/>
              <a:buFont typeface="Helvetica"/>
              <a:buChar char="➢"/>
              <a:tabLst/>
              <a:defRPr sz="1400">
                <a:latin typeface="Avenir Book"/>
                <a:ea typeface="Avenir Book"/>
                <a:cs typeface="Avenir Book"/>
                <a:sym typeface="Avenir Book"/>
              </a:defRPr>
            </a:pPr>
            <a:r>
              <a:rPr kumimoji="0" sz="1400" b="0" i="0" u="none" strike="noStrike" kern="1200" cap="none" spc="0" normalizeH="0" baseline="0" noProof="0">
                <a:ln>
                  <a:noFill/>
                </a:ln>
                <a:solidFill>
                  <a:prstClr val="black"/>
                </a:solidFill>
                <a:effectLst/>
                <a:uLnTx/>
                <a:uFillTx/>
                <a:latin typeface="Avenir Book"/>
                <a:sym typeface="Avenir Book"/>
              </a:rPr>
              <a:t>Ready for engineering design for a prototype PS</a:t>
            </a:r>
          </a:p>
          <a:p>
            <a:pPr marL="742950" marR="0" lvl="1" indent="-285750" algn="l" defTabSz="914400" rtl="0" eaLnBrk="1" fontAlgn="auto" latinLnBrk="0" hangingPunct="1">
              <a:lnSpc>
                <a:spcPct val="100000"/>
              </a:lnSpc>
              <a:spcBef>
                <a:spcPts val="0"/>
              </a:spcBef>
              <a:spcAft>
                <a:spcPts val="0"/>
              </a:spcAft>
              <a:buClrTx/>
              <a:buSzPct val="100000"/>
              <a:buFont typeface="Helvetica"/>
              <a:buChar char="➢"/>
              <a:tabLst/>
              <a:defRPr sz="1400">
                <a:latin typeface="Avenir Book"/>
                <a:ea typeface="Avenir Book"/>
                <a:cs typeface="Avenir Book"/>
                <a:sym typeface="Avenir Book"/>
              </a:defRPr>
            </a:pPr>
            <a:r>
              <a:rPr kumimoji="0" sz="1400" b="0" i="0" u="none" strike="noStrike" kern="1200" cap="none" spc="0" normalizeH="0" baseline="0" noProof="0">
                <a:ln>
                  <a:noFill/>
                </a:ln>
                <a:solidFill>
                  <a:prstClr val="black"/>
                </a:solidFill>
                <a:effectLst/>
                <a:uLnTx/>
                <a:uFillTx/>
                <a:latin typeface="Avenir Book"/>
                <a:sym typeface="Avenir Book"/>
              </a:rPr>
              <a:t>Field measurements with 1kA (pulsed and DC) and with 50kA both in a single pulse mode and finally in a 5ms pulsed mode at 5 Hz </a:t>
            </a:r>
          </a:p>
          <a:p>
            <a:pPr marL="742950" marR="0" lvl="1" indent="-285750" algn="l" defTabSz="914400" rtl="0" eaLnBrk="1" fontAlgn="auto" latinLnBrk="0" hangingPunct="1">
              <a:lnSpc>
                <a:spcPct val="100000"/>
              </a:lnSpc>
              <a:spcBef>
                <a:spcPts val="0"/>
              </a:spcBef>
              <a:spcAft>
                <a:spcPts val="0"/>
              </a:spcAft>
              <a:buClrTx/>
              <a:buSzPct val="100000"/>
              <a:buFont typeface="Helvetica"/>
              <a:buChar char="➢"/>
              <a:tabLst/>
              <a:defRPr sz="1400">
                <a:latin typeface="Avenir Book"/>
                <a:ea typeface="Avenir Book"/>
                <a:cs typeface="Avenir Book"/>
                <a:sym typeface="Avenir Book"/>
              </a:defRPr>
            </a:pPr>
            <a:r>
              <a:rPr kumimoji="0" sz="1400" b="0" i="0" u="none" strike="noStrike" kern="1200" cap="none" spc="0" normalizeH="0" baseline="0" noProof="0">
                <a:ln>
                  <a:noFill/>
                </a:ln>
                <a:solidFill>
                  <a:prstClr val="black"/>
                </a:solidFill>
                <a:effectLst/>
                <a:uLnTx/>
                <a:uFillTx/>
                <a:latin typeface="Avenir Book"/>
                <a:sym typeface="Avenir Book"/>
              </a:rPr>
              <a:t>Prototype of plasma lens as OMD  (funded study on-going), example for application of new technology for the ILC</a:t>
            </a:r>
          </a:p>
          <a:p>
            <a:pPr marL="285750" marR="0" lvl="0" indent="-285750" algn="l" defTabSz="914400" rtl="0" eaLnBrk="1" fontAlgn="auto" latinLnBrk="0" hangingPunct="1">
              <a:lnSpc>
                <a:spcPct val="100000"/>
              </a:lnSpc>
              <a:spcBef>
                <a:spcPts val="0"/>
              </a:spcBef>
              <a:spcAft>
                <a:spcPts val="0"/>
              </a:spcAft>
              <a:buClrTx/>
              <a:buSzPct val="100000"/>
              <a:buFont typeface="Helvetica"/>
              <a:buChar char="✦"/>
              <a:tabLst/>
              <a:defRPr sz="1400">
                <a:latin typeface="Avenir Book"/>
                <a:ea typeface="Avenir Book"/>
                <a:cs typeface="Avenir Book"/>
                <a:sym typeface="Avenir Book"/>
              </a:defRPr>
            </a:pPr>
            <a:r>
              <a:rPr kumimoji="0" sz="1400" b="0" i="0" u="none" strike="noStrike" kern="1200" cap="none" spc="0" normalizeH="0" baseline="0" noProof="0">
                <a:ln>
                  <a:noFill/>
                </a:ln>
                <a:solidFill>
                  <a:prstClr val="black"/>
                </a:solidFill>
                <a:effectLst/>
                <a:uLnTx/>
                <a:uFillTx/>
                <a:latin typeface="Avenir Book"/>
                <a:sym typeface="Avenir Book"/>
              </a:rPr>
              <a:t>Undulators are very popular photon sources, possible synergies</a:t>
            </a:r>
          </a:p>
          <a:p>
            <a:pPr marL="0" marR="0" lvl="0" indent="0" algn="l" defTabSz="914400" rtl="0" eaLnBrk="1" fontAlgn="auto" latinLnBrk="0" hangingPunct="1">
              <a:lnSpc>
                <a:spcPct val="100000"/>
              </a:lnSpc>
              <a:spcBef>
                <a:spcPts val="0"/>
              </a:spcBef>
              <a:spcAft>
                <a:spcPts val="0"/>
              </a:spcAft>
              <a:buClrTx/>
              <a:buSzTx/>
              <a:buFontTx/>
              <a:buNone/>
              <a:tabLst/>
              <a:defRPr sz="1400">
                <a:latin typeface="Avenir Book"/>
                <a:ea typeface="Avenir Book"/>
                <a:cs typeface="Avenir Book"/>
                <a:sym typeface="Avenir Book"/>
              </a:defRPr>
            </a:pPr>
            <a:endParaRPr kumimoji="0" sz="1400" b="0" i="0" u="none" strike="noStrike" kern="1200" cap="none" spc="0" normalizeH="0" baseline="0" noProof="0">
              <a:ln>
                <a:noFill/>
              </a:ln>
              <a:solidFill>
                <a:prstClr val="black"/>
              </a:solidFill>
              <a:effectLst/>
              <a:uLnTx/>
              <a:uFillTx/>
              <a:latin typeface="Avenir Book"/>
              <a:sym typeface="Avenir Book"/>
            </a:endParaRPr>
          </a:p>
        </p:txBody>
      </p:sp>
      <p:sp>
        <p:nvSpPr>
          <p:cNvPr id="99" name="スライド番号プレースホルダー 5"/>
          <p:cNvSpPr txBox="1"/>
          <p:nvPr/>
        </p:nvSpPr>
        <p:spPr>
          <a:xfrm>
            <a:off x="11161425" y="5660457"/>
            <a:ext cx="174751" cy="2692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nchor="ctr">
            <a:spAutoFit/>
          </a:bodyPr>
          <a:lstStyle>
            <a:lvl1pPr algn="r" defTabSz="457200">
              <a:defRPr sz="1000">
                <a:solidFill>
                  <a:srgbClr val="888888"/>
                </a:solidFill>
                <a:latin typeface="Avenir Book"/>
                <a:ea typeface="Avenir Book"/>
                <a:cs typeface="Avenir Book"/>
                <a:sym typeface="Avenir Book"/>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sz="1000" b="0" i="0" u="none" strike="noStrike" kern="1200" cap="none" spc="0" normalizeH="0" baseline="0" noProof="0">
                <a:ln>
                  <a:noFill/>
                </a:ln>
                <a:solidFill>
                  <a:srgbClr val="888888"/>
                </a:solidFill>
                <a:effectLst/>
                <a:uLnTx/>
                <a:uFillTx/>
                <a:latin typeface="Avenir Book"/>
                <a:sym typeface="Avenir Book"/>
              </a:rPr>
              <a:t>1</a:t>
            </a:r>
          </a:p>
        </p:txBody>
      </p:sp>
      <p:pic>
        <p:nvPicPr>
          <p:cNvPr id="100" name="図 4" descr="図 4"/>
          <p:cNvPicPr>
            <a:picLocks noChangeAspect="1"/>
          </p:cNvPicPr>
          <p:nvPr/>
        </p:nvPicPr>
        <p:blipFill>
          <a:blip r:embed="rId3"/>
          <a:stretch>
            <a:fillRect/>
          </a:stretch>
        </p:blipFill>
        <p:spPr>
          <a:xfrm>
            <a:off x="5597619" y="3883425"/>
            <a:ext cx="2737695" cy="2036847"/>
          </a:xfrm>
          <a:prstGeom prst="rect">
            <a:avLst/>
          </a:prstGeom>
          <a:ln w="12700">
            <a:miter lim="400000"/>
          </a:ln>
        </p:spPr>
      </p:pic>
      <p:pic>
        <p:nvPicPr>
          <p:cNvPr id="101" name="図 8" descr="図 8"/>
          <p:cNvPicPr>
            <a:picLocks noChangeAspect="1"/>
          </p:cNvPicPr>
          <p:nvPr/>
        </p:nvPicPr>
        <p:blipFill>
          <a:blip r:embed="rId4"/>
          <a:stretch>
            <a:fillRect/>
          </a:stretch>
        </p:blipFill>
        <p:spPr>
          <a:xfrm>
            <a:off x="8867068" y="4088430"/>
            <a:ext cx="2899110" cy="2036847"/>
          </a:xfrm>
          <a:prstGeom prst="rect">
            <a:avLst/>
          </a:prstGeom>
          <a:ln w="12700">
            <a:miter lim="400000"/>
          </a:ln>
        </p:spPr>
      </p:pic>
      <p:sp>
        <p:nvSpPr>
          <p:cNvPr id="102" name="テキスト ボックス 9"/>
          <p:cNvSpPr txBox="1"/>
          <p:nvPr/>
        </p:nvSpPr>
        <p:spPr>
          <a:xfrm>
            <a:off x="9042710" y="3800041"/>
            <a:ext cx="2791764" cy="304164"/>
          </a:xfrm>
          <a:prstGeom prst="rect">
            <a:avLst/>
          </a:prstGeom>
          <a:ln>
            <a:solidFill>
              <a:schemeClr val="accent1"/>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1200">
                <a:latin typeface="Avenir Book"/>
                <a:ea typeface="Avenir Book"/>
                <a:cs typeface="Avenir Book"/>
                <a:sym typeface="Avenir Book"/>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sz="1200" b="0" i="0" u="none" strike="noStrike" kern="1200" cap="none" spc="0" normalizeH="0" baseline="0" noProof="0">
                <a:ln>
                  <a:noFill/>
                </a:ln>
                <a:solidFill>
                  <a:prstClr val="black"/>
                </a:solidFill>
                <a:effectLst/>
                <a:uLnTx/>
                <a:uFillTx/>
                <a:latin typeface="Avenir Book"/>
                <a:sym typeface="Avenir Book"/>
              </a:rPr>
              <a:t>Yield versus field on the target</a:t>
            </a:r>
          </a:p>
        </p:txBody>
      </p:sp>
      <p:sp>
        <p:nvSpPr>
          <p:cNvPr id="103" name="TextBox 7"/>
          <p:cNvSpPr txBox="1"/>
          <p:nvPr/>
        </p:nvSpPr>
        <p:spPr>
          <a:xfrm>
            <a:off x="5111645" y="6192375"/>
            <a:ext cx="7080355" cy="646331"/>
          </a:xfrm>
          <a:prstGeom prst="rect">
            <a:avLst/>
          </a:prstGeom>
          <a:solidFill>
            <a:schemeClr val="accent1">
              <a:lumMod val="7500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1200">
                <a:latin typeface="Avenir Book"/>
                <a:ea typeface="Avenir Book"/>
                <a:cs typeface="Avenir Book"/>
                <a:sym typeface="Avenir Book"/>
              </a:defRPr>
            </a:pPr>
            <a:r>
              <a:rPr kumimoji="0" sz="1200" b="0" i="0" u="none" strike="noStrike" kern="1200" cap="none" spc="0" normalizeH="0" baseline="0" noProof="0" dirty="0">
                <a:ln>
                  <a:noFill/>
                </a:ln>
                <a:solidFill>
                  <a:prstClr val="white"/>
                </a:solidFill>
                <a:effectLst/>
                <a:uLnTx/>
                <a:uFillTx/>
                <a:latin typeface="Avenir Book"/>
                <a:sym typeface="Avenir Book"/>
              </a:rPr>
              <a:t>Group involved on European side in discussions of the </a:t>
            </a:r>
            <a:r>
              <a:rPr kumimoji="0" sz="1200" b="0" i="0" u="none" strike="noStrike" kern="1200" cap="none" spc="0" normalizeH="0" baseline="0" noProof="0" dirty="0" err="1">
                <a:ln>
                  <a:noFill/>
                </a:ln>
                <a:solidFill>
                  <a:prstClr val="white"/>
                </a:solidFill>
                <a:effectLst/>
                <a:uLnTx/>
                <a:uFillTx/>
                <a:latin typeface="Avenir Book"/>
                <a:sym typeface="Avenir Book"/>
              </a:rPr>
              <a:t>programme</a:t>
            </a:r>
            <a:r>
              <a:rPr kumimoji="0" sz="1200" b="0" i="0" u="none" strike="noStrike" kern="1200" cap="none" spc="0" normalizeH="0" baseline="0" noProof="0" dirty="0">
                <a:ln>
                  <a:noFill/>
                </a:ln>
                <a:solidFill>
                  <a:prstClr val="white"/>
                </a:solidFill>
                <a:effectLst/>
                <a:uLnTx/>
                <a:uFillTx/>
                <a:latin typeface="Avenir Book"/>
                <a:sym typeface="Avenir Book"/>
              </a:rPr>
              <a:t>:</a:t>
            </a:r>
          </a:p>
          <a:p>
            <a:pPr marL="0" marR="0" lvl="0" indent="0" algn="l" defTabSz="914400" rtl="0" eaLnBrk="1" fontAlgn="auto" latinLnBrk="0" hangingPunct="1">
              <a:lnSpc>
                <a:spcPct val="100000"/>
              </a:lnSpc>
              <a:spcBef>
                <a:spcPts val="0"/>
              </a:spcBef>
              <a:spcAft>
                <a:spcPts val="0"/>
              </a:spcAft>
              <a:buClrTx/>
              <a:buSzTx/>
              <a:buFontTx/>
              <a:buNone/>
              <a:tabLst/>
              <a:defRPr sz="1200">
                <a:latin typeface="Avenir Book"/>
                <a:ea typeface="Avenir Book"/>
                <a:cs typeface="Avenir Book"/>
                <a:sym typeface="Avenir Book"/>
              </a:defRPr>
            </a:pPr>
            <a:r>
              <a:rPr kumimoji="0" sz="1200" b="0" i="0" u="none" strike="noStrike" kern="1200" cap="none" spc="0" normalizeH="0" baseline="0" noProof="0" dirty="0">
                <a:ln>
                  <a:noFill/>
                </a:ln>
                <a:solidFill>
                  <a:prstClr val="white"/>
                </a:solidFill>
                <a:effectLst/>
                <a:uLnTx/>
                <a:uFillTx/>
                <a:latin typeface="Avenir Heavy"/>
                <a:ea typeface="Avenir Heavy"/>
                <a:cs typeface="Avenir Heavy"/>
                <a:sym typeface="Avenir Heavy"/>
              </a:rPr>
              <a:t>Univ. of Hamburg, CERN, DESY, HZ Dresden-</a:t>
            </a:r>
            <a:r>
              <a:rPr kumimoji="0" sz="1200" b="0" i="0" u="none" strike="noStrike" kern="1200" cap="none" spc="0" normalizeH="0" baseline="0" noProof="0" dirty="0" err="1">
                <a:ln>
                  <a:noFill/>
                </a:ln>
                <a:solidFill>
                  <a:prstClr val="white"/>
                </a:solidFill>
                <a:effectLst/>
                <a:uLnTx/>
                <a:uFillTx/>
                <a:latin typeface="Avenir Heavy"/>
                <a:ea typeface="Avenir Heavy"/>
                <a:cs typeface="Avenir Heavy"/>
                <a:sym typeface="Avenir Heavy"/>
              </a:rPr>
              <a:t>Rossendorf</a:t>
            </a:r>
            <a:r>
              <a:rPr kumimoji="0" sz="1200" b="0" i="0" u="none" strike="noStrike" kern="1200" cap="none" spc="0" normalizeH="0" baseline="0" noProof="0" dirty="0">
                <a:ln>
                  <a:noFill/>
                </a:ln>
                <a:solidFill>
                  <a:prstClr val="white"/>
                </a:solidFill>
                <a:effectLst/>
                <a:uLnTx/>
                <a:uFillTx/>
                <a:latin typeface="Avenir Heavy"/>
                <a:ea typeface="Avenir Heavy"/>
                <a:cs typeface="Avenir Heavy"/>
                <a:sym typeface="Avenir Heavy"/>
              </a:rPr>
              <a:t>, SKF </a:t>
            </a:r>
            <a:r>
              <a:rPr kumimoji="0" sz="1200" b="0" i="0" u="none" strike="noStrike" kern="1200" cap="none" spc="0" normalizeH="0" baseline="0" noProof="0" dirty="0" err="1">
                <a:ln>
                  <a:noFill/>
                </a:ln>
                <a:solidFill>
                  <a:prstClr val="white"/>
                </a:solidFill>
                <a:effectLst/>
                <a:uLnTx/>
                <a:uFillTx/>
                <a:latin typeface="Avenir Heavy"/>
                <a:ea typeface="Avenir Heavy"/>
                <a:cs typeface="Avenir Heavy"/>
                <a:sym typeface="Avenir Heavy"/>
              </a:rPr>
              <a:t>Jülich</a:t>
            </a:r>
            <a:r>
              <a:rPr kumimoji="0" sz="1200" b="0" i="0" u="none" strike="noStrike" kern="1200" cap="none" spc="0" normalizeH="0" baseline="0" noProof="0" dirty="0">
                <a:ln>
                  <a:noFill/>
                </a:ln>
                <a:solidFill>
                  <a:prstClr val="white"/>
                </a:solidFill>
                <a:effectLst/>
                <a:uLnTx/>
                <a:uFillTx/>
                <a:latin typeface="Avenir Heavy"/>
                <a:ea typeface="Avenir Heavy"/>
                <a:cs typeface="Avenir Heavy"/>
                <a:sym typeface="Avenir Heavy"/>
              </a:rPr>
              <a:t> and possibly </a:t>
            </a:r>
            <a:r>
              <a:rPr kumimoji="0" lang="en-US" sz="1200" b="0" i="0" u="none" strike="noStrike" kern="1200" cap="none" spc="0" normalizeH="0" baseline="0" noProof="0" dirty="0">
                <a:ln>
                  <a:noFill/>
                </a:ln>
                <a:solidFill>
                  <a:prstClr val="white"/>
                </a:solidFill>
                <a:effectLst/>
                <a:uLnTx/>
                <a:uFillTx/>
                <a:latin typeface="Avenir Heavy"/>
                <a:ea typeface="Avenir Heavy"/>
                <a:cs typeface="Avenir Heavy"/>
                <a:sym typeface="Avenir Heavy"/>
              </a:rPr>
              <a:t>ESS-</a:t>
            </a:r>
            <a:r>
              <a:rPr kumimoji="0" sz="1200" b="0" i="0" u="none" strike="noStrike" kern="1200" cap="none" spc="0" normalizeH="0" baseline="0" noProof="0" dirty="0">
                <a:ln>
                  <a:noFill/>
                </a:ln>
                <a:solidFill>
                  <a:prstClr val="white"/>
                </a:solidFill>
                <a:effectLst/>
                <a:uLnTx/>
                <a:uFillTx/>
                <a:latin typeface="Avenir Heavy"/>
                <a:ea typeface="Avenir Heavy"/>
                <a:cs typeface="Avenir Heavy"/>
                <a:sym typeface="Avenir Heavy"/>
              </a:rPr>
              <a:t>Bilbao</a:t>
            </a:r>
            <a:r>
              <a:rPr kumimoji="0" lang="en-US" sz="1200" b="0" i="0" u="none" strike="noStrike" kern="1200" cap="none" spc="0" normalizeH="0" baseline="0" noProof="0" dirty="0">
                <a:ln>
                  <a:noFill/>
                </a:ln>
                <a:solidFill>
                  <a:prstClr val="white"/>
                </a:solidFill>
                <a:effectLst/>
                <a:uLnTx/>
                <a:uFillTx/>
                <a:latin typeface="Avenir Heavy"/>
                <a:ea typeface="Avenir Heavy"/>
                <a:cs typeface="Avenir Heavy"/>
                <a:sym typeface="Avenir Heavy"/>
              </a:rPr>
              <a:t>.</a:t>
            </a:r>
            <a:endParaRPr kumimoji="0" sz="1200" b="0" i="0" u="none" strike="noStrike" kern="1200" cap="none" spc="0" normalizeH="0" baseline="0" noProof="0" dirty="0">
              <a:ln>
                <a:noFill/>
              </a:ln>
              <a:solidFill>
                <a:prstClr val="white"/>
              </a:solidFill>
              <a:effectLst/>
              <a:uLnTx/>
              <a:uFillTx/>
              <a:latin typeface="Avenir Heavy"/>
              <a:ea typeface="Avenir Heavy"/>
              <a:cs typeface="Avenir Heavy"/>
              <a:sym typeface="Avenir Heavy"/>
            </a:endParaRPr>
          </a:p>
          <a:p>
            <a:pPr marL="0" marR="0" lvl="0" indent="0" algn="l" defTabSz="914400" rtl="0" eaLnBrk="1" fontAlgn="auto" latinLnBrk="0" hangingPunct="1">
              <a:lnSpc>
                <a:spcPct val="100000"/>
              </a:lnSpc>
              <a:spcBef>
                <a:spcPts val="0"/>
              </a:spcBef>
              <a:spcAft>
                <a:spcPts val="0"/>
              </a:spcAft>
              <a:buClrTx/>
              <a:buSzTx/>
              <a:buFontTx/>
              <a:buNone/>
              <a:tabLst/>
              <a:defRPr sz="1200">
                <a:latin typeface="Avenir Book"/>
                <a:ea typeface="Avenir Book"/>
                <a:cs typeface="Avenir Book"/>
                <a:sym typeface="Avenir Book"/>
              </a:defRPr>
            </a:pPr>
            <a:r>
              <a:rPr kumimoji="0" lang="en-CH" sz="1200" b="0" i="0" u="none" strike="noStrike" kern="1200" cap="none" spc="0" normalizeH="0" baseline="0" noProof="0" dirty="0">
                <a:ln>
                  <a:noFill/>
                </a:ln>
                <a:solidFill>
                  <a:prstClr val="white"/>
                </a:solidFill>
                <a:effectLst/>
                <a:uLnTx/>
                <a:uFillTx/>
                <a:latin typeface="Avenir Light" panose="020B0402020203020204" pitchFamily="34" charset="77"/>
                <a:ea typeface="Avenir Heavy"/>
                <a:cs typeface="Avenir Heavy"/>
                <a:sym typeface="Avenir Heavy"/>
              </a:rPr>
              <a:t>For polarized positrons, providing physics advantages, linking also to FEL/undulators studies.</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8">
            <a:extLst>
              <a:ext uri="{FF2B5EF4-FFF2-40B4-BE49-F238E27FC236}">
                <a16:creationId xmlns:a16="http://schemas.microsoft.com/office/drawing/2014/main" id="{0104BEDA-48BB-9014-A1F9-373D0C1C56E5}"/>
              </a:ext>
            </a:extLst>
          </p:cNvPr>
          <p:cNvSpPr txBox="1"/>
          <p:nvPr/>
        </p:nvSpPr>
        <p:spPr>
          <a:xfrm>
            <a:off x="172189" y="703633"/>
            <a:ext cx="5506929" cy="1754326"/>
          </a:xfrm>
          <a:prstGeom prst="rect">
            <a:avLst/>
          </a:prstGeom>
          <a:noFill/>
          <a:ln w="12700">
            <a:noFill/>
          </a:ln>
        </p:spPr>
        <p:txBody>
          <a:bodyPr wrap="square" rtlCol="0">
            <a:spAutoFit/>
          </a:bodyPr>
          <a:lstStyle/>
          <a:p>
            <a:pPr marL="214313" marR="0" lvl="0" indent="-214313" algn="just"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Times New Roman" panose="02020603050405020304" pitchFamily="18" charset="0"/>
              </a:rPr>
              <a:t>The ILC damping ring (DR) is required to satisfy the low emittance and the large dynamic aperture simultaneously.</a:t>
            </a:r>
          </a:p>
          <a:p>
            <a:pPr marL="214313" marR="0" lvl="0" indent="-214313" algn="just"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Times New Roman" panose="02020603050405020304" pitchFamily="18" charset="0"/>
              </a:rPr>
              <a:t>The ILC DR will be further improved by incorporating the findings of the latest light source design. Increasing the dynamic aperture is also important in the design of DR.</a:t>
            </a:r>
          </a:p>
          <a:p>
            <a:pPr marL="214313" marR="0" lvl="0" indent="-214313" algn="just"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Times New Roman" panose="02020603050405020304" pitchFamily="18" charset="0"/>
              </a:rPr>
              <a:t>By quantitatively evaluating the effect of fringe field to the dynamic aperture of magnets in ILC DR,  the method for evaluating fringe field to the dynamic aperture in accelerator design will be established and the design of ILC DR will be optimized.</a:t>
            </a:r>
          </a:p>
        </p:txBody>
      </p:sp>
      <p:pic>
        <p:nvPicPr>
          <p:cNvPr id="5" name="図 2">
            <a:extLst>
              <a:ext uri="{FF2B5EF4-FFF2-40B4-BE49-F238E27FC236}">
                <a16:creationId xmlns:a16="http://schemas.microsoft.com/office/drawing/2014/main" id="{453BB351-CD71-6EF2-1CE1-7295FFA4C18E}"/>
              </a:ext>
            </a:extLst>
          </p:cNvPr>
          <p:cNvPicPr>
            <a:picLocks noChangeAspect="1"/>
          </p:cNvPicPr>
          <p:nvPr/>
        </p:nvPicPr>
        <p:blipFill>
          <a:blip r:embed="rId3"/>
          <a:stretch>
            <a:fillRect/>
          </a:stretch>
        </p:blipFill>
        <p:spPr>
          <a:xfrm>
            <a:off x="172189" y="3812155"/>
            <a:ext cx="2118360" cy="1607820"/>
          </a:xfrm>
          <a:prstGeom prst="rect">
            <a:avLst/>
          </a:prstGeom>
        </p:spPr>
      </p:pic>
      <p:sp>
        <p:nvSpPr>
          <p:cNvPr id="6" name="テキスト ボックス 8">
            <a:extLst>
              <a:ext uri="{FF2B5EF4-FFF2-40B4-BE49-F238E27FC236}">
                <a16:creationId xmlns:a16="http://schemas.microsoft.com/office/drawing/2014/main" id="{5B6E2259-FB5E-1F37-8B17-A490B3160618}"/>
              </a:ext>
            </a:extLst>
          </p:cNvPr>
          <p:cNvSpPr txBox="1"/>
          <p:nvPr/>
        </p:nvSpPr>
        <p:spPr>
          <a:xfrm>
            <a:off x="6096000" y="703633"/>
            <a:ext cx="5943600" cy="2123658"/>
          </a:xfrm>
          <a:prstGeom prst="rect">
            <a:avLst/>
          </a:prstGeom>
          <a:noFill/>
          <a:ln w="12700">
            <a:noFill/>
          </a:ln>
        </p:spPr>
        <p:txBody>
          <a:bodyPr wrap="square" rtlCol="0">
            <a:spAutoFit/>
          </a:bodyPr>
          <a:lstStyle/>
          <a:p>
            <a:pPr marL="214313" marR="0" lvl="0" indent="-214313" algn="l"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Times New Roman" panose="02020603050405020304" pitchFamily="18" charset="0"/>
              </a:rPr>
              <a:t>A fast kicker system using a semiconductor pulse power supply with nanosecond response was confirmed as proof of principle at KEK's ATF about 10 years ago. </a:t>
            </a:r>
          </a:p>
          <a:p>
            <a:pPr marL="214313" marR="0" lvl="0" indent="-214313" algn="l"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Times New Roman" panose="02020603050405020304" pitchFamily="18" charset="0"/>
              </a:rPr>
              <a:t>Semiconductor technology has been evolving, and it is now possible to advance nanosecond response beam injection/excitation systems using the recent semiconductor technology.</a:t>
            </a:r>
          </a:p>
          <a:p>
            <a:pPr marL="214313" marR="0" lvl="0" indent="-214313" algn="l"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Times New Roman" panose="02020603050405020304" pitchFamily="18" charset="0"/>
              </a:rPr>
              <a:t>The technical evaluation of the fast kicker power supply using the recent semiconductor technologies.</a:t>
            </a:r>
          </a:p>
          <a:p>
            <a:pPr marL="214313" marR="0" lvl="0" indent="-214313" algn="l" defTabSz="9144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Times New Roman" panose="02020603050405020304" pitchFamily="18" charset="0"/>
              </a:rPr>
              <a:t>The evaluation of fast pulsed power supply technology will contribute not only to the fast kicker system but also to the performance and reliability of nanosecond-scale beam control technology and its application to a wide range of accelerator systems.</a:t>
            </a:r>
          </a:p>
        </p:txBody>
      </p:sp>
      <p:sp>
        <p:nvSpPr>
          <p:cNvPr id="7" name="スライド番号プレースホルダー 3">
            <a:extLst>
              <a:ext uri="{FF2B5EF4-FFF2-40B4-BE49-F238E27FC236}">
                <a16:creationId xmlns:a16="http://schemas.microsoft.com/office/drawing/2014/main" id="{D8B52F5C-CF8F-00C8-C546-BE01A5B10C45}"/>
              </a:ext>
            </a:extLst>
          </p:cNvPr>
          <p:cNvSpPr>
            <a:spLocks noGrp="1"/>
          </p:cNvSpPr>
          <p:nvPr/>
        </p:nvSpPr>
        <p:spPr>
          <a:xfrm>
            <a:off x="8065385" y="5609400"/>
            <a:ext cx="2057400" cy="365125"/>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j-lt"/>
                <a:ea typeface="ＭＳ Ｐゴシック" panose="020B0600070205080204" pitchFamily="50" charset="-128"/>
                <a:cs typeface="+mj-cs"/>
              </a:defRPr>
            </a:lvl1pPr>
            <a:lvl2pPr marL="457200" algn="l" defTabSz="457200" rtl="0" eaLnBrk="1" latinLnBrk="0" hangingPunct="1">
              <a:defRPr sz="1800" kern="1200">
                <a:solidFill>
                  <a:schemeClr val="tx1"/>
                </a:solidFill>
                <a:latin typeface="+mj-lt"/>
                <a:ea typeface="+mj-ea"/>
                <a:cs typeface="+mj-cs"/>
              </a:defRPr>
            </a:lvl2pPr>
            <a:lvl3pPr marL="914400" algn="l" defTabSz="457200" rtl="0" eaLnBrk="1" latinLnBrk="0" hangingPunct="1">
              <a:defRPr sz="1800" kern="1200">
                <a:solidFill>
                  <a:schemeClr val="tx1"/>
                </a:solidFill>
                <a:latin typeface="+mj-lt"/>
                <a:ea typeface="+mj-ea"/>
                <a:cs typeface="+mj-cs"/>
              </a:defRPr>
            </a:lvl3pPr>
            <a:lvl4pPr marL="1371600" algn="l" defTabSz="457200" rtl="0" eaLnBrk="1" latinLnBrk="0" hangingPunct="1">
              <a:defRPr sz="1800" kern="1200">
                <a:solidFill>
                  <a:schemeClr val="tx1"/>
                </a:solidFill>
                <a:latin typeface="+mj-lt"/>
                <a:ea typeface="+mj-ea"/>
                <a:cs typeface="+mj-cs"/>
              </a:defRPr>
            </a:lvl4pPr>
            <a:lvl5pPr marL="1828800" algn="l" defTabSz="457200" rtl="0" eaLnBrk="1" latinLnBrk="0" hangingPunct="1">
              <a:defRPr sz="1800" kern="1200">
                <a:solidFill>
                  <a:schemeClr val="tx1"/>
                </a:solidFill>
                <a:latin typeface="+mj-lt"/>
                <a:ea typeface="+mj-ea"/>
                <a:cs typeface="+mj-cs"/>
              </a:defRPr>
            </a:lvl5pPr>
            <a:lvl6pPr marL="2286000" algn="l" defTabSz="457200" rtl="0" eaLnBrk="1" latinLnBrk="0" hangingPunct="1">
              <a:defRPr sz="1800" kern="1200">
                <a:solidFill>
                  <a:schemeClr val="tx1"/>
                </a:solidFill>
                <a:latin typeface="+mj-lt"/>
                <a:ea typeface="+mj-ea"/>
                <a:cs typeface="+mj-cs"/>
              </a:defRPr>
            </a:lvl6pPr>
            <a:lvl7pPr marL="2743200" algn="l" defTabSz="457200" rtl="0" eaLnBrk="1" latinLnBrk="0" hangingPunct="1">
              <a:defRPr sz="1800" kern="1200">
                <a:solidFill>
                  <a:schemeClr val="tx1"/>
                </a:solidFill>
                <a:latin typeface="+mj-lt"/>
                <a:ea typeface="+mj-ea"/>
                <a:cs typeface="+mj-cs"/>
              </a:defRPr>
            </a:lvl7pPr>
            <a:lvl8pPr marL="3200400" algn="l" defTabSz="457200" rtl="0" eaLnBrk="1" latinLnBrk="0" hangingPunct="1">
              <a:defRPr sz="1800" kern="1200">
                <a:solidFill>
                  <a:schemeClr val="tx1"/>
                </a:solidFill>
                <a:latin typeface="+mj-lt"/>
                <a:ea typeface="+mj-ea"/>
                <a:cs typeface="+mj-cs"/>
              </a:defRPr>
            </a:lvl8pPr>
            <a:lvl9pPr marL="3657600" algn="l" defTabSz="457200" rtl="0" eaLnBrk="1" latinLnBrk="0" hangingPunct="1">
              <a:defRPr sz="1800" kern="1200">
                <a:solidFill>
                  <a:schemeClr val="tx1"/>
                </a:solidFill>
                <a:latin typeface="+mj-lt"/>
                <a:ea typeface="+mj-ea"/>
                <a:cs typeface="+mj-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ED8F30D-D541-424C-94AB-D99F080AE047}" type="slidenum">
              <a:rPr kumimoji="1" lang="ja-JP" altLang="en-US" sz="1200" b="0" i="0" u="none" strike="noStrike" kern="1200" cap="none" spc="0" normalizeH="0" baseline="0" noProof="0" smtClean="0">
                <a:ln>
                  <a:noFill/>
                </a:ln>
                <a:solidFill>
                  <a:prstClr val="black">
                    <a:tint val="75000"/>
                  </a:prstClr>
                </a:solidFill>
                <a:effectLst/>
                <a:uLnTx/>
                <a:uFillTx/>
                <a:latin typeface="Avenir Book" panose="02000503020000020003" pitchFamily="2" charset="0"/>
                <a:ea typeface="ＭＳ Ｐゴシック" panose="020B0600070205080204" pitchFamily="50" charset="-128"/>
                <a:cs typeface="+mj-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1" lang="ja-JP" altLang="en-US" sz="1200" b="0" i="0" u="none" strike="noStrike" kern="1200" cap="none" spc="0" normalizeH="0" baseline="0" noProof="0">
              <a:ln>
                <a:noFill/>
              </a:ln>
              <a:solidFill>
                <a:prstClr val="black">
                  <a:tint val="75000"/>
                </a:prstClr>
              </a:solidFill>
              <a:effectLst/>
              <a:uLnTx/>
              <a:uFillTx/>
              <a:latin typeface="Avenir Book" panose="02000503020000020003" pitchFamily="2" charset="0"/>
              <a:ea typeface="ＭＳ Ｐゴシック" panose="020B0600070205080204" pitchFamily="50" charset="-128"/>
              <a:cs typeface="+mj-cs"/>
            </a:endParaRPr>
          </a:p>
        </p:txBody>
      </p:sp>
      <p:pic>
        <p:nvPicPr>
          <p:cNvPr id="8" name="図 9">
            <a:extLst>
              <a:ext uri="{FF2B5EF4-FFF2-40B4-BE49-F238E27FC236}">
                <a16:creationId xmlns:a16="http://schemas.microsoft.com/office/drawing/2014/main" id="{81B2CB67-0E32-B9CD-3739-ADA6D50F3C2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55984" y="3199213"/>
            <a:ext cx="1253947" cy="968959"/>
          </a:xfrm>
          <a:prstGeom prst="rect">
            <a:avLst/>
          </a:prstGeom>
        </p:spPr>
      </p:pic>
      <p:pic>
        <p:nvPicPr>
          <p:cNvPr id="9" name="図 10">
            <a:extLst>
              <a:ext uri="{FF2B5EF4-FFF2-40B4-BE49-F238E27FC236}">
                <a16:creationId xmlns:a16="http://schemas.microsoft.com/office/drawing/2014/main" id="{EC96FF12-CEA8-844B-663F-A4CBE62926C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896155" y="3207351"/>
            <a:ext cx="1818899" cy="984589"/>
          </a:xfrm>
          <a:prstGeom prst="rect">
            <a:avLst/>
          </a:prstGeom>
        </p:spPr>
      </p:pic>
      <p:sp>
        <p:nvSpPr>
          <p:cNvPr id="10" name="テキスト ボックス 11">
            <a:extLst>
              <a:ext uri="{FF2B5EF4-FFF2-40B4-BE49-F238E27FC236}">
                <a16:creationId xmlns:a16="http://schemas.microsoft.com/office/drawing/2014/main" id="{8F25BA4D-8201-7FEC-B909-AE056F5A220A}"/>
              </a:ext>
            </a:extLst>
          </p:cNvPr>
          <p:cNvSpPr txBox="1"/>
          <p:nvPr/>
        </p:nvSpPr>
        <p:spPr>
          <a:xfrm>
            <a:off x="7494050" y="2980782"/>
            <a:ext cx="1488356" cy="276999"/>
          </a:xfrm>
          <a:prstGeom prst="rect">
            <a:avLst/>
          </a:prstGeom>
          <a:noFill/>
        </p:spPr>
        <p:style>
          <a:lnRef idx="0">
            <a:scrgbClr r="0" g="0" b="0"/>
          </a:lnRef>
          <a:fillRef idx="0">
            <a:scrgbClr r="0" g="0" b="0"/>
          </a:fillRef>
          <a:effectRef idx="0">
            <a:scrgbClr r="0" g="0" b="0"/>
          </a:effectRef>
          <a:fontRef idx="major"/>
        </p:style>
        <p:txBody>
          <a:bodyPr wrap="non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srgbClr val="0070C0"/>
                </a:solidFill>
                <a:effectLst/>
                <a:uLnTx/>
                <a:uFillTx/>
                <a:latin typeface="Avenir Book" panose="02000503020000020003" pitchFamily="2" charset="0"/>
                <a:ea typeface="游ゴシック Light" panose="020B0300000000000000" pitchFamily="34" charset="-128"/>
                <a:cs typeface="+mj-cs"/>
              </a:rPr>
              <a:t>Stored beam</a:t>
            </a:r>
            <a:r>
              <a:rPr kumimoji="1" lang="ja-JP" altLang="en-US" sz="1200" b="1" i="0" u="none" strike="noStrike" kern="1200" cap="none" spc="0" normalizeH="0" baseline="0" noProof="0" dirty="0">
                <a:ln>
                  <a:noFill/>
                </a:ln>
                <a:solidFill>
                  <a:srgbClr val="0070C0"/>
                </a:solidFill>
                <a:effectLst/>
                <a:uLnTx/>
                <a:uFillTx/>
                <a:latin typeface="Avenir Book" panose="02000503020000020003" pitchFamily="2" charset="0"/>
                <a:ea typeface="游ゴシック Light" panose="020B0300000000000000" pitchFamily="34" charset="-128"/>
                <a:cs typeface="+mj-cs"/>
              </a:rPr>
              <a:t> </a:t>
            </a:r>
            <a:r>
              <a:rPr kumimoji="1" lang="en-US" altLang="ja-JP" sz="1200" b="1" i="0" u="none" strike="noStrike" kern="1200" cap="none" spc="0" normalizeH="0" baseline="0" noProof="0" dirty="0">
                <a:ln>
                  <a:noFill/>
                </a:ln>
                <a:solidFill>
                  <a:srgbClr val="0070C0"/>
                </a:solidFill>
                <a:effectLst/>
                <a:uLnTx/>
                <a:uFillTx/>
                <a:latin typeface="Avenir Book" panose="02000503020000020003" pitchFamily="2" charset="0"/>
                <a:ea typeface="游ゴシック Light" panose="020B0300000000000000" pitchFamily="34" charset="-128"/>
                <a:cs typeface="+mj-cs"/>
              </a:rPr>
              <a:t>in</a:t>
            </a:r>
            <a:r>
              <a:rPr kumimoji="1" lang="ja-JP" altLang="en-US" sz="1200" b="1" i="0" u="none" strike="noStrike" kern="1200" cap="none" spc="0" normalizeH="0" baseline="0" noProof="0" dirty="0">
                <a:ln>
                  <a:noFill/>
                </a:ln>
                <a:solidFill>
                  <a:srgbClr val="0070C0"/>
                </a:solidFill>
                <a:effectLst/>
                <a:uLnTx/>
                <a:uFillTx/>
                <a:latin typeface="Avenir Book" panose="02000503020000020003" pitchFamily="2" charset="0"/>
                <a:ea typeface="游ゴシック Light" panose="020B0300000000000000" pitchFamily="34" charset="-128"/>
                <a:cs typeface="+mj-cs"/>
              </a:rPr>
              <a:t> </a:t>
            </a:r>
            <a:r>
              <a:rPr kumimoji="1" lang="en-US" altLang="ja-JP" sz="1200" b="1" i="0" u="none" strike="noStrike" kern="1200" cap="none" spc="0" normalizeH="0" baseline="0" noProof="0" dirty="0">
                <a:ln>
                  <a:noFill/>
                </a:ln>
                <a:solidFill>
                  <a:srgbClr val="0070C0"/>
                </a:solidFill>
                <a:effectLst/>
                <a:uLnTx/>
                <a:uFillTx/>
                <a:latin typeface="Avenir Book" panose="02000503020000020003" pitchFamily="2" charset="0"/>
                <a:ea typeface="游ゴシック Light" panose="020B0300000000000000" pitchFamily="34" charset="-128"/>
                <a:cs typeface="+mj-cs"/>
              </a:rPr>
              <a:t>DR</a:t>
            </a:r>
          </a:p>
        </p:txBody>
      </p:sp>
      <p:sp>
        <p:nvSpPr>
          <p:cNvPr id="11" name="テキスト ボックス 12">
            <a:extLst>
              <a:ext uri="{FF2B5EF4-FFF2-40B4-BE49-F238E27FC236}">
                <a16:creationId xmlns:a16="http://schemas.microsoft.com/office/drawing/2014/main" id="{0D79C270-AFE4-0E7C-94B0-D8F28706EA86}"/>
              </a:ext>
            </a:extLst>
          </p:cNvPr>
          <p:cNvSpPr txBox="1"/>
          <p:nvPr/>
        </p:nvSpPr>
        <p:spPr>
          <a:xfrm>
            <a:off x="8962395" y="2980782"/>
            <a:ext cx="1881092" cy="276999"/>
          </a:xfrm>
          <a:prstGeom prst="rect">
            <a:avLst/>
          </a:prstGeom>
          <a:noFill/>
        </p:spPr>
        <p:style>
          <a:lnRef idx="0">
            <a:scrgbClr r="0" g="0" b="0"/>
          </a:lnRef>
          <a:fillRef idx="0">
            <a:scrgbClr r="0" g="0" b="0"/>
          </a:fillRef>
          <a:effectRef idx="0">
            <a:scrgbClr r="0" g="0" b="0"/>
          </a:effectRef>
          <a:fontRef idx="major"/>
        </p:style>
        <p:txBody>
          <a:bodyPr wrap="non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solidFill>
                  <a:srgbClr val="0070C0"/>
                </a:solidFill>
                <a:effectLst/>
                <a:uLnTx/>
                <a:uFillTx/>
                <a:latin typeface="Avenir Book" panose="02000503020000020003" pitchFamily="2" charset="0"/>
                <a:ea typeface="游ゴシック Light" panose="020B0300000000000000" pitchFamily="34" charset="-128"/>
                <a:cs typeface="+mj-cs"/>
              </a:rPr>
              <a:t>Extracted beam</a:t>
            </a:r>
            <a:r>
              <a:rPr kumimoji="1" lang="ja-JP" altLang="en-US" sz="1200" b="1" i="0" u="none" strike="noStrike" kern="1200" cap="none" spc="0" normalizeH="0" baseline="0" noProof="0" dirty="0">
                <a:ln>
                  <a:noFill/>
                </a:ln>
                <a:solidFill>
                  <a:srgbClr val="0070C0"/>
                </a:solidFill>
                <a:effectLst/>
                <a:uLnTx/>
                <a:uFillTx/>
                <a:latin typeface="Avenir Book" panose="02000503020000020003" pitchFamily="2" charset="0"/>
                <a:ea typeface="游ゴシック Light" panose="020B0300000000000000" pitchFamily="34" charset="-128"/>
                <a:cs typeface="+mj-cs"/>
              </a:rPr>
              <a:t> </a:t>
            </a:r>
            <a:r>
              <a:rPr kumimoji="1" lang="en-US" altLang="ja-JP" sz="1200" b="1" i="0" u="none" strike="noStrike" kern="1200" cap="none" spc="0" normalizeH="0" baseline="0" noProof="0" dirty="0">
                <a:ln>
                  <a:noFill/>
                </a:ln>
                <a:solidFill>
                  <a:srgbClr val="0070C0"/>
                </a:solidFill>
                <a:effectLst/>
                <a:uLnTx/>
                <a:uFillTx/>
                <a:latin typeface="Avenir Book" panose="02000503020000020003" pitchFamily="2" charset="0"/>
                <a:ea typeface="游ゴシック Light" panose="020B0300000000000000" pitchFamily="34" charset="-128"/>
                <a:cs typeface="+mj-cs"/>
              </a:rPr>
              <a:t>from</a:t>
            </a:r>
            <a:r>
              <a:rPr kumimoji="1" lang="ja-JP" altLang="en-US" sz="1200" b="1" i="0" u="none" strike="noStrike" kern="1200" cap="none" spc="0" normalizeH="0" baseline="0" noProof="0" dirty="0">
                <a:ln>
                  <a:noFill/>
                </a:ln>
                <a:solidFill>
                  <a:srgbClr val="0070C0"/>
                </a:solidFill>
                <a:effectLst/>
                <a:uLnTx/>
                <a:uFillTx/>
                <a:latin typeface="Avenir Book" panose="02000503020000020003" pitchFamily="2" charset="0"/>
                <a:ea typeface="游ゴシック Light" panose="020B0300000000000000" pitchFamily="34" charset="-128"/>
                <a:cs typeface="+mj-cs"/>
              </a:rPr>
              <a:t> </a:t>
            </a:r>
            <a:r>
              <a:rPr kumimoji="1" lang="en-US" altLang="ja-JP" sz="1200" b="1" i="0" u="none" strike="noStrike" kern="1200" cap="none" spc="0" normalizeH="0" baseline="0" noProof="0" dirty="0">
                <a:ln>
                  <a:noFill/>
                </a:ln>
                <a:solidFill>
                  <a:srgbClr val="0070C0"/>
                </a:solidFill>
                <a:effectLst/>
                <a:uLnTx/>
                <a:uFillTx/>
                <a:latin typeface="Avenir Book" panose="02000503020000020003" pitchFamily="2" charset="0"/>
                <a:ea typeface="游ゴシック Light" panose="020B0300000000000000" pitchFamily="34" charset="-128"/>
                <a:cs typeface="+mj-cs"/>
              </a:rPr>
              <a:t>DR</a:t>
            </a:r>
          </a:p>
        </p:txBody>
      </p:sp>
      <p:sp>
        <p:nvSpPr>
          <p:cNvPr id="12" name="テキスト ボックス 14">
            <a:extLst>
              <a:ext uri="{FF2B5EF4-FFF2-40B4-BE49-F238E27FC236}">
                <a16:creationId xmlns:a16="http://schemas.microsoft.com/office/drawing/2014/main" id="{E9371D13-3ECD-9DC8-364D-DC91306A1574}"/>
              </a:ext>
            </a:extLst>
          </p:cNvPr>
          <p:cNvSpPr txBox="1"/>
          <p:nvPr/>
        </p:nvSpPr>
        <p:spPr>
          <a:xfrm>
            <a:off x="7763189" y="2720662"/>
            <a:ext cx="2930599" cy="276999"/>
          </a:xfrm>
          <a:prstGeom prst="rect">
            <a:avLst/>
          </a:prstGeom>
          <a:noFill/>
          <a:ln>
            <a:noFill/>
          </a:ln>
        </p:spPr>
        <p:style>
          <a:lnRef idx="0">
            <a:scrgbClr r="0" g="0" b="0"/>
          </a:lnRef>
          <a:fillRef idx="0">
            <a:scrgbClr r="0" g="0" b="0"/>
          </a:fillRef>
          <a:effectRef idx="0">
            <a:scrgbClr r="0" g="0" b="0"/>
          </a:effectRef>
          <a:fontRef idx="major"/>
        </p:style>
        <p:txBody>
          <a:bodyPr wrap="squar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1" i="1" u="none" strike="noStrike" kern="1200" cap="none" spc="0" normalizeH="0" baseline="0" noProof="0" dirty="0">
                <a:ln>
                  <a:noFill/>
                </a:ln>
                <a:solidFill>
                  <a:prstClr val="black"/>
                </a:solidFill>
                <a:effectLst/>
                <a:uLnTx/>
                <a:uFillTx/>
                <a:latin typeface="Avenir Book" panose="02000503020000020003" pitchFamily="2" charset="0"/>
                <a:ea typeface="游ゴシック Light" panose="020B0300000000000000" pitchFamily="34" charset="-128"/>
                <a:cs typeface="+mj-cs"/>
              </a:rPr>
              <a:t>Beam </a:t>
            </a:r>
            <a:r>
              <a:rPr kumimoji="0" lang="en-US" altLang="ja-JP" sz="1200" b="1" i="1" u="none" strike="noStrike" kern="1200" cap="none" spc="0" normalizeH="0" baseline="0" noProof="0" dirty="0">
                <a:ln>
                  <a:noFill/>
                </a:ln>
                <a:solidFill>
                  <a:prstClr val="black"/>
                </a:solidFill>
                <a:effectLst/>
                <a:uLnTx/>
                <a:uFillTx/>
                <a:latin typeface="Avenir Book" panose="02000503020000020003" pitchFamily="2" charset="0"/>
                <a:ea typeface="游ゴシック Light" panose="020B0300000000000000" pitchFamily="34" charset="-128"/>
                <a:cs typeface="+mj-cs"/>
              </a:rPr>
              <a:t>extraction</a:t>
            </a:r>
            <a:r>
              <a:rPr kumimoji="0" lang="ja-JP" altLang="en-US" sz="1200" b="1" i="1" u="none" strike="noStrike" kern="1200" cap="none" spc="0" normalizeH="0" baseline="0" noProof="0" dirty="0">
                <a:ln>
                  <a:noFill/>
                </a:ln>
                <a:solidFill>
                  <a:prstClr val="black"/>
                </a:solidFill>
                <a:effectLst/>
                <a:uLnTx/>
                <a:uFillTx/>
                <a:latin typeface="Avenir Book" panose="02000503020000020003" pitchFamily="2" charset="0"/>
                <a:ea typeface="游ゴシック Light" panose="020B0300000000000000" pitchFamily="34" charset="-128"/>
                <a:cs typeface="+mj-cs"/>
              </a:rPr>
              <a:t> test </a:t>
            </a:r>
            <a:r>
              <a:rPr kumimoji="0" lang="en-US" altLang="ja-JP" sz="1200" b="1" i="1" u="none" strike="noStrike" kern="1200" cap="none" spc="0" normalizeH="0" baseline="0" noProof="0" dirty="0">
                <a:ln>
                  <a:noFill/>
                </a:ln>
                <a:solidFill>
                  <a:prstClr val="black"/>
                </a:solidFill>
                <a:effectLst/>
                <a:uLnTx/>
                <a:uFillTx/>
                <a:latin typeface="Avenir Book" panose="02000503020000020003" pitchFamily="2" charset="0"/>
                <a:ea typeface="游ゴシック Light" panose="020B0300000000000000" pitchFamily="34" charset="-128"/>
                <a:cs typeface="+mj-cs"/>
              </a:rPr>
              <a:t>at</a:t>
            </a:r>
            <a:r>
              <a:rPr kumimoji="0" lang="ja-JP" altLang="en-US" sz="1200" b="1" i="1" u="none" strike="noStrike" kern="1200" cap="none" spc="0" normalizeH="0" baseline="0" noProof="0" dirty="0">
                <a:ln>
                  <a:noFill/>
                </a:ln>
                <a:solidFill>
                  <a:prstClr val="black"/>
                </a:solidFill>
                <a:effectLst/>
                <a:uLnTx/>
                <a:uFillTx/>
                <a:latin typeface="Avenir Book" panose="02000503020000020003" pitchFamily="2" charset="0"/>
                <a:ea typeface="游ゴシック Light" panose="020B0300000000000000" pitchFamily="34" charset="-128"/>
                <a:cs typeface="+mj-cs"/>
              </a:rPr>
              <a:t> </a:t>
            </a:r>
            <a:r>
              <a:rPr kumimoji="0" lang="en-US" altLang="ja-JP" sz="1200" b="1" i="1" u="none" strike="noStrike" kern="1200" cap="none" spc="0" normalizeH="0" baseline="0" noProof="0" dirty="0">
                <a:ln>
                  <a:noFill/>
                </a:ln>
                <a:solidFill>
                  <a:prstClr val="black"/>
                </a:solidFill>
                <a:effectLst/>
                <a:uLnTx/>
                <a:uFillTx/>
                <a:latin typeface="Avenir Book" panose="02000503020000020003" pitchFamily="2" charset="0"/>
                <a:ea typeface="游ゴシック Light" panose="020B0300000000000000" pitchFamily="34" charset="-128"/>
                <a:cs typeface="+mj-cs"/>
              </a:rPr>
              <a:t>KEK ATF</a:t>
            </a:r>
            <a:r>
              <a:rPr kumimoji="0" lang="ja-JP" altLang="en-US" sz="1200" b="1" i="1" u="none" strike="noStrike" kern="1200" cap="none" spc="0" normalizeH="0" baseline="0" noProof="0" dirty="0">
                <a:ln>
                  <a:noFill/>
                </a:ln>
                <a:solidFill>
                  <a:prstClr val="black"/>
                </a:solidFill>
                <a:effectLst/>
                <a:uLnTx/>
                <a:uFillTx/>
                <a:latin typeface="Avenir Book" panose="02000503020000020003" pitchFamily="2" charset="0"/>
                <a:ea typeface="游ゴシック Light" panose="020B0300000000000000" pitchFamily="34" charset="-128"/>
                <a:cs typeface="+mj-cs"/>
              </a:rPr>
              <a:t> </a:t>
            </a:r>
            <a:endParaRPr kumimoji="0" lang="en-US" altLang="ja-JP" sz="1200" b="1" i="1" u="none" strike="noStrike" kern="1200" cap="none" spc="0" normalizeH="0" baseline="0" noProof="0" dirty="0">
              <a:ln>
                <a:noFill/>
              </a:ln>
              <a:solidFill>
                <a:prstClr val="black"/>
              </a:solidFill>
              <a:effectLst/>
              <a:uLnTx/>
              <a:uFillTx/>
              <a:latin typeface="Avenir Book" panose="02000503020000020003" pitchFamily="2" charset="0"/>
              <a:ea typeface="游ゴシック Light" panose="020B0300000000000000" pitchFamily="34" charset="-128"/>
              <a:cs typeface="+mj-cs"/>
            </a:endParaRPr>
          </a:p>
        </p:txBody>
      </p:sp>
      <p:pic>
        <p:nvPicPr>
          <p:cNvPr id="13" name="図 20">
            <a:extLst>
              <a:ext uri="{FF2B5EF4-FFF2-40B4-BE49-F238E27FC236}">
                <a16:creationId xmlns:a16="http://schemas.microsoft.com/office/drawing/2014/main" id="{C2EC274F-DB97-CC71-56FA-BAEA64A8255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566434" y="4529281"/>
            <a:ext cx="946404" cy="1545336"/>
          </a:xfrm>
          <a:prstGeom prst="rect">
            <a:avLst/>
          </a:prstGeom>
        </p:spPr>
      </p:pic>
      <p:pic>
        <p:nvPicPr>
          <p:cNvPr id="14" name="図 21">
            <a:extLst>
              <a:ext uri="{FF2B5EF4-FFF2-40B4-BE49-F238E27FC236}">
                <a16:creationId xmlns:a16="http://schemas.microsoft.com/office/drawing/2014/main" id="{73802C59-C695-20D8-AC6B-D1E5F62B850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148032" y="4845861"/>
            <a:ext cx="3369869" cy="1233830"/>
          </a:xfrm>
          <a:prstGeom prst="rect">
            <a:avLst/>
          </a:prstGeom>
        </p:spPr>
      </p:pic>
      <p:sp>
        <p:nvSpPr>
          <p:cNvPr id="15" name="テキスト ボックス 23">
            <a:extLst>
              <a:ext uri="{FF2B5EF4-FFF2-40B4-BE49-F238E27FC236}">
                <a16:creationId xmlns:a16="http://schemas.microsoft.com/office/drawing/2014/main" id="{0E9FF2EF-B935-6A0A-D4C4-EF9200F4F661}"/>
              </a:ext>
            </a:extLst>
          </p:cNvPr>
          <p:cNvSpPr txBox="1"/>
          <p:nvPr/>
        </p:nvSpPr>
        <p:spPr>
          <a:xfrm>
            <a:off x="6179435" y="4268971"/>
            <a:ext cx="4572000" cy="461665"/>
          </a:xfrm>
          <a:prstGeom prst="rect">
            <a:avLst/>
          </a:prstGeom>
          <a:noFill/>
        </p:spPr>
        <p:style>
          <a:lnRef idx="0">
            <a:scrgbClr r="0" g="0" b="0"/>
          </a:lnRef>
          <a:fillRef idx="0">
            <a:scrgbClr r="0" g="0" b="0"/>
          </a:fillRef>
          <a:effectRef idx="0">
            <a:scrgbClr r="0" g="0" b="0"/>
          </a:effectRef>
          <a:fontRef idx="major"/>
        </p:style>
        <p:txBody>
          <a:bodyPr wrap="squar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1" i="1" u="none" strike="noStrike" kern="1200" cap="none" spc="0" normalizeH="0" baseline="0" noProof="0" dirty="0">
                <a:ln>
                  <a:noFill/>
                </a:ln>
                <a:solidFill>
                  <a:prstClr val="black"/>
                </a:solidFill>
                <a:effectLst/>
                <a:uLnTx/>
                <a:uFillTx/>
                <a:latin typeface="Avenir Book" panose="02000503020000020003" pitchFamily="2" charset="0"/>
                <a:ea typeface="游ゴシック Light" panose="020B0300000000000000" pitchFamily="34" charset="-128"/>
                <a:cs typeface="+mj-cs"/>
              </a:rPr>
              <a:t>Beam injection/ex</a:t>
            </a:r>
            <a:r>
              <a:rPr kumimoji="0" lang="en-US" altLang="ja-JP" sz="1200" b="1" i="1" u="none" strike="noStrike" kern="1200" cap="none" spc="0" normalizeH="0" baseline="0" noProof="0" dirty="0">
                <a:ln>
                  <a:noFill/>
                </a:ln>
                <a:solidFill>
                  <a:prstClr val="black"/>
                </a:solidFill>
                <a:effectLst/>
                <a:uLnTx/>
                <a:uFillTx/>
                <a:latin typeface="Avenir Book" panose="02000503020000020003" pitchFamily="2" charset="0"/>
                <a:ea typeface="游ゴシック Light" panose="020B0300000000000000" pitchFamily="34" charset="-128"/>
                <a:cs typeface="+mj-cs"/>
              </a:rPr>
              <a:t>traction</a:t>
            </a:r>
            <a:r>
              <a:rPr kumimoji="0" lang="ja-JP" altLang="en-US" sz="1200" b="1" i="1" u="none" strike="noStrike" kern="1200" cap="none" spc="0" normalizeH="0" baseline="0" noProof="0" dirty="0">
                <a:ln>
                  <a:noFill/>
                </a:ln>
                <a:solidFill>
                  <a:prstClr val="black"/>
                </a:solidFill>
                <a:effectLst/>
                <a:uLnTx/>
                <a:uFillTx/>
                <a:latin typeface="Avenir Book" panose="02000503020000020003" pitchFamily="2" charset="0"/>
                <a:ea typeface="游ゴシック Light" panose="020B0300000000000000" pitchFamily="34" charset="-128"/>
                <a:cs typeface="+mj-cs"/>
              </a:rPr>
              <a:t> system</a:t>
            </a:r>
            <a:endParaRPr kumimoji="0" lang="en-US" altLang="ja-JP" sz="1200" b="1" i="1" u="none" strike="noStrike" kern="1200" cap="none" spc="0" normalizeH="0" baseline="0" noProof="0" dirty="0">
              <a:ln>
                <a:noFill/>
              </a:ln>
              <a:solidFill>
                <a:prstClr val="black"/>
              </a:solidFill>
              <a:effectLst/>
              <a:uLnTx/>
              <a:uFillTx/>
              <a:latin typeface="Avenir Book" panose="02000503020000020003" pitchFamily="2" charset="0"/>
              <a:ea typeface="游ゴシック Light" panose="020B0300000000000000" pitchFamily="34" charset="-128"/>
              <a:cs typeface="+mj-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b="1" i="1" u="none" strike="noStrike" kern="1200" cap="none" spc="0" normalizeH="0" baseline="0" noProof="0" dirty="0">
                <a:ln>
                  <a:noFill/>
                </a:ln>
                <a:solidFill>
                  <a:prstClr val="black"/>
                </a:solidFill>
                <a:effectLst/>
                <a:uLnTx/>
                <a:uFillTx/>
                <a:latin typeface="Avenir Book" panose="02000503020000020003" pitchFamily="2" charset="0"/>
                <a:ea typeface="游ゴシック Light" panose="020B0300000000000000" pitchFamily="34" charset="-128"/>
                <a:cs typeface="+mj-cs"/>
              </a:rPr>
              <a:t> </a:t>
            </a:r>
            <a:r>
              <a:rPr kumimoji="0" lang="ja-JP" altLang="en-US" sz="1200" b="1" i="1" u="none" strike="noStrike" kern="1200" cap="none" spc="0" normalizeH="0" baseline="0" noProof="0" dirty="0">
                <a:ln>
                  <a:noFill/>
                </a:ln>
                <a:solidFill>
                  <a:prstClr val="black"/>
                </a:solidFill>
                <a:effectLst/>
                <a:uLnTx/>
                <a:uFillTx/>
                <a:latin typeface="Avenir Book" panose="02000503020000020003" pitchFamily="2" charset="0"/>
                <a:ea typeface="游ゴシック Light" panose="020B0300000000000000" pitchFamily="34" charset="-128"/>
                <a:cs typeface="+mj-cs"/>
              </a:rPr>
              <a:t> </a:t>
            </a:r>
            <a:r>
              <a:rPr kumimoji="0" lang="en-US" altLang="ja-JP" sz="1200" b="1" i="1" u="none" strike="noStrike" kern="1200" cap="none" spc="0" normalizeH="0" baseline="0" noProof="0" dirty="0">
                <a:ln>
                  <a:noFill/>
                </a:ln>
                <a:solidFill>
                  <a:prstClr val="black"/>
                </a:solidFill>
                <a:effectLst/>
                <a:uLnTx/>
                <a:uFillTx/>
                <a:latin typeface="Avenir Book" panose="02000503020000020003" pitchFamily="2" charset="0"/>
                <a:ea typeface="游ゴシック Light" panose="020B0300000000000000" pitchFamily="34" charset="-128"/>
                <a:cs typeface="+mj-cs"/>
              </a:rPr>
              <a:t>for</a:t>
            </a:r>
            <a:r>
              <a:rPr kumimoji="0" lang="ja-JP" altLang="en-US" sz="1200" b="1" i="1" u="none" strike="noStrike" kern="1200" cap="none" spc="0" normalizeH="0" baseline="0" noProof="0" dirty="0">
                <a:ln>
                  <a:noFill/>
                </a:ln>
                <a:solidFill>
                  <a:prstClr val="black"/>
                </a:solidFill>
                <a:effectLst/>
                <a:uLnTx/>
                <a:uFillTx/>
                <a:latin typeface="Avenir Book" panose="02000503020000020003" pitchFamily="2" charset="0"/>
                <a:ea typeface="游ゴシック Light" panose="020B0300000000000000" pitchFamily="34" charset="-128"/>
                <a:cs typeface="+mj-cs"/>
              </a:rPr>
              <a:t> CLIC damping ring</a:t>
            </a:r>
          </a:p>
        </p:txBody>
      </p:sp>
      <p:pic>
        <p:nvPicPr>
          <p:cNvPr id="16" name="図 5">
            <a:extLst>
              <a:ext uri="{FF2B5EF4-FFF2-40B4-BE49-F238E27FC236}">
                <a16:creationId xmlns:a16="http://schemas.microsoft.com/office/drawing/2014/main" id="{E7CB8578-FE1A-7936-D50C-CAD57F9864D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625566" y="3301519"/>
            <a:ext cx="2826068" cy="1448753"/>
          </a:xfrm>
          <a:prstGeom prst="rect">
            <a:avLst/>
          </a:prstGeom>
        </p:spPr>
      </p:pic>
      <p:pic>
        <p:nvPicPr>
          <p:cNvPr id="17" name="図 6">
            <a:extLst>
              <a:ext uri="{FF2B5EF4-FFF2-40B4-BE49-F238E27FC236}">
                <a16:creationId xmlns:a16="http://schemas.microsoft.com/office/drawing/2014/main" id="{74C9642C-8B3D-6371-63CC-996CF7A3EABF}"/>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457694" y="5008781"/>
            <a:ext cx="3051590" cy="1065836"/>
          </a:xfrm>
          <a:prstGeom prst="rect">
            <a:avLst/>
          </a:prstGeom>
        </p:spPr>
      </p:pic>
      <p:sp>
        <p:nvSpPr>
          <p:cNvPr id="18" name="テキスト ボックス 7">
            <a:extLst>
              <a:ext uri="{FF2B5EF4-FFF2-40B4-BE49-F238E27FC236}">
                <a16:creationId xmlns:a16="http://schemas.microsoft.com/office/drawing/2014/main" id="{63A85A47-9866-656B-CF08-779B282B23E1}"/>
              </a:ext>
            </a:extLst>
          </p:cNvPr>
          <p:cNvSpPr txBox="1"/>
          <p:nvPr/>
        </p:nvSpPr>
        <p:spPr>
          <a:xfrm>
            <a:off x="2447699" y="2944504"/>
            <a:ext cx="2576346" cy="276999"/>
          </a:xfrm>
          <a:prstGeom prst="rect">
            <a:avLst/>
          </a:prstGeom>
          <a:noFill/>
        </p:spPr>
        <p:style>
          <a:lnRef idx="0">
            <a:scrgbClr r="0" g="0" b="0"/>
          </a:lnRef>
          <a:fillRef idx="0">
            <a:scrgbClr r="0" g="0" b="0"/>
          </a:fillRef>
          <a:effectRef idx="0">
            <a:scrgbClr r="0" g="0" b="0"/>
          </a:effectRef>
          <a:fontRef idx="major"/>
        </p:style>
        <p:txBody>
          <a:bodyPr wrap="non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1" i="1" u="none" strike="noStrike" kern="1200" cap="none" spc="0" normalizeH="0" baseline="0" noProof="0" dirty="0">
                <a:ln>
                  <a:noFill/>
                </a:ln>
                <a:solidFill>
                  <a:prstClr val="black"/>
                </a:solidFill>
                <a:effectLst/>
                <a:uLnTx/>
                <a:uFillTx/>
                <a:latin typeface="Avenir Book" panose="02000503020000020003" pitchFamily="2" charset="0"/>
                <a:ea typeface="游ゴシック Light" panose="020B0300000000000000" pitchFamily="34" charset="-128"/>
                <a:cs typeface="+mj-cs"/>
              </a:rPr>
              <a:t>ILC fast injection/extraction system</a:t>
            </a:r>
            <a:endParaRPr kumimoji="1" lang="ja-JP" altLang="en-US" sz="1200" b="1" i="1" u="none" strike="noStrike" kern="1200" cap="none" spc="0" normalizeH="0" baseline="0" noProof="0" dirty="0">
              <a:ln>
                <a:noFill/>
              </a:ln>
              <a:solidFill>
                <a:prstClr val="black"/>
              </a:solidFill>
              <a:effectLst/>
              <a:uLnTx/>
              <a:uFillTx/>
              <a:latin typeface="Avenir Book" panose="02000503020000020003" pitchFamily="2" charset="0"/>
              <a:ea typeface="游ゴシック Light" panose="020B0300000000000000" pitchFamily="34" charset="-128"/>
              <a:cs typeface="+mj-cs"/>
            </a:endParaRPr>
          </a:p>
        </p:txBody>
      </p:sp>
      <p:sp>
        <p:nvSpPr>
          <p:cNvPr id="22" name="TextBox 21">
            <a:extLst>
              <a:ext uri="{FF2B5EF4-FFF2-40B4-BE49-F238E27FC236}">
                <a16:creationId xmlns:a16="http://schemas.microsoft.com/office/drawing/2014/main" id="{B9D0D94D-1453-E81A-1D7B-19732C45EBFA}"/>
              </a:ext>
            </a:extLst>
          </p:cNvPr>
          <p:cNvSpPr txBox="1"/>
          <p:nvPr/>
        </p:nvSpPr>
        <p:spPr>
          <a:xfrm>
            <a:off x="4668819" y="6379501"/>
            <a:ext cx="7523181" cy="461665"/>
          </a:xfrm>
          <a:prstGeom prst="rect">
            <a:avLst/>
          </a:prstGeom>
          <a:solidFill>
            <a:schemeClr val="accent1">
              <a:lumMod val="75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Avenir Book" panose="02000503020000020003" pitchFamily="2" charset="0"/>
                <a:ea typeface="+mn-ea"/>
                <a:cs typeface="+mn-cs"/>
              </a:rPr>
              <a:t>Many group can find this interesting and have capabilities to do it, there is a large and well organised  low emittance ring community in Europe – and many also experience with similar studies for CLIC and FCC-</a:t>
            </a:r>
            <a:r>
              <a:rPr kumimoji="0" lang="en-GB" sz="1200" b="0" i="0" u="none" strike="noStrike" kern="1200" cap="none" spc="0" normalizeH="0" baseline="0" noProof="0" dirty="0" err="1">
                <a:ln>
                  <a:noFill/>
                </a:ln>
                <a:solidFill>
                  <a:prstClr val="white"/>
                </a:solidFill>
                <a:effectLst/>
                <a:uLnTx/>
                <a:uFillTx/>
                <a:latin typeface="Avenir Book" panose="02000503020000020003" pitchFamily="2" charset="0"/>
                <a:ea typeface="+mn-ea"/>
                <a:cs typeface="+mn-cs"/>
              </a:rPr>
              <a:t>ee</a:t>
            </a:r>
            <a:r>
              <a:rPr kumimoji="0" lang="en-GB" sz="12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a:t>
            </a:r>
          </a:p>
        </p:txBody>
      </p:sp>
      <p:sp>
        <p:nvSpPr>
          <p:cNvPr id="23" name="WPP-6: Rotating Target for Undulator Scheme">
            <a:extLst>
              <a:ext uri="{FF2B5EF4-FFF2-40B4-BE49-F238E27FC236}">
                <a16:creationId xmlns:a16="http://schemas.microsoft.com/office/drawing/2014/main" id="{0A075EFC-BF81-655E-5795-D6376DC118AC}"/>
              </a:ext>
            </a:extLst>
          </p:cNvPr>
          <p:cNvSpPr txBox="1"/>
          <p:nvPr/>
        </p:nvSpPr>
        <p:spPr>
          <a:xfrm>
            <a:off x="442392" y="89986"/>
            <a:ext cx="11001364" cy="46576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90" tIns="34290" rIns="34290" bIns="34290" numCol="1" anchor="ctr">
            <a:spAutoFit/>
          </a:bodyPr>
          <a:lstStyle>
            <a:lvl1pPr algn="ctr" defTabSz="914400">
              <a:lnSpc>
                <a:spcPct val="90000"/>
              </a:lnSpc>
              <a:defRPr sz="3200">
                <a:latin typeface="+mn-lt"/>
                <a:ea typeface="+mn-ea"/>
                <a:cs typeface="+mn-cs"/>
                <a:sym typeface="ＭＳ Ｐゴシック"/>
              </a:defRPr>
            </a:lvl1p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Avenir Book" panose="02000503020000020003" pitchFamily="2" charset="0"/>
                <a:ea typeface="+mn-ea"/>
                <a:cs typeface="Times New Roman" panose="02020603050405020304" pitchFamily="18" charset="0"/>
                <a:sym typeface="ＭＳ Ｐゴシック"/>
              </a:rPr>
              <a:t>A3: Damping Ring optimization and injection/extraction</a:t>
            </a:r>
            <a:endParaRPr kumimoji="0" sz="2800" b="0" i="0" u="none" strike="noStrike" kern="1200" cap="none" spc="0" normalizeH="0" baseline="0" noProof="0" dirty="0">
              <a:ln>
                <a:noFill/>
              </a:ln>
              <a:solidFill>
                <a:prstClr val="black"/>
              </a:solidFill>
              <a:effectLst/>
              <a:uLnTx/>
              <a:uFillTx/>
              <a:latin typeface="Avenir Book" panose="02000503020000020003" pitchFamily="2" charset="0"/>
              <a:ea typeface="+mn-ea"/>
              <a:cs typeface="Times New Roman" panose="02020603050405020304" pitchFamily="18" charset="0"/>
              <a:sym typeface="ＭＳ Ｐゴシック"/>
            </a:endParaRPr>
          </a:p>
        </p:txBody>
      </p:sp>
    </p:spTree>
    <p:extLst>
      <p:ext uri="{BB962C8B-B14F-4D97-AF65-F5344CB8AC3E}">
        <p14:creationId xmlns:p14="http://schemas.microsoft.com/office/powerpoint/2010/main" val="19054859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2">
            <a:extLst>
              <a:ext uri="{FF2B5EF4-FFF2-40B4-BE49-F238E27FC236}">
                <a16:creationId xmlns:a16="http://schemas.microsoft.com/office/drawing/2014/main" id="{E08AE8A8-935D-A896-2BE1-36FC2264ADEF}"/>
              </a:ext>
            </a:extLst>
          </p:cNvPr>
          <p:cNvSpPr txBox="1">
            <a:spLocks/>
          </p:cNvSpPr>
          <p:nvPr/>
        </p:nvSpPr>
        <p:spPr>
          <a:xfrm>
            <a:off x="1526382" y="0"/>
            <a:ext cx="9141619" cy="737022"/>
          </a:xfrm>
          <a:prstGeom prst="rect">
            <a:avLst/>
          </a:prstGeom>
          <a:noFill/>
          <a:ln>
            <a:noFill/>
          </a:ln>
        </p:spPr>
        <p:txBody>
          <a:bodyPr vert="horz" lIns="68580" tIns="34290" rIns="68580" bIns="3429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solidFill>
              <a:effectLst/>
              <a:uLnTx/>
              <a:uFillTx/>
              <a:latin typeface="Avenir Book" panose="02000503020000020003" pitchFamily="2" charset="0"/>
              <a:ea typeface="+mj-ea"/>
              <a:cs typeface="+mj-cs"/>
            </a:endParaRPr>
          </a:p>
        </p:txBody>
      </p:sp>
      <p:sp>
        <p:nvSpPr>
          <p:cNvPr id="8" name="テキスト ボックス 7">
            <a:extLst>
              <a:ext uri="{FF2B5EF4-FFF2-40B4-BE49-F238E27FC236}">
                <a16:creationId xmlns:a16="http://schemas.microsoft.com/office/drawing/2014/main" id="{1E111C35-618A-BCE7-E95D-7335B655B19F}"/>
              </a:ext>
            </a:extLst>
          </p:cNvPr>
          <p:cNvSpPr txBox="1"/>
          <p:nvPr/>
        </p:nvSpPr>
        <p:spPr>
          <a:xfrm>
            <a:off x="7749532" y="899271"/>
            <a:ext cx="1216167" cy="276999"/>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1" i="1"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mn-cs"/>
              </a:rPr>
              <a:t>ATF2 beamline</a:t>
            </a:r>
            <a:endParaRPr kumimoji="1" lang="ja-JP" altLang="en-US" sz="1200" b="1" i="1"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mn-cs"/>
            </a:endParaRPr>
          </a:p>
        </p:txBody>
      </p:sp>
      <p:sp>
        <p:nvSpPr>
          <p:cNvPr id="9" name="テキスト ボックス 8">
            <a:extLst>
              <a:ext uri="{FF2B5EF4-FFF2-40B4-BE49-F238E27FC236}">
                <a16:creationId xmlns:a16="http://schemas.microsoft.com/office/drawing/2014/main" id="{4419C7CC-656D-C5A4-1C22-4B63F81FB2CD}"/>
              </a:ext>
            </a:extLst>
          </p:cNvPr>
          <p:cNvSpPr txBox="1"/>
          <p:nvPr/>
        </p:nvSpPr>
        <p:spPr>
          <a:xfrm>
            <a:off x="603751" y="752510"/>
            <a:ext cx="4763784" cy="1938992"/>
          </a:xfrm>
          <a:prstGeom prst="rect">
            <a:avLst/>
          </a:prstGeom>
          <a:noFill/>
          <a:ln w="12700">
            <a:noFill/>
          </a:ln>
        </p:spPr>
        <p:txBody>
          <a:bodyPr wrap="square" rtlCol="0">
            <a:spAutoFit/>
          </a:bodyPr>
          <a:lstStyle/>
          <a:p>
            <a:pPr marL="214313" marR="0" lvl="0" indent="-214313" algn="l" defTabSz="4572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Times New Roman" panose="02020603050405020304" pitchFamily="18" charset="0"/>
              </a:rPr>
              <a:t>ATF2 beamline is the only existing test accelerator in the world to test the final focus system (FFS) of linear colliders.</a:t>
            </a:r>
          </a:p>
          <a:p>
            <a:pPr marL="214313" marR="0" lvl="0" indent="-214313" algn="l" defTabSz="4572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Times New Roman" panose="02020603050405020304" pitchFamily="18" charset="0"/>
              </a:rPr>
              <a:t>The following 3 research topics are important topics to be pursued at the ATF.</a:t>
            </a:r>
          </a:p>
          <a:p>
            <a:pPr marL="742950" marR="0" lvl="1" indent="-285750" algn="just" defTabSz="4572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0" lang="en-US" altLang="ja-JP" sz="1200" b="0" i="0" u="none" strike="noStrike" kern="100" cap="none" spc="0" normalizeH="0" baseline="0" noProof="0" dirty="0" err="1">
                <a:ln>
                  <a:noFill/>
                </a:ln>
                <a:solidFill>
                  <a:prstClr val="black"/>
                </a:solidFill>
                <a:effectLst/>
                <a:uLnTx/>
                <a:uFillTx/>
                <a:latin typeface="Avenir Book" panose="02000503020000020003" pitchFamily="2" charset="0"/>
                <a:ea typeface="ＭＳ 明朝" panose="02020609040205080304" pitchFamily="17" charset="-128"/>
                <a:cs typeface="Times New Roman" panose="02020603050405020304" pitchFamily="18" charset="0"/>
              </a:rPr>
              <a:t>wakefield</a:t>
            </a:r>
            <a:r>
              <a:rPr kumimoji="0" lang="en-US" altLang="ja-JP" sz="1200" b="0" i="0" u="none" strike="noStrike" kern="100" cap="none" spc="0" normalizeH="0" baseline="0" noProof="0" dirty="0">
                <a:ln>
                  <a:noFill/>
                </a:ln>
                <a:solidFill>
                  <a:prstClr val="black"/>
                </a:solidFill>
                <a:effectLst/>
                <a:uLnTx/>
                <a:uFillTx/>
                <a:latin typeface="Avenir Book" panose="02000503020000020003" pitchFamily="2" charset="0"/>
                <a:ea typeface="ＭＳ 明朝" panose="02020609040205080304" pitchFamily="17" charset="-128"/>
                <a:cs typeface="Times New Roman" panose="02020603050405020304" pitchFamily="18" charset="0"/>
              </a:rPr>
              <a:t> mitigation</a:t>
            </a:r>
          </a:p>
          <a:p>
            <a:pPr marL="742950" marR="0" lvl="1" indent="-285750" algn="just" defTabSz="4572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0" lang="en-US" altLang="ja-JP" sz="1200" b="0" i="0" u="none" strike="noStrike" kern="100" cap="none" spc="0" normalizeH="0" baseline="0" noProof="0" dirty="0">
                <a:ln>
                  <a:noFill/>
                </a:ln>
                <a:solidFill>
                  <a:prstClr val="black"/>
                </a:solidFill>
                <a:effectLst/>
                <a:uLnTx/>
                <a:uFillTx/>
                <a:latin typeface="Avenir Book" panose="02000503020000020003" pitchFamily="2" charset="0"/>
                <a:ea typeface="ＭＳ 明朝" panose="02020609040205080304" pitchFamily="17" charset="-128"/>
                <a:cs typeface="Times New Roman" panose="02020603050405020304" pitchFamily="18" charset="0"/>
              </a:rPr>
              <a:t>correction of higher-order aberration</a:t>
            </a:r>
          </a:p>
          <a:p>
            <a:pPr marL="742950" marR="0" lvl="1" indent="-285750" algn="just" defTabSz="4572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0" lang="en-US" altLang="ja-JP" sz="1200" b="0" i="0" u="none" strike="noStrike" kern="100" cap="none" spc="0" normalizeH="0" baseline="0" noProof="0" dirty="0">
                <a:ln>
                  <a:noFill/>
                </a:ln>
                <a:solidFill>
                  <a:prstClr val="black"/>
                </a:solidFill>
                <a:effectLst/>
                <a:uLnTx/>
                <a:uFillTx/>
                <a:latin typeface="Avenir Book" panose="02000503020000020003" pitchFamily="2" charset="0"/>
                <a:ea typeface="ＭＳ 明朝" panose="02020609040205080304" pitchFamily="17" charset="-128"/>
                <a:cs typeface="Times New Roman" panose="02020603050405020304" pitchFamily="18" charset="0"/>
              </a:rPr>
              <a:t>training for ILC beam tuning</a:t>
            </a:r>
            <a:endPar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Times New Roman" panose="02020603050405020304" pitchFamily="18" charset="0"/>
            </a:endParaRPr>
          </a:p>
          <a:p>
            <a:pPr marL="214313" marR="0" lvl="0" indent="-214313" algn="l" defTabSz="457200" rtl="0" eaLnBrk="1" fontAlgn="auto" latinLnBrk="0" hangingPunct="1">
              <a:lnSpc>
                <a:spcPct val="100000"/>
              </a:lnSpc>
              <a:spcBef>
                <a:spcPts val="0"/>
              </a:spcBef>
              <a:spcAft>
                <a:spcPts val="0"/>
              </a:spcAft>
              <a:buClrTx/>
              <a:buSzTx/>
              <a:buFont typeface="Wingdings" panose="05000000000000000000" pitchFamily="2" charset="2"/>
              <a:buChar char="u"/>
              <a:tabLst/>
              <a:defRPr/>
            </a:pPr>
            <a:r>
              <a:rPr kumimoji="1" lang="en-US" altLang="ja-JP" sz="12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Times New Roman" panose="02020603050405020304" pitchFamily="18" charset="0"/>
              </a:rPr>
              <a:t>The technical research at ATF2 beamline has proceeded, and should continue to be based on the ATF international collaboration, or its extension (welcome to new collaborators).</a:t>
            </a:r>
          </a:p>
        </p:txBody>
      </p:sp>
      <p:pic>
        <p:nvPicPr>
          <p:cNvPr id="23" name="Picture 8" descr="atf2-layout-070730">
            <a:extLst>
              <a:ext uri="{FF2B5EF4-FFF2-40B4-BE49-F238E27FC236}">
                <a16:creationId xmlns:a16="http://schemas.microsoft.com/office/drawing/2014/main" id="{9960EC86-7257-04B3-4DEC-7432FF7854E0}"/>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824466" y="1277098"/>
            <a:ext cx="3799840" cy="690880"/>
          </a:xfrm>
          <a:prstGeom prst="rect">
            <a:avLst/>
          </a:prstGeom>
          <a:noFill/>
          <a:ln w="9525">
            <a:noFill/>
            <a:miter lim="800000"/>
            <a:headEnd/>
            <a:tailEnd/>
          </a:ln>
        </p:spPr>
      </p:pic>
      <p:pic>
        <p:nvPicPr>
          <p:cNvPr id="25" name="図 24" descr="ATF03.jpg">
            <a:extLst>
              <a:ext uri="{FF2B5EF4-FFF2-40B4-BE49-F238E27FC236}">
                <a16:creationId xmlns:a16="http://schemas.microsoft.com/office/drawing/2014/main" id="{0B8C5036-3771-9E46-D591-96D083C81B75}"/>
              </a:ext>
            </a:extLst>
          </p:cNvPr>
          <p:cNvPicPr>
            <a:picLocks noChangeAspect="1"/>
          </p:cNvPicPr>
          <p:nvPr/>
        </p:nvPicPr>
        <p:blipFill>
          <a:blip r:embed="rId4" cstate="print"/>
          <a:stretch>
            <a:fillRect/>
          </a:stretch>
        </p:blipFill>
        <p:spPr>
          <a:xfrm>
            <a:off x="6906155" y="2161007"/>
            <a:ext cx="3429000" cy="1628775"/>
          </a:xfrm>
          <a:prstGeom prst="rect">
            <a:avLst/>
          </a:prstGeom>
        </p:spPr>
      </p:pic>
      <p:pic>
        <p:nvPicPr>
          <p:cNvPr id="26" name="コンテンツ プレースホルダー 18">
            <a:extLst>
              <a:ext uri="{FF2B5EF4-FFF2-40B4-BE49-F238E27FC236}">
                <a16:creationId xmlns:a16="http://schemas.microsoft.com/office/drawing/2014/main" id="{6CB69AE4-B08D-5937-F36A-A606A7B6C3E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r="-1"/>
          <a:stretch/>
        </p:blipFill>
        <p:spPr>
          <a:xfrm>
            <a:off x="603816" y="3198124"/>
            <a:ext cx="2717577" cy="1823334"/>
          </a:xfrm>
          <a:prstGeom prst="rect">
            <a:avLst/>
          </a:prstGeom>
        </p:spPr>
      </p:pic>
      <p:pic>
        <p:nvPicPr>
          <p:cNvPr id="28" name="図 27" descr="グラフ&#10;&#10;自動的に生成された説明">
            <a:extLst>
              <a:ext uri="{FF2B5EF4-FFF2-40B4-BE49-F238E27FC236}">
                <a16:creationId xmlns:a16="http://schemas.microsoft.com/office/drawing/2014/main" id="{AAF42857-A7B2-ADA8-CBD4-EB8D4C6D0A6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306855" y="5244439"/>
            <a:ext cx="2014538" cy="1510904"/>
          </a:xfrm>
          <a:prstGeom prst="rect">
            <a:avLst/>
          </a:prstGeom>
        </p:spPr>
      </p:pic>
      <p:sp>
        <p:nvSpPr>
          <p:cNvPr id="29" name="テキスト ボックス 28">
            <a:extLst>
              <a:ext uri="{FF2B5EF4-FFF2-40B4-BE49-F238E27FC236}">
                <a16:creationId xmlns:a16="http://schemas.microsoft.com/office/drawing/2014/main" id="{45A51093-C403-B51E-330F-6BAD07E3C20F}"/>
              </a:ext>
            </a:extLst>
          </p:cNvPr>
          <p:cNvSpPr txBox="1"/>
          <p:nvPr/>
        </p:nvSpPr>
        <p:spPr>
          <a:xfrm>
            <a:off x="3500384" y="5467427"/>
            <a:ext cx="2068505" cy="1200329"/>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1200" b="1" i="1"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mn-cs"/>
              </a:rPr>
              <a:t>Maximum search algorithms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1200" b="1" i="1"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mn-cs"/>
              </a:rPr>
              <a:t> to be applied to beam tuning</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1200" b="1" i="1"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mn-cs"/>
              </a:rPr>
              <a:t>( Machine Learning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1200" b="1" i="1"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mn-cs"/>
              </a:rPr>
              <a:t> </a:t>
            </a:r>
            <a:endParaRPr kumimoji="0" lang="ja-JP" altLang="en-US" sz="1200" b="0" i="1"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mn-cs"/>
            </a:endParaRPr>
          </a:p>
        </p:txBody>
      </p:sp>
      <p:sp>
        <p:nvSpPr>
          <p:cNvPr id="3" name="テキスト ボックス 2">
            <a:extLst>
              <a:ext uri="{FF2B5EF4-FFF2-40B4-BE49-F238E27FC236}">
                <a16:creationId xmlns:a16="http://schemas.microsoft.com/office/drawing/2014/main" id="{6320D60F-34D7-79D5-AEE2-5FEF015E4E26}"/>
              </a:ext>
            </a:extLst>
          </p:cNvPr>
          <p:cNvSpPr txBox="1"/>
          <p:nvPr/>
        </p:nvSpPr>
        <p:spPr>
          <a:xfrm>
            <a:off x="359210" y="3110915"/>
            <a:ext cx="1664943"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1" i="1"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mn-cs"/>
              </a:rPr>
              <a:t>Wakefield test station</a:t>
            </a:r>
            <a:endParaRPr kumimoji="1" lang="ja-JP" altLang="en-US" sz="1200" b="1" i="1"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mn-cs"/>
            </a:endParaRPr>
          </a:p>
        </p:txBody>
      </p:sp>
      <p:pic>
        <p:nvPicPr>
          <p:cNvPr id="19" name="図 18">
            <a:extLst>
              <a:ext uri="{FF2B5EF4-FFF2-40B4-BE49-F238E27FC236}">
                <a16:creationId xmlns:a16="http://schemas.microsoft.com/office/drawing/2014/main" id="{C82C07E6-496B-EF43-09F0-A0053233080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421705" y="3067024"/>
            <a:ext cx="2014538" cy="2177415"/>
          </a:xfrm>
          <a:prstGeom prst="rect">
            <a:avLst/>
          </a:prstGeom>
        </p:spPr>
      </p:pic>
      <p:sp>
        <p:nvSpPr>
          <p:cNvPr id="30" name="テキスト ボックス 29">
            <a:extLst>
              <a:ext uri="{FF2B5EF4-FFF2-40B4-BE49-F238E27FC236}">
                <a16:creationId xmlns:a16="http://schemas.microsoft.com/office/drawing/2014/main" id="{0DB61CE3-AA1F-087E-FB46-C8FDB06BCA0D}"/>
              </a:ext>
            </a:extLst>
          </p:cNvPr>
          <p:cNvSpPr txBox="1"/>
          <p:nvPr/>
        </p:nvSpPr>
        <p:spPr>
          <a:xfrm>
            <a:off x="3527654" y="3160057"/>
            <a:ext cx="1467068" cy="646331"/>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1" i="1"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mn-cs"/>
              </a:rPr>
              <a:t>Octupole magnets</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1" i="1"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mn-cs"/>
              </a:rPr>
              <a:t> for higher-order</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200" b="1" i="1"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mn-cs"/>
              </a:rPr>
              <a:t> aberration</a:t>
            </a:r>
            <a:endParaRPr kumimoji="1" lang="ja-JP" altLang="en-US" sz="1200" b="1" i="1" u="none" strike="noStrike" kern="1200" cap="none" spc="0" normalizeH="0" baseline="0" noProof="0" dirty="0">
              <a:ln>
                <a:noFill/>
              </a:ln>
              <a:solidFill>
                <a:prstClr val="black"/>
              </a:solidFill>
              <a:effectLst/>
              <a:uLnTx/>
              <a:uFillTx/>
              <a:latin typeface="Avenir Book" panose="02000503020000020003" pitchFamily="2" charset="0"/>
              <a:ea typeface="游ゴシック" panose="020B0400000000000000" pitchFamily="34" charset="-128"/>
              <a:cs typeface="+mn-cs"/>
            </a:endParaRPr>
          </a:p>
        </p:txBody>
      </p:sp>
      <p:sp>
        <p:nvSpPr>
          <p:cNvPr id="2" name="WPP-6: Rotating Target for Undulator Scheme">
            <a:extLst>
              <a:ext uri="{FF2B5EF4-FFF2-40B4-BE49-F238E27FC236}">
                <a16:creationId xmlns:a16="http://schemas.microsoft.com/office/drawing/2014/main" id="{AE5200D0-A0FB-8449-CE72-00F72678CB6D}"/>
              </a:ext>
            </a:extLst>
          </p:cNvPr>
          <p:cNvSpPr txBox="1"/>
          <p:nvPr/>
        </p:nvSpPr>
        <p:spPr>
          <a:xfrm>
            <a:off x="334812" y="122260"/>
            <a:ext cx="11001364" cy="46576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90" tIns="34290" rIns="34290" bIns="34290" numCol="1" anchor="ctr">
            <a:spAutoFit/>
          </a:bodyPr>
          <a:lstStyle>
            <a:lvl1pPr algn="ctr" defTabSz="914400">
              <a:lnSpc>
                <a:spcPct val="90000"/>
              </a:lnSpc>
              <a:defRPr sz="3200">
                <a:latin typeface="+mn-lt"/>
                <a:ea typeface="+mn-ea"/>
                <a:cs typeface="+mn-cs"/>
                <a:sym typeface="ＭＳ Ｐゴシック"/>
              </a:defRPr>
            </a:lvl1p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Avenir Book" panose="02000503020000020003" pitchFamily="2" charset="0"/>
                <a:ea typeface="+mn-ea"/>
                <a:cs typeface="Times New Roman" panose="02020603050405020304" pitchFamily="18" charset="0"/>
                <a:sym typeface="ＭＳ Ｐゴシック"/>
              </a:rPr>
              <a:t>A4: ATF3  </a:t>
            </a:r>
            <a:r>
              <a:rPr kumimoji="0" lang="en-US" sz="2800" b="0" i="0" u="none" strike="noStrike" kern="1200" cap="none" spc="0" normalizeH="0" baseline="0" noProof="0" dirty="0" err="1">
                <a:ln>
                  <a:noFill/>
                </a:ln>
                <a:solidFill>
                  <a:prstClr val="black"/>
                </a:solidFill>
                <a:effectLst/>
                <a:uLnTx/>
                <a:uFillTx/>
                <a:latin typeface="Avenir Book" panose="02000503020000020003" pitchFamily="2" charset="0"/>
                <a:ea typeface="+mn-ea"/>
                <a:cs typeface="Times New Roman" panose="02020603050405020304" pitchFamily="18" charset="0"/>
                <a:sym typeface="ＭＳ Ｐゴシック"/>
              </a:rPr>
              <a:t>programme</a:t>
            </a:r>
            <a:r>
              <a:rPr kumimoji="0" lang="en-US" sz="2800" b="0" i="0" u="none" strike="noStrike" kern="1200" cap="none" spc="0" normalizeH="0" baseline="0" noProof="0" dirty="0">
                <a:ln>
                  <a:noFill/>
                </a:ln>
                <a:solidFill>
                  <a:prstClr val="black"/>
                </a:solidFill>
                <a:effectLst/>
                <a:uLnTx/>
                <a:uFillTx/>
                <a:latin typeface="Avenir Book" panose="02000503020000020003" pitchFamily="2" charset="0"/>
                <a:ea typeface="+mn-ea"/>
                <a:cs typeface="Times New Roman" panose="02020603050405020304" pitchFamily="18" charset="0"/>
                <a:sym typeface="ＭＳ Ｐゴシック"/>
              </a:rPr>
              <a:t> (final focus, nanobeams)</a:t>
            </a:r>
            <a:endParaRPr kumimoji="0" sz="2800" b="0" i="0" u="none" strike="noStrike" kern="1200" cap="none" spc="0" normalizeH="0" baseline="0" noProof="0" dirty="0">
              <a:ln>
                <a:noFill/>
              </a:ln>
              <a:solidFill>
                <a:prstClr val="black"/>
              </a:solidFill>
              <a:effectLst/>
              <a:uLnTx/>
              <a:uFillTx/>
              <a:latin typeface="Avenir Book" panose="02000503020000020003" pitchFamily="2" charset="0"/>
              <a:ea typeface="+mn-ea"/>
              <a:cs typeface="Times New Roman" panose="02020603050405020304" pitchFamily="18" charset="0"/>
              <a:sym typeface="ＭＳ Ｐゴシック"/>
            </a:endParaRPr>
          </a:p>
        </p:txBody>
      </p:sp>
      <p:sp>
        <p:nvSpPr>
          <p:cNvPr id="4" name="TextBox 3">
            <a:extLst>
              <a:ext uri="{FF2B5EF4-FFF2-40B4-BE49-F238E27FC236}">
                <a16:creationId xmlns:a16="http://schemas.microsoft.com/office/drawing/2014/main" id="{9C4872C3-AC48-2996-763D-CD5DCF8A4BB5}"/>
              </a:ext>
            </a:extLst>
          </p:cNvPr>
          <p:cNvSpPr txBox="1"/>
          <p:nvPr/>
        </p:nvSpPr>
        <p:spPr>
          <a:xfrm>
            <a:off x="6825522" y="5288340"/>
            <a:ext cx="5366478" cy="1569660"/>
          </a:xfrm>
          <a:prstGeom prst="rect">
            <a:avLst/>
          </a:prstGeom>
          <a:solidFill>
            <a:schemeClr val="accent5">
              <a:lumMod val="75000"/>
            </a:schemeClr>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Avenir Book" panose="02000503020000020003" pitchFamily="2" charset="0"/>
                <a:ea typeface="+mn-ea"/>
                <a:cs typeface="+mn-cs"/>
              </a:rPr>
              <a:t>Very relevant studies for any linac and Higgs factory  closely related to low emittances and nano beams, e.g. alignment, stabilisation, instrumentation, beam-dynamics, etc.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white"/>
                </a:solidFill>
                <a:effectLst/>
                <a:uLnTx/>
                <a:uFillTx/>
                <a:latin typeface="Avenir Book" panose="02000503020000020003" pitchFamily="2" charset="0"/>
                <a:ea typeface="+mn-ea"/>
                <a:cs typeface="+mn-cs"/>
              </a:rPr>
              <a:t>Strong European leadership with several group from </a:t>
            </a:r>
            <a:r>
              <a:rPr kumimoji="0" lang="en-GB" sz="1200" b="1" i="0" u="none" strike="noStrike" kern="1200" cap="none" spc="0" normalizeH="0" baseline="0" noProof="0" dirty="0">
                <a:ln>
                  <a:noFill/>
                </a:ln>
                <a:solidFill>
                  <a:prstClr val="white"/>
                </a:solidFill>
                <a:effectLst/>
                <a:uLnTx/>
                <a:uFillTx/>
                <a:latin typeface="Avenir Heavy" panose="02000503020000020003" pitchFamily="2" charset="0"/>
                <a:ea typeface="+mn-ea"/>
                <a:cs typeface="+mn-cs"/>
              </a:rPr>
              <a:t>France, UK, Spain, Germany and also CERN, also extensively used for PhD training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prstClr val="white"/>
                </a:solidFill>
                <a:effectLst/>
                <a:uLnTx/>
                <a:uFillTx/>
                <a:latin typeface="Avenir Book" panose="02000503020000020003" pitchFamily="2" charset="0"/>
                <a:ea typeface="+mn-ea"/>
                <a:cs typeface="+mn-cs"/>
              </a:rPr>
              <a:t>A future ATF3 programme has been defined and reviewed internationally, supported also by MC researcher exchange programmes as EJADE and EAJADE (</a:t>
            </a:r>
            <a:r>
              <a:rPr kumimoji="0" lang="en-GB" sz="1200" b="0" i="0" u="none" strike="noStrike" kern="1200" cap="none" spc="0" normalizeH="0" baseline="0" noProof="0" dirty="0">
                <a:ln>
                  <a:noFill/>
                </a:ln>
                <a:solidFill>
                  <a:prstClr val="white"/>
                </a:solidFill>
                <a:effectLst/>
                <a:uLnTx/>
                <a:uFillTx/>
                <a:latin typeface="Avenir Book" panose="02000503020000020003" pitchFamily="2" charset="0"/>
                <a:ea typeface="+mn-ea"/>
                <a:cs typeface="+mn-cs"/>
                <a:hlinkClick r:id="rId8">
                  <a:extLst>
                    <a:ext uri="{A12FA001-AC4F-418D-AE19-62706E023703}">
                      <ahyp:hlinkClr xmlns:ahyp="http://schemas.microsoft.com/office/drawing/2018/hyperlinkcolor" val="tx"/>
                    </a:ext>
                  </a:extLst>
                </a:hlinkClick>
              </a:rPr>
              <a:t>LINK</a:t>
            </a:r>
            <a:r>
              <a:rPr kumimoji="0" lang="en-GB" sz="1200" b="0" i="0" u="none" strike="noStrike" kern="1200" cap="none" spc="0" normalizeH="0" baseline="0" noProof="0" dirty="0">
                <a:ln>
                  <a:noFill/>
                </a:ln>
                <a:solidFill>
                  <a:prstClr val="white"/>
                </a:solidFill>
                <a:effectLst/>
                <a:uLnTx/>
                <a:uFillTx/>
                <a:latin typeface="Avenir Book" panose="02000503020000020003" pitchFamily="2" charset="0"/>
                <a:ea typeface="+mn-ea"/>
                <a:cs typeface="+mn-cs"/>
              </a:rPr>
              <a:t>) </a:t>
            </a:r>
          </a:p>
        </p:txBody>
      </p:sp>
    </p:spTree>
    <p:extLst>
      <p:ext uri="{BB962C8B-B14F-4D97-AF65-F5344CB8AC3E}">
        <p14:creationId xmlns:p14="http://schemas.microsoft.com/office/powerpoint/2010/main" val="28256330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7">
            <a:extLst>
              <a:ext uri="{FF2B5EF4-FFF2-40B4-BE49-F238E27FC236}">
                <a16:creationId xmlns:a16="http://schemas.microsoft.com/office/drawing/2014/main" id="{A04C3225-60B5-9ECE-0147-9AC42DA82541}"/>
              </a:ext>
            </a:extLst>
          </p:cNvPr>
          <p:cNvSpPr txBox="1"/>
          <p:nvPr/>
        </p:nvSpPr>
        <p:spPr>
          <a:xfrm>
            <a:off x="1370872" y="4241568"/>
            <a:ext cx="6099942" cy="1523494"/>
          </a:xfrm>
          <a:prstGeom prst="rect">
            <a:avLst/>
          </a:prstGeom>
          <a:solidFill>
            <a:schemeClr val="bg1"/>
          </a:solidFill>
          <a:ln w="12700">
            <a:noFill/>
          </a:ln>
        </p:spPr>
        <p:txBody>
          <a:bodyPr wrap="square" rtlCol="0">
            <a:spAutoFit/>
          </a:bodyPr>
          <a:lstStyle/>
          <a:p>
            <a:pPr marL="342900" marR="0" lvl="0" indent="-342900" algn="l" defTabSz="914400" rtl="0" eaLnBrk="1" fontAlgn="auto" latinLnBrk="0" hangingPunct="1">
              <a:lnSpc>
                <a:spcPct val="100000"/>
              </a:lnSpc>
              <a:spcBef>
                <a:spcPts val="600"/>
              </a:spcBef>
              <a:spcAft>
                <a:spcPts val="600"/>
              </a:spcAft>
              <a:buClrTx/>
              <a:buSzTx/>
              <a:buFont typeface="Wingdings" pitchFamily="2" charset="2"/>
              <a:buChar char="u"/>
              <a:tabLst/>
              <a:defRPr/>
            </a:pPr>
            <a:r>
              <a:rPr kumimoji="1" lang="en-US" altLang="ja-JP" sz="16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Times New Roman" panose="02020603050405020304" pitchFamily="18" charset="0"/>
              </a:rPr>
              <a:t>Finalize the engineering design of the main beam dump system</a:t>
            </a:r>
          </a:p>
          <a:p>
            <a:pPr marL="742950" marR="0" lvl="1" indent="-2857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en-US" altLang="ja-JP" sz="14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Times New Roman" panose="02020603050405020304" pitchFamily="18" charset="0"/>
              </a:rPr>
              <a:t>Vortex water flow in the dump vessel</a:t>
            </a:r>
          </a:p>
          <a:p>
            <a:pPr marL="742950" marR="0" lvl="1" indent="-2857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en-US" altLang="ja-JP" sz="14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Times New Roman" panose="02020603050405020304" pitchFamily="18" charset="0"/>
              </a:rPr>
              <a:t>Cooling water circulation and heat exchange</a:t>
            </a:r>
          </a:p>
          <a:p>
            <a:pPr marL="742950" marR="0" lvl="1" indent="-2857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en-US" altLang="ja-JP" sz="14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Times New Roman" panose="02020603050405020304" pitchFamily="18" charset="0"/>
              </a:rPr>
              <a:t>Remote exchange of the beam window </a:t>
            </a:r>
          </a:p>
          <a:p>
            <a:pPr marL="742950" marR="0" lvl="1" indent="-285750" algn="l" defTabSz="914400" rtl="0" eaLnBrk="1" fontAlgn="auto" latinLnBrk="0" hangingPunct="1">
              <a:lnSpc>
                <a:spcPct val="100000"/>
              </a:lnSpc>
              <a:spcBef>
                <a:spcPts val="0"/>
              </a:spcBef>
              <a:spcAft>
                <a:spcPts val="600"/>
              </a:spcAft>
              <a:buClrTx/>
              <a:buSzTx/>
              <a:buFont typeface="Wingdings" pitchFamily="2" charset="2"/>
              <a:buChar char="l"/>
              <a:tabLst/>
              <a:defRPr/>
            </a:pPr>
            <a:r>
              <a:rPr kumimoji="1" lang="en-US" altLang="ja-JP" sz="1400" b="0" i="0" u="none" strike="noStrike" kern="1200" cap="none" spc="0" normalizeH="0" baseline="0" noProof="0" dirty="0">
                <a:ln>
                  <a:noFill/>
                </a:ln>
                <a:solidFill>
                  <a:prstClr val="black"/>
                </a:solidFill>
                <a:effectLst/>
                <a:uLnTx/>
                <a:uFillTx/>
                <a:latin typeface="Avenir Book" panose="02000503020000020003" pitchFamily="2" charset="0"/>
                <a:ea typeface="ＭＳ Ｐゴシック" panose="020B0600070205080204" pitchFamily="50" charset="-128"/>
                <a:cs typeface="Times New Roman" panose="02020603050405020304" pitchFamily="18" charset="0"/>
              </a:rPr>
              <a:t>Countermeasure for failures / safety system</a:t>
            </a:r>
          </a:p>
        </p:txBody>
      </p:sp>
      <p:pic>
        <p:nvPicPr>
          <p:cNvPr id="5" name="図 18">
            <a:extLst>
              <a:ext uri="{FF2B5EF4-FFF2-40B4-BE49-F238E27FC236}">
                <a16:creationId xmlns:a16="http://schemas.microsoft.com/office/drawing/2014/main" id="{DF6D0A9B-1B1C-2A56-D284-52B8F3C8F318}"/>
              </a:ext>
            </a:extLst>
          </p:cNvPr>
          <p:cNvPicPr/>
          <p:nvPr/>
        </p:nvPicPr>
        <p:blipFill>
          <a:blip r:embed="rId3" cstate="screen">
            <a:extLst>
              <a:ext uri="{28A0092B-C50C-407E-A947-70E740481C1C}">
                <a14:useLocalDpi xmlns:a14="http://schemas.microsoft.com/office/drawing/2010/main"/>
              </a:ext>
            </a:extLst>
          </a:blip>
          <a:stretch>
            <a:fillRect/>
          </a:stretch>
        </p:blipFill>
        <p:spPr>
          <a:xfrm>
            <a:off x="6970403" y="4020765"/>
            <a:ext cx="3392797" cy="2240749"/>
          </a:xfrm>
          <a:prstGeom prst="rect">
            <a:avLst/>
          </a:prstGeom>
          <a:solidFill>
            <a:schemeClr val="bg1"/>
          </a:solidFill>
          <a:ln>
            <a:noFill/>
          </a:ln>
        </p:spPr>
      </p:pic>
      <p:sp>
        <p:nvSpPr>
          <p:cNvPr id="6" name="TextBox 5">
            <a:extLst>
              <a:ext uri="{FF2B5EF4-FFF2-40B4-BE49-F238E27FC236}">
                <a16:creationId xmlns:a16="http://schemas.microsoft.com/office/drawing/2014/main" id="{AA833650-2D3B-BC64-0EC6-EE2A1F1368BC}"/>
              </a:ext>
            </a:extLst>
          </p:cNvPr>
          <p:cNvSpPr txBox="1"/>
          <p:nvPr/>
        </p:nvSpPr>
        <p:spPr>
          <a:xfrm>
            <a:off x="1105394" y="1030110"/>
            <a:ext cx="10457724" cy="3293209"/>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Project Office to follow this effort, admin base CERN but can/should be distributed</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Linking to EAJADE and communication efforts, and the KEK-CERN offices   </a:t>
            </a: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Continue existing collaborative efforts on CE and </a:t>
            </a:r>
            <a:r>
              <a:rPr kumimoji="0" lang="en-GB" sz="1600" b="0" i="0" u="none" strike="noStrike" kern="1200" cap="none" spc="0" normalizeH="0" baseline="0" noProof="0" dirty="0" err="1">
                <a:ln>
                  <a:noFill/>
                </a:ln>
                <a:solidFill>
                  <a:prstClr val="black"/>
                </a:solidFill>
                <a:effectLst/>
                <a:uLnTx/>
                <a:uFillTx/>
                <a:latin typeface="Avenir Book" panose="02000503020000020003" pitchFamily="2" charset="0"/>
                <a:ea typeface="+mn-ea"/>
                <a:cs typeface="+mn-cs"/>
              </a:rPr>
              <a:t>Cryo</a:t>
            </a:r>
            <a:r>
              <a:rPr kumimoji="0" lang="en-GB" sz="16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 (CERN, DESY, KEK)</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Common studies CLIC/ILC on sustainability issue (ongoing), e.g. power, energy and running models, CO2 (sustainability is also an EAJADE WP). </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the four activities above are all addressing optimisation of </a:t>
            </a:r>
            <a:r>
              <a:rPr kumimoji="0" lang="en-GB" sz="1600" b="0" i="0" u="none" strike="noStrike" kern="1200" cap="none" spc="0" normalizeH="0" baseline="0" noProof="0" dirty="0" err="1">
                <a:ln>
                  <a:noFill/>
                </a:ln>
                <a:solidFill>
                  <a:prstClr val="black"/>
                </a:solidFill>
                <a:effectLst/>
                <a:uLnTx/>
                <a:uFillTx/>
                <a:latin typeface="Avenir Book" panose="02000503020000020003" pitchFamily="2" charset="0"/>
                <a:ea typeface="+mn-ea"/>
                <a:cs typeface="+mn-cs"/>
              </a:rPr>
              <a:t>lum</a:t>
            </a:r>
            <a:r>
              <a:rPr kumimoji="0" lang="en-GB" sz="16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 to power, and/or power consumption directly for ILC</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will also connect to green ILC studies in Tohoku within EAJADE (e.g. facility integration in local environment and infrastructure, carbon emission goals, power availability and sources)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Connecting to ILC physics and detector developments, in particular MDI (also a focus of EAJADE)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venir Book" panose="02000503020000020003" pitchFamily="2" charset="0"/>
                <a:ea typeface="+mn-ea"/>
                <a:cs typeface="+mn-cs"/>
              </a:rPr>
              <a:t>One of the ITN studies also belong to this activity:</a:t>
            </a:r>
          </a:p>
        </p:txBody>
      </p:sp>
      <p:sp>
        <p:nvSpPr>
          <p:cNvPr id="7" name="TextBox 6">
            <a:extLst>
              <a:ext uri="{FF2B5EF4-FFF2-40B4-BE49-F238E27FC236}">
                <a16:creationId xmlns:a16="http://schemas.microsoft.com/office/drawing/2014/main" id="{3E45C002-7BC8-4E93-D509-33C5B40BBF54}"/>
              </a:ext>
            </a:extLst>
          </p:cNvPr>
          <p:cNvSpPr txBox="1"/>
          <p:nvPr/>
        </p:nvSpPr>
        <p:spPr>
          <a:xfrm>
            <a:off x="6074106" y="6374229"/>
            <a:ext cx="6106865" cy="461665"/>
          </a:xfrm>
          <a:prstGeom prst="rect">
            <a:avLst/>
          </a:prstGeom>
          <a:solidFill>
            <a:schemeClr val="accent1">
              <a:lumMod val="75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Avenir Book" panose="02000503020000020003" pitchFamily="2" charset="0"/>
                <a:ea typeface="+mn-ea"/>
                <a:cs typeface="+mn-cs"/>
              </a:rPr>
              <a:t>Involved: CERN, EAJADE community, ESS Bilbao for dumps. Many of these topics are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Avenir Book" panose="02000503020000020003" pitchFamily="2" charset="0"/>
                <a:ea typeface="+mn-ea"/>
                <a:cs typeface="+mn-cs"/>
              </a:rPr>
              <a:t>related to exploiting communalities between EXFEL, HL-LHC or CLIC and ILC </a:t>
            </a:r>
          </a:p>
        </p:txBody>
      </p:sp>
      <p:sp>
        <p:nvSpPr>
          <p:cNvPr id="8" name="WPP-6: Rotating Target for Undulator Scheme">
            <a:extLst>
              <a:ext uri="{FF2B5EF4-FFF2-40B4-BE49-F238E27FC236}">
                <a16:creationId xmlns:a16="http://schemas.microsoft.com/office/drawing/2014/main" id="{A4F92822-DCD1-3CBA-FE56-FE7326520263}"/>
              </a:ext>
            </a:extLst>
          </p:cNvPr>
          <p:cNvSpPr txBox="1"/>
          <p:nvPr/>
        </p:nvSpPr>
        <p:spPr>
          <a:xfrm>
            <a:off x="352436" y="295693"/>
            <a:ext cx="11001364" cy="46576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4290" tIns="34290" rIns="34290" bIns="34290" numCol="1" anchor="ctr">
            <a:spAutoFit/>
          </a:bodyPr>
          <a:lstStyle>
            <a:lvl1pPr algn="ctr" defTabSz="914400">
              <a:lnSpc>
                <a:spcPct val="90000"/>
              </a:lnSpc>
              <a:defRPr sz="3200">
                <a:latin typeface="+mn-lt"/>
                <a:ea typeface="+mn-ea"/>
                <a:cs typeface="+mn-cs"/>
                <a:sym typeface="ＭＳ Ｐゴシック"/>
              </a:defRPr>
            </a:lvl1p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Avenir Book" panose="02000503020000020003" pitchFamily="2" charset="0"/>
                <a:ea typeface="+mn-ea"/>
                <a:cs typeface="Times New Roman" panose="02020603050405020304" pitchFamily="18" charset="0"/>
                <a:sym typeface="ＭＳ Ｐゴシック"/>
              </a:rPr>
              <a:t>A5: Implementation studies  </a:t>
            </a:r>
            <a:endParaRPr kumimoji="0" sz="2800" b="0" i="0" u="none" strike="noStrike" kern="1200" cap="none" spc="0" normalizeH="0" baseline="0" noProof="0" dirty="0">
              <a:ln>
                <a:noFill/>
              </a:ln>
              <a:solidFill>
                <a:prstClr val="black"/>
              </a:solidFill>
              <a:effectLst/>
              <a:uLnTx/>
              <a:uFillTx/>
              <a:latin typeface="Avenir Book" panose="02000503020000020003" pitchFamily="2" charset="0"/>
              <a:ea typeface="+mn-ea"/>
              <a:cs typeface="Times New Roman" panose="02020603050405020304" pitchFamily="18" charset="0"/>
              <a:sym typeface="ＭＳ Ｐゴシック"/>
            </a:endParaRPr>
          </a:p>
        </p:txBody>
      </p:sp>
      <p:pic>
        <p:nvPicPr>
          <p:cNvPr id="9" name="Picture 8">
            <a:extLst>
              <a:ext uri="{FF2B5EF4-FFF2-40B4-BE49-F238E27FC236}">
                <a16:creationId xmlns:a16="http://schemas.microsoft.com/office/drawing/2014/main" id="{8B0B9394-DCBE-9777-A493-5CCBDF306A0F}"/>
              </a:ext>
            </a:extLst>
          </p:cNvPr>
          <p:cNvPicPr>
            <a:picLocks noChangeAspect="1"/>
          </p:cNvPicPr>
          <p:nvPr/>
        </p:nvPicPr>
        <p:blipFill>
          <a:blip r:embed="rId4"/>
          <a:stretch>
            <a:fillRect/>
          </a:stretch>
        </p:blipFill>
        <p:spPr>
          <a:xfrm>
            <a:off x="10490664" y="4120196"/>
            <a:ext cx="1690307" cy="1269752"/>
          </a:xfrm>
          <a:prstGeom prst="rect">
            <a:avLst/>
          </a:prstGeom>
          <a:ln>
            <a:noFill/>
          </a:ln>
        </p:spPr>
      </p:pic>
    </p:spTree>
    <p:extLst>
      <p:ext uri="{BB962C8B-B14F-4D97-AF65-F5344CB8AC3E}">
        <p14:creationId xmlns:p14="http://schemas.microsoft.com/office/powerpoint/2010/main" val="33921436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B55BD-7D10-034B-B326-49827F8BB123}"/>
              </a:ext>
            </a:extLst>
          </p:cNvPr>
          <p:cNvSpPr>
            <a:spLocks noGrp="1"/>
          </p:cNvSpPr>
          <p:nvPr>
            <p:ph type="title"/>
          </p:nvPr>
        </p:nvSpPr>
        <p:spPr/>
        <p:txBody>
          <a:bodyPr/>
          <a:lstStyle/>
          <a:p>
            <a:r>
              <a:rPr lang="en-US" sz="2800" dirty="0"/>
              <a:t>EAJADE</a:t>
            </a:r>
          </a:p>
        </p:txBody>
      </p:sp>
      <p:sp>
        <p:nvSpPr>
          <p:cNvPr id="6" name="TextBox 5">
            <a:extLst>
              <a:ext uri="{FF2B5EF4-FFF2-40B4-BE49-F238E27FC236}">
                <a16:creationId xmlns:a16="http://schemas.microsoft.com/office/drawing/2014/main" id="{C7EBD9C3-1BE6-6A39-EA4C-B81FA998BD1F}"/>
              </a:ext>
            </a:extLst>
          </p:cNvPr>
          <p:cNvSpPr txBox="1"/>
          <p:nvPr/>
        </p:nvSpPr>
        <p:spPr>
          <a:xfrm>
            <a:off x="435312" y="1166842"/>
            <a:ext cx="11230583" cy="4524315"/>
          </a:xfrm>
          <a:prstGeom prst="rect">
            <a:avLst/>
          </a:prstGeom>
          <a:noFill/>
        </p:spPr>
        <p:txBody>
          <a:bodyPr wrap="square">
            <a:spAutoFit/>
          </a:bodyPr>
          <a:lstStyle/>
          <a:p>
            <a:r>
              <a:rPr lang="en-US" sz="1200" b="1" baseline="0" dirty="0">
                <a:latin typeface="Avenir Black" panose="02000503020000020003" pitchFamily="2" charset="0"/>
              </a:rPr>
              <a:t>EAJADE (Europe–America–Japan Accelerator Development and Exchange </a:t>
            </a:r>
            <a:r>
              <a:rPr lang="en-US" sz="1200" b="1" baseline="0" dirty="0" err="1">
                <a:latin typeface="Avenir Black" panose="02000503020000020003" pitchFamily="2" charset="0"/>
              </a:rPr>
              <a:t>programme</a:t>
            </a:r>
            <a:r>
              <a:rPr lang="en-US" sz="1200" b="1" baseline="0" dirty="0">
                <a:latin typeface="Avenir Black" panose="02000503020000020003" pitchFamily="2" charset="0"/>
              </a:rPr>
              <a:t>) is a training, education and staff exchange network in the field of accelerator research for high-energy elementary particle physics (HEP). </a:t>
            </a:r>
          </a:p>
          <a:p>
            <a:endParaRPr lang="en-US" sz="1200" baseline="0" dirty="0">
              <a:latin typeface="Avenir Book" panose="02000503020000020003" pitchFamily="2" charset="0"/>
            </a:endParaRPr>
          </a:p>
          <a:p>
            <a:r>
              <a:rPr lang="en-US" sz="1200" baseline="0" dirty="0">
                <a:latin typeface="Avenir Book" panose="02000503020000020003" pitchFamily="2" charset="0"/>
              </a:rPr>
              <a:t>The key technical challenges for the future Higgs factories are many but the most important addressed in EAJADE are, all with important training, skill development and knowledge exchange elements: </a:t>
            </a:r>
          </a:p>
          <a:p>
            <a:pPr marL="171450" indent="-171450">
              <a:buFont typeface="Arial" panose="020B0604020202020204" pitchFamily="34" charset="0"/>
              <a:buChar char="•"/>
            </a:pPr>
            <a:r>
              <a:rPr lang="en-US" sz="1200" baseline="0" dirty="0">
                <a:latin typeface="Avenir Book" panose="02000503020000020003" pitchFamily="2" charset="0"/>
              </a:rPr>
              <a:t>Luminosity performance, hardware and method developments related to this, being addressed in smaller beam facilities, prototypes and laboratory tests (addressed in work packages 1,2 and 3 covering method studies and hardware evaluations in beam tests, development and tests of radio-frequency (RF) systems and special devices that are critical for nanobeam creation, conservation and diagnostics).</a:t>
            </a:r>
          </a:p>
          <a:p>
            <a:pPr marL="171450" indent="-171450">
              <a:buFont typeface="Arial" panose="020B0604020202020204" pitchFamily="34" charset="0"/>
              <a:buChar char="•"/>
            </a:pPr>
            <a:r>
              <a:rPr lang="en-US" sz="1200" baseline="0" dirty="0">
                <a:latin typeface="Avenir Book" panose="02000503020000020003" pitchFamily="2" charset="0"/>
              </a:rPr>
              <a:t>Upgrading to higher energies and accelerating gradients (addressed in work packages 2 and 5 covering RF developments and plasma acceleration studies).</a:t>
            </a:r>
          </a:p>
          <a:p>
            <a:pPr marL="171450" indent="-171450">
              <a:buFont typeface="Arial" panose="020B0604020202020204" pitchFamily="34" charset="0"/>
              <a:buChar char="•"/>
            </a:pPr>
            <a:r>
              <a:rPr lang="en-US" sz="1200" baseline="0" dirty="0">
                <a:latin typeface="Avenir Book" panose="02000503020000020003" pitchFamily="2" charset="0"/>
              </a:rPr>
              <a:t>Power efficiency and sustainability, importantly connected to RF (addressed in work packages 2 and 4 covering RF efficiency improvements and power/energy reductions and recovery, and sustainable facilities in a wider perspective).</a:t>
            </a:r>
          </a:p>
          <a:p>
            <a:pPr marL="171450" indent="-171450">
              <a:buFont typeface="Arial" panose="020B0604020202020204" pitchFamily="34" charset="0"/>
              <a:buChar char="•"/>
            </a:pPr>
            <a:r>
              <a:rPr lang="en-US" sz="1200" baseline="0" dirty="0">
                <a:latin typeface="Avenir Book" panose="02000503020000020003" pitchFamily="2" charset="0"/>
              </a:rPr>
              <a:t>Best practices, international collaboration, exchange of ideas and collaborative studies across Higgs factory proposals, training related to prototyping and tests in facilities and laboratory setup (all work packages).</a:t>
            </a:r>
          </a:p>
          <a:p>
            <a:endParaRPr lang="en-US" sz="1200" baseline="0" dirty="0">
              <a:latin typeface="Avenir Book" panose="02000503020000020003" pitchFamily="2" charset="0"/>
            </a:endParaRPr>
          </a:p>
          <a:p>
            <a:r>
              <a:rPr lang="en-US" sz="1200" baseline="0" dirty="0">
                <a:latin typeface="Avenir Book" panose="02000503020000020003" pitchFamily="2" charset="0"/>
              </a:rPr>
              <a:t>For all the on-going R&amp;D activities, and for the Higgs factory studies and potential later implementation, training of future accelerator experts will be crucial. These projects are very long term and today it is important to train the future scientists and engineers who will implement them. The training, networking and interdisciplinary focus of EAJADE create an ideal and very international career development environment for these future experts and leaders in the field. Providing such an environment is therefore the overarching goal of EAJADE. </a:t>
            </a:r>
          </a:p>
          <a:p>
            <a:endParaRPr lang="en-US" sz="1200" b="1" dirty="0">
              <a:latin typeface="Avenir Black" panose="02000503020000020003" pitchFamily="2" charset="0"/>
            </a:endParaRPr>
          </a:p>
          <a:p>
            <a:r>
              <a:rPr lang="en-US" sz="1200" b="1" baseline="0" dirty="0">
                <a:latin typeface="Avenir Black" panose="02000503020000020003" pitchFamily="2" charset="0"/>
              </a:rPr>
              <a:t>Specifically for CERN-Japan, can support many of the common activities we have talked about earlier, kick off March 2023</a:t>
            </a:r>
          </a:p>
          <a:p>
            <a:endParaRPr lang="en-US" sz="1200" b="1" dirty="0">
              <a:latin typeface="Avenir Black" panose="02000503020000020003" pitchFamily="2" charset="0"/>
            </a:endParaRPr>
          </a:p>
          <a:p>
            <a:r>
              <a:rPr lang="en-US" sz="1200" b="1" kern="1200" dirty="0">
                <a:solidFill>
                  <a:srgbClr val="09213B">
                    <a:lumMod val="90000"/>
                    <a:lumOff val="10000"/>
                  </a:srgbClr>
                </a:solidFill>
                <a:latin typeface="Arial" panose="020B0604020202020204" pitchFamily="34" charset="0"/>
                <a:cs typeface="Arial" panose="020B0604020202020204" pitchFamily="34" charset="0"/>
                <a:sym typeface="Wingdings" panose="05000000000000000000" pitchFamily="2" charset="2"/>
              </a:rPr>
              <a:t>EAJADE</a:t>
            </a:r>
            <a:r>
              <a:rPr lang="en-US" sz="1200" kern="1200" dirty="0">
                <a:solidFill>
                  <a:srgbClr val="09213B">
                    <a:lumMod val="90000"/>
                    <a:lumOff val="10000"/>
                  </a:srgbClr>
                </a:solidFill>
                <a:latin typeface="Arial" panose="020B0604020202020204" pitchFamily="34" charset="0"/>
                <a:cs typeface="Arial" panose="020B0604020202020204" pitchFamily="34" charset="0"/>
                <a:sym typeface="Wingdings" panose="05000000000000000000" pitchFamily="2" charset="2"/>
              </a:rPr>
              <a:t> (Europe–America–Japan Accelerator Development and Exchange </a:t>
            </a:r>
            <a:r>
              <a:rPr lang="en-US" sz="1200" kern="1200" dirty="0" err="1">
                <a:solidFill>
                  <a:srgbClr val="09213B">
                    <a:lumMod val="90000"/>
                    <a:lumOff val="10000"/>
                  </a:srgbClr>
                </a:solidFill>
                <a:latin typeface="Arial" panose="020B0604020202020204" pitchFamily="34" charset="0"/>
                <a:cs typeface="Arial" panose="020B0604020202020204" pitchFamily="34" charset="0"/>
                <a:sym typeface="Wingdings" panose="05000000000000000000" pitchFamily="2" charset="2"/>
              </a:rPr>
              <a:t>programme</a:t>
            </a:r>
            <a:r>
              <a:rPr lang="en-US" sz="1200" kern="1200" dirty="0">
                <a:solidFill>
                  <a:srgbClr val="09213B">
                    <a:lumMod val="90000"/>
                    <a:lumOff val="10000"/>
                  </a:srgbClr>
                </a:solidFill>
                <a:latin typeface="Arial" panose="020B0604020202020204" pitchFamily="34" charset="0"/>
                <a:cs typeface="Arial" panose="020B0604020202020204" pitchFamily="34" charset="0"/>
                <a:sym typeface="Wingdings" panose="05000000000000000000" pitchFamily="2" charset="2"/>
              </a:rPr>
              <a:t>) focused in Higgs Factories, with participation of major EU (CERN, INFN, CEA, DESY, CNRS, CSIC, UOXF), Japan (KEK, Tokyo Univ., Tohoku Univ.) USA (BNL, FNAL, SLAC, JLAB, LBNL, Cornell Univ.) and Canada (VISPA) labs.</a:t>
            </a:r>
          </a:p>
          <a:p>
            <a:endParaRPr lang="en-US" sz="1200" b="1" baseline="0" dirty="0">
              <a:latin typeface="Avenir Black" panose="02000503020000020003" pitchFamily="2" charset="0"/>
            </a:endParaRPr>
          </a:p>
        </p:txBody>
      </p:sp>
    </p:spTree>
    <p:extLst>
      <p:ext uri="{BB962C8B-B14F-4D97-AF65-F5344CB8AC3E}">
        <p14:creationId xmlns:p14="http://schemas.microsoft.com/office/powerpoint/2010/main" val="37238567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AC17-E00C-EDD8-9CA1-B66DB443B90B}"/>
              </a:ext>
            </a:extLst>
          </p:cNvPr>
          <p:cNvSpPr>
            <a:spLocks noGrp="1"/>
          </p:cNvSpPr>
          <p:nvPr>
            <p:ph type="title"/>
          </p:nvPr>
        </p:nvSpPr>
        <p:spPr>
          <a:xfrm>
            <a:off x="907723" y="190558"/>
            <a:ext cx="9539990" cy="938996"/>
          </a:xfrm>
        </p:spPr>
        <p:txBody>
          <a:bodyPr>
            <a:normAutofit/>
          </a:bodyPr>
          <a:lstStyle/>
          <a:p>
            <a:pPr algn="ctr"/>
            <a:r>
              <a:rPr lang="en-GB" sz="2800" dirty="0">
                <a:latin typeface="Avenir Book" panose="02000503020000020003" pitchFamily="2" charset="0"/>
              </a:rPr>
              <a:t>Concluding words and (possible) next steps </a:t>
            </a:r>
          </a:p>
        </p:txBody>
      </p:sp>
      <p:sp>
        <p:nvSpPr>
          <p:cNvPr id="3" name="Content Placeholder 2">
            <a:extLst>
              <a:ext uri="{FF2B5EF4-FFF2-40B4-BE49-F238E27FC236}">
                <a16:creationId xmlns:a16="http://schemas.microsoft.com/office/drawing/2014/main" id="{11F3DDF7-660F-568C-5CE5-E8A4DBFDFBBC}"/>
              </a:ext>
            </a:extLst>
          </p:cNvPr>
          <p:cNvSpPr>
            <a:spLocks noGrp="1"/>
          </p:cNvSpPr>
          <p:nvPr>
            <p:ph idx="1"/>
          </p:nvPr>
        </p:nvSpPr>
        <p:spPr>
          <a:xfrm>
            <a:off x="907723" y="1253331"/>
            <a:ext cx="10515600" cy="4351338"/>
          </a:xfrm>
        </p:spPr>
        <p:txBody>
          <a:bodyPr>
            <a:normAutofit fontScale="85000" lnSpcReduction="10000"/>
          </a:bodyPr>
          <a:lstStyle/>
          <a:p>
            <a:r>
              <a:rPr lang="en-GB" sz="1800" dirty="0">
                <a:latin typeface="Avenir Book" panose="02000503020000020003" pitchFamily="2" charset="0"/>
              </a:rPr>
              <a:t>Interesting ongoing collaborative R&amp;D with Japan and KEK with relevance for Linear Colliders (and Higgs factories in general), including ATF3 and EAJADE related exchanges of people. </a:t>
            </a:r>
          </a:p>
          <a:p>
            <a:pPr lvl="1"/>
            <a:r>
              <a:rPr lang="en-GB" sz="1700" dirty="0">
                <a:latin typeface="Avenir Book" panose="02000503020000020003" pitchFamily="2" charset="0"/>
              </a:rPr>
              <a:t>Post Covid we can expect increased activity</a:t>
            </a:r>
          </a:p>
          <a:p>
            <a:pPr lvl="1"/>
            <a:r>
              <a:rPr lang="en-GB" sz="1700" dirty="0">
                <a:latin typeface="Avenir Book" panose="02000503020000020003" pitchFamily="2" charset="0"/>
              </a:rPr>
              <a:t>CERN office at KEK almost dormant, will inject some limited funds early 2023 </a:t>
            </a:r>
          </a:p>
          <a:p>
            <a:pPr marL="0" indent="0">
              <a:buNone/>
            </a:pPr>
            <a:endParaRPr lang="en-GB" sz="1800" dirty="0">
              <a:latin typeface="Avenir Book" panose="02000503020000020003" pitchFamily="2" charset="0"/>
            </a:endParaRPr>
          </a:p>
          <a:p>
            <a:r>
              <a:rPr lang="en-GB" sz="1800" dirty="0">
                <a:latin typeface="Avenir Book" panose="02000503020000020003" pitchFamily="2" charset="0"/>
              </a:rPr>
              <a:t>Initial planning in Europe for the ILC Technology Network is assuming a positive decision by the Japanese Ministry of Finance end of the year, including further positive discussion with KEK about contributions to the material cost.</a:t>
            </a:r>
          </a:p>
          <a:p>
            <a:r>
              <a:rPr lang="en-GB" sz="1800" dirty="0">
                <a:latin typeface="Avenir Book" panose="02000503020000020003" pitchFamily="2" charset="0"/>
              </a:rPr>
              <a:t>With the two elements above in place we can move towards execution quickly. This might require new agreement(s) CERN-KEK in the coming year.  </a:t>
            </a:r>
          </a:p>
          <a:p>
            <a:pPr marL="0" indent="0">
              <a:buNone/>
            </a:pPr>
            <a:endParaRPr lang="en-GB" sz="1800" dirty="0">
              <a:latin typeface="Avenir Book" panose="02000503020000020003" pitchFamily="2" charset="0"/>
            </a:endParaRPr>
          </a:p>
          <a:p>
            <a:r>
              <a:rPr lang="en-GB" sz="1800" dirty="0">
                <a:latin typeface="Avenir Book" panose="02000503020000020003" pitchFamily="2" charset="0"/>
              </a:rPr>
              <a:t>The existing and potential wider ITN activities are very well aligned with European accelerator R&amp;D priorities (for Higgs-factories and the LDG roadmap), and builds on existing expertise, industrial capabilities and infrastructure – and a long history of technology developments for SC linacs and ILC in Europe, as well as common work between ILC and CLIC </a:t>
            </a:r>
          </a:p>
          <a:p>
            <a:endParaRPr lang="en-GB" sz="1800" dirty="0">
              <a:latin typeface="Avenir Book" panose="02000503020000020003" pitchFamily="2" charset="0"/>
            </a:endParaRPr>
          </a:p>
          <a:p>
            <a:endParaRPr lang="en-GB" sz="1800" dirty="0">
              <a:latin typeface="Avenir Book" panose="02000503020000020003" pitchFamily="2" charset="0"/>
            </a:endParaRPr>
          </a:p>
          <a:p>
            <a:pPr marL="0" indent="0">
              <a:buNone/>
            </a:pPr>
            <a:r>
              <a:rPr lang="en-US" sz="1500" dirty="0"/>
              <a:t>Slides/plots and pictures from many colleagues in CLIC and ILC – many thanks </a:t>
            </a:r>
            <a:endParaRPr lang="en-GB" sz="1500" dirty="0">
              <a:latin typeface="Avenir Book" panose="02000503020000020003" pitchFamily="2" charset="0"/>
            </a:endParaRPr>
          </a:p>
          <a:p>
            <a:pPr marL="0" indent="0">
              <a:buNone/>
            </a:pPr>
            <a:endParaRPr lang="en-GB" sz="1800" dirty="0">
              <a:latin typeface="Avenir Book" panose="02000503020000020003" pitchFamily="2" charset="0"/>
            </a:endParaRPr>
          </a:p>
          <a:p>
            <a:pPr marL="0" indent="0">
              <a:buNone/>
            </a:pPr>
            <a:endParaRPr lang="en-GB" sz="1800" dirty="0">
              <a:latin typeface="Avenir Book" panose="02000503020000020003" pitchFamily="2" charset="0"/>
            </a:endParaRPr>
          </a:p>
        </p:txBody>
      </p:sp>
    </p:spTree>
    <p:extLst>
      <p:ext uri="{BB962C8B-B14F-4D97-AF65-F5344CB8AC3E}">
        <p14:creationId xmlns:p14="http://schemas.microsoft.com/office/powerpoint/2010/main" val="12076821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8A293F3-89DD-B9ED-93AC-5BACB4A216EF}"/>
              </a:ext>
            </a:extLst>
          </p:cNvPr>
          <p:cNvPicPr>
            <a:picLocks noChangeAspect="1"/>
          </p:cNvPicPr>
          <p:nvPr/>
        </p:nvPicPr>
        <p:blipFill>
          <a:blip r:embed="rId3"/>
          <a:stretch>
            <a:fillRect/>
          </a:stretch>
        </p:blipFill>
        <p:spPr>
          <a:xfrm>
            <a:off x="6592932" y="34197"/>
            <a:ext cx="4990439" cy="2804845"/>
          </a:xfrm>
          <a:prstGeom prst="rect">
            <a:avLst/>
          </a:prstGeom>
        </p:spPr>
      </p:pic>
      <p:pic>
        <p:nvPicPr>
          <p:cNvPr id="5" name="Picture 4">
            <a:extLst>
              <a:ext uri="{FF2B5EF4-FFF2-40B4-BE49-F238E27FC236}">
                <a16:creationId xmlns:a16="http://schemas.microsoft.com/office/drawing/2014/main" id="{FCD3D29B-9AB0-C458-506F-DE8C1FDFCBF1}"/>
              </a:ext>
            </a:extLst>
          </p:cNvPr>
          <p:cNvPicPr>
            <a:picLocks noChangeAspect="1"/>
          </p:cNvPicPr>
          <p:nvPr/>
        </p:nvPicPr>
        <p:blipFill>
          <a:blip r:embed="rId4"/>
          <a:stretch>
            <a:fillRect/>
          </a:stretch>
        </p:blipFill>
        <p:spPr>
          <a:xfrm>
            <a:off x="730321" y="68395"/>
            <a:ext cx="4868749" cy="2736450"/>
          </a:xfrm>
          <a:prstGeom prst="rect">
            <a:avLst/>
          </a:prstGeom>
        </p:spPr>
      </p:pic>
      <p:pic>
        <p:nvPicPr>
          <p:cNvPr id="6" name="Picture 5">
            <a:extLst>
              <a:ext uri="{FF2B5EF4-FFF2-40B4-BE49-F238E27FC236}">
                <a16:creationId xmlns:a16="http://schemas.microsoft.com/office/drawing/2014/main" id="{80BD6B0E-8589-7A09-DE6E-3971A9F13BDE}"/>
              </a:ext>
            </a:extLst>
          </p:cNvPr>
          <p:cNvPicPr>
            <a:picLocks noChangeAspect="1"/>
          </p:cNvPicPr>
          <p:nvPr/>
        </p:nvPicPr>
        <p:blipFill>
          <a:blip r:embed="rId5"/>
          <a:stretch>
            <a:fillRect/>
          </a:stretch>
        </p:blipFill>
        <p:spPr>
          <a:xfrm>
            <a:off x="730320" y="3154166"/>
            <a:ext cx="4868749" cy="2736450"/>
          </a:xfrm>
          <a:prstGeom prst="rect">
            <a:avLst/>
          </a:prstGeom>
        </p:spPr>
      </p:pic>
      <p:sp>
        <p:nvSpPr>
          <p:cNvPr id="7" name="Content Placeholder 2">
            <a:extLst>
              <a:ext uri="{FF2B5EF4-FFF2-40B4-BE49-F238E27FC236}">
                <a16:creationId xmlns:a16="http://schemas.microsoft.com/office/drawing/2014/main" id="{D6E71406-4ABB-3850-40C9-A1643181D6D2}"/>
              </a:ext>
            </a:extLst>
          </p:cNvPr>
          <p:cNvSpPr txBox="1">
            <a:spLocks/>
          </p:cNvSpPr>
          <p:nvPr/>
        </p:nvSpPr>
        <p:spPr>
          <a:xfrm>
            <a:off x="6471241" y="3288283"/>
            <a:ext cx="4990439" cy="2324747"/>
          </a:xfrm>
          <a:prstGeom prst="rect">
            <a:avLst/>
          </a:prstGeom>
          <a:solidFill>
            <a:schemeClr val="bg1"/>
          </a:solidFill>
        </p:spPr>
        <p:txBody>
          <a:bodyPr/>
          <a:lst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r>
              <a:rPr lang="en-US" dirty="0">
                <a:latin typeface="Avenir" panose="02000503020000020003" pitchFamily="2" charset="0"/>
              </a:rPr>
              <a:t>ATF work in Europe limited to completion of theses, planning for next phase </a:t>
            </a:r>
          </a:p>
          <a:p>
            <a:pPr marL="342900" indent="-342900"/>
            <a:r>
              <a:rPr lang="en-US" dirty="0">
                <a:latin typeface="Avenir" panose="02000503020000020003" pitchFamily="2" charset="0"/>
              </a:rPr>
              <a:t>ATF3 planning and preparation continuing with many European partners (lead </a:t>
            </a:r>
            <a:r>
              <a:rPr lang="en-US" dirty="0" err="1">
                <a:latin typeface="Avenir" panose="02000503020000020003" pitchFamily="2" charset="0"/>
              </a:rPr>
              <a:t>IJClab</a:t>
            </a:r>
            <a:r>
              <a:rPr lang="en-US" dirty="0">
                <a:latin typeface="Avenir" panose="02000503020000020003" pitchFamily="2" charset="0"/>
              </a:rPr>
              <a:t> and UK), including CERN</a:t>
            </a:r>
          </a:p>
          <a:p>
            <a:pPr marL="342900" indent="-342900"/>
            <a:endParaRPr lang="en-US" dirty="0">
              <a:latin typeface="Avenir" panose="02000503020000020003" pitchFamily="2" charset="0"/>
            </a:endParaRPr>
          </a:p>
          <a:p>
            <a:pPr marL="0" indent="0">
              <a:buNone/>
            </a:pPr>
            <a:endParaRPr lang="en-US" dirty="0">
              <a:latin typeface="Avenir" panose="02000503020000020003" pitchFamily="2" charset="0"/>
            </a:endParaRPr>
          </a:p>
        </p:txBody>
      </p:sp>
      <p:sp>
        <p:nvSpPr>
          <p:cNvPr id="9" name="TextBox 8">
            <a:extLst>
              <a:ext uri="{FF2B5EF4-FFF2-40B4-BE49-F238E27FC236}">
                <a16:creationId xmlns:a16="http://schemas.microsoft.com/office/drawing/2014/main" id="{B7F9B90E-CE6E-1E80-C8C6-CA1271D73352}"/>
              </a:ext>
            </a:extLst>
          </p:cNvPr>
          <p:cNvSpPr txBox="1"/>
          <p:nvPr/>
        </p:nvSpPr>
        <p:spPr>
          <a:xfrm>
            <a:off x="332509" y="6096467"/>
            <a:ext cx="11748655" cy="646331"/>
          </a:xfrm>
          <a:prstGeom prst="rect">
            <a:avLst/>
          </a:prstGeom>
          <a:solidFill>
            <a:schemeClr val="bg1"/>
          </a:solidFill>
        </p:spPr>
        <p:txBody>
          <a:bodyPr wrap="square">
            <a:spAutoFit/>
          </a:bodyPr>
          <a:lstStyle/>
          <a:p>
            <a:pPr marL="0" indent="0">
              <a:buNone/>
            </a:pPr>
            <a:r>
              <a:rPr lang="en-US" dirty="0">
                <a:latin typeface="Avenir" panose="02000503020000020003" pitchFamily="2" charset="0"/>
              </a:rPr>
              <a:t>Talk yesterday with more on foreseen </a:t>
            </a:r>
            <a:r>
              <a:rPr lang="en-US" dirty="0" err="1">
                <a:latin typeface="Avenir" panose="02000503020000020003" pitchFamily="2" charset="0"/>
              </a:rPr>
              <a:t>programme</a:t>
            </a:r>
            <a:r>
              <a:rPr lang="en-US" dirty="0">
                <a:latin typeface="Avenir" panose="02000503020000020003" pitchFamily="2" charset="0"/>
              </a:rPr>
              <a:t>:</a:t>
            </a:r>
          </a:p>
          <a:p>
            <a:pPr marL="0" indent="0">
              <a:buNone/>
            </a:pPr>
            <a:r>
              <a:rPr lang="en-US" dirty="0">
                <a:latin typeface="Avenir" panose="02000503020000020003" pitchFamily="2" charset="0"/>
                <a:hlinkClick r:id="rId6"/>
              </a:rPr>
              <a:t>https://indico.cern.ch/event/1222411/contributions/5152664/attachments/2562595/4417257/ATF_CPM_37.pdf</a:t>
            </a:r>
            <a:endParaRPr lang="en-US" dirty="0">
              <a:latin typeface="Avenir" panose="02000503020000020003" pitchFamily="2" charset="0"/>
            </a:endParaRPr>
          </a:p>
        </p:txBody>
      </p:sp>
    </p:spTree>
    <p:extLst>
      <p:ext uri="{BB962C8B-B14F-4D97-AF65-F5344CB8AC3E}">
        <p14:creationId xmlns:p14="http://schemas.microsoft.com/office/powerpoint/2010/main" val="15541831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9E8ED9-C0E0-EC4D-BA96-7AFB704A6B2D}"/>
              </a:ext>
            </a:extLst>
          </p:cNvPr>
          <p:cNvSpPr>
            <a:spLocks noGrp="1"/>
          </p:cNvSpPr>
          <p:nvPr>
            <p:ph type="title"/>
          </p:nvPr>
        </p:nvSpPr>
        <p:spPr>
          <a:xfrm>
            <a:off x="668079" y="159939"/>
            <a:ext cx="10515600" cy="750434"/>
          </a:xfrm>
        </p:spPr>
        <p:txBody>
          <a:bodyPr/>
          <a:lstStyle/>
          <a:p>
            <a:r>
              <a:rPr lang="en-US" sz="3200" dirty="0"/>
              <a:t>SC solenoid for </a:t>
            </a:r>
            <a:r>
              <a:rPr lang="en-US" sz="3200" dirty="0" err="1"/>
              <a:t>HiEff</a:t>
            </a:r>
            <a:r>
              <a:rPr lang="en-US" sz="3200" dirty="0"/>
              <a:t> klystrons - 2020</a:t>
            </a:r>
          </a:p>
        </p:txBody>
      </p:sp>
      <p:pic>
        <p:nvPicPr>
          <p:cNvPr id="6" name="Picture 5">
            <a:extLst>
              <a:ext uri="{FF2B5EF4-FFF2-40B4-BE49-F238E27FC236}">
                <a16:creationId xmlns:a16="http://schemas.microsoft.com/office/drawing/2014/main" id="{EBE21A10-6836-694A-9236-B5E50FB93ECA}"/>
              </a:ext>
            </a:extLst>
          </p:cNvPr>
          <p:cNvPicPr>
            <a:picLocks noChangeAspect="1"/>
          </p:cNvPicPr>
          <p:nvPr/>
        </p:nvPicPr>
        <p:blipFill>
          <a:blip r:embed="rId3"/>
          <a:stretch>
            <a:fillRect/>
          </a:stretch>
        </p:blipFill>
        <p:spPr>
          <a:xfrm>
            <a:off x="2109972" y="4023748"/>
            <a:ext cx="3632200" cy="2311400"/>
          </a:xfrm>
          <a:prstGeom prst="rect">
            <a:avLst/>
          </a:prstGeom>
        </p:spPr>
      </p:pic>
      <p:pic>
        <p:nvPicPr>
          <p:cNvPr id="7" name="Picture 6">
            <a:extLst>
              <a:ext uri="{FF2B5EF4-FFF2-40B4-BE49-F238E27FC236}">
                <a16:creationId xmlns:a16="http://schemas.microsoft.com/office/drawing/2014/main" id="{043F15F5-99EA-184F-AB28-20B49E1DE6E3}"/>
              </a:ext>
            </a:extLst>
          </p:cNvPr>
          <p:cNvPicPr>
            <a:picLocks noChangeAspect="1"/>
          </p:cNvPicPr>
          <p:nvPr/>
        </p:nvPicPr>
        <p:blipFill>
          <a:blip r:embed="rId4"/>
          <a:stretch>
            <a:fillRect/>
          </a:stretch>
        </p:blipFill>
        <p:spPr>
          <a:xfrm>
            <a:off x="176721" y="1126273"/>
            <a:ext cx="2587815" cy="1964473"/>
          </a:xfrm>
          <a:prstGeom prst="rect">
            <a:avLst/>
          </a:prstGeom>
        </p:spPr>
      </p:pic>
      <p:pic>
        <p:nvPicPr>
          <p:cNvPr id="8" name="Picture 7">
            <a:extLst>
              <a:ext uri="{FF2B5EF4-FFF2-40B4-BE49-F238E27FC236}">
                <a16:creationId xmlns:a16="http://schemas.microsoft.com/office/drawing/2014/main" id="{269510F8-1539-CB4B-ABCD-251E2A085A79}"/>
              </a:ext>
            </a:extLst>
          </p:cNvPr>
          <p:cNvPicPr>
            <a:picLocks noChangeAspect="1"/>
          </p:cNvPicPr>
          <p:nvPr/>
        </p:nvPicPr>
        <p:blipFill>
          <a:blip r:embed="rId5"/>
          <a:stretch>
            <a:fillRect/>
          </a:stretch>
        </p:blipFill>
        <p:spPr>
          <a:xfrm>
            <a:off x="176721" y="3847171"/>
            <a:ext cx="2394761" cy="1835116"/>
          </a:xfrm>
          <a:prstGeom prst="rect">
            <a:avLst/>
          </a:prstGeom>
        </p:spPr>
      </p:pic>
      <p:pic>
        <p:nvPicPr>
          <p:cNvPr id="9" name="Picture 8">
            <a:extLst>
              <a:ext uri="{FF2B5EF4-FFF2-40B4-BE49-F238E27FC236}">
                <a16:creationId xmlns:a16="http://schemas.microsoft.com/office/drawing/2014/main" id="{2AD137D0-832B-4545-9817-EDFD9D5C7C3E}"/>
              </a:ext>
            </a:extLst>
          </p:cNvPr>
          <p:cNvPicPr>
            <a:picLocks noChangeAspect="1"/>
          </p:cNvPicPr>
          <p:nvPr/>
        </p:nvPicPr>
        <p:blipFill>
          <a:blip r:embed="rId6"/>
          <a:stretch>
            <a:fillRect/>
          </a:stretch>
        </p:blipFill>
        <p:spPr>
          <a:xfrm>
            <a:off x="8905606" y="1126273"/>
            <a:ext cx="3170322" cy="2546825"/>
          </a:xfrm>
          <a:prstGeom prst="rect">
            <a:avLst/>
          </a:prstGeom>
        </p:spPr>
      </p:pic>
      <p:pic>
        <p:nvPicPr>
          <p:cNvPr id="10" name="Picture 9">
            <a:extLst>
              <a:ext uri="{FF2B5EF4-FFF2-40B4-BE49-F238E27FC236}">
                <a16:creationId xmlns:a16="http://schemas.microsoft.com/office/drawing/2014/main" id="{4DB2E112-8E7E-E944-A71E-9DC7B4564EA1}"/>
              </a:ext>
            </a:extLst>
          </p:cNvPr>
          <p:cNvPicPr>
            <a:picLocks noChangeAspect="1"/>
          </p:cNvPicPr>
          <p:nvPr/>
        </p:nvPicPr>
        <p:blipFill>
          <a:blip r:embed="rId7"/>
          <a:stretch>
            <a:fillRect/>
          </a:stretch>
        </p:blipFill>
        <p:spPr>
          <a:xfrm>
            <a:off x="2805793" y="1126273"/>
            <a:ext cx="2936379" cy="2356207"/>
          </a:xfrm>
          <a:prstGeom prst="rect">
            <a:avLst/>
          </a:prstGeom>
        </p:spPr>
      </p:pic>
      <p:pic>
        <p:nvPicPr>
          <p:cNvPr id="11" name="Picture 10">
            <a:extLst>
              <a:ext uri="{FF2B5EF4-FFF2-40B4-BE49-F238E27FC236}">
                <a16:creationId xmlns:a16="http://schemas.microsoft.com/office/drawing/2014/main" id="{71568F25-A7B8-E746-A120-522D260724E4}"/>
              </a:ext>
            </a:extLst>
          </p:cNvPr>
          <p:cNvPicPr>
            <a:picLocks noChangeAspect="1"/>
          </p:cNvPicPr>
          <p:nvPr/>
        </p:nvPicPr>
        <p:blipFill>
          <a:blip r:embed="rId8"/>
          <a:stretch>
            <a:fillRect/>
          </a:stretch>
        </p:blipFill>
        <p:spPr>
          <a:xfrm>
            <a:off x="6141674" y="1126273"/>
            <a:ext cx="2505478" cy="4315718"/>
          </a:xfrm>
          <a:prstGeom prst="rect">
            <a:avLst/>
          </a:prstGeom>
        </p:spPr>
      </p:pic>
      <p:pic>
        <p:nvPicPr>
          <p:cNvPr id="13" name="Picture 12">
            <a:extLst>
              <a:ext uri="{FF2B5EF4-FFF2-40B4-BE49-F238E27FC236}">
                <a16:creationId xmlns:a16="http://schemas.microsoft.com/office/drawing/2014/main" id="{4670B3CD-2E7F-C241-82E0-1518532AF4F6}"/>
              </a:ext>
            </a:extLst>
          </p:cNvPr>
          <p:cNvPicPr>
            <a:picLocks noChangeAspect="1"/>
          </p:cNvPicPr>
          <p:nvPr/>
        </p:nvPicPr>
        <p:blipFill>
          <a:blip r:embed="rId9"/>
          <a:stretch>
            <a:fillRect/>
          </a:stretch>
        </p:blipFill>
        <p:spPr>
          <a:xfrm>
            <a:off x="8935368" y="3847171"/>
            <a:ext cx="3079911" cy="2309933"/>
          </a:xfrm>
          <a:prstGeom prst="rect">
            <a:avLst/>
          </a:prstGeom>
        </p:spPr>
      </p:pic>
    </p:spTree>
    <p:extLst>
      <p:ext uri="{BB962C8B-B14F-4D97-AF65-F5344CB8AC3E}">
        <p14:creationId xmlns:p14="http://schemas.microsoft.com/office/powerpoint/2010/main" val="20536897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1A07AFE-7718-664F-BDA3-1E1BC31DEAFB}"/>
              </a:ext>
            </a:extLst>
          </p:cNvPr>
          <p:cNvPicPr>
            <a:picLocks noChangeAspect="1"/>
          </p:cNvPicPr>
          <p:nvPr/>
        </p:nvPicPr>
        <p:blipFill>
          <a:blip r:embed="rId3"/>
          <a:stretch>
            <a:fillRect/>
          </a:stretch>
        </p:blipFill>
        <p:spPr>
          <a:xfrm>
            <a:off x="341272" y="-268941"/>
            <a:ext cx="5570976" cy="6858000"/>
          </a:xfrm>
          <a:prstGeom prst="rect">
            <a:avLst/>
          </a:prstGeom>
        </p:spPr>
      </p:pic>
      <p:pic>
        <p:nvPicPr>
          <p:cNvPr id="5" name="Picture 4">
            <a:extLst>
              <a:ext uri="{FF2B5EF4-FFF2-40B4-BE49-F238E27FC236}">
                <a16:creationId xmlns:a16="http://schemas.microsoft.com/office/drawing/2014/main" id="{77189542-1325-5949-A27C-25C5F92EC54E}"/>
              </a:ext>
            </a:extLst>
          </p:cNvPr>
          <p:cNvPicPr>
            <a:picLocks noChangeAspect="1"/>
          </p:cNvPicPr>
          <p:nvPr/>
        </p:nvPicPr>
        <p:blipFill>
          <a:blip r:embed="rId4"/>
          <a:stretch>
            <a:fillRect/>
          </a:stretch>
        </p:blipFill>
        <p:spPr>
          <a:xfrm>
            <a:off x="6096000" y="0"/>
            <a:ext cx="5221111" cy="6858000"/>
          </a:xfrm>
          <a:prstGeom prst="rect">
            <a:avLst/>
          </a:prstGeom>
        </p:spPr>
      </p:pic>
      <p:sp>
        <p:nvSpPr>
          <p:cNvPr id="2" name="TextBox 1">
            <a:extLst>
              <a:ext uri="{FF2B5EF4-FFF2-40B4-BE49-F238E27FC236}">
                <a16:creationId xmlns:a16="http://schemas.microsoft.com/office/drawing/2014/main" id="{985601A6-10A1-30DC-257E-C2D2495C3971}"/>
              </a:ext>
            </a:extLst>
          </p:cNvPr>
          <p:cNvSpPr txBox="1"/>
          <p:nvPr/>
        </p:nvSpPr>
        <p:spPr>
          <a:xfrm>
            <a:off x="479898" y="6475889"/>
            <a:ext cx="2067874" cy="369332"/>
          </a:xfrm>
          <a:prstGeom prst="rect">
            <a:avLst/>
          </a:prstGeom>
          <a:noFill/>
        </p:spPr>
        <p:txBody>
          <a:bodyPr wrap="none" rtlCol="0">
            <a:spAutoFit/>
          </a:bodyPr>
          <a:lstStyle/>
          <a:p>
            <a:r>
              <a:rPr lang="en-GB" dirty="0"/>
              <a:t>From report in 2021</a:t>
            </a:r>
          </a:p>
        </p:txBody>
      </p:sp>
    </p:spTree>
    <p:extLst>
      <p:ext uri="{BB962C8B-B14F-4D97-AF65-F5344CB8AC3E}">
        <p14:creationId xmlns:p14="http://schemas.microsoft.com/office/powerpoint/2010/main" val="28000686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5962A94-8C9B-A13F-B10F-82EFF259A48E}"/>
              </a:ext>
            </a:extLst>
          </p:cNvPr>
          <p:cNvPicPr>
            <a:picLocks noChangeAspect="1"/>
          </p:cNvPicPr>
          <p:nvPr/>
        </p:nvPicPr>
        <p:blipFill>
          <a:blip r:embed="rId3"/>
          <a:stretch>
            <a:fillRect/>
          </a:stretch>
        </p:blipFill>
        <p:spPr>
          <a:xfrm>
            <a:off x="315263" y="403396"/>
            <a:ext cx="6652840" cy="3562381"/>
          </a:xfrm>
          <a:prstGeom prst="rect">
            <a:avLst/>
          </a:prstGeom>
        </p:spPr>
      </p:pic>
      <p:pic>
        <p:nvPicPr>
          <p:cNvPr id="4" name="Picture 3">
            <a:extLst>
              <a:ext uri="{FF2B5EF4-FFF2-40B4-BE49-F238E27FC236}">
                <a16:creationId xmlns:a16="http://schemas.microsoft.com/office/drawing/2014/main" id="{5121A8B1-7B28-1B53-5AA9-0BA6E0496D61}"/>
              </a:ext>
            </a:extLst>
          </p:cNvPr>
          <p:cNvPicPr>
            <a:picLocks noChangeAspect="1"/>
          </p:cNvPicPr>
          <p:nvPr/>
        </p:nvPicPr>
        <p:blipFill>
          <a:blip r:embed="rId4"/>
          <a:stretch>
            <a:fillRect/>
          </a:stretch>
        </p:blipFill>
        <p:spPr>
          <a:xfrm>
            <a:off x="7707850" y="923330"/>
            <a:ext cx="3411854" cy="3272595"/>
          </a:xfrm>
          <a:prstGeom prst="rect">
            <a:avLst/>
          </a:prstGeom>
        </p:spPr>
      </p:pic>
      <p:pic>
        <p:nvPicPr>
          <p:cNvPr id="5" name="Picture 4">
            <a:extLst>
              <a:ext uri="{FF2B5EF4-FFF2-40B4-BE49-F238E27FC236}">
                <a16:creationId xmlns:a16="http://schemas.microsoft.com/office/drawing/2014/main" id="{1DB2C891-C4E3-A839-6E26-ABE4F8BF4EF5}"/>
              </a:ext>
            </a:extLst>
          </p:cNvPr>
          <p:cNvPicPr>
            <a:picLocks noChangeAspect="1"/>
          </p:cNvPicPr>
          <p:nvPr/>
        </p:nvPicPr>
        <p:blipFill>
          <a:blip r:embed="rId5"/>
          <a:stretch>
            <a:fillRect/>
          </a:stretch>
        </p:blipFill>
        <p:spPr>
          <a:xfrm>
            <a:off x="336778" y="4233553"/>
            <a:ext cx="6075218" cy="2317870"/>
          </a:xfrm>
          <a:prstGeom prst="rect">
            <a:avLst/>
          </a:prstGeom>
        </p:spPr>
      </p:pic>
      <p:pic>
        <p:nvPicPr>
          <p:cNvPr id="8" name="Picture 7">
            <a:extLst>
              <a:ext uri="{FF2B5EF4-FFF2-40B4-BE49-F238E27FC236}">
                <a16:creationId xmlns:a16="http://schemas.microsoft.com/office/drawing/2014/main" id="{27BB593C-F101-6688-FD1E-197EA8063935}"/>
              </a:ext>
            </a:extLst>
          </p:cNvPr>
          <p:cNvPicPr>
            <a:picLocks noChangeAspect="1"/>
          </p:cNvPicPr>
          <p:nvPr/>
        </p:nvPicPr>
        <p:blipFill>
          <a:blip r:embed="rId6"/>
          <a:stretch>
            <a:fillRect/>
          </a:stretch>
        </p:blipFill>
        <p:spPr>
          <a:xfrm>
            <a:off x="7588350" y="4340115"/>
            <a:ext cx="4387600" cy="2468025"/>
          </a:xfrm>
          <a:prstGeom prst="rect">
            <a:avLst/>
          </a:prstGeom>
        </p:spPr>
      </p:pic>
      <p:sp>
        <p:nvSpPr>
          <p:cNvPr id="10" name="TextBox 9">
            <a:extLst>
              <a:ext uri="{FF2B5EF4-FFF2-40B4-BE49-F238E27FC236}">
                <a16:creationId xmlns:a16="http://schemas.microsoft.com/office/drawing/2014/main" id="{864FF502-4A10-9269-D5D9-3F109EE6921A}"/>
              </a:ext>
            </a:extLst>
          </p:cNvPr>
          <p:cNvSpPr txBox="1"/>
          <p:nvPr/>
        </p:nvSpPr>
        <p:spPr>
          <a:xfrm>
            <a:off x="4367605" y="0"/>
            <a:ext cx="7608345" cy="923330"/>
          </a:xfrm>
          <a:prstGeom prst="rect">
            <a:avLst/>
          </a:prstGeom>
          <a:solidFill>
            <a:schemeClr val="bg1"/>
          </a:solidFill>
        </p:spPr>
        <p:txBody>
          <a:bodyPr wrap="square">
            <a:spAutoFit/>
          </a:bodyPr>
          <a:lstStyle/>
          <a:p>
            <a:r>
              <a:rPr lang="en-GB" dirty="0"/>
              <a:t>Recent report: </a:t>
            </a:r>
            <a:r>
              <a:rPr lang="en-GB" dirty="0">
                <a:hlinkClick r:id="rId7"/>
              </a:rPr>
              <a:t>https://indico.cern.ch/event/1222411/contributions/5142737/attachments/2562513/4417646/CLIC_PM43_Xboxes_MBA.pptx</a:t>
            </a:r>
            <a:endParaRPr lang="en-GB" dirty="0"/>
          </a:p>
        </p:txBody>
      </p:sp>
      <p:pic>
        <p:nvPicPr>
          <p:cNvPr id="7" name="Picture 6">
            <a:extLst>
              <a:ext uri="{FF2B5EF4-FFF2-40B4-BE49-F238E27FC236}">
                <a16:creationId xmlns:a16="http://schemas.microsoft.com/office/drawing/2014/main" id="{709B2C1D-EC28-C72A-54C6-409F6C76EDC6}"/>
              </a:ext>
            </a:extLst>
          </p:cNvPr>
          <p:cNvPicPr>
            <a:picLocks noChangeAspect="1"/>
          </p:cNvPicPr>
          <p:nvPr/>
        </p:nvPicPr>
        <p:blipFill>
          <a:blip r:embed="rId8"/>
          <a:stretch>
            <a:fillRect/>
          </a:stretch>
        </p:blipFill>
        <p:spPr>
          <a:xfrm>
            <a:off x="6564532" y="5710330"/>
            <a:ext cx="2047635" cy="686234"/>
          </a:xfrm>
          <a:prstGeom prst="rect">
            <a:avLst/>
          </a:prstGeom>
        </p:spPr>
      </p:pic>
    </p:spTree>
    <p:extLst>
      <p:ext uri="{BB962C8B-B14F-4D97-AF65-F5344CB8AC3E}">
        <p14:creationId xmlns:p14="http://schemas.microsoft.com/office/powerpoint/2010/main" val="41281929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8CABEAF-4DC0-B46B-995C-5A282BB96BB2}"/>
              </a:ext>
            </a:extLst>
          </p:cNvPr>
          <p:cNvPicPr>
            <a:picLocks noChangeAspect="1"/>
          </p:cNvPicPr>
          <p:nvPr/>
        </p:nvPicPr>
        <p:blipFill>
          <a:blip r:embed="rId2"/>
          <a:stretch>
            <a:fillRect/>
          </a:stretch>
        </p:blipFill>
        <p:spPr>
          <a:xfrm>
            <a:off x="58358" y="98955"/>
            <a:ext cx="6037642" cy="3396174"/>
          </a:xfrm>
          <a:prstGeom prst="rect">
            <a:avLst/>
          </a:prstGeom>
        </p:spPr>
      </p:pic>
      <p:pic>
        <p:nvPicPr>
          <p:cNvPr id="5" name="Picture 4">
            <a:extLst>
              <a:ext uri="{FF2B5EF4-FFF2-40B4-BE49-F238E27FC236}">
                <a16:creationId xmlns:a16="http://schemas.microsoft.com/office/drawing/2014/main" id="{2D15FFFC-E436-8564-BDB7-E1BCE980E68A}"/>
              </a:ext>
            </a:extLst>
          </p:cNvPr>
          <p:cNvPicPr>
            <a:picLocks noChangeAspect="1"/>
          </p:cNvPicPr>
          <p:nvPr/>
        </p:nvPicPr>
        <p:blipFill>
          <a:blip r:embed="rId3"/>
          <a:stretch>
            <a:fillRect/>
          </a:stretch>
        </p:blipFill>
        <p:spPr>
          <a:xfrm>
            <a:off x="6278880" y="287525"/>
            <a:ext cx="5393668" cy="3019033"/>
          </a:xfrm>
          <a:prstGeom prst="rect">
            <a:avLst/>
          </a:prstGeom>
        </p:spPr>
      </p:pic>
      <p:pic>
        <p:nvPicPr>
          <p:cNvPr id="6" name="Picture 5">
            <a:extLst>
              <a:ext uri="{FF2B5EF4-FFF2-40B4-BE49-F238E27FC236}">
                <a16:creationId xmlns:a16="http://schemas.microsoft.com/office/drawing/2014/main" id="{0BFC0D57-45C1-273B-B571-3EC5BD634057}"/>
              </a:ext>
            </a:extLst>
          </p:cNvPr>
          <p:cNvPicPr>
            <a:picLocks noChangeAspect="1"/>
          </p:cNvPicPr>
          <p:nvPr/>
        </p:nvPicPr>
        <p:blipFill>
          <a:blip r:embed="rId4"/>
          <a:stretch>
            <a:fillRect/>
          </a:stretch>
        </p:blipFill>
        <p:spPr>
          <a:xfrm>
            <a:off x="58358" y="3593054"/>
            <a:ext cx="5804349" cy="3264946"/>
          </a:xfrm>
          <a:prstGeom prst="rect">
            <a:avLst/>
          </a:prstGeom>
        </p:spPr>
      </p:pic>
      <p:pic>
        <p:nvPicPr>
          <p:cNvPr id="9" name="Picture 8">
            <a:extLst>
              <a:ext uri="{FF2B5EF4-FFF2-40B4-BE49-F238E27FC236}">
                <a16:creationId xmlns:a16="http://schemas.microsoft.com/office/drawing/2014/main" id="{959787C3-2AE0-B789-7C4B-65AB883FDD5A}"/>
              </a:ext>
            </a:extLst>
          </p:cNvPr>
          <p:cNvPicPr>
            <a:picLocks noChangeAspect="1"/>
          </p:cNvPicPr>
          <p:nvPr/>
        </p:nvPicPr>
        <p:blipFill>
          <a:blip r:embed="rId5"/>
          <a:stretch>
            <a:fillRect/>
          </a:stretch>
        </p:blipFill>
        <p:spPr>
          <a:xfrm>
            <a:off x="9741272" y="3683540"/>
            <a:ext cx="2203911" cy="2220057"/>
          </a:xfrm>
          <a:prstGeom prst="rect">
            <a:avLst/>
          </a:prstGeom>
        </p:spPr>
      </p:pic>
      <p:pic>
        <p:nvPicPr>
          <p:cNvPr id="10" name="Picture 9">
            <a:extLst>
              <a:ext uri="{FF2B5EF4-FFF2-40B4-BE49-F238E27FC236}">
                <a16:creationId xmlns:a16="http://schemas.microsoft.com/office/drawing/2014/main" id="{3B7E8185-442B-3EE2-4D79-9623FBE1CF49}"/>
              </a:ext>
            </a:extLst>
          </p:cNvPr>
          <p:cNvPicPr>
            <a:picLocks noChangeAspect="1"/>
          </p:cNvPicPr>
          <p:nvPr/>
        </p:nvPicPr>
        <p:blipFill>
          <a:blip r:embed="rId6"/>
          <a:stretch>
            <a:fillRect/>
          </a:stretch>
        </p:blipFill>
        <p:spPr>
          <a:xfrm>
            <a:off x="5862707" y="3626627"/>
            <a:ext cx="3547995" cy="2276970"/>
          </a:xfrm>
          <a:prstGeom prst="rect">
            <a:avLst/>
          </a:prstGeom>
        </p:spPr>
      </p:pic>
      <p:sp>
        <p:nvSpPr>
          <p:cNvPr id="11" name="TextBox 10">
            <a:extLst>
              <a:ext uri="{FF2B5EF4-FFF2-40B4-BE49-F238E27FC236}">
                <a16:creationId xmlns:a16="http://schemas.microsoft.com/office/drawing/2014/main" id="{5C5065E6-C57F-939F-C8C1-69F537AE7CCA}"/>
              </a:ext>
            </a:extLst>
          </p:cNvPr>
          <p:cNvSpPr txBox="1"/>
          <p:nvPr/>
        </p:nvSpPr>
        <p:spPr>
          <a:xfrm>
            <a:off x="5862707" y="5903597"/>
            <a:ext cx="6141225" cy="923330"/>
          </a:xfrm>
          <a:prstGeom prst="rect">
            <a:avLst/>
          </a:prstGeom>
          <a:solidFill>
            <a:schemeClr val="bg1"/>
          </a:solidFill>
        </p:spPr>
        <p:txBody>
          <a:bodyPr wrap="square" rtlCol="0">
            <a:spAutoFit/>
          </a:bodyPr>
          <a:lstStyle/>
          <a:p>
            <a:r>
              <a:rPr lang="en-GB" dirty="0"/>
              <a:t>Recent report: </a:t>
            </a:r>
            <a:r>
              <a:rPr lang="en-GB" dirty="0">
                <a:hlinkClick r:id="rId7"/>
              </a:rPr>
              <a:t>https://indico.cern.ch/event/1222411/contributions/5142729/attachments/2562386/4416814/CLIC_2022_EOY.pdf</a:t>
            </a:r>
            <a:endParaRPr lang="en-GB" dirty="0"/>
          </a:p>
        </p:txBody>
      </p:sp>
    </p:spTree>
    <p:extLst>
      <p:ext uri="{BB962C8B-B14F-4D97-AF65-F5344CB8AC3E}">
        <p14:creationId xmlns:p14="http://schemas.microsoft.com/office/powerpoint/2010/main" val="487763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グループ化 34"/>
          <p:cNvGrpSpPr/>
          <p:nvPr/>
        </p:nvGrpSpPr>
        <p:grpSpPr>
          <a:xfrm>
            <a:off x="5948850" y="668601"/>
            <a:ext cx="6117756" cy="3074417"/>
            <a:chOff x="5958899" y="567894"/>
            <a:chExt cx="6117756" cy="3074417"/>
          </a:xfrm>
        </p:grpSpPr>
        <p:pic>
          <p:nvPicPr>
            <p:cNvPr id="4" name="図 3" descr="レゴ, おもちゃ が含まれている画像&#10;&#10;自動的に生成された説明">
              <a:extLst>
                <a:ext uri="{FF2B5EF4-FFF2-40B4-BE49-F238E27FC236}">
                  <a16:creationId xmlns:a16="http://schemas.microsoft.com/office/drawing/2014/main" id="{21F48019-0584-10D5-D955-36C290A8260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31653" y="567894"/>
              <a:ext cx="6045002" cy="3022501"/>
            </a:xfrm>
            <a:prstGeom prst="rect">
              <a:avLst/>
            </a:prstGeom>
            <a:ln w="6350">
              <a:solidFill>
                <a:schemeClr val="tx1"/>
              </a:solidFill>
            </a:ln>
            <a:effectLst>
              <a:outerShdw blurRad="50800" dist="38100" dir="2700000" algn="tl" rotWithShape="0">
                <a:prstClr val="black">
                  <a:alpha val="40000"/>
                </a:prstClr>
              </a:outerShdw>
            </a:effectLst>
          </p:spPr>
        </p:pic>
        <p:sp>
          <p:nvSpPr>
            <p:cNvPr id="5" name="テキスト ボックス 4">
              <a:extLst>
                <a:ext uri="{FF2B5EF4-FFF2-40B4-BE49-F238E27FC236}">
                  <a16:creationId xmlns:a16="http://schemas.microsoft.com/office/drawing/2014/main" id="{EBD4F1B2-10E1-4319-B103-3786EE0BA8F7}"/>
                </a:ext>
              </a:extLst>
            </p:cNvPr>
            <p:cNvSpPr txBox="1"/>
            <p:nvPr/>
          </p:nvSpPr>
          <p:spPr>
            <a:xfrm>
              <a:off x="8440666" y="3033426"/>
              <a:ext cx="1451038" cy="608885"/>
            </a:xfrm>
            <a:prstGeom prst="rect">
              <a:avLst/>
            </a:prstGeom>
            <a:noFill/>
          </p:spPr>
          <p:txBody>
            <a:bodyPr wrap="none" rtlCol="0">
              <a:spAutoFit/>
            </a:bodyPr>
            <a:lstStyle/>
            <a:p>
              <a:pPr>
                <a:lnSpc>
                  <a:spcPts val="1900"/>
                </a:lnSpc>
              </a:pPr>
              <a:r>
                <a:rPr lang="ja-JP" altLang="en-US" sz="2000" b="1" dirty="0">
                  <a:solidFill>
                    <a:srgbClr val="FF0000"/>
                  </a:solidFill>
                  <a:effectLst>
                    <a:outerShdw blurRad="38100" dist="38100" dir="2700000" algn="tl">
                      <a:srgbClr val="000000">
                        <a:alpha val="43137"/>
                      </a:srgbClr>
                    </a:outerShdw>
                  </a:effectLst>
                </a:rPr>
                <a:t>↑ </a:t>
              </a:r>
              <a:r>
                <a:rPr lang="en-US" altLang="ja-JP" sz="2000" b="1" dirty="0">
                  <a:solidFill>
                    <a:srgbClr val="FF0000"/>
                  </a:solidFill>
                  <a:effectLst>
                    <a:outerShdw blurRad="38100" dist="38100" dir="2700000" algn="tl">
                      <a:srgbClr val="000000">
                        <a:alpha val="43137"/>
                      </a:srgbClr>
                    </a:outerShdw>
                  </a:effectLst>
                </a:rPr>
                <a:t>Test area</a:t>
              </a:r>
            </a:p>
            <a:p>
              <a:pPr>
                <a:lnSpc>
                  <a:spcPts val="1900"/>
                </a:lnSpc>
              </a:pPr>
              <a:r>
                <a:rPr lang="en-US" altLang="ja-JP" sz="2000" b="1" dirty="0">
                  <a:solidFill>
                    <a:srgbClr val="FF0000"/>
                  </a:solidFill>
                  <a:effectLst>
                    <a:outerShdw blurRad="38100" dist="38100" dir="2700000" algn="tl">
                      <a:srgbClr val="000000">
                        <a:alpha val="43137"/>
                      </a:srgbClr>
                    </a:outerShdw>
                  </a:effectLst>
                </a:rPr>
                <a:t>    (Shield-</a:t>
              </a:r>
              <a:r>
                <a:rPr kumimoji="1" lang="en-US" altLang="ja-JP" sz="2000" b="1" dirty="0">
                  <a:solidFill>
                    <a:srgbClr val="FF0000"/>
                  </a:solidFill>
                  <a:effectLst>
                    <a:outerShdw blurRad="38100" dist="38100" dir="2700000" algn="tl">
                      <a:srgbClr val="000000">
                        <a:alpha val="43137"/>
                      </a:srgbClr>
                    </a:outerShdw>
                  </a:effectLst>
                </a:rPr>
                <a:t>B)</a:t>
              </a:r>
              <a:endParaRPr kumimoji="1" lang="ja-JP" altLang="en-US" sz="2000" b="1" dirty="0">
                <a:solidFill>
                  <a:srgbClr val="FF0000"/>
                </a:solidFill>
                <a:effectLst>
                  <a:outerShdw blurRad="38100" dist="38100" dir="2700000" algn="tl">
                    <a:srgbClr val="000000">
                      <a:alpha val="43137"/>
                    </a:srgbClr>
                  </a:outerShdw>
                </a:effectLst>
              </a:endParaRPr>
            </a:p>
          </p:txBody>
        </p:sp>
        <p:sp>
          <p:nvSpPr>
            <p:cNvPr id="6" name="テキスト ボックス 5">
              <a:extLst>
                <a:ext uri="{FF2B5EF4-FFF2-40B4-BE49-F238E27FC236}">
                  <a16:creationId xmlns:a16="http://schemas.microsoft.com/office/drawing/2014/main" id="{2DC2AD76-C203-39FB-C055-CCD48594EA7A}"/>
                </a:ext>
              </a:extLst>
            </p:cNvPr>
            <p:cNvSpPr txBox="1"/>
            <p:nvPr/>
          </p:nvSpPr>
          <p:spPr>
            <a:xfrm>
              <a:off x="10410745" y="2740447"/>
              <a:ext cx="1361270" cy="400110"/>
            </a:xfrm>
            <a:prstGeom prst="rect">
              <a:avLst/>
            </a:prstGeom>
            <a:noFill/>
          </p:spPr>
          <p:txBody>
            <a:bodyPr wrap="none" rtlCol="0">
              <a:spAutoFit/>
            </a:bodyPr>
            <a:lstStyle/>
            <a:p>
              <a:r>
                <a:rPr kumimoji="1" lang="ja-JP" altLang="en-US" sz="2000" b="1" dirty="0">
                  <a:effectLst>
                    <a:outerShdw blurRad="38100" dist="38100" dir="2700000" algn="tl">
                      <a:srgbClr val="000000">
                        <a:alpha val="43137"/>
                      </a:srgbClr>
                    </a:outerShdw>
                  </a:effectLst>
                </a:rPr>
                <a:t>↑ </a:t>
              </a:r>
              <a:r>
                <a:rPr kumimoji="1" lang="en-US" altLang="ja-JP" sz="2000" b="1" dirty="0">
                  <a:effectLst>
                    <a:outerShdw blurRad="38100" dist="38100" dir="2700000" algn="tl">
                      <a:srgbClr val="000000">
                        <a:alpha val="43137"/>
                      </a:srgbClr>
                    </a:outerShdw>
                  </a:effectLst>
                </a:rPr>
                <a:t>Shield-A</a:t>
              </a:r>
              <a:endParaRPr kumimoji="1" lang="ja-JP" altLang="en-US" sz="2000" b="1" dirty="0">
                <a:effectLst>
                  <a:outerShdw blurRad="38100" dist="38100" dir="2700000" algn="tl">
                    <a:srgbClr val="000000">
                      <a:alpha val="43137"/>
                    </a:srgbClr>
                  </a:outerShdw>
                </a:effectLst>
              </a:endParaRPr>
            </a:p>
          </p:txBody>
        </p:sp>
        <p:sp>
          <p:nvSpPr>
            <p:cNvPr id="12" name="テキスト ボックス 11">
              <a:extLst>
                <a:ext uri="{FF2B5EF4-FFF2-40B4-BE49-F238E27FC236}">
                  <a16:creationId xmlns:a16="http://schemas.microsoft.com/office/drawing/2014/main" id="{071F076F-8780-9F67-0C65-E5248E1FDE37}"/>
                </a:ext>
              </a:extLst>
            </p:cNvPr>
            <p:cNvSpPr txBox="1"/>
            <p:nvPr/>
          </p:nvSpPr>
          <p:spPr>
            <a:xfrm>
              <a:off x="9414663" y="1115253"/>
              <a:ext cx="1953548" cy="646331"/>
            </a:xfrm>
            <a:prstGeom prst="rect">
              <a:avLst/>
            </a:prstGeom>
            <a:noFill/>
          </p:spPr>
          <p:txBody>
            <a:bodyPr wrap="none" rtlCol="0">
              <a:spAutoFit/>
            </a:bodyPr>
            <a:lstStyle/>
            <a:p>
              <a:pPr algn="ctr"/>
              <a:r>
                <a:rPr lang="en-US" altLang="ja-JP" dirty="0"/>
                <a:t>(S-band test stand)</a:t>
              </a:r>
              <a:endParaRPr kumimoji="1" lang="en-US" altLang="ja-JP" dirty="0"/>
            </a:p>
            <a:p>
              <a:pPr algn="ctr"/>
              <a:r>
                <a:rPr kumimoji="1" lang="ja-JP" altLang="en-US" dirty="0"/>
                <a:t>↓</a:t>
              </a:r>
            </a:p>
          </p:txBody>
        </p:sp>
        <p:sp>
          <p:nvSpPr>
            <p:cNvPr id="36" name="テキスト ボックス 35">
              <a:extLst>
                <a:ext uri="{FF2B5EF4-FFF2-40B4-BE49-F238E27FC236}">
                  <a16:creationId xmlns:a16="http://schemas.microsoft.com/office/drawing/2014/main" id="{EBD4F1B2-10E1-4319-B103-3786EE0BA8F7}"/>
                </a:ext>
              </a:extLst>
            </p:cNvPr>
            <p:cNvSpPr txBox="1"/>
            <p:nvPr/>
          </p:nvSpPr>
          <p:spPr>
            <a:xfrm>
              <a:off x="5958899" y="974054"/>
              <a:ext cx="1659813" cy="579646"/>
            </a:xfrm>
            <a:prstGeom prst="rect">
              <a:avLst/>
            </a:prstGeom>
            <a:noFill/>
          </p:spPr>
          <p:txBody>
            <a:bodyPr wrap="none" rtlCol="0">
              <a:spAutoFit/>
            </a:bodyPr>
            <a:lstStyle/>
            <a:p>
              <a:pPr>
                <a:lnSpc>
                  <a:spcPts val="1900"/>
                </a:lnSpc>
              </a:pPr>
              <a:r>
                <a:rPr lang="ja-JP" altLang="en-US" sz="2000" b="1" dirty="0">
                  <a:solidFill>
                    <a:srgbClr val="FF0000"/>
                  </a:solidFill>
                  <a:effectLst>
                    <a:outerShdw blurRad="38100" dist="38100" dir="2700000" algn="tl">
                      <a:srgbClr val="000000">
                        <a:alpha val="43137"/>
                      </a:srgbClr>
                    </a:outerShdw>
                  </a:effectLst>
                </a:rPr>
                <a:t>↓ </a:t>
              </a:r>
              <a:r>
                <a:rPr lang="en-US" altLang="ja-JP" sz="2000" b="1" dirty="0">
                  <a:solidFill>
                    <a:srgbClr val="FF0000"/>
                  </a:solidFill>
                  <a:effectLst>
                    <a:outerShdw blurRad="38100" dist="38100" dir="2700000" algn="tl">
                      <a:srgbClr val="000000">
                        <a:alpha val="43137"/>
                      </a:srgbClr>
                    </a:outerShdw>
                  </a:effectLst>
                </a:rPr>
                <a:t>X-band</a:t>
              </a:r>
            </a:p>
            <a:p>
              <a:pPr>
                <a:lnSpc>
                  <a:spcPts val="1900"/>
                </a:lnSpc>
              </a:pPr>
              <a:r>
                <a:rPr lang="en-US" altLang="ja-JP" sz="2000" b="1" dirty="0">
                  <a:solidFill>
                    <a:srgbClr val="FF0000"/>
                  </a:solidFill>
                  <a:effectLst>
                    <a:outerShdw blurRad="38100" dist="38100" dir="2700000" algn="tl">
                      <a:srgbClr val="000000">
                        <a:alpha val="43137"/>
                      </a:srgbClr>
                    </a:outerShdw>
                  </a:effectLst>
                </a:rPr>
                <a:t>    Mod. &amp; </a:t>
              </a:r>
              <a:r>
                <a:rPr lang="en-US" altLang="ja-JP" sz="2000" b="1" dirty="0" err="1">
                  <a:solidFill>
                    <a:srgbClr val="FF0000"/>
                  </a:solidFill>
                  <a:effectLst>
                    <a:outerShdw blurRad="38100" dist="38100" dir="2700000" algn="tl">
                      <a:srgbClr val="000000">
                        <a:alpha val="43137"/>
                      </a:srgbClr>
                    </a:outerShdw>
                  </a:effectLst>
                </a:rPr>
                <a:t>Kly</a:t>
              </a:r>
              <a:r>
                <a:rPr lang="en-US" altLang="ja-JP" sz="2000" b="1" dirty="0">
                  <a:solidFill>
                    <a:srgbClr val="FF0000"/>
                  </a:solidFill>
                  <a:effectLst>
                    <a:outerShdw blurRad="38100" dist="38100" dir="2700000" algn="tl">
                      <a:srgbClr val="000000">
                        <a:alpha val="43137"/>
                      </a:srgbClr>
                    </a:outerShdw>
                  </a:effectLst>
                </a:rPr>
                <a:t>.</a:t>
              </a:r>
              <a:endParaRPr kumimoji="1" lang="ja-JP" altLang="en-US" sz="2000" b="1" dirty="0">
                <a:solidFill>
                  <a:srgbClr val="FF0000"/>
                </a:solidFill>
                <a:effectLst>
                  <a:outerShdw blurRad="38100" dist="38100" dir="2700000" algn="tl">
                    <a:srgbClr val="000000">
                      <a:alpha val="43137"/>
                    </a:srgbClr>
                  </a:outerShdw>
                </a:effectLst>
              </a:endParaRPr>
            </a:p>
          </p:txBody>
        </p:sp>
      </p:grpSp>
      <p:grpSp>
        <p:nvGrpSpPr>
          <p:cNvPr id="29" name="グループ化 28"/>
          <p:cNvGrpSpPr/>
          <p:nvPr/>
        </p:nvGrpSpPr>
        <p:grpSpPr>
          <a:xfrm>
            <a:off x="212546" y="206104"/>
            <a:ext cx="5802379" cy="4916493"/>
            <a:chOff x="3751" y="845679"/>
            <a:chExt cx="5802379" cy="4916493"/>
          </a:xfrm>
        </p:grpSpPr>
        <p:pic>
          <p:nvPicPr>
            <p:cNvPr id="13" name="図 12">
              <a:extLst>
                <a:ext uri="{FF2B5EF4-FFF2-40B4-BE49-F238E27FC236}">
                  <a16:creationId xmlns:a16="http://schemas.microsoft.com/office/drawing/2014/main" id="{F8EF6E8B-2D59-6D2E-4424-5A803E1DA323}"/>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sharpenSoften amount="25000"/>
                      </a14:imgEffect>
                      <a14:imgEffect>
                        <a14:brightnessContrast bright="25000" contrast="10000"/>
                      </a14:imgEffect>
                    </a14:imgLayer>
                  </a14:imgProps>
                </a:ext>
                <a:ext uri="{28A0092B-C50C-407E-A947-70E740481C1C}">
                  <a14:useLocalDpi xmlns:a14="http://schemas.microsoft.com/office/drawing/2010/main"/>
                </a:ext>
              </a:extLst>
            </a:blip>
            <a:srcRect/>
            <a:stretch/>
          </p:blipFill>
          <p:spPr>
            <a:xfrm>
              <a:off x="3751" y="845679"/>
              <a:ext cx="5752230" cy="4916493"/>
            </a:xfrm>
            <a:prstGeom prst="rect">
              <a:avLst/>
            </a:prstGeom>
          </p:spPr>
        </p:pic>
        <p:sp>
          <p:nvSpPr>
            <p:cNvPr id="21" name="テキスト ボックス 20">
              <a:extLst>
                <a:ext uri="{FF2B5EF4-FFF2-40B4-BE49-F238E27FC236}">
                  <a16:creationId xmlns:a16="http://schemas.microsoft.com/office/drawing/2014/main" id="{33D548C2-D1FD-39D2-8009-74C6F7374743}"/>
                </a:ext>
              </a:extLst>
            </p:cNvPr>
            <p:cNvSpPr txBox="1"/>
            <p:nvPr/>
          </p:nvSpPr>
          <p:spPr>
            <a:xfrm>
              <a:off x="2337807" y="2077130"/>
              <a:ext cx="1245854" cy="877163"/>
            </a:xfrm>
            <a:prstGeom prst="rect">
              <a:avLst/>
            </a:prstGeom>
            <a:noFill/>
          </p:spPr>
          <p:txBody>
            <a:bodyPr wrap="none" rtlCol="0">
              <a:spAutoFit/>
            </a:bodyPr>
            <a:lstStyle/>
            <a:p>
              <a:r>
                <a:rPr kumimoji="1" lang="en-US" altLang="ja-JP" sz="1700" dirty="0">
                  <a:highlight>
                    <a:srgbClr val="FFFF00"/>
                  </a:highlight>
                </a:rPr>
                <a:t>50MW PPM</a:t>
              </a:r>
            </a:p>
            <a:p>
              <a:r>
                <a:rPr lang="en-US" altLang="ja-JP" sz="1700" dirty="0">
                  <a:highlight>
                    <a:srgbClr val="FFFF00"/>
                  </a:highlight>
                </a:rPr>
                <a:t>k</a:t>
              </a:r>
              <a:r>
                <a:rPr kumimoji="1" lang="en-US" altLang="ja-JP" sz="1700" dirty="0">
                  <a:highlight>
                    <a:srgbClr val="FFFF00"/>
                  </a:highlight>
                </a:rPr>
                <a:t>lystron1</a:t>
              </a:r>
            </a:p>
            <a:p>
              <a:r>
                <a:rPr lang="en-US" altLang="ja-JP" sz="1700" dirty="0">
                  <a:highlight>
                    <a:srgbClr val="FFFF00"/>
                  </a:highlight>
                </a:rPr>
                <a:t> i</a:t>
              </a:r>
              <a:r>
                <a:rPr kumimoji="1" lang="en-US" altLang="ja-JP" sz="1700" dirty="0">
                  <a:highlight>
                    <a:srgbClr val="FFFF00"/>
                  </a:highlight>
                </a:rPr>
                <a:t>n use</a:t>
              </a:r>
              <a:endParaRPr kumimoji="1" lang="ja-JP" altLang="en-US" sz="1700" dirty="0">
                <a:highlight>
                  <a:srgbClr val="FFFF00"/>
                </a:highlight>
              </a:endParaRPr>
            </a:p>
          </p:txBody>
        </p:sp>
        <p:sp>
          <p:nvSpPr>
            <p:cNvPr id="26" name="テキスト ボックス 25">
              <a:extLst>
                <a:ext uri="{FF2B5EF4-FFF2-40B4-BE49-F238E27FC236}">
                  <a16:creationId xmlns:a16="http://schemas.microsoft.com/office/drawing/2014/main" id="{4C1595C6-AE34-F2AD-9BA5-CC010B9DABFD}"/>
                </a:ext>
              </a:extLst>
            </p:cNvPr>
            <p:cNvSpPr txBox="1"/>
            <p:nvPr/>
          </p:nvSpPr>
          <p:spPr>
            <a:xfrm>
              <a:off x="547852" y="1984206"/>
              <a:ext cx="1245854" cy="877163"/>
            </a:xfrm>
            <a:prstGeom prst="rect">
              <a:avLst/>
            </a:prstGeom>
            <a:noFill/>
          </p:spPr>
          <p:txBody>
            <a:bodyPr wrap="none" rtlCol="0">
              <a:spAutoFit/>
            </a:bodyPr>
            <a:lstStyle/>
            <a:p>
              <a:r>
                <a:rPr kumimoji="1" lang="en-US" altLang="ja-JP" sz="1700" dirty="0">
                  <a:highlight>
                    <a:srgbClr val="FFFF00"/>
                  </a:highlight>
                </a:rPr>
                <a:t>50MW PPM</a:t>
              </a:r>
            </a:p>
            <a:p>
              <a:r>
                <a:rPr lang="en-US" altLang="ja-JP" sz="1700" dirty="0">
                  <a:highlight>
                    <a:srgbClr val="FFFF00"/>
                  </a:highlight>
                </a:rPr>
                <a:t>k</a:t>
              </a:r>
              <a:r>
                <a:rPr kumimoji="1" lang="en-US" altLang="ja-JP" sz="1700" dirty="0">
                  <a:highlight>
                    <a:srgbClr val="FFFF00"/>
                  </a:highlight>
                </a:rPr>
                <a:t>lystron2</a:t>
              </a:r>
              <a:r>
                <a:rPr lang="en-US" altLang="ja-JP" sz="1700" dirty="0">
                  <a:highlight>
                    <a:srgbClr val="FFFF00"/>
                  </a:highlight>
                </a:rPr>
                <a:t> </a:t>
              </a:r>
            </a:p>
            <a:p>
              <a:r>
                <a:rPr lang="en-US" altLang="ja-JP" sz="1700" dirty="0">
                  <a:highlight>
                    <a:srgbClr val="FFFF00"/>
                  </a:highlight>
                </a:rPr>
                <a:t>offline</a:t>
              </a:r>
              <a:endParaRPr kumimoji="1" lang="ja-JP" altLang="en-US" sz="1700" dirty="0">
                <a:highlight>
                  <a:srgbClr val="FFFF00"/>
                </a:highlight>
              </a:endParaRPr>
            </a:p>
          </p:txBody>
        </p:sp>
        <p:sp>
          <p:nvSpPr>
            <p:cNvPr id="31" name="テキスト ボックス 30">
              <a:extLst>
                <a:ext uri="{FF2B5EF4-FFF2-40B4-BE49-F238E27FC236}">
                  <a16:creationId xmlns:a16="http://schemas.microsoft.com/office/drawing/2014/main" id="{D77D53FC-6CE6-6EB4-3AFB-C6C67896E9CE}"/>
                </a:ext>
              </a:extLst>
            </p:cNvPr>
            <p:cNvSpPr txBox="1"/>
            <p:nvPr/>
          </p:nvSpPr>
          <p:spPr>
            <a:xfrm>
              <a:off x="42499" y="1016422"/>
              <a:ext cx="2890497" cy="461665"/>
            </a:xfrm>
            <a:prstGeom prst="rect">
              <a:avLst/>
            </a:prstGeom>
            <a:solidFill>
              <a:srgbClr val="66FF66"/>
            </a:solidFill>
          </p:spPr>
          <p:txBody>
            <a:bodyPr wrap="square" rtlCol="0">
              <a:spAutoFit/>
            </a:bodyPr>
            <a:lstStyle/>
            <a:p>
              <a:r>
                <a:rPr kumimoji="1" lang="en-US" altLang="ja-JP" sz="2400" b="1" dirty="0">
                  <a:solidFill>
                    <a:srgbClr val="FF0000"/>
                  </a:solidFill>
                  <a:effectLst>
                    <a:outerShdw blurRad="38100" dist="38100" dir="2700000" algn="tl">
                      <a:srgbClr val="000000">
                        <a:alpha val="43137"/>
                      </a:srgbClr>
                    </a:outerShdw>
                  </a:effectLst>
                </a:rPr>
                <a:t>Nextef2 High Power</a:t>
              </a:r>
              <a:endParaRPr kumimoji="1" lang="ja-JP" altLang="en-US" sz="2400" b="1" dirty="0">
                <a:solidFill>
                  <a:srgbClr val="FF0000"/>
                </a:solidFill>
                <a:effectLst>
                  <a:outerShdw blurRad="38100" dist="38100" dir="2700000" algn="tl">
                    <a:srgbClr val="000000">
                      <a:alpha val="43137"/>
                    </a:srgbClr>
                  </a:outerShdw>
                </a:effectLst>
              </a:endParaRPr>
            </a:p>
          </p:txBody>
        </p:sp>
        <p:sp>
          <p:nvSpPr>
            <p:cNvPr id="34" name="テキスト ボックス 33">
              <a:extLst>
                <a:ext uri="{FF2B5EF4-FFF2-40B4-BE49-F238E27FC236}">
                  <a16:creationId xmlns:a16="http://schemas.microsoft.com/office/drawing/2014/main" id="{33D548C2-D1FD-39D2-8009-74C6F7374743}"/>
                </a:ext>
              </a:extLst>
            </p:cNvPr>
            <p:cNvSpPr txBox="1"/>
            <p:nvPr/>
          </p:nvSpPr>
          <p:spPr>
            <a:xfrm>
              <a:off x="4016858" y="1946161"/>
              <a:ext cx="1789272" cy="615553"/>
            </a:xfrm>
            <a:prstGeom prst="rect">
              <a:avLst/>
            </a:prstGeom>
            <a:noFill/>
          </p:spPr>
          <p:txBody>
            <a:bodyPr wrap="none" rtlCol="0">
              <a:spAutoFit/>
            </a:bodyPr>
            <a:lstStyle/>
            <a:p>
              <a:r>
                <a:rPr kumimoji="1" lang="en-US" altLang="ja-JP" sz="1700" dirty="0">
                  <a:highlight>
                    <a:srgbClr val="FFFF00"/>
                  </a:highlight>
                </a:rPr>
                <a:t>Low-loss circ. WG </a:t>
              </a:r>
            </a:p>
            <a:p>
              <a:r>
                <a:rPr kumimoji="1" lang="en-US" altLang="ja-JP" sz="1700" dirty="0">
                  <a:highlight>
                    <a:srgbClr val="FFFF00"/>
                  </a:highlight>
                </a:rPr>
                <a:t>to Shield-B</a:t>
              </a:r>
              <a:endParaRPr kumimoji="1" lang="ja-JP" altLang="en-US" sz="1700" dirty="0">
                <a:highlight>
                  <a:srgbClr val="FFFF00"/>
                </a:highlight>
              </a:endParaRPr>
            </a:p>
          </p:txBody>
        </p:sp>
      </p:grpSp>
      <p:sp>
        <p:nvSpPr>
          <p:cNvPr id="25" name="タイトル 24">
            <a:extLst>
              <a:ext uri="{FF2B5EF4-FFF2-40B4-BE49-F238E27FC236}">
                <a16:creationId xmlns:a16="http://schemas.microsoft.com/office/drawing/2014/main" id="{35C7DFB8-31CD-D53A-1F43-7FCE9C4DB4BB}"/>
              </a:ext>
            </a:extLst>
          </p:cNvPr>
          <p:cNvSpPr>
            <a:spLocks noGrp="1"/>
          </p:cNvSpPr>
          <p:nvPr>
            <p:ph type="title"/>
          </p:nvPr>
        </p:nvSpPr>
        <p:spPr>
          <a:xfrm>
            <a:off x="3275762" y="34072"/>
            <a:ext cx="6390751" cy="628194"/>
          </a:xfrm>
          <a:solidFill>
            <a:schemeClr val="bg1"/>
          </a:solidFill>
        </p:spPr>
        <p:txBody>
          <a:bodyPr>
            <a:normAutofit/>
          </a:bodyPr>
          <a:lstStyle/>
          <a:p>
            <a:r>
              <a:rPr lang="en-US" altLang="ja-JP" sz="2800" dirty="0"/>
              <a:t>Nextef2: High RF-Power System Today</a:t>
            </a:r>
            <a:endParaRPr lang="ja-JP" altLang="en-US" sz="2800" dirty="0"/>
          </a:p>
        </p:txBody>
      </p:sp>
      <p:grpSp>
        <p:nvGrpSpPr>
          <p:cNvPr id="3" name="グループ化 2"/>
          <p:cNvGrpSpPr/>
          <p:nvPr/>
        </p:nvGrpSpPr>
        <p:grpSpPr>
          <a:xfrm>
            <a:off x="144000" y="4466253"/>
            <a:ext cx="2860662" cy="2175707"/>
            <a:chOff x="7565725" y="3715778"/>
            <a:chExt cx="2701807" cy="2054888"/>
          </a:xfrm>
        </p:grpSpPr>
        <p:pic>
          <p:nvPicPr>
            <p:cNvPr id="16" name="図 15">
              <a:extLst>
                <a:ext uri="{FF2B5EF4-FFF2-40B4-BE49-F238E27FC236}">
                  <a16:creationId xmlns:a16="http://schemas.microsoft.com/office/drawing/2014/main" id="{F99BC55F-79E0-5CBB-A5D5-5CB3C0144D48}"/>
                </a:ext>
              </a:extLst>
            </p:cNvPr>
            <p:cNvPicPr>
              <a:picLocks noChangeAspect="1"/>
            </p:cNvPicPr>
            <p:nvPr/>
          </p:nvPicPr>
          <p:blipFill rotWithShape="1">
            <a:blip r:embed="rId5" cstate="screen">
              <a:extLst>
                <a:ext uri="{BEBA8EAE-BF5A-486C-A8C5-ECC9F3942E4B}">
                  <a14:imgProps xmlns:a14="http://schemas.microsoft.com/office/drawing/2010/main">
                    <a14:imgLayer r:embed="rId6">
                      <a14:imgEffect>
                        <a14:sharpenSoften amount="20000"/>
                      </a14:imgEffect>
                      <a14:imgEffect>
                        <a14:brightnessContrast bright="15000" contrast="5000"/>
                      </a14:imgEffect>
                    </a14:imgLayer>
                  </a14:imgProps>
                </a:ext>
                <a:ext uri="{28A0092B-C50C-407E-A947-70E740481C1C}">
                  <a14:useLocalDpi xmlns:a14="http://schemas.microsoft.com/office/drawing/2010/main"/>
                </a:ext>
              </a:extLst>
            </a:blip>
            <a:srcRect/>
            <a:stretch/>
          </p:blipFill>
          <p:spPr>
            <a:xfrm>
              <a:off x="7565725" y="3715778"/>
              <a:ext cx="2701807" cy="2054888"/>
            </a:xfrm>
            <a:prstGeom prst="rect">
              <a:avLst/>
            </a:prstGeom>
            <a:ln w="38100">
              <a:solidFill>
                <a:srgbClr val="0000FF"/>
              </a:solidFill>
            </a:ln>
          </p:spPr>
        </p:pic>
        <p:sp>
          <p:nvSpPr>
            <p:cNvPr id="10" name="テキスト ボックス 9">
              <a:extLst>
                <a:ext uri="{FF2B5EF4-FFF2-40B4-BE49-F238E27FC236}">
                  <a16:creationId xmlns:a16="http://schemas.microsoft.com/office/drawing/2014/main" id="{D77D53FC-6CE6-6EB4-3AFB-C6C67896E9CE}"/>
                </a:ext>
              </a:extLst>
            </p:cNvPr>
            <p:cNvSpPr txBox="1"/>
            <p:nvPr/>
          </p:nvSpPr>
          <p:spPr>
            <a:xfrm>
              <a:off x="7565725" y="3764442"/>
              <a:ext cx="1199913" cy="436028"/>
            </a:xfrm>
            <a:prstGeom prst="rect">
              <a:avLst/>
            </a:prstGeom>
            <a:solidFill>
              <a:srgbClr val="66FF66"/>
            </a:solidFill>
            <a:ln w="38100">
              <a:noFill/>
            </a:ln>
          </p:spPr>
          <p:txBody>
            <a:bodyPr wrap="square" rtlCol="0">
              <a:spAutoFit/>
            </a:bodyPr>
            <a:lstStyle/>
            <a:p>
              <a:r>
                <a:rPr kumimoji="1" lang="en-US" altLang="ja-JP" sz="2400" b="1" dirty="0">
                  <a:solidFill>
                    <a:srgbClr val="FF0000"/>
                  </a:solidFill>
                  <a:effectLst>
                    <a:outerShdw blurRad="38100" dist="38100" dir="2700000" algn="tl">
                      <a:srgbClr val="000000">
                        <a:alpha val="43137"/>
                      </a:srgbClr>
                    </a:outerShdw>
                  </a:effectLst>
                </a:rPr>
                <a:t>Shield-B</a:t>
              </a:r>
              <a:endParaRPr kumimoji="1" lang="ja-JP" altLang="en-US" sz="2400" b="1" dirty="0">
                <a:solidFill>
                  <a:srgbClr val="FF0000"/>
                </a:solidFill>
                <a:effectLst>
                  <a:outerShdw blurRad="38100" dist="38100" dir="2700000" algn="tl">
                    <a:srgbClr val="000000">
                      <a:alpha val="43137"/>
                    </a:srgbClr>
                  </a:outerShdw>
                </a:effectLst>
              </a:endParaRPr>
            </a:p>
          </p:txBody>
        </p:sp>
      </p:grpSp>
      <p:grpSp>
        <p:nvGrpSpPr>
          <p:cNvPr id="49" name="グループ化 48"/>
          <p:cNvGrpSpPr/>
          <p:nvPr/>
        </p:nvGrpSpPr>
        <p:grpSpPr>
          <a:xfrm>
            <a:off x="6461084" y="3743018"/>
            <a:ext cx="5580336" cy="2979329"/>
            <a:chOff x="6119446" y="3743018"/>
            <a:chExt cx="5580336" cy="2979329"/>
          </a:xfrm>
        </p:grpSpPr>
        <p:grpSp>
          <p:nvGrpSpPr>
            <p:cNvPr id="46" name="グループ化 45"/>
            <p:cNvGrpSpPr/>
            <p:nvPr/>
          </p:nvGrpSpPr>
          <p:grpSpPr>
            <a:xfrm>
              <a:off x="6210654" y="3878199"/>
              <a:ext cx="5489128" cy="2763761"/>
              <a:chOff x="6552298" y="3903240"/>
              <a:chExt cx="4943016" cy="2488795"/>
            </a:xfrm>
          </p:grpSpPr>
          <p:pic>
            <p:nvPicPr>
              <p:cNvPr id="37" name="図 36"/>
              <p:cNvPicPr>
                <a:picLocks noChangeAspect="1"/>
              </p:cNvPicPr>
              <p:nvPr/>
            </p:nvPicPr>
            <p:blipFill>
              <a:blip r:embed="rId7"/>
              <a:stretch>
                <a:fillRect/>
              </a:stretch>
            </p:blipFill>
            <p:spPr>
              <a:xfrm>
                <a:off x="6597333" y="4234184"/>
                <a:ext cx="4523796" cy="2157851"/>
              </a:xfrm>
              <a:prstGeom prst="rect">
                <a:avLst/>
              </a:prstGeom>
              <a:ln>
                <a:noFill/>
              </a:ln>
            </p:spPr>
          </p:pic>
          <p:sp>
            <p:nvSpPr>
              <p:cNvPr id="38" name="テキスト ボックス 37"/>
              <p:cNvSpPr txBox="1"/>
              <p:nvPr/>
            </p:nvSpPr>
            <p:spPr>
              <a:xfrm>
                <a:off x="6552298" y="3903240"/>
                <a:ext cx="4350936" cy="615553"/>
              </a:xfrm>
              <a:prstGeom prst="rect">
                <a:avLst/>
              </a:prstGeom>
              <a:solidFill>
                <a:schemeClr val="bg1"/>
              </a:solidFill>
              <a:ln>
                <a:noFill/>
              </a:ln>
            </p:spPr>
            <p:txBody>
              <a:bodyPr wrap="square" rtlCol="0">
                <a:spAutoFit/>
              </a:bodyPr>
              <a:lstStyle/>
              <a:p>
                <a:pPr algn="ctr"/>
                <a:r>
                  <a:rPr lang="en-US" altLang="ja-JP" dirty="0"/>
                  <a:t>Two-day operation at &gt; 30 MW in Shield-B</a:t>
                </a:r>
              </a:p>
              <a:p>
                <a:r>
                  <a:rPr lang="en-US" altLang="ja-JP" sz="1600" dirty="0"/>
                  <a:t>          </a:t>
                </a:r>
                <a:r>
                  <a:rPr lang="en-US" altLang="ja-JP" sz="1600" dirty="0" err="1"/>
                  <a:t>A</a:t>
                </a:r>
                <a:r>
                  <a:rPr kumimoji="1" lang="en-US" altLang="ja-JP" sz="1600" dirty="0" err="1"/>
                  <a:t>utomaticall</a:t>
                </a:r>
                <a:r>
                  <a:rPr kumimoji="1" lang="en-US" altLang="ja-JP" sz="1600" dirty="0"/>
                  <a:t> controlled 24hr/day</a:t>
                </a:r>
                <a:endParaRPr kumimoji="1" lang="ja-JP" altLang="en-US" sz="1600" dirty="0"/>
              </a:p>
            </p:txBody>
          </p:sp>
          <p:sp>
            <p:nvSpPr>
              <p:cNvPr id="39" name="テキスト ボックス 38"/>
              <p:cNvSpPr txBox="1"/>
              <p:nvPr/>
            </p:nvSpPr>
            <p:spPr>
              <a:xfrm>
                <a:off x="10202850" y="4140001"/>
                <a:ext cx="963314" cy="369332"/>
              </a:xfrm>
              <a:prstGeom prst="rect">
                <a:avLst/>
              </a:prstGeom>
              <a:noFill/>
              <a:ln>
                <a:noFill/>
              </a:ln>
            </p:spPr>
            <p:txBody>
              <a:bodyPr wrap="square" rtlCol="0">
                <a:spAutoFit/>
              </a:bodyPr>
              <a:lstStyle/>
              <a:p>
                <a:r>
                  <a:rPr lang="en-US" altLang="ja-JP" i="1" dirty="0">
                    <a:solidFill>
                      <a:srgbClr val="FF0000"/>
                    </a:solidFill>
                  </a:rPr>
                  <a:t>Power</a:t>
                </a:r>
                <a:endParaRPr kumimoji="1" lang="ja-JP" altLang="en-US" i="1" dirty="0">
                  <a:solidFill>
                    <a:srgbClr val="FF0000"/>
                  </a:solidFill>
                </a:endParaRPr>
              </a:p>
            </p:txBody>
          </p:sp>
          <p:sp>
            <p:nvSpPr>
              <p:cNvPr id="40" name="テキスト ボックス 39"/>
              <p:cNvSpPr txBox="1"/>
              <p:nvPr/>
            </p:nvSpPr>
            <p:spPr>
              <a:xfrm>
                <a:off x="10675792" y="4415369"/>
                <a:ext cx="819522" cy="307777"/>
              </a:xfrm>
              <a:prstGeom prst="rect">
                <a:avLst/>
              </a:prstGeom>
              <a:noFill/>
              <a:ln>
                <a:noFill/>
              </a:ln>
            </p:spPr>
            <p:txBody>
              <a:bodyPr wrap="square" rtlCol="0">
                <a:spAutoFit/>
              </a:bodyPr>
              <a:lstStyle/>
              <a:p>
                <a:r>
                  <a:rPr lang="en-US" altLang="ja-JP" sz="1400" b="1" dirty="0">
                    <a:solidFill>
                      <a:srgbClr val="FF0000"/>
                    </a:solidFill>
                  </a:rPr>
                  <a:t>30 MW</a:t>
                </a:r>
                <a:endParaRPr kumimoji="1" lang="ja-JP" altLang="en-US" sz="1400" b="1" dirty="0">
                  <a:solidFill>
                    <a:srgbClr val="FF0000"/>
                  </a:solidFill>
                </a:endParaRPr>
              </a:p>
            </p:txBody>
          </p:sp>
          <p:sp>
            <p:nvSpPr>
              <p:cNvPr id="41" name="テキスト ボックス 40"/>
              <p:cNvSpPr txBox="1"/>
              <p:nvPr/>
            </p:nvSpPr>
            <p:spPr>
              <a:xfrm>
                <a:off x="10709715" y="5964390"/>
                <a:ext cx="591557" cy="307777"/>
              </a:xfrm>
              <a:prstGeom prst="rect">
                <a:avLst/>
              </a:prstGeom>
              <a:noFill/>
              <a:ln>
                <a:noFill/>
              </a:ln>
            </p:spPr>
            <p:txBody>
              <a:bodyPr wrap="square" rtlCol="0">
                <a:spAutoFit/>
              </a:bodyPr>
              <a:lstStyle/>
              <a:p>
                <a:r>
                  <a:rPr lang="en-US" altLang="ja-JP" sz="1400" b="1" dirty="0">
                    <a:solidFill>
                      <a:srgbClr val="FF0000"/>
                    </a:solidFill>
                  </a:rPr>
                  <a:t>0</a:t>
                </a:r>
                <a:endParaRPr kumimoji="1" lang="ja-JP" altLang="en-US" sz="1400" b="1" dirty="0">
                  <a:solidFill>
                    <a:srgbClr val="FF0000"/>
                  </a:solidFill>
                </a:endParaRPr>
              </a:p>
            </p:txBody>
          </p:sp>
          <p:sp>
            <p:nvSpPr>
              <p:cNvPr id="43" name="テキスト ボックス 42"/>
              <p:cNvSpPr txBox="1"/>
              <p:nvPr/>
            </p:nvSpPr>
            <p:spPr>
              <a:xfrm>
                <a:off x="6788805" y="5290543"/>
                <a:ext cx="963314" cy="369332"/>
              </a:xfrm>
              <a:prstGeom prst="rect">
                <a:avLst/>
              </a:prstGeom>
              <a:noFill/>
              <a:ln>
                <a:noFill/>
              </a:ln>
            </p:spPr>
            <p:txBody>
              <a:bodyPr wrap="square" rtlCol="0">
                <a:spAutoFit/>
              </a:bodyPr>
              <a:lstStyle/>
              <a:p>
                <a:r>
                  <a:rPr lang="en-US" altLang="ja-JP" i="1" dirty="0">
                    <a:solidFill>
                      <a:srgbClr val="0000FF"/>
                    </a:solidFill>
                  </a:rPr>
                  <a:t>Vacuum</a:t>
                </a:r>
                <a:endParaRPr kumimoji="1" lang="ja-JP" altLang="en-US" i="1" dirty="0">
                  <a:solidFill>
                    <a:srgbClr val="0000FF"/>
                  </a:solidFill>
                </a:endParaRPr>
              </a:p>
            </p:txBody>
          </p:sp>
          <p:sp>
            <p:nvSpPr>
              <p:cNvPr id="44" name="テキスト ボックス 43"/>
              <p:cNvSpPr txBox="1"/>
              <p:nvPr/>
            </p:nvSpPr>
            <p:spPr>
              <a:xfrm>
                <a:off x="10619643" y="4968709"/>
                <a:ext cx="591557" cy="307777"/>
              </a:xfrm>
              <a:prstGeom prst="rect">
                <a:avLst/>
              </a:prstGeom>
              <a:noFill/>
              <a:ln>
                <a:noFill/>
              </a:ln>
            </p:spPr>
            <p:txBody>
              <a:bodyPr wrap="square" rtlCol="0">
                <a:spAutoFit/>
              </a:bodyPr>
              <a:lstStyle/>
              <a:p>
                <a:r>
                  <a:rPr lang="en-US" altLang="ja-JP" sz="1400" b="1" dirty="0">
                    <a:solidFill>
                      <a:srgbClr val="FF0000"/>
                    </a:solidFill>
                  </a:rPr>
                  <a:t>20</a:t>
                </a:r>
                <a:endParaRPr kumimoji="1" lang="ja-JP" altLang="en-US" sz="1400" b="1" dirty="0">
                  <a:solidFill>
                    <a:srgbClr val="FF0000"/>
                  </a:solidFill>
                </a:endParaRPr>
              </a:p>
            </p:txBody>
          </p:sp>
          <p:sp>
            <p:nvSpPr>
              <p:cNvPr id="45" name="テキスト ボックス 44"/>
              <p:cNvSpPr txBox="1"/>
              <p:nvPr/>
            </p:nvSpPr>
            <p:spPr>
              <a:xfrm>
                <a:off x="10619642" y="5475209"/>
                <a:ext cx="591557" cy="307777"/>
              </a:xfrm>
              <a:prstGeom prst="rect">
                <a:avLst/>
              </a:prstGeom>
              <a:noFill/>
              <a:ln>
                <a:noFill/>
              </a:ln>
            </p:spPr>
            <p:txBody>
              <a:bodyPr wrap="square" rtlCol="0">
                <a:spAutoFit/>
              </a:bodyPr>
              <a:lstStyle/>
              <a:p>
                <a:r>
                  <a:rPr lang="en-US" altLang="ja-JP" sz="1400" b="1" dirty="0">
                    <a:solidFill>
                      <a:srgbClr val="FF0000"/>
                    </a:solidFill>
                  </a:rPr>
                  <a:t>10</a:t>
                </a:r>
                <a:endParaRPr kumimoji="1" lang="ja-JP" altLang="en-US" sz="1400" b="1" dirty="0">
                  <a:solidFill>
                    <a:srgbClr val="FF0000"/>
                  </a:solidFill>
                </a:endParaRPr>
              </a:p>
            </p:txBody>
          </p:sp>
        </p:grpSp>
        <p:sp>
          <p:nvSpPr>
            <p:cNvPr id="47" name="正方形/長方形 46"/>
            <p:cNvSpPr/>
            <p:nvPr/>
          </p:nvSpPr>
          <p:spPr>
            <a:xfrm>
              <a:off x="6119446" y="3743018"/>
              <a:ext cx="5536642" cy="2979329"/>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8" name="テキスト ボックス 47"/>
          <p:cNvSpPr txBox="1"/>
          <p:nvPr/>
        </p:nvSpPr>
        <p:spPr>
          <a:xfrm>
            <a:off x="3135501" y="5212176"/>
            <a:ext cx="3225562" cy="1477328"/>
          </a:xfrm>
          <a:prstGeom prst="rect">
            <a:avLst/>
          </a:prstGeom>
          <a:solidFill>
            <a:srgbClr val="66FF66"/>
          </a:solidFill>
          <a:ln w="38100">
            <a:solidFill>
              <a:srgbClr val="0000FF"/>
            </a:solidFill>
          </a:ln>
        </p:spPr>
        <p:txBody>
          <a:bodyPr wrap="square" rtlCol="0">
            <a:spAutoFit/>
          </a:bodyPr>
          <a:lstStyle/>
          <a:p>
            <a:r>
              <a:rPr kumimoji="1" lang="en-US" altLang="ja-JP" dirty="0"/>
              <a:t>1. Today: </a:t>
            </a:r>
            <a:r>
              <a:rPr lang="en-US" altLang="ja-JP" dirty="0"/>
              <a:t>One klystron operation </a:t>
            </a:r>
          </a:p>
          <a:p>
            <a:r>
              <a:rPr lang="en-US" altLang="ja-JP" dirty="0"/>
              <a:t>                            see right plot </a:t>
            </a:r>
            <a:r>
              <a:rPr lang="en-US" altLang="ja-JP" dirty="0">
                <a:sym typeface="Wingdings" panose="05000000000000000000" pitchFamily="2" charset="2"/>
              </a:rPr>
              <a:t></a:t>
            </a:r>
            <a:endParaRPr lang="en-US" altLang="ja-JP" dirty="0"/>
          </a:p>
          <a:p>
            <a:r>
              <a:rPr lang="en-US" altLang="ja-JP" dirty="0"/>
              <a:t>2. Soon: Inspection by gov. </a:t>
            </a:r>
          </a:p>
          <a:p>
            <a:r>
              <a:rPr lang="en-US" altLang="ja-JP" dirty="0"/>
              <a:t>           Wireless Telegraphy Act</a:t>
            </a:r>
            <a:endParaRPr kumimoji="1" lang="en-US" altLang="ja-JP" dirty="0"/>
          </a:p>
          <a:p>
            <a:r>
              <a:rPr lang="en-US" altLang="ja-JP" dirty="0"/>
              <a:t>3. Early next year: Start real test</a:t>
            </a:r>
            <a:endParaRPr kumimoji="1" lang="ja-JP" altLang="en-US" dirty="0"/>
          </a:p>
        </p:txBody>
      </p:sp>
    </p:spTree>
    <p:extLst>
      <p:ext uri="{BB962C8B-B14F-4D97-AF65-F5344CB8AC3E}">
        <p14:creationId xmlns:p14="http://schemas.microsoft.com/office/powerpoint/2010/main" val="1071862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コンテンツ プレースホルダー 12">
                <a:extLst>
                  <a:ext uri="{FF2B5EF4-FFF2-40B4-BE49-F238E27FC236}">
                    <a16:creationId xmlns:a16="http://schemas.microsoft.com/office/drawing/2014/main" id="{93E39894-2F82-50F9-E5B9-B2850C047523}"/>
                  </a:ext>
                </a:extLst>
              </p:cNvPr>
              <p:cNvSpPr txBox="1">
                <a:spLocks/>
              </p:cNvSpPr>
              <p:nvPr/>
            </p:nvSpPr>
            <p:spPr>
              <a:xfrm>
                <a:off x="1324965" y="615051"/>
                <a:ext cx="7996833" cy="5949944"/>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marL="268288" indent="-268288">
                  <a:buFont typeface="+mj-lt"/>
                  <a:buAutoNum type="arabicPeriod"/>
                </a:pPr>
                <a:r>
                  <a:rPr lang="en-US" altLang="ja-JP" sz="2200" b="1" dirty="0">
                    <a:solidFill>
                      <a:srgbClr val="0000FF"/>
                    </a:solidFill>
                  </a:rPr>
                  <a:t>Dielectric-assist accelerating test structure</a:t>
                </a:r>
              </a:p>
              <a:p>
                <a:pPr marL="447675" lvl="1" indent="-184150"/>
                <a:r>
                  <a:rPr lang="en-US" altLang="ja-JP" sz="1600" dirty="0">
                    <a:ea typeface="Cambria Math" panose="02040503050406030204" pitchFamily="18" charset="0"/>
                  </a:rPr>
                  <a:t>~</a:t>
                </a:r>
                <a:r>
                  <a:rPr lang="en-US" altLang="ja-JP" sz="1600" dirty="0">
                    <a:latin typeface="Cambria Math" panose="02040503050406030204" pitchFamily="18" charset="0"/>
                    <a:ea typeface="Cambria Math" panose="02040503050406030204" pitchFamily="18" charset="0"/>
                  </a:rPr>
                  <a:t>10 × </a:t>
                </a:r>
                <a14:m>
                  <m:oMath xmlns:m="http://schemas.openxmlformats.org/officeDocument/2006/math">
                    <m:sSubSup>
                      <m:sSubSupPr>
                        <m:ctrlPr>
                          <a:rPr lang="en-US" altLang="ja-JP" sz="1600" i="1" smtClean="0">
                            <a:latin typeface="Cambria Math" panose="02040503050406030204" pitchFamily="18" charset="0"/>
                            <a:ea typeface="Cambria Math" panose="02040503050406030204" pitchFamily="18" charset="0"/>
                          </a:rPr>
                        </m:ctrlPr>
                      </m:sSubSupPr>
                      <m:e>
                        <m:r>
                          <a:rPr lang="en-US" altLang="ja-JP" sz="1600" i="1" smtClean="0">
                            <a:latin typeface="Cambria Math" panose="02040503050406030204" pitchFamily="18" charset="0"/>
                            <a:ea typeface="Cambria Math" panose="02040503050406030204" pitchFamily="18" charset="0"/>
                          </a:rPr>
                          <m:t>𝑄</m:t>
                        </m:r>
                      </m:e>
                      <m:sub>
                        <m:r>
                          <a:rPr lang="en-US" altLang="ja-JP" sz="1600" i="1" smtClean="0">
                            <a:latin typeface="Cambria Math" panose="02040503050406030204" pitchFamily="18" charset="0"/>
                            <a:ea typeface="Cambria Math" panose="02040503050406030204" pitchFamily="18" charset="0"/>
                          </a:rPr>
                          <m:t>0</m:t>
                        </m:r>
                      </m:sub>
                      <m:sup>
                        <m:r>
                          <a:rPr lang="en-US" altLang="ja-JP" sz="1600" i="1" smtClean="0">
                            <a:latin typeface="Cambria Math" panose="02040503050406030204" pitchFamily="18" charset="0"/>
                            <a:ea typeface="Cambria Math" panose="02040503050406030204" pitchFamily="18" charset="0"/>
                          </a:rPr>
                          <m:t>(</m:t>
                        </m:r>
                        <m:r>
                          <a:rPr lang="en-US" altLang="ja-JP" sz="1600" i="1" smtClean="0">
                            <a:latin typeface="Cambria Math" panose="02040503050406030204" pitchFamily="18" charset="0"/>
                            <a:ea typeface="Cambria Math" panose="02040503050406030204" pitchFamily="18" charset="0"/>
                          </a:rPr>
                          <m:t>𝑐𝑜𝑛𝑣𝑒𝑛𝑡𝑖𝑜𝑛𝑎𝑙</m:t>
                        </m:r>
                        <m:r>
                          <a:rPr lang="en-US" altLang="ja-JP" sz="1600" i="1" smtClean="0">
                            <a:latin typeface="Cambria Math" panose="02040503050406030204" pitchFamily="18" charset="0"/>
                            <a:ea typeface="Cambria Math" panose="02040503050406030204" pitchFamily="18" charset="0"/>
                          </a:rPr>
                          <m:t>)</m:t>
                        </m:r>
                      </m:sup>
                    </m:sSubSup>
                  </m:oMath>
                </a14:m>
                <a:endParaRPr lang="en-US" altLang="ja-JP" sz="1600" dirty="0"/>
              </a:p>
              <a:p>
                <a:pPr marL="447675" lvl="1" indent="-184150"/>
                <a:r>
                  <a:rPr lang="en-US" altLang="ja-JP" sz="1600" dirty="0"/>
                  <a:t>Developed with C-band structures so far</a:t>
                </a:r>
                <a:r>
                  <a:rPr lang="ja-JP" altLang="en-US" sz="1600" dirty="0"/>
                  <a:t> </a:t>
                </a:r>
                <a:r>
                  <a:rPr lang="en-US" altLang="ja-JP" sz="1600" dirty="0"/>
                  <a:t>at</a:t>
                </a:r>
                <a:r>
                  <a:rPr lang="ja-JP" altLang="en-US" sz="1600" dirty="0"/>
                  <a:t> </a:t>
                </a:r>
                <a:r>
                  <a:rPr lang="en-US" altLang="ja-JP" sz="1600" dirty="0"/>
                  <a:t>KEK</a:t>
                </a:r>
                <a:endParaRPr lang="ja-JP" altLang="en-US" sz="1600" dirty="0"/>
              </a:p>
              <a:p>
                <a:pPr marL="447675" lvl="1" indent="-184150"/>
                <a:r>
                  <a:rPr lang="en-US" altLang="ja-JP" sz="1600" dirty="0"/>
                  <a:t>X-band</a:t>
                </a:r>
                <a:r>
                  <a:rPr lang="ja-JP" altLang="en-US" sz="1600" dirty="0"/>
                  <a:t> </a:t>
                </a:r>
                <a:r>
                  <a:rPr lang="en-US" altLang="ja-JP" sz="1600" dirty="0"/>
                  <a:t>test</a:t>
                </a:r>
                <a:r>
                  <a:rPr lang="ja-JP" altLang="en-US" sz="1600" dirty="0"/>
                  <a:t> </a:t>
                </a:r>
                <a:r>
                  <a:rPr lang="en-US" altLang="ja-JP" sz="1600" dirty="0"/>
                  <a:t>cavity</a:t>
                </a:r>
                <a:r>
                  <a:rPr lang="ja-JP" altLang="en-US" sz="1600" dirty="0"/>
                  <a:t> </a:t>
                </a:r>
                <a:r>
                  <a:rPr lang="en-US" altLang="ja-JP" sz="1600" dirty="0"/>
                  <a:t>with</a:t>
                </a:r>
                <a:r>
                  <a:rPr lang="ja-JP" altLang="en-US" sz="1600" dirty="0"/>
                  <a:t> </a:t>
                </a:r>
                <a:r>
                  <a:rPr lang="en-US" altLang="ja-JP" sz="1600" dirty="0"/>
                  <a:t>dielectric</a:t>
                </a:r>
                <a:r>
                  <a:rPr lang="ja-JP" altLang="en-US" sz="1600" dirty="0"/>
                  <a:t> </a:t>
                </a:r>
                <a:r>
                  <a:rPr lang="en-US" altLang="ja-JP" sz="1600" dirty="0"/>
                  <a:t>material</a:t>
                </a:r>
                <a:r>
                  <a:rPr lang="ja-JP" altLang="en-US" sz="1600" dirty="0"/>
                  <a:t> </a:t>
                </a:r>
                <a:r>
                  <a:rPr lang="en-US" altLang="ja-JP" sz="1600" dirty="0"/>
                  <a:t>with DLC  coating </a:t>
                </a:r>
              </a:p>
              <a:p>
                <a:pPr marL="263525" lvl="1" indent="0">
                  <a:buNone/>
                </a:pPr>
                <a:r>
                  <a:rPr lang="en-US" altLang="ja-JP" sz="1600" dirty="0"/>
                  <a:t>                           </a:t>
                </a:r>
                <a:r>
                  <a:rPr lang="en-US" altLang="ja-JP" b="1" u="sng" dirty="0">
                    <a:solidFill>
                      <a:srgbClr val="FF0000"/>
                    </a:solidFill>
                  </a:rPr>
                  <a:t>ready for HG testing</a:t>
                </a:r>
              </a:p>
              <a:p>
                <a:pPr marL="457200" lvl="1" indent="0">
                  <a:buNone/>
                </a:pPr>
                <a:endParaRPr lang="en-US" altLang="ja-JP" sz="1600" b="1" dirty="0"/>
              </a:p>
              <a:p>
                <a:pPr marL="268288" indent="-268288">
                  <a:buFont typeface="+mj-lt"/>
                  <a:buAutoNum type="arabicPeriod"/>
                </a:pPr>
                <a:r>
                  <a:rPr lang="en-US" altLang="ja-JP" sz="2200" b="1" dirty="0">
                    <a:solidFill>
                      <a:srgbClr val="0000FF"/>
                    </a:solidFill>
                  </a:rPr>
                  <a:t>SLAC/KEK</a:t>
                </a:r>
                <a:r>
                  <a:rPr lang="ja-JP" altLang="en-US" sz="2200" b="1" dirty="0">
                    <a:solidFill>
                      <a:srgbClr val="0000FF"/>
                    </a:solidFill>
                  </a:rPr>
                  <a:t> </a:t>
                </a:r>
                <a:r>
                  <a:rPr lang="en-US" altLang="ja-JP" sz="2200" b="1" dirty="0">
                    <a:solidFill>
                      <a:srgbClr val="0000FF"/>
                    </a:solidFill>
                  </a:rPr>
                  <a:t>full-choke</a:t>
                </a:r>
                <a:r>
                  <a:rPr lang="ja-JP" altLang="en-US" sz="2200" b="1" dirty="0">
                    <a:solidFill>
                      <a:srgbClr val="0000FF"/>
                    </a:solidFill>
                  </a:rPr>
                  <a:t> </a:t>
                </a:r>
                <a:r>
                  <a:rPr lang="en-US" altLang="ja-JP" sz="2200" b="1" dirty="0">
                    <a:solidFill>
                      <a:srgbClr val="0000FF"/>
                    </a:solidFill>
                  </a:rPr>
                  <a:t>cavity</a:t>
                </a:r>
              </a:p>
              <a:p>
                <a:pPr marL="447675" lvl="1" indent="-184150"/>
                <a:r>
                  <a:rPr lang="en-US" altLang="ja-JP" sz="1400" dirty="0"/>
                  <a:t>Basic</a:t>
                </a:r>
                <a:r>
                  <a:rPr lang="ja-JP" altLang="en-US" sz="1400" dirty="0"/>
                  <a:t> </a:t>
                </a:r>
                <a:r>
                  <a:rPr lang="en-US" altLang="ja-JP" sz="1400" dirty="0"/>
                  <a:t>study</a:t>
                </a:r>
                <a:r>
                  <a:rPr lang="ja-JP" altLang="en-US" sz="1400" dirty="0"/>
                  <a:t> </a:t>
                </a:r>
                <a:r>
                  <a:rPr lang="en-US" altLang="ja-JP" sz="1400" dirty="0"/>
                  <a:t>of the breakdown mechanism </a:t>
                </a:r>
              </a:p>
              <a:p>
                <a:pPr marL="263525" lvl="1" indent="0">
                  <a:buNone/>
                </a:pPr>
                <a:r>
                  <a:rPr lang="en-US" altLang="ja-JP" sz="1400" dirty="0"/>
                  <a:t>                     using a high-power pulsed laser and/or high-spec. cameras.</a:t>
                </a:r>
              </a:p>
              <a:p>
                <a:pPr marL="447675" lvl="1" indent="-184150"/>
                <a:r>
                  <a:rPr lang="en-US" altLang="ja-JP" b="1" u="sng" dirty="0">
                    <a:solidFill>
                      <a:srgbClr val="FF0000"/>
                    </a:solidFill>
                  </a:rPr>
                  <a:t>Restart test </a:t>
                </a:r>
                <a:r>
                  <a:rPr lang="en-US" altLang="ja-JP" sz="1400" dirty="0"/>
                  <a:t>interrupted by fire incident</a:t>
                </a:r>
              </a:p>
              <a:p>
                <a:pPr marL="457200" lvl="1" indent="0">
                  <a:buFont typeface="Arial" panose="020B0604020202020204" pitchFamily="34" charset="0"/>
                  <a:buNone/>
                </a:pPr>
                <a:r>
                  <a:rPr lang="en-US" altLang="ja-JP" sz="900" b="1" dirty="0"/>
                  <a:t> </a:t>
                </a:r>
              </a:p>
              <a:p>
                <a:pPr marL="268288" indent="-268288">
                  <a:buFont typeface="+mj-lt"/>
                  <a:buAutoNum type="arabicPeriod"/>
                </a:pPr>
                <a:r>
                  <a:rPr lang="en-US" altLang="ja-JP" sz="2200" b="1" dirty="0">
                    <a:solidFill>
                      <a:srgbClr val="0000FF"/>
                    </a:solidFill>
                  </a:rPr>
                  <a:t>Open-gap Quadrant-type Waveguide-damped </a:t>
                </a:r>
              </a:p>
              <a:p>
                <a:pPr marL="0" indent="0">
                  <a:buNone/>
                </a:pPr>
                <a:r>
                  <a:rPr lang="en-US" altLang="ja-JP" sz="2200" b="1" dirty="0">
                    <a:solidFill>
                      <a:srgbClr val="0000FF"/>
                    </a:solidFill>
                  </a:rPr>
                  <a:t>              CLIC prototype structure: TD24_QUAD</a:t>
                </a:r>
                <a:r>
                  <a:rPr lang="en-US" altLang="ja-JP" sz="2200" b="1" dirty="0"/>
                  <a:t>:  </a:t>
                </a:r>
                <a:r>
                  <a:rPr lang="en-US" altLang="ja-JP" sz="1800" b="1" u="sng" dirty="0">
                    <a:solidFill>
                      <a:srgbClr val="FF0000"/>
                    </a:solidFill>
                  </a:rPr>
                  <a:t>waiting for HP test </a:t>
                </a:r>
                <a:endParaRPr lang="en-US" altLang="ja-JP" sz="2200" b="1" u="sng" dirty="0">
                  <a:solidFill>
                    <a:srgbClr val="FF0000"/>
                  </a:solidFill>
                </a:endParaRPr>
              </a:p>
              <a:p>
                <a:pPr marL="447675" lvl="1" indent="-184150"/>
                <a:r>
                  <a:rPr lang="en-US" altLang="ja-JP" sz="1500" dirty="0"/>
                  <a:t>Using </a:t>
                </a:r>
                <a:r>
                  <a:rPr lang="en-US" altLang="ja-JP" sz="1500" b="1" dirty="0"/>
                  <a:t>one klystron</a:t>
                </a:r>
                <a:r>
                  <a:rPr lang="en-US" altLang="ja-JP" sz="1500" dirty="0"/>
                  <a:t>,</a:t>
                </a:r>
              </a:p>
              <a:p>
                <a:pPr marL="806450" lvl="2" indent="-184150"/>
                <a:r>
                  <a:rPr lang="en-US" altLang="ja-JP" sz="1200" b="1" i="1" dirty="0" err="1"/>
                  <a:t>E</a:t>
                </a:r>
                <a:r>
                  <a:rPr lang="en-US" altLang="ja-JP" sz="1200" b="1" baseline="-25000" dirty="0" err="1"/>
                  <a:t>acc</a:t>
                </a:r>
                <a:r>
                  <a:rPr lang="en-US" altLang="ja-JP" sz="1200" b="1" dirty="0"/>
                  <a:t> </a:t>
                </a:r>
                <a:r>
                  <a:rPr lang="en-US" altLang="ja-JP" sz="1200" b="1" dirty="0">
                    <a:solidFill>
                      <a:srgbClr val="FF0000"/>
                    </a:solidFill>
                  </a:rPr>
                  <a:t>= 100 MV/m </a:t>
                </a:r>
                <a:r>
                  <a:rPr lang="en-US" altLang="ja-JP" sz="1200" dirty="0"/>
                  <a:t>(</a:t>
                </a:r>
                <a:r>
                  <a:rPr lang="en-US" altLang="ja-JP" sz="1200" i="1" dirty="0"/>
                  <a:t>P</a:t>
                </a:r>
                <a:r>
                  <a:rPr lang="en-US" altLang="ja-JP" sz="1200" baseline="-25000" dirty="0"/>
                  <a:t>in</a:t>
                </a:r>
                <a:r>
                  <a:rPr lang="en-US" altLang="ja-JP" sz="1200" dirty="0"/>
                  <a:t> = 45MW : </a:t>
                </a:r>
                <a:r>
                  <a:rPr lang="en-US" altLang="ja-JP" sz="1200" i="1" dirty="0" err="1"/>
                  <a:t>P</a:t>
                </a:r>
                <a:r>
                  <a:rPr lang="en-US" altLang="ja-JP" sz="1200" baseline="-25000" dirty="0" err="1"/>
                  <a:t>kly</a:t>
                </a:r>
                <a:r>
                  <a:rPr lang="en-US" altLang="ja-JP" sz="1200" baseline="-25000" dirty="0"/>
                  <a:t>-out</a:t>
                </a:r>
                <a:r>
                  <a:rPr lang="en-US" altLang="ja-JP" sz="1200" dirty="0"/>
                  <a:t> = 60 MW)   </a:t>
                </a:r>
                <a:r>
                  <a:rPr lang="en-US" altLang="ja-JP" sz="1200" i="1" dirty="0">
                    <a:effectLst>
                      <a:outerShdw blurRad="38100" dist="38100" dir="2700000" algn="tl">
                        <a:srgbClr val="000000">
                          <a:alpha val="43137"/>
                        </a:srgbClr>
                      </a:outerShdw>
                    </a:effectLst>
                  </a:rPr>
                  <a:t>impossible</a:t>
                </a:r>
              </a:p>
              <a:p>
                <a:pPr marL="806450" lvl="2" indent="-184150"/>
                <a:r>
                  <a:rPr lang="en-US" altLang="ja-JP" sz="1200" i="1" dirty="0" err="1"/>
                  <a:t>E</a:t>
                </a:r>
                <a:r>
                  <a:rPr lang="en-US" altLang="ja-JP" sz="1200" baseline="-25000" dirty="0" err="1"/>
                  <a:t>acc</a:t>
                </a:r>
                <a:r>
                  <a:rPr lang="en-US" altLang="ja-JP" sz="1200" dirty="0"/>
                  <a:t> =   90 MV/m (</a:t>
                </a:r>
                <a:r>
                  <a:rPr lang="en-US" altLang="ja-JP" sz="1200" i="1" dirty="0"/>
                  <a:t>P</a:t>
                </a:r>
                <a:r>
                  <a:rPr lang="en-US" altLang="ja-JP" sz="1200" baseline="-25000" dirty="0"/>
                  <a:t>in</a:t>
                </a:r>
                <a:r>
                  <a:rPr lang="en-US" altLang="ja-JP" sz="1200" dirty="0"/>
                  <a:t> = 36MW : </a:t>
                </a:r>
                <a:r>
                  <a:rPr lang="en-US" altLang="ja-JP" sz="1200" i="1" dirty="0" err="1"/>
                  <a:t>P</a:t>
                </a:r>
                <a:r>
                  <a:rPr lang="en-US" altLang="ja-JP" sz="1200" baseline="-25000" dirty="0" err="1"/>
                  <a:t>kly</a:t>
                </a:r>
                <a:r>
                  <a:rPr lang="en-US" altLang="ja-JP" sz="1200" baseline="-25000" dirty="0"/>
                  <a:t>-out</a:t>
                </a:r>
                <a:r>
                  <a:rPr lang="en-US" altLang="ja-JP" sz="1200" dirty="0"/>
                  <a:t> = 48 MW)   </a:t>
                </a:r>
                <a:r>
                  <a:rPr lang="en-US" altLang="ja-JP" sz="1200" i="1" dirty="0">
                    <a:effectLst>
                      <a:outerShdw blurRad="38100" dist="38100" dir="2700000" algn="tl">
                        <a:srgbClr val="000000">
                          <a:alpha val="43137"/>
                        </a:srgbClr>
                      </a:outerShdw>
                    </a:effectLst>
                  </a:rPr>
                  <a:t>difficult</a:t>
                </a:r>
              </a:p>
              <a:p>
                <a:pPr marL="806450" lvl="2" indent="-184150"/>
                <a:r>
                  <a:rPr lang="en-US" altLang="ja-JP" sz="1200" i="1" dirty="0" err="1"/>
                  <a:t>E</a:t>
                </a:r>
                <a:r>
                  <a:rPr lang="en-US" altLang="ja-JP" sz="1200" baseline="-25000" dirty="0" err="1"/>
                  <a:t>acc</a:t>
                </a:r>
                <a:r>
                  <a:rPr lang="en-US" altLang="ja-JP" sz="1200" dirty="0"/>
                  <a:t> =   80 MV/m (</a:t>
                </a:r>
                <a:r>
                  <a:rPr lang="en-US" altLang="ja-JP" sz="1200" i="1" dirty="0"/>
                  <a:t>P</a:t>
                </a:r>
                <a:r>
                  <a:rPr lang="en-US" altLang="ja-JP" sz="1200" baseline="-25000" dirty="0"/>
                  <a:t>in</a:t>
                </a:r>
                <a:r>
                  <a:rPr lang="en-US" altLang="ja-JP" sz="1200" dirty="0"/>
                  <a:t> = 30MW : </a:t>
                </a:r>
                <a:r>
                  <a:rPr lang="en-US" altLang="ja-JP" sz="1200" i="1" dirty="0" err="1"/>
                  <a:t>P</a:t>
                </a:r>
                <a:r>
                  <a:rPr lang="en-US" altLang="ja-JP" sz="1200" baseline="-25000" dirty="0" err="1"/>
                  <a:t>kly</a:t>
                </a:r>
                <a:r>
                  <a:rPr lang="en-US" altLang="ja-JP" sz="1200" baseline="-25000" dirty="0"/>
                  <a:t>-out</a:t>
                </a:r>
                <a:r>
                  <a:rPr lang="en-US" altLang="ja-JP" sz="1200" dirty="0"/>
                  <a:t> = 38 MW)   </a:t>
                </a:r>
                <a:r>
                  <a:rPr lang="en-US" altLang="ja-JP" sz="1200" i="1" dirty="0">
                    <a:effectLst>
                      <a:outerShdw blurRad="38100" dist="38100" dir="2700000" algn="tl">
                        <a:srgbClr val="000000">
                          <a:alpha val="43137"/>
                        </a:srgbClr>
                      </a:outerShdw>
                    </a:effectLst>
                  </a:rPr>
                  <a:t>possible</a:t>
                </a:r>
              </a:p>
              <a:p>
                <a:pPr marL="806450" lvl="2" indent="-184150"/>
                <a:r>
                  <a:rPr lang="en-US" altLang="ja-JP" sz="1200" b="1" i="1" dirty="0" err="1"/>
                  <a:t>E</a:t>
                </a:r>
                <a:r>
                  <a:rPr lang="en-US" altLang="ja-JP" sz="1200" b="1" baseline="-25000" dirty="0" err="1"/>
                  <a:t>acc</a:t>
                </a:r>
                <a:r>
                  <a:rPr lang="en-US" altLang="ja-JP" sz="1200" b="1" dirty="0"/>
                  <a:t> =   </a:t>
                </a:r>
                <a:r>
                  <a:rPr lang="en-US" altLang="ja-JP" sz="1200" b="1" dirty="0">
                    <a:solidFill>
                      <a:srgbClr val="00B050"/>
                    </a:solidFill>
                  </a:rPr>
                  <a:t>70 MV/m </a:t>
                </a:r>
                <a:r>
                  <a:rPr lang="en-US" altLang="ja-JP" sz="1200" dirty="0"/>
                  <a:t>(</a:t>
                </a:r>
                <a:r>
                  <a:rPr lang="en-US" altLang="ja-JP" sz="1200" i="1" dirty="0"/>
                  <a:t>P</a:t>
                </a:r>
                <a:r>
                  <a:rPr lang="en-US" altLang="ja-JP" sz="1200" baseline="-25000" dirty="0"/>
                  <a:t>in</a:t>
                </a:r>
                <a:r>
                  <a:rPr lang="en-US" altLang="ja-JP" sz="1200" dirty="0"/>
                  <a:t> = 22MW : </a:t>
                </a:r>
                <a:r>
                  <a:rPr lang="en-US" altLang="ja-JP" sz="1200" i="1" dirty="0" err="1"/>
                  <a:t>P</a:t>
                </a:r>
                <a:r>
                  <a:rPr lang="en-US" altLang="ja-JP" sz="1200" baseline="-25000" dirty="0" err="1"/>
                  <a:t>kly</a:t>
                </a:r>
                <a:r>
                  <a:rPr lang="en-US" altLang="ja-JP" sz="1200" baseline="-25000" dirty="0"/>
                  <a:t>-out</a:t>
                </a:r>
                <a:r>
                  <a:rPr lang="en-US" altLang="ja-JP" sz="1200" dirty="0"/>
                  <a:t> = 30 MW)   </a:t>
                </a:r>
                <a:r>
                  <a:rPr lang="en-US" altLang="ja-JP" sz="1200" i="1" dirty="0">
                    <a:effectLst>
                      <a:outerShdw blurRad="38100" dist="38100" dir="2700000" algn="tl">
                        <a:srgbClr val="000000">
                          <a:alpha val="43137"/>
                        </a:srgbClr>
                      </a:outerShdw>
                    </a:effectLst>
                  </a:rPr>
                  <a:t>no problem</a:t>
                </a:r>
              </a:p>
              <a:p>
                <a:pPr marL="447675" lvl="1" indent="-184150"/>
                <a:r>
                  <a:rPr lang="en-US" altLang="ja-JP" sz="1500" dirty="0"/>
                  <a:t>Using </a:t>
                </a:r>
                <a:r>
                  <a:rPr lang="en-US" altLang="ja-JP" sz="1500" b="1" dirty="0"/>
                  <a:t>two klystrons</a:t>
                </a:r>
                <a:r>
                  <a:rPr lang="en-US" altLang="ja-JP" sz="1500" dirty="0"/>
                  <a:t>,</a:t>
                </a:r>
              </a:p>
              <a:p>
                <a:pPr marL="790575" lvl="2" indent="-184150"/>
                <a:r>
                  <a:rPr lang="en-US" altLang="ja-JP" sz="1200" dirty="0"/>
                  <a:t>Add another PFN into present modulator for </a:t>
                </a:r>
                <a:r>
                  <a:rPr lang="en-US" altLang="ja-JP" sz="1200" b="1" i="1" dirty="0" err="1"/>
                  <a:t>E</a:t>
                </a:r>
                <a:r>
                  <a:rPr lang="en-US" altLang="ja-JP" sz="1200" b="1" baseline="-25000" dirty="0" err="1"/>
                  <a:t>acc</a:t>
                </a:r>
                <a:r>
                  <a:rPr lang="en-US" altLang="ja-JP" sz="1200" b="1" dirty="0"/>
                  <a:t> &gt; </a:t>
                </a:r>
                <a:r>
                  <a:rPr lang="en-US" altLang="ja-JP" sz="1200" b="1" dirty="0">
                    <a:solidFill>
                      <a:srgbClr val="0000FF"/>
                    </a:solidFill>
                  </a:rPr>
                  <a:t>~100 MV/m</a:t>
                </a:r>
              </a:p>
              <a:p>
                <a:pPr marL="790575" lvl="2" indent="-184150"/>
                <a:r>
                  <a:rPr lang="en-US" altLang="ja-JP" sz="1200" dirty="0"/>
                  <a:t>Note previous version Quad </a:t>
                </a:r>
                <a:r>
                  <a:rPr lang="en-US" altLang="ja-JP" sz="1200" b="1" dirty="0"/>
                  <a:t>with contact</a:t>
                </a:r>
                <a:r>
                  <a:rPr lang="en-US" altLang="ja-JP" sz="1200" dirty="0"/>
                  <a:t>: </a:t>
                </a:r>
                <a:r>
                  <a:rPr lang="en-US" altLang="ja-JP" sz="1200" b="1" dirty="0"/>
                  <a:t>TD18_QUAD</a:t>
                </a:r>
                <a:r>
                  <a:rPr lang="en-US" altLang="ja-JP" sz="1200" dirty="0"/>
                  <a:t> limited  </a:t>
                </a:r>
                <a:r>
                  <a:rPr lang="en-US" altLang="ja-JP" sz="1200" i="1" dirty="0" err="1"/>
                  <a:t>E</a:t>
                </a:r>
                <a:r>
                  <a:rPr lang="en-US" altLang="ja-JP" sz="1200" baseline="-25000" dirty="0" err="1"/>
                  <a:t>acc</a:t>
                </a:r>
                <a:r>
                  <a:rPr lang="en-US" altLang="ja-JP" sz="1200" dirty="0"/>
                  <a:t> &lt; 60 MV/m</a:t>
                </a:r>
                <a:endParaRPr lang="en-US" altLang="ja-JP" sz="1800" b="1" dirty="0"/>
              </a:p>
              <a:p>
                <a:pPr marL="9525" indent="0">
                  <a:buFont typeface="Arial" panose="020B0604020202020204" pitchFamily="34" charset="0"/>
                  <a:buNone/>
                </a:pPr>
                <a:endParaRPr lang="en-US" altLang="ja-JP" sz="1500" dirty="0"/>
              </a:p>
              <a:p>
                <a:pPr marL="628650" lvl="1"/>
                <a:endParaRPr lang="en-US" altLang="ja-JP" sz="1100" dirty="0"/>
              </a:p>
            </p:txBody>
          </p:sp>
        </mc:Choice>
        <mc:Fallback xmlns="">
          <p:sp>
            <p:nvSpPr>
              <p:cNvPr id="2" name="コンテンツ プレースホルダー 12">
                <a:extLst>
                  <a:ext uri="{FF2B5EF4-FFF2-40B4-BE49-F238E27FC236}">
                    <a16:creationId xmlns:a16="http://schemas.microsoft.com/office/drawing/2014/main" id="{93E39894-2F82-50F9-E5B9-B2850C047523}"/>
                  </a:ext>
                </a:extLst>
              </p:cNvPr>
              <p:cNvSpPr txBox="1">
                <a:spLocks noRot="1" noChangeAspect="1" noMove="1" noResize="1" noEditPoints="1" noAdjustHandles="1" noChangeArrowheads="1" noChangeShapeType="1" noTextEdit="1"/>
              </p:cNvSpPr>
              <p:nvPr/>
            </p:nvSpPr>
            <p:spPr>
              <a:xfrm>
                <a:off x="1324965" y="615051"/>
                <a:ext cx="7996833" cy="5949944"/>
              </a:xfrm>
              <a:prstGeom prst="rect">
                <a:avLst/>
              </a:prstGeom>
              <a:blipFill>
                <a:blip r:embed="rId2"/>
                <a:stretch>
                  <a:fillRect l="-991" t="-1434"/>
                </a:stretch>
              </a:blipFill>
            </p:spPr>
            <p:txBody>
              <a:bodyPr/>
              <a:lstStyle/>
              <a:p>
                <a:r>
                  <a:rPr lang="ja-JP" altLang="en-US">
                    <a:noFill/>
                  </a:rPr>
                  <a:t> </a:t>
                </a:r>
              </a:p>
            </p:txBody>
          </p:sp>
        </mc:Fallback>
      </mc:AlternateContent>
      <p:grpSp>
        <p:nvGrpSpPr>
          <p:cNvPr id="21" name="グループ化 20"/>
          <p:cNvGrpSpPr/>
          <p:nvPr/>
        </p:nvGrpSpPr>
        <p:grpSpPr>
          <a:xfrm>
            <a:off x="7395364" y="2268095"/>
            <a:ext cx="3145675" cy="1608887"/>
            <a:chOff x="9088661" y="2231977"/>
            <a:chExt cx="3145675" cy="1608887"/>
          </a:xfrm>
        </p:grpSpPr>
        <p:sp>
          <p:nvSpPr>
            <p:cNvPr id="5" name="テキスト ボックス 4">
              <a:extLst>
                <a:ext uri="{FF2B5EF4-FFF2-40B4-BE49-F238E27FC236}">
                  <a16:creationId xmlns:a16="http://schemas.microsoft.com/office/drawing/2014/main" id="{A4A8C3A0-17ED-5EDE-5DB7-49D12C1063CE}"/>
                </a:ext>
              </a:extLst>
            </p:cNvPr>
            <p:cNvSpPr txBox="1"/>
            <p:nvPr/>
          </p:nvSpPr>
          <p:spPr>
            <a:xfrm>
              <a:off x="10969246" y="3548476"/>
              <a:ext cx="1265090" cy="292388"/>
            </a:xfrm>
            <a:prstGeom prst="rect">
              <a:avLst/>
            </a:prstGeom>
            <a:noFill/>
          </p:spPr>
          <p:txBody>
            <a:bodyPr wrap="none" rtlCol="0">
              <a:spAutoFit/>
            </a:bodyPr>
            <a:lstStyle/>
            <a:p>
              <a:r>
                <a:rPr kumimoji="1" lang="en-US" altLang="ja-JP" sz="1300" dirty="0"/>
                <a:t>Laser or camera</a:t>
              </a:r>
              <a:endParaRPr kumimoji="1" lang="ja-JP" altLang="en-US" sz="1300" dirty="0"/>
            </a:p>
          </p:txBody>
        </p:sp>
        <p:grpSp>
          <p:nvGrpSpPr>
            <p:cNvPr id="17" name="グループ化 16"/>
            <p:cNvGrpSpPr/>
            <p:nvPr/>
          </p:nvGrpSpPr>
          <p:grpSpPr>
            <a:xfrm>
              <a:off x="9213643" y="2231977"/>
              <a:ext cx="1918923" cy="1505598"/>
              <a:chOff x="9213643" y="2231977"/>
              <a:chExt cx="1918923" cy="1505598"/>
            </a:xfrm>
          </p:grpSpPr>
          <p:pic>
            <p:nvPicPr>
              <p:cNvPr id="3" name="図 2">
                <a:extLst>
                  <a:ext uri="{FF2B5EF4-FFF2-40B4-BE49-F238E27FC236}">
                    <a16:creationId xmlns:a16="http://schemas.microsoft.com/office/drawing/2014/main" id="{31AA3CEE-4BB0-DCC7-86B8-D3E50EDA3721}"/>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sharpenSoften amount="30000"/>
                        </a14:imgEffect>
                      </a14:imgLayer>
                    </a14:imgProps>
                  </a:ext>
                  <a:ext uri="{28A0092B-C50C-407E-A947-70E740481C1C}">
                    <a14:useLocalDpi xmlns:a14="http://schemas.microsoft.com/office/drawing/2010/main"/>
                  </a:ext>
                </a:extLst>
              </a:blip>
              <a:srcRect/>
              <a:stretch/>
            </p:blipFill>
            <p:spPr>
              <a:xfrm>
                <a:off x="9213643" y="2231977"/>
                <a:ext cx="1764896" cy="1505598"/>
              </a:xfrm>
              <a:prstGeom prst="rect">
                <a:avLst/>
              </a:prstGeom>
            </p:spPr>
          </p:pic>
          <p:cxnSp>
            <p:nvCxnSpPr>
              <p:cNvPr id="4" name="直線矢印コネクタ 3">
                <a:extLst>
                  <a:ext uri="{FF2B5EF4-FFF2-40B4-BE49-F238E27FC236}">
                    <a16:creationId xmlns:a16="http://schemas.microsoft.com/office/drawing/2014/main" id="{060AABA1-4CCF-EBDF-21F2-FA21A0014354}"/>
                  </a:ext>
                </a:extLst>
              </p:cNvPr>
              <p:cNvCxnSpPr>
                <a:cxnSpLocks/>
              </p:cNvCxnSpPr>
              <p:nvPr/>
            </p:nvCxnSpPr>
            <p:spPr>
              <a:xfrm flipH="1" flipV="1">
                <a:off x="10747087" y="3403284"/>
                <a:ext cx="385479" cy="174816"/>
              </a:xfrm>
              <a:prstGeom prst="straightConnector1">
                <a:avLst/>
              </a:prstGeom>
              <a:ln w="31750">
                <a:solidFill>
                  <a:schemeClr val="tx1"/>
                </a:solidFill>
                <a:tailEnd type="arrow"/>
              </a:ln>
              <a:effectLst>
                <a:glow rad="25400">
                  <a:schemeClr val="bg1"/>
                </a:glow>
              </a:effectLst>
            </p:spPr>
            <p:style>
              <a:lnRef idx="1">
                <a:schemeClr val="accent1"/>
              </a:lnRef>
              <a:fillRef idx="0">
                <a:schemeClr val="accent1"/>
              </a:fillRef>
              <a:effectRef idx="0">
                <a:schemeClr val="accent1"/>
              </a:effectRef>
              <a:fontRef idx="minor">
                <a:schemeClr val="tx1"/>
              </a:fontRef>
            </p:style>
          </p:cxnSp>
          <p:cxnSp>
            <p:nvCxnSpPr>
              <p:cNvPr id="6" name="直線矢印コネクタ 5">
                <a:extLst>
                  <a:ext uri="{FF2B5EF4-FFF2-40B4-BE49-F238E27FC236}">
                    <a16:creationId xmlns:a16="http://schemas.microsoft.com/office/drawing/2014/main" id="{8423CD87-1E51-8D59-7B1A-926E0A77BA16}"/>
                  </a:ext>
                </a:extLst>
              </p:cNvPr>
              <p:cNvCxnSpPr>
                <a:cxnSpLocks/>
              </p:cNvCxnSpPr>
              <p:nvPr/>
            </p:nvCxnSpPr>
            <p:spPr>
              <a:xfrm flipV="1">
                <a:off x="9367670" y="3340652"/>
                <a:ext cx="261968" cy="150382"/>
              </a:xfrm>
              <a:prstGeom prst="straightConnector1">
                <a:avLst/>
              </a:prstGeom>
              <a:ln w="31750">
                <a:solidFill>
                  <a:schemeClr val="tx1"/>
                </a:solidFill>
                <a:tailEnd type="arrow"/>
              </a:ln>
              <a:effectLst>
                <a:glow rad="25400">
                  <a:schemeClr val="bg1"/>
                </a:glow>
              </a:effectLst>
            </p:spPr>
            <p:style>
              <a:lnRef idx="1">
                <a:schemeClr val="accent1"/>
              </a:lnRef>
              <a:fillRef idx="0">
                <a:schemeClr val="accent1"/>
              </a:fillRef>
              <a:effectRef idx="0">
                <a:schemeClr val="accent1"/>
              </a:effectRef>
              <a:fontRef idx="minor">
                <a:schemeClr val="tx1"/>
              </a:fontRef>
            </p:style>
          </p:cxnSp>
        </p:grpSp>
        <p:sp>
          <p:nvSpPr>
            <p:cNvPr id="7" name="テキスト ボックス 6">
              <a:extLst>
                <a:ext uri="{FF2B5EF4-FFF2-40B4-BE49-F238E27FC236}">
                  <a16:creationId xmlns:a16="http://schemas.microsoft.com/office/drawing/2014/main" id="{5BB6801E-EEF9-4A4E-B845-216C4205D7FF}"/>
                </a:ext>
              </a:extLst>
            </p:cNvPr>
            <p:cNvSpPr txBox="1"/>
            <p:nvPr/>
          </p:nvSpPr>
          <p:spPr>
            <a:xfrm>
              <a:off x="9088661" y="3403284"/>
              <a:ext cx="351378" cy="292388"/>
            </a:xfrm>
            <a:prstGeom prst="rect">
              <a:avLst/>
            </a:prstGeom>
            <a:noFill/>
          </p:spPr>
          <p:txBody>
            <a:bodyPr wrap="none" rtlCol="0">
              <a:spAutoFit/>
            </a:bodyPr>
            <a:lstStyle/>
            <a:p>
              <a:r>
                <a:rPr kumimoji="1" lang="en-US" altLang="ja-JP" sz="1300" dirty="0"/>
                <a:t>RF</a:t>
              </a:r>
              <a:endParaRPr kumimoji="1" lang="ja-JP" altLang="en-US" sz="1300" dirty="0"/>
            </a:p>
          </p:txBody>
        </p:sp>
      </p:grpSp>
      <p:pic>
        <p:nvPicPr>
          <p:cNvPr id="8" name="図 7">
            <a:extLst>
              <a:ext uri="{FF2B5EF4-FFF2-40B4-BE49-F238E27FC236}">
                <a16:creationId xmlns:a16="http://schemas.microsoft.com/office/drawing/2014/main" id="{C9122190-6875-3B68-CBC6-3C93F117CAD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flipH="1">
            <a:off x="7028998" y="686271"/>
            <a:ext cx="1764896" cy="879810"/>
          </a:xfrm>
          <a:prstGeom prst="rect">
            <a:avLst/>
          </a:prstGeom>
        </p:spPr>
      </p:pic>
      <p:pic>
        <p:nvPicPr>
          <p:cNvPr id="9" name="図 8" descr="屋内, テーブル, 座る, 横たわる が含まれている画像&#10;&#10;自動的に生成された説明">
            <a:extLst>
              <a:ext uri="{FF2B5EF4-FFF2-40B4-BE49-F238E27FC236}">
                <a16:creationId xmlns:a16="http://schemas.microsoft.com/office/drawing/2014/main" id="{0FE39612-454B-DF0F-0811-9DCD1B6E1CB1}"/>
              </a:ext>
            </a:extLst>
          </p:cNvPr>
          <p:cNvPicPr>
            <a:picLocks noChangeAspect="1"/>
          </p:cNvPicPr>
          <p:nvPr/>
        </p:nvPicPr>
        <p:blipFill rotWithShape="1">
          <a:blip r:embed="rId6" cstate="screen">
            <a:extLst>
              <a:ext uri="{BEBA8EAE-BF5A-486C-A8C5-ECC9F3942E4B}">
                <a14:imgProps xmlns:a14="http://schemas.microsoft.com/office/drawing/2010/main">
                  <a14:imgLayer r:embed="rId7">
                    <a14:imgEffect>
                      <a14:sharpenSoften amount="25000"/>
                    </a14:imgEffect>
                    <a14:imgEffect>
                      <a14:brightnessContrast bright="25000" contrast="10000"/>
                    </a14:imgEffect>
                  </a14:imgLayer>
                </a14:imgProps>
              </a:ext>
              <a:ext uri="{28A0092B-C50C-407E-A947-70E740481C1C}">
                <a14:useLocalDpi xmlns:a14="http://schemas.microsoft.com/office/drawing/2010/main"/>
              </a:ext>
            </a:extLst>
          </a:blip>
          <a:srcRect/>
          <a:stretch/>
        </p:blipFill>
        <p:spPr>
          <a:xfrm>
            <a:off x="8926635" y="651829"/>
            <a:ext cx="2064144" cy="1414888"/>
          </a:xfrm>
          <a:prstGeom prst="rect">
            <a:avLst/>
          </a:prstGeom>
        </p:spPr>
      </p:pic>
      <p:pic>
        <p:nvPicPr>
          <p:cNvPr id="10" name="図 9" descr="屋内, エンジン が含まれている画像&#10;&#10;自動的に生成された説明">
            <a:extLst>
              <a:ext uri="{FF2B5EF4-FFF2-40B4-BE49-F238E27FC236}">
                <a16:creationId xmlns:a16="http://schemas.microsoft.com/office/drawing/2014/main" id="{FF8BC7EE-21B7-8012-7056-26C4BE67C7A9}"/>
              </a:ext>
            </a:extLst>
          </p:cNvPr>
          <p:cNvPicPr>
            <a:picLocks noChangeAspect="1"/>
          </p:cNvPicPr>
          <p:nvPr/>
        </p:nvPicPr>
        <p:blipFill>
          <a:blip r:embed="rId8" cstate="screen">
            <a:extLst>
              <a:ext uri="{BEBA8EAE-BF5A-486C-A8C5-ECC9F3942E4B}">
                <a14:imgProps xmlns:a14="http://schemas.microsoft.com/office/drawing/2010/main">
                  <a14:imgLayer r:embed="rId9">
                    <a14:imgEffect>
                      <a14:sharpenSoften amount="30000"/>
                    </a14:imgEffect>
                    <a14:imgEffect>
                      <a14:brightnessContrast bright="20000" contrast="15000"/>
                    </a14:imgEffect>
                  </a14:imgLayer>
                </a14:imgProps>
              </a:ext>
              <a:ext uri="{28A0092B-C50C-407E-A947-70E740481C1C}">
                <a14:useLocalDpi xmlns:a14="http://schemas.microsoft.com/office/drawing/2010/main"/>
              </a:ext>
            </a:extLst>
          </a:blip>
          <a:stretch>
            <a:fillRect/>
          </a:stretch>
        </p:blipFill>
        <p:spPr>
          <a:xfrm>
            <a:off x="7400790" y="4859717"/>
            <a:ext cx="2557917" cy="1705277"/>
          </a:xfrm>
          <a:prstGeom prst="rect">
            <a:avLst/>
          </a:prstGeom>
        </p:spPr>
      </p:pic>
      <p:pic>
        <p:nvPicPr>
          <p:cNvPr id="11" name="図 10">
            <a:extLst>
              <a:ext uri="{FF2B5EF4-FFF2-40B4-BE49-F238E27FC236}">
                <a16:creationId xmlns:a16="http://schemas.microsoft.com/office/drawing/2014/main" id="{DBF4F007-5BF9-8868-EE65-BFD30E46F7B7}"/>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flipH="1">
            <a:off x="9626926" y="4533535"/>
            <a:ext cx="1828226" cy="1180845"/>
          </a:xfrm>
          <a:prstGeom prst="rect">
            <a:avLst/>
          </a:prstGeom>
          <a:ln w="6350">
            <a:solidFill>
              <a:schemeClr val="tx1"/>
            </a:solidFill>
          </a:ln>
          <a:effectLst>
            <a:outerShdw blurRad="50800" dist="38100" dir="2700000" algn="tl" rotWithShape="0">
              <a:prstClr val="black">
                <a:alpha val="40000"/>
              </a:prstClr>
            </a:outerShdw>
          </a:effectLst>
        </p:spPr>
      </p:pic>
      <p:pic>
        <p:nvPicPr>
          <p:cNvPr id="12" name="図 11">
            <a:extLst>
              <a:ext uri="{FF2B5EF4-FFF2-40B4-BE49-F238E27FC236}">
                <a16:creationId xmlns:a16="http://schemas.microsoft.com/office/drawing/2014/main" id="{D0F71CEA-A2A5-47D5-A720-207E0B8FFC27}"/>
              </a:ext>
            </a:extLst>
          </p:cNvPr>
          <p:cNvPicPr>
            <a:picLocks noChangeAspect="1"/>
          </p:cNvPicPr>
          <p:nvPr/>
        </p:nvPicPr>
        <p:blipFill rotWithShape="1">
          <a:blip r:embed="rId11" cstate="screen">
            <a:extLst>
              <a:ext uri="{BEBA8EAE-BF5A-486C-A8C5-ECC9F3942E4B}">
                <a14:imgProps xmlns:a14="http://schemas.microsoft.com/office/drawing/2010/main">
                  <a14:imgLayer r:embed="rId12">
                    <a14:imgEffect>
                      <a14:sharpenSoften amount="25000"/>
                    </a14:imgEffect>
                    <a14:imgEffect>
                      <a14:brightnessContrast bright="15000" contrast="20000"/>
                    </a14:imgEffect>
                  </a14:imgLayer>
                </a14:imgProps>
              </a:ext>
              <a:ext uri="{28A0092B-C50C-407E-A947-70E740481C1C}">
                <a14:useLocalDpi xmlns:a14="http://schemas.microsoft.com/office/drawing/2010/main"/>
              </a:ext>
            </a:extLst>
          </a:blip>
          <a:srcRect/>
          <a:stretch/>
        </p:blipFill>
        <p:spPr>
          <a:xfrm>
            <a:off x="10778468" y="3784495"/>
            <a:ext cx="1235161" cy="799624"/>
          </a:xfrm>
          <a:prstGeom prst="rect">
            <a:avLst/>
          </a:prstGeom>
          <a:ln w="6350">
            <a:solidFill>
              <a:schemeClr val="tx1"/>
            </a:solidFill>
          </a:ln>
        </p:spPr>
      </p:pic>
      <p:sp>
        <p:nvSpPr>
          <p:cNvPr id="13" name="タイトル 12">
            <a:extLst>
              <a:ext uri="{FF2B5EF4-FFF2-40B4-BE49-F238E27FC236}">
                <a16:creationId xmlns:a16="http://schemas.microsoft.com/office/drawing/2014/main" id="{EEFBB6DB-35D7-C35E-E1E0-38758DCA35A1}"/>
              </a:ext>
            </a:extLst>
          </p:cNvPr>
          <p:cNvSpPr>
            <a:spLocks noGrp="1"/>
          </p:cNvSpPr>
          <p:nvPr>
            <p:ph type="title"/>
          </p:nvPr>
        </p:nvSpPr>
        <p:spPr>
          <a:xfrm>
            <a:off x="0" y="-4542"/>
            <a:ext cx="12192000" cy="672043"/>
          </a:xfrm>
        </p:spPr>
        <p:txBody>
          <a:bodyPr>
            <a:normAutofit/>
          </a:bodyPr>
          <a:lstStyle/>
          <a:p>
            <a:r>
              <a:rPr kumimoji="1" lang="en-US" altLang="ja-JP" sz="2800" dirty="0"/>
              <a:t>Examples of near-future test structures</a:t>
            </a:r>
            <a:endParaRPr lang="ja-JP" altLang="en-US" sz="2800" dirty="0"/>
          </a:p>
        </p:txBody>
      </p:sp>
      <p:sp>
        <p:nvSpPr>
          <p:cNvPr id="14" name="テキスト ボックス 13">
            <a:extLst>
              <a:ext uri="{FF2B5EF4-FFF2-40B4-BE49-F238E27FC236}">
                <a16:creationId xmlns:a16="http://schemas.microsoft.com/office/drawing/2014/main" id="{1008DBD7-0A05-6F89-1952-21C051B47576}"/>
              </a:ext>
            </a:extLst>
          </p:cNvPr>
          <p:cNvSpPr txBox="1"/>
          <p:nvPr/>
        </p:nvSpPr>
        <p:spPr>
          <a:xfrm>
            <a:off x="5665083" y="1789879"/>
            <a:ext cx="1741182" cy="261610"/>
          </a:xfrm>
          <a:prstGeom prst="rect">
            <a:avLst/>
          </a:prstGeom>
          <a:noFill/>
        </p:spPr>
        <p:txBody>
          <a:bodyPr wrap="none" rtlCol="0">
            <a:spAutoFit/>
          </a:bodyPr>
          <a:lstStyle/>
          <a:p>
            <a:r>
              <a:rPr kumimoji="1" lang="en-US" altLang="ja-JP" sz="1100" dirty="0"/>
              <a:t>(DLC: diamond-like carbon)</a:t>
            </a:r>
            <a:endParaRPr kumimoji="1" lang="ja-JP" altLang="en-US" sz="1100" dirty="0"/>
          </a:p>
        </p:txBody>
      </p:sp>
      <p:cxnSp>
        <p:nvCxnSpPr>
          <p:cNvPr id="25" name="直線矢印コネクタ 24"/>
          <p:cNvCxnSpPr/>
          <p:nvPr/>
        </p:nvCxnSpPr>
        <p:spPr>
          <a:xfrm flipV="1">
            <a:off x="6072187" y="4919663"/>
            <a:ext cx="0" cy="25717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p:cNvCxnSpPr/>
          <p:nvPr/>
        </p:nvCxnSpPr>
        <p:spPr>
          <a:xfrm flipV="1">
            <a:off x="6070626" y="5486400"/>
            <a:ext cx="0" cy="233082"/>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p:cNvCxnSpPr/>
          <p:nvPr/>
        </p:nvCxnSpPr>
        <p:spPr>
          <a:xfrm flipV="1">
            <a:off x="6067425" y="5190932"/>
            <a:ext cx="3201" cy="290706"/>
          </a:xfrm>
          <a:prstGeom prst="straightConnector1">
            <a:avLst/>
          </a:prstGeom>
          <a:ln w="38100">
            <a:solidFill>
              <a:srgbClr val="0000F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3656870"/>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C8C3760-DAEF-1942-836E-B1AB4D76D3FC}" vid="{7B92BBB4-6628-0942-95AC-354ED2170241}"/>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C8C3760-DAEF-1942-836E-B1AB4D76D3FC}" vid="{4F30340B-B408-7B4E-9168-96FD07A6A802}"/>
    </a:ext>
  </a:extLst>
</a:theme>
</file>

<file path=ppt/theme/theme3.xml><?xml version="1.0" encoding="utf-8"?>
<a:theme xmlns:a="http://schemas.openxmlformats.org/drawingml/2006/main" name="3_Office Theme">
  <a:themeElements>
    <a:clrScheme name="AIDA-2020">
      <a:dk1>
        <a:srgbClr val="171A6C"/>
      </a:dk1>
      <a:lt1>
        <a:srgbClr val="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IDA-2020_PowerPoint template-master file" id="{9FCF5474-3BEE-4A2F-8627-4954CBBE91E0}" vid="{25C60E07-C0BA-4867-868D-16DD711DE68B}"/>
    </a:ext>
  </a:extLst>
</a:theme>
</file>

<file path=ppt/theme/theme4.xml><?xml version="1.0" encoding="utf-8"?>
<a:theme xmlns:a="http://schemas.openxmlformats.org/drawingml/2006/main" name="1_CERN-logo-badge">
  <a:themeElements>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C8C3760-DAEF-1942-836E-B1AB4D76D3FC}" vid="{4F30340B-B408-7B4E-9168-96FD07A6A802}"/>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1_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themeOverride>
</file>

<file path=ppt/theme/themeOverride2.xml><?xml version="1.0" encoding="utf-8"?>
<a:themeOverride xmlns:a="http://schemas.openxmlformats.org/drawingml/2006/main">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themeOverride>
</file>

<file path=ppt/theme/themeOverride3.xml><?xml version="1.0" encoding="utf-8"?>
<a:themeOverride xmlns:a="http://schemas.openxmlformats.org/drawingml/2006/main">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themeOverride>
</file>

<file path=ppt/theme/themeOverride4.xml><?xml version="1.0" encoding="utf-8"?>
<a:themeOverride xmlns:a="http://schemas.openxmlformats.org/drawingml/2006/main">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themeOverride>
</file>

<file path=docProps/app.xml><?xml version="1.0" encoding="utf-8"?>
<Properties xmlns="http://schemas.openxmlformats.org/officeDocument/2006/extended-properties" xmlns:vt="http://schemas.openxmlformats.org/officeDocument/2006/docPropsVTypes">
  <Template>clic</Template>
  <TotalTime>20073</TotalTime>
  <Words>4723</Words>
  <Application>Microsoft Macintosh PowerPoint</Application>
  <PresentationFormat>Widescreen</PresentationFormat>
  <Paragraphs>548</Paragraphs>
  <Slides>27</Slides>
  <Notes>21</Notes>
  <HiddenSlides>0</HiddenSlides>
  <MMClips>0</MMClips>
  <ScaleCrop>false</ScaleCrop>
  <HeadingPairs>
    <vt:vector size="6" baseType="variant">
      <vt:variant>
        <vt:lpstr>Fonts Used</vt:lpstr>
      </vt:variant>
      <vt:variant>
        <vt:i4>18</vt:i4>
      </vt:variant>
      <vt:variant>
        <vt:lpstr>Theme</vt:lpstr>
      </vt:variant>
      <vt:variant>
        <vt:i4>8</vt:i4>
      </vt:variant>
      <vt:variant>
        <vt:lpstr>Slide Titles</vt:lpstr>
      </vt:variant>
      <vt:variant>
        <vt:i4>27</vt:i4>
      </vt:variant>
    </vt:vector>
  </HeadingPairs>
  <TitlesOfParts>
    <vt:vector size="53" baseType="lpstr">
      <vt:lpstr>Arial Unicode MS</vt:lpstr>
      <vt:lpstr>ＭＳ Ｐゴシック</vt:lpstr>
      <vt:lpstr>游ゴシック</vt:lpstr>
      <vt:lpstr>游ゴシック Light</vt:lpstr>
      <vt:lpstr>Arial</vt:lpstr>
      <vt:lpstr>Avenir</vt:lpstr>
      <vt:lpstr>Avenir Black</vt:lpstr>
      <vt:lpstr>Avenir Book</vt:lpstr>
      <vt:lpstr>Avenir Heavy</vt:lpstr>
      <vt:lpstr>Avenir Light</vt:lpstr>
      <vt:lpstr>Calibri</vt:lpstr>
      <vt:lpstr>Calibri Light</vt:lpstr>
      <vt:lpstr>Cambria Math</vt:lpstr>
      <vt:lpstr>Helvetica</vt:lpstr>
      <vt:lpstr>Lucida Sans Unicode</vt:lpstr>
      <vt:lpstr>Symbol</vt:lpstr>
      <vt:lpstr>Times New Roman</vt:lpstr>
      <vt:lpstr>Wingdings</vt:lpstr>
      <vt:lpstr>1_Office Theme</vt:lpstr>
      <vt:lpstr>2_Office Theme</vt:lpstr>
      <vt:lpstr>3_Office Theme</vt:lpstr>
      <vt:lpstr>1_CERN-logo-badge</vt:lpstr>
      <vt:lpstr>4_Office Theme</vt:lpstr>
      <vt:lpstr>Office Theme</vt:lpstr>
      <vt:lpstr>Office テーマ</vt:lpstr>
      <vt:lpstr>1_Office テーマ</vt:lpstr>
      <vt:lpstr>CERN-KEK Collaborative Activities for  Linear Colliders </vt:lpstr>
      <vt:lpstr>PowerPoint Presentation</vt:lpstr>
      <vt:lpstr>PowerPoint Presentation</vt:lpstr>
      <vt:lpstr>SC solenoid for HiEff klystrons - 2020</vt:lpstr>
      <vt:lpstr>PowerPoint Presentation</vt:lpstr>
      <vt:lpstr>PowerPoint Presentation</vt:lpstr>
      <vt:lpstr>PowerPoint Presentation</vt:lpstr>
      <vt:lpstr>Nextef2: High RF-Power System Today</vt:lpstr>
      <vt:lpstr>Examples of near-future test structures</vt:lpstr>
      <vt:lpstr>A new agreement on SCRF recently signed </vt:lpstr>
      <vt:lpstr>IDT organization</vt:lpstr>
      <vt:lpstr>CERN – KEK agreement for the ILC IDT resigned in 2022</vt:lpstr>
      <vt:lpstr>PowerPoint Presentation</vt:lpstr>
      <vt:lpstr>PowerPoint Presentation</vt:lpstr>
      <vt:lpstr>Recent developments   </vt:lpstr>
      <vt:lpstr>European process and LDG interactions </vt:lpstr>
      <vt:lpstr>European Organisation of such programme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EAJADE</vt:lpstr>
      <vt:lpstr>Concluding words and (possible) next steps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CLIC accelerator studies</dc:title>
  <dc:creator>Steinar Stapnes</dc:creator>
  <cp:lastModifiedBy>Steinar Stapnes</cp:lastModifiedBy>
  <cp:revision>305</cp:revision>
  <dcterms:created xsi:type="dcterms:W3CDTF">2018-04-10T10:06:17Z</dcterms:created>
  <dcterms:modified xsi:type="dcterms:W3CDTF">2022-12-08T09:13:39Z</dcterms:modified>
</cp:coreProperties>
</file>