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</p:sldMasterIdLst>
  <p:notesMasterIdLst>
    <p:notesMasterId r:id="rId5"/>
  </p:notesMasterIdLst>
  <p:handoutMasterIdLst>
    <p:handoutMasterId r:id="rId6"/>
  </p:handoutMasterIdLst>
  <p:sldIdLst>
    <p:sldId id="321" r:id="rId3"/>
    <p:sldId id="322" r:id="rId4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7CA"/>
    <a:srgbClr val="B30505"/>
    <a:srgbClr val="E6E6E6"/>
    <a:srgbClr val="0FE6F8"/>
    <a:srgbClr val="253366"/>
    <a:srgbClr val="FEFCDE"/>
    <a:srgbClr val="FBEA1C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1" autoAdjust="0"/>
    <p:restoredTop sz="94322" autoAdjust="0"/>
  </p:normalViewPr>
  <p:slideViewPr>
    <p:cSldViewPr snapToObjects="1" showGuides="1">
      <p:cViewPr varScale="1">
        <p:scale>
          <a:sx n="57" d="100"/>
          <a:sy n="57" d="100"/>
        </p:scale>
        <p:origin x="856" y="36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08/03/2023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08/03/2023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8137800" cy="9205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3/8/2023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DA8650-C391-4C39-A529-AEFDBA535A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416" y="1484784"/>
            <a:ext cx="10515600" cy="3763615"/>
          </a:xfrm>
        </p:spPr>
        <p:txBody>
          <a:bodyPr>
            <a:normAutofit/>
          </a:bodyPr>
          <a:lstStyle/>
          <a:p>
            <a:pPr algn="just"/>
            <a:r>
              <a:rPr lang="fr-CH" b="1" dirty="0" smtClean="0"/>
              <a:t>Coffee </a:t>
            </a:r>
            <a:r>
              <a:rPr lang="fr-CH" b="1" dirty="0" smtClean="0"/>
              <a:t>breaks </a:t>
            </a:r>
            <a:r>
              <a:rPr lang="fr-CH" b="1" dirty="0" smtClean="0"/>
              <a:t>and sandwich lunches </a:t>
            </a:r>
            <a:r>
              <a:rPr lang="fr-CH" b="1" dirty="0" err="1" smtClean="0"/>
              <a:t>will</a:t>
            </a:r>
            <a:r>
              <a:rPr lang="fr-CH" b="1" dirty="0" smtClean="0"/>
              <a:t> </a:t>
            </a:r>
            <a:r>
              <a:rPr lang="fr-CH" b="1" dirty="0" err="1" smtClean="0"/>
              <a:t>be</a:t>
            </a:r>
            <a:r>
              <a:rPr lang="fr-CH" b="1" dirty="0" smtClean="0"/>
              <a:t> </a:t>
            </a:r>
            <a:r>
              <a:rPr lang="fr-CH" b="1" dirty="0" err="1" smtClean="0"/>
              <a:t>served</a:t>
            </a:r>
            <a:r>
              <a:rPr lang="fr-CH" b="1" dirty="0" smtClean="0"/>
              <a:t> in the room 30/7-010, </a:t>
            </a:r>
            <a:r>
              <a:rPr lang="fr-CH" b="1" dirty="0" err="1" smtClean="0"/>
              <a:t>next</a:t>
            </a:r>
            <a:r>
              <a:rPr lang="fr-CH" b="1" dirty="0" smtClean="0"/>
              <a:t> to the </a:t>
            </a:r>
            <a:r>
              <a:rPr lang="fr-CH" b="1" dirty="0" smtClean="0"/>
              <a:t>Auditorium, </a:t>
            </a:r>
            <a:r>
              <a:rPr lang="fr-CH" b="1" dirty="0" err="1" smtClean="0"/>
              <a:t>today</a:t>
            </a:r>
            <a:r>
              <a:rPr lang="fr-CH" b="1" dirty="0" smtClean="0"/>
              <a:t> and </a:t>
            </a:r>
            <a:r>
              <a:rPr lang="fr-CH" b="1" dirty="0" err="1" smtClean="0"/>
              <a:t>tomorrow</a:t>
            </a:r>
            <a:endParaRPr lang="fr-CH" b="1" dirty="0" smtClean="0"/>
          </a:p>
          <a:p>
            <a:pPr algn="just"/>
            <a:endParaRPr lang="fr-CH" b="1" dirty="0" smtClean="0"/>
          </a:p>
          <a:p>
            <a:pPr algn="just"/>
            <a:r>
              <a:rPr lang="fr-CH" b="1" dirty="0" smtClean="0"/>
              <a:t>A group </a:t>
            </a:r>
            <a:r>
              <a:rPr lang="fr-CH" b="1" dirty="0" err="1" smtClean="0"/>
              <a:t>picture</a:t>
            </a:r>
            <a:r>
              <a:rPr lang="fr-CH" b="1" dirty="0" smtClean="0"/>
              <a:t> </a:t>
            </a:r>
            <a:r>
              <a:rPr lang="fr-CH" b="1" dirty="0" err="1" smtClean="0"/>
              <a:t>will</a:t>
            </a:r>
            <a:r>
              <a:rPr lang="fr-CH" b="1" dirty="0" smtClean="0"/>
              <a:t> </a:t>
            </a:r>
            <a:r>
              <a:rPr lang="fr-CH" b="1" dirty="0" err="1" smtClean="0"/>
              <a:t>be</a:t>
            </a:r>
            <a:r>
              <a:rPr lang="fr-CH" b="1" dirty="0" smtClean="0"/>
              <a:t> </a:t>
            </a:r>
            <a:r>
              <a:rPr lang="fr-CH" b="1" dirty="0" err="1" smtClean="0"/>
              <a:t>taken</a:t>
            </a:r>
            <a:r>
              <a:rPr lang="fr-CH" b="1" dirty="0" smtClean="0"/>
              <a:t> </a:t>
            </a:r>
            <a:r>
              <a:rPr lang="fr-CH" b="1" dirty="0" err="1" smtClean="0"/>
              <a:t>this</a:t>
            </a:r>
            <a:r>
              <a:rPr lang="fr-CH" b="1" dirty="0" smtClean="0"/>
              <a:t> </a:t>
            </a:r>
            <a:r>
              <a:rPr lang="fr-CH" b="1" dirty="0" err="1" smtClean="0"/>
              <a:t>morning</a:t>
            </a:r>
            <a:r>
              <a:rPr lang="fr-CH" b="1" dirty="0" smtClean="0"/>
              <a:t> in </a:t>
            </a:r>
            <a:r>
              <a:rPr lang="fr-CH" b="1" dirty="0" smtClean="0"/>
              <a:t>the </a:t>
            </a:r>
            <a:r>
              <a:rPr lang="fr-CH" b="1" dirty="0" smtClean="0"/>
              <a:t>Auditorium </a:t>
            </a:r>
            <a:r>
              <a:rPr lang="fr-CH" b="1" dirty="0" err="1" smtClean="0"/>
              <a:t>before</a:t>
            </a:r>
            <a:r>
              <a:rPr lang="fr-CH" b="1" dirty="0" smtClean="0"/>
              <a:t> the coffee break</a:t>
            </a:r>
            <a:endParaRPr lang="fr-CH" b="1" dirty="0" smtClean="0"/>
          </a:p>
          <a:p>
            <a:endParaRPr lang="fr-CH" b="1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70" t="1" b="-820"/>
          <a:stretch/>
        </p:blipFill>
        <p:spPr>
          <a:xfrm>
            <a:off x="10776520" y="5841177"/>
            <a:ext cx="926378" cy="92880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503712" y="584117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err="1">
                <a:solidFill>
                  <a:srgbClr val="5B9BD5"/>
                </a:solidFill>
                <a:latin typeface="Calibri" panose="020F0502020204030204" pitchFamily="34" charset="0"/>
              </a:rPr>
              <a:t>HiTAT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Workshop</a:t>
            </a:r>
          </a:p>
          <a:p>
            <a:pPr algn="ctr"/>
            <a:r>
              <a:rPr lang="en-GB" b="1" dirty="0">
                <a:solidFill>
                  <a:srgbClr val="5B9BD5"/>
                </a:solidFill>
                <a:latin typeface="Calibri" panose="020F0502020204030204" pitchFamily="34" charset="0"/>
              </a:rPr>
              <a:t>Hi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gh </a:t>
            </a:r>
            <a:r>
              <a:rPr lang="en-GB" b="1" dirty="0">
                <a:solidFill>
                  <a:srgbClr val="5B9BD5"/>
                </a:solidFill>
                <a:latin typeface="Calibri" panose="020F0502020204030204" pitchFamily="34" charset="0"/>
              </a:rPr>
              <a:t>T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emperature superconductors for </a:t>
            </a:r>
            <a:r>
              <a:rPr lang="en-GB" b="1" dirty="0">
                <a:solidFill>
                  <a:srgbClr val="5B9BD5"/>
                </a:solidFill>
                <a:latin typeface="Calibri" panose="020F0502020204030204" pitchFamily="34" charset="0"/>
              </a:rPr>
              <a:t>A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ccelerator </a:t>
            </a:r>
            <a:r>
              <a:rPr lang="en-GB" b="1" dirty="0">
                <a:solidFill>
                  <a:srgbClr val="5B9BD5"/>
                </a:solidFill>
                <a:latin typeface="Calibri" panose="020F0502020204030204" pitchFamily="34" charset="0"/>
              </a:rPr>
              <a:t>T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echnology  </a:t>
            </a:r>
          </a:p>
          <a:p>
            <a:pPr algn="ctr"/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CERN,  9–10 March 2023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98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64352" y="1130176"/>
            <a:ext cx="1973958" cy="37639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9416" y="836712"/>
            <a:ext cx="76340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sz="2400" b="1" dirty="0" err="1" smtClean="0"/>
              <a:t>Dinner</a:t>
            </a:r>
            <a:r>
              <a:rPr lang="fr-CH" sz="2400" b="1" dirty="0" smtClean="0"/>
              <a:t> of </a:t>
            </a:r>
            <a:r>
              <a:rPr lang="fr-CH" sz="2400" b="1" dirty="0" err="1" smtClean="0"/>
              <a:t>this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evening</a:t>
            </a:r>
            <a:r>
              <a:rPr lang="fr-CH" sz="2400" b="1" smtClean="0"/>
              <a:t>: restaurant </a:t>
            </a:r>
            <a:r>
              <a:rPr lang="fr-FR" sz="2400" b="1" dirty="0" smtClean="0"/>
              <a:t>Les </a:t>
            </a:r>
            <a:r>
              <a:rPr lang="fr-FR" sz="2400" b="1" dirty="0"/>
              <a:t>Loges du Léman in </a:t>
            </a:r>
            <a:r>
              <a:rPr lang="fr-FR" sz="2400" b="1" dirty="0" smtClean="0"/>
              <a:t>Crozet. </a:t>
            </a:r>
            <a:endParaRPr lang="fr-CH" sz="2400" b="1" dirty="0"/>
          </a:p>
          <a:p>
            <a:pPr algn="just"/>
            <a:r>
              <a:rPr lang="fr-CH" sz="2400" b="1" dirty="0" smtClean="0"/>
              <a:t>The meeting points for the bus are:</a:t>
            </a:r>
          </a:p>
          <a:p>
            <a:pPr marL="342900" indent="-342900" algn="just">
              <a:buClr>
                <a:srgbClr val="F207CA"/>
              </a:buClr>
              <a:buFont typeface="Arial" panose="020B0604020202020204" pitchFamily="34" charset="0"/>
              <a:buChar char="•"/>
            </a:pPr>
            <a:r>
              <a:rPr lang="fr-CH" sz="2400" b="1" dirty="0" smtClean="0"/>
              <a:t>at </a:t>
            </a:r>
            <a:r>
              <a:rPr lang="fr-CH" sz="2400" b="1" dirty="0"/>
              <a:t>19:00 </a:t>
            </a:r>
            <a:r>
              <a:rPr lang="fr-CH" sz="2400" b="1" dirty="0" err="1"/>
              <a:t>along</a:t>
            </a:r>
            <a:r>
              <a:rPr lang="fr-CH" sz="2400" b="1" dirty="0"/>
              <a:t> the Gregory Road (</a:t>
            </a:r>
            <a:r>
              <a:rPr lang="fr-CH" sz="2400" b="1" dirty="0" err="1"/>
              <a:t>Shuttle</a:t>
            </a:r>
            <a:r>
              <a:rPr lang="fr-CH" sz="2400" b="1" dirty="0"/>
              <a:t> </a:t>
            </a:r>
            <a:r>
              <a:rPr lang="fr-CH" sz="2400" b="1" dirty="0" smtClean="0"/>
              <a:t>stop, </a:t>
            </a:r>
            <a:r>
              <a:rPr lang="fr-CH" sz="2400" b="1" dirty="0" err="1" smtClean="0"/>
              <a:t>see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map</a:t>
            </a:r>
            <a:r>
              <a:rPr lang="fr-CH" sz="2400" b="1" dirty="0"/>
              <a:t>)</a:t>
            </a:r>
            <a:r>
              <a:rPr lang="fr-CH" sz="2400" b="1" dirty="0" smtClean="0"/>
              <a:t>; </a:t>
            </a:r>
          </a:p>
          <a:p>
            <a:pPr marL="342900" indent="-342900" algn="just">
              <a:buClr>
                <a:srgbClr val="F207CA"/>
              </a:buClr>
              <a:buFont typeface="Arial" panose="020B0604020202020204" pitchFamily="34" charset="0"/>
              <a:buChar char="•"/>
            </a:pPr>
            <a:r>
              <a:rPr lang="fr-CH" sz="2400" b="1" dirty="0"/>
              <a:t>a</a:t>
            </a:r>
            <a:r>
              <a:rPr lang="fr-CH" sz="2400" b="1" dirty="0" smtClean="0"/>
              <a:t>t 19:10 </a:t>
            </a:r>
            <a:r>
              <a:rPr lang="fr-CH" sz="2400" b="1" dirty="0"/>
              <a:t>at CERN </a:t>
            </a:r>
            <a:r>
              <a:rPr lang="fr-CH" sz="2400" b="1" dirty="0" err="1"/>
              <a:t>Hostel</a:t>
            </a:r>
            <a:r>
              <a:rPr lang="fr-CH" sz="2400" b="1" dirty="0"/>
              <a:t>, building 39. </a:t>
            </a:r>
            <a:endParaRPr lang="fr-CH" sz="2400" b="1" dirty="0" smtClean="0"/>
          </a:p>
          <a:p>
            <a:pPr algn="just"/>
            <a:r>
              <a:rPr lang="fr-CH" sz="2400" b="1" dirty="0" smtClean="0"/>
              <a:t>The bus </a:t>
            </a:r>
            <a:r>
              <a:rPr lang="fr-CH" sz="2400" b="1" dirty="0" err="1" smtClean="0"/>
              <a:t>will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bring</a:t>
            </a:r>
            <a:r>
              <a:rPr lang="fr-CH" sz="2400" b="1" dirty="0" smtClean="0"/>
              <a:t> us back - </a:t>
            </a:r>
            <a:r>
              <a:rPr lang="fr-CH" sz="2400" b="1" dirty="0" err="1" smtClean="0"/>
              <a:t>from</a:t>
            </a:r>
            <a:r>
              <a:rPr lang="fr-CH" sz="2400" b="1" dirty="0" smtClean="0"/>
              <a:t> the restaurant to the</a:t>
            </a:r>
            <a:r>
              <a:rPr lang="fr-CH" sz="2400" b="1" dirty="0" smtClean="0"/>
              <a:t> </a:t>
            </a:r>
            <a:r>
              <a:rPr lang="fr-CH" sz="2400" b="1" dirty="0"/>
              <a:t>CERN </a:t>
            </a:r>
            <a:r>
              <a:rPr lang="fr-CH" sz="2400" b="1" dirty="0" err="1" smtClean="0"/>
              <a:t>Hostel</a:t>
            </a:r>
            <a:r>
              <a:rPr lang="fr-CH" sz="2400" b="1" dirty="0" smtClean="0"/>
              <a:t> - </a:t>
            </a:r>
            <a:r>
              <a:rPr lang="fr-CH" sz="2400" b="1" dirty="0" err="1" smtClean="0"/>
              <a:t>around</a:t>
            </a:r>
            <a:r>
              <a:rPr lang="fr-CH" sz="2400" b="1" dirty="0" smtClean="0"/>
              <a:t> 22:30.</a:t>
            </a:r>
          </a:p>
          <a:p>
            <a:pPr algn="just"/>
            <a:r>
              <a:rPr lang="fr-CH" sz="2400" b="1" dirty="0" smtClean="0"/>
              <a:t>Car-sharing </a:t>
            </a:r>
            <a:r>
              <a:rPr lang="fr-CH" sz="2400" b="1" dirty="0" smtClean="0"/>
              <a:t>for people </a:t>
            </a:r>
            <a:r>
              <a:rPr lang="fr-CH" sz="2400" b="1" dirty="0" err="1" smtClean="0"/>
              <a:t>having</a:t>
            </a:r>
            <a:r>
              <a:rPr lang="fr-CH" sz="2400" b="1" dirty="0" smtClean="0"/>
              <a:t> a </a:t>
            </a:r>
            <a:r>
              <a:rPr lang="fr-CH" sz="2400" b="1" dirty="0" smtClean="0"/>
              <a:t>car </a:t>
            </a:r>
            <a:r>
              <a:rPr lang="fr-CH" sz="2400" b="1" dirty="0" err="1" smtClean="0"/>
              <a:t>is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welcome</a:t>
            </a:r>
            <a:r>
              <a:rPr lang="fr-CH" sz="2400" b="1" dirty="0" smtClean="0"/>
              <a:t>. </a:t>
            </a:r>
            <a:r>
              <a:rPr lang="fr-CH" sz="2400" b="1" dirty="0" err="1" smtClean="0"/>
              <a:t>We</a:t>
            </a:r>
            <a:r>
              <a:rPr lang="fr-CH" sz="2400" b="1" dirty="0" smtClean="0"/>
              <a:t> </a:t>
            </a:r>
            <a:r>
              <a:rPr lang="fr-CH" sz="2400" b="1" dirty="0" err="1" smtClean="0"/>
              <a:t>meet</a:t>
            </a:r>
            <a:r>
              <a:rPr lang="fr-CH" sz="2400" b="1" dirty="0" smtClean="0"/>
              <a:t> at the restaurant </a:t>
            </a:r>
            <a:r>
              <a:rPr lang="fr-CH" sz="2400" b="1" dirty="0" smtClean="0"/>
              <a:t>at </a:t>
            </a:r>
            <a:r>
              <a:rPr lang="fr-CH" sz="2400" b="1" dirty="0" err="1" smtClean="0"/>
              <a:t>at</a:t>
            </a:r>
            <a:r>
              <a:rPr lang="fr-CH" sz="2400" b="1" dirty="0" smtClean="0"/>
              <a:t> </a:t>
            </a:r>
            <a:r>
              <a:rPr lang="fr-CH" sz="2400" b="1" dirty="0" smtClean="0"/>
              <a:t>19:30</a:t>
            </a:r>
            <a:endParaRPr lang="fr-CH" sz="24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70" t="1" b="-820"/>
          <a:stretch/>
        </p:blipFill>
        <p:spPr>
          <a:xfrm>
            <a:off x="10775121" y="5805264"/>
            <a:ext cx="926378" cy="92880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783632" y="5710361"/>
            <a:ext cx="69847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err="1">
                <a:solidFill>
                  <a:srgbClr val="5B9BD5"/>
                </a:solidFill>
                <a:latin typeface="Calibri" panose="020F0502020204030204" pitchFamily="34" charset="0"/>
              </a:rPr>
              <a:t>HiTAT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 Workshop</a:t>
            </a:r>
          </a:p>
          <a:p>
            <a:pPr algn="ctr"/>
            <a:r>
              <a:rPr lang="en-GB" sz="2000" b="1" dirty="0">
                <a:solidFill>
                  <a:srgbClr val="5B9BD5"/>
                </a:solidFill>
                <a:latin typeface="Calibri" panose="020F0502020204030204" pitchFamily="34" charset="0"/>
              </a:rPr>
              <a:t>Hi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gh </a:t>
            </a:r>
            <a:r>
              <a:rPr lang="en-GB" sz="2000" b="1" dirty="0">
                <a:solidFill>
                  <a:srgbClr val="5B9BD5"/>
                </a:solidFill>
                <a:latin typeface="Calibri" panose="020F0502020204030204" pitchFamily="34" charset="0"/>
              </a:rPr>
              <a:t>T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emperature superconductors for </a:t>
            </a:r>
            <a:r>
              <a:rPr lang="en-GB" sz="2000" b="1" dirty="0">
                <a:solidFill>
                  <a:srgbClr val="5B9BD5"/>
                </a:solidFill>
                <a:latin typeface="Calibri" panose="020F0502020204030204" pitchFamily="34" charset="0"/>
              </a:rPr>
              <a:t>A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ccelerator </a:t>
            </a:r>
            <a:r>
              <a:rPr lang="en-GB" sz="2000" b="1" dirty="0">
                <a:solidFill>
                  <a:srgbClr val="5B9BD5"/>
                </a:solidFill>
                <a:latin typeface="Calibri" panose="020F0502020204030204" pitchFamily="34" charset="0"/>
              </a:rPr>
              <a:t>T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</a:rPr>
              <a:t>echnology  </a:t>
            </a:r>
          </a:p>
          <a:p>
            <a:pPr algn="ctr"/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</a:rPr>
              <a:t>CERN,  9–10 March 2023</a:t>
            </a:r>
            <a:endParaRPr lang="en-GB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4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24750</TotalTime>
  <Words>140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1" baseType="lpstr">
      <vt:lpstr>Arial</vt:lpstr>
      <vt:lpstr>Calibri</vt:lpstr>
      <vt:lpstr>Calibri Light</vt:lpstr>
      <vt:lpstr>Montserrat</vt:lpstr>
      <vt:lpstr>Montserrat ExtraBold</vt:lpstr>
      <vt:lpstr>Montserrat SemiBold</vt:lpstr>
      <vt:lpstr>Tahoma</vt:lpstr>
      <vt:lpstr>I.FAST Custom Slides</vt:lpstr>
      <vt:lpstr>Generic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Ballarino</cp:lastModifiedBy>
  <cp:revision>913</cp:revision>
  <dcterms:created xsi:type="dcterms:W3CDTF">2017-04-26T09:15:49Z</dcterms:created>
  <dcterms:modified xsi:type="dcterms:W3CDTF">2023-03-08T22:47:54Z</dcterms:modified>
</cp:coreProperties>
</file>