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73" r:id="rId4"/>
    <p:sldId id="274" r:id="rId5"/>
    <p:sldId id="275" r:id="rId6"/>
    <p:sldId id="276" r:id="rId7"/>
    <p:sldId id="267" r:id="rId8"/>
    <p:sldId id="265" r:id="rId9"/>
    <p:sldId id="268" r:id="rId10"/>
    <p:sldId id="269" r:id="rId11"/>
    <p:sldId id="270" r:id="rId12"/>
    <p:sldId id="264" r:id="rId13"/>
    <p:sldId id="271" r:id="rId14"/>
    <p:sldId id="256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74DA"/>
    <a:srgbClr val="2488AC"/>
    <a:srgbClr val="2AA9A6"/>
    <a:srgbClr val="33CCCC"/>
    <a:srgbClr val="6666FF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3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796EB-52C4-45D7-976D-BD3E8F490C11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2BC71-8F9D-4E21-AF51-DB411EB58BF5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BFEAD-40FB-4BBD-B2F5-EC88F16EF5CC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B2F06-0EE5-4B92-9D5E-88F6B5F7C928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9778E-096E-41A1-B2A7-9CC10ED9A846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53F26-6E6E-4821-B465-CC3F88577D5D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31854-FD30-45BD-B6FB-7EAF39DA59CE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C2B23-75E9-4309-8F2D-50A80C95BF5B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19A90-CBCD-473B-B6F7-21E38A506CBC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4A8DE-DB1D-4A86-8732-95DB9B8FB74A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8BDFE-B77D-46CE-92B0-22C40F19599F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CF7791C-89A3-4ED6-88EA-14A11E5A5A01}" type="slidenum">
              <a:rPr lang="en-US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en.wikipedia.org/wiki/Expedition_of_the_Thousand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0342"/>
            <a:ext cx="9144000" cy="5820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084179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"/>
            <a:ext cx="9144000" cy="330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276600"/>
            <a:ext cx="9144001" cy="137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4" name="Group 12"/>
          <p:cNvGrpSpPr>
            <a:grpSpLocks/>
          </p:cNvGrpSpPr>
          <p:nvPr/>
        </p:nvGrpSpPr>
        <p:grpSpPr bwMode="auto">
          <a:xfrm>
            <a:off x="2514600" y="1371600"/>
            <a:ext cx="4165600" cy="5143500"/>
            <a:chOff x="2976" y="1056"/>
            <a:chExt cx="2624" cy="3240"/>
          </a:xfrm>
        </p:grpSpPr>
        <p:pic>
          <p:nvPicPr>
            <p:cNvPr id="13317" name="Picture 5" descr="hotomicrograph of a Model 2N1613 planar transisto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2976" y="1056"/>
              <a:ext cx="2624" cy="2624"/>
            </a:xfrm>
            <a:prstGeom prst="rect">
              <a:avLst/>
            </a:prstGeom>
            <a:noFill/>
          </p:spPr>
        </p:pic>
        <p:sp>
          <p:nvSpPr>
            <p:cNvPr id="13323" name="Text Box 11"/>
            <p:cNvSpPr txBox="1">
              <a:spLocks noChangeArrowheads="1"/>
            </p:cNvSpPr>
            <p:nvPr/>
          </p:nvSpPr>
          <p:spPr bwMode="auto">
            <a:xfrm>
              <a:off x="3332" y="3719"/>
              <a:ext cx="1852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2N1613</a:t>
              </a:r>
            </a:p>
            <a:p>
              <a:r>
                <a:rPr lang="en-US"/>
                <a:t>First planar transistor</a:t>
              </a:r>
            </a:p>
            <a:p>
              <a:r>
                <a:rPr lang="en-US"/>
                <a:t>Fairchild Corp. March 1959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451354-83F2-46D2-80D6-3E4B6D50C5B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38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6689" y="922339"/>
            <a:ext cx="6685085" cy="558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90600"/>
            <a:ext cx="601608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5800" y="4038600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Italy’s 150</a:t>
            </a:r>
            <a:r>
              <a:rPr kumimoji="0" lang="en-US" sz="40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anniversary…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4724400" y="2895600"/>
            <a:ext cx="3048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228600"/>
            <a:ext cx="8229600" cy="715962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en-US" sz="4000" dirty="0" smtClean="0"/>
              <a:t>…..in the town that in 1860 contributed 180 patriots to </a:t>
            </a:r>
            <a:r>
              <a:rPr lang="en-US" sz="4000" dirty="0" smtClean="0">
                <a:hlinkClick r:id="rId2"/>
              </a:rPr>
              <a:t>Giuseppe Garibaldi's famous Thousand</a:t>
            </a:r>
            <a:r>
              <a:rPr lang="en-US" sz="4000" dirty="0" smtClean="0"/>
              <a:t>.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720579"/>
            <a:ext cx="6215844" cy="4137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/>
          <a:lstStyle/>
          <a:p>
            <a:r>
              <a:rPr lang="en-US" dirty="0"/>
              <a:t>Logistics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534400" cy="49831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Local arrangements committee: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Massimo </a:t>
            </a:r>
            <a:r>
              <a:rPr lang="en-US" sz="2000" dirty="0" err="1" smtClean="0"/>
              <a:t>Manghisoni</a:t>
            </a:r>
            <a:r>
              <a:rPr lang="en-US" sz="2000" dirty="0" smtClean="0"/>
              <a:t>, </a:t>
            </a:r>
            <a:r>
              <a:rPr lang="en-US" sz="2000" dirty="0" err="1" smtClean="0"/>
              <a:t>Lodovico</a:t>
            </a:r>
            <a:r>
              <a:rPr lang="en-US" sz="2000" dirty="0" smtClean="0"/>
              <a:t> </a:t>
            </a:r>
            <a:r>
              <a:rPr lang="en-US" sz="2000" dirty="0" err="1" smtClean="0"/>
              <a:t>Ratti</a:t>
            </a:r>
            <a:r>
              <a:rPr lang="en-US" sz="2000" dirty="0" smtClean="0"/>
              <a:t>, </a:t>
            </a:r>
            <a:r>
              <a:rPr lang="en-US" sz="2000" dirty="0" err="1" smtClean="0"/>
              <a:t>Valerio</a:t>
            </a:r>
            <a:r>
              <a:rPr lang="en-US" sz="2000" dirty="0" smtClean="0"/>
              <a:t> Re, </a:t>
            </a:r>
            <a:r>
              <a:rPr lang="en-US" sz="2000" dirty="0" err="1" smtClean="0"/>
              <a:t>Gianluca</a:t>
            </a:r>
            <a:r>
              <a:rPr lang="en-US" sz="2000" dirty="0" smtClean="0"/>
              <a:t> </a:t>
            </a:r>
            <a:r>
              <a:rPr lang="en-US" sz="2000" dirty="0" err="1" smtClean="0"/>
              <a:t>Traversi</a:t>
            </a:r>
            <a:endParaRPr lang="en-US" sz="2000" dirty="0"/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Program</a:t>
            </a:r>
            <a:r>
              <a:rPr lang="en-US" sz="2000" dirty="0" smtClean="0"/>
              <a:t>: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Sessions </a:t>
            </a:r>
            <a:r>
              <a:rPr lang="en-US" sz="2000" dirty="0"/>
              <a:t>start at </a:t>
            </a:r>
            <a:r>
              <a:rPr lang="en-US" sz="2000" dirty="0" smtClean="0"/>
              <a:t>8:30      Wed.- Fri.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000" dirty="0"/>
              <a:t>			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Lunch	13:00 </a:t>
            </a:r>
            <a:r>
              <a:rPr lang="en-US" sz="2000" dirty="0"/>
              <a:t>– </a:t>
            </a:r>
            <a:r>
              <a:rPr lang="en-US" sz="2000" dirty="0" smtClean="0"/>
              <a:t>14:30</a:t>
            </a:r>
            <a:r>
              <a:rPr lang="en-US" sz="2000" dirty="0"/>
              <a:t>	</a:t>
            </a:r>
            <a:r>
              <a:rPr lang="en-US" sz="2000" dirty="0" smtClean="0"/>
              <a:t>Tuesday: Restaurant “</a:t>
            </a:r>
            <a:r>
              <a:rPr lang="en-US" sz="2000" dirty="0" err="1" smtClean="0"/>
              <a:t>da</a:t>
            </a:r>
            <a:r>
              <a:rPr lang="en-US" sz="2000" dirty="0" smtClean="0"/>
              <a:t> Franco”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000" dirty="0" smtClean="0"/>
              <a:t>			13:00 – 14:30 	Wednesday: Restaurant “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Mimmo</a:t>
            </a:r>
            <a:r>
              <a:rPr lang="en-US" sz="2000" dirty="0" smtClean="0"/>
              <a:t>”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000" dirty="0" smtClean="0"/>
              <a:t>			13:30 – 15:00	Thursday: Restaurant “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Mimmo</a:t>
            </a:r>
            <a:r>
              <a:rPr lang="en-US" sz="2000" dirty="0" smtClean="0"/>
              <a:t>”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000" dirty="0" smtClean="0"/>
              <a:t>			13:30 – 15:00	Friday: Restaurant “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Mimmo</a:t>
            </a:r>
            <a:r>
              <a:rPr lang="en-US" sz="2000" dirty="0" smtClean="0"/>
              <a:t>”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000" dirty="0" smtClean="0"/>
              <a:t>			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Breaks </a:t>
            </a:r>
            <a:r>
              <a:rPr lang="en-US" sz="2000" dirty="0"/>
              <a:t>at </a:t>
            </a:r>
            <a:r>
              <a:rPr lang="en-US" sz="2000" dirty="0" smtClean="0"/>
              <a:t>10:30 </a:t>
            </a:r>
            <a:r>
              <a:rPr lang="en-US" sz="2000" dirty="0"/>
              <a:t>and </a:t>
            </a:r>
            <a:r>
              <a:rPr lang="en-US" sz="2000" dirty="0" smtClean="0"/>
              <a:t>16:00</a:t>
            </a:r>
          </a:p>
          <a:p>
            <a:pPr lvl="1">
              <a:lnSpc>
                <a:spcPct val="80000"/>
              </a:lnSpc>
              <a:buNone/>
            </a:pP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Welcome cocktail: today at 7 pm in </a:t>
            </a:r>
            <a:r>
              <a:rPr lang="en-US" sz="2000" dirty="0" err="1" smtClean="0"/>
              <a:t>Sala</a:t>
            </a:r>
            <a:r>
              <a:rPr lang="en-US" sz="2000" dirty="0" smtClean="0"/>
              <a:t> </a:t>
            </a:r>
            <a:r>
              <a:rPr lang="en-US" sz="2000" dirty="0" err="1" smtClean="0"/>
              <a:t>Giuristi</a:t>
            </a:r>
            <a:r>
              <a:rPr lang="en-US" sz="2000" dirty="0" smtClean="0"/>
              <a:t>, Piazza </a:t>
            </a:r>
            <a:r>
              <a:rPr lang="en-US" sz="2000" dirty="0" err="1" smtClean="0"/>
              <a:t>Vecchia</a:t>
            </a:r>
            <a:r>
              <a:rPr lang="en-US" sz="2000" dirty="0" smtClean="0"/>
              <a:t> (with visit to the painting collection of the </a:t>
            </a:r>
            <a:r>
              <a:rPr lang="en-US" sz="2000" dirty="0" err="1" smtClean="0"/>
              <a:t>Accademia</a:t>
            </a:r>
            <a:r>
              <a:rPr lang="en-US" sz="2000" dirty="0" smtClean="0"/>
              <a:t> </a:t>
            </a:r>
            <a:r>
              <a:rPr lang="en-US" sz="2000" dirty="0" err="1" smtClean="0"/>
              <a:t>Carrara</a:t>
            </a:r>
            <a:r>
              <a:rPr lang="en-US" sz="2000" dirty="0" smtClean="0"/>
              <a:t>)</a:t>
            </a:r>
          </a:p>
          <a:p>
            <a:pPr lvl="1">
              <a:lnSpc>
                <a:spcPct val="80000"/>
              </a:lnSpc>
            </a:pPr>
            <a:endParaRPr lang="en-US" sz="2000" dirty="0" smtClean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Thursday 3 pm – 6.30 pm: guided tour of the medieval upper town	</a:t>
            </a:r>
          </a:p>
          <a:p>
            <a:pPr lvl="1">
              <a:lnSpc>
                <a:spcPct val="80000"/>
              </a:lnSpc>
              <a:buNone/>
            </a:pP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Social dinner: Thursday 7.30 pm at Restaurant “Il Gourmet”</a:t>
            </a:r>
            <a:r>
              <a:rPr lang="en-US" sz="2000" dirty="0"/>
              <a:t>	</a:t>
            </a:r>
            <a:endParaRPr lang="en-US" sz="2000" dirty="0" smtClean="0"/>
          </a:p>
          <a:p>
            <a:pPr lvl="1">
              <a:lnSpc>
                <a:spcPct val="80000"/>
              </a:lnSpc>
            </a:pPr>
            <a:endParaRPr lang="en-US" sz="2000" dirty="0" smtClean="0"/>
          </a:p>
          <a:p>
            <a:pPr lvl="1">
              <a:lnSpc>
                <a:spcPct val="80000"/>
              </a:lnSpc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/>
          <a:lstStyle/>
          <a:p>
            <a:r>
              <a:rPr lang="en-US" sz="3600" dirty="0" smtClean="0"/>
              <a:t>Lunch today: Restaurant “</a:t>
            </a:r>
            <a:r>
              <a:rPr lang="en-US" sz="3600" dirty="0" err="1" smtClean="0"/>
              <a:t>da</a:t>
            </a:r>
            <a:r>
              <a:rPr lang="en-US" sz="3600" dirty="0" smtClean="0"/>
              <a:t> Franco”</a:t>
            </a:r>
            <a:endParaRPr lang="en-US" sz="3600" dirty="0"/>
          </a:p>
        </p:txBody>
      </p:sp>
      <p:pic>
        <p:nvPicPr>
          <p:cNvPr id="5" name="Immagine 4" descr="da Franc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8984" y="1105190"/>
            <a:ext cx="6146032" cy="46476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2238"/>
            <a:ext cx="8686800" cy="715962"/>
          </a:xfrm>
        </p:spPr>
        <p:txBody>
          <a:bodyPr/>
          <a:lstStyle/>
          <a:p>
            <a:r>
              <a:rPr lang="en-US" sz="3600" dirty="0" smtClean="0"/>
              <a:t>Lunch next days: Restaurant “</a:t>
            </a:r>
            <a:r>
              <a:rPr lang="en-US" sz="3600" dirty="0" err="1" smtClean="0"/>
              <a:t>da</a:t>
            </a:r>
            <a:r>
              <a:rPr lang="en-US" sz="3600" dirty="0" smtClean="0"/>
              <a:t> </a:t>
            </a:r>
            <a:r>
              <a:rPr lang="en-US" sz="3600" dirty="0" err="1" smtClean="0"/>
              <a:t>Mimmo</a:t>
            </a:r>
            <a:r>
              <a:rPr lang="en-US" sz="3600" dirty="0" smtClean="0"/>
              <a:t>”</a:t>
            </a:r>
            <a:endParaRPr lang="en-US" sz="3600" dirty="0"/>
          </a:p>
        </p:txBody>
      </p:sp>
      <p:pic>
        <p:nvPicPr>
          <p:cNvPr id="5" name="Immagine 4" descr="da Mimm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5174" y="971857"/>
            <a:ext cx="5993651" cy="49142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696200" cy="715962"/>
          </a:xfrm>
        </p:spPr>
        <p:txBody>
          <a:bodyPr/>
          <a:lstStyle/>
          <a:p>
            <a:r>
              <a:rPr lang="en-US" sz="3600" dirty="0" smtClean="0"/>
              <a:t>Welcome cocktail this evening: Piazza </a:t>
            </a:r>
            <a:r>
              <a:rPr lang="en-US" sz="3600" dirty="0" err="1" smtClean="0"/>
              <a:t>Vecchia</a:t>
            </a:r>
            <a:endParaRPr lang="en-US" sz="3600" dirty="0"/>
          </a:p>
        </p:txBody>
      </p:sp>
      <p:pic>
        <p:nvPicPr>
          <p:cNvPr id="5" name="Immagine 4" descr="piazza Vecchi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64063" y="1060746"/>
            <a:ext cx="5815873" cy="47365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/>
          <a:lstStyle/>
          <a:p>
            <a:r>
              <a:rPr lang="en-US" sz="3600" dirty="0" smtClean="0"/>
              <a:t>Social dinner: Restaurant “Gourmet”</a:t>
            </a:r>
            <a:endParaRPr lang="en-US" sz="3600" dirty="0"/>
          </a:p>
        </p:txBody>
      </p:sp>
      <p:pic>
        <p:nvPicPr>
          <p:cNvPr id="5" name="Immagine 4" descr="il Gourme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920039"/>
            <a:ext cx="6089232" cy="55692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Presentations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2819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Contributions should be uploaded to the </a:t>
            </a:r>
            <a:r>
              <a:rPr lang="en-US" sz="2400" dirty="0" err="1"/>
              <a:t>Indico</a:t>
            </a:r>
            <a:r>
              <a:rPr lang="en-US" sz="2400" dirty="0"/>
              <a:t> web site prior to start of </a:t>
            </a:r>
            <a:r>
              <a:rPr lang="en-US" sz="2400" dirty="0" smtClean="0"/>
              <a:t>sessions</a:t>
            </a:r>
          </a:p>
          <a:p>
            <a:pPr>
              <a:lnSpc>
                <a:spcPct val="80000"/>
              </a:lnSpc>
              <a:buNone/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Contact session conveners or local organizers if you need help in uploading your presentation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Speakers should plan for 20-25 minutes talks, followed by discussion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 Overview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63225" cy="695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3475"/>
            <a:ext cx="9144000" cy="455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129</Words>
  <Application>Microsoft Office PowerPoint</Application>
  <PresentationFormat>Presentazione su schermo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Default Design</vt:lpstr>
      <vt:lpstr>Diapositiva 1</vt:lpstr>
      <vt:lpstr>Logistics</vt:lpstr>
      <vt:lpstr>Lunch today: Restaurant “da Franco”</vt:lpstr>
      <vt:lpstr>Lunch next days: Restaurant “da Mimmo”</vt:lpstr>
      <vt:lpstr>Welcome cocktail this evening: Piazza Vecchia</vt:lpstr>
      <vt:lpstr>Social dinner: Restaurant “Gourmet”</vt:lpstr>
      <vt:lpstr>Presentations</vt:lpstr>
      <vt:lpstr>Program Overview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Company>Brookhaven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O'Connor</dc:creator>
  <cp:lastModifiedBy>Re</cp:lastModifiedBy>
  <cp:revision>23</cp:revision>
  <dcterms:created xsi:type="dcterms:W3CDTF">2009-05-15T19:46:49Z</dcterms:created>
  <dcterms:modified xsi:type="dcterms:W3CDTF">2011-05-23T13:12:46Z</dcterms:modified>
</cp:coreProperties>
</file>