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1BC5-00F3-4B36-B333-ED8B91384B7C}" type="datetimeFigureOut">
              <a:rPr lang="it-IT" smtClean="0"/>
              <a:pPr/>
              <a:t>25/05/2011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157-1847-43E9-A5BF-127C75BF87B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1BC5-00F3-4B36-B333-ED8B91384B7C}" type="datetimeFigureOut">
              <a:rPr lang="it-IT" smtClean="0"/>
              <a:pPr/>
              <a:t>25/05/2011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157-1847-43E9-A5BF-127C75BF87B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1BC5-00F3-4B36-B333-ED8B91384B7C}" type="datetimeFigureOut">
              <a:rPr lang="it-IT" smtClean="0"/>
              <a:pPr/>
              <a:t>25/05/2011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157-1847-43E9-A5BF-127C75BF87B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1BC5-00F3-4B36-B333-ED8B91384B7C}" type="datetimeFigureOut">
              <a:rPr lang="it-IT" smtClean="0"/>
              <a:pPr/>
              <a:t>25/05/2011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157-1847-43E9-A5BF-127C75BF87B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1BC5-00F3-4B36-B333-ED8B91384B7C}" type="datetimeFigureOut">
              <a:rPr lang="it-IT" smtClean="0"/>
              <a:pPr/>
              <a:t>25/05/2011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157-1847-43E9-A5BF-127C75BF87B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1BC5-00F3-4B36-B333-ED8B91384B7C}" type="datetimeFigureOut">
              <a:rPr lang="it-IT" smtClean="0"/>
              <a:pPr/>
              <a:t>25/05/2011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157-1847-43E9-A5BF-127C75BF87B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1BC5-00F3-4B36-B333-ED8B91384B7C}" type="datetimeFigureOut">
              <a:rPr lang="it-IT" smtClean="0"/>
              <a:pPr/>
              <a:t>25/05/2011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157-1847-43E9-A5BF-127C75BF87B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1BC5-00F3-4B36-B333-ED8B91384B7C}" type="datetimeFigureOut">
              <a:rPr lang="it-IT" smtClean="0"/>
              <a:pPr/>
              <a:t>25/05/2011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157-1847-43E9-A5BF-127C75BF87B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1BC5-00F3-4B36-B333-ED8B91384B7C}" type="datetimeFigureOut">
              <a:rPr lang="it-IT" smtClean="0"/>
              <a:pPr/>
              <a:t>25/05/2011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157-1847-43E9-A5BF-127C75BF87B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1BC5-00F3-4B36-B333-ED8B91384B7C}" type="datetimeFigureOut">
              <a:rPr lang="it-IT" smtClean="0"/>
              <a:pPr/>
              <a:t>25/05/2011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157-1847-43E9-A5BF-127C75BF87B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1BC5-00F3-4B36-B333-ED8B91384B7C}" type="datetimeFigureOut">
              <a:rPr lang="it-IT" smtClean="0"/>
              <a:pPr/>
              <a:t>25/05/2011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157-1847-43E9-A5BF-127C75BF87B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C1BC5-00F3-4B36-B333-ED8B91384B7C}" type="datetimeFigureOut">
              <a:rPr lang="it-IT" smtClean="0"/>
              <a:pPr/>
              <a:t>25/05/2011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8D157-1847-43E9-A5BF-127C75BF87B9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Social dinner: Restaurant “Gourmet”</a:t>
            </a:r>
            <a:br>
              <a:rPr lang="en-US" sz="3600" dirty="0" smtClean="0"/>
            </a:br>
            <a:r>
              <a:rPr lang="en-US" sz="3600" dirty="0" smtClean="0"/>
              <a:t>Via S. </a:t>
            </a:r>
            <a:r>
              <a:rPr lang="en-US" sz="3600" dirty="0" err="1" smtClean="0"/>
              <a:t>Vigilio</a:t>
            </a:r>
            <a:r>
              <a:rPr lang="en-US" sz="3600" dirty="0" smtClean="0"/>
              <a:t>, 1 – 7.30 pm</a:t>
            </a:r>
            <a:endParaRPr lang="en-US" sz="3600" dirty="0"/>
          </a:p>
        </p:txBody>
      </p:sp>
      <p:pic>
        <p:nvPicPr>
          <p:cNvPr id="5" name="Immagine 4" descr="il Gourme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920039"/>
            <a:ext cx="6089232" cy="556927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Presentazione su schermo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Social dinner: Restaurant “Gourmet” Via S. Vigilio, 1 – 7.30 pm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Re</dc:creator>
  <cp:lastModifiedBy>Re</cp:lastModifiedBy>
  <cp:revision>2</cp:revision>
  <dcterms:created xsi:type="dcterms:W3CDTF">2011-05-25T06:49:36Z</dcterms:created>
  <dcterms:modified xsi:type="dcterms:W3CDTF">2011-05-25T06:52:22Z</dcterms:modified>
</cp:coreProperties>
</file>