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"/>
  </p:notesMasterIdLst>
  <p:sldIdLst>
    <p:sldId id="256" r:id="rId2"/>
    <p:sldId id="302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A8C8"/>
    <a:srgbClr val="5F5FA8"/>
    <a:srgbClr val="86BD24"/>
    <a:srgbClr val="003399"/>
    <a:srgbClr val="FC9E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496" autoAdjust="0"/>
    <p:restoredTop sz="94660"/>
  </p:normalViewPr>
  <p:slideViewPr>
    <p:cSldViewPr snapToGrid="0" showGuides="1">
      <p:cViewPr varScale="1">
        <p:scale>
          <a:sx n="111" d="100"/>
          <a:sy n="111" d="100"/>
        </p:scale>
        <p:origin x="248" y="5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5F4430-9DAD-4D0F-8F5C-20A0282A43E1}" type="datetimeFigureOut">
              <a:rPr lang="de-DE" smtClean="0"/>
              <a:t>06.12.22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F0F5A-9918-494A-8C8A-735AA3AA08C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93769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24000" y="2131977"/>
            <a:ext cx="4038599" cy="743022"/>
          </a:xfrm>
          <a:prstGeom prst="rect">
            <a:avLst/>
          </a:prstGeom>
        </p:spPr>
      </p:pic>
      <p:cxnSp>
        <p:nvCxnSpPr>
          <p:cNvPr id="9" name="Gerader Verbinder 8"/>
          <p:cNvCxnSpPr/>
          <p:nvPr userDrawn="1"/>
        </p:nvCxnSpPr>
        <p:spPr>
          <a:xfrm>
            <a:off x="3581400" y="3245225"/>
            <a:ext cx="6136341" cy="0"/>
          </a:xfrm>
          <a:prstGeom prst="line">
            <a:avLst/>
          </a:prstGeom>
          <a:ln w="38100">
            <a:solidFill>
              <a:srgbClr val="02A8C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feld 10"/>
          <p:cNvSpPr txBox="1"/>
          <p:nvPr userDrawn="1"/>
        </p:nvSpPr>
        <p:spPr>
          <a:xfrm>
            <a:off x="4813738" y="3306185"/>
            <a:ext cx="58542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>
                <a:solidFill>
                  <a:srgbClr val="02A8C8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Astroparticle </a:t>
            </a:r>
            <a:r>
              <a:rPr lang="de-DE" sz="2000" b="1" dirty="0" err="1">
                <a:solidFill>
                  <a:srgbClr val="02A8C8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Physics</a:t>
            </a:r>
            <a:r>
              <a:rPr lang="de-DE" sz="2000" b="1" dirty="0">
                <a:solidFill>
                  <a:srgbClr val="02A8C8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European </a:t>
            </a:r>
            <a:r>
              <a:rPr lang="de-DE" sz="2000" b="1" dirty="0" err="1">
                <a:solidFill>
                  <a:srgbClr val="02A8C8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Consortium</a:t>
            </a:r>
            <a:endParaRPr lang="de-DE" sz="2000" b="1" dirty="0">
              <a:solidFill>
                <a:srgbClr val="02A8C8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2" name="Textfeld 11"/>
          <p:cNvSpPr txBox="1"/>
          <p:nvPr userDrawn="1"/>
        </p:nvSpPr>
        <p:spPr>
          <a:xfrm>
            <a:off x="945931" y="4792717"/>
            <a:ext cx="61905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5F5FA8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Name</a:t>
            </a:r>
            <a:r>
              <a:rPr lang="de-DE" b="1" baseline="0" dirty="0">
                <a:solidFill>
                  <a:srgbClr val="5F5FA8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|</a:t>
            </a:r>
            <a:r>
              <a:rPr lang="de-DE" b="1" dirty="0">
                <a:solidFill>
                  <a:srgbClr val="5F5FA8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Institute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>
                <a:solidFill>
                  <a:srgbClr val="5F5FA8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Meeting | Place | Date</a:t>
            </a:r>
            <a:endParaRPr lang="de-DE" b="1" dirty="0">
              <a:solidFill>
                <a:srgbClr val="5F5FA8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endParaRPr lang="de-DE" b="1" dirty="0">
              <a:solidFill>
                <a:srgbClr val="5F5FA8"/>
              </a:solidFill>
              <a:latin typeface="Desy Neue Helvetica 45 Light" panose="020B04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92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1760" y="0"/>
            <a:ext cx="10515600" cy="1325563"/>
          </a:xfrm>
        </p:spPr>
        <p:txBody>
          <a:bodyPr>
            <a:normAutofit/>
          </a:bodyPr>
          <a:lstStyle>
            <a:lvl1pPr>
              <a:defRPr sz="4000" b="0">
                <a:solidFill>
                  <a:srgbClr val="5F5FA8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0">
                <a:solidFill>
                  <a:srgbClr val="5F5FA8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  <a:lvl2pPr>
              <a:defRPr b="0">
                <a:solidFill>
                  <a:srgbClr val="5F5FA8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2pPr>
            <a:lvl3pPr>
              <a:defRPr b="0">
                <a:solidFill>
                  <a:srgbClr val="5F5FA8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3pPr>
            <a:lvl4pPr>
              <a:defRPr b="0">
                <a:solidFill>
                  <a:srgbClr val="5F5FA8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4pPr>
            <a:lvl5pPr>
              <a:defRPr b="0">
                <a:solidFill>
                  <a:srgbClr val="5F5FA8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cxnSp>
        <p:nvCxnSpPr>
          <p:cNvPr id="9" name="Gerader Verbinder 8"/>
          <p:cNvCxnSpPr/>
          <p:nvPr userDrawn="1"/>
        </p:nvCxnSpPr>
        <p:spPr>
          <a:xfrm>
            <a:off x="0" y="1073150"/>
            <a:ext cx="7199586" cy="0"/>
          </a:xfrm>
          <a:prstGeom prst="line">
            <a:avLst/>
          </a:prstGeom>
          <a:ln w="28575">
            <a:solidFill>
              <a:srgbClr val="02A8C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06.12.2022</a:t>
            </a:r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APPEC GA 04/2022 I Katharina Henjes-Kunst</a:t>
            </a:r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A8BA0-3929-4BDA-8CB8-9F59933E964A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785761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06.12.2022</a:t>
            </a:r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APPEC GA 04/2022 I Katharina Henjes-Kunst</a:t>
            </a: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A8BA0-3929-4BDA-8CB8-9F59933E964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Titel 1"/>
          <p:cNvSpPr txBox="1">
            <a:spLocks/>
          </p:cNvSpPr>
          <p:nvPr userDrawn="1"/>
        </p:nvSpPr>
        <p:spPr>
          <a:xfrm>
            <a:off x="103410" y="273"/>
            <a:ext cx="1086938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rgbClr val="5F5FA8"/>
                </a:solidFill>
                <a:latin typeface="Desy Neue Helvetica 45 Light" panose="020B0403020202020204" pitchFamily="34" charset="0"/>
                <a:ea typeface="+mj-ea"/>
                <a:cs typeface="+mj-cs"/>
              </a:defRPr>
            </a:lvl1pPr>
          </a:lstStyle>
          <a:p>
            <a:r>
              <a:rPr lang="de-DE" b="0" dirty="0">
                <a:latin typeface="Helvetica" panose="020B0604020202020204" pitchFamily="34" charset="0"/>
                <a:cs typeface="Helvetica" panose="020B0604020202020204" pitchFamily="34" charset="0"/>
              </a:rPr>
              <a:t>Titelmasterformat durch Klicken bearbeiten</a:t>
            </a:r>
          </a:p>
        </p:txBody>
      </p:sp>
      <p:cxnSp>
        <p:nvCxnSpPr>
          <p:cNvPr id="13" name="Gerader Verbinder 12"/>
          <p:cNvCxnSpPr/>
          <p:nvPr userDrawn="1"/>
        </p:nvCxnSpPr>
        <p:spPr>
          <a:xfrm>
            <a:off x="0" y="1073150"/>
            <a:ext cx="7199586" cy="0"/>
          </a:xfrm>
          <a:prstGeom prst="line">
            <a:avLst/>
          </a:prstGeom>
          <a:ln w="28575">
            <a:solidFill>
              <a:srgbClr val="02A8C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5797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1" name="Datumsplatzhalt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06.12.2022</a:t>
            </a:r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APPEC GA 04/2022 I Katharina Henjes-Kunst</a:t>
            </a:r>
            <a:endParaRPr lang="de-DE" dirty="0"/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A8BA0-3929-4BDA-8CB8-9F59933E964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4" name="Titel 1"/>
          <p:cNvSpPr>
            <a:spLocks noGrp="1"/>
          </p:cNvSpPr>
          <p:nvPr>
            <p:ph type="title"/>
          </p:nvPr>
        </p:nvSpPr>
        <p:spPr>
          <a:xfrm>
            <a:off x="103411" y="273"/>
            <a:ext cx="10515600" cy="1325563"/>
          </a:xfrm>
        </p:spPr>
        <p:txBody>
          <a:bodyPr>
            <a:normAutofit/>
          </a:bodyPr>
          <a:lstStyle>
            <a:lvl1pPr>
              <a:defRPr sz="4000" b="1">
                <a:solidFill>
                  <a:srgbClr val="5F5FA8"/>
                </a:solidFill>
                <a:latin typeface="Desy Neue Helvetica 45 Light" panose="020B0403020202020204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cxnSp>
        <p:nvCxnSpPr>
          <p:cNvPr id="15" name="Gerader Verbinder 14"/>
          <p:cNvCxnSpPr/>
          <p:nvPr userDrawn="1"/>
        </p:nvCxnSpPr>
        <p:spPr>
          <a:xfrm>
            <a:off x="0" y="1073150"/>
            <a:ext cx="7199586" cy="0"/>
          </a:xfrm>
          <a:prstGeom prst="line">
            <a:avLst/>
          </a:prstGeom>
          <a:ln w="28575">
            <a:solidFill>
              <a:srgbClr val="02A8C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 userDrawn="1"/>
        </p:nvCxnSpPr>
        <p:spPr>
          <a:xfrm>
            <a:off x="0" y="6261463"/>
            <a:ext cx="12192000" cy="26126"/>
          </a:xfrm>
          <a:prstGeom prst="line">
            <a:avLst/>
          </a:prstGeom>
          <a:ln w="12700">
            <a:solidFill>
              <a:srgbClr val="02A8C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0428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06.12.2022</a:t>
            </a:r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APPEC GA 04/2022 I Katharina Henjes-Kunst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A8BA0-3929-4BDA-8CB8-9F59933E964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103411" y="273"/>
            <a:ext cx="10515600" cy="1325563"/>
          </a:xfrm>
        </p:spPr>
        <p:txBody>
          <a:bodyPr>
            <a:normAutofit/>
          </a:bodyPr>
          <a:lstStyle>
            <a:lvl1pPr>
              <a:defRPr sz="4000" b="1">
                <a:solidFill>
                  <a:srgbClr val="5F5FA8"/>
                </a:solidFill>
                <a:latin typeface="Desy Neue Helvetica 45 Light" panose="020B0403020202020204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cxnSp>
        <p:nvCxnSpPr>
          <p:cNvPr id="11" name="Gerader Verbinder 10"/>
          <p:cNvCxnSpPr/>
          <p:nvPr userDrawn="1"/>
        </p:nvCxnSpPr>
        <p:spPr>
          <a:xfrm>
            <a:off x="0" y="1073150"/>
            <a:ext cx="7199586" cy="0"/>
          </a:xfrm>
          <a:prstGeom prst="line">
            <a:avLst/>
          </a:prstGeom>
          <a:ln w="28575">
            <a:solidFill>
              <a:srgbClr val="02A8C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4306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06.12.2022</a:t>
            </a:r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APPEC GA 04/2022 I Katharina Henjes-Kunst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A8BA0-3929-4BDA-8CB8-9F59933E964A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06341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06.12.2022</a:t>
            </a:r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APPEC GA 04/2022 I Katharina Henjes-Kunst</a:t>
            </a: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A8BA0-3929-4BDA-8CB8-9F59933E964A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13" name="Gerader Verbinder 12"/>
          <p:cNvCxnSpPr/>
          <p:nvPr userDrawn="1"/>
        </p:nvCxnSpPr>
        <p:spPr>
          <a:xfrm>
            <a:off x="0" y="2057225"/>
            <a:ext cx="4772025" cy="175"/>
          </a:xfrm>
          <a:prstGeom prst="line">
            <a:avLst/>
          </a:prstGeom>
          <a:ln w="28575">
            <a:solidFill>
              <a:srgbClr val="02A8C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68452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06.12.2022</a:t>
            </a:r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APPEC GA 04/2022 I Katharina Henjes-Kunst</a:t>
            </a: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A8BA0-3929-4BDA-8CB8-9F59933E964A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12" name="Gerader Verbinder 11"/>
          <p:cNvCxnSpPr/>
          <p:nvPr userDrawn="1"/>
        </p:nvCxnSpPr>
        <p:spPr>
          <a:xfrm>
            <a:off x="0" y="2057225"/>
            <a:ext cx="4772025" cy="175"/>
          </a:xfrm>
          <a:prstGeom prst="line">
            <a:avLst/>
          </a:prstGeom>
          <a:ln w="28575">
            <a:solidFill>
              <a:srgbClr val="02A8C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98233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5F5FA8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r>
              <a:rPr lang="de-DE"/>
              <a:t>06.12.2022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5F5FA8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r>
              <a:rPr lang="en-US"/>
              <a:t>APPEC GA 04/2022 I Katharina Henjes-Kunst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5F5FA8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fld id="{D3DA8BA0-3929-4BDA-8CB8-9F59933E964A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9" name="Gerader Verbinder 8"/>
          <p:cNvCxnSpPr/>
          <p:nvPr userDrawn="1"/>
        </p:nvCxnSpPr>
        <p:spPr>
          <a:xfrm>
            <a:off x="0" y="6261463"/>
            <a:ext cx="12192000" cy="26126"/>
          </a:xfrm>
          <a:prstGeom prst="line">
            <a:avLst/>
          </a:prstGeom>
          <a:ln w="12700">
            <a:solidFill>
              <a:srgbClr val="02A8C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8834" y="183310"/>
            <a:ext cx="1212794" cy="1575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2116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5F5FA8"/>
          </a:solidFill>
          <a:latin typeface="Helvetica" panose="020B0604020202020204" pitchFamily="34" charset="0"/>
          <a:ea typeface="+mj-ea"/>
          <a:cs typeface="Helvetica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5F5FA8"/>
          </a:solidFill>
          <a:latin typeface="Helvetica" panose="020B0604020202020204" pitchFamily="34" charset="0"/>
          <a:ea typeface="+mn-ea"/>
          <a:cs typeface="Helvetica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5F5FA8"/>
          </a:solidFill>
          <a:latin typeface="Helvetica" panose="020B0604020202020204" pitchFamily="34" charset="0"/>
          <a:ea typeface="+mn-ea"/>
          <a:cs typeface="Helvetica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5F5FA8"/>
          </a:solidFill>
          <a:latin typeface="Helvetica" panose="020B0604020202020204" pitchFamily="34" charset="0"/>
          <a:ea typeface="+mn-ea"/>
          <a:cs typeface="Helvetica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F5FA8"/>
          </a:solidFill>
          <a:latin typeface="Helvetica" panose="020B0604020202020204" pitchFamily="34" charset="0"/>
          <a:ea typeface="+mn-ea"/>
          <a:cs typeface="Helvetica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F5FA8"/>
          </a:solidFill>
          <a:latin typeface="Helvetica" panose="020B0604020202020204" pitchFamily="34" charset="0"/>
          <a:ea typeface="+mn-ea"/>
          <a:cs typeface="Helvetica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88D748B9-6AF1-F949-AC43-882BDC75BC80}"/>
              </a:ext>
            </a:extLst>
          </p:cNvPr>
          <p:cNvSpPr/>
          <p:nvPr/>
        </p:nvSpPr>
        <p:spPr>
          <a:xfrm>
            <a:off x="804231" y="4693186"/>
            <a:ext cx="3338111" cy="1101686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5808B8C-0F2F-998D-4C6C-8A77DB14A230}"/>
              </a:ext>
            </a:extLst>
          </p:cNvPr>
          <p:cNvSpPr txBox="1"/>
          <p:nvPr/>
        </p:nvSpPr>
        <p:spPr>
          <a:xfrm>
            <a:off x="1504709" y="4196081"/>
            <a:ext cx="86810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5F5FA8"/>
                </a:solidFill>
              </a:rPr>
              <a:t>Katharina </a:t>
            </a:r>
            <a:r>
              <a:rPr lang="de-DE" b="1" dirty="0" err="1">
                <a:solidFill>
                  <a:srgbClr val="5F5FA8"/>
                </a:solidFill>
              </a:rPr>
              <a:t>Henjes</a:t>
            </a:r>
            <a:r>
              <a:rPr lang="de-DE" b="1" dirty="0">
                <a:solidFill>
                  <a:srgbClr val="5F5FA8"/>
                </a:solidFill>
              </a:rPr>
              <a:t>-Kunst</a:t>
            </a:r>
          </a:p>
          <a:p>
            <a:r>
              <a:rPr lang="de-DE" b="1" dirty="0">
                <a:solidFill>
                  <a:srgbClr val="5F5FA8"/>
                </a:solidFill>
              </a:rPr>
              <a:t>APPEC General Assembly 04/2022, Paris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37962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APPEC </a:t>
            </a:r>
            <a:r>
              <a:rPr lang="de-DE" dirty="0" err="1"/>
              <a:t>MoU</a:t>
            </a:r>
            <a:endParaRPr lang="de-DE" dirty="0"/>
          </a:p>
        </p:txBody>
      </p:sp>
      <p:sp>
        <p:nvSpPr>
          <p:cNvPr id="6" name="Inhaltsplatzhalter 4"/>
          <p:cNvSpPr txBox="1">
            <a:spLocks/>
          </p:cNvSpPr>
          <p:nvPr/>
        </p:nvSpPr>
        <p:spPr>
          <a:xfrm>
            <a:off x="324000" y="1325561"/>
            <a:ext cx="7997040" cy="47587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de-DE" dirty="0">
              <a:solidFill>
                <a:srgbClr val="5F5FA8"/>
              </a:solidFill>
            </a:endParaRP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de-DE"/>
              <a:t>06.12.2022</a:t>
            </a:r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APPEC GA 04/2022 I Katharina </a:t>
            </a:r>
            <a:r>
              <a:rPr lang="en-US" dirty="0" err="1"/>
              <a:t>Henjes</a:t>
            </a:r>
            <a:r>
              <a:rPr lang="en-US" dirty="0"/>
              <a:t>-Kunst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D3DA8BA0-3929-4BDA-8CB8-9F59933E964A}" type="slidenum">
              <a:rPr lang="de-DE" smtClean="0"/>
              <a:t>2</a:t>
            </a:fld>
            <a:endParaRPr lang="de-DE"/>
          </a:p>
        </p:txBody>
      </p:sp>
      <p:sp>
        <p:nvSpPr>
          <p:cNvPr id="11" name="Inhaltsplatzhalter 4">
            <a:extLst>
              <a:ext uri="{FF2B5EF4-FFF2-40B4-BE49-F238E27FC236}">
                <a16:creationId xmlns:a16="http://schemas.microsoft.com/office/drawing/2014/main" id="{31973A82-B74B-3548-BFBD-C08F5ACC9456}"/>
              </a:ext>
            </a:extLst>
          </p:cNvPr>
          <p:cNvSpPr txBox="1">
            <a:spLocks/>
          </p:cNvSpPr>
          <p:nvPr/>
        </p:nvSpPr>
        <p:spPr>
          <a:xfrm>
            <a:off x="324000" y="1597648"/>
            <a:ext cx="10628480" cy="3766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de-DE" dirty="0">
              <a:solidFill>
                <a:srgbClr val="02A8C8"/>
              </a:solidFill>
            </a:endParaRPr>
          </a:p>
          <a:p>
            <a:pPr marL="457200" lvl="1" indent="0">
              <a:buNone/>
            </a:pPr>
            <a:endParaRPr lang="de-DE" dirty="0">
              <a:solidFill>
                <a:srgbClr val="02A8C8"/>
              </a:solidFill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7418071D-EE67-E1A9-1D49-16C8EBA715CA}"/>
              </a:ext>
            </a:extLst>
          </p:cNvPr>
          <p:cNvSpPr txBox="1"/>
          <p:nvPr/>
        </p:nvSpPr>
        <p:spPr>
          <a:xfrm>
            <a:off x="324000" y="1493520"/>
            <a:ext cx="9873296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b="1" dirty="0">
                <a:solidFill>
                  <a:srgbClr val="02A8C8"/>
                </a:solidFill>
              </a:rPr>
              <a:t>As </a:t>
            </a:r>
            <a:r>
              <a:rPr lang="de-DE" sz="2400" b="1" dirty="0" err="1">
                <a:solidFill>
                  <a:srgbClr val="02A8C8"/>
                </a:solidFill>
              </a:rPr>
              <a:t>discussed</a:t>
            </a:r>
            <a:r>
              <a:rPr lang="de-DE" sz="2400" b="1" dirty="0">
                <a:solidFill>
                  <a:srgbClr val="02A8C8"/>
                </a:solidFill>
              </a:rPr>
              <a:t> in APPEC GA 03/2022: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rgbClr val="02A8C8"/>
                </a:solidFill>
              </a:rPr>
              <a:t>APPEC </a:t>
            </a:r>
            <a:r>
              <a:rPr lang="de-DE" sz="2400" dirty="0" err="1">
                <a:solidFill>
                  <a:srgbClr val="02A8C8"/>
                </a:solidFill>
              </a:rPr>
              <a:t>MoU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has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to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be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updated</a:t>
            </a:r>
            <a:r>
              <a:rPr lang="de-DE" sz="2400" dirty="0">
                <a:solidFill>
                  <a:srgbClr val="02A8C8"/>
                </a:solidFill>
              </a:rPr>
              <a:t> (</a:t>
            </a:r>
            <a:r>
              <a:rPr lang="de-DE" sz="2400" dirty="0" err="1">
                <a:solidFill>
                  <a:srgbClr val="02A8C8"/>
                </a:solidFill>
              </a:rPr>
              <a:t>started</a:t>
            </a:r>
            <a:r>
              <a:rPr lang="de-DE" sz="2400" dirty="0">
                <a:solidFill>
                  <a:srgbClr val="02A8C8"/>
                </a:solidFill>
              </a:rPr>
              <a:t> in 2012)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err="1">
                <a:solidFill>
                  <a:srgbClr val="02A8C8"/>
                </a:solidFill>
              </a:rPr>
              <a:t>has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to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be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agreed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by</a:t>
            </a:r>
            <a:r>
              <a:rPr lang="de-DE" sz="2400" dirty="0">
                <a:solidFill>
                  <a:srgbClr val="02A8C8"/>
                </a:solidFill>
              </a:rPr>
              <a:t> all </a:t>
            </a:r>
            <a:r>
              <a:rPr lang="de-DE" sz="2400" dirty="0" err="1">
                <a:solidFill>
                  <a:srgbClr val="02A8C8"/>
                </a:solidFill>
              </a:rPr>
              <a:t>partners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again</a:t>
            </a:r>
            <a:endParaRPr lang="de-DE" sz="2400" dirty="0">
              <a:solidFill>
                <a:srgbClr val="02A8C8"/>
              </a:solidFill>
            </a:endParaRPr>
          </a:p>
          <a:p>
            <a:endParaRPr lang="de-DE" sz="2400" dirty="0">
              <a:solidFill>
                <a:srgbClr val="02A8C8"/>
              </a:solidFill>
            </a:endParaRPr>
          </a:p>
          <a:p>
            <a:r>
              <a:rPr lang="de-DE" sz="2400" dirty="0">
                <a:solidFill>
                  <a:srgbClr val="02A8C8"/>
                </a:solidFill>
              </a:rPr>
              <a:t>Working </a:t>
            </a:r>
            <a:r>
              <a:rPr lang="de-DE" sz="2400" dirty="0" err="1">
                <a:solidFill>
                  <a:srgbClr val="02A8C8"/>
                </a:solidFill>
              </a:rPr>
              <a:t>group</a:t>
            </a:r>
            <a:r>
              <a:rPr lang="de-DE" sz="2400" dirty="0">
                <a:solidFill>
                  <a:srgbClr val="02A8C8"/>
                </a:solidFill>
              </a:rPr>
              <a:t> (</a:t>
            </a:r>
            <a:r>
              <a:rPr lang="de-DE" sz="2400" dirty="0" err="1">
                <a:solidFill>
                  <a:srgbClr val="02A8C8"/>
                </a:solidFill>
              </a:rPr>
              <a:t>Syvie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Leray</a:t>
            </a:r>
            <a:r>
              <a:rPr lang="de-DE" sz="2400" dirty="0">
                <a:solidFill>
                  <a:srgbClr val="02A8C8"/>
                </a:solidFill>
              </a:rPr>
              <a:t>, Carlos Peña Garay, Julie </a:t>
            </a:r>
            <a:r>
              <a:rPr lang="de-DE" sz="2400" dirty="0" err="1">
                <a:solidFill>
                  <a:srgbClr val="02A8C8"/>
                </a:solidFill>
              </a:rPr>
              <a:t>Epas</a:t>
            </a:r>
            <a:r>
              <a:rPr lang="de-DE" sz="2400" dirty="0">
                <a:solidFill>
                  <a:srgbClr val="02A8C8"/>
                </a:solidFill>
              </a:rPr>
              <a:t>, Andreas Haungs and I) </a:t>
            </a:r>
            <a:r>
              <a:rPr lang="de-DE" sz="2400" dirty="0" err="1">
                <a:solidFill>
                  <a:srgbClr val="02A8C8"/>
                </a:solidFill>
              </a:rPr>
              <a:t>has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prepared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the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MoU</a:t>
            </a:r>
            <a:r>
              <a:rPr lang="de-DE" sz="2400" dirty="0">
                <a:solidFill>
                  <a:srgbClr val="02A8C8"/>
                </a:solidFill>
              </a:rPr>
              <a:t> update</a:t>
            </a:r>
          </a:p>
          <a:p>
            <a:endParaRPr lang="de-DE" sz="2400" dirty="0">
              <a:solidFill>
                <a:srgbClr val="02A8C8"/>
              </a:solidFill>
            </a:endParaRPr>
          </a:p>
          <a:p>
            <a:r>
              <a:rPr lang="de-DE" sz="2400" dirty="0">
                <a:solidFill>
                  <a:srgbClr val="02A8C8"/>
                </a:solidFill>
              </a:rPr>
              <a:t>Next </a:t>
            </a:r>
            <a:r>
              <a:rPr lang="de-DE" sz="2400" dirty="0" err="1">
                <a:solidFill>
                  <a:srgbClr val="02A8C8"/>
                </a:solidFill>
              </a:rPr>
              <a:t>steps</a:t>
            </a:r>
            <a:r>
              <a:rPr lang="de-DE" sz="2400" dirty="0">
                <a:solidFill>
                  <a:srgbClr val="02A8C8"/>
                </a:solidFill>
              </a:rPr>
              <a:t>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err="1">
                <a:solidFill>
                  <a:srgbClr val="02A8C8"/>
                </a:solidFill>
              </a:rPr>
              <a:t>discuss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changes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within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the</a:t>
            </a:r>
            <a:r>
              <a:rPr lang="de-DE" sz="2400" dirty="0">
                <a:solidFill>
                  <a:srgbClr val="02A8C8"/>
                </a:solidFill>
              </a:rPr>
              <a:t> GA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err="1">
                <a:solidFill>
                  <a:srgbClr val="02A8C8"/>
                </a:solidFill>
              </a:rPr>
              <a:t>Receive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updated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information</a:t>
            </a:r>
            <a:r>
              <a:rPr lang="de-DE" sz="2400" dirty="0">
                <a:solidFill>
                  <a:srgbClr val="02A8C8"/>
                </a:solidFill>
              </a:rPr>
              <a:t> on </a:t>
            </a:r>
            <a:r>
              <a:rPr lang="de-DE" sz="2400" dirty="0" err="1">
                <a:solidFill>
                  <a:srgbClr val="02A8C8"/>
                </a:solidFill>
              </a:rPr>
              <a:t>partners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until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the</a:t>
            </a:r>
            <a:r>
              <a:rPr lang="de-DE" sz="2400" dirty="0">
                <a:solidFill>
                  <a:srgbClr val="02A8C8"/>
                </a:solidFill>
              </a:rPr>
              <a:t> 14th </a:t>
            </a:r>
            <a:r>
              <a:rPr lang="de-DE" sz="2400" dirty="0" err="1">
                <a:solidFill>
                  <a:srgbClr val="02A8C8"/>
                </a:solidFill>
              </a:rPr>
              <a:t>of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December</a:t>
            </a:r>
            <a:endParaRPr lang="de-DE" sz="2400" dirty="0">
              <a:solidFill>
                <a:srgbClr val="02A8C8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rgbClr val="02A8C8"/>
                </a:solidFill>
              </a:rPr>
              <a:t>Feedback </a:t>
            </a:r>
            <a:r>
              <a:rPr lang="de-DE" sz="2400" dirty="0" err="1">
                <a:solidFill>
                  <a:srgbClr val="02A8C8"/>
                </a:solidFill>
              </a:rPr>
              <a:t>round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within</a:t>
            </a:r>
            <a:r>
              <a:rPr lang="de-DE" sz="2400" dirty="0">
                <a:solidFill>
                  <a:srgbClr val="02A8C8"/>
                </a:solidFill>
              </a:rPr>
              <a:t> legal </a:t>
            </a:r>
            <a:r>
              <a:rPr lang="de-DE" sz="2400" dirty="0" err="1">
                <a:solidFill>
                  <a:srgbClr val="02A8C8"/>
                </a:solidFill>
              </a:rPr>
              <a:t>departments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until</a:t>
            </a:r>
            <a:r>
              <a:rPr lang="de-DE" sz="2400" dirty="0">
                <a:solidFill>
                  <a:srgbClr val="02A8C8"/>
                </a:solidFill>
              </a:rPr>
              <a:t> 14th </a:t>
            </a:r>
            <a:r>
              <a:rPr lang="de-DE" sz="2400" dirty="0" err="1">
                <a:solidFill>
                  <a:srgbClr val="02A8C8"/>
                </a:solidFill>
              </a:rPr>
              <a:t>of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January</a:t>
            </a:r>
            <a:endParaRPr lang="de-DE" sz="2400" dirty="0">
              <a:solidFill>
                <a:srgbClr val="02A8C8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rgbClr val="02A8C8"/>
                </a:solidFill>
              </a:rPr>
              <a:t>GA </a:t>
            </a:r>
            <a:r>
              <a:rPr lang="de-DE" sz="2400" dirty="0" err="1">
                <a:solidFill>
                  <a:srgbClr val="02A8C8"/>
                </a:solidFill>
              </a:rPr>
              <a:t>agreement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err="1">
                <a:solidFill>
                  <a:srgbClr val="02A8C8"/>
                </a:solidFill>
              </a:rPr>
              <a:t>Signature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>
              <a:solidFill>
                <a:srgbClr val="02A8C8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>
              <a:solidFill>
                <a:srgbClr val="02A8C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92973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PPEC_template.pptx" id="{5B5546DE-4402-44B3-AABD-E1BE70771B50}" vid="{62AEBDAF-CCE3-4D25-923E-67B66F1CCA5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97</Words>
  <Application>Microsoft Macintosh PowerPoint</Application>
  <PresentationFormat>Breitbild</PresentationFormat>
  <Paragraphs>18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8" baseType="lpstr">
      <vt:lpstr>Arial</vt:lpstr>
      <vt:lpstr>Calibri</vt:lpstr>
      <vt:lpstr>Desy Neue Helvetica 45 Light</vt:lpstr>
      <vt:lpstr>Desy Neue Helvetica 55 Roman</vt:lpstr>
      <vt:lpstr>Helvetica</vt:lpstr>
      <vt:lpstr>Office Theme</vt:lpstr>
      <vt:lpstr>PowerPoint-Präsentation</vt:lpstr>
      <vt:lpstr>APPEC MoU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Link, Katrin (IKP)</dc:creator>
  <cp:lastModifiedBy>Microsoft Office User</cp:lastModifiedBy>
  <cp:revision>93</cp:revision>
  <dcterms:created xsi:type="dcterms:W3CDTF">2019-10-10T13:52:09Z</dcterms:created>
  <dcterms:modified xsi:type="dcterms:W3CDTF">2022-12-06T07:30:28Z</dcterms:modified>
</cp:coreProperties>
</file>