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5" r:id="rId5"/>
    <p:sldId id="261" r:id="rId6"/>
    <p:sldId id="262" r:id="rId7"/>
    <p:sldId id="263" r:id="rId8"/>
    <p:sldId id="264" r:id="rId9"/>
    <p:sldId id="267" r:id="rId10"/>
    <p:sldId id="260" r:id="rId11"/>
    <p:sldId id="266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8582D-76FD-4350-9ABF-5C822612B05B}" v="266" dt="2022-11-10T08:43:05.432"/>
  </p1510:revLst>
</p1510:revInfo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 manosperti" userId="c05f1df1a0cf0199" providerId="Windows Live" clId="Web-{0348582D-76FD-4350-9ABF-5C822612B05B}"/>
    <pc:docChg chg="addSld delSld modSld addMainMaster delMainMaster">
      <pc:chgData name="enrico manosperti" userId="c05f1df1a0cf0199" providerId="Windows Live" clId="Web-{0348582D-76FD-4350-9ABF-5C822612B05B}" dt="2022-11-10T08:43:05.432" v="239"/>
      <pc:docMkLst>
        <pc:docMk/>
      </pc:docMkLst>
      <pc:sldChg chg="modSp new mod modClrScheme chgLayout">
        <pc:chgData name="enrico manosperti" userId="c05f1df1a0cf0199" providerId="Windows Live" clId="Web-{0348582D-76FD-4350-9ABF-5C822612B05B}" dt="2022-11-10T08:42:58.728" v="238" actId="20577"/>
        <pc:sldMkLst>
          <pc:docMk/>
          <pc:sldMk cId="678984081" sldId="256"/>
        </pc:sldMkLst>
        <pc:spChg chg="mod ord">
          <ac:chgData name="enrico manosperti" userId="c05f1df1a0cf0199" providerId="Windows Live" clId="Web-{0348582D-76FD-4350-9ABF-5C822612B05B}" dt="2022-11-10T08:42:58.728" v="238" actId="20577"/>
          <ac:spMkLst>
            <pc:docMk/>
            <pc:sldMk cId="678984081" sldId="256"/>
            <ac:spMk id="2" creationId="{8F64E63E-D5E8-FF9C-32A4-B54C851B039C}"/>
          </ac:spMkLst>
        </pc:spChg>
        <pc:spChg chg="mod ord">
          <ac:chgData name="enrico manosperti" userId="c05f1df1a0cf0199" providerId="Windows Live" clId="Web-{0348582D-76FD-4350-9ABF-5C822612B05B}" dt="2022-11-10T08:32:07.414" v="70" actId="20577"/>
          <ac:spMkLst>
            <pc:docMk/>
            <pc:sldMk cId="678984081" sldId="256"/>
            <ac:spMk id="3" creationId="{AEF31E28-08FE-55A0-AA35-EBBD3ED3D281}"/>
          </ac:spMkLst>
        </pc:spChg>
      </pc:sldChg>
      <pc:sldChg chg="modSp del mod modClrScheme chgLayout">
        <pc:chgData name="enrico manosperti" userId="c05f1df1a0cf0199" providerId="Windows Live" clId="Web-{0348582D-76FD-4350-9ABF-5C822612B05B}" dt="2022-11-10T08:29:59.051" v="28"/>
        <pc:sldMkLst>
          <pc:docMk/>
          <pc:sldMk cId="3962583941" sldId="256"/>
        </pc:sldMkLst>
        <pc:spChg chg="mod ord">
          <ac:chgData name="enrico manosperti" userId="c05f1df1a0cf0199" providerId="Windows Live" clId="Web-{0348582D-76FD-4350-9ABF-5C822612B05B}" dt="2022-11-10T08:27:52.391" v="9"/>
          <ac:spMkLst>
            <pc:docMk/>
            <pc:sldMk cId="3962583941" sldId="256"/>
            <ac:spMk id="2" creationId="{00000000-0000-0000-0000-000000000000}"/>
          </ac:spMkLst>
        </pc:spChg>
        <pc:spChg chg="mod ord">
          <ac:chgData name="enrico manosperti" userId="c05f1df1a0cf0199" providerId="Windows Live" clId="Web-{0348582D-76FD-4350-9ABF-5C822612B05B}" dt="2022-11-10T08:27:52.391" v="9"/>
          <ac:spMkLst>
            <pc:docMk/>
            <pc:sldMk cId="3962583941" sldId="256"/>
            <ac:spMk id="3" creationId="{00000000-0000-0000-0000-000000000000}"/>
          </ac:spMkLst>
        </pc:spChg>
      </pc:sldChg>
      <pc:sldChg chg="addSp delSp modSp new del mod setBg modClrScheme setClrOvrMap chgLayout">
        <pc:chgData name="enrico manosperti" userId="c05f1df1a0cf0199" providerId="Windows Live" clId="Web-{0348582D-76FD-4350-9ABF-5C822612B05B}" dt="2022-11-10T08:30:01.973" v="29"/>
        <pc:sldMkLst>
          <pc:docMk/>
          <pc:sldMk cId="632594969" sldId="257"/>
        </pc:sldMkLst>
        <pc:spChg chg="mod ord">
          <ac:chgData name="enrico manosperti" userId="c05f1df1a0cf0199" providerId="Windows Live" clId="Web-{0348582D-76FD-4350-9ABF-5C822612B05B}" dt="2022-11-10T08:29:50.863" v="27" actId="20577"/>
          <ac:spMkLst>
            <pc:docMk/>
            <pc:sldMk cId="632594969" sldId="257"/>
            <ac:spMk id="2" creationId="{FBE21A12-C026-D0E8-3BF6-381F64A6F7D7}"/>
          </ac:spMkLst>
        </pc:spChg>
        <pc:spChg chg="add del">
          <ac:chgData name="enrico manosperti" userId="c05f1df1a0cf0199" providerId="Windows Live" clId="Web-{0348582D-76FD-4350-9ABF-5C822612B05B}" dt="2022-11-10T08:27:44.797" v="7"/>
          <ac:spMkLst>
            <pc:docMk/>
            <pc:sldMk cId="632594969" sldId="257"/>
            <ac:spMk id="7" creationId="{FFD48BC7-DC40-47DE-87EE-9F4B6ECB9ABB}"/>
          </ac:spMkLst>
        </pc:spChg>
        <pc:spChg chg="add del">
          <ac:chgData name="enrico manosperti" userId="c05f1df1a0cf0199" providerId="Windows Live" clId="Web-{0348582D-76FD-4350-9ABF-5C822612B05B}" dt="2022-11-10T08:29:06.159" v="12"/>
          <ac:spMkLst>
            <pc:docMk/>
            <pc:sldMk cId="632594969" sldId="257"/>
            <ac:spMk id="8" creationId="{25C8D2C1-DA83-420D-9635-D52CE066B5DA}"/>
          </ac:spMkLst>
        </pc:spChg>
        <pc:spChg chg="add del">
          <ac:chgData name="enrico manosperti" userId="c05f1df1a0cf0199" providerId="Windows Live" clId="Web-{0348582D-76FD-4350-9ABF-5C822612B05B}" dt="2022-11-10T08:27:44.797" v="7"/>
          <ac:spMkLst>
            <pc:docMk/>
            <pc:sldMk cId="632594969" sldId="257"/>
            <ac:spMk id="9" creationId="{E502BBC7-2C76-46F3-BC24-5985BC13DB88}"/>
          </ac:spMkLst>
        </pc:spChg>
        <pc:spChg chg="add del">
          <ac:chgData name="enrico manosperti" userId="c05f1df1a0cf0199" providerId="Windows Live" clId="Web-{0348582D-76FD-4350-9ABF-5C822612B05B}" dt="2022-11-10T08:29:06.159" v="12"/>
          <ac:spMkLst>
            <pc:docMk/>
            <pc:sldMk cId="632594969" sldId="257"/>
            <ac:spMk id="10" creationId="{434F74C9-6A0B-409E-AD1C-45B58BE91BB8}"/>
          </ac:spMkLst>
        </pc:spChg>
        <pc:spChg chg="add del">
          <ac:chgData name="enrico manosperti" userId="c05f1df1a0cf0199" providerId="Windows Live" clId="Web-{0348582D-76FD-4350-9ABF-5C822612B05B}" dt="2022-11-10T08:27:44.797" v="7"/>
          <ac:spMkLst>
            <pc:docMk/>
            <pc:sldMk cId="632594969" sldId="257"/>
            <ac:spMk id="11" creationId="{C7F28D52-2A5F-4D23-81AE-7CB8B591C7AF}"/>
          </ac:spMkLst>
        </pc:spChg>
        <pc:spChg chg="add del">
          <ac:chgData name="enrico manosperti" userId="c05f1df1a0cf0199" providerId="Windows Live" clId="Web-{0348582D-76FD-4350-9ABF-5C822612B05B}" dt="2022-11-10T08:27:44.797" v="7"/>
          <ac:spMkLst>
            <pc:docMk/>
            <pc:sldMk cId="632594969" sldId="257"/>
            <ac:spMk id="13" creationId="{3629484E-3792-4B3D-89AD-7C8A1ED0E0D4}"/>
          </ac:spMkLst>
        </pc:spChg>
        <pc:spChg chg="add del">
          <ac:chgData name="enrico manosperti" userId="c05f1df1a0cf0199" providerId="Windows Live" clId="Web-{0348582D-76FD-4350-9ABF-5C822612B05B}" dt="2022-11-10T08:29:06.159" v="12"/>
          <ac:spMkLst>
            <pc:docMk/>
            <pc:sldMk cId="632594969" sldId="257"/>
            <ac:spMk id="16" creationId="{C4E89C94-E462-4566-A15A-32835FD68BCD}"/>
          </ac:spMkLst>
        </pc:spChg>
        <pc:spChg chg="add del">
          <ac:chgData name="enrico manosperti" userId="c05f1df1a0cf0199" providerId="Windows Live" clId="Web-{0348582D-76FD-4350-9ABF-5C822612B05B}" dt="2022-11-10T08:29:06.159" v="12"/>
          <ac:spMkLst>
            <pc:docMk/>
            <pc:sldMk cId="632594969" sldId="257"/>
            <ac:spMk id="18" creationId="{E25F4A20-71FB-4A26-92E2-89DED49264CA}"/>
          </ac:spMkLst>
        </pc:spChg>
        <pc:spChg chg="add del">
          <ac:chgData name="enrico manosperti" userId="c05f1df1a0cf0199" providerId="Windows Live" clId="Web-{0348582D-76FD-4350-9ABF-5C822612B05B}" dt="2022-11-10T08:29:08.847" v="14"/>
          <ac:spMkLst>
            <pc:docMk/>
            <pc:sldMk cId="632594969" sldId="257"/>
            <ac:spMk id="20" creationId="{593ACC25-C262-417A-8AA9-0641C772BDB6}"/>
          </ac:spMkLst>
        </pc:spChg>
        <pc:spChg chg="add del">
          <ac:chgData name="enrico manosperti" userId="c05f1df1a0cf0199" providerId="Windows Live" clId="Web-{0348582D-76FD-4350-9ABF-5C822612B05B}" dt="2022-11-10T08:29:08.847" v="14"/>
          <ac:spMkLst>
            <pc:docMk/>
            <pc:sldMk cId="632594969" sldId="257"/>
            <ac:spMk id="21" creationId="{4E4490D0-3672-446A-AC12-B4830333BDDD}"/>
          </ac:spMkLst>
        </pc:spChg>
        <pc:spChg chg="add del">
          <ac:chgData name="enrico manosperti" userId="c05f1df1a0cf0199" providerId="Windows Live" clId="Web-{0348582D-76FD-4350-9ABF-5C822612B05B}" dt="2022-11-10T08:29:08.847" v="14"/>
          <ac:spMkLst>
            <pc:docMk/>
            <pc:sldMk cId="632594969" sldId="257"/>
            <ac:spMk id="22" creationId="{39CB82C2-DF65-4EC1-8280-F201D50F570B}"/>
          </ac:spMkLst>
        </pc:spChg>
        <pc:spChg chg="add del">
          <ac:chgData name="enrico manosperti" userId="c05f1df1a0cf0199" providerId="Windows Live" clId="Web-{0348582D-76FD-4350-9ABF-5C822612B05B}" dt="2022-11-10T08:29:08.847" v="14"/>
          <ac:spMkLst>
            <pc:docMk/>
            <pc:sldMk cId="632594969" sldId="257"/>
            <ac:spMk id="24" creationId="{FA4CD5CB-D209-4D70-8CA4-629731C59219}"/>
          </ac:spMkLst>
        </pc:spChg>
        <pc:spChg chg="add del">
          <ac:chgData name="enrico manosperti" userId="c05f1df1a0cf0199" providerId="Windows Live" clId="Web-{0348582D-76FD-4350-9ABF-5C822612B05B}" dt="2022-11-10T08:29:08.847" v="14"/>
          <ac:spMkLst>
            <pc:docMk/>
            <pc:sldMk cId="632594969" sldId="257"/>
            <ac:spMk id="26" creationId="{B4C27B90-DF2B-4D00-BA07-18ED774CD2F1}"/>
          </ac:spMkLst>
        </pc:spChg>
        <pc:spChg chg="add del">
          <ac:chgData name="enrico manosperti" userId="c05f1df1a0cf0199" providerId="Windows Live" clId="Web-{0348582D-76FD-4350-9ABF-5C822612B05B}" dt="2022-11-10T08:29:32.660" v="24"/>
          <ac:spMkLst>
            <pc:docMk/>
            <pc:sldMk cId="632594969" sldId="257"/>
            <ac:spMk id="28" creationId="{4E4490D0-3672-446A-AC12-B4830333BDDD}"/>
          </ac:spMkLst>
        </pc:spChg>
        <pc:spChg chg="add del">
          <ac:chgData name="enrico manosperti" userId="c05f1df1a0cf0199" providerId="Windows Live" clId="Web-{0348582D-76FD-4350-9ABF-5C822612B05B}" dt="2022-11-10T08:29:32.660" v="24"/>
          <ac:spMkLst>
            <pc:docMk/>
            <pc:sldMk cId="632594969" sldId="257"/>
            <ac:spMk id="29" creationId="{39CB82C2-DF65-4EC1-8280-F201D50F570B}"/>
          </ac:spMkLst>
        </pc:spChg>
        <pc:spChg chg="add del">
          <ac:chgData name="enrico manosperti" userId="c05f1df1a0cf0199" providerId="Windows Live" clId="Web-{0348582D-76FD-4350-9ABF-5C822612B05B}" dt="2022-11-10T08:29:32.660" v="24"/>
          <ac:spMkLst>
            <pc:docMk/>
            <pc:sldMk cId="632594969" sldId="257"/>
            <ac:spMk id="31" creationId="{C4AAA502-5435-489E-9538-3A40E6C71461}"/>
          </ac:spMkLst>
        </pc:spChg>
        <pc:spChg chg="add del">
          <ac:chgData name="enrico manosperti" userId="c05f1df1a0cf0199" providerId="Windows Live" clId="Web-{0348582D-76FD-4350-9ABF-5C822612B05B}" dt="2022-11-10T08:29:32.660" v="24"/>
          <ac:spMkLst>
            <pc:docMk/>
            <pc:sldMk cId="632594969" sldId="257"/>
            <ac:spMk id="33" creationId="{DE42378B-2E28-4810-8421-7A473A40E376}"/>
          </ac:spMkLst>
        </pc:spChg>
        <pc:spChg chg="add del">
          <ac:chgData name="enrico manosperti" userId="c05f1df1a0cf0199" providerId="Windows Live" clId="Web-{0348582D-76FD-4350-9ABF-5C822612B05B}" dt="2022-11-10T08:29:32.660" v="24"/>
          <ac:spMkLst>
            <pc:docMk/>
            <pc:sldMk cId="632594969" sldId="257"/>
            <ac:spMk id="34" creationId="{0D91DD17-237F-4811-BC0E-128EB1BD7CFE}"/>
          </ac:spMkLst>
        </pc:spChg>
        <pc:picChg chg="add del mod">
          <ac:chgData name="enrico manosperti" userId="c05f1df1a0cf0199" providerId="Windows Live" clId="Web-{0348582D-76FD-4350-9ABF-5C822612B05B}" dt="2022-11-10T08:29:34.847" v="25"/>
          <ac:picMkLst>
            <pc:docMk/>
            <pc:sldMk cId="632594969" sldId="257"/>
            <ac:picMk id="3" creationId="{8FC583C3-0845-8820-7244-A760A13EED04}"/>
          </ac:picMkLst>
        </pc:picChg>
        <pc:cxnChg chg="add del">
          <ac:chgData name="enrico manosperti" userId="c05f1df1a0cf0199" providerId="Windows Live" clId="Web-{0348582D-76FD-4350-9ABF-5C822612B05B}" dt="2022-11-10T08:29:06.159" v="12"/>
          <ac:cxnSpMkLst>
            <pc:docMk/>
            <pc:sldMk cId="632594969" sldId="257"/>
            <ac:cxnSpMk id="12" creationId="{F5486A9D-1265-4B57-91E6-68E666B978BC}"/>
          </ac:cxnSpMkLst>
        </pc:cxnChg>
        <pc:cxnChg chg="add del">
          <ac:chgData name="enrico manosperti" userId="c05f1df1a0cf0199" providerId="Windows Live" clId="Web-{0348582D-76FD-4350-9ABF-5C822612B05B}" dt="2022-11-10T08:29:06.159" v="12"/>
          <ac:cxnSpMkLst>
            <pc:docMk/>
            <pc:sldMk cId="632594969" sldId="257"/>
            <ac:cxnSpMk id="14" creationId="{4071767D-5FF7-4508-B8B7-BB60FF3AB250}"/>
          </ac:cxnSpMkLst>
        </pc:cxnChg>
        <pc:cxnChg chg="add del">
          <ac:chgData name="enrico manosperti" userId="c05f1df1a0cf0199" providerId="Windows Live" clId="Web-{0348582D-76FD-4350-9ABF-5C822612B05B}" dt="2022-11-10T08:29:08.847" v="14"/>
          <ac:cxnSpMkLst>
            <pc:docMk/>
            <pc:sldMk cId="632594969" sldId="257"/>
            <ac:cxnSpMk id="23" creationId="{7E1D4427-852B-4B37-8E76-0E9F1810BA2A}"/>
          </ac:cxnSpMkLst>
        </pc:cxnChg>
        <pc:cxnChg chg="add del">
          <ac:chgData name="enrico manosperti" userId="c05f1df1a0cf0199" providerId="Windows Live" clId="Web-{0348582D-76FD-4350-9ABF-5C822612B05B}" dt="2022-11-10T08:29:08.847" v="14"/>
          <ac:cxnSpMkLst>
            <pc:docMk/>
            <pc:sldMk cId="632594969" sldId="257"/>
            <ac:cxnSpMk id="25" creationId="{5C6A2BAE-B461-4B55-8E1F-0722ABDD1393}"/>
          </ac:cxnSpMkLst>
        </pc:cxnChg>
        <pc:cxnChg chg="add del">
          <ac:chgData name="enrico manosperti" userId="c05f1df1a0cf0199" providerId="Windows Live" clId="Web-{0348582D-76FD-4350-9ABF-5C822612B05B}" dt="2022-11-10T08:29:32.660" v="24"/>
          <ac:cxnSpMkLst>
            <pc:docMk/>
            <pc:sldMk cId="632594969" sldId="257"/>
            <ac:cxnSpMk id="30" creationId="{7E1D4427-852B-4B37-8E76-0E9F1810BA2A}"/>
          </ac:cxnSpMkLst>
        </pc:cxnChg>
        <pc:cxnChg chg="add del">
          <ac:chgData name="enrico manosperti" userId="c05f1df1a0cf0199" providerId="Windows Live" clId="Web-{0348582D-76FD-4350-9ABF-5C822612B05B}" dt="2022-11-10T08:29:32.660" v="24"/>
          <ac:cxnSpMkLst>
            <pc:docMk/>
            <pc:sldMk cId="632594969" sldId="257"/>
            <ac:cxnSpMk id="32" creationId="{C9AC0290-4702-4519-B0F4-C2A46880997B}"/>
          </ac:cxnSpMkLst>
        </pc:cxnChg>
      </pc:sldChg>
      <pc:sldChg chg="addSp delSp modSp new add del">
        <pc:chgData name="enrico manosperti" userId="c05f1df1a0cf0199" providerId="Windows Live" clId="Web-{0348582D-76FD-4350-9ABF-5C822612B05B}" dt="2022-11-10T08:41:17.132" v="209"/>
        <pc:sldMkLst>
          <pc:docMk/>
          <pc:sldMk cId="2663068046" sldId="257"/>
        </pc:sldMkLst>
        <pc:spChg chg="del mod">
          <ac:chgData name="enrico manosperti" userId="c05f1df1a0cf0199" providerId="Windows Live" clId="Web-{0348582D-76FD-4350-9ABF-5C822612B05B}" dt="2022-11-10T08:40:16.599" v="196"/>
          <ac:spMkLst>
            <pc:docMk/>
            <pc:sldMk cId="2663068046" sldId="257"/>
            <ac:spMk id="2" creationId="{87667592-A999-7277-0BF6-92059514D2FF}"/>
          </ac:spMkLst>
        </pc:spChg>
        <pc:spChg chg="add mod">
          <ac:chgData name="enrico manosperti" userId="c05f1df1a0cf0199" providerId="Windows Live" clId="Web-{0348582D-76FD-4350-9ABF-5C822612B05B}" dt="2022-11-10T08:39:01.675" v="163" actId="20577"/>
          <ac:spMkLst>
            <pc:docMk/>
            <pc:sldMk cId="2663068046" sldId="257"/>
            <ac:spMk id="4" creationId="{19DA604B-4E1F-6305-040A-C4C61D8A70EC}"/>
          </ac:spMkLst>
        </pc:spChg>
        <pc:spChg chg="add mod">
          <ac:chgData name="enrico manosperti" userId="c05f1df1a0cf0199" providerId="Windows Live" clId="Web-{0348582D-76FD-4350-9ABF-5C822612B05B}" dt="2022-11-10T08:41:13.194" v="207" actId="20577"/>
          <ac:spMkLst>
            <pc:docMk/>
            <pc:sldMk cId="2663068046" sldId="257"/>
            <ac:spMk id="6" creationId="{022F3788-2211-59EB-02D9-CF318CE66B5C}"/>
          </ac:spMkLst>
        </pc:spChg>
        <pc:spChg chg="add del mod">
          <ac:chgData name="enrico manosperti" userId="c05f1df1a0cf0199" providerId="Windows Live" clId="Web-{0348582D-76FD-4350-9ABF-5C822612B05B}" dt="2022-11-10T08:40:54.225" v="197"/>
          <ac:spMkLst>
            <pc:docMk/>
            <pc:sldMk cId="2663068046" sldId="257"/>
            <ac:spMk id="8" creationId="{DE3BC0F1-3EDD-42CE-AC54-87248FA90E81}"/>
          </ac:spMkLst>
        </pc:spChg>
        <pc:picChg chg="add del mod">
          <ac:chgData name="enrico manosperti" userId="c05f1df1a0cf0199" providerId="Windows Live" clId="Web-{0348582D-76FD-4350-9ABF-5C822612B05B}" dt="2022-11-10T08:39:01.222" v="160"/>
          <ac:picMkLst>
            <pc:docMk/>
            <pc:sldMk cId="2663068046" sldId="257"/>
            <ac:picMk id="3" creationId="{15279C8F-DF84-CBC9-FAD8-4E8FB02FE79E}"/>
          </ac:picMkLst>
        </pc:picChg>
        <pc:cxnChg chg="add del mod">
          <ac:chgData name="enrico manosperti" userId="c05f1df1a0cf0199" providerId="Windows Live" clId="Web-{0348582D-76FD-4350-9ABF-5C822612B05B}" dt="2022-11-10T08:38:59.237" v="155"/>
          <ac:cxnSpMkLst>
            <pc:docMk/>
            <pc:sldMk cId="2663068046" sldId="257"/>
            <ac:cxnSpMk id="5" creationId="{3E240E85-600B-9B3F-28ED-C4C7A83AF7DB}"/>
          </ac:cxnSpMkLst>
        </pc:cxnChg>
      </pc:sldChg>
      <pc:sldChg chg="add del replId">
        <pc:chgData name="enrico manosperti" userId="c05f1df1a0cf0199" providerId="Windows Live" clId="Web-{0348582D-76FD-4350-9ABF-5C822612B05B}" dt="2022-11-10T08:43:05.432" v="239"/>
        <pc:sldMkLst>
          <pc:docMk/>
          <pc:sldMk cId="208184305" sldId="258"/>
        </pc:sldMkLst>
      </pc:sldChg>
      <pc:sldChg chg="modSp add del replId">
        <pc:chgData name="enrico manosperti" userId="c05f1df1a0cf0199" providerId="Windows Live" clId="Web-{0348582D-76FD-4350-9ABF-5C822612B05B}" dt="2022-11-10T08:39:59.020" v="192"/>
        <pc:sldMkLst>
          <pc:docMk/>
          <pc:sldMk cId="361036949" sldId="258"/>
        </pc:sldMkLst>
        <pc:spChg chg="mod">
          <ac:chgData name="enrico manosperti" userId="c05f1df1a0cf0199" providerId="Windows Live" clId="Web-{0348582D-76FD-4350-9ABF-5C822612B05B}" dt="2022-11-10T08:39:47.286" v="187" actId="20577"/>
          <ac:spMkLst>
            <pc:docMk/>
            <pc:sldMk cId="361036949" sldId="258"/>
            <ac:spMk id="2" creationId="{87667592-A999-7277-0BF6-92059514D2FF}"/>
          </ac:spMkLst>
        </pc:spChg>
      </pc:sldChg>
      <pc:sldChg chg="modSp add replId">
        <pc:chgData name="enrico manosperti" userId="c05f1df1a0cf0199" providerId="Windows Live" clId="Web-{0348582D-76FD-4350-9ABF-5C822612B05B}" dt="2022-11-10T08:41:49.320" v="222" actId="20577"/>
        <pc:sldMkLst>
          <pc:docMk/>
          <pc:sldMk cId="2066045579" sldId="259"/>
        </pc:sldMkLst>
        <pc:spChg chg="mod">
          <ac:chgData name="enrico manosperti" userId="c05f1df1a0cf0199" providerId="Windows Live" clId="Web-{0348582D-76FD-4350-9ABF-5C822612B05B}" dt="2022-11-10T08:41:49.320" v="222" actId="20577"/>
          <ac:spMkLst>
            <pc:docMk/>
            <pc:sldMk cId="2066045579" sldId="259"/>
            <ac:spMk id="6" creationId="{022F3788-2211-59EB-02D9-CF318CE66B5C}"/>
          </ac:spMkLst>
        </pc:spChg>
      </pc:sldChg>
      <pc:sldChg chg="add del replId">
        <pc:chgData name="enrico manosperti" userId="c05f1df1a0cf0199" providerId="Windows Live" clId="Web-{0348582D-76FD-4350-9ABF-5C822612B05B}" dt="2022-11-10T08:39:56.848" v="188"/>
        <pc:sldMkLst>
          <pc:docMk/>
          <pc:sldMk cId="3538872264" sldId="259"/>
        </pc:sldMkLst>
      </pc:sldChg>
      <pc:sldChg chg="add del replId">
        <pc:chgData name="enrico manosperti" userId="c05f1df1a0cf0199" providerId="Windows Live" clId="Web-{0348582D-76FD-4350-9ABF-5C822612B05B}" dt="2022-11-10T08:39:57.348" v="189"/>
        <pc:sldMkLst>
          <pc:docMk/>
          <pc:sldMk cId="318006020" sldId="260"/>
        </pc:sldMkLst>
      </pc:sldChg>
      <pc:sldChg chg="modSp add replId">
        <pc:chgData name="enrico manosperti" userId="c05f1df1a0cf0199" providerId="Windows Live" clId="Web-{0348582D-76FD-4350-9ABF-5C822612B05B}" dt="2022-11-10T08:42:04.555" v="226" actId="20577"/>
        <pc:sldMkLst>
          <pc:docMk/>
          <pc:sldMk cId="470073832" sldId="260"/>
        </pc:sldMkLst>
        <pc:spChg chg="mod">
          <ac:chgData name="enrico manosperti" userId="c05f1df1a0cf0199" providerId="Windows Live" clId="Web-{0348582D-76FD-4350-9ABF-5C822612B05B}" dt="2022-11-10T08:42:04.555" v="226" actId="20577"/>
          <ac:spMkLst>
            <pc:docMk/>
            <pc:sldMk cId="470073832" sldId="260"/>
            <ac:spMk id="6" creationId="{022F3788-2211-59EB-02D9-CF318CE66B5C}"/>
          </ac:spMkLst>
        </pc:spChg>
      </pc:sldChg>
      <pc:sldChg chg="modSp add replId">
        <pc:chgData name="enrico manosperti" userId="c05f1df1a0cf0199" providerId="Windows Live" clId="Web-{0348582D-76FD-4350-9ABF-5C822612B05B}" dt="2022-11-10T08:42:22.337" v="234" actId="20577"/>
        <pc:sldMkLst>
          <pc:docMk/>
          <pc:sldMk cId="506210484" sldId="261"/>
        </pc:sldMkLst>
        <pc:spChg chg="mod">
          <ac:chgData name="enrico manosperti" userId="c05f1df1a0cf0199" providerId="Windows Live" clId="Web-{0348582D-76FD-4350-9ABF-5C822612B05B}" dt="2022-11-10T08:42:22.337" v="234" actId="20577"/>
          <ac:spMkLst>
            <pc:docMk/>
            <pc:sldMk cId="506210484" sldId="261"/>
            <ac:spMk id="6" creationId="{022F3788-2211-59EB-02D9-CF318CE66B5C}"/>
          </ac:spMkLst>
        </pc:spChg>
      </pc:sldChg>
      <pc:sldChg chg="add del replId">
        <pc:chgData name="enrico manosperti" userId="c05f1df1a0cf0199" providerId="Windows Live" clId="Web-{0348582D-76FD-4350-9ABF-5C822612B05B}" dt="2022-11-10T08:39:57.802" v="190"/>
        <pc:sldMkLst>
          <pc:docMk/>
          <pc:sldMk cId="3717305383" sldId="261"/>
        </pc:sldMkLst>
      </pc:sldChg>
      <pc:sldChg chg="add replId">
        <pc:chgData name="enrico manosperti" userId="c05f1df1a0cf0199" providerId="Windows Live" clId="Web-{0348582D-76FD-4350-9ABF-5C822612B05B}" dt="2022-11-10T08:41:22.194" v="214"/>
        <pc:sldMkLst>
          <pc:docMk/>
          <pc:sldMk cId="2599542088" sldId="262"/>
        </pc:sldMkLst>
      </pc:sldChg>
      <pc:sldChg chg="add del replId">
        <pc:chgData name="enrico manosperti" userId="c05f1df1a0cf0199" providerId="Windows Live" clId="Web-{0348582D-76FD-4350-9ABF-5C822612B05B}" dt="2022-11-10T08:39:58.255" v="191"/>
        <pc:sldMkLst>
          <pc:docMk/>
          <pc:sldMk cId="3148701295" sldId="262"/>
        </pc:sldMkLst>
      </pc:sldChg>
      <pc:sldChg chg="add replId">
        <pc:chgData name="enrico manosperti" userId="c05f1df1a0cf0199" providerId="Windows Live" clId="Web-{0348582D-76FD-4350-9ABF-5C822612B05B}" dt="2022-11-10T08:41:22.444" v="215"/>
        <pc:sldMkLst>
          <pc:docMk/>
          <pc:sldMk cId="1812559662" sldId="263"/>
        </pc:sldMkLst>
      </pc:sldChg>
      <pc:sldChg chg="add replId">
        <pc:chgData name="enrico manosperti" userId="c05f1df1a0cf0199" providerId="Windows Live" clId="Web-{0348582D-76FD-4350-9ABF-5C822612B05B}" dt="2022-11-10T08:41:23.210" v="216"/>
        <pc:sldMkLst>
          <pc:docMk/>
          <pc:sldMk cId="2976420406" sldId="264"/>
        </pc:sldMkLst>
      </pc:sldChg>
      <pc:sldMasterChg chg="del delSldLayout">
        <pc:chgData name="enrico manosperti" userId="c05f1df1a0cf0199" providerId="Windows Live" clId="Web-{0348582D-76FD-4350-9ABF-5C822612B05B}" dt="2022-11-10T08:27:04.031" v="1"/>
        <pc:sldMasterMkLst>
          <pc:docMk/>
          <pc:sldMasterMk cId="1801931499" sldId="2147483648"/>
        </pc:sldMasterMkLst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3186192645" sldId="2147483649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126318104" sldId="2147483650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3577393581" sldId="2147483651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1284089777" sldId="2147483652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2747982985" sldId="2147483653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331782546" sldId="2147483654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1894095149" sldId="2147483655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2365816325" sldId="2147483656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1688576698" sldId="2147483657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3424469029" sldId="2147483658"/>
          </pc:sldLayoutMkLst>
        </pc:sldLayoutChg>
        <pc:sldLayoutChg chg="del">
          <pc:chgData name="enrico manosperti" userId="c05f1df1a0cf0199" providerId="Windows Live" clId="Web-{0348582D-76FD-4350-9ABF-5C822612B05B}" dt="2022-11-10T08:27:04.031" v="1"/>
          <pc:sldLayoutMkLst>
            <pc:docMk/>
            <pc:sldMasterMk cId="1801931499" sldId="2147483648"/>
            <pc:sldLayoutMk cId="1026842362" sldId="2147483659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27:15.656" v="2"/>
        <pc:sldMasterMkLst>
          <pc:docMk/>
          <pc:sldMasterMk cId="4182663596" sldId="2147483660"/>
        </pc:sldMasterMkLst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2024232616" sldId="214748366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1927247261" sldId="214748366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3361753824" sldId="214748366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619904580" sldId="214748366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2679087989" sldId="214748366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37119415" sldId="214748366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1972893484" sldId="214748366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1854997820" sldId="214748366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2132450531" sldId="214748366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3178331305" sldId="214748367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15.656" v="2"/>
          <pc:sldLayoutMkLst>
            <pc:docMk/>
            <pc:sldMasterMk cId="4182663596" sldId="2147483660"/>
            <pc:sldLayoutMk cId="3552155557" sldId="2147483671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27:25.453" v="3"/>
        <pc:sldMasterMkLst>
          <pc:docMk/>
          <pc:sldMasterMk cId="3066195837" sldId="2147483672"/>
        </pc:sldMasterMkLst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3005561275" sldId="214748367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226100668" sldId="214748367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2244482893" sldId="214748367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1235464304" sldId="214748367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1057171631" sldId="214748367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186498945" sldId="214748367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3629905130" sldId="214748367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1818068025" sldId="214748368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1657239950" sldId="214748368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942359973" sldId="214748368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5.453" v="3"/>
          <pc:sldLayoutMkLst>
            <pc:docMk/>
            <pc:sldMasterMk cId="3066195837" sldId="2147483672"/>
            <pc:sldLayoutMk cId="2739877636" sldId="2147483683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27:27.516" v="4"/>
        <pc:sldMasterMkLst>
          <pc:docMk/>
          <pc:sldMasterMk cId="2225866107" sldId="2147483684"/>
        </pc:sldMasterMkLst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2551090656" sldId="214748368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2570902344" sldId="214748368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492537946" sldId="214748368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3249740994" sldId="214748368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3698739840" sldId="214748368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2899159431" sldId="214748369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3591800993" sldId="214748369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509527326" sldId="214748369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2053675378" sldId="214748369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2899114103" sldId="214748369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27.516" v="4"/>
          <pc:sldLayoutMkLst>
            <pc:docMk/>
            <pc:sldMasterMk cId="2225866107" sldId="2147483684"/>
            <pc:sldLayoutMk cId="3242008587" sldId="2147483695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27:52.391" v="9"/>
        <pc:sldMasterMkLst>
          <pc:docMk/>
          <pc:sldMasterMk cId="3950373828" sldId="2147483696"/>
        </pc:sldMasterMkLst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1543050650" sldId="214748369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530890329" sldId="214748369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2015983372" sldId="214748369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295738097" sldId="214748370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4071435401" sldId="214748370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1656202666" sldId="214748370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2016826609" sldId="214748370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1154325298" sldId="214748370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3682252345" sldId="214748370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3168929002" sldId="214748370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52.391" v="9"/>
          <pc:sldLayoutMkLst>
            <pc:docMk/>
            <pc:sldMasterMk cId="3950373828" sldId="2147483696"/>
            <pc:sldLayoutMk cId="425010057" sldId="2147483707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30:14.161" v="31"/>
        <pc:sldMasterMkLst>
          <pc:docMk/>
          <pc:sldMasterMk cId="572203479" sldId="2147483708"/>
        </pc:sldMasterMkLst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1623533753" sldId="214748370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2100862798" sldId="214748371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2980400166" sldId="214748371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35241626" sldId="214748371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2054178614" sldId="214748371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3300231806" sldId="214748371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3463002326" sldId="214748371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3070762020" sldId="214748371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4253308305" sldId="214748371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2478542833" sldId="214748371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572203479" sldId="2147483708"/>
            <pc:sldLayoutMk cId="4282053305" sldId="2147483719"/>
          </pc:sldLayoutMkLst>
        </pc:sldLayoutChg>
      </pc:sldMasterChg>
      <pc:sldMasterChg chg="add del addSldLayout delSldLayout modSldLayout">
        <pc:chgData name="enrico manosperti" userId="c05f1df1a0cf0199" providerId="Windows Live" clId="Web-{0348582D-76FD-4350-9ABF-5C822612B05B}" dt="2022-11-10T08:27:45.266" v="8"/>
        <pc:sldMasterMkLst>
          <pc:docMk/>
          <pc:sldMasterMk cId="1641212787" sldId="2147483708"/>
        </pc:sldMasterMkLst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233424815" sldId="2147483709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884863953" sldId="2147483710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1273533897" sldId="2147483711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3080390202" sldId="2147483712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756715193" sldId="2147483713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1737154209" sldId="2147483714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3200942158" sldId="2147483715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3807562918" sldId="2147483716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3639108134" sldId="2147483717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2143557317" sldId="2147483718"/>
          </pc:sldLayoutMkLst>
        </pc:sldLayoutChg>
        <pc:sldLayoutChg chg="add del mod replId">
          <pc:chgData name="enrico manosperti" userId="c05f1df1a0cf0199" providerId="Windows Live" clId="Web-{0348582D-76FD-4350-9ABF-5C822612B05B}" dt="2022-11-10T08:27:45.266" v="8"/>
          <pc:sldLayoutMkLst>
            <pc:docMk/>
            <pc:sldMasterMk cId="1641212787" sldId="2147483708"/>
            <pc:sldLayoutMk cId="3572867659" sldId="2147483719"/>
          </pc:sldLayoutMkLst>
        </pc:sldLayoutChg>
      </pc:sldMasterChg>
      <pc:sldMasterChg chg="add addSldLayout modSldLayout">
        <pc:chgData name="enrico manosperti" userId="c05f1df1a0cf0199" providerId="Windows Live" clId="Web-{0348582D-76FD-4350-9ABF-5C822612B05B}" dt="2022-11-10T08:30:14.161" v="31"/>
        <pc:sldMasterMkLst>
          <pc:docMk/>
          <pc:sldMasterMk cId="1125264749" sldId="2147483720"/>
        </pc:sldMasterMkLst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554923980" sldId="2147483721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3126116143" sldId="2147483722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934929913" sldId="2147483723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419579000" sldId="2147483724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3859416809" sldId="2147483725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1454395807" sldId="2147483726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4020629971" sldId="2147483727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3748188146" sldId="2147483728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3558006435" sldId="2147483729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1637412079" sldId="2147483730"/>
          </pc:sldLayoutMkLst>
        </pc:sldLayoutChg>
        <pc:sldLayoutChg chg="add mod replId">
          <pc:chgData name="enrico manosperti" userId="c05f1df1a0cf0199" providerId="Windows Live" clId="Web-{0348582D-76FD-4350-9ABF-5C822612B05B}" dt="2022-11-10T08:30:14.161" v="31"/>
          <pc:sldLayoutMkLst>
            <pc:docMk/>
            <pc:sldMasterMk cId="1125264749" sldId="2147483720"/>
            <pc:sldLayoutMk cId="183261905" sldId="214748373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92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1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11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929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416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9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2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18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6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64E63E-D5E8-FF9C-32A4-B54C851B0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  <a:cs typeface="Calibri Light"/>
              </a:rPr>
              <a:t>Final</a:t>
            </a:r>
            <a:r>
              <a:rPr lang="it-IT" dirty="0">
                <a:solidFill>
                  <a:schemeClr val="bg1"/>
                </a:solidFill>
                <a:cs typeface="Calibri Light"/>
              </a:rPr>
              <a:t> Focus Design </a:t>
            </a:r>
            <a:br>
              <a:rPr lang="it-IT" dirty="0">
                <a:solidFill>
                  <a:schemeClr val="bg1"/>
                </a:solidFill>
                <a:cs typeface="Calibri Light"/>
              </a:rPr>
            </a:br>
            <a:r>
              <a:rPr lang="it-IT" dirty="0">
                <a:solidFill>
                  <a:schemeClr val="bg1"/>
                </a:solidFill>
                <a:cs typeface="Calibri Light"/>
              </a:rPr>
              <a:t>of </a:t>
            </a:r>
            <a:r>
              <a:rPr lang="it-IT" dirty="0">
                <a:solidFill>
                  <a:schemeClr val="bg1"/>
                </a:solidFill>
                <a:ea typeface="+mj-lt"/>
                <a:cs typeface="+mj-lt"/>
              </a:rPr>
              <a:t>CLIC BDS</a:t>
            </a:r>
            <a:endParaRPr lang="it-IT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F31E28-08FE-55A0-AA35-EBBD3ED3D2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>
                <a:cs typeface="Calibri"/>
              </a:rPr>
              <a:t>Enrico Manosperti</a:t>
            </a:r>
          </a:p>
          <a:p>
            <a:r>
              <a:rPr lang="it-IT" dirty="0">
                <a:cs typeface="Calibri"/>
              </a:rPr>
              <a:t>11/11/2022</a:t>
            </a:r>
          </a:p>
        </p:txBody>
      </p:sp>
    </p:spTree>
    <p:extLst>
      <p:ext uri="{BB962C8B-B14F-4D97-AF65-F5344CB8AC3E}">
        <p14:creationId xmlns:p14="http://schemas.microsoft.com/office/powerpoint/2010/main" val="678984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10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Previous</a:t>
            </a:r>
            <a:r>
              <a:rPr lang="it-IT" dirty="0">
                <a:solidFill>
                  <a:schemeClr val="bg1"/>
                </a:solidFill>
              </a:rPr>
              <a:t> design - End of </a:t>
            </a:r>
            <a:r>
              <a:rPr lang="it-IT" dirty="0" err="1">
                <a:solidFill>
                  <a:schemeClr val="bg1"/>
                </a:solidFill>
              </a:rPr>
              <a:t>Collimation</a:t>
            </a:r>
            <a:endParaRPr lang="it-IT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54EEE7BC-9982-D143-E61F-0C8FA6B312F2}"/>
              </a:ext>
            </a:extLst>
          </p:cNvPr>
          <p:cNvGrpSpPr/>
          <p:nvPr/>
        </p:nvGrpSpPr>
        <p:grpSpPr>
          <a:xfrm>
            <a:off x="1317815" y="1292170"/>
            <a:ext cx="9556369" cy="2395448"/>
            <a:chOff x="63492" y="0"/>
            <a:chExt cx="12128506" cy="3040193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4AF5F00B-E008-A3D2-708E-CA594E1CF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92" y="0"/>
              <a:ext cx="6032508" cy="3040193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C8051ECE-BCC8-2FDD-A6EB-95D5266BD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3531" y="0"/>
              <a:ext cx="6048467" cy="3040193"/>
            </a:xfrm>
            <a:prstGeom prst="rect">
              <a:avLst/>
            </a:prstGeom>
          </p:spPr>
        </p:pic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F68B46FF-1146-55D9-AF56-A612D3206C44}"/>
              </a:ext>
            </a:extLst>
          </p:cNvPr>
          <p:cNvGrpSpPr/>
          <p:nvPr/>
        </p:nvGrpSpPr>
        <p:grpSpPr>
          <a:xfrm>
            <a:off x="1317815" y="3873724"/>
            <a:ext cx="9556368" cy="2420825"/>
            <a:chOff x="1317815" y="3873724"/>
            <a:chExt cx="9556368" cy="2420825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A216F2AA-F7EE-5424-5903-384A9F592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815" y="3899100"/>
              <a:ext cx="4784611" cy="2395449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48D63530-6E00-9545-F689-E285F5854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2426" y="3873724"/>
              <a:ext cx="4771757" cy="2420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007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11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Phase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advance</a:t>
            </a:r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557B3AF-CD17-E538-636C-E5E48EAF4A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37236"/>
              </p:ext>
            </p:extLst>
          </p:nvPr>
        </p:nvGraphicFramePr>
        <p:xfrm>
          <a:off x="1679510" y="1123143"/>
          <a:ext cx="3349689" cy="292608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16563">
                  <a:extLst>
                    <a:ext uri="{9D8B030D-6E8A-4147-A177-3AD203B41FA5}">
                      <a16:colId xmlns:a16="http://schemas.microsoft.com/office/drawing/2014/main" val="464590995"/>
                    </a:ext>
                  </a:extLst>
                </a:gridCol>
                <a:gridCol w="1116563">
                  <a:extLst>
                    <a:ext uri="{9D8B030D-6E8A-4147-A177-3AD203B41FA5}">
                      <a16:colId xmlns:a16="http://schemas.microsoft.com/office/drawing/2014/main" val="2671399398"/>
                    </a:ext>
                  </a:extLst>
                </a:gridCol>
                <a:gridCol w="1116563">
                  <a:extLst>
                    <a:ext uri="{9D8B030D-6E8A-4147-A177-3AD203B41FA5}">
                      <a16:colId xmlns:a16="http://schemas.microsoft.com/office/drawing/2014/main" val="1330342872"/>
                    </a:ext>
                  </a:extLst>
                </a:gridCol>
              </a:tblGrid>
              <a:tr h="31184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b="1" dirty="0">
                          <a:effectLst/>
                        </a:rPr>
                        <a:t>3 TeV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it-IT" b="1" dirty="0"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it-IT" b="1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478733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 b="1" dirty="0">
                          <a:effectLst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b="1">
                          <a:effectLst/>
                        </a:rPr>
                        <a:t>MUX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b="1">
                          <a:effectLst/>
                        </a:rPr>
                        <a:t>MUY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0446558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SF6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4.227849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7.243695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3557918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SD5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4.727758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7.244884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9379629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SF5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4.727791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7.244950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6575316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SD4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4.727821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7.244963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1125228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SF1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5.227793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7.744952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98715"/>
                  </a:ext>
                </a:extLst>
              </a:tr>
              <a:tr h="311843"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SD0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5.227812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7.744961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2040349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320B3F65-5593-DC0C-1F94-E13A65113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945885"/>
              </p:ext>
            </p:extLst>
          </p:nvPr>
        </p:nvGraphicFramePr>
        <p:xfrm>
          <a:off x="6344815" y="1114255"/>
          <a:ext cx="3377910" cy="2934968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25970">
                  <a:extLst>
                    <a:ext uri="{9D8B030D-6E8A-4147-A177-3AD203B41FA5}">
                      <a16:colId xmlns:a16="http://schemas.microsoft.com/office/drawing/2014/main" val="867485980"/>
                    </a:ext>
                  </a:extLst>
                </a:gridCol>
                <a:gridCol w="1125970">
                  <a:extLst>
                    <a:ext uri="{9D8B030D-6E8A-4147-A177-3AD203B41FA5}">
                      <a16:colId xmlns:a16="http://schemas.microsoft.com/office/drawing/2014/main" val="526081421"/>
                    </a:ext>
                  </a:extLst>
                </a:gridCol>
                <a:gridCol w="1125970">
                  <a:extLst>
                    <a:ext uri="{9D8B030D-6E8A-4147-A177-3AD203B41FA5}">
                      <a16:colId xmlns:a16="http://schemas.microsoft.com/office/drawing/2014/main" val="1335758503"/>
                    </a:ext>
                  </a:extLst>
                </a:gridCol>
              </a:tblGrid>
              <a:tr h="36687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b="1" dirty="0">
                          <a:effectLst/>
                        </a:rPr>
                        <a:t>7 TeV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it-IT" b="1" dirty="0"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it-IT" b="1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703162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 b="1" dirty="0">
                          <a:effectLst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b="1">
                          <a:effectLst/>
                        </a:rPr>
                        <a:t>MUX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b="1">
                          <a:effectLst/>
                        </a:rPr>
                        <a:t>MUY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216739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SF6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4.100514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7.326528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693352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SD5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4.600409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7.329722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288128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SF5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4.600448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7.329899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5623572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SD4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4.600482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7.329934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7316590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SF1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5.100451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7.829908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8557377"/>
                  </a:ext>
                </a:extLst>
              </a:tr>
              <a:tr h="366871"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SD0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>
                          <a:effectLst/>
                        </a:rPr>
                        <a:t>5.100475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dirty="0">
                          <a:effectLst/>
                        </a:rPr>
                        <a:t>7.829931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97943"/>
                  </a:ext>
                </a:extLst>
              </a:tr>
            </a:tbl>
          </a:graphicData>
        </a:graphic>
      </p:graphicFrame>
      <p:grpSp>
        <p:nvGrpSpPr>
          <p:cNvPr id="28" name="Gruppo 27">
            <a:extLst>
              <a:ext uri="{FF2B5EF4-FFF2-40B4-BE49-F238E27FC236}">
                <a16:creationId xmlns:a16="http://schemas.microsoft.com/office/drawing/2014/main" id="{D5E64B47-4E2B-B92F-8A05-5ED5F633ED14}"/>
              </a:ext>
            </a:extLst>
          </p:cNvPr>
          <p:cNvGrpSpPr/>
          <p:nvPr/>
        </p:nvGrpSpPr>
        <p:grpSpPr>
          <a:xfrm>
            <a:off x="118965" y="4064716"/>
            <a:ext cx="3463990" cy="2291838"/>
            <a:chOff x="118965" y="4064716"/>
            <a:chExt cx="3230724" cy="1982059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523C1EA-F903-1F4D-47FE-2050D84A26EB}"/>
                </a:ext>
              </a:extLst>
            </p:cNvPr>
            <p:cNvSpPr txBox="1"/>
            <p:nvPr/>
          </p:nvSpPr>
          <p:spPr>
            <a:xfrm>
              <a:off x="118965" y="4064716"/>
              <a:ext cx="323072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 SD0 - SD4 (X)</a:t>
              </a:r>
            </a:p>
            <a:p>
              <a:r>
                <a:rPr lang="pt-BR" dirty="0"/>
                <a:t>3 TeV 9.05200000023143e-06</a:t>
              </a:r>
            </a:p>
            <a:p>
              <a:r>
                <a:rPr lang="pt-BR" dirty="0"/>
                <a:t>7 TeV 7.648000000415323e-06</a:t>
              </a:r>
              <a:endParaRPr lang="it-IT" dirty="0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78E4FFAE-2491-BD41-6447-79ADDEF882A6}"/>
                </a:ext>
              </a:extLst>
            </p:cNvPr>
            <p:cNvSpPr txBox="1"/>
            <p:nvPr/>
          </p:nvSpPr>
          <p:spPr>
            <a:xfrm>
              <a:off x="118965" y="5123445"/>
              <a:ext cx="323072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SD0 - SD4 (Y)</a:t>
              </a:r>
            </a:p>
            <a:p>
              <a:r>
                <a:rPr lang="pt-BR" dirty="0"/>
                <a:t>3 TeV 1.9039999994419077e-06</a:t>
              </a:r>
            </a:p>
            <a:p>
              <a:r>
                <a:rPr lang="pt-BR" dirty="0"/>
                <a:t>7 TeV 3.0989999997288464e-06</a:t>
              </a:r>
              <a:endParaRPr lang="it-IT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2861EB41-CEB9-2F16-33CF-62CFE7CF9D9F}"/>
              </a:ext>
            </a:extLst>
          </p:cNvPr>
          <p:cNvGrpSpPr/>
          <p:nvPr/>
        </p:nvGrpSpPr>
        <p:grpSpPr>
          <a:xfrm>
            <a:off x="4149563" y="4130332"/>
            <a:ext cx="3483104" cy="2226222"/>
            <a:chOff x="4149563" y="4064716"/>
            <a:chExt cx="3377910" cy="2000923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F9CEE11B-584B-CF73-264C-21558C7D04E6}"/>
                </a:ext>
              </a:extLst>
            </p:cNvPr>
            <p:cNvSpPr txBox="1"/>
            <p:nvPr/>
          </p:nvSpPr>
          <p:spPr>
            <a:xfrm>
              <a:off x="4149563" y="4064716"/>
              <a:ext cx="337791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SF1 - SF5 (X)</a:t>
              </a:r>
            </a:p>
            <a:p>
              <a:r>
                <a:rPr lang="pt-BR" dirty="0"/>
                <a:t>3 TeV -1.972000000627361e-06</a:t>
              </a:r>
            </a:p>
            <a:p>
              <a:r>
                <a:rPr lang="pt-BR" dirty="0"/>
                <a:t>7 TeV -3.4030000000129235e-06</a:t>
              </a:r>
              <a:endParaRPr lang="it-IT" dirty="0"/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0E272C1A-88B9-7ABB-56B1-41C7957862BE}"/>
                </a:ext>
              </a:extLst>
            </p:cNvPr>
            <p:cNvSpPr txBox="1"/>
            <p:nvPr/>
          </p:nvSpPr>
          <p:spPr>
            <a:xfrm>
              <a:off x="4149563" y="5142309"/>
              <a:ext cx="337791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SF1 - SF5 (Y)</a:t>
              </a:r>
            </a:p>
            <a:p>
              <a:r>
                <a:rPr lang="pt-BR" dirty="0"/>
                <a:t>3 TeV -2.3409999991841346e-06</a:t>
              </a:r>
            </a:p>
            <a:p>
              <a:r>
                <a:rPr lang="pt-BR" dirty="0"/>
                <a:t>7 TeV -8.818000000410109e-06</a:t>
              </a:r>
              <a:endParaRPr lang="it-IT" dirty="0"/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00A96643-AD69-653C-AA75-29C3AEDBA257}"/>
              </a:ext>
            </a:extLst>
          </p:cNvPr>
          <p:cNvGrpSpPr/>
          <p:nvPr/>
        </p:nvGrpSpPr>
        <p:grpSpPr>
          <a:xfrm>
            <a:off x="8168839" y="4130332"/>
            <a:ext cx="3483104" cy="2226222"/>
            <a:chOff x="8168839" y="4071856"/>
            <a:chExt cx="3327140" cy="1908664"/>
          </a:xfrm>
        </p:grpSpPr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60556746-31A8-1475-26C0-505D39117CED}"/>
                </a:ext>
              </a:extLst>
            </p:cNvPr>
            <p:cNvSpPr txBox="1"/>
            <p:nvPr/>
          </p:nvSpPr>
          <p:spPr>
            <a:xfrm>
              <a:off x="8168839" y="4071856"/>
              <a:ext cx="311187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SF5 - SF6 (X)</a:t>
              </a:r>
            </a:p>
            <a:p>
              <a:r>
                <a:rPr lang="pt-BR" dirty="0"/>
                <a:t>3 TeV 5.728799999982215e-05</a:t>
              </a:r>
            </a:p>
            <a:p>
              <a:r>
                <a:rPr lang="pt-BR" dirty="0"/>
                <a:t>7 TeV 6.65739999998749e-05</a:t>
              </a:r>
              <a:endParaRPr lang="it-IT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54AFF0DF-F36A-150C-3741-8E52807D2B54}"/>
                </a:ext>
              </a:extLst>
            </p:cNvPr>
            <p:cNvSpPr txBox="1"/>
            <p:nvPr/>
          </p:nvSpPr>
          <p:spPr>
            <a:xfrm>
              <a:off x="8168839" y="5057190"/>
              <a:ext cx="332714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nl-NL" dirty="0"/>
                <a:t> SF5 - SF6 (Y)</a:t>
              </a:r>
            </a:p>
            <a:p>
              <a:r>
                <a:rPr lang="nl-NL" dirty="0"/>
                <a:t>3 TeV 0.0012541830000003529</a:t>
              </a:r>
            </a:p>
            <a:p>
              <a:r>
                <a:rPr lang="nl-NL" dirty="0"/>
                <a:t>7 TeV 0.003371183999999694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9032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2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Table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contents</a:t>
            </a:r>
            <a:endParaRPr lang="it-IT" dirty="0" err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70F464-296F-AE2F-383C-FA13A401FF92}"/>
                  </a:ext>
                </a:extLst>
              </p:cNvPr>
              <p:cNvSpPr txBox="1"/>
              <p:nvPr/>
            </p:nvSpPr>
            <p:spPr>
              <a:xfrm>
                <a:off x="401216" y="1455576"/>
                <a:ext cx="5150498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it-IT" dirty="0" err="1"/>
                  <a:t>Description</a:t>
                </a:r>
                <a:r>
                  <a:rPr lang="it-IT" dirty="0"/>
                  <a:t> of the </a:t>
                </a:r>
                <a:r>
                  <a:rPr lang="it-IT" dirty="0" err="1"/>
                  <a:t>previous</a:t>
                </a:r>
                <a:r>
                  <a:rPr lang="it-IT" dirty="0"/>
                  <a:t> design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dirty="0" err="1"/>
                  <a:t>Approach</a:t>
                </a:r>
                <a:r>
                  <a:rPr lang="it-IT" dirty="0"/>
                  <a:t> and </a:t>
                </a:r>
                <a:r>
                  <a:rPr lang="it-IT" dirty="0" err="1"/>
                  <a:t>results</a:t>
                </a:r>
                <a:endParaRPr lang="it-IT" dirty="0"/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it-IT" dirty="0"/>
                  <a:t>Reduction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</m:oMath>
                </a14:m>
                <a:endParaRPr lang="it-IT" dirty="0"/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it-IT" dirty="0" err="1"/>
                  <a:t>Optimization</a:t>
                </a:r>
                <a:r>
                  <a:rPr lang="it-IT" dirty="0"/>
                  <a:t> of the IP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dirty="0" err="1"/>
                  <a:t>Conclusions</a:t>
                </a:r>
                <a:r>
                  <a:rPr lang="it-IT" dirty="0"/>
                  <a:t> and plans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70F464-296F-AE2F-383C-FA13A401F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16" y="1455576"/>
                <a:ext cx="5150498" cy="2585323"/>
              </a:xfrm>
              <a:prstGeom prst="rect">
                <a:avLst/>
              </a:prstGeom>
              <a:blipFill>
                <a:blip r:embed="rId3"/>
                <a:stretch>
                  <a:fillRect l="-1065" t="-14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306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3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Previous</a:t>
            </a:r>
            <a:r>
              <a:rPr lang="it-IT" dirty="0">
                <a:solidFill>
                  <a:schemeClr val="bg1"/>
                </a:solidFill>
              </a:rPr>
              <a:t> design - FFS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E7E03A2-3BBA-DE49-A434-B457AF5E6A99}"/>
                  </a:ext>
                </a:extLst>
              </p:cNvPr>
              <p:cNvSpPr txBox="1"/>
              <p:nvPr/>
            </p:nvSpPr>
            <p:spPr>
              <a:xfrm>
                <a:off x="361562" y="1083207"/>
                <a:ext cx="6284166" cy="38278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FFS</m:t>
                        </m:r>
                      </m:sub>
                    </m:sSub>
                    <m:r>
                      <a:rPr lang="it-IT" b="0" i="0" smtClean="0"/>
                      <m:t>=1232 </m:t>
                    </m:r>
                    <m:r>
                      <m:rPr>
                        <m:sty m:val="p"/>
                      </m:rPr>
                      <a:rPr lang="it-IT" b="0" i="0" smtClean="0"/>
                      <m:t>m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x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y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mm</m:t>
                        </m:r>
                      </m:e>
                    </m:d>
                    <m:r>
                      <a:rPr lang="it-IT" b="0" i="0" smtClean="0"/>
                      <m:t>=11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0.19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x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y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nm</m:t>
                        </m:r>
                      </m:e>
                    </m:d>
                    <m:r>
                      <a:rPr lang="it-IT" b="0" i="0" smtClean="0"/>
                      <m:t>=32.9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0.75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p</m:t>
                        </m:r>
                        <m:r>
                          <a:rPr lang="it-IT" b="0" i="0" smtClean="0"/>
                          <m:t>,</m:t>
                        </m:r>
                        <m:r>
                          <m:rPr>
                            <m:sty m:val="p"/>
                          </m:rPr>
                          <a:rPr lang="it-IT" b="0" i="0" smtClean="0"/>
                          <m:t>rms</m:t>
                        </m:r>
                      </m:sub>
                    </m:sSub>
                    <m:r>
                      <a:rPr lang="it-IT" b="0" i="0" smtClean="0"/>
                      <m:t> =0.3%</m:t>
                    </m:r>
                  </m:oMath>
                </a14:m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p</m:t>
                        </m:r>
                        <m:r>
                          <a:rPr lang="it-IT" b="0" i="0" smtClean="0"/>
                          <m:t>,</m:t>
                        </m:r>
                        <m:r>
                          <m:rPr>
                            <m:sty m:val="p"/>
                          </m:rPr>
                          <a:rPr lang="it-IT" b="0" i="0" smtClean="0"/>
                          <m:t>FW</m:t>
                        </m:r>
                      </m:sub>
                    </m:sSub>
                    <m:r>
                      <a:rPr lang="it-IT" b="0" i="0" smtClean="0"/>
                      <m:t>=1%</m:t>
                    </m:r>
                  </m:oMath>
                </a14:m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/>
                        </m:ctrlPr>
                      </m:sSubPr>
                      <m:e>
                        <m:r>
                          <a:rPr lang="it-IT" i="0"/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/>
                          <m:t>tot</m:t>
                        </m:r>
                      </m:sub>
                    </m:sSub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>
                      <m:sSubPr>
                        <m:ctrlPr>
                          <a:rPr lang="it-IT" smtClean="0"/>
                        </m:ctrlPr>
                      </m:sSubPr>
                      <m:e>
                        <m:r>
                          <a:rPr lang="it-IT" i="0"/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peak</m:t>
                        </m:r>
                      </m:sub>
                    </m:sSub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i="0" smtClean="0"/>
                          <m:t>c</m:t>
                        </m:r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/>
                              <m:t>m</m:t>
                            </m:r>
                          </m:e>
                          <m:sup>
                            <m:r>
                              <a:rPr lang="it-IT" i="0"/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/>
                              <m:t>s</m:t>
                            </m:r>
                          </m:e>
                          <m:sup>
                            <m:r>
                              <a:rPr lang="it-IT" i="0"/>
                              <m:t>−1</m:t>
                            </m:r>
                          </m:sup>
                        </m:sSup>
                        <m:r>
                          <a:rPr lang="it-IT" i="0"/>
                          <m:t>⋅</m:t>
                        </m:r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a:rPr lang="it-IT" i="0"/>
                              <m:t>10</m:t>
                            </m:r>
                          </m:e>
                          <m:sup>
                            <m:r>
                              <a:rPr lang="it-IT" i="0"/>
                              <m:t>3</m:t>
                            </m:r>
                            <m:r>
                              <a:rPr lang="it-IT" b="0" i="0" smtClean="0"/>
                              <m:t>4</m:t>
                            </m:r>
                          </m:sup>
                        </m:sSup>
                      </m:e>
                    </m:d>
                    <m:r>
                      <a:rPr lang="it-IT" i="0"/>
                      <m:t>=</m:t>
                    </m:r>
                    <m:r>
                      <a:rPr lang="it-IT" b="0" i="0" smtClean="0"/>
                      <m:t>7.68</m:t>
                    </m:r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</m:t>
                    </m:r>
                    <m:r>
                      <a:rPr lang="it-IT" b="0" i="0" smtClean="0"/>
                      <m:t>2.67</m:t>
                    </m:r>
                  </m:oMath>
                </a14:m>
                <a:endParaRPr lang="it-IT" dirty="0"/>
              </a:p>
              <a:p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b="0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  <m:r>
                      <a:rPr lang="it-IT" b="0" i="0" smtClean="0"/>
                      <m:t>=9.5 </m:t>
                    </m:r>
                    <m:r>
                      <m:rPr>
                        <m:sty m:val="p"/>
                      </m:rPr>
                      <a:rPr lang="it-IT" b="0" i="0" smtClean="0"/>
                      <m:t>m</m:t>
                    </m:r>
                  </m:oMath>
                </a14:m>
                <a:endParaRPr lang="it-IT" dirty="0"/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E7E03A2-3BBA-DE49-A434-B457AF5E6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62" y="1083207"/>
                <a:ext cx="6284166" cy="3827843"/>
              </a:xfrm>
              <a:prstGeom prst="rect">
                <a:avLst/>
              </a:prstGeom>
              <a:blipFill>
                <a:blip r:embed="rId3"/>
                <a:stretch>
                  <a:fillRect l="-582" t="-478" b="-12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o 6">
            <a:extLst>
              <a:ext uri="{FF2B5EF4-FFF2-40B4-BE49-F238E27FC236}">
                <a16:creationId xmlns:a16="http://schemas.microsoft.com/office/drawing/2014/main" id="{56B21CAE-4874-6C88-AC74-504B756403BE}"/>
              </a:ext>
            </a:extLst>
          </p:cNvPr>
          <p:cNvGrpSpPr/>
          <p:nvPr/>
        </p:nvGrpSpPr>
        <p:grpSpPr>
          <a:xfrm>
            <a:off x="5760199" y="1205527"/>
            <a:ext cx="5683047" cy="5124077"/>
            <a:chOff x="6591117" y="753259"/>
            <a:chExt cx="4987685" cy="4253546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9E3B30C6-F62C-9136-6AD4-EFDFE299F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1117" y="753259"/>
              <a:ext cx="4987685" cy="2540565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3FD85E3A-11C7-D38C-EE9F-DD6A2452B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1117" y="3297785"/>
              <a:ext cx="4987685" cy="170902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7BFF6A8-3364-04A1-8826-855BA494ADE9}"/>
                  </a:ext>
                </a:extLst>
              </p:cNvPr>
              <p:cNvSpPr txBox="1"/>
              <p:nvPr/>
            </p:nvSpPr>
            <p:spPr>
              <a:xfrm>
                <a:off x="361562" y="5052424"/>
                <a:ext cx="6284166" cy="12034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b="1" dirty="0"/>
                  <a:t>Goals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mtClean="0"/>
                        </m:ctrlPr>
                      </m:sSubPr>
                      <m:e>
                        <m:r>
                          <a:rPr lang="it-IT" i="0"/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/>
                          <m:t>tot</m:t>
                        </m:r>
                      </m:sub>
                    </m:sSub>
                    <m:r>
                      <a:rPr lang="it-IT" b="0" i="0" smtClean="0"/>
                      <m:t> </m:t>
                    </m:r>
                    <m:r>
                      <a:rPr lang="it-IT" b="0" i="0" smtClean="0"/>
                      <m:t>&gt;8 </m:t>
                    </m:r>
                    <m:r>
                      <m:rPr>
                        <m:sty m:val="p"/>
                      </m:rPr>
                      <a:rPr lang="it-IT" i="0"/>
                      <m:t>c</m:t>
                    </m:r>
                    <m:sSup>
                      <m:sSupPr>
                        <m:ctrlPr>
                          <a:rPr lang="it-IT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i="0"/>
                          <m:t>m</m:t>
                        </m:r>
                      </m:e>
                      <m:sup>
                        <m:r>
                          <a:rPr lang="it-IT" i="0"/>
                          <m:t>−2</m:t>
                        </m:r>
                      </m:sup>
                    </m:sSup>
                    <m:sSup>
                      <m:sSupPr>
                        <m:ctrlPr>
                          <a:rPr lang="it-IT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i="0"/>
                          <m:t>s</m:t>
                        </m:r>
                      </m:e>
                      <m:sup>
                        <m:r>
                          <a:rPr lang="it-IT" i="0"/>
                          <m:t>−1</m:t>
                        </m:r>
                      </m:sup>
                    </m:sSup>
                    <m:r>
                      <a:rPr lang="it-IT" i="0"/>
                      <m:t>⋅</m:t>
                    </m:r>
                    <m:sSup>
                      <m:sSupPr>
                        <m:ctrlPr>
                          <a:rPr lang="it-IT"/>
                        </m:ctrlPr>
                      </m:sSupPr>
                      <m:e>
                        <m:r>
                          <a:rPr lang="it-IT" i="0"/>
                          <m:t>10</m:t>
                        </m:r>
                      </m:e>
                      <m:sup>
                        <m:r>
                          <a:rPr lang="it-IT" i="0"/>
                          <m:t>3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it-IT" dirty="0"/>
              </a:p>
              <a:p>
                <a:pPr lvl="1"/>
                <a:endParaRPr lang="it-IT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b="0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  <m:r>
                      <a:rPr lang="it-IT" b="0" i="0" smtClean="0"/>
                      <m:t>=</m:t>
                    </m:r>
                    <m:r>
                      <a:rPr lang="it-IT" b="0" i="0" smtClean="0"/>
                      <m:t>6</m:t>
                    </m:r>
                    <m:r>
                      <a:rPr lang="it-IT" b="0" i="0" smtClean="0"/>
                      <m:t> </m:t>
                    </m:r>
                    <m:r>
                      <m:rPr>
                        <m:sty m:val="p"/>
                      </m:rPr>
                      <a:rPr lang="it-IT" b="0" i="0" smtClean="0"/>
                      <m:t>m</m:t>
                    </m:r>
                  </m:oMath>
                </a14:m>
                <a:endParaRPr lang="it-IT" dirty="0"/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7BFF6A8-3364-04A1-8826-855BA494A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62" y="5052424"/>
                <a:ext cx="6284166" cy="1203406"/>
              </a:xfrm>
              <a:prstGeom prst="rect">
                <a:avLst/>
              </a:prstGeom>
              <a:blipFill>
                <a:blip r:embed="rId6"/>
                <a:stretch>
                  <a:fillRect l="-776" t="-3046" b="-55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604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4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Approach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0CD3C27-6C2B-CEB6-3342-1481B98A2926}"/>
                  </a:ext>
                </a:extLst>
              </p:cNvPr>
              <p:cNvSpPr txBox="1"/>
              <p:nvPr/>
            </p:nvSpPr>
            <p:spPr>
              <a:xfrm>
                <a:off x="111967" y="1362570"/>
                <a:ext cx="10534261" cy="4021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it-IT" b="0" dirty="0"/>
                  <a:t>Initial </a:t>
                </a:r>
                <a:r>
                  <a:rPr lang="it-IT" b="0" dirty="0" err="1"/>
                  <a:t>parameters</a:t>
                </a:r>
                <a:r>
                  <a:rPr lang="it-IT" b="0" dirty="0"/>
                  <a:t>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FFS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m</m:t>
                          </m:r>
                        </m:e>
                      </m:d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</m:t>
                      </m:r>
                      <m:sSup>
                        <m:sSupPr>
                          <m:ctrlPr>
                            <a:rPr lang="it-IT" b="0" smtClean="0"/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L</m:t>
                          </m:r>
                        </m:e>
                        <m:sup>
                          <m:r>
                            <a:rPr lang="it-IT" b="0" i="0" smtClean="0"/>
                            <m:t>∗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m</m:t>
                          </m:r>
                        </m:e>
                      </m:d>
                      <m:r>
                        <a:rPr lang="it-IT" b="0" i="0" smtClean="0"/>
                        <m:t>=1232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9.5  ,    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x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y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i="0"/>
                            <m:t>mm</m:t>
                          </m:r>
                        </m:e>
                      </m:d>
                      <m:r>
                        <a:rPr lang="it-IT" b="0" i="0" smtClean="0"/>
                        <m:t>=</m:t>
                      </m:r>
                      <m:r>
                        <a:rPr lang="it-IT" i="0"/>
                        <m:t> 11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r>
                        <a:rPr lang="it-IT" i="0"/>
                        <m:t> 0.19</m:t>
                      </m:r>
                      <m:r>
                        <a:rPr lang="it-IT" b="0" i="0" smtClean="0"/>
                        <m:t> ,     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x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y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i="0"/>
                            <m:t>nm</m:t>
                          </m:r>
                        </m:e>
                      </m:d>
                      <m:r>
                        <a:rPr lang="it-IT" b="0" i="0" smtClean="0"/>
                        <m:t>=</m:t>
                      </m:r>
                      <m:r>
                        <a:rPr lang="it-IT" i="0"/>
                        <m:t> 32.9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r>
                        <a:rPr lang="it-IT" i="0"/>
                        <m:t> 0.75</m:t>
                      </m:r>
                    </m:oMath>
                  </m:oMathPara>
                </a14:m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dirty="0"/>
                  <a:t>FFS </a:t>
                </a:r>
                <a:r>
                  <a:rPr lang="it-IT" dirty="0" err="1"/>
                  <a:t>length</a:t>
                </a:r>
                <a:r>
                  <a:rPr lang="it-IT" dirty="0"/>
                  <a:t> s</a:t>
                </a:r>
                <a:r>
                  <a:rPr lang="it-IT" b="0" dirty="0"/>
                  <a:t>caling: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FFS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m</m:t>
                          </m:r>
                        </m:e>
                      </m:d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</m:t>
                      </m:r>
                      <m:sSup>
                        <m:sSupPr>
                          <m:ctrlPr>
                            <a:rPr lang="it-IT" b="0" smtClean="0"/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L</m:t>
                          </m:r>
                        </m:e>
                        <m:sup>
                          <m:r>
                            <a:rPr lang="it-IT" b="0" i="0" smtClean="0"/>
                            <m:t>∗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m</m:t>
                          </m:r>
                        </m:e>
                      </m:d>
                      <m:r>
                        <a:rPr lang="it-IT" b="0" i="0" smtClean="0"/>
                        <m:t>=1</m:t>
                      </m:r>
                      <m:r>
                        <a:rPr lang="it-IT" b="0" i="0" smtClean="0"/>
                        <m:t>018</m:t>
                      </m:r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</m:t>
                      </m:r>
                      <m:r>
                        <a:rPr lang="it-IT" b="0" i="0" smtClean="0"/>
                        <m:t>8</m:t>
                      </m:r>
                      <m:r>
                        <a:rPr lang="it-IT" b="0" i="0" smtClean="0"/>
                        <m:t>  ,    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x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y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i="0"/>
                            <m:t>mm</m:t>
                          </m:r>
                        </m:e>
                      </m:d>
                      <m:r>
                        <a:rPr lang="it-IT" b="0" i="0" smtClean="0"/>
                        <m:t>=</m:t>
                      </m:r>
                      <m:r>
                        <a:rPr lang="it-IT" b="0" i="0" smtClean="0"/>
                        <m:t>8.5</m:t>
                      </m:r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r>
                        <a:rPr lang="it-IT" i="0"/>
                        <m:t> 0.1</m:t>
                      </m:r>
                      <m:r>
                        <a:rPr lang="it-IT" b="0" i="0" smtClean="0"/>
                        <m:t>7</m:t>
                      </m:r>
                      <m:r>
                        <a:rPr lang="it-IT" b="0" i="0" smtClean="0"/>
                        <m:t> ,     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x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sSubSup>
                        <m:sSubSupPr>
                          <m:ctrlPr>
                            <a:rPr lang="it-IT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i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/>
                            <m:t>y</m:t>
                          </m:r>
                        </m:sub>
                        <m:sup>
                          <m:r>
                            <a:rPr lang="it-IT" i="0"/>
                            <m:t>∗</m:t>
                          </m:r>
                        </m:sup>
                      </m:sSubSup>
                      <m:r>
                        <a:rPr lang="it-IT" i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i="0"/>
                            <m:t>nm</m:t>
                          </m:r>
                        </m:e>
                      </m:d>
                      <m:r>
                        <a:rPr lang="it-IT" b="0" i="0" smtClean="0"/>
                        <m:t>=</m:t>
                      </m:r>
                      <m:r>
                        <a:rPr lang="it-IT" b="0" i="0" smtClean="0"/>
                        <m:t>28.6</m:t>
                      </m:r>
                      <m:r>
                        <a:rPr lang="it-IT" i="0"/>
                        <m:t> </m:t>
                      </m:r>
                      <m:r>
                        <m:rPr>
                          <m:lit/>
                        </m:rPr>
                        <a:rPr lang="it-IT" i="0"/>
                        <m:t>/</m:t>
                      </m:r>
                      <m:r>
                        <a:rPr lang="it-IT" i="0"/>
                        <m:t> 0.7</m:t>
                      </m:r>
                    </m:oMath>
                  </m:oMathPara>
                </a14:m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b="0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</m:oMath>
                </a14:m>
                <a:r>
                  <a:rPr lang="it-IT" dirty="0"/>
                  <a:t> scaling: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it-IT" b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FFS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m</m:t>
                        </m:r>
                      </m:e>
                    </m:d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</m:t>
                    </m:r>
                    <m:sSup>
                      <m:sSupPr>
                        <m:ctrlPr>
                          <a:rPr lang="it-IT" b="0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m</m:t>
                        </m:r>
                      </m:e>
                    </m:d>
                    <m:r>
                      <a:rPr lang="it-IT" b="0" i="0" smtClean="0"/>
                      <m:t>=101</m:t>
                    </m:r>
                    <m:r>
                      <a:rPr lang="it-IT" b="0" i="0" smtClean="0"/>
                      <m:t>6</m:t>
                    </m:r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</m:t>
                    </m:r>
                    <m:r>
                      <a:rPr lang="it-IT" b="0" i="0" smtClean="0"/>
                      <m:t>6</m:t>
                    </m:r>
                  </m:oMath>
                </a14:m>
                <a:r>
                  <a:rPr lang="it-IT" dirty="0"/>
                  <a:t> ,    fixed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smtClean="0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β</m:t>
                        </m:r>
                      </m:e>
                      <m:sup>
                        <m:r>
                          <a:rPr lang="it-IT" b="0" i="0" smtClean="0"/>
                          <m:t>∗</m:t>
                        </m:r>
                      </m:sup>
                    </m:sSup>
                  </m:oMath>
                </a14:m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endParaRPr lang="it-IT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dirty="0" err="1"/>
                  <a:t>Higher</a:t>
                </a:r>
                <a:r>
                  <a:rPr lang="it-IT" dirty="0"/>
                  <a:t> order </a:t>
                </a:r>
                <a:r>
                  <a:rPr lang="it-IT" dirty="0" err="1"/>
                  <a:t>optimization</a:t>
                </a:r>
                <a:r>
                  <a:rPr lang="it-IT" dirty="0"/>
                  <a:t>: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it-IT" dirty="0" err="1"/>
                  <a:t>Variation</a:t>
                </a:r>
                <a:r>
                  <a:rPr lang="it-IT" dirty="0"/>
                  <a:t> of quadrupole and </a:t>
                </a:r>
                <a:r>
                  <a:rPr lang="it-IT" dirty="0" err="1"/>
                  <a:t>sextupole</a:t>
                </a:r>
                <a:r>
                  <a:rPr lang="it-IT" dirty="0"/>
                  <a:t> </a:t>
                </a:r>
                <a:r>
                  <a:rPr lang="it-IT" dirty="0" err="1"/>
                  <a:t>strengths</a:t>
                </a:r>
                <a:r>
                  <a:rPr lang="it-IT" dirty="0"/>
                  <a:t>.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it-IT" dirty="0" err="1"/>
                  <a:t>Octupoles</a:t>
                </a:r>
                <a:r>
                  <a:rPr lang="it-IT" dirty="0"/>
                  <a:t> and </a:t>
                </a:r>
                <a:r>
                  <a:rPr lang="it-IT" dirty="0" err="1"/>
                  <a:t>decapoles</a:t>
                </a:r>
                <a:r>
                  <a:rPr lang="it-IT" dirty="0"/>
                  <a:t> </a:t>
                </a:r>
                <a:r>
                  <a:rPr lang="it-IT" dirty="0" err="1"/>
                  <a:t>not</a:t>
                </a:r>
                <a:r>
                  <a:rPr lang="it-IT" dirty="0"/>
                  <a:t> in the FFS.</a:t>
                </a:r>
              </a:p>
              <a:p>
                <a:endParaRPr lang="it-IT" dirty="0"/>
              </a:p>
              <a:p>
                <a:pPr marL="800100" lvl="1" indent="-342900">
                  <a:buFont typeface="+mj-lt"/>
                  <a:buAutoNum type="alphaLcPeriod"/>
                </a:pPr>
                <a:endParaRPr lang="it-IT" b="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0CD3C27-6C2B-CEB6-3342-1481B98A29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67" y="1362570"/>
                <a:ext cx="10534261" cy="4021357"/>
              </a:xfrm>
              <a:prstGeom prst="rect">
                <a:avLst/>
              </a:prstGeom>
              <a:blipFill>
                <a:blip r:embed="rId3"/>
                <a:stretch>
                  <a:fillRect l="-463" t="-9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5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5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Final</a:t>
            </a:r>
            <a:r>
              <a:rPr lang="it-IT" dirty="0">
                <a:solidFill>
                  <a:schemeClr val="bg1"/>
                </a:solidFill>
              </a:rPr>
              <a:t> Focus - </a:t>
            </a:r>
            <a:r>
              <a:rPr lang="it-IT" dirty="0" err="1">
                <a:solidFill>
                  <a:schemeClr val="bg1"/>
                </a:solidFill>
              </a:rPr>
              <a:t>Twiss</a:t>
            </a:r>
            <a:r>
              <a:rPr lang="it-IT" dirty="0">
                <a:solidFill>
                  <a:schemeClr val="bg1"/>
                </a:solidFill>
              </a:rPr>
              <a:t> 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981782A-2F34-C7F6-902C-BB49B9BFF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771" y="3792498"/>
            <a:ext cx="5107635" cy="264763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C32CECC-3397-E49D-62DC-D5227C0C5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3821"/>
            <a:ext cx="6026588" cy="268867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5625D32-EBD7-BA5D-82DE-1B5CB48832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88" y="1099456"/>
            <a:ext cx="6026589" cy="268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1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6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Final</a:t>
            </a:r>
            <a:r>
              <a:rPr lang="it-IT" dirty="0">
                <a:solidFill>
                  <a:schemeClr val="bg1"/>
                </a:solidFill>
              </a:rPr>
              <a:t> Focus - IP 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6B40D1E-FFD3-E995-6DE9-0C945DE8D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93" y="1152484"/>
            <a:ext cx="6081470" cy="315183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080FB1F-FCE6-BCD9-538E-1AC8CB602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303" y="1152484"/>
            <a:ext cx="6086474" cy="31679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805311E-4228-5F57-44AE-2BD4E22E3DB1}"/>
                  </a:ext>
                </a:extLst>
              </p:cNvPr>
              <p:cNvSpPr txBox="1"/>
              <p:nvPr/>
            </p:nvSpPr>
            <p:spPr>
              <a:xfrm>
                <a:off x="2285999" y="4553177"/>
                <a:ext cx="7389845" cy="15585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smtClean="0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x</m:t>
                          </m:r>
                        </m:sub>
                        <m:sup>
                          <m:r>
                            <a:rPr lang="it-IT" b="0" i="0" smtClean="0"/>
                            <m:t>∗</m:t>
                          </m:r>
                        </m:sup>
                      </m:sSubSup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sSubSup>
                        <m:sSubSupPr>
                          <m:ctrlPr>
                            <a:rPr lang="it-IT" b="0" smtClean="0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y</m:t>
                          </m:r>
                        </m:sub>
                        <m:sup>
                          <m:r>
                            <a:rPr lang="it-IT" b="0" i="0" smtClean="0"/>
                            <m:t>∗</m:t>
                          </m:r>
                        </m:sup>
                      </m:sSubSup>
                      <m:r>
                        <a:rPr lang="it-IT" b="0" i="0" smtClean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mm</m:t>
                          </m:r>
                        </m:e>
                      </m:d>
                      <m:r>
                        <a:rPr lang="it-IT" b="0" i="0" smtClean="0"/>
                        <m:t>=1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0.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28</m:t>
                      </m:r>
                    </m:oMath>
                  </m:oMathPara>
                </a14:m>
                <a:endParaRPr lang="it-IT" dirty="0"/>
              </a:p>
              <a:p>
                <a:endParaRPr lang="it-IT" b="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smtClean="0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x</m:t>
                          </m:r>
                        </m:sub>
                        <m:sup>
                          <m:r>
                            <a:rPr lang="it-IT" b="0" i="0" smtClean="0"/>
                            <m:t>∗</m:t>
                          </m:r>
                        </m:sup>
                      </m:sSubSup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sSubSup>
                        <m:sSubSupPr>
                          <m:ctrlPr>
                            <a:rPr lang="it-IT" b="0" smtClean="0"/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/>
                            <m:t>y</m:t>
                          </m:r>
                        </m:sub>
                        <m:sup>
                          <m:r>
                            <a:rPr lang="it-IT" b="0" i="0" smtClean="0"/>
                            <m:t>∗</m:t>
                          </m:r>
                        </m:sup>
                      </m:sSubSup>
                      <m:r>
                        <a:rPr lang="it-IT" b="0" i="0" smtClean="0"/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/>
                            <m:t>nm</m:t>
                          </m:r>
                        </m:e>
                      </m:d>
                      <m:r>
                        <a:rPr lang="it-IT" b="0" i="0" smtClean="0"/>
                        <m:t>=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31.2</m:t>
                      </m:r>
                      <m:r>
                        <a:rPr lang="it-IT" b="0" i="0" smtClean="0"/>
                        <m:t> </m:t>
                      </m:r>
                      <m:r>
                        <m:rPr>
                          <m:lit/>
                        </m:rPr>
                        <a:rPr lang="it-IT" b="0" i="0" smtClean="0"/>
                        <m:t>/</m:t>
                      </m:r>
                      <m:r>
                        <a:rPr lang="it-IT" b="0" i="0" smtClean="0"/>
                        <m:t> 0.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it-IT" b="0" dirty="0"/>
              </a:p>
              <a:p>
                <a:endParaRPr lang="it-IT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𝐹𝐹𝑆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i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lit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peak</m:t>
                          </m:r>
                        </m:sub>
                      </m:sSub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9 </m:t>
                      </m:r>
                      <m:r>
                        <m:rPr>
                          <m:lit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2.8</m:t>
                      </m:r>
                    </m:oMath>
                  </m:oMathPara>
                </a14:m>
                <a:endParaRPr lang="it-IT" b="0" dirty="0"/>
              </a:p>
            </p:txBody>
          </p:sp>
        </mc:Choice>
        <mc:Fallback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805311E-4228-5F57-44AE-2BD4E22E3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99" y="4553177"/>
                <a:ext cx="7389845" cy="1558568"/>
              </a:xfrm>
              <a:prstGeom prst="rect">
                <a:avLst/>
              </a:prstGeom>
              <a:blipFill>
                <a:blip r:embed="rId5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542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7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bg1"/>
                </a:solidFill>
              </a:rPr>
              <a:t>BDS </a:t>
            </a:r>
            <a:r>
              <a:rPr lang="it-IT" dirty="0" err="1">
                <a:solidFill>
                  <a:schemeClr val="bg1"/>
                </a:solidFill>
              </a:rPr>
              <a:t>parameters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E92ACF55-2970-9710-A605-28372124396C}"/>
                  </a:ext>
                </a:extLst>
              </p:cNvPr>
              <p:cNvSpPr txBox="1"/>
              <p:nvPr/>
            </p:nvSpPr>
            <p:spPr>
              <a:xfrm>
                <a:off x="199613" y="1289910"/>
                <a:ext cx="6284166" cy="24597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FFS</m:t>
                        </m:r>
                      </m:sub>
                    </m:sSub>
                    <m:r>
                      <a:rPr lang="it-IT" b="0" i="0" smtClean="0"/>
                      <m:t>=1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016</m:t>
                    </m:r>
                    <m:r>
                      <a:rPr lang="it-IT" b="0" i="0" smtClean="0"/>
                      <m:t> </m:t>
                    </m:r>
                    <m:r>
                      <m:rPr>
                        <m:sty m:val="p"/>
                      </m:rPr>
                      <a:rPr lang="it-IT" b="0" i="0" smtClean="0"/>
                      <m:t>m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BD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4942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it-IT" b="0" i="0" smtClean="0">
                        <a:latin typeface="Cambria Math" panose="02040503050406030204" pitchFamily="18" charset="0"/>
                      </a:rPr>
                      <m:t>=6 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x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y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mm</m:t>
                        </m:r>
                      </m:e>
                    </m:d>
                    <m:r>
                      <a:rPr lang="it-IT" b="0" i="0" smtClean="0"/>
                      <m:t>=1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0.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28</m:t>
                    </m:r>
                  </m:oMath>
                </a14:m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x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Sup>
                      <m:sSubSupPr>
                        <m:ctrlPr>
                          <a:rPr lang="it-IT" b="0" smtClean="0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y</m:t>
                        </m:r>
                      </m:sub>
                      <m:sup>
                        <m:r>
                          <a:rPr lang="it-IT" b="0" i="0" smtClean="0"/>
                          <m:t>∗</m:t>
                        </m:r>
                      </m:sup>
                    </m:sSubSup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/>
                          <m:t>nm</m:t>
                        </m:r>
                      </m:e>
                    </m:d>
                    <m:r>
                      <a:rPr lang="it-IT" b="0" i="0" smtClean="0"/>
                      <m:t>=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31.2</m:t>
                    </m:r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0.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𝑂𝑁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: 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it-IT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nm</m:t>
                        </m:r>
                      </m:e>
                    </m:d>
                    <m: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41.6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it-IT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1.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𝐹𝐹𝑆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it-IT" b="0" i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i="0" smtClean="0"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it-IT" i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p>
                            <m:r>
                              <a:rPr lang="it-IT" i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i="0">
                            <a:latin typeface="Cambria Math" panose="02040503050406030204" pitchFamily="18" charset="0"/>
                          </a:rPr>
                          <m:t>⋅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i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it-IT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9 </m:t>
                    </m:r>
                    <m:r>
                      <m:rPr>
                        <m:lit/>
                      </m:rPr>
                      <a:rPr lang="it-IT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2.8</m:t>
                    </m:r>
                  </m:oMath>
                </a14:m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𝐹𝑢𝑙𝑙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𝐵𝐷𝑆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/>
                        </m:ctrlPr>
                      </m:sSubPr>
                      <m:e>
                        <m:r>
                          <a:rPr lang="it-IT" i="0"/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/>
                          <m:t>tot</m:t>
                        </m:r>
                      </m:sub>
                    </m:sSub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sSub>
                      <m:sSubPr>
                        <m:ctrlPr>
                          <a:rPr lang="it-IT" smtClean="0"/>
                        </m:ctrlPr>
                      </m:sSubPr>
                      <m:e>
                        <m:r>
                          <a:rPr lang="it-IT" i="0"/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b="0" i="0" smtClean="0"/>
                          <m:t>peak</m:t>
                        </m:r>
                      </m:sub>
                    </m:sSub>
                    <m:r>
                      <a:rPr lang="it-IT" b="0" i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b="0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i="0" smtClean="0"/>
                          <m:t>c</m:t>
                        </m:r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/>
                              <m:t>m</m:t>
                            </m:r>
                          </m:e>
                          <m:sup>
                            <m:r>
                              <a:rPr lang="it-IT" i="0"/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i="0"/>
                              <m:t>s</m:t>
                            </m:r>
                          </m:e>
                          <m:sup>
                            <m:r>
                              <a:rPr lang="it-IT" i="0"/>
                              <m:t>−1</m:t>
                            </m:r>
                          </m:sup>
                        </m:sSup>
                        <m:r>
                          <a:rPr lang="it-IT" i="0"/>
                          <m:t>⋅</m:t>
                        </m:r>
                        <m:sSup>
                          <m:sSupPr>
                            <m:ctrlPr>
                              <a:rPr lang="it-IT"/>
                            </m:ctrlPr>
                          </m:sSupPr>
                          <m:e>
                            <m:r>
                              <a:rPr lang="it-IT" i="0"/>
                              <m:t>10</m:t>
                            </m:r>
                          </m:e>
                          <m:sup>
                            <m:r>
                              <a:rPr lang="it-IT" i="0"/>
                              <m:t>3</m:t>
                            </m:r>
                            <m:r>
                              <a:rPr lang="it-IT" b="0" i="0" smtClean="0"/>
                              <m:t>4</m:t>
                            </m:r>
                          </m:sup>
                        </m:sSup>
                      </m:e>
                    </m:d>
                    <m:r>
                      <a:rPr lang="it-IT" i="0"/>
                      <m:t>=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8.1</m:t>
                    </m:r>
                    <m:r>
                      <a:rPr lang="it-IT" b="0" i="0" smtClean="0"/>
                      <m:t> </m:t>
                    </m:r>
                    <m:r>
                      <m:rPr>
                        <m:lit/>
                      </m:rPr>
                      <a:rPr lang="it-IT" b="0" i="0" smtClean="0"/>
                      <m:t>/</m:t>
                    </m:r>
                    <m:r>
                      <a:rPr lang="it-IT" b="0" i="0" smtClean="0"/>
                      <m:t> </m:t>
                    </m:r>
                    <m:r>
                      <a:rPr lang="it-IT" b="0" i="0" smtClean="0"/>
                      <m:t>2.</m:t>
                    </m:r>
                  </m:oMath>
                </a14:m>
                <a:r>
                  <a:rPr lang="it-IT" dirty="0"/>
                  <a:t>6</a:t>
                </a: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E92ACF55-2970-9710-A605-283721243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613" y="1289910"/>
                <a:ext cx="6284166" cy="2459712"/>
              </a:xfrm>
              <a:prstGeom prst="rect">
                <a:avLst/>
              </a:prstGeom>
              <a:blipFill>
                <a:blip r:embed="rId3"/>
                <a:stretch>
                  <a:fillRect l="-679" t="-744" b="-22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2559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8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bg1"/>
                </a:solidFill>
              </a:rPr>
              <a:t>Conclusion</a:t>
            </a:r>
            <a:r>
              <a:rPr lang="it-IT" dirty="0">
                <a:solidFill>
                  <a:schemeClr val="bg1"/>
                </a:solidFill>
              </a:rPr>
              <a:t> and plans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59A1B49-CF3A-F016-6131-04B5E81F6099}"/>
                  </a:ext>
                </a:extLst>
              </p:cNvPr>
              <p:cNvSpPr txBox="1"/>
              <p:nvPr/>
            </p:nvSpPr>
            <p:spPr>
              <a:xfrm>
                <a:off x="106307" y="1415705"/>
                <a:ext cx="8804427" cy="28685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:r>
                  <a:rPr lang="it-IT" b="1" dirty="0" err="1"/>
                  <a:t>Done</a:t>
                </a:r>
                <a:r>
                  <a:rPr lang="it-IT" b="1" dirty="0"/>
                  <a:t>: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dirty="0"/>
                  <a:t>Scaling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IT" b="0" dirty="0"/>
                  <a:t> to the design </a:t>
                </a:r>
                <a:r>
                  <a:rPr lang="it-IT" b="0" dirty="0" err="1"/>
                  <a:t>value</a:t>
                </a:r>
                <a:r>
                  <a:rPr lang="it-IT" b="0" dirty="0"/>
                  <a:t> of 6 m.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b="0" dirty="0" err="1"/>
                  <a:t>Optimization</a:t>
                </a:r>
                <a:r>
                  <a:rPr lang="it-IT" b="0" dirty="0"/>
                  <a:t> of </a:t>
                </a:r>
                <a:r>
                  <a:rPr lang="it-IT" b="0" dirty="0" err="1"/>
                  <a:t>quadrupoles</a:t>
                </a:r>
                <a:r>
                  <a:rPr lang="it-IT" b="0" dirty="0"/>
                  <a:t> and </a:t>
                </a:r>
                <a:r>
                  <a:rPr lang="it-IT" b="0" dirty="0" err="1"/>
                  <a:t>sextupoles</a:t>
                </a:r>
                <a:r>
                  <a:rPr lang="it-IT" b="0" dirty="0"/>
                  <a:t> for the </a:t>
                </a:r>
                <a:r>
                  <a:rPr lang="it-IT" b="0" dirty="0" err="1"/>
                  <a:t>chromaticity</a:t>
                </a:r>
                <a:r>
                  <a:rPr lang="it-IT" b="0" dirty="0"/>
                  <a:t> </a:t>
                </a:r>
                <a:r>
                  <a:rPr lang="it-IT" b="0" dirty="0" err="1"/>
                  <a:t>correction</a:t>
                </a:r>
                <a:r>
                  <a:rPr lang="it-IT" b="0" dirty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dirty="0" err="1"/>
                  <a:t>Reached</a:t>
                </a:r>
                <a:r>
                  <a:rPr lang="it-IT" dirty="0"/>
                  <a:t> a </a:t>
                </a:r>
                <a:r>
                  <a:rPr lang="it-IT" dirty="0" err="1"/>
                  <a:t>luminosity</a:t>
                </a:r>
                <a:r>
                  <a:rPr lang="it-IT" dirty="0"/>
                  <a:t> </a:t>
                </a:r>
                <a:r>
                  <a:rPr lang="it-IT" dirty="0" err="1"/>
                  <a:t>higher</a:t>
                </a:r>
                <a:r>
                  <a:rPr lang="it-IT" dirty="0"/>
                  <a:t> </a:t>
                </a:r>
                <a:r>
                  <a:rPr lang="it-IT" dirty="0" err="1"/>
                  <a:t>than</a:t>
                </a:r>
                <a:r>
                  <a:rPr lang="it-IT" dirty="0"/>
                  <a:t> 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i="0" smtClean="0"/>
                      <m:t>c</m:t>
                    </m:r>
                    <m:sSup>
                      <m:sSupPr>
                        <m:ctrlPr>
                          <a:rPr lang="it-IT" i="1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i="0"/>
                          <m:t>m</m:t>
                        </m:r>
                      </m:e>
                      <m:sup>
                        <m:r>
                          <a:rPr lang="it-IT" i="0"/>
                          <m:t>−2</m:t>
                        </m:r>
                      </m:sup>
                    </m:sSup>
                    <m:sSup>
                      <m:sSupPr>
                        <m:ctrlPr>
                          <a:rPr lang="it-IT" i="1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i="0"/>
                          <m:t>s</m:t>
                        </m:r>
                      </m:e>
                      <m:sup>
                        <m:r>
                          <a:rPr lang="it-IT" i="0"/>
                          <m:t>−1</m:t>
                        </m:r>
                      </m:sup>
                    </m:sSup>
                    <m:r>
                      <a:rPr lang="it-IT" i="0"/>
                      <m:t>⋅</m:t>
                    </m:r>
                    <m:sSup>
                      <m:sSupPr>
                        <m:ctrlPr>
                          <a:rPr lang="it-IT" i="1"/>
                        </m:ctrlPr>
                      </m:sSupPr>
                      <m:e>
                        <m:r>
                          <a:rPr lang="it-IT" i="0"/>
                          <m:t>10</m:t>
                        </m:r>
                      </m:e>
                      <m:sup>
                        <m:r>
                          <a:rPr lang="it-IT" i="0"/>
                          <m:t>3</m:t>
                        </m:r>
                        <m:r>
                          <a:rPr lang="it-IT" b="0" i="0" smtClean="0"/>
                          <m:t>4</m:t>
                        </m:r>
                      </m:sup>
                    </m:sSup>
                  </m:oMath>
                </a14:m>
                <a:r>
                  <a:rPr lang="it-IT" b="0" dirty="0"/>
                  <a:t> for the full BDS.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it-IT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it-IT" b="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it-IT" dirty="0"/>
              </a:p>
              <a:p>
                <a:r>
                  <a:rPr lang="it-IT" b="1" dirty="0"/>
                  <a:t>To do: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b="0" dirty="0" err="1"/>
                  <a:t>Possibility</a:t>
                </a:r>
                <a:r>
                  <a:rPr lang="it-IT" b="0" dirty="0"/>
                  <a:t> to reduce the </a:t>
                </a:r>
                <a:r>
                  <a:rPr lang="it-IT" b="0" dirty="0" err="1"/>
                  <a:t>beam</a:t>
                </a:r>
                <a:r>
                  <a:rPr lang="it-IT" b="0" dirty="0"/>
                  <a:t> sizes.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b="0" dirty="0" err="1"/>
                  <a:t>Optimization</a:t>
                </a:r>
                <a:r>
                  <a:rPr lang="it-IT" b="0" dirty="0"/>
                  <a:t> of the </a:t>
                </a:r>
                <a:r>
                  <a:rPr lang="it-IT" b="0" dirty="0" err="1"/>
                  <a:t>Collimation</a:t>
                </a:r>
                <a:r>
                  <a:rPr lang="it-IT" b="0" dirty="0"/>
                  <a:t> and of the full BDS.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59A1B49-CF3A-F016-6131-04B5E81F6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07" y="1415705"/>
                <a:ext cx="8804427" cy="2868542"/>
              </a:xfrm>
              <a:prstGeom prst="rect">
                <a:avLst/>
              </a:prstGeom>
              <a:blipFill>
                <a:blip r:embed="rId3"/>
                <a:stretch>
                  <a:fillRect l="-554" t="-1062" b="-23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42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5279C8F-DF84-CBC9-FAD8-4E8FB02FE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4" name="CasellaDiTesto 2">
            <a:extLst>
              <a:ext uri="{FF2B5EF4-FFF2-40B4-BE49-F238E27FC236}">
                <a16:creationId xmlns:a16="http://schemas.microsoft.com/office/drawing/2014/main" id="{19DA604B-4E1F-6305-040A-C4C61D8A70EC}"/>
              </a:ext>
            </a:extLst>
          </p:cNvPr>
          <p:cNvSpPr txBox="1"/>
          <p:nvPr/>
        </p:nvSpPr>
        <p:spPr>
          <a:xfrm>
            <a:off x="-28222" y="6422611"/>
            <a:ext cx="1219199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Enrico Manosperti						                  	11/11/2022		              9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022F3788-2211-59EB-02D9-CF318CE66B5C}"/>
              </a:ext>
            </a:extLst>
          </p:cNvPr>
          <p:cNvSpPr>
            <a:spLocks noGrp="1"/>
          </p:cNvSpPr>
          <p:nvPr/>
        </p:nvSpPr>
        <p:spPr>
          <a:xfrm>
            <a:off x="0" y="2352368"/>
            <a:ext cx="12192000" cy="10766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solidFill>
                  <a:schemeClr val="bg1"/>
                </a:solidFill>
              </a:rPr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669032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625</Words>
  <Application>Microsoft Office PowerPoint</Application>
  <PresentationFormat>Widescreen</PresentationFormat>
  <Paragraphs>144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Wingdings</vt:lpstr>
      <vt:lpstr>Office Theme</vt:lpstr>
      <vt:lpstr>Final Focus Design  of CLIC BDS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enrico manosperti</cp:lastModifiedBy>
  <cp:revision>108</cp:revision>
  <dcterms:created xsi:type="dcterms:W3CDTF">2022-11-10T08:26:04Z</dcterms:created>
  <dcterms:modified xsi:type="dcterms:W3CDTF">2022-11-10T17:13:05Z</dcterms:modified>
</cp:coreProperties>
</file>