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3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20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9CBF39-96C8-4F01-9AB7-E36A8C837E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08F279-0B46-40D6-A4BF-E3699DF42E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712EDA-43AE-4694-B1C2-5447BE3E7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98B31-5225-49E5-BAD5-0535ED6C11CE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088B9F-4262-4577-8B9C-20F019F10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AB95BE-C6DC-4415-A6EC-230A0B0B4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0932C-30B2-4762-9B6F-59F0117CD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587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606880-2044-498F-9B49-B51A70673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3059C6-6E2F-4C77-95A8-E6DCCB8CDA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C3A3B4-8EDB-4E83-9D79-41D5EFE094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98B31-5225-49E5-BAD5-0535ED6C11CE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791660-1B3F-4A18-9C4F-8126CF16E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B56D6-79D7-4A43-8E2A-8E80555A0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0932C-30B2-4762-9B6F-59F0117CD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790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6BF1FA6-BB6E-40F4-8CEB-D036073D18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62F230-0ACD-49F4-A19E-D0CA814C0F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13F984-4739-4DB6-89F2-FDA88A22C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98B31-5225-49E5-BAD5-0535ED6C11CE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DF1FCF-603F-426C-83F2-EA43997A0E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A3FC4B-6A25-411A-B297-E7D19A0F0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0932C-30B2-4762-9B6F-59F0117CD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83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0B4634-9835-4887-BAED-A7CE861C5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B8FCD3-B926-4671-A68E-0DAE880366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3C7738-82AB-4C07-AC13-031529DCF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98B31-5225-49E5-BAD5-0535ED6C11CE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8114F7-CE95-44B7-9ED8-741A550876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22208D-C95D-4F77-BA94-41478F753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0932C-30B2-4762-9B6F-59F0117CD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548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E6DD2-C37C-458D-A83A-6B6222FBEC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60523C-29F1-4CB3-BDA7-1D118F1AEC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1AEFE2-A8FD-49B5-9EBB-BAFE4F14A3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98B31-5225-49E5-BAD5-0535ED6C11CE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7D0BC1-3CEF-41FA-AF04-683A456E4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F50A08-6875-46FB-B1EE-1811002AB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0932C-30B2-4762-9B6F-59F0117CD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199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27CFFC-FC10-4259-92D4-ADFC595FDA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93F581-8AB6-403A-AA48-4D3E798E5B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775F06-AF64-4BF5-85BF-E20EC7AB62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E6A3A1-2B01-4648-9AEF-EF6DF9A72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98B31-5225-49E5-BAD5-0535ED6C11CE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410635-4F1A-4479-8E34-6F8530AAC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B776B8-6B44-4F97-BC6A-C19DFA3B17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0932C-30B2-4762-9B6F-59F0117CD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309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D0CE62-0565-4624-B3DB-93EFB1BC5D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838783-1608-4D4D-8E67-CF8D4664A7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5BA802-CBAB-4E74-ABEB-CA10AD7425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D3138B-9CBF-4B71-9458-9E119B0574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0253185-6FAF-4130-BF8A-67474E3858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6F37E91-5B99-4833-B219-5AD91F0C41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98B31-5225-49E5-BAD5-0535ED6C11CE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F70444-6175-417F-AB65-455A97C47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74A5A6C-0E54-4F15-AD5E-7D75EAE1C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0932C-30B2-4762-9B6F-59F0117CD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764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C8BE65-D933-4B30-8C3E-DEA6E18C5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6100FC-618D-4DE9-BFBF-4BD58D3CCB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98B31-5225-49E5-BAD5-0535ED6C11CE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4B1213-F34D-4313-9497-6EED3CFD3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8217AD-0F96-4ECD-8C05-44D240D77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0932C-30B2-4762-9B6F-59F0117CD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32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6A9FFE3-6F4F-4114-B2CA-5EA6124CF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98B31-5225-49E5-BAD5-0535ED6C11CE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BA4B4A-E22D-428E-AE2D-AA4A36F24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AA6151-CA32-4A51-A629-E1E0A5F08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0932C-30B2-4762-9B6F-59F0117CD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155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9DFA5C-F553-471C-874D-444EE96304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45A99E-B69F-40D1-9CE9-F77DB398BA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2848F2-DE18-4541-94E1-5040F6A2AC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C0FC3E-6279-4968-B8DB-34B43F0868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98B31-5225-49E5-BAD5-0535ED6C11CE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AA456C-8287-4994-A531-3C77928195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B824A9-B89D-46B3-AEB9-9E608A642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0932C-30B2-4762-9B6F-59F0117CD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803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747B89-79F8-48E2-A9AB-5ACC60B96D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EDC4EEE-D905-4D35-8EFD-133A53972C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CEE91D-18D5-4EE0-A9C1-75D61EC12D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17D00F-F9B3-4468-93BF-FB15042FE5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98B31-5225-49E5-BAD5-0535ED6C11CE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DBB5E3-4E74-4278-B5A9-857DEED69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9E0CC2-AFB8-4425-8C36-E7B50784F1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0932C-30B2-4762-9B6F-59F0117CD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930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09F54CA-2696-4239-BE75-1238F921E3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71A7FC-715E-401D-BA08-9BDA52C0DC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97BF7C-878C-477B-BE5B-DD81B6AE7D0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A98B31-5225-49E5-BAD5-0535ED6C11CE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FAC1F4-5352-4672-BB96-0D8DA09265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84FDE5-68B2-4E80-B061-BC8B10E313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0932C-30B2-4762-9B6F-59F0117CD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777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Box 79">
            <a:extLst>
              <a:ext uri="{FF2B5EF4-FFF2-40B4-BE49-F238E27FC236}">
                <a16:creationId xmlns:a16="http://schemas.microsoft.com/office/drawing/2014/main" id="{C5D205FF-D3FB-44A0-9087-C8EC470B5038}"/>
              </a:ext>
            </a:extLst>
          </p:cNvPr>
          <p:cNvSpPr txBox="1"/>
          <p:nvPr/>
        </p:nvSpPr>
        <p:spPr>
          <a:xfrm>
            <a:off x="67678" y="56640"/>
            <a:ext cx="12843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Fred Nobrega</a:t>
            </a:r>
          </a:p>
          <a:p>
            <a:r>
              <a:rPr lang="en-US" sz="1400" dirty="0"/>
              <a:t>12/13/2022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0AF1D365-322A-4B4B-A18D-43B0764B8FE1}"/>
              </a:ext>
            </a:extLst>
          </p:cNvPr>
          <p:cNvSpPr txBox="1"/>
          <p:nvPr/>
        </p:nvSpPr>
        <p:spPr>
          <a:xfrm>
            <a:off x="4260283" y="121309"/>
            <a:ext cx="3206278" cy="369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QXFA138 Actual Measurements</a:t>
            </a:r>
          </a:p>
        </p:txBody>
      </p:sp>
      <p:graphicFrame>
        <p:nvGraphicFramePr>
          <p:cNvPr id="46" name="Table 46">
            <a:extLst>
              <a:ext uri="{FF2B5EF4-FFF2-40B4-BE49-F238E27FC236}">
                <a16:creationId xmlns:a16="http://schemas.microsoft.com/office/drawing/2014/main" id="{B9CA3C0E-A276-4171-9A3E-650EB66ECB92}"/>
              </a:ext>
            </a:extLst>
          </p:cNvPr>
          <p:cNvGraphicFramePr>
            <a:graphicFrameLocks noGrp="1"/>
          </p:cNvGraphicFramePr>
          <p:nvPr/>
        </p:nvGraphicFramePr>
        <p:xfrm>
          <a:off x="46579" y="2791552"/>
          <a:ext cx="1338337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2206">
                  <a:extLst>
                    <a:ext uri="{9D8B030D-6E8A-4147-A177-3AD203B41FA5}">
                      <a16:colId xmlns:a16="http://schemas.microsoft.com/office/drawing/2014/main" val="28645506"/>
                    </a:ext>
                  </a:extLst>
                </a:gridCol>
                <a:gridCol w="726131">
                  <a:extLst>
                    <a:ext uri="{9D8B030D-6E8A-4147-A177-3AD203B41FA5}">
                      <a16:colId xmlns:a16="http://schemas.microsoft.com/office/drawing/2014/main" val="2066214336"/>
                    </a:ext>
                  </a:extLst>
                </a:gridCol>
              </a:tblGrid>
              <a:tr h="31028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Gap #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41568351"/>
                  </a:ext>
                </a:extLst>
              </a:tr>
              <a:tr h="31028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0.076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24997362"/>
                  </a:ext>
                </a:extLst>
              </a:tr>
              <a:tr h="31028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0.178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21178523"/>
                  </a:ext>
                </a:extLst>
              </a:tr>
              <a:tr h="31028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01581936"/>
                  </a:ext>
                </a:extLst>
              </a:tr>
              <a:tr h="31028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0.406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37634159"/>
                  </a:ext>
                </a:extLst>
              </a:tr>
              <a:tr h="31028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.229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13074286"/>
                  </a:ext>
                </a:extLst>
              </a:tr>
              <a:tr h="31028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.635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3146895"/>
                  </a:ext>
                </a:extLst>
              </a:tr>
              <a:tr h="31028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0.33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83433530"/>
                  </a:ext>
                </a:extLst>
              </a:tr>
              <a:tr h="31028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0.33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24032131"/>
                  </a:ext>
                </a:extLst>
              </a:tr>
              <a:tr h="31028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0.152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96156845"/>
                  </a:ext>
                </a:extLst>
              </a:tr>
              <a:tr h="31028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10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9261477"/>
                  </a:ext>
                </a:extLst>
              </a:tr>
              <a:tr h="31028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Total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2.336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366014796"/>
                  </a:ext>
                </a:extLst>
              </a:tr>
            </a:tbl>
          </a:graphicData>
        </a:graphic>
      </p:graphicFrame>
      <p:grpSp>
        <p:nvGrpSpPr>
          <p:cNvPr id="2" name="Group 1">
            <a:extLst>
              <a:ext uri="{FF2B5EF4-FFF2-40B4-BE49-F238E27FC236}">
                <a16:creationId xmlns:a16="http://schemas.microsoft.com/office/drawing/2014/main" id="{AE084A41-B2C2-4A00-901F-DC491DBE623E}"/>
              </a:ext>
            </a:extLst>
          </p:cNvPr>
          <p:cNvGrpSpPr/>
          <p:nvPr/>
        </p:nvGrpSpPr>
        <p:grpSpPr>
          <a:xfrm>
            <a:off x="994219" y="483379"/>
            <a:ext cx="10844505" cy="4399278"/>
            <a:chOff x="994219" y="849141"/>
            <a:chExt cx="10844505" cy="4399278"/>
          </a:xfrm>
        </p:grpSpPr>
        <p:cxnSp>
          <p:nvCxnSpPr>
            <p:cNvPr id="84" name="Straight Arrow Connector 83">
              <a:extLst>
                <a:ext uri="{FF2B5EF4-FFF2-40B4-BE49-F238E27FC236}">
                  <a16:creationId xmlns:a16="http://schemas.microsoft.com/office/drawing/2014/main" id="{287087A5-054A-4C19-B763-A53C88ABDE0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66722" y="5047142"/>
              <a:ext cx="9128598" cy="0"/>
            </a:xfrm>
            <a:prstGeom prst="straightConnector1">
              <a:avLst/>
            </a:prstGeom>
            <a:ln w="9525"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6ED160C6-877F-4865-B7D0-9D44124564C2}"/>
                </a:ext>
              </a:extLst>
            </p:cNvPr>
            <p:cNvSpPr/>
            <p:nvPr/>
          </p:nvSpPr>
          <p:spPr>
            <a:xfrm>
              <a:off x="2182898" y="2962068"/>
              <a:ext cx="9112422" cy="369331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619C39A9-EB11-46C8-BBB4-30157946EA35}"/>
                </a:ext>
              </a:extLst>
            </p:cNvPr>
            <p:cNvGrpSpPr/>
            <p:nvPr/>
          </p:nvGrpSpPr>
          <p:grpSpPr>
            <a:xfrm>
              <a:off x="10460976" y="3331399"/>
              <a:ext cx="551543" cy="696686"/>
              <a:chOff x="1770743" y="1146629"/>
              <a:chExt cx="551543" cy="696686"/>
            </a:xfrm>
          </p:grpSpPr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6C03C085-9D11-4467-835D-707F0AC7E814}"/>
                  </a:ext>
                </a:extLst>
              </p:cNvPr>
              <p:cNvSpPr/>
              <p:nvPr/>
            </p:nvSpPr>
            <p:spPr>
              <a:xfrm>
                <a:off x="1930400" y="1146629"/>
                <a:ext cx="217714" cy="3483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80D1EB5F-4737-48C0-9ACB-8E0F4E305028}"/>
                  </a:ext>
                </a:extLst>
              </p:cNvPr>
              <p:cNvSpPr/>
              <p:nvPr/>
            </p:nvSpPr>
            <p:spPr>
              <a:xfrm>
                <a:off x="1770743" y="1494972"/>
                <a:ext cx="551543" cy="348343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026A2012-BB5F-4F1A-BF34-77F7E2BE931C}"/>
                </a:ext>
              </a:extLst>
            </p:cNvPr>
            <p:cNvGrpSpPr/>
            <p:nvPr/>
          </p:nvGrpSpPr>
          <p:grpSpPr>
            <a:xfrm>
              <a:off x="6167637" y="3340415"/>
              <a:ext cx="551543" cy="696686"/>
              <a:chOff x="1770743" y="1146629"/>
              <a:chExt cx="551543" cy="696686"/>
            </a:xfrm>
          </p:grpSpPr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30D31CAA-FC59-4727-AAF2-EA5AB9B8F20B}"/>
                  </a:ext>
                </a:extLst>
              </p:cNvPr>
              <p:cNvSpPr/>
              <p:nvPr/>
            </p:nvSpPr>
            <p:spPr>
              <a:xfrm>
                <a:off x="1930400" y="1146629"/>
                <a:ext cx="217714" cy="3483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130DE0A0-399F-4CB2-8905-21F0941D3C5A}"/>
                  </a:ext>
                </a:extLst>
              </p:cNvPr>
              <p:cNvSpPr/>
              <p:nvPr/>
            </p:nvSpPr>
            <p:spPr>
              <a:xfrm>
                <a:off x="1770743" y="1494972"/>
                <a:ext cx="551543" cy="348343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573043F-7C1C-4521-A15C-2143BEB600F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66722" y="947840"/>
              <a:ext cx="16176" cy="181399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79C6A7FB-83FD-4C1C-B9D4-98EBA01FC30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66722" y="3441573"/>
              <a:ext cx="18386" cy="17732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3098A2A1-916A-48E8-9960-9AAA5E7ED8F0}"/>
                </a:ext>
              </a:extLst>
            </p:cNvPr>
            <p:cNvSpPr txBox="1"/>
            <p:nvPr/>
          </p:nvSpPr>
          <p:spPr>
            <a:xfrm>
              <a:off x="5759486" y="4879087"/>
              <a:ext cx="130087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4529 mm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C23A2847-F5AF-464A-9D4A-DD5270D9698B}"/>
                </a:ext>
              </a:extLst>
            </p:cNvPr>
            <p:cNvSpPr txBox="1"/>
            <p:nvPr/>
          </p:nvSpPr>
          <p:spPr>
            <a:xfrm>
              <a:off x="1646183" y="2954899"/>
              <a:ext cx="40883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LE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9BE78114-DCED-4B6C-B2F5-E808416C6FBF}"/>
                </a:ext>
              </a:extLst>
            </p:cNvPr>
            <p:cNvSpPr txBox="1"/>
            <p:nvPr/>
          </p:nvSpPr>
          <p:spPr>
            <a:xfrm>
              <a:off x="11394543" y="2954899"/>
              <a:ext cx="44418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RE</a:t>
              </a:r>
            </a:p>
          </p:txBody>
        </p: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F169CEA7-170D-417B-9D86-24E165BCA227}"/>
                </a:ext>
              </a:extLst>
            </p:cNvPr>
            <p:cNvCxnSpPr>
              <a:cxnSpLocks/>
            </p:cNvCxnSpPr>
            <p:nvPr/>
          </p:nvCxnSpPr>
          <p:spPr>
            <a:xfrm>
              <a:off x="2182528" y="2954899"/>
              <a:ext cx="121615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5983FC55-1E61-41F1-81E0-2CE0F96C3FD1}"/>
                </a:ext>
              </a:extLst>
            </p:cNvPr>
            <p:cNvCxnSpPr>
              <a:cxnSpLocks/>
            </p:cNvCxnSpPr>
            <p:nvPr/>
          </p:nvCxnSpPr>
          <p:spPr>
            <a:xfrm>
              <a:off x="10633401" y="2957704"/>
              <a:ext cx="65836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E63863CB-C3E8-4848-A0DF-65A716500DC7}"/>
                </a:ext>
              </a:extLst>
            </p:cNvPr>
            <p:cNvSpPr txBox="1"/>
            <p:nvPr/>
          </p:nvSpPr>
          <p:spPr>
            <a:xfrm>
              <a:off x="10372134" y="2645010"/>
              <a:ext cx="4441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10</a:t>
              </a: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B48F8727-FA50-461B-9B51-DE18F7BCB3E6}"/>
                </a:ext>
              </a:extLst>
            </p:cNvPr>
            <p:cNvSpPr txBox="1"/>
            <p:nvPr/>
          </p:nvSpPr>
          <p:spPr>
            <a:xfrm>
              <a:off x="9606639" y="2639057"/>
              <a:ext cx="4441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9</a:t>
              </a: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D9844456-D438-4E25-8817-D54DD35BCE1D}"/>
                </a:ext>
              </a:extLst>
            </p:cNvPr>
            <p:cNvSpPr txBox="1"/>
            <p:nvPr/>
          </p:nvSpPr>
          <p:spPr>
            <a:xfrm>
              <a:off x="8805615" y="2631283"/>
              <a:ext cx="4441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8</a:t>
              </a: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E7B7CCDB-C026-461C-84FC-D658111A341D}"/>
                </a:ext>
              </a:extLst>
            </p:cNvPr>
            <p:cNvSpPr txBox="1"/>
            <p:nvPr/>
          </p:nvSpPr>
          <p:spPr>
            <a:xfrm>
              <a:off x="8000921" y="2648451"/>
              <a:ext cx="4441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7</a:t>
              </a: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C1F594B7-B875-4CB8-9C6B-E09E72A463E7}"/>
                </a:ext>
              </a:extLst>
            </p:cNvPr>
            <p:cNvSpPr txBox="1"/>
            <p:nvPr/>
          </p:nvSpPr>
          <p:spPr>
            <a:xfrm>
              <a:off x="7172751" y="2639057"/>
              <a:ext cx="4441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6</a:t>
              </a: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D91FB79D-2504-4102-9B7C-6667442B8F1A}"/>
                </a:ext>
              </a:extLst>
            </p:cNvPr>
            <p:cNvSpPr txBox="1"/>
            <p:nvPr/>
          </p:nvSpPr>
          <p:spPr>
            <a:xfrm>
              <a:off x="6387509" y="2641489"/>
              <a:ext cx="4441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5</a:t>
              </a: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6752F8A7-20B4-4355-A344-9393BE0BAB49}"/>
                </a:ext>
              </a:extLst>
            </p:cNvPr>
            <p:cNvSpPr txBox="1"/>
            <p:nvPr/>
          </p:nvSpPr>
          <p:spPr>
            <a:xfrm>
              <a:off x="5587424" y="2633032"/>
              <a:ext cx="4441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4</a:t>
              </a: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B0425907-898E-454B-80A3-AB7F49BD7B23}"/>
                </a:ext>
              </a:extLst>
            </p:cNvPr>
            <p:cNvSpPr txBox="1"/>
            <p:nvPr/>
          </p:nvSpPr>
          <p:spPr>
            <a:xfrm>
              <a:off x="4784910" y="2641489"/>
              <a:ext cx="4441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3</a:t>
              </a: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623E5F84-8348-4D4C-B37A-E4D7E2AD27E6}"/>
                </a:ext>
              </a:extLst>
            </p:cNvPr>
            <p:cNvSpPr txBox="1"/>
            <p:nvPr/>
          </p:nvSpPr>
          <p:spPr>
            <a:xfrm>
              <a:off x="3978881" y="2631283"/>
              <a:ext cx="4441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2</a:t>
              </a: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F448858F-1DCF-4B26-9AD5-B286EB103F7E}"/>
                </a:ext>
              </a:extLst>
            </p:cNvPr>
            <p:cNvSpPr txBox="1"/>
            <p:nvPr/>
          </p:nvSpPr>
          <p:spPr>
            <a:xfrm>
              <a:off x="3180321" y="2629254"/>
              <a:ext cx="4441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1</a:t>
              </a:r>
            </a:p>
          </p:txBody>
        </p:sp>
        <p:cxnSp>
          <p:nvCxnSpPr>
            <p:cNvPr id="115" name="Straight Arrow Connector 114">
              <a:extLst>
                <a:ext uri="{FF2B5EF4-FFF2-40B4-BE49-F238E27FC236}">
                  <a16:creationId xmlns:a16="http://schemas.microsoft.com/office/drawing/2014/main" id="{F6E63854-8F52-4080-BBAB-4E39946546F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87470" y="4674193"/>
              <a:ext cx="4263710" cy="0"/>
            </a:xfrm>
            <a:prstGeom prst="straightConnector1">
              <a:avLst/>
            </a:prstGeom>
            <a:ln w="9525"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3B1425FA-A6FE-4338-A87F-A711BCB036F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49608" y="4133915"/>
              <a:ext cx="3145" cy="69970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0305BB26-8C58-47EC-8A6A-2A3C1AE820FE}"/>
                </a:ext>
              </a:extLst>
            </p:cNvPr>
            <p:cNvSpPr txBox="1"/>
            <p:nvPr/>
          </p:nvSpPr>
          <p:spPr>
            <a:xfrm>
              <a:off x="3938037" y="4464285"/>
              <a:ext cx="130087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2100 mm</a:t>
              </a:r>
            </a:p>
          </p:txBody>
        </p:sp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F3896849-9BA3-497A-96E5-49781E966E4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306615" y="3440084"/>
              <a:ext cx="0" cy="177471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45D6B9CA-88D5-4A46-B210-856D3E7113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32979" y="2244908"/>
              <a:ext cx="0" cy="34011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62B5BD92-DCB5-4DE3-A239-7BBB06E0035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94961" y="3456712"/>
              <a:ext cx="0" cy="6400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Arrow Connector 122">
              <a:extLst>
                <a:ext uri="{FF2B5EF4-FFF2-40B4-BE49-F238E27FC236}">
                  <a16:creationId xmlns:a16="http://schemas.microsoft.com/office/drawing/2014/main" id="{7CA38C44-DB05-4F17-BF29-6C9898EB4F0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632979" y="2383261"/>
              <a:ext cx="673636" cy="0"/>
            </a:xfrm>
            <a:prstGeom prst="straightConnector1">
              <a:avLst/>
            </a:prstGeom>
            <a:ln w="9525"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Arrow Connector 123">
              <a:extLst>
                <a:ext uri="{FF2B5EF4-FFF2-40B4-BE49-F238E27FC236}">
                  <a16:creationId xmlns:a16="http://schemas.microsoft.com/office/drawing/2014/main" id="{5161FC10-45D8-4B29-8402-110D59027D6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94961" y="3879557"/>
              <a:ext cx="805562" cy="0"/>
            </a:xfrm>
            <a:prstGeom prst="straightConnector1">
              <a:avLst/>
            </a:prstGeom>
            <a:ln w="9525"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Arrow Connector 125">
              <a:extLst>
                <a:ext uri="{FF2B5EF4-FFF2-40B4-BE49-F238E27FC236}">
                  <a16:creationId xmlns:a16="http://schemas.microsoft.com/office/drawing/2014/main" id="{CC84280D-24FD-41C7-9627-6ABEEFF2174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487433" y="2383258"/>
              <a:ext cx="805562" cy="0"/>
            </a:xfrm>
            <a:prstGeom prst="straightConnector1">
              <a:avLst/>
            </a:prstGeom>
            <a:ln w="9525">
              <a:headEnd type="non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5760AFE1-D469-4599-B047-93B5C1348DA3}"/>
                </a:ext>
              </a:extLst>
            </p:cNvPr>
            <p:cNvSpPr txBox="1"/>
            <p:nvPr/>
          </p:nvSpPr>
          <p:spPr>
            <a:xfrm>
              <a:off x="4477276" y="3539763"/>
              <a:ext cx="1684363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dirty="0"/>
                <a:t>9x 400.0 mm</a:t>
              </a:r>
            </a:p>
            <a:p>
              <a:pPr algn="ctr"/>
              <a:r>
                <a:rPr lang="en-US" dirty="0"/>
                <a:t>(OL pole pieces)</a:t>
              </a:r>
            </a:p>
          </p:txBody>
        </p: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05691364-9A2A-4D80-B8B4-CA1B220E9D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94704" y="2303099"/>
              <a:ext cx="7707" cy="33595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Arrow Connector 130">
              <a:extLst>
                <a:ext uri="{FF2B5EF4-FFF2-40B4-BE49-F238E27FC236}">
                  <a16:creationId xmlns:a16="http://schemas.microsoft.com/office/drawing/2014/main" id="{D86AF767-1D48-498F-8BC7-015CA17654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66722" y="2388573"/>
              <a:ext cx="1235689" cy="0"/>
            </a:xfrm>
            <a:prstGeom prst="straightConnector1">
              <a:avLst/>
            </a:prstGeom>
            <a:ln w="9525"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Arrow Connector 131">
              <a:extLst>
                <a:ext uri="{FF2B5EF4-FFF2-40B4-BE49-F238E27FC236}">
                  <a16:creationId xmlns:a16="http://schemas.microsoft.com/office/drawing/2014/main" id="{D23EE70A-31BD-4D8D-8E49-60FCC6139A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93233" y="2388573"/>
              <a:ext cx="805562" cy="0"/>
            </a:xfrm>
            <a:prstGeom prst="straightConnector1">
              <a:avLst/>
            </a:prstGeom>
            <a:ln w="9525">
              <a:headEnd type="non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8D8E2102-3701-4904-8B13-05848414528C}"/>
                </a:ext>
              </a:extLst>
            </p:cNvPr>
            <p:cNvSpPr txBox="1"/>
            <p:nvPr/>
          </p:nvSpPr>
          <p:spPr>
            <a:xfrm>
              <a:off x="9403998" y="2197182"/>
              <a:ext cx="1150563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dirty="0"/>
                <a:t>321.8 mm</a:t>
              </a:r>
            </a:p>
          </p:txBody>
        </p: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8A639E1B-233C-4EC8-BF9B-EC77041889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20213" y="1879129"/>
              <a:ext cx="11603" cy="74194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5A52B26E-AE0E-4B3D-B317-CBF50EDBEA4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96835" y="1404496"/>
              <a:ext cx="0" cy="122084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EBCE25A1-70A0-450D-96A9-78B87C1E4D6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423530" y="902961"/>
              <a:ext cx="0" cy="17082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Arrow Connector 147">
              <a:extLst>
                <a:ext uri="{FF2B5EF4-FFF2-40B4-BE49-F238E27FC236}">
                  <a16:creationId xmlns:a16="http://schemas.microsoft.com/office/drawing/2014/main" id="{901B1BD7-0D9E-42A5-8A2A-8765808AAD6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66722" y="1989901"/>
              <a:ext cx="3665094" cy="0"/>
            </a:xfrm>
            <a:prstGeom prst="straightConnector1">
              <a:avLst/>
            </a:prstGeom>
            <a:ln w="9525"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B1BC4E04-E37D-44EE-9AB8-B57BF2C67FB7}"/>
                </a:ext>
              </a:extLst>
            </p:cNvPr>
            <p:cNvSpPr txBox="1"/>
            <p:nvPr/>
          </p:nvSpPr>
          <p:spPr>
            <a:xfrm>
              <a:off x="3231337" y="1794613"/>
              <a:ext cx="157100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dirty="0"/>
                <a:t>1802 mm</a:t>
              </a:r>
            </a:p>
          </p:txBody>
        </p: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2F484D87-C7AA-4D20-9AEC-0EE45221E591}"/>
                </a:ext>
              </a:extLst>
            </p:cNvPr>
            <p:cNvSpPr txBox="1"/>
            <p:nvPr/>
          </p:nvSpPr>
          <p:spPr>
            <a:xfrm>
              <a:off x="994219" y="2180623"/>
              <a:ext cx="1208883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dirty="0"/>
                <a:t>605 mm</a:t>
              </a:r>
            </a:p>
          </p:txBody>
        </p:sp>
        <p:cxnSp>
          <p:nvCxnSpPr>
            <p:cNvPr id="158" name="Straight Arrow Connector 157">
              <a:extLst>
                <a:ext uri="{FF2B5EF4-FFF2-40B4-BE49-F238E27FC236}">
                  <a16:creationId xmlns:a16="http://schemas.microsoft.com/office/drawing/2014/main" id="{C3838896-B77B-44FB-9E41-87D0B99B2B5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182898" y="1524591"/>
              <a:ext cx="4413937" cy="2002"/>
            </a:xfrm>
            <a:prstGeom prst="straightConnector1">
              <a:avLst/>
            </a:prstGeom>
            <a:ln w="9525"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Arrow Connector 158">
              <a:extLst>
                <a:ext uri="{FF2B5EF4-FFF2-40B4-BE49-F238E27FC236}">
                  <a16:creationId xmlns:a16="http://schemas.microsoft.com/office/drawing/2014/main" id="{A8F448A0-7238-4F72-8643-81203CFD5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90034" y="1037060"/>
              <a:ext cx="5233496" cy="0"/>
            </a:xfrm>
            <a:prstGeom prst="straightConnector1">
              <a:avLst/>
            </a:prstGeom>
            <a:ln w="9525"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8" name="TextBox 167">
              <a:extLst>
                <a:ext uri="{FF2B5EF4-FFF2-40B4-BE49-F238E27FC236}">
                  <a16:creationId xmlns:a16="http://schemas.microsoft.com/office/drawing/2014/main" id="{6A01DE4C-B336-4BF0-88F0-5288094FFB67}"/>
                </a:ext>
              </a:extLst>
            </p:cNvPr>
            <p:cNvSpPr txBox="1"/>
            <p:nvPr/>
          </p:nvSpPr>
          <p:spPr>
            <a:xfrm>
              <a:off x="3908087" y="1341927"/>
              <a:ext cx="157100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dirty="0"/>
                <a:t>2202 mm</a:t>
              </a:r>
            </a:p>
          </p:txBody>
        </p:sp>
        <p:sp>
          <p:nvSpPr>
            <p:cNvPr id="169" name="TextBox 168">
              <a:extLst>
                <a:ext uri="{FF2B5EF4-FFF2-40B4-BE49-F238E27FC236}">
                  <a16:creationId xmlns:a16="http://schemas.microsoft.com/office/drawing/2014/main" id="{641DE5B3-007A-470C-83D0-D0C404512F27}"/>
                </a:ext>
              </a:extLst>
            </p:cNvPr>
            <p:cNvSpPr txBox="1"/>
            <p:nvPr/>
          </p:nvSpPr>
          <p:spPr>
            <a:xfrm>
              <a:off x="4276847" y="849141"/>
              <a:ext cx="157100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dirty="0"/>
                <a:t>2608 mm</a:t>
              </a:r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68DEE99F-4712-4C92-AE83-2C90EF04ACF0}"/>
                </a:ext>
              </a:extLst>
            </p:cNvPr>
            <p:cNvGrpSpPr/>
            <p:nvPr/>
          </p:nvGrpSpPr>
          <p:grpSpPr>
            <a:xfrm>
              <a:off x="3395499" y="2957277"/>
              <a:ext cx="7237902" cy="385027"/>
              <a:chOff x="2731143" y="2227267"/>
              <a:chExt cx="7237902" cy="385027"/>
            </a:xfrm>
          </p:grpSpPr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6C01750D-5071-4D11-83CF-DC1EFF671AF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731143" y="2235507"/>
                <a:ext cx="0" cy="37070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2E581035-9D0C-42E6-A2C1-1BFC3CC670F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35815" y="2234129"/>
                <a:ext cx="0" cy="37070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7044B337-B254-444E-9D41-78D0D00B889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340487" y="2235507"/>
                <a:ext cx="0" cy="37070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1832F00F-90CE-42BC-A024-85C9971FE29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145159" y="2241593"/>
                <a:ext cx="0" cy="37070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6A70B2DE-5317-4A92-BE9C-C52B4DC4323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31143" y="2227267"/>
                <a:ext cx="804672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BEB841E8-5F33-4238-BC62-9D1C41EE72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5815" y="2227267"/>
                <a:ext cx="804672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7367FC6D-818D-448E-A2B3-9CBD37F99A2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340487" y="2227484"/>
                <a:ext cx="804672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C1A7F2E3-C7AF-4B0E-93ED-A84CA9A4665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45159" y="2227484"/>
                <a:ext cx="804672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>
                <a:extLst>
                  <a:ext uri="{FF2B5EF4-FFF2-40B4-BE49-F238E27FC236}">
                    <a16:creationId xmlns:a16="http://schemas.microsoft.com/office/drawing/2014/main" id="{5A05F117-B2CB-4B05-88F1-D387692E50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46361" y="2227484"/>
                <a:ext cx="804672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>
                <a:extLst>
                  <a:ext uri="{FF2B5EF4-FFF2-40B4-BE49-F238E27FC236}">
                    <a16:creationId xmlns:a16="http://schemas.microsoft.com/office/drawing/2014/main" id="{3EEFBDB1-0881-497D-A474-474CDC1ED7E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41490" y="2227484"/>
                <a:ext cx="804672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>
                <a:extLst>
                  <a:ext uri="{FF2B5EF4-FFF2-40B4-BE49-F238E27FC236}">
                    <a16:creationId xmlns:a16="http://schemas.microsoft.com/office/drawing/2014/main" id="{93F89F54-C20F-445C-AEAB-67A1430695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551297" y="2227484"/>
                <a:ext cx="804672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D85056E1-00CB-4546-BA3E-91F9347876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59701" y="2227484"/>
                <a:ext cx="804672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DB724CED-3E74-4A24-A76F-D2A525437BC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64373" y="2227484"/>
                <a:ext cx="804672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>
                <a:extLst>
                  <a:ext uri="{FF2B5EF4-FFF2-40B4-BE49-F238E27FC236}">
                    <a16:creationId xmlns:a16="http://schemas.microsoft.com/office/drawing/2014/main" id="{6DB71E44-0E84-45F4-A6DE-BD065CF22E0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949831" y="2237259"/>
                <a:ext cx="0" cy="37070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>
                <a:extLst>
                  <a:ext uri="{FF2B5EF4-FFF2-40B4-BE49-F238E27FC236}">
                    <a16:creationId xmlns:a16="http://schemas.microsoft.com/office/drawing/2014/main" id="{87205248-C95E-4D14-AE1B-70B00FB48D3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736191" y="2233527"/>
                <a:ext cx="0" cy="37070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B03CC844-236D-4E54-881A-0D48D5540BF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555029" y="2233527"/>
                <a:ext cx="0" cy="37070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4362A6BA-2993-4077-9448-40810EBE7FE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368568" y="2235507"/>
                <a:ext cx="0" cy="37070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8F31C6F9-88AC-421A-B040-6E1E4C937B4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164373" y="2231173"/>
                <a:ext cx="0" cy="37070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>
                <a:extLst>
                  <a:ext uri="{FF2B5EF4-FFF2-40B4-BE49-F238E27FC236}">
                    <a16:creationId xmlns:a16="http://schemas.microsoft.com/office/drawing/2014/main" id="{E1217292-F22E-4CA5-86BF-AF8E29A82BA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969045" y="2235507"/>
                <a:ext cx="0" cy="37070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7E84E198-7A31-47B9-9070-F3FCA33B8AA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313622" y="2244908"/>
              <a:ext cx="0" cy="54816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747D56B8-3EF3-42CF-A499-0AAB09B32A5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98022" y="3456712"/>
              <a:ext cx="0" cy="6400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Arrow Connector 87">
              <a:extLst>
                <a:ext uri="{FF2B5EF4-FFF2-40B4-BE49-F238E27FC236}">
                  <a16:creationId xmlns:a16="http://schemas.microsoft.com/office/drawing/2014/main" id="{C873D4EC-6C26-46B5-B99B-BF29D4CF1C6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768753" y="3879833"/>
              <a:ext cx="805562" cy="0"/>
            </a:xfrm>
            <a:prstGeom prst="straightConnector1">
              <a:avLst/>
            </a:prstGeom>
            <a:ln w="9525">
              <a:headEnd type="non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1194B56F-D6FA-4574-A8E8-C2CCEAC333A4}"/>
                </a:ext>
              </a:extLst>
            </p:cNvPr>
            <p:cNvGrpSpPr/>
            <p:nvPr/>
          </p:nvGrpSpPr>
          <p:grpSpPr>
            <a:xfrm>
              <a:off x="8463892" y="3342304"/>
              <a:ext cx="551543" cy="696686"/>
              <a:chOff x="1770743" y="1146629"/>
              <a:chExt cx="551543" cy="696686"/>
            </a:xfrm>
          </p:grpSpPr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98044097-DB65-459D-B381-165F847DCD83}"/>
                  </a:ext>
                </a:extLst>
              </p:cNvPr>
              <p:cNvSpPr/>
              <p:nvPr/>
            </p:nvSpPr>
            <p:spPr>
              <a:xfrm>
                <a:off x="1930400" y="1146629"/>
                <a:ext cx="217714" cy="3483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1113BD14-6229-499C-90A6-20FAE712FA52}"/>
                  </a:ext>
                </a:extLst>
              </p:cNvPr>
              <p:cNvSpPr/>
              <p:nvPr/>
            </p:nvSpPr>
            <p:spPr>
              <a:xfrm>
                <a:off x="1770743" y="1494972"/>
                <a:ext cx="551543" cy="348343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49DCCD4E-ADEB-4673-AFF0-AF93B016A290}"/>
              </a:ext>
            </a:extLst>
          </p:cNvPr>
          <p:cNvGrpSpPr/>
          <p:nvPr/>
        </p:nvGrpSpPr>
        <p:grpSpPr>
          <a:xfrm>
            <a:off x="3373065" y="4849035"/>
            <a:ext cx="6858000" cy="1930056"/>
            <a:chOff x="3373065" y="4932165"/>
            <a:chExt cx="6858000" cy="1930056"/>
          </a:xfrm>
        </p:grpSpPr>
        <p:pic>
          <p:nvPicPr>
            <p:cNvPr id="136" name="Picture 135">
              <a:extLst>
                <a:ext uri="{FF2B5EF4-FFF2-40B4-BE49-F238E27FC236}">
                  <a16:creationId xmlns:a16="http://schemas.microsoft.com/office/drawing/2014/main" id="{69F31212-12EA-4A3A-A150-5E8ED172A1C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5400000">
              <a:off x="5861181" y="2492337"/>
              <a:ext cx="1881768" cy="6858000"/>
            </a:xfrm>
            <a:prstGeom prst="rect">
              <a:avLst/>
            </a:prstGeom>
          </p:spPr>
        </p:pic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3AE07990-D46B-4E13-A417-FE9C0D1323A9}"/>
                </a:ext>
              </a:extLst>
            </p:cNvPr>
            <p:cNvSpPr txBox="1"/>
            <p:nvPr/>
          </p:nvSpPr>
          <p:spPr>
            <a:xfrm>
              <a:off x="4054129" y="5004563"/>
              <a:ext cx="10967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Cut line</a:t>
              </a:r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DD6D0A47-DEAC-4723-B352-00A013CCD0AA}"/>
                </a:ext>
              </a:extLst>
            </p:cNvPr>
            <p:cNvSpPr txBox="1"/>
            <p:nvPr/>
          </p:nvSpPr>
          <p:spPr>
            <a:xfrm>
              <a:off x="8617989" y="5075021"/>
              <a:ext cx="10967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Cut line</a:t>
              </a:r>
            </a:p>
          </p:txBody>
        </p:sp>
        <p:cxnSp>
          <p:nvCxnSpPr>
            <p:cNvPr id="139" name="Straight Arrow Connector 138">
              <a:extLst>
                <a:ext uri="{FF2B5EF4-FFF2-40B4-BE49-F238E27FC236}">
                  <a16:creationId xmlns:a16="http://schemas.microsoft.com/office/drawing/2014/main" id="{60285321-7D9C-42C0-89A0-A646B8DF41C5}"/>
                </a:ext>
              </a:extLst>
            </p:cNvPr>
            <p:cNvCxnSpPr>
              <a:cxnSpLocks/>
            </p:cNvCxnSpPr>
            <p:nvPr/>
          </p:nvCxnSpPr>
          <p:spPr>
            <a:xfrm>
              <a:off x="9446779" y="5278968"/>
              <a:ext cx="432603" cy="217262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Arrow Connector 139">
              <a:extLst>
                <a:ext uri="{FF2B5EF4-FFF2-40B4-BE49-F238E27FC236}">
                  <a16:creationId xmlns:a16="http://schemas.microsoft.com/office/drawing/2014/main" id="{9D6EF592-01C1-41E2-BE31-1F63B3468C8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08087" y="5301497"/>
              <a:ext cx="263447" cy="194733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Arrow Connector 140">
              <a:extLst>
                <a:ext uri="{FF2B5EF4-FFF2-40B4-BE49-F238E27FC236}">
                  <a16:creationId xmlns:a16="http://schemas.microsoft.com/office/drawing/2014/main" id="{192EE38C-E73D-447F-BA0D-41CB89CDBC7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918915" y="6044656"/>
              <a:ext cx="143434" cy="232871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CF736CEF-D755-49A9-8C61-6AF800B4999D}"/>
                </a:ext>
              </a:extLst>
            </p:cNvPr>
            <p:cNvSpPr txBox="1"/>
            <p:nvPr/>
          </p:nvSpPr>
          <p:spPr>
            <a:xfrm>
              <a:off x="4918915" y="6211804"/>
              <a:ext cx="10967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Gap #4</a:t>
              </a:r>
            </a:p>
          </p:txBody>
        </p:sp>
        <p:cxnSp>
          <p:nvCxnSpPr>
            <p:cNvPr id="143" name="Straight Arrow Connector 142">
              <a:extLst>
                <a:ext uri="{FF2B5EF4-FFF2-40B4-BE49-F238E27FC236}">
                  <a16:creationId xmlns:a16="http://schemas.microsoft.com/office/drawing/2014/main" id="{0C55F080-04A8-4BF1-9AFF-B9AEB79C89A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617989" y="5994617"/>
              <a:ext cx="118687" cy="28291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AF760C6F-E510-4089-BAF0-337C603B6025}"/>
                </a:ext>
              </a:extLst>
            </p:cNvPr>
            <p:cNvSpPr txBox="1"/>
            <p:nvPr/>
          </p:nvSpPr>
          <p:spPr>
            <a:xfrm>
              <a:off x="8257237" y="6201150"/>
              <a:ext cx="10967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Gap #5</a:t>
              </a:r>
            </a:p>
          </p:txBody>
        </p: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E981DFD2-A3CE-4D23-8E2D-556DC8316FF0}"/>
                </a:ext>
              </a:extLst>
            </p:cNvPr>
            <p:cNvSpPr txBox="1"/>
            <p:nvPr/>
          </p:nvSpPr>
          <p:spPr>
            <a:xfrm>
              <a:off x="3404739" y="6170110"/>
              <a:ext cx="40883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LE</a:t>
              </a:r>
            </a:p>
          </p:txBody>
        </p:sp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1D74D245-C448-45A7-8F4C-6CE816C2DB73}"/>
                </a:ext>
              </a:extLst>
            </p:cNvPr>
            <p:cNvSpPr txBox="1"/>
            <p:nvPr/>
          </p:nvSpPr>
          <p:spPr>
            <a:xfrm>
              <a:off x="9721338" y="6161091"/>
              <a:ext cx="44418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RE</a:t>
              </a:r>
            </a:p>
          </p:txBody>
        </p: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2382EA70-D6C0-406F-A96D-607969E5E188}"/>
                </a:ext>
              </a:extLst>
            </p:cNvPr>
            <p:cNvSpPr txBox="1"/>
            <p:nvPr/>
          </p:nvSpPr>
          <p:spPr>
            <a:xfrm>
              <a:off x="6056306" y="4932165"/>
              <a:ext cx="10967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Support</a:t>
              </a:r>
            </a:p>
          </p:txBody>
        </p:sp>
        <p:cxnSp>
          <p:nvCxnSpPr>
            <p:cNvPr id="153" name="Straight Arrow Connector 152">
              <a:extLst>
                <a:ext uri="{FF2B5EF4-FFF2-40B4-BE49-F238E27FC236}">
                  <a16:creationId xmlns:a16="http://schemas.microsoft.com/office/drawing/2014/main" id="{C5196806-1BF8-4802-818B-79E18A4098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63622" y="5116831"/>
              <a:ext cx="366462" cy="2949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72578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1526</TotalTime>
  <Words>80</Words>
  <Application>Microsoft Office PowerPoint</Application>
  <PresentationFormat>Widescreen</PresentationFormat>
  <Paragraphs>55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Alfred R Nobrega</dc:creator>
  <cp:lastModifiedBy>Alfred R Nobrega</cp:lastModifiedBy>
  <cp:revision>10</cp:revision>
  <cp:lastPrinted>2022-11-17T17:24:32Z</cp:lastPrinted>
  <dcterms:created xsi:type="dcterms:W3CDTF">2022-09-15T18:23:17Z</dcterms:created>
  <dcterms:modified xsi:type="dcterms:W3CDTF">2022-12-14T00:00:49Z</dcterms:modified>
</cp:coreProperties>
</file>