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6" r:id="rId2"/>
    <p:sldId id="267" r:id="rId3"/>
    <p:sldId id="257" r:id="rId4"/>
    <p:sldId id="269" r:id="rId5"/>
    <p:sldId id="278" r:id="rId6"/>
    <p:sldId id="279" r:id="rId7"/>
    <p:sldId id="277" r:id="rId8"/>
    <p:sldId id="280" r:id="rId9"/>
    <p:sldId id="282" r:id="rId10"/>
    <p:sldId id="2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2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unba2\licciulli\FATIC2sw\host_sw\Data\54pF_LG\noise_vs_input_ca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unba2\licciulli\FATIC2sw\host_sw\Data\100pF_LG\ris_100pF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892259167914448E-2"/>
          <c:y val="3.6287505097654167E-2"/>
          <c:w val="0.76022378730252005"/>
          <c:h val="0.87726563129089485"/>
        </c:manualLayout>
      </c:layout>
      <c:scatterChart>
        <c:scatterStyle val="lineMarker"/>
        <c:varyColors val="0"/>
        <c:ser>
          <c:idx val="0"/>
          <c:order val="0"/>
          <c:tx>
            <c:v>HG - POL POS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HG_Pol_Pos_PT_100ns!$B$2:$B$17</c:f>
              <c:numCache>
                <c:formatCode>General</c:formatCode>
                <c:ptCount val="16"/>
                <c:pt idx="0">
                  <c:v>0.55000000000000004</c:v>
                </c:pt>
                <c:pt idx="1">
                  <c:v>1.05</c:v>
                </c:pt>
                <c:pt idx="2">
                  <c:v>2.2000000000000002</c:v>
                </c:pt>
                <c:pt idx="3">
                  <c:v>3.03</c:v>
                </c:pt>
                <c:pt idx="4">
                  <c:v>4.09</c:v>
                </c:pt>
                <c:pt idx="5">
                  <c:v>4.92</c:v>
                </c:pt>
                <c:pt idx="6">
                  <c:v>6.03</c:v>
                </c:pt>
                <c:pt idx="7">
                  <c:v>7.05</c:v>
                </c:pt>
                <c:pt idx="8">
                  <c:v>8.07</c:v>
                </c:pt>
                <c:pt idx="9">
                  <c:v>9.09</c:v>
                </c:pt>
                <c:pt idx="10">
                  <c:v>10.18</c:v>
                </c:pt>
                <c:pt idx="11">
                  <c:v>11.03</c:v>
                </c:pt>
                <c:pt idx="12">
                  <c:v>12.08</c:v>
                </c:pt>
                <c:pt idx="13">
                  <c:v>12.95</c:v>
                </c:pt>
                <c:pt idx="14">
                  <c:v>14.04</c:v>
                </c:pt>
                <c:pt idx="15">
                  <c:v>15.08</c:v>
                </c:pt>
              </c:numCache>
            </c:numRef>
          </c:xVal>
          <c:yVal>
            <c:numRef>
              <c:f>HG_Pol_Pos_PT_100ns!$E$2:$E$17</c:f>
              <c:numCache>
                <c:formatCode>General</c:formatCode>
                <c:ptCount val="16"/>
                <c:pt idx="0">
                  <c:v>21.6</c:v>
                </c:pt>
                <c:pt idx="1">
                  <c:v>37.299999999999997</c:v>
                </c:pt>
                <c:pt idx="2">
                  <c:v>69.5</c:v>
                </c:pt>
                <c:pt idx="3">
                  <c:v>93.2</c:v>
                </c:pt>
                <c:pt idx="4">
                  <c:v>123.4</c:v>
                </c:pt>
                <c:pt idx="5">
                  <c:v>144.80000000000001</c:v>
                </c:pt>
                <c:pt idx="6">
                  <c:v>175.3</c:v>
                </c:pt>
                <c:pt idx="7">
                  <c:v>196.7</c:v>
                </c:pt>
                <c:pt idx="8">
                  <c:v>221.7</c:v>
                </c:pt>
                <c:pt idx="9">
                  <c:v>244.1</c:v>
                </c:pt>
                <c:pt idx="10">
                  <c:v>266.39999999999998</c:v>
                </c:pt>
                <c:pt idx="11">
                  <c:v>281.2</c:v>
                </c:pt>
                <c:pt idx="12">
                  <c:v>297.8</c:v>
                </c:pt>
                <c:pt idx="13">
                  <c:v>308.39999999999998</c:v>
                </c:pt>
                <c:pt idx="14">
                  <c:v>319.60000000000002</c:v>
                </c:pt>
                <c:pt idx="15">
                  <c:v>329.5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2C6-44F2-A82B-7429C594CA14}"/>
            </c:ext>
          </c:extLst>
        </c:ser>
        <c:ser>
          <c:idx val="1"/>
          <c:order val="1"/>
          <c:tx>
            <c:v>HG - POL NEG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HG_Pol_Neg_PT_100ns!$B$2:$B$17</c:f>
              <c:numCache>
                <c:formatCode>General</c:formatCode>
                <c:ptCount val="16"/>
                <c:pt idx="0">
                  <c:v>-0.55000000000000004</c:v>
                </c:pt>
                <c:pt idx="1">
                  <c:v>-1.05</c:v>
                </c:pt>
                <c:pt idx="2">
                  <c:v>-2.2000000000000002</c:v>
                </c:pt>
                <c:pt idx="3">
                  <c:v>-3.03</c:v>
                </c:pt>
                <c:pt idx="4">
                  <c:v>-4.09</c:v>
                </c:pt>
                <c:pt idx="5">
                  <c:v>-4.92</c:v>
                </c:pt>
                <c:pt idx="6">
                  <c:v>-6.03</c:v>
                </c:pt>
                <c:pt idx="7">
                  <c:v>-7.05</c:v>
                </c:pt>
                <c:pt idx="8">
                  <c:v>-8.07</c:v>
                </c:pt>
                <c:pt idx="9">
                  <c:v>-9.09</c:v>
                </c:pt>
                <c:pt idx="10">
                  <c:v>-10.18</c:v>
                </c:pt>
                <c:pt idx="11">
                  <c:v>-11.03</c:v>
                </c:pt>
                <c:pt idx="12">
                  <c:v>-12.08</c:v>
                </c:pt>
                <c:pt idx="13">
                  <c:v>-12.95</c:v>
                </c:pt>
                <c:pt idx="14">
                  <c:v>-14.04</c:v>
                </c:pt>
                <c:pt idx="15">
                  <c:v>-15.08</c:v>
                </c:pt>
              </c:numCache>
            </c:numRef>
          </c:xVal>
          <c:yVal>
            <c:numRef>
              <c:f>HG_Pol_Neg_PT_100ns!$C$2:$C$17</c:f>
              <c:numCache>
                <c:formatCode>General</c:formatCode>
                <c:ptCount val="16"/>
                <c:pt idx="0">
                  <c:v>-21.6</c:v>
                </c:pt>
                <c:pt idx="1">
                  <c:v>-36.1</c:v>
                </c:pt>
                <c:pt idx="2">
                  <c:v>-69.099999999999994</c:v>
                </c:pt>
                <c:pt idx="3">
                  <c:v>-93</c:v>
                </c:pt>
                <c:pt idx="4">
                  <c:v>-121.6</c:v>
                </c:pt>
                <c:pt idx="5">
                  <c:v>-143.19999999999999</c:v>
                </c:pt>
                <c:pt idx="6">
                  <c:v>-171.6</c:v>
                </c:pt>
                <c:pt idx="7">
                  <c:v>-192.4</c:v>
                </c:pt>
                <c:pt idx="8">
                  <c:v>-216.1</c:v>
                </c:pt>
                <c:pt idx="9">
                  <c:v>-237.5</c:v>
                </c:pt>
                <c:pt idx="10">
                  <c:v>-260.10000000000002</c:v>
                </c:pt>
                <c:pt idx="11">
                  <c:v>-276.60000000000002</c:v>
                </c:pt>
                <c:pt idx="12">
                  <c:v>-295.3</c:v>
                </c:pt>
                <c:pt idx="13">
                  <c:v>-308.10000000000002</c:v>
                </c:pt>
                <c:pt idx="14">
                  <c:v>-321.8</c:v>
                </c:pt>
                <c:pt idx="15">
                  <c:v>-333.3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2C6-44F2-A82B-7429C594CA14}"/>
            </c:ext>
          </c:extLst>
        </c:ser>
        <c:ser>
          <c:idx val="2"/>
          <c:order val="2"/>
          <c:tx>
            <c:v>LG - POL POS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LG_Pol_Pos!$B$2:$B$14</c:f>
              <c:numCache>
                <c:formatCode>General</c:formatCode>
                <c:ptCount val="13"/>
                <c:pt idx="0">
                  <c:v>1.05</c:v>
                </c:pt>
                <c:pt idx="1">
                  <c:v>4.09</c:v>
                </c:pt>
                <c:pt idx="2">
                  <c:v>10.18</c:v>
                </c:pt>
                <c:pt idx="3">
                  <c:v>15.08</c:v>
                </c:pt>
                <c:pt idx="4">
                  <c:v>22.44</c:v>
                </c:pt>
                <c:pt idx="5">
                  <c:v>27.45</c:v>
                </c:pt>
                <c:pt idx="6">
                  <c:v>32.479999999999997</c:v>
                </c:pt>
                <c:pt idx="7">
                  <c:v>37.57</c:v>
                </c:pt>
                <c:pt idx="8">
                  <c:v>42.53</c:v>
                </c:pt>
                <c:pt idx="9">
                  <c:v>47.69</c:v>
                </c:pt>
                <c:pt idx="10">
                  <c:v>52.74</c:v>
                </c:pt>
                <c:pt idx="11">
                  <c:v>57.7</c:v>
                </c:pt>
                <c:pt idx="12">
                  <c:v>62.5</c:v>
                </c:pt>
              </c:numCache>
            </c:numRef>
          </c:xVal>
          <c:yVal>
            <c:numRef>
              <c:f>LG_Pol_Pos!$C$2:$C$14</c:f>
              <c:numCache>
                <c:formatCode>General</c:formatCode>
                <c:ptCount val="13"/>
                <c:pt idx="0">
                  <c:v>9.66</c:v>
                </c:pt>
                <c:pt idx="1">
                  <c:v>28.6</c:v>
                </c:pt>
                <c:pt idx="2">
                  <c:v>69.36</c:v>
                </c:pt>
                <c:pt idx="3">
                  <c:v>101.57</c:v>
                </c:pt>
                <c:pt idx="4">
                  <c:v>155.22999999999999</c:v>
                </c:pt>
                <c:pt idx="5">
                  <c:v>185.85</c:v>
                </c:pt>
                <c:pt idx="6">
                  <c:v>215.15</c:v>
                </c:pt>
                <c:pt idx="7">
                  <c:v>241.3</c:v>
                </c:pt>
                <c:pt idx="8">
                  <c:v>265.5</c:v>
                </c:pt>
                <c:pt idx="9">
                  <c:v>289.3</c:v>
                </c:pt>
                <c:pt idx="10">
                  <c:v>309.8</c:v>
                </c:pt>
                <c:pt idx="11">
                  <c:v>329</c:v>
                </c:pt>
                <c:pt idx="12">
                  <c:v>347.9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2C6-44F2-A82B-7429C594CA14}"/>
            </c:ext>
          </c:extLst>
        </c:ser>
        <c:ser>
          <c:idx val="3"/>
          <c:order val="3"/>
          <c:tx>
            <c:v>LG - POL NEG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LG_Pol_Neg!$B$2:$B$14</c:f>
              <c:numCache>
                <c:formatCode>General</c:formatCode>
                <c:ptCount val="13"/>
                <c:pt idx="0">
                  <c:v>-1.05</c:v>
                </c:pt>
                <c:pt idx="1">
                  <c:v>-4.09</c:v>
                </c:pt>
                <c:pt idx="2">
                  <c:v>-10.18</c:v>
                </c:pt>
                <c:pt idx="3">
                  <c:v>-15.08</c:v>
                </c:pt>
                <c:pt idx="4">
                  <c:v>-22.44</c:v>
                </c:pt>
                <c:pt idx="5">
                  <c:v>-27.45</c:v>
                </c:pt>
                <c:pt idx="6">
                  <c:v>-32.479999999999997</c:v>
                </c:pt>
                <c:pt idx="7">
                  <c:v>-37.57</c:v>
                </c:pt>
                <c:pt idx="8">
                  <c:v>-42.53</c:v>
                </c:pt>
                <c:pt idx="9">
                  <c:v>-47.69</c:v>
                </c:pt>
                <c:pt idx="10">
                  <c:v>-52.74</c:v>
                </c:pt>
                <c:pt idx="11">
                  <c:v>-57.7</c:v>
                </c:pt>
                <c:pt idx="12">
                  <c:v>-62.5</c:v>
                </c:pt>
              </c:numCache>
            </c:numRef>
          </c:xVal>
          <c:yVal>
            <c:numRef>
              <c:f>LG_Pol_Neg!$C$2:$C$14</c:f>
              <c:numCache>
                <c:formatCode>General</c:formatCode>
                <c:ptCount val="13"/>
                <c:pt idx="0">
                  <c:v>-9.9</c:v>
                </c:pt>
                <c:pt idx="1">
                  <c:v>-28.9</c:v>
                </c:pt>
                <c:pt idx="2">
                  <c:v>-65.099999999999994</c:v>
                </c:pt>
                <c:pt idx="3">
                  <c:v>-93.96</c:v>
                </c:pt>
                <c:pt idx="4">
                  <c:v>-135.5</c:v>
                </c:pt>
                <c:pt idx="5">
                  <c:v>-163.1</c:v>
                </c:pt>
                <c:pt idx="6">
                  <c:v>-185.5</c:v>
                </c:pt>
                <c:pt idx="7">
                  <c:v>-210.45</c:v>
                </c:pt>
                <c:pt idx="8">
                  <c:v>-235.72</c:v>
                </c:pt>
                <c:pt idx="9">
                  <c:v>-260.35000000000002</c:v>
                </c:pt>
                <c:pt idx="10">
                  <c:v>-285.45</c:v>
                </c:pt>
                <c:pt idx="11">
                  <c:v>-309.63</c:v>
                </c:pt>
                <c:pt idx="12">
                  <c:v>-332.6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2C6-44F2-A82B-7429C594CA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527328"/>
        <c:axId val="321519840"/>
      </c:scatterChart>
      <c:valAx>
        <c:axId val="321527328"/>
        <c:scaling>
          <c:orientation val="minMax"/>
          <c:max val="65"/>
          <c:min val="-6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Carica [fC]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1519840"/>
        <c:crosses val="autoZero"/>
        <c:crossBetween val="midCat"/>
        <c:majorUnit val="5"/>
      </c:valAx>
      <c:valAx>
        <c:axId val="321519840"/>
        <c:scaling>
          <c:orientation val="minMax"/>
          <c:max val="350"/>
          <c:min val="-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b="0"/>
                  <a:t>Vout</a:t>
                </a:r>
                <a:r>
                  <a:rPr lang="it-IT" sz="1200" b="0" baseline="0"/>
                  <a:t> </a:t>
                </a:r>
                <a:r>
                  <a:rPr lang="it-IT" sz="1200" b="0"/>
                  <a:t>CSA [mV] </a:t>
                </a:r>
              </a:p>
            </c:rich>
          </c:tx>
          <c:layout>
            <c:manualLayout>
              <c:xMode val="edge"/>
              <c:yMode val="edge"/>
              <c:x val="1.7383747387048245E-3"/>
              <c:y val="0.418266739263975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1527328"/>
        <c:crosses val="autoZero"/>
        <c:crossBetween val="midCat"/>
        <c:majorUnit val="5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7.4243919070154348E-3"/>
                  <c:y val="-2.5793079351610366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Foglio1!$A$2:$A$5</c:f>
              <c:numCache>
                <c:formatCode>General</c:formatCode>
                <c:ptCount val="4"/>
                <c:pt idx="0">
                  <c:v>18</c:v>
                </c:pt>
                <c:pt idx="1">
                  <c:v>54</c:v>
                </c:pt>
                <c:pt idx="2">
                  <c:v>100</c:v>
                </c:pt>
                <c:pt idx="3">
                  <c:v>218</c:v>
                </c:pt>
              </c:numCache>
            </c:numRef>
          </c:xVal>
          <c:yVal>
            <c:numRef>
              <c:f>Foglio1!$B$2:$B$5</c:f>
              <c:numCache>
                <c:formatCode>General</c:formatCode>
                <c:ptCount val="4"/>
                <c:pt idx="0">
                  <c:v>0.21</c:v>
                </c:pt>
                <c:pt idx="1">
                  <c:v>0.37</c:v>
                </c:pt>
                <c:pt idx="2">
                  <c:v>0.61</c:v>
                </c:pt>
                <c:pt idx="3">
                  <c:v>1.38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246-413D-B824-E194C2F4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25814623"/>
        <c:axId val="1840690815"/>
      </c:scatterChart>
      <c:valAx>
        <c:axId val="19258146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/>
                  <a:t>Input</a:t>
                </a:r>
                <a:r>
                  <a:rPr lang="it-IT" baseline="0" dirty="0"/>
                  <a:t> </a:t>
                </a:r>
                <a:r>
                  <a:rPr lang="it-IT" baseline="0" dirty="0" err="1"/>
                  <a:t>capacitance</a:t>
                </a:r>
                <a:r>
                  <a:rPr lang="it-IT" baseline="0" dirty="0"/>
                  <a:t> </a:t>
                </a:r>
                <a:r>
                  <a:rPr lang="it-IT" dirty="0"/>
                  <a:t>[</a:t>
                </a:r>
                <a:r>
                  <a:rPr lang="it-IT" dirty="0" err="1"/>
                  <a:t>pF</a:t>
                </a:r>
                <a:r>
                  <a:rPr lang="it-IT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0690815"/>
        <c:crosses val="autoZero"/>
        <c:crossBetween val="midCat"/>
      </c:valAx>
      <c:valAx>
        <c:axId val="18406908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 err="1"/>
                  <a:t>Noise</a:t>
                </a:r>
                <a:r>
                  <a:rPr lang="it-IT" baseline="0" dirty="0"/>
                  <a:t> [</a:t>
                </a:r>
                <a:r>
                  <a:rPr lang="it-IT" baseline="0" dirty="0" err="1"/>
                  <a:t>fC</a:t>
                </a:r>
                <a:r>
                  <a:rPr lang="it-IT" baseline="0" dirty="0"/>
                  <a:t>]</a:t>
                </a:r>
                <a:endParaRPr lang="it-IT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58146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FATIC2: toa e jitter vs</a:t>
            </a:r>
            <a:r>
              <a:rPr lang="it-IT" baseline="0"/>
              <a:t> peaking time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toa_tp_25ns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TimeCharge_20211025_142650!$B$30:$B$121</c:f>
              <c:numCache>
                <c:formatCode>General</c:formatCode>
                <c:ptCount val="92"/>
                <c:pt idx="0">
                  <c:v>4.9124999999999996</c:v>
                </c:pt>
                <c:pt idx="1">
                  <c:v>5.1937499999999996</c:v>
                </c:pt>
                <c:pt idx="2">
                  <c:v>5.4874999999999998</c:v>
                </c:pt>
                <c:pt idx="3">
                  <c:v>5.7874999999999996</c:v>
                </c:pt>
                <c:pt idx="4">
                  <c:v>6.03125</c:v>
                </c:pt>
                <c:pt idx="5">
                  <c:v>6.2374999999999998</c:v>
                </c:pt>
                <c:pt idx="6">
                  <c:v>6.5812499999999998</c:v>
                </c:pt>
                <c:pt idx="7">
                  <c:v>6.7750000000000004</c:v>
                </c:pt>
                <c:pt idx="8">
                  <c:v>7.05</c:v>
                </c:pt>
                <c:pt idx="9">
                  <c:v>7.2687499999999998</c:v>
                </c:pt>
                <c:pt idx="10">
                  <c:v>7.59375</c:v>
                </c:pt>
                <c:pt idx="11">
                  <c:v>7.8187499999999996</c:v>
                </c:pt>
                <c:pt idx="12">
                  <c:v>8.0812500000000007</c:v>
                </c:pt>
                <c:pt idx="13">
                  <c:v>8.3249999999999993</c:v>
                </c:pt>
                <c:pt idx="14">
                  <c:v>8.6187500000000004</c:v>
                </c:pt>
                <c:pt idx="15">
                  <c:v>8.8249999999999993</c:v>
                </c:pt>
                <c:pt idx="16">
                  <c:v>9.1</c:v>
                </c:pt>
                <c:pt idx="17">
                  <c:v>9.3687500000000004</c:v>
                </c:pt>
                <c:pt idx="18">
                  <c:v>9.6812500000000004</c:v>
                </c:pt>
                <c:pt idx="19">
                  <c:v>9.9124999999999996</c:v>
                </c:pt>
                <c:pt idx="20">
                  <c:v>10.1812</c:v>
                </c:pt>
                <c:pt idx="21">
                  <c:v>10.5</c:v>
                </c:pt>
                <c:pt idx="22">
                  <c:v>10.7813</c:v>
                </c:pt>
                <c:pt idx="23">
                  <c:v>11.0313</c:v>
                </c:pt>
                <c:pt idx="24">
                  <c:v>11.2812</c:v>
                </c:pt>
                <c:pt idx="25">
                  <c:v>11.543699999999999</c:v>
                </c:pt>
                <c:pt idx="26">
                  <c:v>11.775</c:v>
                </c:pt>
                <c:pt idx="27">
                  <c:v>12.074999999999999</c:v>
                </c:pt>
                <c:pt idx="28">
                  <c:v>12.3375</c:v>
                </c:pt>
                <c:pt idx="29">
                  <c:v>12.6562</c:v>
                </c:pt>
                <c:pt idx="30">
                  <c:v>12.9375</c:v>
                </c:pt>
                <c:pt idx="31">
                  <c:v>13.2125</c:v>
                </c:pt>
                <c:pt idx="32">
                  <c:v>13.4625</c:v>
                </c:pt>
                <c:pt idx="33">
                  <c:v>13.75</c:v>
                </c:pt>
                <c:pt idx="34">
                  <c:v>14.043699999999999</c:v>
                </c:pt>
                <c:pt idx="35">
                  <c:v>14.362500000000001</c:v>
                </c:pt>
                <c:pt idx="36">
                  <c:v>14.606299999999999</c:v>
                </c:pt>
                <c:pt idx="37">
                  <c:v>14.8</c:v>
                </c:pt>
                <c:pt idx="38">
                  <c:v>15.0875</c:v>
                </c:pt>
                <c:pt idx="39">
                  <c:v>15.2812</c:v>
                </c:pt>
                <c:pt idx="40">
                  <c:v>15.5938</c:v>
                </c:pt>
                <c:pt idx="41">
                  <c:v>15.831300000000001</c:v>
                </c:pt>
                <c:pt idx="42">
                  <c:v>16.125</c:v>
                </c:pt>
                <c:pt idx="43">
                  <c:v>16.362500000000001</c:v>
                </c:pt>
                <c:pt idx="44">
                  <c:v>16.668800000000001</c:v>
                </c:pt>
                <c:pt idx="45">
                  <c:v>16.875</c:v>
                </c:pt>
                <c:pt idx="46">
                  <c:v>17.1313</c:v>
                </c:pt>
                <c:pt idx="47">
                  <c:v>17.337499999999999</c:v>
                </c:pt>
                <c:pt idx="48">
                  <c:v>17.587499999999999</c:v>
                </c:pt>
                <c:pt idx="49">
                  <c:v>17.8187</c:v>
                </c:pt>
                <c:pt idx="50">
                  <c:v>18.074999999999999</c:v>
                </c:pt>
                <c:pt idx="51">
                  <c:v>18.3062</c:v>
                </c:pt>
                <c:pt idx="52">
                  <c:v>18.587499999999999</c:v>
                </c:pt>
                <c:pt idx="53">
                  <c:v>18.906199999999998</c:v>
                </c:pt>
                <c:pt idx="54">
                  <c:v>19.2</c:v>
                </c:pt>
                <c:pt idx="55">
                  <c:v>19.45</c:v>
                </c:pt>
                <c:pt idx="56">
                  <c:v>19.75</c:v>
                </c:pt>
                <c:pt idx="57">
                  <c:v>20.012499999999999</c:v>
                </c:pt>
                <c:pt idx="58">
                  <c:v>20.3062</c:v>
                </c:pt>
                <c:pt idx="59">
                  <c:v>20.5625</c:v>
                </c:pt>
                <c:pt idx="60">
                  <c:v>20.85</c:v>
                </c:pt>
                <c:pt idx="61">
                  <c:v>21.1</c:v>
                </c:pt>
                <c:pt idx="62">
                  <c:v>21.375</c:v>
                </c:pt>
                <c:pt idx="63">
                  <c:v>21.6313</c:v>
                </c:pt>
                <c:pt idx="64">
                  <c:v>21.9312</c:v>
                </c:pt>
                <c:pt idx="65">
                  <c:v>22.237500000000001</c:v>
                </c:pt>
                <c:pt idx="66">
                  <c:v>22.518699999999999</c:v>
                </c:pt>
                <c:pt idx="67">
                  <c:v>22.793700000000001</c:v>
                </c:pt>
                <c:pt idx="68">
                  <c:v>23.043700000000001</c:v>
                </c:pt>
                <c:pt idx="69">
                  <c:v>23.2438</c:v>
                </c:pt>
                <c:pt idx="70">
                  <c:v>23.5625</c:v>
                </c:pt>
                <c:pt idx="71">
                  <c:v>23.787500000000001</c:v>
                </c:pt>
                <c:pt idx="72">
                  <c:v>24.0625</c:v>
                </c:pt>
                <c:pt idx="73">
                  <c:v>24.287500000000001</c:v>
                </c:pt>
                <c:pt idx="74">
                  <c:v>24.5562</c:v>
                </c:pt>
                <c:pt idx="75">
                  <c:v>24.774999999999999</c:v>
                </c:pt>
                <c:pt idx="76">
                  <c:v>25.0687</c:v>
                </c:pt>
                <c:pt idx="77">
                  <c:v>25.2562</c:v>
                </c:pt>
                <c:pt idx="78">
                  <c:v>25.537500000000001</c:v>
                </c:pt>
                <c:pt idx="79">
                  <c:v>25.7563</c:v>
                </c:pt>
                <c:pt idx="80">
                  <c:v>25.981200000000001</c:v>
                </c:pt>
                <c:pt idx="81">
                  <c:v>26.1813</c:v>
                </c:pt>
                <c:pt idx="82">
                  <c:v>26.475000000000001</c:v>
                </c:pt>
                <c:pt idx="83">
                  <c:v>26.668800000000001</c:v>
                </c:pt>
                <c:pt idx="84">
                  <c:v>26.962499999999999</c:v>
                </c:pt>
                <c:pt idx="85">
                  <c:v>27.206199999999999</c:v>
                </c:pt>
                <c:pt idx="86">
                  <c:v>27.524999999999999</c:v>
                </c:pt>
                <c:pt idx="87">
                  <c:v>27.8188</c:v>
                </c:pt>
                <c:pt idx="88">
                  <c:v>28.112500000000001</c:v>
                </c:pt>
                <c:pt idx="89">
                  <c:v>28.406199999999998</c:v>
                </c:pt>
                <c:pt idx="90">
                  <c:v>28.6812</c:v>
                </c:pt>
                <c:pt idx="91">
                  <c:v>29.037500000000001</c:v>
                </c:pt>
              </c:numCache>
            </c:numRef>
          </c:xVal>
          <c:yVal>
            <c:numRef>
              <c:f>TimeCharge_20211025_142650!$E$30:$E$121</c:f>
              <c:numCache>
                <c:formatCode>General</c:formatCode>
                <c:ptCount val="92"/>
                <c:pt idx="0">
                  <c:v>27.764699999999998</c:v>
                </c:pt>
                <c:pt idx="1">
                  <c:v>24.749999999999993</c:v>
                </c:pt>
                <c:pt idx="2">
                  <c:v>21.736099999999993</c:v>
                </c:pt>
                <c:pt idx="3">
                  <c:v>19.416500000000003</c:v>
                </c:pt>
                <c:pt idx="4">
                  <c:v>17.4848</c:v>
                </c:pt>
                <c:pt idx="5">
                  <c:v>15.795400000000001</c:v>
                </c:pt>
                <c:pt idx="6">
                  <c:v>14.101899999999995</c:v>
                </c:pt>
                <c:pt idx="7">
                  <c:v>13.270599999999996</c:v>
                </c:pt>
                <c:pt idx="8">
                  <c:v>12.041499999999996</c:v>
                </c:pt>
                <c:pt idx="9">
                  <c:v>11.2637</c:v>
                </c:pt>
                <c:pt idx="10">
                  <c:v>10.3291</c:v>
                </c:pt>
                <c:pt idx="11">
                  <c:v>9.9860999999999986</c:v>
                </c:pt>
                <c:pt idx="12">
                  <c:v>9.2172999999999998</c:v>
                </c:pt>
                <c:pt idx="13">
                  <c:v>8.8710999999999949</c:v>
                </c:pt>
                <c:pt idx="14">
                  <c:v>8.3812999999999995</c:v>
                </c:pt>
                <c:pt idx="15">
                  <c:v>7.9729999999999963</c:v>
                </c:pt>
                <c:pt idx="16">
                  <c:v>7.6574999999999989</c:v>
                </c:pt>
                <c:pt idx="17">
                  <c:v>7.1956999999999995</c:v>
                </c:pt>
                <c:pt idx="18">
                  <c:v>6.8291999999999975</c:v>
                </c:pt>
                <c:pt idx="19">
                  <c:v>6.4926999999999966</c:v>
                </c:pt>
                <c:pt idx="20">
                  <c:v>6.2553000000000001</c:v>
                </c:pt>
                <c:pt idx="21">
                  <c:v>5.9025999999999952</c:v>
                </c:pt>
                <c:pt idx="22">
                  <c:v>5.5885999999999969</c:v>
                </c:pt>
                <c:pt idx="23">
                  <c:v>5.428499999999997</c:v>
                </c:pt>
                <c:pt idx="24">
                  <c:v>5.1733000000000002</c:v>
                </c:pt>
                <c:pt idx="25">
                  <c:v>4.9764999999999988</c:v>
                </c:pt>
                <c:pt idx="26">
                  <c:v>4.8186999999999953</c:v>
                </c:pt>
                <c:pt idx="27">
                  <c:v>4.6069999999999993</c:v>
                </c:pt>
                <c:pt idx="28">
                  <c:v>4.4091999999999985</c:v>
                </c:pt>
                <c:pt idx="29">
                  <c:v>4.2174999999999958</c:v>
                </c:pt>
                <c:pt idx="30">
                  <c:v>4.0341999999999985</c:v>
                </c:pt>
                <c:pt idx="31">
                  <c:v>3.9326999999999996</c:v>
                </c:pt>
                <c:pt idx="32">
                  <c:v>3.8091999999999984</c:v>
                </c:pt>
                <c:pt idx="33">
                  <c:v>3.5414999999999965</c:v>
                </c:pt>
                <c:pt idx="34">
                  <c:v>3.5156000000000005</c:v>
                </c:pt>
                <c:pt idx="35">
                  <c:v>3.2281000000000004</c:v>
                </c:pt>
                <c:pt idx="36">
                  <c:v>3.1694999999999993</c:v>
                </c:pt>
                <c:pt idx="37">
                  <c:v>3.0805000000000007</c:v>
                </c:pt>
                <c:pt idx="38">
                  <c:v>2.8942999999999985</c:v>
                </c:pt>
                <c:pt idx="39">
                  <c:v>2.8014999999999985</c:v>
                </c:pt>
                <c:pt idx="40">
                  <c:v>2.7586999999999988</c:v>
                </c:pt>
                <c:pt idx="41">
                  <c:v>2.6120000000000005</c:v>
                </c:pt>
                <c:pt idx="42">
                  <c:v>2.525799999999998</c:v>
                </c:pt>
                <c:pt idx="43">
                  <c:v>2.4036</c:v>
                </c:pt>
                <c:pt idx="44">
                  <c:v>2.2957999999999972</c:v>
                </c:pt>
                <c:pt idx="45">
                  <c:v>2.2942999999999985</c:v>
                </c:pt>
                <c:pt idx="46">
                  <c:v>2.1701999999999999</c:v>
                </c:pt>
                <c:pt idx="47">
                  <c:v>2.1525999999999952</c:v>
                </c:pt>
                <c:pt idx="48">
                  <c:v>2.0305999999999984</c:v>
                </c:pt>
                <c:pt idx="49">
                  <c:v>1.95</c:v>
                </c:pt>
                <c:pt idx="50">
                  <c:v>1.8274999999999977</c:v>
                </c:pt>
                <c:pt idx="51">
                  <c:v>1.8712999999999966</c:v>
                </c:pt>
                <c:pt idx="52">
                  <c:v>1.7492999999999994</c:v>
                </c:pt>
                <c:pt idx="53">
                  <c:v>1.6515999999999962</c:v>
                </c:pt>
                <c:pt idx="54">
                  <c:v>1.5871999999999957</c:v>
                </c:pt>
                <c:pt idx="55">
                  <c:v>1.5786999999999978</c:v>
                </c:pt>
                <c:pt idx="56">
                  <c:v>1.4388999999999954</c:v>
                </c:pt>
                <c:pt idx="57">
                  <c:v>1.4228999999999985</c:v>
                </c:pt>
                <c:pt idx="58">
                  <c:v>1.2981999999999971</c:v>
                </c:pt>
                <c:pt idx="59">
                  <c:v>1.2875999999999976</c:v>
                </c:pt>
                <c:pt idx="60">
                  <c:v>1.1942999999999984</c:v>
                </c:pt>
                <c:pt idx="61">
                  <c:v>1.198599999999999</c:v>
                </c:pt>
                <c:pt idx="62">
                  <c:v>1.1238999999999977</c:v>
                </c:pt>
                <c:pt idx="63">
                  <c:v>1.0717999999999961</c:v>
                </c:pt>
                <c:pt idx="64">
                  <c:v>1.008499999999998</c:v>
                </c:pt>
                <c:pt idx="65">
                  <c:v>0.94769999999999754</c:v>
                </c:pt>
                <c:pt idx="66">
                  <c:v>0.93170000000000075</c:v>
                </c:pt>
                <c:pt idx="67">
                  <c:v>0.85619999999999552</c:v>
                </c:pt>
                <c:pt idx="68">
                  <c:v>0.82079999999999698</c:v>
                </c:pt>
                <c:pt idx="69">
                  <c:v>0.7938999999999965</c:v>
                </c:pt>
                <c:pt idx="70">
                  <c:v>0.74110000000000009</c:v>
                </c:pt>
                <c:pt idx="71">
                  <c:v>0.65999999999999659</c:v>
                </c:pt>
                <c:pt idx="72">
                  <c:v>0.66009999999999991</c:v>
                </c:pt>
                <c:pt idx="73">
                  <c:v>0.62980000000000014</c:v>
                </c:pt>
                <c:pt idx="74">
                  <c:v>0.58689999999999709</c:v>
                </c:pt>
                <c:pt idx="75">
                  <c:v>0.60070000000000046</c:v>
                </c:pt>
                <c:pt idx="76">
                  <c:v>0.54029999999999634</c:v>
                </c:pt>
                <c:pt idx="77">
                  <c:v>0.50829999999999698</c:v>
                </c:pt>
                <c:pt idx="78">
                  <c:v>0.4406999999999982</c:v>
                </c:pt>
                <c:pt idx="79">
                  <c:v>0.43389999999999984</c:v>
                </c:pt>
                <c:pt idx="80">
                  <c:v>0.36059999999999948</c:v>
                </c:pt>
                <c:pt idx="81">
                  <c:v>0.36419999999999958</c:v>
                </c:pt>
                <c:pt idx="82">
                  <c:v>0.33050000000000068</c:v>
                </c:pt>
                <c:pt idx="83">
                  <c:v>0.28709999999999808</c:v>
                </c:pt>
                <c:pt idx="84">
                  <c:v>0.30219999999999914</c:v>
                </c:pt>
                <c:pt idx="85">
                  <c:v>0.25179999999999725</c:v>
                </c:pt>
                <c:pt idx="86">
                  <c:v>0.22579999999999814</c:v>
                </c:pt>
                <c:pt idx="87">
                  <c:v>0.19420000000000073</c:v>
                </c:pt>
                <c:pt idx="88">
                  <c:v>0.12669999999999959</c:v>
                </c:pt>
                <c:pt idx="89">
                  <c:v>9.2399999999997817E-2</c:v>
                </c:pt>
                <c:pt idx="90">
                  <c:v>5.4800000000000182E-2</c:v>
                </c:pt>
                <c:pt idx="91">
                  <c:v>6.6399999999998724E-2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32-4160-9603-0A6AA43ABAC1}"/>
            </c:ext>
          </c:extLst>
        </c:ser>
        <c:ser>
          <c:idx val="1"/>
          <c:order val="1"/>
          <c:tx>
            <c:v>jitter_tp_25ns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TimeCharge_20211025_142650!$B$30:$B$121</c:f>
              <c:numCache>
                <c:formatCode>General</c:formatCode>
                <c:ptCount val="92"/>
                <c:pt idx="0">
                  <c:v>4.9124999999999996</c:v>
                </c:pt>
                <c:pt idx="1">
                  <c:v>5.1937499999999996</c:v>
                </c:pt>
                <c:pt idx="2">
                  <c:v>5.4874999999999998</c:v>
                </c:pt>
                <c:pt idx="3">
                  <c:v>5.7874999999999996</c:v>
                </c:pt>
                <c:pt idx="4">
                  <c:v>6.03125</c:v>
                </c:pt>
                <c:pt idx="5">
                  <c:v>6.2374999999999998</c:v>
                </c:pt>
                <c:pt idx="6">
                  <c:v>6.5812499999999998</c:v>
                </c:pt>
                <c:pt idx="7">
                  <c:v>6.7750000000000004</c:v>
                </c:pt>
                <c:pt idx="8">
                  <c:v>7.05</c:v>
                </c:pt>
                <c:pt idx="9">
                  <c:v>7.2687499999999998</c:v>
                </c:pt>
                <c:pt idx="10">
                  <c:v>7.59375</c:v>
                </c:pt>
                <c:pt idx="11">
                  <c:v>7.8187499999999996</c:v>
                </c:pt>
                <c:pt idx="12">
                  <c:v>8.0812500000000007</c:v>
                </c:pt>
                <c:pt idx="13">
                  <c:v>8.3249999999999993</c:v>
                </c:pt>
                <c:pt idx="14">
                  <c:v>8.6187500000000004</c:v>
                </c:pt>
                <c:pt idx="15">
                  <c:v>8.8249999999999993</c:v>
                </c:pt>
                <c:pt idx="16">
                  <c:v>9.1</c:v>
                </c:pt>
                <c:pt idx="17">
                  <c:v>9.3687500000000004</c:v>
                </c:pt>
                <c:pt idx="18">
                  <c:v>9.6812500000000004</c:v>
                </c:pt>
                <c:pt idx="19">
                  <c:v>9.9124999999999996</c:v>
                </c:pt>
                <c:pt idx="20">
                  <c:v>10.1812</c:v>
                </c:pt>
                <c:pt idx="21">
                  <c:v>10.5</c:v>
                </c:pt>
                <c:pt idx="22">
                  <c:v>10.7813</c:v>
                </c:pt>
                <c:pt idx="23">
                  <c:v>11.0313</c:v>
                </c:pt>
                <c:pt idx="24">
                  <c:v>11.2812</c:v>
                </c:pt>
                <c:pt idx="25">
                  <c:v>11.543699999999999</c:v>
                </c:pt>
                <c:pt idx="26">
                  <c:v>11.775</c:v>
                </c:pt>
                <c:pt idx="27">
                  <c:v>12.074999999999999</c:v>
                </c:pt>
                <c:pt idx="28">
                  <c:v>12.3375</c:v>
                </c:pt>
                <c:pt idx="29">
                  <c:v>12.6562</c:v>
                </c:pt>
                <c:pt idx="30">
                  <c:v>12.9375</c:v>
                </c:pt>
                <c:pt idx="31">
                  <c:v>13.2125</c:v>
                </c:pt>
                <c:pt idx="32">
                  <c:v>13.4625</c:v>
                </c:pt>
                <c:pt idx="33">
                  <c:v>13.75</c:v>
                </c:pt>
                <c:pt idx="34">
                  <c:v>14.043699999999999</c:v>
                </c:pt>
                <c:pt idx="35">
                  <c:v>14.362500000000001</c:v>
                </c:pt>
                <c:pt idx="36">
                  <c:v>14.606299999999999</c:v>
                </c:pt>
                <c:pt idx="37">
                  <c:v>14.8</c:v>
                </c:pt>
                <c:pt idx="38">
                  <c:v>15.0875</c:v>
                </c:pt>
                <c:pt idx="39">
                  <c:v>15.2812</c:v>
                </c:pt>
                <c:pt idx="40">
                  <c:v>15.5938</c:v>
                </c:pt>
                <c:pt idx="41">
                  <c:v>15.831300000000001</c:v>
                </c:pt>
                <c:pt idx="42">
                  <c:v>16.125</c:v>
                </c:pt>
                <c:pt idx="43">
                  <c:v>16.362500000000001</c:v>
                </c:pt>
                <c:pt idx="44">
                  <c:v>16.668800000000001</c:v>
                </c:pt>
                <c:pt idx="45">
                  <c:v>16.875</c:v>
                </c:pt>
                <c:pt idx="46">
                  <c:v>17.1313</c:v>
                </c:pt>
                <c:pt idx="47">
                  <c:v>17.337499999999999</c:v>
                </c:pt>
                <c:pt idx="48">
                  <c:v>17.587499999999999</c:v>
                </c:pt>
                <c:pt idx="49">
                  <c:v>17.8187</c:v>
                </c:pt>
                <c:pt idx="50">
                  <c:v>18.074999999999999</c:v>
                </c:pt>
                <c:pt idx="51">
                  <c:v>18.3062</c:v>
                </c:pt>
                <c:pt idx="52">
                  <c:v>18.587499999999999</c:v>
                </c:pt>
                <c:pt idx="53">
                  <c:v>18.906199999999998</c:v>
                </c:pt>
                <c:pt idx="54">
                  <c:v>19.2</c:v>
                </c:pt>
                <c:pt idx="55">
                  <c:v>19.45</c:v>
                </c:pt>
                <c:pt idx="56">
                  <c:v>19.75</c:v>
                </c:pt>
                <c:pt idx="57">
                  <c:v>20.012499999999999</c:v>
                </c:pt>
                <c:pt idx="58">
                  <c:v>20.3062</c:v>
                </c:pt>
                <c:pt idx="59">
                  <c:v>20.5625</c:v>
                </c:pt>
                <c:pt idx="60">
                  <c:v>20.85</c:v>
                </c:pt>
                <c:pt idx="61">
                  <c:v>21.1</c:v>
                </c:pt>
                <c:pt idx="62">
                  <c:v>21.375</c:v>
                </c:pt>
                <c:pt idx="63">
                  <c:v>21.6313</c:v>
                </c:pt>
                <c:pt idx="64">
                  <c:v>21.9312</c:v>
                </c:pt>
                <c:pt idx="65">
                  <c:v>22.237500000000001</c:v>
                </c:pt>
                <c:pt idx="66">
                  <c:v>22.518699999999999</c:v>
                </c:pt>
                <c:pt idx="67">
                  <c:v>22.793700000000001</c:v>
                </c:pt>
                <c:pt idx="68">
                  <c:v>23.043700000000001</c:v>
                </c:pt>
                <c:pt idx="69">
                  <c:v>23.2438</c:v>
                </c:pt>
                <c:pt idx="70">
                  <c:v>23.5625</c:v>
                </c:pt>
                <c:pt idx="71">
                  <c:v>23.787500000000001</c:v>
                </c:pt>
                <c:pt idx="72">
                  <c:v>24.0625</c:v>
                </c:pt>
                <c:pt idx="73">
                  <c:v>24.287500000000001</c:v>
                </c:pt>
                <c:pt idx="74">
                  <c:v>24.5562</c:v>
                </c:pt>
                <c:pt idx="75">
                  <c:v>24.774999999999999</c:v>
                </c:pt>
                <c:pt idx="76">
                  <c:v>25.0687</c:v>
                </c:pt>
                <c:pt idx="77">
                  <c:v>25.2562</c:v>
                </c:pt>
                <c:pt idx="78">
                  <c:v>25.537500000000001</c:v>
                </c:pt>
                <c:pt idx="79">
                  <c:v>25.7563</c:v>
                </c:pt>
                <c:pt idx="80">
                  <c:v>25.981200000000001</c:v>
                </c:pt>
                <c:pt idx="81">
                  <c:v>26.1813</c:v>
                </c:pt>
                <c:pt idx="82">
                  <c:v>26.475000000000001</c:v>
                </c:pt>
                <c:pt idx="83">
                  <c:v>26.668800000000001</c:v>
                </c:pt>
                <c:pt idx="84">
                  <c:v>26.962499999999999</c:v>
                </c:pt>
                <c:pt idx="85">
                  <c:v>27.206199999999999</c:v>
                </c:pt>
                <c:pt idx="86">
                  <c:v>27.524999999999999</c:v>
                </c:pt>
                <c:pt idx="87">
                  <c:v>27.8188</c:v>
                </c:pt>
                <c:pt idx="88">
                  <c:v>28.112500000000001</c:v>
                </c:pt>
                <c:pt idx="89">
                  <c:v>28.406199999999998</c:v>
                </c:pt>
                <c:pt idx="90">
                  <c:v>28.6812</c:v>
                </c:pt>
                <c:pt idx="91">
                  <c:v>29.037500000000001</c:v>
                </c:pt>
              </c:numCache>
            </c:numRef>
          </c:xVal>
          <c:yVal>
            <c:numRef>
              <c:f>TimeCharge_20211025_142650!$F$30:$F$121</c:f>
              <c:numCache>
                <c:formatCode>General</c:formatCode>
                <c:ptCount val="92"/>
                <c:pt idx="0">
                  <c:v>12.826400000000001</c:v>
                </c:pt>
                <c:pt idx="1">
                  <c:v>12.814699999999998</c:v>
                </c:pt>
                <c:pt idx="2">
                  <c:v>9.7177499999999988</c:v>
                </c:pt>
                <c:pt idx="3">
                  <c:v>8.2378900000000002</c:v>
                </c:pt>
                <c:pt idx="4">
                  <c:v>7.4356399999999994</c:v>
                </c:pt>
                <c:pt idx="5">
                  <c:v>5.9796800000000001</c:v>
                </c:pt>
                <c:pt idx="6">
                  <c:v>4.3114499999999998</c:v>
                </c:pt>
                <c:pt idx="7">
                  <c:v>3.7790100000000004</c:v>
                </c:pt>
                <c:pt idx="8">
                  <c:v>3.3549999999999995</c:v>
                </c:pt>
                <c:pt idx="9">
                  <c:v>2.9455800000000001</c:v>
                </c:pt>
                <c:pt idx="10">
                  <c:v>2.5689599999999997</c:v>
                </c:pt>
                <c:pt idx="11">
                  <c:v>2.3956499999999998</c:v>
                </c:pt>
                <c:pt idx="12">
                  <c:v>2.13164</c:v>
                </c:pt>
                <c:pt idx="13">
                  <c:v>1.98916</c:v>
                </c:pt>
                <c:pt idx="14">
                  <c:v>1.8368099999999998</c:v>
                </c:pt>
                <c:pt idx="15">
                  <c:v>1.7376499999999999</c:v>
                </c:pt>
                <c:pt idx="16">
                  <c:v>1.6484000000000001</c:v>
                </c:pt>
                <c:pt idx="17">
                  <c:v>1.5233300000000001</c:v>
                </c:pt>
                <c:pt idx="18">
                  <c:v>1.5613300000000001</c:v>
                </c:pt>
                <c:pt idx="19">
                  <c:v>1.47638</c:v>
                </c:pt>
                <c:pt idx="20">
                  <c:v>1.4131100000000001</c:v>
                </c:pt>
                <c:pt idx="21">
                  <c:v>1.27752</c:v>
                </c:pt>
                <c:pt idx="22">
                  <c:v>1.3437600000000001</c:v>
                </c:pt>
                <c:pt idx="23">
                  <c:v>1.20441</c:v>
                </c:pt>
                <c:pt idx="24">
                  <c:v>1.2542599999999999</c:v>
                </c:pt>
                <c:pt idx="25">
                  <c:v>1.2064600000000001</c:v>
                </c:pt>
                <c:pt idx="26">
                  <c:v>1.2011100000000001</c:v>
                </c:pt>
                <c:pt idx="27">
                  <c:v>1.1427799999999999</c:v>
                </c:pt>
                <c:pt idx="28">
                  <c:v>1.12158</c:v>
                </c:pt>
                <c:pt idx="29">
                  <c:v>1.0637000000000001</c:v>
                </c:pt>
                <c:pt idx="30">
                  <c:v>0.99474699999999994</c:v>
                </c:pt>
                <c:pt idx="31">
                  <c:v>0.97916399999999992</c:v>
                </c:pt>
                <c:pt idx="32">
                  <c:v>0.97521599999999997</c:v>
                </c:pt>
                <c:pt idx="33">
                  <c:v>0.97316000000000003</c:v>
                </c:pt>
                <c:pt idx="34">
                  <c:v>0.93516600000000005</c:v>
                </c:pt>
                <c:pt idx="35">
                  <c:v>0.89465099999999997</c:v>
                </c:pt>
                <c:pt idx="36">
                  <c:v>0.87400599999999995</c:v>
                </c:pt>
                <c:pt idx="37">
                  <c:v>0.8587490000000001</c:v>
                </c:pt>
                <c:pt idx="38">
                  <c:v>0.83000399999999996</c:v>
                </c:pt>
                <c:pt idx="39">
                  <c:v>0.82937300000000003</c:v>
                </c:pt>
                <c:pt idx="40">
                  <c:v>0.78606600000000004</c:v>
                </c:pt>
                <c:pt idx="41">
                  <c:v>0.82771000000000006</c:v>
                </c:pt>
                <c:pt idx="42">
                  <c:v>0.77486300000000008</c:v>
                </c:pt>
                <c:pt idx="43">
                  <c:v>0.77784500000000001</c:v>
                </c:pt>
                <c:pt idx="44">
                  <c:v>0.78554500000000005</c:v>
                </c:pt>
                <c:pt idx="45">
                  <c:v>0.79732500000000006</c:v>
                </c:pt>
                <c:pt idx="46">
                  <c:v>0.72001000000000004</c:v>
                </c:pt>
                <c:pt idx="47">
                  <c:v>0.70205099999999998</c:v>
                </c:pt>
                <c:pt idx="48">
                  <c:v>0.71945999999999999</c:v>
                </c:pt>
                <c:pt idx="49">
                  <c:v>0.70657199999999998</c:v>
                </c:pt>
                <c:pt idx="50">
                  <c:v>0.68255200000000005</c:v>
                </c:pt>
                <c:pt idx="51">
                  <c:v>0.69270399999999999</c:v>
                </c:pt>
                <c:pt idx="52">
                  <c:v>0.65137500000000004</c:v>
                </c:pt>
                <c:pt idx="53">
                  <c:v>0.66821299999999995</c:v>
                </c:pt>
                <c:pt idx="54">
                  <c:v>0.65483000000000002</c:v>
                </c:pt>
                <c:pt idx="55">
                  <c:v>0.64438399999999996</c:v>
                </c:pt>
                <c:pt idx="56">
                  <c:v>0.61401099999999997</c:v>
                </c:pt>
                <c:pt idx="57">
                  <c:v>0.62822500000000003</c:v>
                </c:pt>
                <c:pt idx="58">
                  <c:v>0.61520299999999994</c:v>
                </c:pt>
                <c:pt idx="59">
                  <c:v>0.59067000000000003</c:v>
                </c:pt>
                <c:pt idx="60">
                  <c:v>0.58885300000000007</c:v>
                </c:pt>
                <c:pt idx="61">
                  <c:v>0.58691800000000005</c:v>
                </c:pt>
                <c:pt idx="62">
                  <c:v>0.59686799999999995</c:v>
                </c:pt>
                <c:pt idx="63">
                  <c:v>0.54250699999999996</c:v>
                </c:pt>
                <c:pt idx="64">
                  <c:v>0.56261300000000003</c:v>
                </c:pt>
                <c:pt idx="65">
                  <c:v>0.55240999999999996</c:v>
                </c:pt>
                <c:pt idx="66">
                  <c:v>0.51669699999999996</c:v>
                </c:pt>
                <c:pt idx="67">
                  <c:v>0.53853099999999998</c:v>
                </c:pt>
                <c:pt idx="68">
                  <c:v>0.50663999999999998</c:v>
                </c:pt>
                <c:pt idx="69">
                  <c:v>0.51008300000000006</c:v>
                </c:pt>
                <c:pt idx="70">
                  <c:v>0.51279300000000005</c:v>
                </c:pt>
                <c:pt idx="71">
                  <c:v>0.48648100000000005</c:v>
                </c:pt>
                <c:pt idx="72">
                  <c:v>0.48914299999999999</c:v>
                </c:pt>
                <c:pt idx="73">
                  <c:v>0.49391999999999997</c:v>
                </c:pt>
                <c:pt idx="74">
                  <c:v>0.46637600000000001</c:v>
                </c:pt>
                <c:pt idx="75">
                  <c:v>0.49409400000000003</c:v>
                </c:pt>
                <c:pt idx="76">
                  <c:v>0.48824899999999999</c:v>
                </c:pt>
                <c:pt idx="77">
                  <c:v>0.49292900000000001</c:v>
                </c:pt>
                <c:pt idx="78">
                  <c:v>0.48092800000000002</c:v>
                </c:pt>
                <c:pt idx="79">
                  <c:v>0.46820199999999995</c:v>
                </c:pt>
                <c:pt idx="80">
                  <c:v>0.48312099999999997</c:v>
                </c:pt>
                <c:pt idx="81">
                  <c:v>0.46315200000000001</c:v>
                </c:pt>
                <c:pt idx="82">
                  <c:v>0.47089299999999995</c:v>
                </c:pt>
                <c:pt idx="83">
                  <c:v>0.461032</c:v>
                </c:pt>
                <c:pt idx="84">
                  <c:v>0.46147700000000003</c:v>
                </c:pt>
                <c:pt idx="85">
                  <c:v>0.44757800000000003</c:v>
                </c:pt>
                <c:pt idx="86">
                  <c:v>0.45048000000000005</c:v>
                </c:pt>
                <c:pt idx="87">
                  <c:v>0.43739699999999998</c:v>
                </c:pt>
                <c:pt idx="88">
                  <c:v>0.44225399999999998</c:v>
                </c:pt>
                <c:pt idx="89">
                  <c:v>0.43818699999999999</c:v>
                </c:pt>
                <c:pt idx="90">
                  <c:v>0.41478099999999996</c:v>
                </c:pt>
                <c:pt idx="91">
                  <c:v>0.43081800000000003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132-4160-9603-0A6AA43ABAC1}"/>
            </c:ext>
          </c:extLst>
        </c:ser>
        <c:ser>
          <c:idx val="2"/>
          <c:order val="2"/>
          <c:tx>
            <c:v>toa_tp_50ns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TimeCharge_20211025_142650!$H$30:$H$121</c:f>
              <c:numCache>
                <c:formatCode>General</c:formatCode>
                <c:ptCount val="92"/>
                <c:pt idx="0">
                  <c:v>4.9124999999999996</c:v>
                </c:pt>
                <c:pt idx="1">
                  <c:v>5.1937499999999996</c:v>
                </c:pt>
                <c:pt idx="2">
                  <c:v>5.4812500000000002</c:v>
                </c:pt>
                <c:pt idx="3">
                  <c:v>5.78125</c:v>
                </c:pt>
                <c:pt idx="4">
                  <c:v>6.03125</c:v>
                </c:pt>
                <c:pt idx="5">
                  <c:v>6.2312500000000002</c:v>
                </c:pt>
                <c:pt idx="6">
                  <c:v>6.5750000000000002</c:v>
                </c:pt>
                <c:pt idx="7">
                  <c:v>6.7625000000000002</c:v>
                </c:pt>
                <c:pt idx="8">
                  <c:v>7.05</c:v>
                </c:pt>
                <c:pt idx="9">
                  <c:v>7.2687499999999998</c:v>
                </c:pt>
                <c:pt idx="10">
                  <c:v>7.5875000000000004</c:v>
                </c:pt>
                <c:pt idx="11">
                  <c:v>7.8062500000000004</c:v>
                </c:pt>
                <c:pt idx="12">
                  <c:v>8.0749999999999993</c:v>
                </c:pt>
                <c:pt idx="13">
                  <c:v>8.3125</c:v>
                </c:pt>
                <c:pt idx="14">
                  <c:v>8.6125000000000007</c:v>
                </c:pt>
                <c:pt idx="15">
                  <c:v>8.8125</c:v>
                </c:pt>
                <c:pt idx="16">
                  <c:v>9.0875000000000004</c:v>
                </c:pt>
                <c:pt idx="17">
                  <c:v>9.3562499999999993</c:v>
                </c:pt>
                <c:pt idx="18">
                  <c:v>9.6624999999999996</c:v>
                </c:pt>
                <c:pt idx="19">
                  <c:v>9.9</c:v>
                </c:pt>
                <c:pt idx="20">
                  <c:v>10.168699999999999</c:v>
                </c:pt>
                <c:pt idx="21">
                  <c:v>10.475</c:v>
                </c:pt>
                <c:pt idx="22">
                  <c:v>10.762499999999999</c:v>
                </c:pt>
                <c:pt idx="23">
                  <c:v>11.012499999999999</c:v>
                </c:pt>
                <c:pt idx="24">
                  <c:v>11.268800000000001</c:v>
                </c:pt>
                <c:pt idx="25">
                  <c:v>11.525</c:v>
                </c:pt>
                <c:pt idx="26">
                  <c:v>11.762499999999999</c:v>
                </c:pt>
                <c:pt idx="27">
                  <c:v>12.0688</c:v>
                </c:pt>
                <c:pt idx="28">
                  <c:v>12.331300000000001</c:v>
                </c:pt>
                <c:pt idx="29">
                  <c:v>12.643700000000001</c:v>
                </c:pt>
                <c:pt idx="30">
                  <c:v>12.925000000000001</c:v>
                </c:pt>
                <c:pt idx="31">
                  <c:v>13.1938</c:v>
                </c:pt>
                <c:pt idx="32">
                  <c:v>13.45</c:v>
                </c:pt>
                <c:pt idx="33">
                  <c:v>13.7437</c:v>
                </c:pt>
                <c:pt idx="34">
                  <c:v>14.0312</c:v>
                </c:pt>
                <c:pt idx="35">
                  <c:v>14.3438</c:v>
                </c:pt>
                <c:pt idx="36">
                  <c:v>14.5938</c:v>
                </c:pt>
                <c:pt idx="37">
                  <c:v>14.7875</c:v>
                </c:pt>
                <c:pt idx="38">
                  <c:v>15.074999999999999</c:v>
                </c:pt>
                <c:pt idx="39">
                  <c:v>15.275</c:v>
                </c:pt>
                <c:pt idx="40">
                  <c:v>15.581300000000001</c:v>
                </c:pt>
                <c:pt idx="41">
                  <c:v>15.8125</c:v>
                </c:pt>
                <c:pt idx="42">
                  <c:v>16.112500000000001</c:v>
                </c:pt>
                <c:pt idx="43">
                  <c:v>16.356300000000001</c:v>
                </c:pt>
                <c:pt idx="44">
                  <c:v>16.649999999999999</c:v>
                </c:pt>
                <c:pt idx="45">
                  <c:v>16.8687</c:v>
                </c:pt>
                <c:pt idx="46">
                  <c:v>17.125</c:v>
                </c:pt>
                <c:pt idx="47">
                  <c:v>17.324999999999999</c:v>
                </c:pt>
                <c:pt idx="48">
                  <c:v>17.581199999999999</c:v>
                </c:pt>
                <c:pt idx="49">
                  <c:v>17.8062</c:v>
                </c:pt>
                <c:pt idx="50">
                  <c:v>18.0687</c:v>
                </c:pt>
                <c:pt idx="51">
                  <c:v>18.293800000000001</c:v>
                </c:pt>
                <c:pt idx="52">
                  <c:v>18.581299999999999</c:v>
                </c:pt>
                <c:pt idx="53">
                  <c:v>18.899999999999999</c:v>
                </c:pt>
                <c:pt idx="54">
                  <c:v>19.1812</c:v>
                </c:pt>
                <c:pt idx="55">
                  <c:v>19.4375</c:v>
                </c:pt>
                <c:pt idx="56">
                  <c:v>19.737500000000001</c:v>
                </c:pt>
                <c:pt idx="57">
                  <c:v>19.9937</c:v>
                </c:pt>
                <c:pt idx="58">
                  <c:v>20.287500000000001</c:v>
                </c:pt>
                <c:pt idx="59">
                  <c:v>20.5562</c:v>
                </c:pt>
                <c:pt idx="60">
                  <c:v>20.837499999999999</c:v>
                </c:pt>
                <c:pt idx="61">
                  <c:v>21.081199999999999</c:v>
                </c:pt>
                <c:pt idx="62">
                  <c:v>21.356200000000001</c:v>
                </c:pt>
                <c:pt idx="63">
                  <c:v>21.606200000000001</c:v>
                </c:pt>
                <c:pt idx="64">
                  <c:v>21.912500000000001</c:v>
                </c:pt>
                <c:pt idx="65">
                  <c:v>22.225000000000001</c:v>
                </c:pt>
                <c:pt idx="66">
                  <c:v>22.4937</c:v>
                </c:pt>
                <c:pt idx="67">
                  <c:v>22.774999999999999</c:v>
                </c:pt>
                <c:pt idx="68">
                  <c:v>23.037500000000001</c:v>
                </c:pt>
                <c:pt idx="69">
                  <c:v>23.237500000000001</c:v>
                </c:pt>
                <c:pt idx="70">
                  <c:v>23.5562</c:v>
                </c:pt>
                <c:pt idx="71">
                  <c:v>23.793700000000001</c:v>
                </c:pt>
                <c:pt idx="72">
                  <c:v>24.0562</c:v>
                </c:pt>
                <c:pt idx="73">
                  <c:v>24.268699999999999</c:v>
                </c:pt>
                <c:pt idx="74">
                  <c:v>24.543800000000001</c:v>
                </c:pt>
                <c:pt idx="75">
                  <c:v>24.7563</c:v>
                </c:pt>
                <c:pt idx="76">
                  <c:v>25.05</c:v>
                </c:pt>
                <c:pt idx="77">
                  <c:v>25.25</c:v>
                </c:pt>
                <c:pt idx="78">
                  <c:v>25.537500000000001</c:v>
                </c:pt>
                <c:pt idx="79">
                  <c:v>25.75</c:v>
                </c:pt>
                <c:pt idx="80">
                  <c:v>25.975000000000001</c:v>
                </c:pt>
                <c:pt idx="81">
                  <c:v>26.175000000000001</c:v>
                </c:pt>
                <c:pt idx="82">
                  <c:v>26.45</c:v>
                </c:pt>
                <c:pt idx="83">
                  <c:v>26.662500000000001</c:v>
                </c:pt>
                <c:pt idx="84">
                  <c:v>26.9437</c:v>
                </c:pt>
                <c:pt idx="85">
                  <c:v>27.1812</c:v>
                </c:pt>
                <c:pt idx="86">
                  <c:v>27.512499999999999</c:v>
                </c:pt>
                <c:pt idx="87">
                  <c:v>27.8</c:v>
                </c:pt>
                <c:pt idx="88">
                  <c:v>28.1</c:v>
                </c:pt>
                <c:pt idx="89">
                  <c:v>28.393699999999999</c:v>
                </c:pt>
                <c:pt idx="90">
                  <c:v>28.668700000000001</c:v>
                </c:pt>
                <c:pt idx="91">
                  <c:v>29.024999999999999</c:v>
                </c:pt>
              </c:numCache>
            </c:numRef>
          </c:xVal>
          <c:yVal>
            <c:numRef>
              <c:f>TimeCharge_20211025_142650!$K$30:$K$121</c:f>
              <c:numCache>
                <c:formatCode>General</c:formatCode>
                <c:ptCount val="92"/>
                <c:pt idx="0">
                  <c:v>27.7226</c:v>
                </c:pt>
                <c:pt idx="1">
                  <c:v>24.705200000000001</c:v>
                </c:pt>
                <c:pt idx="2">
                  <c:v>22.410400000000003</c:v>
                </c:pt>
                <c:pt idx="3">
                  <c:v>20.075800000000005</c:v>
                </c:pt>
                <c:pt idx="4">
                  <c:v>17.671400000000006</c:v>
                </c:pt>
                <c:pt idx="5">
                  <c:v>16.224900000000002</c:v>
                </c:pt>
                <c:pt idx="6">
                  <c:v>14.273400000000004</c:v>
                </c:pt>
                <c:pt idx="7">
                  <c:v>13.420100000000001</c:v>
                </c:pt>
                <c:pt idx="8">
                  <c:v>12.038500000000004</c:v>
                </c:pt>
                <c:pt idx="9">
                  <c:v>11.230800000000006</c:v>
                </c:pt>
                <c:pt idx="10">
                  <c:v>10.379300000000001</c:v>
                </c:pt>
                <c:pt idx="11">
                  <c:v>9.819600000000003</c:v>
                </c:pt>
                <c:pt idx="12">
                  <c:v>9.3292999999999999</c:v>
                </c:pt>
                <c:pt idx="13">
                  <c:v>8.7972000000000037</c:v>
                </c:pt>
                <c:pt idx="14">
                  <c:v>8.330600000000004</c:v>
                </c:pt>
                <c:pt idx="15">
                  <c:v>8.0120000000000005</c:v>
                </c:pt>
                <c:pt idx="16">
                  <c:v>7.600200000000001</c:v>
                </c:pt>
                <c:pt idx="17">
                  <c:v>7.2908000000000017</c:v>
                </c:pt>
                <c:pt idx="18">
                  <c:v>6.785600000000005</c:v>
                </c:pt>
                <c:pt idx="19">
                  <c:v>6.6732000000000031</c:v>
                </c:pt>
                <c:pt idx="20">
                  <c:v>6.3142000000000049</c:v>
                </c:pt>
                <c:pt idx="21">
                  <c:v>5.8606000000000051</c:v>
                </c:pt>
                <c:pt idx="22">
                  <c:v>5.7397000000000045</c:v>
                </c:pt>
                <c:pt idx="23">
                  <c:v>5.422400000000005</c:v>
                </c:pt>
                <c:pt idx="24">
                  <c:v>5.2106000000000048</c:v>
                </c:pt>
                <c:pt idx="25">
                  <c:v>5.0710000000000033</c:v>
                </c:pt>
                <c:pt idx="26">
                  <c:v>4.9066000000000027</c:v>
                </c:pt>
                <c:pt idx="27">
                  <c:v>4.587100000000004</c:v>
                </c:pt>
                <c:pt idx="28">
                  <c:v>4.3442000000000007</c:v>
                </c:pt>
                <c:pt idx="29">
                  <c:v>4.2367000000000017</c:v>
                </c:pt>
                <c:pt idx="30">
                  <c:v>4.0697000000000001</c:v>
                </c:pt>
                <c:pt idx="31">
                  <c:v>3.8583000000000025</c:v>
                </c:pt>
                <c:pt idx="32">
                  <c:v>3.7462000000000044</c:v>
                </c:pt>
                <c:pt idx="33">
                  <c:v>3.5678000000000054</c:v>
                </c:pt>
                <c:pt idx="34">
                  <c:v>3.4698000000000038</c:v>
                </c:pt>
                <c:pt idx="35">
                  <c:v>3.2855000000000016</c:v>
                </c:pt>
                <c:pt idx="36">
                  <c:v>3.1936000000000035</c:v>
                </c:pt>
                <c:pt idx="37">
                  <c:v>3.1238000000000001</c:v>
                </c:pt>
                <c:pt idx="38">
                  <c:v>2.9315000000000055</c:v>
                </c:pt>
                <c:pt idx="39">
                  <c:v>2.9274</c:v>
                </c:pt>
                <c:pt idx="40">
                  <c:v>2.767500000000001</c:v>
                </c:pt>
                <c:pt idx="41">
                  <c:v>2.7248000000000046</c:v>
                </c:pt>
                <c:pt idx="42">
                  <c:v>2.5079000000000007</c:v>
                </c:pt>
                <c:pt idx="43">
                  <c:v>2.5081000000000016</c:v>
                </c:pt>
                <c:pt idx="44">
                  <c:v>2.3220000000000027</c:v>
                </c:pt>
                <c:pt idx="45">
                  <c:v>2.2861000000000047</c:v>
                </c:pt>
                <c:pt idx="46">
                  <c:v>2.2063000000000046</c:v>
                </c:pt>
                <c:pt idx="47">
                  <c:v>2.2188000000000043</c:v>
                </c:pt>
                <c:pt idx="48">
                  <c:v>2.0071000000000025</c:v>
                </c:pt>
                <c:pt idx="49">
                  <c:v>1.984400000000005</c:v>
                </c:pt>
                <c:pt idx="50">
                  <c:v>1.8916000000000053</c:v>
                </c:pt>
                <c:pt idx="51">
                  <c:v>1.8676000000000044</c:v>
                </c:pt>
                <c:pt idx="52">
                  <c:v>1.7743000000000051</c:v>
                </c:pt>
                <c:pt idx="53">
                  <c:v>1.7302000000000022</c:v>
                </c:pt>
                <c:pt idx="54">
                  <c:v>1.6092000000000042</c:v>
                </c:pt>
                <c:pt idx="55">
                  <c:v>1.554400000000004</c:v>
                </c:pt>
                <c:pt idx="56">
                  <c:v>1.4755000000000051</c:v>
                </c:pt>
                <c:pt idx="57">
                  <c:v>1.4456000000000018</c:v>
                </c:pt>
                <c:pt idx="58">
                  <c:v>1.3584000000000003</c:v>
                </c:pt>
                <c:pt idx="59">
                  <c:v>1.2757000000000005</c:v>
                </c:pt>
                <c:pt idx="60">
                  <c:v>1.2060000000000002</c:v>
                </c:pt>
                <c:pt idx="61">
                  <c:v>1.2006000000000028</c:v>
                </c:pt>
                <c:pt idx="62">
                  <c:v>1.1225000000000023</c:v>
                </c:pt>
                <c:pt idx="63">
                  <c:v>1.0965000000000031</c:v>
                </c:pt>
                <c:pt idx="64">
                  <c:v>1.0337000000000045</c:v>
                </c:pt>
                <c:pt idx="65">
                  <c:v>0.94620000000000459</c:v>
                </c:pt>
                <c:pt idx="66">
                  <c:v>0.9007000000000005</c:v>
                </c:pt>
                <c:pt idx="67">
                  <c:v>0.85650000000000548</c:v>
                </c:pt>
                <c:pt idx="68">
                  <c:v>0.83730000000000471</c:v>
                </c:pt>
                <c:pt idx="69">
                  <c:v>0.77980000000000016</c:v>
                </c:pt>
                <c:pt idx="70">
                  <c:v>0.66710000000000491</c:v>
                </c:pt>
                <c:pt idx="71">
                  <c:v>0.77900000000000202</c:v>
                </c:pt>
                <c:pt idx="72">
                  <c:v>0.69800000000000184</c:v>
                </c:pt>
                <c:pt idx="73">
                  <c:v>0.628000000000003</c:v>
                </c:pt>
                <c:pt idx="74">
                  <c:v>0.58710000000000373</c:v>
                </c:pt>
                <c:pt idx="75">
                  <c:v>0.60150000000000436</c:v>
                </c:pt>
                <c:pt idx="76">
                  <c:v>0.55790000000000073</c:v>
                </c:pt>
                <c:pt idx="77">
                  <c:v>0.48410000000000081</c:v>
                </c:pt>
                <c:pt idx="78">
                  <c:v>0.48990000000000011</c:v>
                </c:pt>
                <c:pt idx="79">
                  <c:v>0.44360000000000355</c:v>
                </c:pt>
                <c:pt idx="80">
                  <c:v>0.38190000000000168</c:v>
                </c:pt>
                <c:pt idx="81">
                  <c:v>0.38380000000000225</c:v>
                </c:pt>
                <c:pt idx="82">
                  <c:v>0.3643000000000029</c:v>
                </c:pt>
                <c:pt idx="83">
                  <c:v>0.363900000000001</c:v>
                </c:pt>
                <c:pt idx="84">
                  <c:v>0.32170000000000415</c:v>
                </c:pt>
                <c:pt idx="85">
                  <c:v>0.20650000000000546</c:v>
                </c:pt>
                <c:pt idx="86">
                  <c:v>0.2337000000000046</c:v>
                </c:pt>
                <c:pt idx="87">
                  <c:v>0.18530000000000085</c:v>
                </c:pt>
                <c:pt idx="88">
                  <c:v>0.18190000000000167</c:v>
                </c:pt>
                <c:pt idx="89">
                  <c:v>0.14320000000000163</c:v>
                </c:pt>
                <c:pt idx="90">
                  <c:v>0.11890000000000214</c:v>
                </c:pt>
                <c:pt idx="91">
                  <c:v>5.390000000000441E-2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132-4160-9603-0A6AA43ABAC1}"/>
            </c:ext>
          </c:extLst>
        </c:ser>
        <c:ser>
          <c:idx val="3"/>
          <c:order val="3"/>
          <c:tx>
            <c:v>jitter_tp_50ns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TimeCharge_20211025_142650!$H$30:$H$121</c:f>
              <c:numCache>
                <c:formatCode>General</c:formatCode>
                <c:ptCount val="92"/>
                <c:pt idx="0">
                  <c:v>4.9124999999999996</c:v>
                </c:pt>
                <c:pt idx="1">
                  <c:v>5.1937499999999996</c:v>
                </c:pt>
                <c:pt idx="2">
                  <c:v>5.4812500000000002</c:v>
                </c:pt>
                <c:pt idx="3">
                  <c:v>5.78125</c:v>
                </c:pt>
                <c:pt idx="4">
                  <c:v>6.03125</c:v>
                </c:pt>
                <c:pt idx="5">
                  <c:v>6.2312500000000002</c:v>
                </c:pt>
                <c:pt idx="6">
                  <c:v>6.5750000000000002</c:v>
                </c:pt>
                <c:pt idx="7">
                  <c:v>6.7625000000000002</c:v>
                </c:pt>
                <c:pt idx="8">
                  <c:v>7.05</c:v>
                </c:pt>
                <c:pt idx="9">
                  <c:v>7.2687499999999998</c:v>
                </c:pt>
                <c:pt idx="10">
                  <c:v>7.5875000000000004</c:v>
                </c:pt>
                <c:pt idx="11">
                  <c:v>7.8062500000000004</c:v>
                </c:pt>
                <c:pt idx="12">
                  <c:v>8.0749999999999993</c:v>
                </c:pt>
                <c:pt idx="13">
                  <c:v>8.3125</c:v>
                </c:pt>
                <c:pt idx="14">
                  <c:v>8.6125000000000007</c:v>
                </c:pt>
                <c:pt idx="15">
                  <c:v>8.8125</c:v>
                </c:pt>
                <c:pt idx="16">
                  <c:v>9.0875000000000004</c:v>
                </c:pt>
                <c:pt idx="17">
                  <c:v>9.3562499999999993</c:v>
                </c:pt>
                <c:pt idx="18">
                  <c:v>9.6624999999999996</c:v>
                </c:pt>
                <c:pt idx="19">
                  <c:v>9.9</c:v>
                </c:pt>
                <c:pt idx="20">
                  <c:v>10.168699999999999</c:v>
                </c:pt>
                <c:pt idx="21">
                  <c:v>10.475</c:v>
                </c:pt>
                <c:pt idx="22">
                  <c:v>10.762499999999999</c:v>
                </c:pt>
                <c:pt idx="23">
                  <c:v>11.012499999999999</c:v>
                </c:pt>
                <c:pt idx="24">
                  <c:v>11.268800000000001</c:v>
                </c:pt>
                <c:pt idx="25">
                  <c:v>11.525</c:v>
                </c:pt>
                <c:pt idx="26">
                  <c:v>11.762499999999999</c:v>
                </c:pt>
                <c:pt idx="27">
                  <c:v>12.0688</c:v>
                </c:pt>
                <c:pt idx="28">
                  <c:v>12.331300000000001</c:v>
                </c:pt>
                <c:pt idx="29">
                  <c:v>12.643700000000001</c:v>
                </c:pt>
                <c:pt idx="30">
                  <c:v>12.925000000000001</c:v>
                </c:pt>
                <c:pt idx="31">
                  <c:v>13.1938</c:v>
                </c:pt>
                <c:pt idx="32">
                  <c:v>13.45</c:v>
                </c:pt>
                <c:pt idx="33">
                  <c:v>13.7437</c:v>
                </c:pt>
                <c:pt idx="34">
                  <c:v>14.0312</c:v>
                </c:pt>
                <c:pt idx="35">
                  <c:v>14.3438</c:v>
                </c:pt>
                <c:pt idx="36">
                  <c:v>14.5938</c:v>
                </c:pt>
                <c:pt idx="37">
                  <c:v>14.7875</c:v>
                </c:pt>
                <c:pt idx="38">
                  <c:v>15.074999999999999</c:v>
                </c:pt>
                <c:pt idx="39">
                  <c:v>15.275</c:v>
                </c:pt>
                <c:pt idx="40">
                  <c:v>15.581300000000001</c:v>
                </c:pt>
                <c:pt idx="41">
                  <c:v>15.8125</c:v>
                </c:pt>
                <c:pt idx="42">
                  <c:v>16.112500000000001</c:v>
                </c:pt>
                <c:pt idx="43">
                  <c:v>16.356300000000001</c:v>
                </c:pt>
                <c:pt idx="44">
                  <c:v>16.649999999999999</c:v>
                </c:pt>
                <c:pt idx="45">
                  <c:v>16.8687</c:v>
                </c:pt>
                <c:pt idx="46">
                  <c:v>17.125</c:v>
                </c:pt>
                <c:pt idx="47">
                  <c:v>17.324999999999999</c:v>
                </c:pt>
                <c:pt idx="48">
                  <c:v>17.581199999999999</c:v>
                </c:pt>
                <c:pt idx="49">
                  <c:v>17.8062</c:v>
                </c:pt>
                <c:pt idx="50">
                  <c:v>18.0687</c:v>
                </c:pt>
                <c:pt idx="51">
                  <c:v>18.293800000000001</c:v>
                </c:pt>
                <c:pt idx="52">
                  <c:v>18.581299999999999</c:v>
                </c:pt>
                <c:pt idx="53">
                  <c:v>18.899999999999999</c:v>
                </c:pt>
                <c:pt idx="54">
                  <c:v>19.1812</c:v>
                </c:pt>
                <c:pt idx="55">
                  <c:v>19.4375</c:v>
                </c:pt>
                <c:pt idx="56">
                  <c:v>19.737500000000001</c:v>
                </c:pt>
                <c:pt idx="57">
                  <c:v>19.9937</c:v>
                </c:pt>
                <c:pt idx="58">
                  <c:v>20.287500000000001</c:v>
                </c:pt>
                <c:pt idx="59">
                  <c:v>20.5562</c:v>
                </c:pt>
                <c:pt idx="60">
                  <c:v>20.837499999999999</c:v>
                </c:pt>
                <c:pt idx="61">
                  <c:v>21.081199999999999</c:v>
                </c:pt>
                <c:pt idx="62">
                  <c:v>21.356200000000001</c:v>
                </c:pt>
                <c:pt idx="63">
                  <c:v>21.606200000000001</c:v>
                </c:pt>
                <c:pt idx="64">
                  <c:v>21.912500000000001</c:v>
                </c:pt>
                <c:pt idx="65">
                  <c:v>22.225000000000001</c:v>
                </c:pt>
                <c:pt idx="66">
                  <c:v>22.4937</c:v>
                </c:pt>
                <c:pt idx="67">
                  <c:v>22.774999999999999</c:v>
                </c:pt>
                <c:pt idx="68">
                  <c:v>23.037500000000001</c:v>
                </c:pt>
                <c:pt idx="69">
                  <c:v>23.237500000000001</c:v>
                </c:pt>
                <c:pt idx="70">
                  <c:v>23.5562</c:v>
                </c:pt>
                <c:pt idx="71">
                  <c:v>23.793700000000001</c:v>
                </c:pt>
                <c:pt idx="72">
                  <c:v>24.0562</c:v>
                </c:pt>
                <c:pt idx="73">
                  <c:v>24.268699999999999</c:v>
                </c:pt>
                <c:pt idx="74">
                  <c:v>24.543800000000001</c:v>
                </c:pt>
                <c:pt idx="75">
                  <c:v>24.7563</c:v>
                </c:pt>
                <c:pt idx="76">
                  <c:v>25.05</c:v>
                </c:pt>
                <c:pt idx="77">
                  <c:v>25.25</c:v>
                </c:pt>
                <c:pt idx="78">
                  <c:v>25.537500000000001</c:v>
                </c:pt>
                <c:pt idx="79">
                  <c:v>25.75</c:v>
                </c:pt>
                <c:pt idx="80">
                  <c:v>25.975000000000001</c:v>
                </c:pt>
                <c:pt idx="81">
                  <c:v>26.175000000000001</c:v>
                </c:pt>
                <c:pt idx="82">
                  <c:v>26.45</c:v>
                </c:pt>
                <c:pt idx="83">
                  <c:v>26.662500000000001</c:v>
                </c:pt>
                <c:pt idx="84">
                  <c:v>26.9437</c:v>
                </c:pt>
                <c:pt idx="85">
                  <c:v>27.1812</c:v>
                </c:pt>
                <c:pt idx="86">
                  <c:v>27.512499999999999</c:v>
                </c:pt>
                <c:pt idx="87">
                  <c:v>27.8</c:v>
                </c:pt>
                <c:pt idx="88">
                  <c:v>28.1</c:v>
                </c:pt>
                <c:pt idx="89">
                  <c:v>28.393699999999999</c:v>
                </c:pt>
                <c:pt idx="90">
                  <c:v>28.668700000000001</c:v>
                </c:pt>
                <c:pt idx="91">
                  <c:v>29.024999999999999</c:v>
                </c:pt>
              </c:numCache>
            </c:numRef>
          </c:xVal>
          <c:yVal>
            <c:numRef>
              <c:f>TimeCharge_20211025_142650!$L$30:$L$121</c:f>
              <c:numCache>
                <c:formatCode>General</c:formatCode>
                <c:ptCount val="92"/>
                <c:pt idx="0">
                  <c:v>12.227</c:v>
                </c:pt>
                <c:pt idx="1">
                  <c:v>10.839400000000001</c:v>
                </c:pt>
                <c:pt idx="2">
                  <c:v>10.1188</c:v>
                </c:pt>
                <c:pt idx="3">
                  <c:v>9.1415299999999995</c:v>
                </c:pt>
                <c:pt idx="4">
                  <c:v>7.0620999999999992</c:v>
                </c:pt>
                <c:pt idx="5">
                  <c:v>5.8657200000000005</c:v>
                </c:pt>
                <c:pt idx="6">
                  <c:v>5.3807499999999999</c:v>
                </c:pt>
                <c:pt idx="7">
                  <c:v>4.1636000000000006</c:v>
                </c:pt>
                <c:pt idx="8">
                  <c:v>3.4773000000000005</c:v>
                </c:pt>
                <c:pt idx="9">
                  <c:v>2.8393899999999999</c:v>
                </c:pt>
                <c:pt idx="10">
                  <c:v>2.56053</c:v>
                </c:pt>
                <c:pt idx="11">
                  <c:v>2.4295200000000001</c:v>
                </c:pt>
                <c:pt idx="12">
                  <c:v>2.1080399999999999</c:v>
                </c:pt>
                <c:pt idx="13">
                  <c:v>2.0194700000000001</c:v>
                </c:pt>
                <c:pt idx="14">
                  <c:v>1.9352399999999998</c:v>
                </c:pt>
                <c:pt idx="15">
                  <c:v>1.6763100000000002</c:v>
                </c:pt>
                <c:pt idx="16">
                  <c:v>1.6954799999999999</c:v>
                </c:pt>
                <c:pt idx="17">
                  <c:v>1.5145300000000002</c:v>
                </c:pt>
                <c:pt idx="18">
                  <c:v>1.4837799999999999</c:v>
                </c:pt>
                <c:pt idx="19">
                  <c:v>1.45157</c:v>
                </c:pt>
                <c:pt idx="20">
                  <c:v>1.3985300000000001</c:v>
                </c:pt>
                <c:pt idx="21">
                  <c:v>1.2715000000000001</c:v>
                </c:pt>
                <c:pt idx="22">
                  <c:v>1.3154299999999999</c:v>
                </c:pt>
                <c:pt idx="23">
                  <c:v>1.27355</c:v>
                </c:pt>
                <c:pt idx="24">
                  <c:v>1.2491300000000001</c:v>
                </c:pt>
                <c:pt idx="25">
                  <c:v>1.1910799999999999</c:v>
                </c:pt>
                <c:pt idx="26">
                  <c:v>1.1970000000000001</c:v>
                </c:pt>
                <c:pt idx="27">
                  <c:v>1.1000700000000001</c:v>
                </c:pt>
                <c:pt idx="28">
                  <c:v>1.1197699999999999</c:v>
                </c:pt>
                <c:pt idx="29">
                  <c:v>1.0541100000000001</c:v>
                </c:pt>
                <c:pt idx="30">
                  <c:v>1.00406</c:v>
                </c:pt>
                <c:pt idx="31">
                  <c:v>1.0230399999999999</c:v>
                </c:pt>
                <c:pt idx="32">
                  <c:v>0.97670999999999997</c:v>
                </c:pt>
                <c:pt idx="33">
                  <c:v>0.95310699999999993</c:v>
                </c:pt>
                <c:pt idx="34">
                  <c:v>0.96341800000000011</c:v>
                </c:pt>
                <c:pt idx="35">
                  <c:v>0.92105400000000004</c:v>
                </c:pt>
                <c:pt idx="36">
                  <c:v>0.91517499999999996</c:v>
                </c:pt>
                <c:pt idx="37">
                  <c:v>0.87531999999999999</c:v>
                </c:pt>
                <c:pt idx="38">
                  <c:v>0.87387099999999995</c:v>
                </c:pt>
                <c:pt idx="39">
                  <c:v>0.85454699999999995</c:v>
                </c:pt>
                <c:pt idx="40">
                  <c:v>0.82690400000000008</c:v>
                </c:pt>
                <c:pt idx="41">
                  <c:v>0.78598100000000004</c:v>
                </c:pt>
                <c:pt idx="42">
                  <c:v>0.79248499999999999</c:v>
                </c:pt>
                <c:pt idx="43">
                  <c:v>0.74105500000000002</c:v>
                </c:pt>
                <c:pt idx="44">
                  <c:v>0.78480800000000006</c:v>
                </c:pt>
                <c:pt idx="45">
                  <c:v>0.74791600000000003</c:v>
                </c:pt>
                <c:pt idx="46">
                  <c:v>0.73635899999999999</c:v>
                </c:pt>
                <c:pt idx="47">
                  <c:v>0.69529399999999997</c:v>
                </c:pt>
                <c:pt idx="48">
                  <c:v>0.71847700000000003</c:v>
                </c:pt>
                <c:pt idx="49">
                  <c:v>0.69789000000000001</c:v>
                </c:pt>
                <c:pt idx="50">
                  <c:v>0.70260900000000004</c:v>
                </c:pt>
                <c:pt idx="51">
                  <c:v>0.68650200000000006</c:v>
                </c:pt>
                <c:pt idx="52">
                  <c:v>0.67242499999999994</c:v>
                </c:pt>
                <c:pt idx="53">
                  <c:v>0.65893899999999994</c:v>
                </c:pt>
                <c:pt idx="54">
                  <c:v>0.66570200000000002</c:v>
                </c:pt>
                <c:pt idx="55">
                  <c:v>0.67203000000000002</c:v>
                </c:pt>
                <c:pt idx="56">
                  <c:v>0.65549900000000005</c:v>
                </c:pt>
                <c:pt idx="57">
                  <c:v>0.58852099999999996</c:v>
                </c:pt>
                <c:pt idx="58">
                  <c:v>0.59999000000000002</c:v>
                </c:pt>
                <c:pt idx="59">
                  <c:v>0.61019899999999994</c:v>
                </c:pt>
                <c:pt idx="60">
                  <c:v>0.59318499999999996</c:v>
                </c:pt>
                <c:pt idx="61">
                  <c:v>0.57137700000000002</c:v>
                </c:pt>
                <c:pt idx="62">
                  <c:v>0.56044300000000002</c:v>
                </c:pt>
                <c:pt idx="63">
                  <c:v>0.551647</c:v>
                </c:pt>
                <c:pt idx="64">
                  <c:v>0.55225000000000002</c:v>
                </c:pt>
                <c:pt idx="65">
                  <c:v>0.55335599999999996</c:v>
                </c:pt>
                <c:pt idx="66">
                  <c:v>0.52678000000000003</c:v>
                </c:pt>
                <c:pt idx="67">
                  <c:v>0.54948699999999995</c:v>
                </c:pt>
                <c:pt idx="68">
                  <c:v>0.51296299999999995</c:v>
                </c:pt>
                <c:pt idx="69">
                  <c:v>0.53623599999999993</c:v>
                </c:pt>
                <c:pt idx="70">
                  <c:v>0.49921699999999997</c:v>
                </c:pt>
                <c:pt idx="71">
                  <c:v>0.52322000000000002</c:v>
                </c:pt>
                <c:pt idx="72">
                  <c:v>0.50784700000000005</c:v>
                </c:pt>
                <c:pt idx="73">
                  <c:v>0.50832900000000003</c:v>
                </c:pt>
                <c:pt idx="74">
                  <c:v>0.48554399999999998</c:v>
                </c:pt>
                <c:pt idx="75">
                  <c:v>0.49156000000000005</c:v>
                </c:pt>
                <c:pt idx="76">
                  <c:v>0.45399500000000004</c:v>
                </c:pt>
                <c:pt idx="77">
                  <c:v>0.47480500000000003</c:v>
                </c:pt>
                <c:pt idx="78">
                  <c:v>0.460316</c:v>
                </c:pt>
                <c:pt idx="79">
                  <c:v>0.46876100000000004</c:v>
                </c:pt>
                <c:pt idx="80">
                  <c:v>0.46803100000000003</c:v>
                </c:pt>
                <c:pt idx="81">
                  <c:v>0.44949899999999998</c:v>
                </c:pt>
                <c:pt idx="82">
                  <c:v>0.45203100000000002</c:v>
                </c:pt>
                <c:pt idx="83">
                  <c:v>0.443797</c:v>
                </c:pt>
                <c:pt idx="84">
                  <c:v>0.44642600000000005</c:v>
                </c:pt>
                <c:pt idx="85">
                  <c:v>0.46387</c:v>
                </c:pt>
                <c:pt idx="86">
                  <c:v>0.457843</c:v>
                </c:pt>
                <c:pt idx="87">
                  <c:v>0.444409</c:v>
                </c:pt>
                <c:pt idx="88">
                  <c:v>0.44268799999999997</c:v>
                </c:pt>
                <c:pt idx="89">
                  <c:v>0.43941400000000003</c:v>
                </c:pt>
                <c:pt idx="90">
                  <c:v>0.43632199999999999</c:v>
                </c:pt>
                <c:pt idx="91">
                  <c:v>0.43957199999999996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132-4160-9603-0A6AA43ABAC1}"/>
            </c:ext>
          </c:extLst>
        </c:ser>
        <c:ser>
          <c:idx val="4"/>
          <c:order val="4"/>
          <c:tx>
            <c:v>toa_tp_75ns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TimeCharge_20211025_142650!$N$31:$N$121</c:f>
              <c:numCache>
                <c:formatCode>General</c:formatCode>
                <c:ptCount val="91"/>
                <c:pt idx="0">
                  <c:v>5.1937499999999996</c:v>
                </c:pt>
                <c:pt idx="1">
                  <c:v>5.4874999999999998</c:v>
                </c:pt>
                <c:pt idx="2">
                  <c:v>5.7874999999999996</c:v>
                </c:pt>
                <c:pt idx="3">
                  <c:v>6.03125</c:v>
                </c:pt>
                <c:pt idx="4">
                  <c:v>6.2312500000000002</c:v>
                </c:pt>
                <c:pt idx="5">
                  <c:v>6.5812499999999998</c:v>
                </c:pt>
                <c:pt idx="6">
                  <c:v>6.7687499999999998</c:v>
                </c:pt>
                <c:pt idx="7">
                  <c:v>7.0562500000000004</c:v>
                </c:pt>
                <c:pt idx="8">
                  <c:v>7.2687499999999998</c:v>
                </c:pt>
                <c:pt idx="9">
                  <c:v>7.5875000000000004</c:v>
                </c:pt>
                <c:pt idx="10">
                  <c:v>7.8125</c:v>
                </c:pt>
                <c:pt idx="11">
                  <c:v>8.0812500000000007</c:v>
                </c:pt>
                <c:pt idx="12">
                  <c:v>8.3187499999999996</c:v>
                </c:pt>
                <c:pt idx="13">
                  <c:v>8.6187500000000004</c:v>
                </c:pt>
                <c:pt idx="14">
                  <c:v>8.8249999999999993</c:v>
                </c:pt>
                <c:pt idx="15">
                  <c:v>9.09375</c:v>
                </c:pt>
                <c:pt idx="16">
                  <c:v>9.3625000000000007</c:v>
                </c:pt>
                <c:pt idx="17">
                  <c:v>9.6687499999999993</c:v>
                </c:pt>
                <c:pt idx="18">
                  <c:v>9.9124999999999996</c:v>
                </c:pt>
                <c:pt idx="19">
                  <c:v>10.1812</c:v>
                </c:pt>
                <c:pt idx="20">
                  <c:v>10.4938</c:v>
                </c:pt>
                <c:pt idx="21">
                  <c:v>10.775</c:v>
                </c:pt>
                <c:pt idx="22">
                  <c:v>11.0313</c:v>
                </c:pt>
                <c:pt idx="23">
                  <c:v>11.275</c:v>
                </c:pt>
                <c:pt idx="24">
                  <c:v>11.5375</c:v>
                </c:pt>
                <c:pt idx="25">
                  <c:v>11.768800000000001</c:v>
                </c:pt>
                <c:pt idx="26">
                  <c:v>12.0688</c:v>
                </c:pt>
                <c:pt idx="27">
                  <c:v>12.3375</c:v>
                </c:pt>
                <c:pt idx="28">
                  <c:v>12.6562</c:v>
                </c:pt>
                <c:pt idx="29">
                  <c:v>12.9312</c:v>
                </c:pt>
                <c:pt idx="30">
                  <c:v>13.2</c:v>
                </c:pt>
                <c:pt idx="31">
                  <c:v>13.456300000000001</c:v>
                </c:pt>
                <c:pt idx="32">
                  <c:v>13.7438</c:v>
                </c:pt>
                <c:pt idx="33">
                  <c:v>14.0375</c:v>
                </c:pt>
                <c:pt idx="34">
                  <c:v>14.3437</c:v>
                </c:pt>
                <c:pt idx="35">
                  <c:v>14.5937</c:v>
                </c:pt>
                <c:pt idx="36">
                  <c:v>14.7812</c:v>
                </c:pt>
                <c:pt idx="37">
                  <c:v>15.074999999999999</c:v>
                </c:pt>
                <c:pt idx="38">
                  <c:v>15.275</c:v>
                </c:pt>
                <c:pt idx="39">
                  <c:v>15.581200000000001</c:v>
                </c:pt>
                <c:pt idx="40">
                  <c:v>15.8187</c:v>
                </c:pt>
                <c:pt idx="41">
                  <c:v>16.1187</c:v>
                </c:pt>
                <c:pt idx="42">
                  <c:v>16.356200000000001</c:v>
                </c:pt>
                <c:pt idx="43">
                  <c:v>16.656199999999998</c:v>
                </c:pt>
                <c:pt idx="44">
                  <c:v>16.8688</c:v>
                </c:pt>
                <c:pt idx="45">
                  <c:v>17.125</c:v>
                </c:pt>
                <c:pt idx="46">
                  <c:v>17.331199999999999</c:v>
                </c:pt>
                <c:pt idx="47">
                  <c:v>17.5688</c:v>
                </c:pt>
                <c:pt idx="48">
                  <c:v>17.8062</c:v>
                </c:pt>
                <c:pt idx="49">
                  <c:v>18.0625</c:v>
                </c:pt>
                <c:pt idx="50">
                  <c:v>18.293700000000001</c:v>
                </c:pt>
                <c:pt idx="51">
                  <c:v>18.587499999999999</c:v>
                </c:pt>
                <c:pt idx="52">
                  <c:v>18.906199999999998</c:v>
                </c:pt>
                <c:pt idx="53">
                  <c:v>19.1812</c:v>
                </c:pt>
                <c:pt idx="54">
                  <c:v>19.456199999999999</c:v>
                </c:pt>
                <c:pt idx="55">
                  <c:v>19.75</c:v>
                </c:pt>
                <c:pt idx="56">
                  <c:v>20.012499999999999</c:v>
                </c:pt>
                <c:pt idx="57">
                  <c:v>20.293800000000001</c:v>
                </c:pt>
                <c:pt idx="58">
                  <c:v>20.5625</c:v>
                </c:pt>
                <c:pt idx="59">
                  <c:v>20.856300000000001</c:v>
                </c:pt>
                <c:pt idx="60">
                  <c:v>21.1</c:v>
                </c:pt>
                <c:pt idx="61">
                  <c:v>21.356300000000001</c:v>
                </c:pt>
                <c:pt idx="62">
                  <c:v>21.6187</c:v>
                </c:pt>
                <c:pt idx="63">
                  <c:v>21.9312</c:v>
                </c:pt>
                <c:pt idx="64">
                  <c:v>22.237500000000001</c:v>
                </c:pt>
                <c:pt idx="65">
                  <c:v>22.512499999999999</c:v>
                </c:pt>
                <c:pt idx="66">
                  <c:v>22.8</c:v>
                </c:pt>
                <c:pt idx="67">
                  <c:v>23.037500000000001</c:v>
                </c:pt>
                <c:pt idx="68">
                  <c:v>23.2438</c:v>
                </c:pt>
                <c:pt idx="69">
                  <c:v>23.5625</c:v>
                </c:pt>
                <c:pt idx="70">
                  <c:v>23.787500000000001</c:v>
                </c:pt>
                <c:pt idx="71">
                  <c:v>24.05</c:v>
                </c:pt>
                <c:pt idx="72">
                  <c:v>24.274999999999999</c:v>
                </c:pt>
                <c:pt idx="73">
                  <c:v>24.543700000000001</c:v>
                </c:pt>
                <c:pt idx="74">
                  <c:v>24.75</c:v>
                </c:pt>
                <c:pt idx="75">
                  <c:v>25.0687</c:v>
                </c:pt>
                <c:pt idx="76">
                  <c:v>25.2563</c:v>
                </c:pt>
                <c:pt idx="77">
                  <c:v>25.531199999999998</c:v>
                </c:pt>
                <c:pt idx="78">
                  <c:v>25.75</c:v>
                </c:pt>
                <c:pt idx="79">
                  <c:v>25.981300000000001</c:v>
                </c:pt>
                <c:pt idx="80">
                  <c:v>26.1813</c:v>
                </c:pt>
                <c:pt idx="81">
                  <c:v>26.468800000000002</c:v>
                </c:pt>
                <c:pt idx="82">
                  <c:v>26.668800000000001</c:v>
                </c:pt>
                <c:pt idx="83">
                  <c:v>26.9437</c:v>
                </c:pt>
                <c:pt idx="84">
                  <c:v>27.1875</c:v>
                </c:pt>
                <c:pt idx="85">
                  <c:v>27.524999999999999</c:v>
                </c:pt>
                <c:pt idx="86">
                  <c:v>27.8125</c:v>
                </c:pt>
                <c:pt idx="87">
                  <c:v>28.1</c:v>
                </c:pt>
                <c:pt idx="88">
                  <c:v>28.393799999999999</c:v>
                </c:pt>
                <c:pt idx="89">
                  <c:v>28.668700000000001</c:v>
                </c:pt>
                <c:pt idx="90">
                  <c:v>29.031300000000002</c:v>
                </c:pt>
              </c:numCache>
            </c:numRef>
          </c:xVal>
          <c:yVal>
            <c:numRef>
              <c:f>TimeCharge_20211025_142650!$Q$31:$Q$121</c:f>
              <c:numCache>
                <c:formatCode>General</c:formatCode>
                <c:ptCount val="91"/>
                <c:pt idx="0">
                  <c:v>24.831200000000003</c:v>
                </c:pt>
                <c:pt idx="1">
                  <c:v>21.868299999999998</c:v>
                </c:pt>
                <c:pt idx="2">
                  <c:v>19.612099999999998</c:v>
                </c:pt>
                <c:pt idx="3">
                  <c:v>17.641700000000004</c:v>
                </c:pt>
                <c:pt idx="4">
                  <c:v>16.223599999999998</c:v>
                </c:pt>
                <c:pt idx="5">
                  <c:v>13.881899999999996</c:v>
                </c:pt>
                <c:pt idx="6">
                  <c:v>13.127999999999997</c:v>
                </c:pt>
                <c:pt idx="7">
                  <c:v>12.212799999999998</c:v>
                </c:pt>
                <c:pt idx="8">
                  <c:v>11.420999999999998</c:v>
                </c:pt>
                <c:pt idx="9">
                  <c:v>10.536199999999997</c:v>
                </c:pt>
                <c:pt idx="10">
                  <c:v>10.075700000000001</c:v>
                </c:pt>
                <c:pt idx="11">
                  <c:v>9.3551999999999964</c:v>
                </c:pt>
                <c:pt idx="12">
                  <c:v>8.9168999999999983</c:v>
                </c:pt>
                <c:pt idx="13">
                  <c:v>8.4461999999999993</c:v>
                </c:pt>
                <c:pt idx="14">
                  <c:v>7.9872999999999994</c:v>
                </c:pt>
                <c:pt idx="15">
                  <c:v>7.6045999999999996</c:v>
                </c:pt>
                <c:pt idx="16">
                  <c:v>7.2992999999999997</c:v>
                </c:pt>
                <c:pt idx="17">
                  <c:v>6.787700000000001</c:v>
                </c:pt>
                <c:pt idx="18">
                  <c:v>6.6130999999999975</c:v>
                </c:pt>
                <c:pt idx="19">
                  <c:v>6.3002999999999982</c:v>
                </c:pt>
                <c:pt idx="20">
                  <c:v>5.9853999999999985</c:v>
                </c:pt>
                <c:pt idx="21">
                  <c:v>5.731799999999998</c:v>
                </c:pt>
                <c:pt idx="22">
                  <c:v>5.4935</c:v>
                </c:pt>
                <c:pt idx="23">
                  <c:v>5.1834999999999978</c:v>
                </c:pt>
                <c:pt idx="24">
                  <c:v>5.0230999999999995</c:v>
                </c:pt>
                <c:pt idx="25">
                  <c:v>4.7865000000000011</c:v>
                </c:pt>
                <c:pt idx="26">
                  <c:v>4.5842999999999963</c:v>
                </c:pt>
                <c:pt idx="27">
                  <c:v>4.4478999999999989</c:v>
                </c:pt>
                <c:pt idx="28">
                  <c:v>4.2354999999999965</c:v>
                </c:pt>
                <c:pt idx="29">
                  <c:v>4.0274000000000001</c:v>
                </c:pt>
                <c:pt idx="30">
                  <c:v>3.8798000000000004</c:v>
                </c:pt>
                <c:pt idx="31">
                  <c:v>3.7617999999999996</c:v>
                </c:pt>
                <c:pt idx="32">
                  <c:v>3.6026000000000011</c:v>
                </c:pt>
                <c:pt idx="33">
                  <c:v>3.3567000000000009</c:v>
                </c:pt>
                <c:pt idx="34">
                  <c:v>3.2348999999999988</c:v>
                </c:pt>
                <c:pt idx="35">
                  <c:v>3.1303999999999972</c:v>
                </c:pt>
                <c:pt idx="36">
                  <c:v>3.0399000000000003</c:v>
                </c:pt>
                <c:pt idx="37">
                  <c:v>2.9187999999999987</c:v>
                </c:pt>
                <c:pt idx="38">
                  <c:v>2.8464999999999976</c:v>
                </c:pt>
                <c:pt idx="39">
                  <c:v>2.737299999999999</c:v>
                </c:pt>
                <c:pt idx="40">
                  <c:v>2.5834000000000001</c:v>
                </c:pt>
                <c:pt idx="41">
                  <c:v>2.5277999999999965</c:v>
                </c:pt>
                <c:pt idx="42">
                  <c:v>2.4253999999999962</c:v>
                </c:pt>
                <c:pt idx="43">
                  <c:v>2.3293000000000008</c:v>
                </c:pt>
                <c:pt idx="44">
                  <c:v>2.2168999999999981</c:v>
                </c:pt>
                <c:pt idx="45">
                  <c:v>2.1406000000000005</c:v>
                </c:pt>
                <c:pt idx="46">
                  <c:v>2.1161999999999979</c:v>
                </c:pt>
                <c:pt idx="47">
                  <c:v>1.9860999999999991</c:v>
                </c:pt>
                <c:pt idx="48">
                  <c:v>1.9676999999999965</c:v>
                </c:pt>
                <c:pt idx="49">
                  <c:v>1.8940999999999975</c:v>
                </c:pt>
                <c:pt idx="50">
                  <c:v>1.8605999999999994</c:v>
                </c:pt>
                <c:pt idx="51">
                  <c:v>1.7253999999999963</c:v>
                </c:pt>
                <c:pt idx="52">
                  <c:v>1.6413000000000011</c:v>
                </c:pt>
                <c:pt idx="53">
                  <c:v>1.568199999999996</c:v>
                </c:pt>
                <c:pt idx="54">
                  <c:v>1.5093999999999994</c:v>
                </c:pt>
                <c:pt idx="55">
                  <c:v>1.4714999999999976</c:v>
                </c:pt>
                <c:pt idx="56">
                  <c:v>1.404699999999997</c:v>
                </c:pt>
                <c:pt idx="57">
                  <c:v>1.3690999999999973</c:v>
                </c:pt>
                <c:pt idx="58">
                  <c:v>1.2270999999999959</c:v>
                </c:pt>
                <c:pt idx="59">
                  <c:v>1.1992999999999996</c:v>
                </c:pt>
                <c:pt idx="60">
                  <c:v>1.149799999999999</c:v>
                </c:pt>
                <c:pt idx="61">
                  <c:v>1.055000000000001</c:v>
                </c:pt>
                <c:pt idx="62">
                  <c:v>1.0572999999999979</c:v>
                </c:pt>
                <c:pt idx="63">
                  <c:v>0.96259999999999768</c:v>
                </c:pt>
                <c:pt idx="64">
                  <c:v>0.91080000000000039</c:v>
                </c:pt>
                <c:pt idx="65">
                  <c:v>0.9077999999999975</c:v>
                </c:pt>
                <c:pt idx="66">
                  <c:v>0.80739999999999557</c:v>
                </c:pt>
                <c:pt idx="67">
                  <c:v>0.81639999999999868</c:v>
                </c:pt>
                <c:pt idx="68">
                  <c:v>0.7716999999999985</c:v>
                </c:pt>
                <c:pt idx="69">
                  <c:v>0.74039999999999961</c:v>
                </c:pt>
                <c:pt idx="70">
                  <c:v>0.63940000000000052</c:v>
                </c:pt>
                <c:pt idx="71">
                  <c:v>0.63329999999999698</c:v>
                </c:pt>
                <c:pt idx="72">
                  <c:v>0.58000000000000118</c:v>
                </c:pt>
                <c:pt idx="73">
                  <c:v>0.60419999999999729</c:v>
                </c:pt>
                <c:pt idx="74">
                  <c:v>0.54019999999999868</c:v>
                </c:pt>
                <c:pt idx="75">
                  <c:v>0.47099999999999798</c:v>
                </c:pt>
                <c:pt idx="76">
                  <c:v>0.47229999999999561</c:v>
                </c:pt>
                <c:pt idx="77">
                  <c:v>0.38139999999999646</c:v>
                </c:pt>
                <c:pt idx="78">
                  <c:v>0.46709999999999924</c:v>
                </c:pt>
                <c:pt idx="79">
                  <c:v>0.39029999999999632</c:v>
                </c:pt>
                <c:pt idx="80">
                  <c:v>0.36639999999999873</c:v>
                </c:pt>
                <c:pt idx="81">
                  <c:v>0.3045999999999992</c:v>
                </c:pt>
                <c:pt idx="82">
                  <c:v>0.25469999999999687</c:v>
                </c:pt>
                <c:pt idx="83">
                  <c:v>0.28309999999999602</c:v>
                </c:pt>
                <c:pt idx="84">
                  <c:v>0.20620000000000119</c:v>
                </c:pt>
                <c:pt idx="85">
                  <c:v>0.21870000000000117</c:v>
                </c:pt>
                <c:pt idx="86">
                  <c:v>0.14849999999999569</c:v>
                </c:pt>
                <c:pt idx="87">
                  <c:v>0.1586999999999989</c:v>
                </c:pt>
                <c:pt idx="88">
                  <c:v>0.1214999999999975</c:v>
                </c:pt>
                <c:pt idx="89">
                  <c:v>4.2199999999996865E-2</c:v>
                </c:pt>
                <c:pt idx="90">
                  <c:v>4.4999999999959074E-3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132-4160-9603-0A6AA43ABAC1}"/>
            </c:ext>
          </c:extLst>
        </c:ser>
        <c:ser>
          <c:idx val="5"/>
          <c:order val="5"/>
          <c:tx>
            <c:v>jitter_tp_75ns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TimeCharge_20211025_142650!$N$31:$N$121</c:f>
              <c:numCache>
                <c:formatCode>General</c:formatCode>
                <c:ptCount val="91"/>
                <c:pt idx="0">
                  <c:v>5.1937499999999996</c:v>
                </c:pt>
                <c:pt idx="1">
                  <c:v>5.4874999999999998</c:v>
                </c:pt>
                <c:pt idx="2">
                  <c:v>5.7874999999999996</c:v>
                </c:pt>
                <c:pt idx="3">
                  <c:v>6.03125</c:v>
                </c:pt>
                <c:pt idx="4">
                  <c:v>6.2312500000000002</c:v>
                </c:pt>
                <c:pt idx="5">
                  <c:v>6.5812499999999998</c:v>
                </c:pt>
                <c:pt idx="6">
                  <c:v>6.7687499999999998</c:v>
                </c:pt>
                <c:pt idx="7">
                  <c:v>7.0562500000000004</c:v>
                </c:pt>
                <c:pt idx="8">
                  <c:v>7.2687499999999998</c:v>
                </c:pt>
                <c:pt idx="9">
                  <c:v>7.5875000000000004</c:v>
                </c:pt>
                <c:pt idx="10">
                  <c:v>7.8125</c:v>
                </c:pt>
                <c:pt idx="11">
                  <c:v>8.0812500000000007</c:v>
                </c:pt>
                <c:pt idx="12">
                  <c:v>8.3187499999999996</c:v>
                </c:pt>
                <c:pt idx="13">
                  <c:v>8.6187500000000004</c:v>
                </c:pt>
                <c:pt idx="14">
                  <c:v>8.8249999999999993</c:v>
                </c:pt>
                <c:pt idx="15">
                  <c:v>9.09375</c:v>
                </c:pt>
                <c:pt idx="16">
                  <c:v>9.3625000000000007</c:v>
                </c:pt>
                <c:pt idx="17">
                  <c:v>9.6687499999999993</c:v>
                </c:pt>
                <c:pt idx="18">
                  <c:v>9.9124999999999996</c:v>
                </c:pt>
                <c:pt idx="19">
                  <c:v>10.1812</c:v>
                </c:pt>
                <c:pt idx="20">
                  <c:v>10.4938</c:v>
                </c:pt>
                <c:pt idx="21">
                  <c:v>10.775</c:v>
                </c:pt>
                <c:pt idx="22">
                  <c:v>11.0313</c:v>
                </c:pt>
                <c:pt idx="23">
                  <c:v>11.275</c:v>
                </c:pt>
                <c:pt idx="24">
                  <c:v>11.5375</c:v>
                </c:pt>
                <c:pt idx="25">
                  <c:v>11.768800000000001</c:v>
                </c:pt>
                <c:pt idx="26">
                  <c:v>12.0688</c:v>
                </c:pt>
                <c:pt idx="27">
                  <c:v>12.3375</c:v>
                </c:pt>
                <c:pt idx="28">
                  <c:v>12.6562</c:v>
                </c:pt>
                <c:pt idx="29">
                  <c:v>12.9312</c:v>
                </c:pt>
                <c:pt idx="30">
                  <c:v>13.2</c:v>
                </c:pt>
                <c:pt idx="31">
                  <c:v>13.456300000000001</c:v>
                </c:pt>
                <c:pt idx="32">
                  <c:v>13.7438</c:v>
                </c:pt>
                <c:pt idx="33">
                  <c:v>14.0375</c:v>
                </c:pt>
                <c:pt idx="34">
                  <c:v>14.3437</c:v>
                </c:pt>
                <c:pt idx="35">
                  <c:v>14.5937</c:v>
                </c:pt>
                <c:pt idx="36">
                  <c:v>14.7812</c:v>
                </c:pt>
                <c:pt idx="37">
                  <c:v>15.074999999999999</c:v>
                </c:pt>
                <c:pt idx="38">
                  <c:v>15.275</c:v>
                </c:pt>
                <c:pt idx="39">
                  <c:v>15.581200000000001</c:v>
                </c:pt>
                <c:pt idx="40">
                  <c:v>15.8187</c:v>
                </c:pt>
                <c:pt idx="41">
                  <c:v>16.1187</c:v>
                </c:pt>
                <c:pt idx="42">
                  <c:v>16.356200000000001</c:v>
                </c:pt>
                <c:pt idx="43">
                  <c:v>16.656199999999998</c:v>
                </c:pt>
                <c:pt idx="44">
                  <c:v>16.8688</c:v>
                </c:pt>
                <c:pt idx="45">
                  <c:v>17.125</c:v>
                </c:pt>
                <c:pt idx="46">
                  <c:v>17.331199999999999</c:v>
                </c:pt>
                <c:pt idx="47">
                  <c:v>17.5688</c:v>
                </c:pt>
                <c:pt idx="48">
                  <c:v>17.8062</c:v>
                </c:pt>
                <c:pt idx="49">
                  <c:v>18.0625</c:v>
                </c:pt>
                <c:pt idx="50">
                  <c:v>18.293700000000001</c:v>
                </c:pt>
                <c:pt idx="51">
                  <c:v>18.587499999999999</c:v>
                </c:pt>
                <c:pt idx="52">
                  <c:v>18.906199999999998</c:v>
                </c:pt>
                <c:pt idx="53">
                  <c:v>19.1812</c:v>
                </c:pt>
                <c:pt idx="54">
                  <c:v>19.456199999999999</c:v>
                </c:pt>
                <c:pt idx="55">
                  <c:v>19.75</c:v>
                </c:pt>
                <c:pt idx="56">
                  <c:v>20.012499999999999</c:v>
                </c:pt>
                <c:pt idx="57">
                  <c:v>20.293800000000001</c:v>
                </c:pt>
                <c:pt idx="58">
                  <c:v>20.5625</c:v>
                </c:pt>
                <c:pt idx="59">
                  <c:v>20.856300000000001</c:v>
                </c:pt>
                <c:pt idx="60">
                  <c:v>21.1</c:v>
                </c:pt>
                <c:pt idx="61">
                  <c:v>21.356300000000001</c:v>
                </c:pt>
                <c:pt idx="62">
                  <c:v>21.6187</c:v>
                </c:pt>
                <c:pt idx="63">
                  <c:v>21.9312</c:v>
                </c:pt>
                <c:pt idx="64">
                  <c:v>22.237500000000001</c:v>
                </c:pt>
                <c:pt idx="65">
                  <c:v>22.512499999999999</c:v>
                </c:pt>
                <c:pt idx="66">
                  <c:v>22.8</c:v>
                </c:pt>
                <c:pt idx="67">
                  <c:v>23.037500000000001</c:v>
                </c:pt>
                <c:pt idx="68">
                  <c:v>23.2438</c:v>
                </c:pt>
                <c:pt idx="69">
                  <c:v>23.5625</c:v>
                </c:pt>
                <c:pt idx="70">
                  <c:v>23.787500000000001</c:v>
                </c:pt>
                <c:pt idx="71">
                  <c:v>24.05</c:v>
                </c:pt>
                <c:pt idx="72">
                  <c:v>24.274999999999999</c:v>
                </c:pt>
                <c:pt idx="73">
                  <c:v>24.543700000000001</c:v>
                </c:pt>
                <c:pt idx="74">
                  <c:v>24.75</c:v>
                </c:pt>
                <c:pt idx="75">
                  <c:v>25.0687</c:v>
                </c:pt>
                <c:pt idx="76">
                  <c:v>25.2563</c:v>
                </c:pt>
                <c:pt idx="77">
                  <c:v>25.531199999999998</c:v>
                </c:pt>
                <c:pt idx="78">
                  <c:v>25.75</c:v>
                </c:pt>
                <c:pt idx="79">
                  <c:v>25.981300000000001</c:v>
                </c:pt>
                <c:pt idx="80">
                  <c:v>26.1813</c:v>
                </c:pt>
                <c:pt idx="81">
                  <c:v>26.468800000000002</c:v>
                </c:pt>
                <c:pt idx="82">
                  <c:v>26.668800000000001</c:v>
                </c:pt>
                <c:pt idx="83">
                  <c:v>26.9437</c:v>
                </c:pt>
                <c:pt idx="84">
                  <c:v>27.1875</c:v>
                </c:pt>
                <c:pt idx="85">
                  <c:v>27.524999999999999</c:v>
                </c:pt>
                <c:pt idx="86">
                  <c:v>27.8125</c:v>
                </c:pt>
                <c:pt idx="87">
                  <c:v>28.1</c:v>
                </c:pt>
                <c:pt idx="88">
                  <c:v>28.393799999999999</c:v>
                </c:pt>
                <c:pt idx="89">
                  <c:v>28.668700000000001</c:v>
                </c:pt>
                <c:pt idx="90">
                  <c:v>29.031300000000002</c:v>
                </c:pt>
              </c:numCache>
            </c:numRef>
          </c:xVal>
          <c:yVal>
            <c:numRef>
              <c:f>TimeCharge_20211025_142650!$R$31:$R$121</c:f>
              <c:numCache>
                <c:formatCode>General</c:formatCode>
                <c:ptCount val="91"/>
                <c:pt idx="0">
                  <c:v>11.404199999999999</c:v>
                </c:pt>
                <c:pt idx="1">
                  <c:v>9.4240099999999991</c:v>
                </c:pt>
                <c:pt idx="2">
                  <c:v>8.4302299999999999</c:v>
                </c:pt>
                <c:pt idx="3">
                  <c:v>7.5564200000000001</c:v>
                </c:pt>
                <c:pt idx="4">
                  <c:v>6.41228</c:v>
                </c:pt>
                <c:pt idx="5">
                  <c:v>4.4222400000000004</c:v>
                </c:pt>
                <c:pt idx="6">
                  <c:v>4.1068899999999999</c:v>
                </c:pt>
                <c:pt idx="7">
                  <c:v>3.2344099999999996</c:v>
                </c:pt>
                <c:pt idx="8">
                  <c:v>2.9470199999999998</c:v>
                </c:pt>
                <c:pt idx="9">
                  <c:v>2.50928</c:v>
                </c:pt>
                <c:pt idx="10">
                  <c:v>2.2871300000000003</c:v>
                </c:pt>
                <c:pt idx="11">
                  <c:v>2.15903</c:v>
                </c:pt>
                <c:pt idx="12">
                  <c:v>1.9889600000000001</c:v>
                </c:pt>
                <c:pt idx="13">
                  <c:v>1.8739399999999999</c:v>
                </c:pt>
                <c:pt idx="14">
                  <c:v>1.8485499999999999</c:v>
                </c:pt>
                <c:pt idx="15">
                  <c:v>1.7265899999999998</c:v>
                </c:pt>
                <c:pt idx="16">
                  <c:v>1.6549499999999999</c:v>
                </c:pt>
                <c:pt idx="17">
                  <c:v>1.48905</c:v>
                </c:pt>
                <c:pt idx="18">
                  <c:v>1.49804</c:v>
                </c:pt>
                <c:pt idx="19">
                  <c:v>1.4261699999999999</c:v>
                </c:pt>
                <c:pt idx="20">
                  <c:v>1.3598399999999999</c:v>
                </c:pt>
                <c:pt idx="21">
                  <c:v>1.2968999999999999</c:v>
                </c:pt>
                <c:pt idx="22">
                  <c:v>1.2878500000000002</c:v>
                </c:pt>
                <c:pt idx="23">
                  <c:v>1.24003</c:v>
                </c:pt>
                <c:pt idx="24">
                  <c:v>1.2087400000000001</c:v>
                </c:pt>
                <c:pt idx="25">
                  <c:v>1.1925000000000001</c:v>
                </c:pt>
                <c:pt idx="26">
                  <c:v>1.09337</c:v>
                </c:pt>
                <c:pt idx="27">
                  <c:v>1.0509299999999999</c:v>
                </c:pt>
                <c:pt idx="28">
                  <c:v>1.0046300000000001</c:v>
                </c:pt>
                <c:pt idx="29">
                  <c:v>0.99582099999999996</c:v>
                </c:pt>
                <c:pt idx="30">
                  <c:v>0.98465000000000003</c:v>
                </c:pt>
                <c:pt idx="31">
                  <c:v>0.98538400000000004</c:v>
                </c:pt>
                <c:pt idx="32">
                  <c:v>0.94382599999999994</c:v>
                </c:pt>
                <c:pt idx="33">
                  <c:v>0.92969299999999999</c:v>
                </c:pt>
                <c:pt idx="34">
                  <c:v>0.905505</c:v>
                </c:pt>
                <c:pt idx="35">
                  <c:v>0.87997599999999987</c:v>
                </c:pt>
                <c:pt idx="36">
                  <c:v>0.87773800000000013</c:v>
                </c:pt>
                <c:pt idx="37">
                  <c:v>0.85068900000000003</c:v>
                </c:pt>
                <c:pt idx="38">
                  <c:v>0.83921100000000004</c:v>
                </c:pt>
                <c:pt idx="39">
                  <c:v>0.82887799999999989</c:v>
                </c:pt>
                <c:pt idx="40">
                  <c:v>0.78566999999999998</c:v>
                </c:pt>
                <c:pt idx="41">
                  <c:v>0.74746499999999994</c:v>
                </c:pt>
                <c:pt idx="42">
                  <c:v>0.77436400000000005</c:v>
                </c:pt>
                <c:pt idx="43">
                  <c:v>0.76945699999999995</c:v>
                </c:pt>
                <c:pt idx="44">
                  <c:v>0.77241700000000002</c:v>
                </c:pt>
                <c:pt idx="45">
                  <c:v>0.71656300000000006</c:v>
                </c:pt>
                <c:pt idx="46">
                  <c:v>0.72422000000000009</c:v>
                </c:pt>
                <c:pt idx="47">
                  <c:v>0.69469500000000006</c:v>
                </c:pt>
                <c:pt idx="48">
                  <c:v>0.70125599999999999</c:v>
                </c:pt>
                <c:pt idx="49">
                  <c:v>0.707565</c:v>
                </c:pt>
                <c:pt idx="50">
                  <c:v>0.70871099999999998</c:v>
                </c:pt>
                <c:pt idx="51">
                  <c:v>0.71445000000000003</c:v>
                </c:pt>
                <c:pt idx="52">
                  <c:v>0.66538700000000006</c:v>
                </c:pt>
                <c:pt idx="53">
                  <c:v>0.64553499999999997</c:v>
                </c:pt>
                <c:pt idx="54">
                  <c:v>0.63494700000000004</c:v>
                </c:pt>
                <c:pt idx="55">
                  <c:v>0.60782700000000001</c:v>
                </c:pt>
                <c:pt idx="56">
                  <c:v>0.61930300000000005</c:v>
                </c:pt>
                <c:pt idx="57">
                  <c:v>0.59692400000000001</c:v>
                </c:pt>
                <c:pt idx="58">
                  <c:v>0.604904</c:v>
                </c:pt>
                <c:pt idx="59">
                  <c:v>0.58657800000000004</c:v>
                </c:pt>
                <c:pt idx="60">
                  <c:v>0.57267500000000005</c:v>
                </c:pt>
                <c:pt idx="61">
                  <c:v>0.59496399999999994</c:v>
                </c:pt>
                <c:pt idx="62">
                  <c:v>0.61090099999999992</c:v>
                </c:pt>
                <c:pt idx="63">
                  <c:v>0.55017399999999994</c:v>
                </c:pt>
                <c:pt idx="64">
                  <c:v>0.54208800000000001</c:v>
                </c:pt>
                <c:pt idx="65">
                  <c:v>0.53874199999999994</c:v>
                </c:pt>
                <c:pt idx="66">
                  <c:v>0.55274299999999998</c:v>
                </c:pt>
                <c:pt idx="67">
                  <c:v>0.50727</c:v>
                </c:pt>
                <c:pt idx="68">
                  <c:v>0.52814699999999992</c:v>
                </c:pt>
                <c:pt idx="69">
                  <c:v>0.49748000000000003</c:v>
                </c:pt>
                <c:pt idx="70">
                  <c:v>0.50185899999999994</c:v>
                </c:pt>
                <c:pt idx="71">
                  <c:v>0.49169799999999997</c:v>
                </c:pt>
                <c:pt idx="72">
                  <c:v>0.48696700000000004</c:v>
                </c:pt>
                <c:pt idx="73">
                  <c:v>0.489958</c:v>
                </c:pt>
                <c:pt idx="74">
                  <c:v>0.482379</c:v>
                </c:pt>
                <c:pt idx="75">
                  <c:v>0.49420999999999998</c:v>
                </c:pt>
                <c:pt idx="76">
                  <c:v>0.48260699999999995</c:v>
                </c:pt>
                <c:pt idx="77">
                  <c:v>0.47753500000000004</c:v>
                </c:pt>
                <c:pt idx="78">
                  <c:v>0.46864100000000003</c:v>
                </c:pt>
                <c:pt idx="79">
                  <c:v>0.45660299999999998</c:v>
                </c:pt>
                <c:pt idx="80">
                  <c:v>0.466951</c:v>
                </c:pt>
                <c:pt idx="81">
                  <c:v>0.46054399999999995</c:v>
                </c:pt>
                <c:pt idx="82">
                  <c:v>0.47516900000000001</c:v>
                </c:pt>
                <c:pt idx="83">
                  <c:v>0.47237499999999999</c:v>
                </c:pt>
                <c:pt idx="84">
                  <c:v>0.45607499999999995</c:v>
                </c:pt>
                <c:pt idx="85">
                  <c:v>0.44312399999999996</c:v>
                </c:pt>
                <c:pt idx="86">
                  <c:v>0.43794000000000005</c:v>
                </c:pt>
                <c:pt idx="87">
                  <c:v>0.45907099999999995</c:v>
                </c:pt>
                <c:pt idx="88">
                  <c:v>0.43091100000000004</c:v>
                </c:pt>
                <c:pt idx="89">
                  <c:v>0.44397300000000001</c:v>
                </c:pt>
                <c:pt idx="90">
                  <c:v>0.44439200000000001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132-4160-9603-0A6AA43ABAC1}"/>
            </c:ext>
          </c:extLst>
        </c:ser>
        <c:ser>
          <c:idx val="6"/>
          <c:order val="6"/>
          <c:tx>
            <c:v>toa_tp_100ns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TimeCharge_20211025_142650!$T$33:$T$121</c:f>
              <c:numCache>
                <c:formatCode>General</c:formatCode>
                <c:ptCount val="89"/>
                <c:pt idx="0">
                  <c:v>5.7874999999999996</c:v>
                </c:pt>
                <c:pt idx="1">
                  <c:v>6.0250000000000004</c:v>
                </c:pt>
                <c:pt idx="2">
                  <c:v>6.2374999999999998</c:v>
                </c:pt>
                <c:pt idx="3">
                  <c:v>6.5750000000000002</c:v>
                </c:pt>
                <c:pt idx="4">
                  <c:v>6.7687499999999998</c:v>
                </c:pt>
                <c:pt idx="5">
                  <c:v>7.05</c:v>
                </c:pt>
                <c:pt idx="6">
                  <c:v>7.2750000000000004</c:v>
                </c:pt>
                <c:pt idx="7">
                  <c:v>7.59375</c:v>
                </c:pt>
                <c:pt idx="8">
                  <c:v>7.8125</c:v>
                </c:pt>
                <c:pt idx="9">
                  <c:v>8.0875000000000004</c:v>
                </c:pt>
                <c:pt idx="10">
                  <c:v>8.3249999999999993</c:v>
                </c:pt>
                <c:pt idx="11">
                  <c:v>8.6187500000000004</c:v>
                </c:pt>
                <c:pt idx="12">
                  <c:v>8.8187499999999996</c:v>
                </c:pt>
                <c:pt idx="13">
                  <c:v>9.09375</c:v>
                </c:pt>
                <c:pt idx="14">
                  <c:v>9.3625000000000007</c:v>
                </c:pt>
                <c:pt idx="15">
                  <c:v>9.6624999999999996</c:v>
                </c:pt>
                <c:pt idx="16">
                  <c:v>9.9</c:v>
                </c:pt>
                <c:pt idx="17">
                  <c:v>10.175000000000001</c:v>
                </c:pt>
                <c:pt idx="18">
                  <c:v>10.4938</c:v>
                </c:pt>
                <c:pt idx="19">
                  <c:v>10.775</c:v>
                </c:pt>
                <c:pt idx="20">
                  <c:v>11.025</c:v>
                </c:pt>
                <c:pt idx="21">
                  <c:v>11.275</c:v>
                </c:pt>
                <c:pt idx="22">
                  <c:v>11.543699999999999</c:v>
                </c:pt>
                <c:pt idx="23">
                  <c:v>11.768800000000001</c:v>
                </c:pt>
                <c:pt idx="24">
                  <c:v>12.0688</c:v>
                </c:pt>
                <c:pt idx="25">
                  <c:v>12.3375</c:v>
                </c:pt>
                <c:pt idx="26">
                  <c:v>12.6562</c:v>
                </c:pt>
                <c:pt idx="27">
                  <c:v>12.9312</c:v>
                </c:pt>
                <c:pt idx="28">
                  <c:v>13.2</c:v>
                </c:pt>
                <c:pt idx="29">
                  <c:v>13.45</c:v>
                </c:pt>
                <c:pt idx="30">
                  <c:v>13.7438</c:v>
                </c:pt>
                <c:pt idx="31">
                  <c:v>14.0375</c:v>
                </c:pt>
                <c:pt idx="32">
                  <c:v>14.35</c:v>
                </c:pt>
                <c:pt idx="33">
                  <c:v>14.5937</c:v>
                </c:pt>
                <c:pt idx="34">
                  <c:v>14.7875</c:v>
                </c:pt>
                <c:pt idx="35">
                  <c:v>15.074999999999999</c:v>
                </c:pt>
                <c:pt idx="36">
                  <c:v>15.2812</c:v>
                </c:pt>
                <c:pt idx="37">
                  <c:v>15.581200000000001</c:v>
                </c:pt>
                <c:pt idx="38">
                  <c:v>15.8187</c:v>
                </c:pt>
                <c:pt idx="39">
                  <c:v>16.1313</c:v>
                </c:pt>
                <c:pt idx="40">
                  <c:v>16.362500000000001</c:v>
                </c:pt>
                <c:pt idx="41">
                  <c:v>16.668800000000001</c:v>
                </c:pt>
                <c:pt idx="42">
                  <c:v>16.8813</c:v>
                </c:pt>
                <c:pt idx="43">
                  <c:v>17.1313</c:v>
                </c:pt>
                <c:pt idx="44">
                  <c:v>17.350000000000001</c:v>
                </c:pt>
                <c:pt idx="45">
                  <c:v>17.587499999999999</c:v>
                </c:pt>
                <c:pt idx="46">
                  <c:v>17.8188</c:v>
                </c:pt>
                <c:pt idx="47">
                  <c:v>18.074999999999999</c:v>
                </c:pt>
                <c:pt idx="48">
                  <c:v>18.3063</c:v>
                </c:pt>
                <c:pt idx="49">
                  <c:v>18.581199999999999</c:v>
                </c:pt>
                <c:pt idx="50">
                  <c:v>18.899999999999999</c:v>
                </c:pt>
                <c:pt idx="51">
                  <c:v>19.1937</c:v>
                </c:pt>
                <c:pt idx="52">
                  <c:v>19.456299999999999</c:v>
                </c:pt>
                <c:pt idx="53">
                  <c:v>19.737500000000001</c:v>
                </c:pt>
                <c:pt idx="54">
                  <c:v>20</c:v>
                </c:pt>
                <c:pt idx="55">
                  <c:v>20.293800000000001</c:v>
                </c:pt>
                <c:pt idx="56">
                  <c:v>20.5562</c:v>
                </c:pt>
                <c:pt idx="57">
                  <c:v>20.843699999999998</c:v>
                </c:pt>
                <c:pt idx="58">
                  <c:v>21.087499999999999</c:v>
                </c:pt>
                <c:pt idx="59">
                  <c:v>21.35</c:v>
                </c:pt>
                <c:pt idx="60">
                  <c:v>21.612500000000001</c:v>
                </c:pt>
                <c:pt idx="61">
                  <c:v>21.918800000000001</c:v>
                </c:pt>
                <c:pt idx="62">
                  <c:v>22.2437</c:v>
                </c:pt>
                <c:pt idx="63">
                  <c:v>22.512499999999999</c:v>
                </c:pt>
                <c:pt idx="64">
                  <c:v>22.787500000000001</c:v>
                </c:pt>
                <c:pt idx="65">
                  <c:v>23.037500000000001</c:v>
                </c:pt>
                <c:pt idx="66">
                  <c:v>23.2438</c:v>
                </c:pt>
                <c:pt idx="67">
                  <c:v>23.5625</c:v>
                </c:pt>
                <c:pt idx="68">
                  <c:v>23.787500000000001</c:v>
                </c:pt>
                <c:pt idx="69">
                  <c:v>24.0563</c:v>
                </c:pt>
                <c:pt idx="70">
                  <c:v>24.281199999999998</c:v>
                </c:pt>
                <c:pt idx="71">
                  <c:v>24.537500000000001</c:v>
                </c:pt>
                <c:pt idx="72">
                  <c:v>24.774999999999999</c:v>
                </c:pt>
                <c:pt idx="73">
                  <c:v>25.0625</c:v>
                </c:pt>
                <c:pt idx="74">
                  <c:v>25.2563</c:v>
                </c:pt>
                <c:pt idx="75">
                  <c:v>25.543700000000001</c:v>
                </c:pt>
                <c:pt idx="76">
                  <c:v>25.774999999999999</c:v>
                </c:pt>
                <c:pt idx="77">
                  <c:v>25.9937</c:v>
                </c:pt>
                <c:pt idx="78">
                  <c:v>26.1875</c:v>
                </c:pt>
                <c:pt idx="79">
                  <c:v>26.475000000000001</c:v>
                </c:pt>
                <c:pt idx="80">
                  <c:v>26.675000000000001</c:v>
                </c:pt>
                <c:pt idx="81">
                  <c:v>26.962499999999999</c:v>
                </c:pt>
                <c:pt idx="82">
                  <c:v>27.206199999999999</c:v>
                </c:pt>
                <c:pt idx="83">
                  <c:v>27.543800000000001</c:v>
                </c:pt>
                <c:pt idx="84">
                  <c:v>27.831299999999999</c:v>
                </c:pt>
                <c:pt idx="85">
                  <c:v>28.112500000000001</c:v>
                </c:pt>
                <c:pt idx="86">
                  <c:v>28.406199999999998</c:v>
                </c:pt>
                <c:pt idx="87">
                  <c:v>28.6875</c:v>
                </c:pt>
                <c:pt idx="88">
                  <c:v>29.037500000000001</c:v>
                </c:pt>
              </c:numCache>
            </c:numRef>
          </c:xVal>
          <c:yVal>
            <c:numRef>
              <c:f>TimeCharge_20211025_142650!$W$33:$W$121</c:f>
              <c:numCache>
                <c:formatCode>General</c:formatCode>
                <c:ptCount val="89"/>
                <c:pt idx="0">
                  <c:v>18.9284</c:v>
                </c:pt>
                <c:pt idx="1">
                  <c:v>17.015199999999993</c:v>
                </c:pt>
                <c:pt idx="2">
                  <c:v>15.625999999999999</c:v>
                </c:pt>
                <c:pt idx="3">
                  <c:v>13.538799999999998</c:v>
                </c:pt>
                <c:pt idx="4">
                  <c:v>12.983399999999994</c:v>
                </c:pt>
                <c:pt idx="5">
                  <c:v>11.843099999999998</c:v>
                </c:pt>
                <c:pt idx="6">
                  <c:v>11.311899999999998</c:v>
                </c:pt>
                <c:pt idx="7">
                  <c:v>10.5678</c:v>
                </c:pt>
                <c:pt idx="8">
                  <c:v>9.8856000000000002</c:v>
                </c:pt>
                <c:pt idx="9">
                  <c:v>9.2438999999999965</c:v>
                </c:pt>
                <c:pt idx="10">
                  <c:v>8.8063999999999965</c:v>
                </c:pt>
                <c:pt idx="11">
                  <c:v>8.4090999999999951</c:v>
                </c:pt>
                <c:pt idx="12">
                  <c:v>8.0130999999999979</c:v>
                </c:pt>
                <c:pt idx="13">
                  <c:v>7.5394999999999985</c:v>
                </c:pt>
                <c:pt idx="14">
                  <c:v>7.2192999999999987</c:v>
                </c:pt>
                <c:pt idx="15">
                  <c:v>6.7648999999999999</c:v>
                </c:pt>
                <c:pt idx="16">
                  <c:v>6.5275999999999952</c:v>
                </c:pt>
                <c:pt idx="17">
                  <c:v>6.2762999999999973</c:v>
                </c:pt>
                <c:pt idx="18">
                  <c:v>5.9696999999999942</c:v>
                </c:pt>
                <c:pt idx="19">
                  <c:v>5.5990999999999982</c:v>
                </c:pt>
                <c:pt idx="20">
                  <c:v>5.3837999999999964</c:v>
                </c:pt>
                <c:pt idx="21">
                  <c:v>5.2132999999999985</c:v>
                </c:pt>
                <c:pt idx="22">
                  <c:v>4.9754999999999994</c:v>
                </c:pt>
                <c:pt idx="23">
                  <c:v>4.8452999999999973</c:v>
                </c:pt>
                <c:pt idx="24">
                  <c:v>4.6024999999999974</c:v>
                </c:pt>
                <c:pt idx="25">
                  <c:v>4.3912999999999958</c:v>
                </c:pt>
                <c:pt idx="26">
                  <c:v>4.2331999999999992</c:v>
                </c:pt>
                <c:pt idx="27">
                  <c:v>3.9800999999999989</c:v>
                </c:pt>
                <c:pt idx="28">
                  <c:v>3.8136999999999999</c:v>
                </c:pt>
                <c:pt idx="29">
                  <c:v>3.7127999999999988</c:v>
                </c:pt>
                <c:pt idx="30">
                  <c:v>3.5370999999999979</c:v>
                </c:pt>
                <c:pt idx="31">
                  <c:v>3.364399999999995</c:v>
                </c:pt>
                <c:pt idx="32">
                  <c:v>3.170399999999995</c:v>
                </c:pt>
                <c:pt idx="33">
                  <c:v>3.069199999999995</c:v>
                </c:pt>
                <c:pt idx="34">
                  <c:v>3.0399999999999978</c:v>
                </c:pt>
                <c:pt idx="35">
                  <c:v>2.910899999999998</c:v>
                </c:pt>
                <c:pt idx="36">
                  <c:v>2.8052999999999999</c:v>
                </c:pt>
                <c:pt idx="37">
                  <c:v>2.707099999999997</c:v>
                </c:pt>
                <c:pt idx="38">
                  <c:v>2.6498999999999966</c:v>
                </c:pt>
                <c:pt idx="39">
                  <c:v>2.4178999999999973</c:v>
                </c:pt>
                <c:pt idx="40">
                  <c:v>2.4173</c:v>
                </c:pt>
                <c:pt idx="41">
                  <c:v>2.3069999999999995</c:v>
                </c:pt>
                <c:pt idx="42">
                  <c:v>2.2211999999999987</c:v>
                </c:pt>
                <c:pt idx="43">
                  <c:v>2.0968999999999993</c:v>
                </c:pt>
                <c:pt idx="44">
                  <c:v>2.047999999999996</c:v>
                </c:pt>
                <c:pt idx="45">
                  <c:v>1.9878999999999962</c:v>
                </c:pt>
                <c:pt idx="46">
                  <c:v>1.9463999999999999</c:v>
                </c:pt>
                <c:pt idx="47">
                  <c:v>1.9049999999999954</c:v>
                </c:pt>
                <c:pt idx="48">
                  <c:v>1.8077999999999974</c:v>
                </c:pt>
                <c:pt idx="49">
                  <c:v>1.7303999999999973</c:v>
                </c:pt>
                <c:pt idx="50">
                  <c:v>1.6489999999999951</c:v>
                </c:pt>
                <c:pt idx="51">
                  <c:v>1.5512000000000001</c:v>
                </c:pt>
                <c:pt idx="52">
                  <c:v>1.4960999999999955</c:v>
                </c:pt>
                <c:pt idx="53">
                  <c:v>1.4644999999999981</c:v>
                </c:pt>
                <c:pt idx="54">
                  <c:v>1.334699999999998</c:v>
                </c:pt>
                <c:pt idx="55">
                  <c:v>1.3006999999999949</c:v>
                </c:pt>
                <c:pt idx="56">
                  <c:v>1.2478999999999985</c:v>
                </c:pt>
                <c:pt idx="57">
                  <c:v>1.1279999999999972</c:v>
                </c:pt>
                <c:pt idx="58">
                  <c:v>1.1184999999999945</c:v>
                </c:pt>
                <c:pt idx="59">
                  <c:v>1.0452999999999975</c:v>
                </c:pt>
                <c:pt idx="60">
                  <c:v>0.99989999999999668</c:v>
                </c:pt>
                <c:pt idx="61">
                  <c:v>0.959699999999998</c:v>
                </c:pt>
                <c:pt idx="62">
                  <c:v>0.9144999999999982</c:v>
                </c:pt>
                <c:pt idx="63">
                  <c:v>0.88549999999999618</c:v>
                </c:pt>
                <c:pt idx="64">
                  <c:v>0.80639999999999645</c:v>
                </c:pt>
                <c:pt idx="65">
                  <c:v>0.77479999999999905</c:v>
                </c:pt>
                <c:pt idx="66">
                  <c:v>0.7052999999999997</c:v>
                </c:pt>
                <c:pt idx="67">
                  <c:v>0.67929999999999491</c:v>
                </c:pt>
                <c:pt idx="68">
                  <c:v>0.61730000000000018</c:v>
                </c:pt>
                <c:pt idx="69">
                  <c:v>0.59199999999999586</c:v>
                </c:pt>
                <c:pt idx="70">
                  <c:v>0.59019999999999873</c:v>
                </c:pt>
                <c:pt idx="71">
                  <c:v>0.56639999999999868</c:v>
                </c:pt>
                <c:pt idx="72">
                  <c:v>0.51309999999999722</c:v>
                </c:pt>
                <c:pt idx="73">
                  <c:v>0.51939999999999598</c:v>
                </c:pt>
                <c:pt idx="74">
                  <c:v>0.42179999999999607</c:v>
                </c:pt>
                <c:pt idx="75">
                  <c:v>0.42499999999999999</c:v>
                </c:pt>
                <c:pt idx="76">
                  <c:v>0.40249999999999775</c:v>
                </c:pt>
                <c:pt idx="77">
                  <c:v>0.35849999999999793</c:v>
                </c:pt>
                <c:pt idx="78">
                  <c:v>0.36819999999999597</c:v>
                </c:pt>
                <c:pt idx="79">
                  <c:v>0.31119999999999665</c:v>
                </c:pt>
                <c:pt idx="80">
                  <c:v>0.27329999999999471</c:v>
                </c:pt>
                <c:pt idx="81">
                  <c:v>0.24629999999999655</c:v>
                </c:pt>
                <c:pt idx="82">
                  <c:v>0.21639999999999873</c:v>
                </c:pt>
                <c:pt idx="83">
                  <c:v>0.17729999999999677</c:v>
                </c:pt>
                <c:pt idx="84">
                  <c:v>0.14529999999999746</c:v>
                </c:pt>
                <c:pt idx="85">
                  <c:v>0.16259999999999764</c:v>
                </c:pt>
                <c:pt idx="86">
                  <c:v>5.5099999999998775E-2</c:v>
                </c:pt>
                <c:pt idx="87">
                  <c:v>8.6999999999989083E-3</c:v>
                </c:pt>
                <c:pt idx="88">
                  <c:v>-1.8600000000003548E-2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132-4160-9603-0A6AA43ABAC1}"/>
            </c:ext>
          </c:extLst>
        </c:ser>
        <c:ser>
          <c:idx val="7"/>
          <c:order val="7"/>
          <c:tx>
            <c:v>jitter_tp_100ns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TimeCharge_20211025_142650!$T$33:$T$121</c:f>
              <c:numCache>
                <c:formatCode>General</c:formatCode>
                <c:ptCount val="89"/>
                <c:pt idx="0">
                  <c:v>5.7874999999999996</c:v>
                </c:pt>
                <c:pt idx="1">
                  <c:v>6.0250000000000004</c:v>
                </c:pt>
                <c:pt idx="2">
                  <c:v>6.2374999999999998</c:v>
                </c:pt>
                <c:pt idx="3">
                  <c:v>6.5750000000000002</c:v>
                </c:pt>
                <c:pt idx="4">
                  <c:v>6.7687499999999998</c:v>
                </c:pt>
                <c:pt idx="5">
                  <c:v>7.05</c:v>
                </c:pt>
                <c:pt idx="6">
                  <c:v>7.2750000000000004</c:v>
                </c:pt>
                <c:pt idx="7">
                  <c:v>7.59375</c:v>
                </c:pt>
                <c:pt idx="8">
                  <c:v>7.8125</c:v>
                </c:pt>
                <c:pt idx="9">
                  <c:v>8.0875000000000004</c:v>
                </c:pt>
                <c:pt idx="10">
                  <c:v>8.3249999999999993</c:v>
                </c:pt>
                <c:pt idx="11">
                  <c:v>8.6187500000000004</c:v>
                </c:pt>
                <c:pt idx="12">
                  <c:v>8.8187499999999996</c:v>
                </c:pt>
                <c:pt idx="13">
                  <c:v>9.09375</c:v>
                </c:pt>
                <c:pt idx="14">
                  <c:v>9.3625000000000007</c:v>
                </c:pt>
                <c:pt idx="15">
                  <c:v>9.6624999999999996</c:v>
                </c:pt>
                <c:pt idx="16">
                  <c:v>9.9</c:v>
                </c:pt>
                <c:pt idx="17">
                  <c:v>10.175000000000001</c:v>
                </c:pt>
                <c:pt idx="18">
                  <c:v>10.4938</c:v>
                </c:pt>
                <c:pt idx="19">
                  <c:v>10.775</c:v>
                </c:pt>
                <c:pt idx="20">
                  <c:v>11.025</c:v>
                </c:pt>
                <c:pt idx="21">
                  <c:v>11.275</c:v>
                </c:pt>
                <c:pt idx="22">
                  <c:v>11.543699999999999</c:v>
                </c:pt>
                <c:pt idx="23">
                  <c:v>11.768800000000001</c:v>
                </c:pt>
                <c:pt idx="24">
                  <c:v>12.0688</c:v>
                </c:pt>
                <c:pt idx="25">
                  <c:v>12.3375</c:v>
                </c:pt>
                <c:pt idx="26">
                  <c:v>12.6562</c:v>
                </c:pt>
                <c:pt idx="27">
                  <c:v>12.9312</c:v>
                </c:pt>
                <c:pt idx="28">
                  <c:v>13.2</c:v>
                </c:pt>
                <c:pt idx="29">
                  <c:v>13.45</c:v>
                </c:pt>
                <c:pt idx="30">
                  <c:v>13.7438</c:v>
                </c:pt>
                <c:pt idx="31">
                  <c:v>14.0375</c:v>
                </c:pt>
                <c:pt idx="32">
                  <c:v>14.35</c:v>
                </c:pt>
                <c:pt idx="33">
                  <c:v>14.5937</c:v>
                </c:pt>
                <c:pt idx="34">
                  <c:v>14.7875</c:v>
                </c:pt>
                <c:pt idx="35">
                  <c:v>15.074999999999999</c:v>
                </c:pt>
                <c:pt idx="36">
                  <c:v>15.2812</c:v>
                </c:pt>
                <c:pt idx="37">
                  <c:v>15.581200000000001</c:v>
                </c:pt>
                <c:pt idx="38">
                  <c:v>15.8187</c:v>
                </c:pt>
                <c:pt idx="39">
                  <c:v>16.1313</c:v>
                </c:pt>
                <c:pt idx="40">
                  <c:v>16.362500000000001</c:v>
                </c:pt>
                <c:pt idx="41">
                  <c:v>16.668800000000001</c:v>
                </c:pt>
                <c:pt idx="42">
                  <c:v>16.8813</c:v>
                </c:pt>
                <c:pt idx="43">
                  <c:v>17.1313</c:v>
                </c:pt>
                <c:pt idx="44">
                  <c:v>17.350000000000001</c:v>
                </c:pt>
                <c:pt idx="45">
                  <c:v>17.587499999999999</c:v>
                </c:pt>
                <c:pt idx="46">
                  <c:v>17.8188</c:v>
                </c:pt>
                <c:pt idx="47">
                  <c:v>18.074999999999999</c:v>
                </c:pt>
                <c:pt idx="48">
                  <c:v>18.3063</c:v>
                </c:pt>
                <c:pt idx="49">
                  <c:v>18.581199999999999</c:v>
                </c:pt>
                <c:pt idx="50">
                  <c:v>18.899999999999999</c:v>
                </c:pt>
                <c:pt idx="51">
                  <c:v>19.1937</c:v>
                </c:pt>
                <c:pt idx="52">
                  <c:v>19.456299999999999</c:v>
                </c:pt>
                <c:pt idx="53">
                  <c:v>19.737500000000001</c:v>
                </c:pt>
                <c:pt idx="54">
                  <c:v>20</c:v>
                </c:pt>
                <c:pt idx="55">
                  <c:v>20.293800000000001</c:v>
                </c:pt>
                <c:pt idx="56">
                  <c:v>20.5562</c:v>
                </c:pt>
                <c:pt idx="57">
                  <c:v>20.843699999999998</c:v>
                </c:pt>
                <c:pt idx="58">
                  <c:v>21.087499999999999</c:v>
                </c:pt>
                <c:pt idx="59">
                  <c:v>21.35</c:v>
                </c:pt>
                <c:pt idx="60">
                  <c:v>21.612500000000001</c:v>
                </c:pt>
                <c:pt idx="61">
                  <c:v>21.918800000000001</c:v>
                </c:pt>
                <c:pt idx="62">
                  <c:v>22.2437</c:v>
                </c:pt>
                <c:pt idx="63">
                  <c:v>22.512499999999999</c:v>
                </c:pt>
                <c:pt idx="64">
                  <c:v>22.787500000000001</c:v>
                </c:pt>
                <c:pt idx="65">
                  <c:v>23.037500000000001</c:v>
                </c:pt>
                <c:pt idx="66">
                  <c:v>23.2438</c:v>
                </c:pt>
                <c:pt idx="67">
                  <c:v>23.5625</c:v>
                </c:pt>
                <c:pt idx="68">
                  <c:v>23.787500000000001</c:v>
                </c:pt>
                <c:pt idx="69">
                  <c:v>24.0563</c:v>
                </c:pt>
                <c:pt idx="70">
                  <c:v>24.281199999999998</c:v>
                </c:pt>
                <c:pt idx="71">
                  <c:v>24.537500000000001</c:v>
                </c:pt>
                <c:pt idx="72">
                  <c:v>24.774999999999999</c:v>
                </c:pt>
                <c:pt idx="73">
                  <c:v>25.0625</c:v>
                </c:pt>
                <c:pt idx="74">
                  <c:v>25.2563</c:v>
                </c:pt>
                <c:pt idx="75">
                  <c:v>25.543700000000001</c:v>
                </c:pt>
                <c:pt idx="76">
                  <c:v>25.774999999999999</c:v>
                </c:pt>
                <c:pt idx="77">
                  <c:v>25.9937</c:v>
                </c:pt>
                <c:pt idx="78">
                  <c:v>26.1875</c:v>
                </c:pt>
                <c:pt idx="79">
                  <c:v>26.475000000000001</c:v>
                </c:pt>
                <c:pt idx="80">
                  <c:v>26.675000000000001</c:v>
                </c:pt>
                <c:pt idx="81">
                  <c:v>26.962499999999999</c:v>
                </c:pt>
                <c:pt idx="82">
                  <c:v>27.206199999999999</c:v>
                </c:pt>
                <c:pt idx="83">
                  <c:v>27.543800000000001</c:v>
                </c:pt>
                <c:pt idx="84">
                  <c:v>27.831299999999999</c:v>
                </c:pt>
                <c:pt idx="85">
                  <c:v>28.112500000000001</c:v>
                </c:pt>
                <c:pt idx="86">
                  <c:v>28.406199999999998</c:v>
                </c:pt>
                <c:pt idx="87">
                  <c:v>28.6875</c:v>
                </c:pt>
                <c:pt idx="88">
                  <c:v>29.037500000000001</c:v>
                </c:pt>
              </c:numCache>
            </c:numRef>
          </c:xVal>
          <c:yVal>
            <c:numRef>
              <c:f>TimeCharge_20211025_142650!$X$33:$X$121</c:f>
              <c:numCache>
                <c:formatCode>General</c:formatCode>
                <c:ptCount val="89"/>
                <c:pt idx="0">
                  <c:v>9.0580800000000004</c:v>
                </c:pt>
                <c:pt idx="1">
                  <c:v>7.4337800000000005</c:v>
                </c:pt>
                <c:pt idx="2">
                  <c:v>5.7396799999999999</c:v>
                </c:pt>
                <c:pt idx="3">
                  <c:v>4.0493600000000001</c:v>
                </c:pt>
                <c:pt idx="4">
                  <c:v>4.2284199999999998</c:v>
                </c:pt>
                <c:pt idx="5">
                  <c:v>3.20824</c:v>
                </c:pt>
                <c:pt idx="6">
                  <c:v>2.99241</c:v>
                </c:pt>
                <c:pt idx="7">
                  <c:v>2.40564</c:v>
                </c:pt>
                <c:pt idx="8">
                  <c:v>2.2606299999999999</c:v>
                </c:pt>
                <c:pt idx="9">
                  <c:v>2.0626000000000002</c:v>
                </c:pt>
                <c:pt idx="10">
                  <c:v>2.0158200000000002</c:v>
                </c:pt>
                <c:pt idx="11">
                  <c:v>1.92733</c:v>
                </c:pt>
                <c:pt idx="12">
                  <c:v>1.9041399999999999</c:v>
                </c:pt>
                <c:pt idx="13">
                  <c:v>1.72665</c:v>
                </c:pt>
                <c:pt idx="14">
                  <c:v>1.6312500000000001</c:v>
                </c:pt>
                <c:pt idx="15">
                  <c:v>1.46513</c:v>
                </c:pt>
                <c:pt idx="16">
                  <c:v>1.4956499999999999</c:v>
                </c:pt>
                <c:pt idx="17">
                  <c:v>1.3988799999999999</c:v>
                </c:pt>
                <c:pt idx="18">
                  <c:v>1.3940899999999998</c:v>
                </c:pt>
                <c:pt idx="19">
                  <c:v>1.28064</c:v>
                </c:pt>
                <c:pt idx="20">
                  <c:v>1.24573</c:v>
                </c:pt>
                <c:pt idx="21">
                  <c:v>1.20312</c:v>
                </c:pt>
                <c:pt idx="22">
                  <c:v>1.20458</c:v>
                </c:pt>
                <c:pt idx="23">
                  <c:v>1.1524399999999999</c:v>
                </c:pt>
                <c:pt idx="24">
                  <c:v>1.1444100000000001</c:v>
                </c:pt>
                <c:pt idx="25">
                  <c:v>1.1404400000000001</c:v>
                </c:pt>
                <c:pt idx="26">
                  <c:v>1.06423</c:v>
                </c:pt>
                <c:pt idx="27">
                  <c:v>1.0255300000000001</c:v>
                </c:pt>
                <c:pt idx="28">
                  <c:v>1.01769</c:v>
                </c:pt>
                <c:pt idx="29">
                  <c:v>0.98607499999999992</c:v>
                </c:pt>
                <c:pt idx="30">
                  <c:v>0.95323100000000005</c:v>
                </c:pt>
                <c:pt idx="31">
                  <c:v>0.92959599999999987</c:v>
                </c:pt>
                <c:pt idx="32">
                  <c:v>0.94326699999999997</c:v>
                </c:pt>
                <c:pt idx="33">
                  <c:v>0.88521099999999997</c:v>
                </c:pt>
                <c:pt idx="34">
                  <c:v>0.89525500000000002</c:v>
                </c:pt>
                <c:pt idx="35">
                  <c:v>0.85809800000000003</c:v>
                </c:pt>
                <c:pt idx="36">
                  <c:v>0.84330400000000005</c:v>
                </c:pt>
                <c:pt idx="37">
                  <c:v>0.78617000000000004</c:v>
                </c:pt>
                <c:pt idx="38">
                  <c:v>0.80067199999999994</c:v>
                </c:pt>
                <c:pt idx="39">
                  <c:v>0.79944999999999999</c:v>
                </c:pt>
                <c:pt idx="40">
                  <c:v>0.76725399999999999</c:v>
                </c:pt>
                <c:pt idx="41">
                  <c:v>0.73957499999999998</c:v>
                </c:pt>
                <c:pt idx="42">
                  <c:v>0.76610599999999995</c:v>
                </c:pt>
                <c:pt idx="43">
                  <c:v>0.710731</c:v>
                </c:pt>
                <c:pt idx="44">
                  <c:v>0.73211000000000004</c:v>
                </c:pt>
                <c:pt idx="45">
                  <c:v>0.72972599999999999</c:v>
                </c:pt>
                <c:pt idx="46">
                  <c:v>0.696245</c:v>
                </c:pt>
                <c:pt idx="47">
                  <c:v>0.69913000000000003</c:v>
                </c:pt>
                <c:pt idx="48">
                  <c:v>0.68189999999999995</c:v>
                </c:pt>
                <c:pt idx="49">
                  <c:v>0.67000999999999999</c:v>
                </c:pt>
                <c:pt idx="50">
                  <c:v>0.67037500000000005</c:v>
                </c:pt>
                <c:pt idx="51">
                  <c:v>0.63561199999999995</c:v>
                </c:pt>
                <c:pt idx="52">
                  <c:v>0.64531000000000005</c:v>
                </c:pt>
                <c:pt idx="53">
                  <c:v>0.63041900000000006</c:v>
                </c:pt>
                <c:pt idx="54">
                  <c:v>0.64269399999999999</c:v>
                </c:pt>
                <c:pt idx="55">
                  <c:v>0.62056800000000001</c:v>
                </c:pt>
                <c:pt idx="56">
                  <c:v>0.58324999999999994</c:v>
                </c:pt>
                <c:pt idx="57">
                  <c:v>0.56780999999999993</c:v>
                </c:pt>
                <c:pt idx="58">
                  <c:v>0.60990100000000003</c:v>
                </c:pt>
                <c:pt idx="59">
                  <c:v>0.56558700000000006</c:v>
                </c:pt>
                <c:pt idx="60">
                  <c:v>0.58006599999999997</c:v>
                </c:pt>
                <c:pt idx="61">
                  <c:v>0.57092200000000004</c:v>
                </c:pt>
                <c:pt idx="62">
                  <c:v>0.55399299999999996</c:v>
                </c:pt>
                <c:pt idx="63">
                  <c:v>0.55782600000000004</c:v>
                </c:pt>
                <c:pt idx="64">
                  <c:v>0.51947999999999994</c:v>
                </c:pt>
                <c:pt idx="65">
                  <c:v>0.50318200000000002</c:v>
                </c:pt>
                <c:pt idx="66">
                  <c:v>0.49865899999999996</c:v>
                </c:pt>
                <c:pt idx="67">
                  <c:v>0.51729200000000009</c:v>
                </c:pt>
                <c:pt idx="68">
                  <c:v>0.48744199999999999</c:v>
                </c:pt>
                <c:pt idx="69">
                  <c:v>0.49497400000000003</c:v>
                </c:pt>
                <c:pt idx="70">
                  <c:v>0.48135600000000001</c:v>
                </c:pt>
                <c:pt idx="71">
                  <c:v>0.47820299999999999</c:v>
                </c:pt>
                <c:pt idx="72">
                  <c:v>0.509212</c:v>
                </c:pt>
                <c:pt idx="73">
                  <c:v>0.48601099999999997</c:v>
                </c:pt>
                <c:pt idx="74">
                  <c:v>0.465032</c:v>
                </c:pt>
                <c:pt idx="75">
                  <c:v>0.48815900000000001</c:v>
                </c:pt>
                <c:pt idx="76">
                  <c:v>0.473078</c:v>
                </c:pt>
                <c:pt idx="77">
                  <c:v>0.46753799999999995</c:v>
                </c:pt>
                <c:pt idx="78">
                  <c:v>0.46169200000000005</c:v>
                </c:pt>
                <c:pt idx="79">
                  <c:v>0.45675499999999997</c:v>
                </c:pt>
                <c:pt idx="80">
                  <c:v>0.45603800000000005</c:v>
                </c:pt>
                <c:pt idx="81">
                  <c:v>0.45344600000000002</c:v>
                </c:pt>
                <c:pt idx="82">
                  <c:v>0.44195799999999996</c:v>
                </c:pt>
                <c:pt idx="83">
                  <c:v>0.45765900000000004</c:v>
                </c:pt>
                <c:pt idx="84">
                  <c:v>0.43690800000000002</c:v>
                </c:pt>
                <c:pt idx="85">
                  <c:v>0.45344400000000001</c:v>
                </c:pt>
                <c:pt idx="86">
                  <c:v>0.44221700000000003</c:v>
                </c:pt>
                <c:pt idx="87">
                  <c:v>0.45052799999999998</c:v>
                </c:pt>
                <c:pt idx="88">
                  <c:v>0.43892699999999996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6132-4160-9603-0A6AA43ABA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7670719"/>
        <c:axId val="1258658559"/>
      </c:scatterChart>
      <c:valAx>
        <c:axId val="1087670719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Carica in</a:t>
                </a:r>
                <a:r>
                  <a:rPr lang="it-IT" baseline="0"/>
                  <a:t> Ingresso [fC]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8658559"/>
        <c:crosses val="autoZero"/>
        <c:crossBetween val="midCat"/>
        <c:majorUnit val="2.5"/>
      </c:valAx>
      <c:valAx>
        <c:axId val="125865855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Tempo [ns]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7670719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Tp_25ns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TimeCharge_20211025_142650!$B$141:$B$244</c:f>
              <c:numCache>
                <c:formatCode>General</c:formatCode>
                <c:ptCount val="104"/>
                <c:pt idx="0">
                  <c:v>1.8374999999999999</c:v>
                </c:pt>
                <c:pt idx="1">
                  <c:v>2.1875</c:v>
                </c:pt>
                <c:pt idx="2">
                  <c:v>2.4500000000000002</c:v>
                </c:pt>
                <c:pt idx="3">
                  <c:v>2.7374999999999998</c:v>
                </c:pt>
                <c:pt idx="4">
                  <c:v>3.0187499999999998</c:v>
                </c:pt>
                <c:pt idx="5">
                  <c:v>3.3</c:v>
                </c:pt>
                <c:pt idx="6">
                  <c:v>3.5750000000000002</c:v>
                </c:pt>
                <c:pt idx="7">
                  <c:v>3.8187500000000001</c:v>
                </c:pt>
                <c:pt idx="8">
                  <c:v>4.0875000000000004</c:v>
                </c:pt>
                <c:pt idx="9">
                  <c:v>4.34375</c:v>
                </c:pt>
                <c:pt idx="10">
                  <c:v>4.6375000000000002</c:v>
                </c:pt>
                <c:pt idx="11">
                  <c:v>4.90625</c:v>
                </c:pt>
                <c:pt idx="12">
                  <c:v>5.1875</c:v>
                </c:pt>
                <c:pt idx="13">
                  <c:v>5.4749999999999996</c:v>
                </c:pt>
                <c:pt idx="14">
                  <c:v>5.7750000000000004</c:v>
                </c:pt>
                <c:pt idx="15">
                  <c:v>6.0187499999999998</c:v>
                </c:pt>
                <c:pt idx="16">
                  <c:v>6.2312500000000002</c:v>
                </c:pt>
                <c:pt idx="17">
                  <c:v>6.5687499999999996</c:v>
                </c:pt>
                <c:pt idx="18">
                  <c:v>6.7562499999999996</c:v>
                </c:pt>
                <c:pt idx="19">
                  <c:v>7.0374999999999996</c:v>
                </c:pt>
                <c:pt idx="20">
                  <c:v>7.2562499999999996</c:v>
                </c:pt>
                <c:pt idx="21">
                  <c:v>7.5750000000000002</c:v>
                </c:pt>
                <c:pt idx="22">
                  <c:v>7.7937500000000002</c:v>
                </c:pt>
                <c:pt idx="23">
                  <c:v>8.0625</c:v>
                </c:pt>
                <c:pt idx="24">
                  <c:v>8.3000000000000007</c:v>
                </c:pt>
                <c:pt idx="25">
                  <c:v>8.6</c:v>
                </c:pt>
                <c:pt idx="26">
                  <c:v>8.8062500000000004</c:v>
                </c:pt>
                <c:pt idx="27">
                  <c:v>9.0749999999999993</c:v>
                </c:pt>
                <c:pt idx="28">
                  <c:v>9.3375000000000004</c:v>
                </c:pt>
                <c:pt idx="29">
                  <c:v>9.65625</c:v>
                </c:pt>
                <c:pt idx="30">
                  <c:v>9.8874999999999993</c:v>
                </c:pt>
                <c:pt idx="31">
                  <c:v>10.1562</c:v>
                </c:pt>
                <c:pt idx="32">
                  <c:v>10.481299999999999</c:v>
                </c:pt>
                <c:pt idx="33">
                  <c:v>10.7563</c:v>
                </c:pt>
                <c:pt idx="34">
                  <c:v>11.0063</c:v>
                </c:pt>
                <c:pt idx="35">
                  <c:v>11.2563</c:v>
                </c:pt>
                <c:pt idx="36">
                  <c:v>11.518700000000001</c:v>
                </c:pt>
                <c:pt idx="37">
                  <c:v>11.75</c:v>
                </c:pt>
                <c:pt idx="38">
                  <c:v>12.05</c:v>
                </c:pt>
                <c:pt idx="39">
                  <c:v>12.3125</c:v>
                </c:pt>
                <c:pt idx="40">
                  <c:v>12.6312</c:v>
                </c:pt>
                <c:pt idx="41">
                  <c:v>12.918699999999999</c:v>
                </c:pt>
                <c:pt idx="42">
                  <c:v>13.175000000000001</c:v>
                </c:pt>
                <c:pt idx="43">
                  <c:v>13.4375</c:v>
                </c:pt>
                <c:pt idx="44">
                  <c:v>13.731199999999999</c:v>
                </c:pt>
                <c:pt idx="45">
                  <c:v>14.018800000000001</c:v>
                </c:pt>
                <c:pt idx="46">
                  <c:v>14.331200000000001</c:v>
                </c:pt>
                <c:pt idx="47">
                  <c:v>14.574999999999999</c:v>
                </c:pt>
                <c:pt idx="48">
                  <c:v>14.762499999999999</c:v>
                </c:pt>
                <c:pt idx="49">
                  <c:v>15.0625</c:v>
                </c:pt>
                <c:pt idx="50">
                  <c:v>15.25</c:v>
                </c:pt>
                <c:pt idx="51">
                  <c:v>15.55</c:v>
                </c:pt>
                <c:pt idx="52">
                  <c:v>15.7875</c:v>
                </c:pt>
                <c:pt idx="53">
                  <c:v>16.093800000000002</c:v>
                </c:pt>
                <c:pt idx="54">
                  <c:v>16.331199999999999</c:v>
                </c:pt>
                <c:pt idx="55">
                  <c:v>16.637499999999999</c:v>
                </c:pt>
                <c:pt idx="56">
                  <c:v>16.850000000000001</c:v>
                </c:pt>
                <c:pt idx="57">
                  <c:v>17.100000000000001</c:v>
                </c:pt>
                <c:pt idx="58">
                  <c:v>17.3125</c:v>
                </c:pt>
                <c:pt idx="59">
                  <c:v>17.55</c:v>
                </c:pt>
                <c:pt idx="60">
                  <c:v>17.787500000000001</c:v>
                </c:pt>
                <c:pt idx="61">
                  <c:v>18.05</c:v>
                </c:pt>
                <c:pt idx="62">
                  <c:v>18.2563</c:v>
                </c:pt>
                <c:pt idx="63">
                  <c:v>18.5562</c:v>
                </c:pt>
                <c:pt idx="64">
                  <c:v>18.862500000000001</c:v>
                </c:pt>
                <c:pt idx="65">
                  <c:v>19.143799999999999</c:v>
                </c:pt>
                <c:pt idx="66">
                  <c:v>19.418700000000001</c:v>
                </c:pt>
                <c:pt idx="67">
                  <c:v>19.712499999999999</c:v>
                </c:pt>
                <c:pt idx="68">
                  <c:v>19.975000000000001</c:v>
                </c:pt>
                <c:pt idx="69">
                  <c:v>20.268699999999999</c:v>
                </c:pt>
                <c:pt idx="70">
                  <c:v>20.524999999999999</c:v>
                </c:pt>
                <c:pt idx="71">
                  <c:v>20.8062</c:v>
                </c:pt>
                <c:pt idx="72">
                  <c:v>21.05</c:v>
                </c:pt>
                <c:pt idx="73">
                  <c:v>21.3125</c:v>
                </c:pt>
                <c:pt idx="74">
                  <c:v>21.574999999999999</c:v>
                </c:pt>
                <c:pt idx="75">
                  <c:v>21.875</c:v>
                </c:pt>
                <c:pt idx="76">
                  <c:v>22.1813</c:v>
                </c:pt>
                <c:pt idx="77">
                  <c:v>22.475000000000001</c:v>
                </c:pt>
                <c:pt idx="78">
                  <c:v>22.75</c:v>
                </c:pt>
                <c:pt idx="79">
                  <c:v>23</c:v>
                </c:pt>
                <c:pt idx="80">
                  <c:v>23.2</c:v>
                </c:pt>
                <c:pt idx="81">
                  <c:v>23.518699999999999</c:v>
                </c:pt>
                <c:pt idx="82">
                  <c:v>23.7438</c:v>
                </c:pt>
                <c:pt idx="83">
                  <c:v>24.0063</c:v>
                </c:pt>
                <c:pt idx="84">
                  <c:v>24.218800000000002</c:v>
                </c:pt>
                <c:pt idx="85">
                  <c:v>24.4938</c:v>
                </c:pt>
                <c:pt idx="86">
                  <c:v>24.712499999999999</c:v>
                </c:pt>
                <c:pt idx="87">
                  <c:v>25.0063</c:v>
                </c:pt>
                <c:pt idx="88">
                  <c:v>25.206199999999999</c:v>
                </c:pt>
                <c:pt idx="89">
                  <c:v>25.4937</c:v>
                </c:pt>
                <c:pt idx="90">
                  <c:v>25.712499999999999</c:v>
                </c:pt>
                <c:pt idx="91">
                  <c:v>25.9312</c:v>
                </c:pt>
                <c:pt idx="92">
                  <c:v>26.125</c:v>
                </c:pt>
                <c:pt idx="93">
                  <c:v>26.418700000000001</c:v>
                </c:pt>
                <c:pt idx="94">
                  <c:v>26.625</c:v>
                </c:pt>
                <c:pt idx="95">
                  <c:v>26.9</c:v>
                </c:pt>
                <c:pt idx="96">
                  <c:v>27.143699999999999</c:v>
                </c:pt>
                <c:pt idx="97">
                  <c:v>27.481300000000001</c:v>
                </c:pt>
                <c:pt idx="98">
                  <c:v>27.774999999999999</c:v>
                </c:pt>
                <c:pt idx="99">
                  <c:v>28.0687</c:v>
                </c:pt>
                <c:pt idx="100">
                  <c:v>28.362500000000001</c:v>
                </c:pt>
                <c:pt idx="101">
                  <c:v>28.637499999999999</c:v>
                </c:pt>
                <c:pt idx="102">
                  <c:v>28.987500000000001</c:v>
                </c:pt>
                <c:pt idx="103">
                  <c:v>29.237500000000001</c:v>
                </c:pt>
              </c:numCache>
            </c:numRef>
          </c:xVal>
          <c:yVal>
            <c:numRef>
              <c:f>TimeCharge_20211025_142650!$C$141:$C$244</c:f>
              <c:numCache>
                <c:formatCode>General</c:formatCode>
                <c:ptCount val="104"/>
                <c:pt idx="6">
                  <c:v>423.19799999999998</c:v>
                </c:pt>
                <c:pt idx="7">
                  <c:v>429.20800000000003</c:v>
                </c:pt>
                <c:pt idx="8">
                  <c:v>437.24299999999999</c:v>
                </c:pt>
                <c:pt idx="9">
                  <c:v>446.14100000000002</c:v>
                </c:pt>
                <c:pt idx="10">
                  <c:v>457.839</c:v>
                </c:pt>
                <c:pt idx="11">
                  <c:v>469.084</c:v>
                </c:pt>
                <c:pt idx="12">
                  <c:v>480.55700000000002</c:v>
                </c:pt>
                <c:pt idx="13">
                  <c:v>489.78699999999998</c:v>
                </c:pt>
                <c:pt idx="14">
                  <c:v>501.99900000000002</c:v>
                </c:pt>
                <c:pt idx="15">
                  <c:v>510.34300000000002</c:v>
                </c:pt>
                <c:pt idx="16">
                  <c:v>518.40300000000002</c:v>
                </c:pt>
                <c:pt idx="17">
                  <c:v>531.33900000000006</c:v>
                </c:pt>
                <c:pt idx="18">
                  <c:v>538.62900000000002</c:v>
                </c:pt>
                <c:pt idx="19">
                  <c:v>547.95699999999999</c:v>
                </c:pt>
                <c:pt idx="20">
                  <c:v>555.58900000000006</c:v>
                </c:pt>
                <c:pt idx="21">
                  <c:v>566.77599999999995</c:v>
                </c:pt>
                <c:pt idx="22">
                  <c:v>575.10799999999995</c:v>
                </c:pt>
                <c:pt idx="23">
                  <c:v>585.30200000000002</c:v>
                </c:pt>
                <c:pt idx="24">
                  <c:v>592.6</c:v>
                </c:pt>
                <c:pt idx="25">
                  <c:v>604.45699999999999</c:v>
                </c:pt>
                <c:pt idx="26">
                  <c:v>610.91099999999994</c:v>
                </c:pt>
                <c:pt idx="27">
                  <c:v>621.20600000000002</c:v>
                </c:pt>
                <c:pt idx="28">
                  <c:v>631.09699999999998</c:v>
                </c:pt>
                <c:pt idx="29">
                  <c:v>641.07799999999997</c:v>
                </c:pt>
                <c:pt idx="30">
                  <c:v>649.86500000000001</c:v>
                </c:pt>
                <c:pt idx="31">
                  <c:v>659.39200000000005</c:v>
                </c:pt>
                <c:pt idx="32">
                  <c:v>671.92600000000004</c:v>
                </c:pt>
                <c:pt idx="33">
                  <c:v>681.67100000000005</c:v>
                </c:pt>
                <c:pt idx="34">
                  <c:v>690.16499999999996</c:v>
                </c:pt>
                <c:pt idx="35">
                  <c:v>698.22900000000004</c:v>
                </c:pt>
                <c:pt idx="36">
                  <c:v>708.35699999999997</c:v>
                </c:pt>
                <c:pt idx="37">
                  <c:v>715.42899999999997</c:v>
                </c:pt>
                <c:pt idx="38">
                  <c:v>726.88800000000003</c:v>
                </c:pt>
                <c:pt idx="39">
                  <c:v>736.53800000000001</c:v>
                </c:pt>
                <c:pt idx="40">
                  <c:v>749.36400000000003</c:v>
                </c:pt>
                <c:pt idx="41">
                  <c:v>759.76800000000003</c:v>
                </c:pt>
                <c:pt idx="42">
                  <c:v>768.03599999999994</c:v>
                </c:pt>
                <c:pt idx="43">
                  <c:v>777.74599999999998</c:v>
                </c:pt>
                <c:pt idx="44">
                  <c:v>786.71799999999996</c:v>
                </c:pt>
                <c:pt idx="45">
                  <c:v>797.8</c:v>
                </c:pt>
                <c:pt idx="46">
                  <c:v>807.79499999999996</c:v>
                </c:pt>
                <c:pt idx="47">
                  <c:v>816.45699999999999</c:v>
                </c:pt>
                <c:pt idx="48">
                  <c:v>822.87900000000002</c:v>
                </c:pt>
                <c:pt idx="49">
                  <c:v>833.46100000000001</c:v>
                </c:pt>
                <c:pt idx="50">
                  <c:v>839.26199999999994</c:v>
                </c:pt>
                <c:pt idx="51">
                  <c:v>850.22799999999995</c:v>
                </c:pt>
                <c:pt idx="52">
                  <c:v>856.86099999999999</c:v>
                </c:pt>
                <c:pt idx="53">
                  <c:v>868.11300000000006</c:v>
                </c:pt>
                <c:pt idx="54">
                  <c:v>876.22199999999998</c:v>
                </c:pt>
                <c:pt idx="55">
                  <c:v>887.62099999999998</c:v>
                </c:pt>
                <c:pt idx="56">
                  <c:v>894.01700000000005</c:v>
                </c:pt>
                <c:pt idx="57">
                  <c:v>902.05600000000004</c:v>
                </c:pt>
                <c:pt idx="58">
                  <c:v>909.79399999999998</c:v>
                </c:pt>
                <c:pt idx="59">
                  <c:v>917.87900000000002</c:v>
                </c:pt>
                <c:pt idx="60">
                  <c:v>924.98500000000001</c:v>
                </c:pt>
                <c:pt idx="61">
                  <c:v>933.78099999999995</c:v>
                </c:pt>
                <c:pt idx="62">
                  <c:v>940.95500000000004</c:v>
                </c:pt>
                <c:pt idx="63">
                  <c:v>951.31700000000001</c:v>
                </c:pt>
                <c:pt idx="64">
                  <c:v>962.34299999999996</c:v>
                </c:pt>
                <c:pt idx="65">
                  <c:v>971.24699999999996</c:v>
                </c:pt>
                <c:pt idx="66">
                  <c:v>980.10900000000004</c:v>
                </c:pt>
                <c:pt idx="67">
                  <c:v>988.55399999999997</c:v>
                </c:pt>
                <c:pt idx="68">
                  <c:v>998.68700000000001</c:v>
                </c:pt>
                <c:pt idx="69">
                  <c:v>1007.65</c:v>
                </c:pt>
                <c:pt idx="70">
                  <c:v>1016.96</c:v>
                </c:pt>
                <c:pt idx="71">
                  <c:v>1026.45</c:v>
                </c:pt>
                <c:pt idx="72">
                  <c:v>1034.29</c:v>
                </c:pt>
                <c:pt idx="73">
                  <c:v>1043.42</c:v>
                </c:pt>
                <c:pt idx="74">
                  <c:v>1051.0999999999999</c:v>
                </c:pt>
                <c:pt idx="75">
                  <c:v>1060.5999999999999</c:v>
                </c:pt>
                <c:pt idx="76">
                  <c:v>1071.68</c:v>
                </c:pt>
                <c:pt idx="77">
                  <c:v>1080.81</c:v>
                </c:pt>
                <c:pt idx="78">
                  <c:v>1089.7</c:v>
                </c:pt>
                <c:pt idx="79">
                  <c:v>1097.44</c:v>
                </c:pt>
                <c:pt idx="80">
                  <c:v>1105.19</c:v>
                </c:pt>
                <c:pt idx="81">
                  <c:v>1116.0899999999999</c:v>
                </c:pt>
                <c:pt idx="82">
                  <c:v>1122.26</c:v>
                </c:pt>
                <c:pt idx="83">
                  <c:v>1131.43</c:v>
                </c:pt>
                <c:pt idx="84">
                  <c:v>1139.29</c:v>
                </c:pt>
                <c:pt idx="85">
                  <c:v>1147.79</c:v>
                </c:pt>
                <c:pt idx="86">
                  <c:v>1154.44</c:v>
                </c:pt>
                <c:pt idx="87">
                  <c:v>1164.02</c:v>
                </c:pt>
                <c:pt idx="88">
                  <c:v>1169.21</c:v>
                </c:pt>
                <c:pt idx="89">
                  <c:v>1179.8399999999999</c:v>
                </c:pt>
                <c:pt idx="90">
                  <c:v>1185.77</c:v>
                </c:pt>
                <c:pt idx="91">
                  <c:v>1193.8</c:v>
                </c:pt>
                <c:pt idx="92">
                  <c:v>1200.0899999999999</c:v>
                </c:pt>
                <c:pt idx="93">
                  <c:v>1209.7</c:v>
                </c:pt>
                <c:pt idx="94">
                  <c:v>1215.3599999999999</c:v>
                </c:pt>
                <c:pt idx="95">
                  <c:v>1224.42</c:v>
                </c:pt>
                <c:pt idx="96">
                  <c:v>1232.1400000000001</c:v>
                </c:pt>
                <c:pt idx="97">
                  <c:v>1243.4000000000001</c:v>
                </c:pt>
                <c:pt idx="98">
                  <c:v>1252.77</c:v>
                </c:pt>
                <c:pt idx="99">
                  <c:v>1262.95</c:v>
                </c:pt>
                <c:pt idx="100">
                  <c:v>1271.69</c:v>
                </c:pt>
                <c:pt idx="101">
                  <c:v>1280.6099999999999</c:v>
                </c:pt>
                <c:pt idx="102">
                  <c:v>1291.71</c:v>
                </c:pt>
                <c:pt idx="103">
                  <c:v>1299.67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100-4FBA-A5AF-E0AB104B69C3}"/>
            </c:ext>
          </c:extLst>
        </c:ser>
        <c:ser>
          <c:idx val="1"/>
          <c:order val="1"/>
          <c:tx>
            <c:v>tp_50ns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TimeCharge_20211025_142650!$H$141:$H$244</c:f>
              <c:numCache>
                <c:formatCode>General</c:formatCode>
                <c:ptCount val="104"/>
                <c:pt idx="0">
                  <c:v>1.8374999999999999</c:v>
                </c:pt>
                <c:pt idx="1">
                  <c:v>2.1875</c:v>
                </c:pt>
                <c:pt idx="2">
                  <c:v>2.4500000000000002</c:v>
                </c:pt>
                <c:pt idx="3">
                  <c:v>2.7374999999999998</c:v>
                </c:pt>
                <c:pt idx="4">
                  <c:v>3.0249999999999999</c:v>
                </c:pt>
                <c:pt idx="5">
                  <c:v>3.3</c:v>
                </c:pt>
                <c:pt idx="6">
                  <c:v>3.5687500000000001</c:v>
                </c:pt>
                <c:pt idx="7">
                  <c:v>3.8187500000000001</c:v>
                </c:pt>
                <c:pt idx="8">
                  <c:v>4.0875000000000004</c:v>
                </c:pt>
                <c:pt idx="9">
                  <c:v>4.3562500000000002</c:v>
                </c:pt>
                <c:pt idx="10">
                  <c:v>4.6312499999999996</c:v>
                </c:pt>
                <c:pt idx="11">
                  <c:v>4.9000000000000004</c:v>
                </c:pt>
                <c:pt idx="12">
                  <c:v>5.1875</c:v>
                </c:pt>
                <c:pt idx="13">
                  <c:v>5.4749999999999996</c:v>
                </c:pt>
                <c:pt idx="14">
                  <c:v>5.78125</c:v>
                </c:pt>
                <c:pt idx="15">
                  <c:v>6.0187499999999998</c:v>
                </c:pt>
                <c:pt idx="16">
                  <c:v>6.2249999999999996</c:v>
                </c:pt>
                <c:pt idx="17">
                  <c:v>6.5687499999999996</c:v>
                </c:pt>
                <c:pt idx="18">
                  <c:v>6.7562499999999996</c:v>
                </c:pt>
                <c:pt idx="19">
                  <c:v>7.0437500000000002</c:v>
                </c:pt>
                <c:pt idx="20">
                  <c:v>7.2562499999999996</c:v>
                </c:pt>
                <c:pt idx="21">
                  <c:v>7.5750000000000002</c:v>
                </c:pt>
                <c:pt idx="22">
                  <c:v>7.8</c:v>
                </c:pt>
                <c:pt idx="23">
                  <c:v>8.0687499999999996</c:v>
                </c:pt>
                <c:pt idx="24">
                  <c:v>8.3062500000000004</c:v>
                </c:pt>
                <c:pt idx="25">
                  <c:v>8.6</c:v>
                </c:pt>
                <c:pt idx="26">
                  <c:v>8.8000000000000007</c:v>
                </c:pt>
                <c:pt idx="27">
                  <c:v>9.0812500000000007</c:v>
                </c:pt>
                <c:pt idx="28">
                  <c:v>9.35</c:v>
                </c:pt>
                <c:pt idx="29">
                  <c:v>9.65625</c:v>
                </c:pt>
                <c:pt idx="30">
                  <c:v>9.9</c:v>
                </c:pt>
                <c:pt idx="31">
                  <c:v>10.1562</c:v>
                </c:pt>
                <c:pt idx="32">
                  <c:v>10.475</c:v>
                </c:pt>
                <c:pt idx="33">
                  <c:v>10.7563</c:v>
                </c:pt>
                <c:pt idx="34">
                  <c:v>11.0063</c:v>
                </c:pt>
                <c:pt idx="35">
                  <c:v>11.2563</c:v>
                </c:pt>
                <c:pt idx="36">
                  <c:v>11.518700000000001</c:v>
                </c:pt>
                <c:pt idx="37">
                  <c:v>11.75</c:v>
                </c:pt>
                <c:pt idx="38">
                  <c:v>12.05</c:v>
                </c:pt>
                <c:pt idx="39">
                  <c:v>12.3125</c:v>
                </c:pt>
                <c:pt idx="40">
                  <c:v>12.625</c:v>
                </c:pt>
                <c:pt idx="41">
                  <c:v>12.9125</c:v>
                </c:pt>
                <c:pt idx="42">
                  <c:v>13.1813</c:v>
                </c:pt>
                <c:pt idx="43">
                  <c:v>13.4313</c:v>
                </c:pt>
                <c:pt idx="44">
                  <c:v>13.725</c:v>
                </c:pt>
                <c:pt idx="45">
                  <c:v>14.018800000000001</c:v>
                </c:pt>
                <c:pt idx="46">
                  <c:v>14.331200000000001</c:v>
                </c:pt>
                <c:pt idx="47">
                  <c:v>14.581300000000001</c:v>
                </c:pt>
                <c:pt idx="48">
                  <c:v>14.762499999999999</c:v>
                </c:pt>
                <c:pt idx="49">
                  <c:v>15.05</c:v>
                </c:pt>
                <c:pt idx="50">
                  <c:v>15.25</c:v>
                </c:pt>
                <c:pt idx="51">
                  <c:v>15.5562</c:v>
                </c:pt>
                <c:pt idx="52">
                  <c:v>15.793699999999999</c:v>
                </c:pt>
                <c:pt idx="53">
                  <c:v>16.100000000000001</c:v>
                </c:pt>
                <c:pt idx="54">
                  <c:v>16.343699999999998</c:v>
                </c:pt>
                <c:pt idx="55">
                  <c:v>16.637499999999999</c:v>
                </c:pt>
                <c:pt idx="56">
                  <c:v>16.850000000000001</c:v>
                </c:pt>
                <c:pt idx="57">
                  <c:v>17.100000000000001</c:v>
                </c:pt>
                <c:pt idx="58">
                  <c:v>17.3</c:v>
                </c:pt>
                <c:pt idx="59">
                  <c:v>17.5562</c:v>
                </c:pt>
                <c:pt idx="60">
                  <c:v>17.781199999999998</c:v>
                </c:pt>
                <c:pt idx="61">
                  <c:v>18.037500000000001</c:v>
                </c:pt>
                <c:pt idx="62">
                  <c:v>18.274999999999999</c:v>
                </c:pt>
                <c:pt idx="63">
                  <c:v>18.5562</c:v>
                </c:pt>
                <c:pt idx="64">
                  <c:v>18.887499999999999</c:v>
                </c:pt>
                <c:pt idx="65">
                  <c:v>19.149999999999999</c:v>
                </c:pt>
                <c:pt idx="66">
                  <c:v>19.418700000000001</c:v>
                </c:pt>
                <c:pt idx="67">
                  <c:v>19.712499999999999</c:v>
                </c:pt>
                <c:pt idx="68">
                  <c:v>19.975000000000001</c:v>
                </c:pt>
                <c:pt idx="69">
                  <c:v>20.2563</c:v>
                </c:pt>
                <c:pt idx="70">
                  <c:v>20.531199999999998</c:v>
                </c:pt>
                <c:pt idx="71">
                  <c:v>20.8125</c:v>
                </c:pt>
                <c:pt idx="72">
                  <c:v>21.0625</c:v>
                </c:pt>
                <c:pt idx="73">
                  <c:v>21.3188</c:v>
                </c:pt>
                <c:pt idx="74">
                  <c:v>21.574999999999999</c:v>
                </c:pt>
                <c:pt idx="75">
                  <c:v>21.893699999999999</c:v>
                </c:pt>
                <c:pt idx="76">
                  <c:v>22.1938</c:v>
                </c:pt>
                <c:pt idx="77">
                  <c:v>22.481300000000001</c:v>
                </c:pt>
                <c:pt idx="78">
                  <c:v>22.762499999999999</c:v>
                </c:pt>
                <c:pt idx="79">
                  <c:v>23.018799999999999</c:v>
                </c:pt>
                <c:pt idx="80">
                  <c:v>23.218800000000002</c:v>
                </c:pt>
                <c:pt idx="81">
                  <c:v>23.543800000000001</c:v>
                </c:pt>
                <c:pt idx="82">
                  <c:v>23.768699999999999</c:v>
                </c:pt>
                <c:pt idx="83">
                  <c:v>24.024999999999999</c:v>
                </c:pt>
                <c:pt idx="84">
                  <c:v>24.231200000000001</c:v>
                </c:pt>
                <c:pt idx="85">
                  <c:v>24.5063</c:v>
                </c:pt>
                <c:pt idx="86">
                  <c:v>24.712499999999999</c:v>
                </c:pt>
                <c:pt idx="87">
                  <c:v>25.0063</c:v>
                </c:pt>
                <c:pt idx="88">
                  <c:v>25.212499999999999</c:v>
                </c:pt>
                <c:pt idx="89">
                  <c:v>25.481300000000001</c:v>
                </c:pt>
                <c:pt idx="90">
                  <c:v>25.712499999999999</c:v>
                </c:pt>
                <c:pt idx="91">
                  <c:v>25.9375</c:v>
                </c:pt>
                <c:pt idx="92">
                  <c:v>26.137499999999999</c:v>
                </c:pt>
                <c:pt idx="93">
                  <c:v>26.425000000000001</c:v>
                </c:pt>
                <c:pt idx="94">
                  <c:v>26.6312</c:v>
                </c:pt>
                <c:pt idx="95">
                  <c:v>26.893699999999999</c:v>
                </c:pt>
                <c:pt idx="96">
                  <c:v>27.143699999999999</c:v>
                </c:pt>
                <c:pt idx="97">
                  <c:v>27.475000000000001</c:v>
                </c:pt>
                <c:pt idx="98">
                  <c:v>27.768799999999999</c:v>
                </c:pt>
                <c:pt idx="99">
                  <c:v>28.0625</c:v>
                </c:pt>
                <c:pt idx="100">
                  <c:v>28.362500000000001</c:v>
                </c:pt>
                <c:pt idx="101">
                  <c:v>28.65</c:v>
                </c:pt>
                <c:pt idx="102">
                  <c:v>29</c:v>
                </c:pt>
                <c:pt idx="103">
                  <c:v>29.25</c:v>
                </c:pt>
              </c:numCache>
            </c:numRef>
          </c:xVal>
          <c:yVal>
            <c:numRef>
              <c:f>TimeCharge_20211025_142650!$I$141:$I$244</c:f>
              <c:numCache>
                <c:formatCode>General</c:formatCode>
                <c:ptCount val="104"/>
                <c:pt idx="8">
                  <c:v>431.803</c:v>
                </c:pt>
                <c:pt idx="9">
                  <c:v>438.87400000000002</c:v>
                </c:pt>
                <c:pt idx="10">
                  <c:v>449.21100000000001</c:v>
                </c:pt>
                <c:pt idx="11">
                  <c:v>459.19600000000003</c:v>
                </c:pt>
                <c:pt idx="12">
                  <c:v>470.77100000000002</c:v>
                </c:pt>
                <c:pt idx="13">
                  <c:v>480.685</c:v>
                </c:pt>
                <c:pt idx="14">
                  <c:v>491.262</c:v>
                </c:pt>
                <c:pt idx="15">
                  <c:v>499.02600000000001</c:v>
                </c:pt>
                <c:pt idx="16">
                  <c:v>505.63600000000002</c:v>
                </c:pt>
                <c:pt idx="17">
                  <c:v>516.80700000000002</c:v>
                </c:pt>
                <c:pt idx="18">
                  <c:v>522.88599999999997</c:v>
                </c:pt>
                <c:pt idx="19">
                  <c:v>532.05799999999999</c:v>
                </c:pt>
                <c:pt idx="20">
                  <c:v>539.27200000000005</c:v>
                </c:pt>
                <c:pt idx="21">
                  <c:v>548.61800000000005</c:v>
                </c:pt>
                <c:pt idx="22">
                  <c:v>555.61500000000001</c:v>
                </c:pt>
                <c:pt idx="23">
                  <c:v>563.351</c:v>
                </c:pt>
                <c:pt idx="24">
                  <c:v>571.57299999999998</c:v>
                </c:pt>
                <c:pt idx="25">
                  <c:v>580.26400000000001</c:v>
                </c:pt>
                <c:pt idx="26">
                  <c:v>587.22199999999998</c:v>
                </c:pt>
                <c:pt idx="27">
                  <c:v>595.10799999999995</c:v>
                </c:pt>
                <c:pt idx="28">
                  <c:v>603.38199999999995</c:v>
                </c:pt>
                <c:pt idx="29">
                  <c:v>612.29</c:v>
                </c:pt>
                <c:pt idx="30">
                  <c:v>619.60699999999997</c:v>
                </c:pt>
                <c:pt idx="31">
                  <c:v>627.58199999999999</c:v>
                </c:pt>
                <c:pt idx="32">
                  <c:v>636.46900000000005</c:v>
                </c:pt>
                <c:pt idx="33">
                  <c:v>645.40499999999997</c:v>
                </c:pt>
                <c:pt idx="34">
                  <c:v>651.87199999999996</c:v>
                </c:pt>
                <c:pt idx="35">
                  <c:v>659.80399999999997</c:v>
                </c:pt>
                <c:pt idx="36">
                  <c:v>667.57299999999998</c:v>
                </c:pt>
                <c:pt idx="37">
                  <c:v>674.24699999999996</c:v>
                </c:pt>
                <c:pt idx="38">
                  <c:v>682.88900000000001</c:v>
                </c:pt>
                <c:pt idx="39">
                  <c:v>690.72799999999995</c:v>
                </c:pt>
                <c:pt idx="40">
                  <c:v>699.154</c:v>
                </c:pt>
                <c:pt idx="41">
                  <c:v>707.44200000000001</c:v>
                </c:pt>
                <c:pt idx="42">
                  <c:v>715.51900000000001</c:v>
                </c:pt>
                <c:pt idx="43">
                  <c:v>722.09900000000005</c:v>
                </c:pt>
                <c:pt idx="44">
                  <c:v>730.80700000000002</c:v>
                </c:pt>
                <c:pt idx="45">
                  <c:v>738.84199999999998</c:v>
                </c:pt>
                <c:pt idx="46">
                  <c:v>747.74199999999996</c:v>
                </c:pt>
                <c:pt idx="47">
                  <c:v>755.04</c:v>
                </c:pt>
                <c:pt idx="48">
                  <c:v>759.71100000000001</c:v>
                </c:pt>
                <c:pt idx="49">
                  <c:v>768.15300000000002</c:v>
                </c:pt>
                <c:pt idx="50">
                  <c:v>773.09699999999998</c:v>
                </c:pt>
                <c:pt idx="51">
                  <c:v>782.67100000000005</c:v>
                </c:pt>
                <c:pt idx="52">
                  <c:v>788.5</c:v>
                </c:pt>
                <c:pt idx="53">
                  <c:v>796.34900000000005</c:v>
                </c:pt>
                <c:pt idx="54">
                  <c:v>803.71900000000005</c:v>
                </c:pt>
                <c:pt idx="55">
                  <c:v>811.67700000000002</c:v>
                </c:pt>
                <c:pt idx="56">
                  <c:v>816.61699999999996</c:v>
                </c:pt>
                <c:pt idx="57">
                  <c:v>823.6</c:v>
                </c:pt>
                <c:pt idx="58">
                  <c:v>829.69299999999998</c:v>
                </c:pt>
                <c:pt idx="59">
                  <c:v>835.54</c:v>
                </c:pt>
                <c:pt idx="60">
                  <c:v>842.48800000000006</c:v>
                </c:pt>
                <c:pt idx="61">
                  <c:v>849.94100000000003</c:v>
                </c:pt>
                <c:pt idx="62">
                  <c:v>855.173</c:v>
                </c:pt>
                <c:pt idx="63">
                  <c:v>863.58799999999997</c:v>
                </c:pt>
                <c:pt idx="64">
                  <c:v>871.75800000000004</c:v>
                </c:pt>
                <c:pt idx="65">
                  <c:v>879.02599999999995</c:v>
                </c:pt>
                <c:pt idx="66">
                  <c:v>885.97400000000005</c:v>
                </c:pt>
                <c:pt idx="67">
                  <c:v>893.32</c:v>
                </c:pt>
                <c:pt idx="68">
                  <c:v>900.59100000000001</c:v>
                </c:pt>
                <c:pt idx="69">
                  <c:v>907.78599999999994</c:v>
                </c:pt>
                <c:pt idx="70">
                  <c:v>915.75099999999998</c:v>
                </c:pt>
                <c:pt idx="71">
                  <c:v>922.346</c:v>
                </c:pt>
                <c:pt idx="72">
                  <c:v>928.41300000000001</c:v>
                </c:pt>
                <c:pt idx="73">
                  <c:v>936.01099999999997</c:v>
                </c:pt>
                <c:pt idx="74">
                  <c:v>942.452</c:v>
                </c:pt>
                <c:pt idx="75">
                  <c:v>949.64800000000002</c:v>
                </c:pt>
                <c:pt idx="76">
                  <c:v>957.79200000000003</c:v>
                </c:pt>
                <c:pt idx="77">
                  <c:v>965.20299999999997</c:v>
                </c:pt>
                <c:pt idx="78">
                  <c:v>972.755</c:v>
                </c:pt>
                <c:pt idx="79">
                  <c:v>979.04</c:v>
                </c:pt>
                <c:pt idx="80">
                  <c:v>983.84199999999998</c:v>
                </c:pt>
                <c:pt idx="81">
                  <c:v>992.45100000000002</c:v>
                </c:pt>
                <c:pt idx="82">
                  <c:v>997.55399999999997</c:v>
                </c:pt>
                <c:pt idx="83">
                  <c:v>1004.37</c:v>
                </c:pt>
                <c:pt idx="84">
                  <c:v>1010.43</c:v>
                </c:pt>
                <c:pt idx="85">
                  <c:v>1016.69</c:v>
                </c:pt>
                <c:pt idx="86">
                  <c:v>1021.11</c:v>
                </c:pt>
                <c:pt idx="87">
                  <c:v>1029.53</c:v>
                </c:pt>
                <c:pt idx="88">
                  <c:v>1034.04</c:v>
                </c:pt>
                <c:pt idx="89">
                  <c:v>1041.3699999999999</c:v>
                </c:pt>
                <c:pt idx="90">
                  <c:v>1046.74</c:v>
                </c:pt>
                <c:pt idx="91">
                  <c:v>1052.3599999999999</c:v>
                </c:pt>
                <c:pt idx="92">
                  <c:v>1057.92</c:v>
                </c:pt>
                <c:pt idx="93">
                  <c:v>1063.96</c:v>
                </c:pt>
                <c:pt idx="94">
                  <c:v>1070.08</c:v>
                </c:pt>
                <c:pt idx="95">
                  <c:v>1076.3399999999999</c:v>
                </c:pt>
                <c:pt idx="96">
                  <c:v>1082.02</c:v>
                </c:pt>
                <c:pt idx="97">
                  <c:v>1090.3699999999999</c:v>
                </c:pt>
                <c:pt idx="98">
                  <c:v>1097.3</c:v>
                </c:pt>
                <c:pt idx="99">
                  <c:v>1104.56</c:v>
                </c:pt>
                <c:pt idx="100">
                  <c:v>1111.9100000000001</c:v>
                </c:pt>
                <c:pt idx="101">
                  <c:v>1118.8</c:v>
                </c:pt>
                <c:pt idx="102">
                  <c:v>1127.6500000000001</c:v>
                </c:pt>
                <c:pt idx="103">
                  <c:v>1132.5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100-4FBA-A5AF-E0AB104B69C3}"/>
            </c:ext>
          </c:extLst>
        </c:ser>
        <c:ser>
          <c:idx val="2"/>
          <c:order val="2"/>
          <c:tx>
            <c:v>tp_75ns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TimeCharge_20211025_142650!$N$141:$N$244</c:f>
              <c:numCache>
                <c:formatCode>General</c:formatCode>
                <c:ptCount val="104"/>
                <c:pt idx="0">
                  <c:v>1.8374999999999999</c:v>
                </c:pt>
                <c:pt idx="1">
                  <c:v>2.1875</c:v>
                </c:pt>
                <c:pt idx="2">
                  <c:v>2.4500000000000002</c:v>
                </c:pt>
                <c:pt idx="3">
                  <c:v>2.7374999999999998</c:v>
                </c:pt>
                <c:pt idx="4">
                  <c:v>3.0187499999999998</c:v>
                </c:pt>
                <c:pt idx="5">
                  <c:v>3.2937500000000002</c:v>
                </c:pt>
                <c:pt idx="6">
                  <c:v>3.5750000000000002</c:v>
                </c:pt>
                <c:pt idx="7">
                  <c:v>3.8250000000000002</c:v>
                </c:pt>
                <c:pt idx="8">
                  <c:v>4.09375</c:v>
                </c:pt>
                <c:pt idx="9">
                  <c:v>4.3562500000000002</c:v>
                </c:pt>
                <c:pt idx="10">
                  <c:v>4.6312499999999996</c:v>
                </c:pt>
                <c:pt idx="11">
                  <c:v>4.90625</c:v>
                </c:pt>
                <c:pt idx="12">
                  <c:v>5.1812500000000004</c:v>
                </c:pt>
                <c:pt idx="13">
                  <c:v>5.4749999999999996</c:v>
                </c:pt>
                <c:pt idx="14">
                  <c:v>5.7750000000000004</c:v>
                </c:pt>
                <c:pt idx="15">
                  <c:v>6.0125000000000002</c:v>
                </c:pt>
                <c:pt idx="16">
                  <c:v>6.2249999999999996</c:v>
                </c:pt>
                <c:pt idx="17">
                  <c:v>6.5625</c:v>
                </c:pt>
                <c:pt idx="18">
                  <c:v>6.7562499999999996</c:v>
                </c:pt>
                <c:pt idx="19">
                  <c:v>7.03125</c:v>
                </c:pt>
                <c:pt idx="20">
                  <c:v>7.2562499999999996</c:v>
                </c:pt>
                <c:pt idx="21">
                  <c:v>7.5750000000000002</c:v>
                </c:pt>
                <c:pt idx="22">
                  <c:v>7.8</c:v>
                </c:pt>
                <c:pt idx="23">
                  <c:v>8.0625</c:v>
                </c:pt>
                <c:pt idx="24">
                  <c:v>8.3062500000000004</c:v>
                </c:pt>
                <c:pt idx="25">
                  <c:v>8.6</c:v>
                </c:pt>
                <c:pt idx="26">
                  <c:v>8.8000000000000007</c:v>
                </c:pt>
                <c:pt idx="27">
                  <c:v>9.0687499999999996</c:v>
                </c:pt>
                <c:pt idx="28">
                  <c:v>9.34375</c:v>
                </c:pt>
                <c:pt idx="29">
                  <c:v>9.65</c:v>
                </c:pt>
                <c:pt idx="30">
                  <c:v>9.8874999999999993</c:v>
                </c:pt>
                <c:pt idx="31">
                  <c:v>10.1562</c:v>
                </c:pt>
                <c:pt idx="32">
                  <c:v>10.475</c:v>
                </c:pt>
                <c:pt idx="33">
                  <c:v>10.75</c:v>
                </c:pt>
                <c:pt idx="34">
                  <c:v>11</c:v>
                </c:pt>
                <c:pt idx="35">
                  <c:v>11.25</c:v>
                </c:pt>
                <c:pt idx="36">
                  <c:v>11.518700000000001</c:v>
                </c:pt>
                <c:pt idx="37">
                  <c:v>11.75</c:v>
                </c:pt>
                <c:pt idx="38">
                  <c:v>12.0562</c:v>
                </c:pt>
                <c:pt idx="39">
                  <c:v>12.3188</c:v>
                </c:pt>
                <c:pt idx="40">
                  <c:v>12.625</c:v>
                </c:pt>
                <c:pt idx="41">
                  <c:v>12.9125</c:v>
                </c:pt>
                <c:pt idx="42">
                  <c:v>13.1813</c:v>
                </c:pt>
                <c:pt idx="43">
                  <c:v>13.425000000000001</c:v>
                </c:pt>
                <c:pt idx="44">
                  <c:v>13.725</c:v>
                </c:pt>
                <c:pt idx="45">
                  <c:v>14.012499999999999</c:v>
                </c:pt>
                <c:pt idx="46">
                  <c:v>14.324999999999999</c:v>
                </c:pt>
                <c:pt idx="47">
                  <c:v>14.574999999999999</c:v>
                </c:pt>
                <c:pt idx="48">
                  <c:v>14.762499999999999</c:v>
                </c:pt>
                <c:pt idx="49">
                  <c:v>15.043799999999999</c:v>
                </c:pt>
                <c:pt idx="50">
                  <c:v>15.2438</c:v>
                </c:pt>
                <c:pt idx="51">
                  <c:v>15.5625</c:v>
                </c:pt>
                <c:pt idx="52">
                  <c:v>15.7875</c:v>
                </c:pt>
                <c:pt idx="53">
                  <c:v>16.093699999999998</c:v>
                </c:pt>
                <c:pt idx="54">
                  <c:v>16.331199999999999</c:v>
                </c:pt>
                <c:pt idx="55">
                  <c:v>16.637499999999999</c:v>
                </c:pt>
                <c:pt idx="56">
                  <c:v>16.843800000000002</c:v>
                </c:pt>
                <c:pt idx="57">
                  <c:v>17.093800000000002</c:v>
                </c:pt>
                <c:pt idx="58">
                  <c:v>17.3125</c:v>
                </c:pt>
                <c:pt idx="59">
                  <c:v>17.55</c:v>
                </c:pt>
                <c:pt idx="60">
                  <c:v>17.781300000000002</c:v>
                </c:pt>
                <c:pt idx="61">
                  <c:v>18.043800000000001</c:v>
                </c:pt>
                <c:pt idx="62">
                  <c:v>18.274999999999999</c:v>
                </c:pt>
                <c:pt idx="63">
                  <c:v>18.5562</c:v>
                </c:pt>
                <c:pt idx="64">
                  <c:v>18.875</c:v>
                </c:pt>
                <c:pt idx="65">
                  <c:v>19.149999999999999</c:v>
                </c:pt>
                <c:pt idx="66">
                  <c:v>19.425000000000001</c:v>
                </c:pt>
                <c:pt idx="67">
                  <c:v>19.718800000000002</c:v>
                </c:pt>
                <c:pt idx="68">
                  <c:v>19.975000000000001</c:v>
                </c:pt>
                <c:pt idx="69">
                  <c:v>20.262499999999999</c:v>
                </c:pt>
                <c:pt idx="70">
                  <c:v>20.531199999999998</c:v>
                </c:pt>
                <c:pt idx="71">
                  <c:v>20.8125</c:v>
                </c:pt>
                <c:pt idx="72">
                  <c:v>21.0625</c:v>
                </c:pt>
                <c:pt idx="73">
                  <c:v>21.331299999999999</c:v>
                </c:pt>
                <c:pt idx="74">
                  <c:v>21.5688</c:v>
                </c:pt>
                <c:pt idx="75">
                  <c:v>21.887499999999999</c:v>
                </c:pt>
                <c:pt idx="76">
                  <c:v>22.2</c:v>
                </c:pt>
                <c:pt idx="77">
                  <c:v>22.481300000000001</c:v>
                </c:pt>
                <c:pt idx="78">
                  <c:v>22.7563</c:v>
                </c:pt>
                <c:pt idx="79">
                  <c:v>23.012499999999999</c:v>
                </c:pt>
                <c:pt idx="80">
                  <c:v>23.212499999999999</c:v>
                </c:pt>
                <c:pt idx="81">
                  <c:v>23.531199999999998</c:v>
                </c:pt>
                <c:pt idx="82">
                  <c:v>23.762499999999999</c:v>
                </c:pt>
                <c:pt idx="83">
                  <c:v>24.031300000000002</c:v>
                </c:pt>
                <c:pt idx="84">
                  <c:v>24.2563</c:v>
                </c:pt>
                <c:pt idx="85">
                  <c:v>24.5063</c:v>
                </c:pt>
                <c:pt idx="86">
                  <c:v>24.725000000000001</c:v>
                </c:pt>
                <c:pt idx="87">
                  <c:v>25.024999999999999</c:v>
                </c:pt>
                <c:pt idx="88">
                  <c:v>25.218800000000002</c:v>
                </c:pt>
                <c:pt idx="89">
                  <c:v>25.5</c:v>
                </c:pt>
                <c:pt idx="90">
                  <c:v>25.706299999999999</c:v>
                </c:pt>
                <c:pt idx="91">
                  <c:v>25.9312</c:v>
                </c:pt>
                <c:pt idx="92">
                  <c:v>26.137499999999999</c:v>
                </c:pt>
                <c:pt idx="93">
                  <c:v>26.406199999999998</c:v>
                </c:pt>
                <c:pt idx="94">
                  <c:v>26.6188</c:v>
                </c:pt>
                <c:pt idx="95">
                  <c:v>26.9</c:v>
                </c:pt>
                <c:pt idx="96">
                  <c:v>27.143699999999999</c:v>
                </c:pt>
                <c:pt idx="97">
                  <c:v>27.481200000000001</c:v>
                </c:pt>
                <c:pt idx="98">
                  <c:v>27.768699999999999</c:v>
                </c:pt>
                <c:pt idx="99">
                  <c:v>28.0625</c:v>
                </c:pt>
                <c:pt idx="100">
                  <c:v>28.35</c:v>
                </c:pt>
                <c:pt idx="101">
                  <c:v>28.6313</c:v>
                </c:pt>
                <c:pt idx="102">
                  <c:v>28.9938</c:v>
                </c:pt>
                <c:pt idx="103">
                  <c:v>29.231300000000001</c:v>
                </c:pt>
              </c:numCache>
            </c:numRef>
          </c:xVal>
          <c:yVal>
            <c:numRef>
              <c:f>TimeCharge_20211025_142650!$O$141:$O$244</c:f>
              <c:numCache>
                <c:formatCode>General</c:formatCode>
                <c:ptCount val="104"/>
                <c:pt idx="10">
                  <c:v>434.51799999999997</c:v>
                </c:pt>
                <c:pt idx="11">
                  <c:v>441.613</c:v>
                </c:pt>
                <c:pt idx="12">
                  <c:v>451.08100000000002</c:v>
                </c:pt>
                <c:pt idx="13">
                  <c:v>460.20800000000003</c:v>
                </c:pt>
                <c:pt idx="14">
                  <c:v>469.63299999999998</c:v>
                </c:pt>
                <c:pt idx="15">
                  <c:v>476.04199999999997</c:v>
                </c:pt>
                <c:pt idx="16">
                  <c:v>482.29399999999998</c:v>
                </c:pt>
                <c:pt idx="17">
                  <c:v>491.67399999999998</c:v>
                </c:pt>
                <c:pt idx="18">
                  <c:v>497.24599999999998</c:v>
                </c:pt>
                <c:pt idx="19">
                  <c:v>503.61700000000002</c:v>
                </c:pt>
                <c:pt idx="20">
                  <c:v>509.91199999999998</c:v>
                </c:pt>
                <c:pt idx="21">
                  <c:v>518.75400000000002</c:v>
                </c:pt>
                <c:pt idx="22">
                  <c:v>523.875</c:v>
                </c:pt>
                <c:pt idx="23">
                  <c:v>531.20100000000002</c:v>
                </c:pt>
                <c:pt idx="24">
                  <c:v>536.84500000000003</c:v>
                </c:pt>
                <c:pt idx="25">
                  <c:v>543.48800000000006</c:v>
                </c:pt>
                <c:pt idx="26">
                  <c:v>548.96100000000001</c:v>
                </c:pt>
                <c:pt idx="27">
                  <c:v>555.43799999999999</c:v>
                </c:pt>
                <c:pt idx="28">
                  <c:v>561.49900000000002</c:v>
                </c:pt>
                <c:pt idx="29">
                  <c:v>569.38199999999995</c:v>
                </c:pt>
                <c:pt idx="30">
                  <c:v>574.55499999999995</c:v>
                </c:pt>
                <c:pt idx="31">
                  <c:v>580.88</c:v>
                </c:pt>
                <c:pt idx="32">
                  <c:v>588.81700000000001</c:v>
                </c:pt>
                <c:pt idx="33">
                  <c:v>595.01900000000001</c:v>
                </c:pt>
                <c:pt idx="34">
                  <c:v>600.029</c:v>
                </c:pt>
                <c:pt idx="35">
                  <c:v>606.298</c:v>
                </c:pt>
                <c:pt idx="36">
                  <c:v>612.20299999999997</c:v>
                </c:pt>
                <c:pt idx="37">
                  <c:v>618.05600000000004</c:v>
                </c:pt>
                <c:pt idx="38">
                  <c:v>623.899</c:v>
                </c:pt>
                <c:pt idx="39">
                  <c:v>630.11400000000003</c:v>
                </c:pt>
                <c:pt idx="40">
                  <c:v>636.67899999999997</c:v>
                </c:pt>
                <c:pt idx="41">
                  <c:v>642.78899999999999</c:v>
                </c:pt>
                <c:pt idx="42">
                  <c:v>648.75</c:v>
                </c:pt>
                <c:pt idx="43">
                  <c:v>654.38800000000003</c:v>
                </c:pt>
                <c:pt idx="44">
                  <c:v>660.755</c:v>
                </c:pt>
                <c:pt idx="45">
                  <c:v>667.12099999999998</c:v>
                </c:pt>
                <c:pt idx="46">
                  <c:v>673.70100000000002</c:v>
                </c:pt>
                <c:pt idx="47">
                  <c:v>679.03899999999999</c:v>
                </c:pt>
                <c:pt idx="48">
                  <c:v>682.79600000000005</c:v>
                </c:pt>
                <c:pt idx="49">
                  <c:v>689.24300000000005</c:v>
                </c:pt>
                <c:pt idx="50">
                  <c:v>692.63499999999999</c:v>
                </c:pt>
                <c:pt idx="51">
                  <c:v>699.26599999999996</c:v>
                </c:pt>
                <c:pt idx="52">
                  <c:v>703.96900000000005</c:v>
                </c:pt>
                <c:pt idx="53">
                  <c:v>710.279</c:v>
                </c:pt>
                <c:pt idx="54">
                  <c:v>715.49099999999999</c:v>
                </c:pt>
                <c:pt idx="55">
                  <c:v>721.49699999999996</c:v>
                </c:pt>
                <c:pt idx="56">
                  <c:v>726.37900000000002</c:v>
                </c:pt>
                <c:pt idx="57">
                  <c:v>730.93100000000004</c:v>
                </c:pt>
                <c:pt idx="58">
                  <c:v>735.08699999999999</c:v>
                </c:pt>
                <c:pt idx="59">
                  <c:v>740.774</c:v>
                </c:pt>
                <c:pt idx="60">
                  <c:v>745.24900000000002</c:v>
                </c:pt>
                <c:pt idx="61">
                  <c:v>749.96600000000001</c:v>
                </c:pt>
                <c:pt idx="62">
                  <c:v>754.99599999999998</c:v>
                </c:pt>
                <c:pt idx="63">
                  <c:v>760.63800000000003</c:v>
                </c:pt>
                <c:pt idx="64">
                  <c:v>767.08299999999997</c:v>
                </c:pt>
                <c:pt idx="65">
                  <c:v>772.71600000000001</c:v>
                </c:pt>
                <c:pt idx="66">
                  <c:v>777.68100000000004</c:v>
                </c:pt>
                <c:pt idx="67">
                  <c:v>783.86099999999999</c:v>
                </c:pt>
                <c:pt idx="68">
                  <c:v>788.202</c:v>
                </c:pt>
                <c:pt idx="69">
                  <c:v>794.71699999999998</c:v>
                </c:pt>
                <c:pt idx="70">
                  <c:v>799.226</c:v>
                </c:pt>
                <c:pt idx="71">
                  <c:v>805.58</c:v>
                </c:pt>
                <c:pt idx="72">
                  <c:v>809.73900000000003</c:v>
                </c:pt>
                <c:pt idx="73">
                  <c:v>814.50300000000004</c:v>
                </c:pt>
                <c:pt idx="74">
                  <c:v>819.63499999999999</c:v>
                </c:pt>
                <c:pt idx="75">
                  <c:v>825.755</c:v>
                </c:pt>
                <c:pt idx="76">
                  <c:v>832.09500000000003</c:v>
                </c:pt>
                <c:pt idx="77">
                  <c:v>837.44500000000005</c:v>
                </c:pt>
                <c:pt idx="78">
                  <c:v>841.74599999999998</c:v>
                </c:pt>
                <c:pt idx="79">
                  <c:v>847.12800000000004</c:v>
                </c:pt>
                <c:pt idx="80">
                  <c:v>850.32</c:v>
                </c:pt>
                <c:pt idx="81">
                  <c:v>856.30700000000002</c:v>
                </c:pt>
                <c:pt idx="82">
                  <c:v>861.05700000000002</c:v>
                </c:pt>
                <c:pt idx="83">
                  <c:v>865.69100000000003</c:v>
                </c:pt>
                <c:pt idx="84">
                  <c:v>869.90099999999995</c:v>
                </c:pt>
                <c:pt idx="85">
                  <c:v>873.899</c:v>
                </c:pt>
                <c:pt idx="86">
                  <c:v>878.16600000000005</c:v>
                </c:pt>
                <c:pt idx="87">
                  <c:v>883.76900000000001</c:v>
                </c:pt>
                <c:pt idx="88">
                  <c:v>887.39200000000005</c:v>
                </c:pt>
                <c:pt idx="89">
                  <c:v>892.971</c:v>
                </c:pt>
                <c:pt idx="90">
                  <c:v>896.83799999999997</c:v>
                </c:pt>
                <c:pt idx="91">
                  <c:v>900.92200000000003</c:v>
                </c:pt>
                <c:pt idx="92">
                  <c:v>903.84299999999996</c:v>
                </c:pt>
                <c:pt idx="93">
                  <c:v>909.02800000000002</c:v>
                </c:pt>
                <c:pt idx="94">
                  <c:v>913.66800000000001</c:v>
                </c:pt>
                <c:pt idx="95">
                  <c:v>918.09400000000005</c:v>
                </c:pt>
                <c:pt idx="96">
                  <c:v>922.72799999999995</c:v>
                </c:pt>
                <c:pt idx="97">
                  <c:v>928.67</c:v>
                </c:pt>
                <c:pt idx="98">
                  <c:v>934.26499999999999</c:v>
                </c:pt>
                <c:pt idx="99">
                  <c:v>939.45699999999999</c:v>
                </c:pt>
                <c:pt idx="100">
                  <c:v>944.57299999999998</c:v>
                </c:pt>
                <c:pt idx="101">
                  <c:v>949.66499999999996</c:v>
                </c:pt>
                <c:pt idx="102">
                  <c:v>955.91200000000003</c:v>
                </c:pt>
                <c:pt idx="103">
                  <c:v>959.67700000000002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100-4FBA-A5AF-E0AB104B69C3}"/>
            </c:ext>
          </c:extLst>
        </c:ser>
        <c:ser>
          <c:idx val="3"/>
          <c:order val="3"/>
          <c:tx>
            <c:v>tp_100ns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TimeCharge_20211025_142650!$T$141:$T$244</c:f>
              <c:numCache>
                <c:formatCode>General</c:formatCode>
                <c:ptCount val="104"/>
                <c:pt idx="0">
                  <c:v>1.84375</c:v>
                </c:pt>
                <c:pt idx="1">
                  <c:v>2.1812499999999999</c:v>
                </c:pt>
                <c:pt idx="2">
                  <c:v>2.4562499999999998</c:v>
                </c:pt>
                <c:pt idx="3">
                  <c:v>2.7374999999999998</c:v>
                </c:pt>
                <c:pt idx="4">
                  <c:v>3.0249999999999999</c:v>
                </c:pt>
                <c:pt idx="5">
                  <c:v>3.3</c:v>
                </c:pt>
                <c:pt idx="6">
                  <c:v>3.5750000000000002</c:v>
                </c:pt>
                <c:pt idx="7">
                  <c:v>3.8187500000000001</c:v>
                </c:pt>
                <c:pt idx="8">
                  <c:v>4.09375</c:v>
                </c:pt>
                <c:pt idx="9">
                  <c:v>4.3499999999999996</c:v>
                </c:pt>
                <c:pt idx="10">
                  <c:v>4.6375000000000002</c:v>
                </c:pt>
                <c:pt idx="11">
                  <c:v>4.90625</c:v>
                </c:pt>
                <c:pt idx="12">
                  <c:v>5.1812500000000004</c:v>
                </c:pt>
                <c:pt idx="13">
                  <c:v>5.46875</c:v>
                </c:pt>
                <c:pt idx="14">
                  <c:v>5.78125</c:v>
                </c:pt>
                <c:pt idx="15">
                  <c:v>6.0125000000000002</c:v>
                </c:pt>
                <c:pt idx="16">
                  <c:v>6.2249999999999996</c:v>
                </c:pt>
                <c:pt idx="17">
                  <c:v>6.5625</c:v>
                </c:pt>
                <c:pt idx="18">
                  <c:v>6.75</c:v>
                </c:pt>
                <c:pt idx="19">
                  <c:v>7.03125</c:v>
                </c:pt>
                <c:pt idx="20">
                  <c:v>7.2562499999999996</c:v>
                </c:pt>
                <c:pt idx="21">
                  <c:v>7.5687499999999996</c:v>
                </c:pt>
                <c:pt idx="22">
                  <c:v>7.7937500000000002</c:v>
                </c:pt>
                <c:pt idx="23">
                  <c:v>8.0562500000000004</c:v>
                </c:pt>
                <c:pt idx="24">
                  <c:v>8.3062500000000004</c:v>
                </c:pt>
                <c:pt idx="25">
                  <c:v>8.6</c:v>
                </c:pt>
                <c:pt idx="26">
                  <c:v>8.8000000000000007</c:v>
                </c:pt>
                <c:pt idx="27">
                  <c:v>9.0812500000000007</c:v>
                </c:pt>
                <c:pt idx="28">
                  <c:v>9.35</c:v>
                </c:pt>
                <c:pt idx="29">
                  <c:v>9.6437500000000007</c:v>
                </c:pt>
                <c:pt idx="30">
                  <c:v>9.8874999999999993</c:v>
                </c:pt>
                <c:pt idx="31">
                  <c:v>10.15</c:v>
                </c:pt>
                <c:pt idx="32">
                  <c:v>10.475</c:v>
                </c:pt>
                <c:pt idx="33">
                  <c:v>10.7562</c:v>
                </c:pt>
                <c:pt idx="34">
                  <c:v>11</c:v>
                </c:pt>
                <c:pt idx="35">
                  <c:v>11.25</c:v>
                </c:pt>
                <c:pt idx="36">
                  <c:v>11.5063</c:v>
                </c:pt>
                <c:pt idx="37">
                  <c:v>11.7438</c:v>
                </c:pt>
                <c:pt idx="38">
                  <c:v>12.05</c:v>
                </c:pt>
                <c:pt idx="39">
                  <c:v>12.3062</c:v>
                </c:pt>
                <c:pt idx="40">
                  <c:v>12.6188</c:v>
                </c:pt>
                <c:pt idx="41">
                  <c:v>12.9062</c:v>
                </c:pt>
                <c:pt idx="42">
                  <c:v>13.168699999999999</c:v>
                </c:pt>
                <c:pt idx="43">
                  <c:v>13.418699999999999</c:v>
                </c:pt>
                <c:pt idx="44">
                  <c:v>13.7187</c:v>
                </c:pt>
                <c:pt idx="45">
                  <c:v>14</c:v>
                </c:pt>
                <c:pt idx="46">
                  <c:v>14.3187</c:v>
                </c:pt>
                <c:pt idx="47">
                  <c:v>14.5625</c:v>
                </c:pt>
                <c:pt idx="48">
                  <c:v>14.75</c:v>
                </c:pt>
                <c:pt idx="49">
                  <c:v>15.0375</c:v>
                </c:pt>
                <c:pt idx="50">
                  <c:v>15.2438</c:v>
                </c:pt>
                <c:pt idx="51">
                  <c:v>15.55</c:v>
                </c:pt>
                <c:pt idx="52">
                  <c:v>15.7875</c:v>
                </c:pt>
                <c:pt idx="53">
                  <c:v>16.081199999999999</c:v>
                </c:pt>
                <c:pt idx="54">
                  <c:v>16.324999999999999</c:v>
                </c:pt>
                <c:pt idx="55">
                  <c:v>16.625</c:v>
                </c:pt>
                <c:pt idx="56">
                  <c:v>16.837499999999999</c:v>
                </c:pt>
                <c:pt idx="57">
                  <c:v>17.087499999999999</c:v>
                </c:pt>
                <c:pt idx="58">
                  <c:v>17.3</c:v>
                </c:pt>
                <c:pt idx="59">
                  <c:v>17.537500000000001</c:v>
                </c:pt>
                <c:pt idx="60">
                  <c:v>17.768699999999999</c:v>
                </c:pt>
                <c:pt idx="61">
                  <c:v>18.037500000000001</c:v>
                </c:pt>
                <c:pt idx="62">
                  <c:v>18.262499999999999</c:v>
                </c:pt>
                <c:pt idx="63">
                  <c:v>18.5625</c:v>
                </c:pt>
                <c:pt idx="64">
                  <c:v>18.8687</c:v>
                </c:pt>
                <c:pt idx="65">
                  <c:v>19.156199999999998</c:v>
                </c:pt>
                <c:pt idx="66">
                  <c:v>19.418700000000001</c:v>
                </c:pt>
                <c:pt idx="67">
                  <c:v>19.706199999999999</c:v>
                </c:pt>
                <c:pt idx="68">
                  <c:v>19.968800000000002</c:v>
                </c:pt>
                <c:pt idx="69">
                  <c:v>20.262499999999999</c:v>
                </c:pt>
                <c:pt idx="70">
                  <c:v>20.524999999999999</c:v>
                </c:pt>
                <c:pt idx="71">
                  <c:v>20.8</c:v>
                </c:pt>
                <c:pt idx="72">
                  <c:v>21.043800000000001</c:v>
                </c:pt>
                <c:pt idx="73">
                  <c:v>21.3125</c:v>
                </c:pt>
                <c:pt idx="74">
                  <c:v>21.5687</c:v>
                </c:pt>
                <c:pt idx="75">
                  <c:v>21.8813</c:v>
                </c:pt>
                <c:pt idx="76">
                  <c:v>22.175000000000001</c:v>
                </c:pt>
                <c:pt idx="77">
                  <c:v>22.462499999999999</c:v>
                </c:pt>
                <c:pt idx="78">
                  <c:v>22.737500000000001</c:v>
                </c:pt>
                <c:pt idx="79">
                  <c:v>22.987500000000001</c:v>
                </c:pt>
                <c:pt idx="80">
                  <c:v>23.1938</c:v>
                </c:pt>
                <c:pt idx="81">
                  <c:v>23.512499999999999</c:v>
                </c:pt>
                <c:pt idx="82">
                  <c:v>23.731200000000001</c:v>
                </c:pt>
                <c:pt idx="83">
                  <c:v>24.0063</c:v>
                </c:pt>
                <c:pt idx="84">
                  <c:v>24.218800000000002</c:v>
                </c:pt>
                <c:pt idx="85">
                  <c:v>24.487500000000001</c:v>
                </c:pt>
                <c:pt idx="86">
                  <c:v>24.7</c:v>
                </c:pt>
                <c:pt idx="87">
                  <c:v>25</c:v>
                </c:pt>
                <c:pt idx="88">
                  <c:v>25.2</c:v>
                </c:pt>
                <c:pt idx="89">
                  <c:v>25.475000000000001</c:v>
                </c:pt>
                <c:pt idx="90">
                  <c:v>25.6938</c:v>
                </c:pt>
                <c:pt idx="91">
                  <c:v>25.925000000000001</c:v>
                </c:pt>
                <c:pt idx="92">
                  <c:v>26.112500000000001</c:v>
                </c:pt>
                <c:pt idx="93">
                  <c:v>26.4</c:v>
                </c:pt>
                <c:pt idx="94">
                  <c:v>26.593699999999998</c:v>
                </c:pt>
                <c:pt idx="95">
                  <c:v>26.875</c:v>
                </c:pt>
                <c:pt idx="96">
                  <c:v>27.1313</c:v>
                </c:pt>
                <c:pt idx="97">
                  <c:v>27.462499999999999</c:v>
                </c:pt>
                <c:pt idx="98">
                  <c:v>27.762499999999999</c:v>
                </c:pt>
                <c:pt idx="99">
                  <c:v>28.037500000000001</c:v>
                </c:pt>
                <c:pt idx="100">
                  <c:v>28.337499999999999</c:v>
                </c:pt>
                <c:pt idx="101">
                  <c:v>28.6187</c:v>
                </c:pt>
                <c:pt idx="102">
                  <c:v>28.968699999999998</c:v>
                </c:pt>
                <c:pt idx="103">
                  <c:v>29.212499999999999</c:v>
                </c:pt>
              </c:numCache>
            </c:numRef>
          </c:xVal>
          <c:yVal>
            <c:numRef>
              <c:f>TimeCharge_20211025_142650!$U$141:$U$244</c:f>
              <c:numCache>
                <c:formatCode>General</c:formatCode>
                <c:ptCount val="104"/>
                <c:pt idx="12">
                  <c:v>440.66300000000001</c:v>
                </c:pt>
                <c:pt idx="13">
                  <c:v>446.79700000000003</c:v>
                </c:pt>
                <c:pt idx="14">
                  <c:v>455.34399999999999</c:v>
                </c:pt>
                <c:pt idx="15">
                  <c:v>463.13799999999998</c:v>
                </c:pt>
                <c:pt idx="16">
                  <c:v>468.36500000000001</c:v>
                </c:pt>
                <c:pt idx="17">
                  <c:v>477.517</c:v>
                </c:pt>
                <c:pt idx="18">
                  <c:v>482.80700000000002</c:v>
                </c:pt>
                <c:pt idx="19">
                  <c:v>488.79199999999997</c:v>
                </c:pt>
                <c:pt idx="20">
                  <c:v>493.81200000000001</c:v>
                </c:pt>
                <c:pt idx="21">
                  <c:v>501.411</c:v>
                </c:pt>
                <c:pt idx="22">
                  <c:v>506.28899999999999</c:v>
                </c:pt>
                <c:pt idx="23">
                  <c:v>512.59</c:v>
                </c:pt>
                <c:pt idx="24">
                  <c:v>517.40599999999995</c:v>
                </c:pt>
                <c:pt idx="25">
                  <c:v>523.649</c:v>
                </c:pt>
                <c:pt idx="26">
                  <c:v>528.02499999999998</c:v>
                </c:pt>
                <c:pt idx="27">
                  <c:v>533.79100000000005</c:v>
                </c:pt>
                <c:pt idx="28">
                  <c:v>539.13199999999995</c:v>
                </c:pt>
                <c:pt idx="29">
                  <c:v>546.14800000000002</c:v>
                </c:pt>
                <c:pt idx="30">
                  <c:v>550.25599999999997</c:v>
                </c:pt>
                <c:pt idx="31">
                  <c:v>555.64400000000001</c:v>
                </c:pt>
                <c:pt idx="32">
                  <c:v>562.04999999999995</c:v>
                </c:pt>
                <c:pt idx="33">
                  <c:v>567.69100000000003</c:v>
                </c:pt>
                <c:pt idx="34">
                  <c:v>572.16499999999996</c:v>
                </c:pt>
                <c:pt idx="35">
                  <c:v>577.69500000000005</c:v>
                </c:pt>
                <c:pt idx="36">
                  <c:v>581.93100000000004</c:v>
                </c:pt>
                <c:pt idx="37">
                  <c:v>586.55700000000002</c:v>
                </c:pt>
                <c:pt idx="38">
                  <c:v>592.85299999999995</c:v>
                </c:pt>
                <c:pt idx="39">
                  <c:v>597.20799999999997</c:v>
                </c:pt>
                <c:pt idx="40">
                  <c:v>603.14200000000005</c:v>
                </c:pt>
                <c:pt idx="41">
                  <c:v>607.99900000000002</c:v>
                </c:pt>
                <c:pt idx="42">
                  <c:v>612.947</c:v>
                </c:pt>
                <c:pt idx="43">
                  <c:v>617.62599999999998</c:v>
                </c:pt>
                <c:pt idx="44">
                  <c:v>623.74599999999998</c:v>
                </c:pt>
                <c:pt idx="45">
                  <c:v>628.36199999999997</c:v>
                </c:pt>
                <c:pt idx="46">
                  <c:v>634.37</c:v>
                </c:pt>
                <c:pt idx="47">
                  <c:v>639.04700000000003</c:v>
                </c:pt>
                <c:pt idx="48">
                  <c:v>642.64200000000005</c:v>
                </c:pt>
                <c:pt idx="49">
                  <c:v>647.03800000000001</c:v>
                </c:pt>
                <c:pt idx="50">
                  <c:v>651.17999999999995</c:v>
                </c:pt>
                <c:pt idx="51">
                  <c:v>656.28599999999994</c:v>
                </c:pt>
                <c:pt idx="52">
                  <c:v>660.58</c:v>
                </c:pt>
                <c:pt idx="53">
                  <c:v>666.18100000000004</c:v>
                </c:pt>
                <c:pt idx="54">
                  <c:v>669.52800000000002</c:v>
                </c:pt>
                <c:pt idx="55">
                  <c:v>674.93299999999999</c:v>
                </c:pt>
                <c:pt idx="56">
                  <c:v>678.97500000000002</c:v>
                </c:pt>
                <c:pt idx="57">
                  <c:v>683.43100000000004</c:v>
                </c:pt>
                <c:pt idx="58">
                  <c:v>686.29700000000003</c:v>
                </c:pt>
                <c:pt idx="59">
                  <c:v>691.00300000000004</c:v>
                </c:pt>
                <c:pt idx="60">
                  <c:v>694.84799999999996</c:v>
                </c:pt>
                <c:pt idx="61">
                  <c:v>699.35</c:v>
                </c:pt>
                <c:pt idx="62">
                  <c:v>703.55100000000004</c:v>
                </c:pt>
                <c:pt idx="63">
                  <c:v>708.14599999999996</c:v>
                </c:pt>
                <c:pt idx="64">
                  <c:v>713.39</c:v>
                </c:pt>
                <c:pt idx="65">
                  <c:v>718.18399999999997</c:v>
                </c:pt>
                <c:pt idx="66">
                  <c:v>722.34299999999996</c:v>
                </c:pt>
                <c:pt idx="67">
                  <c:v>727.33299999999997</c:v>
                </c:pt>
                <c:pt idx="68">
                  <c:v>731.63499999999999</c:v>
                </c:pt>
                <c:pt idx="69">
                  <c:v>735.88300000000004</c:v>
                </c:pt>
                <c:pt idx="70">
                  <c:v>740.43299999999999</c:v>
                </c:pt>
                <c:pt idx="71">
                  <c:v>744.73800000000006</c:v>
                </c:pt>
                <c:pt idx="72">
                  <c:v>748.64599999999996</c:v>
                </c:pt>
                <c:pt idx="73">
                  <c:v>753.54399999999998</c:v>
                </c:pt>
                <c:pt idx="74">
                  <c:v>757.55799999999999</c:v>
                </c:pt>
                <c:pt idx="75">
                  <c:v>762.81500000000005</c:v>
                </c:pt>
                <c:pt idx="76">
                  <c:v>767.56899999999996</c:v>
                </c:pt>
                <c:pt idx="77">
                  <c:v>771.42399999999998</c:v>
                </c:pt>
                <c:pt idx="78">
                  <c:v>775.93799999999999</c:v>
                </c:pt>
                <c:pt idx="79">
                  <c:v>780.58900000000006</c:v>
                </c:pt>
                <c:pt idx="80">
                  <c:v>783.34100000000001</c:v>
                </c:pt>
                <c:pt idx="81">
                  <c:v>788.31899999999996</c:v>
                </c:pt>
                <c:pt idx="82">
                  <c:v>791.82</c:v>
                </c:pt>
                <c:pt idx="83">
                  <c:v>796.43899999999996</c:v>
                </c:pt>
                <c:pt idx="84">
                  <c:v>799.61500000000001</c:v>
                </c:pt>
                <c:pt idx="85">
                  <c:v>803.35799999999995</c:v>
                </c:pt>
                <c:pt idx="86">
                  <c:v>807.21600000000001</c:v>
                </c:pt>
                <c:pt idx="87">
                  <c:v>811.88699999999994</c:v>
                </c:pt>
                <c:pt idx="88">
                  <c:v>814.39800000000002</c:v>
                </c:pt>
                <c:pt idx="89">
                  <c:v>818.375</c:v>
                </c:pt>
                <c:pt idx="90">
                  <c:v>822.04300000000001</c:v>
                </c:pt>
                <c:pt idx="91">
                  <c:v>825.22900000000004</c:v>
                </c:pt>
                <c:pt idx="92">
                  <c:v>828.66700000000003</c:v>
                </c:pt>
                <c:pt idx="93">
                  <c:v>832.34699999999998</c:v>
                </c:pt>
                <c:pt idx="94">
                  <c:v>836.02</c:v>
                </c:pt>
                <c:pt idx="95">
                  <c:v>839.61099999999999</c:v>
                </c:pt>
                <c:pt idx="96">
                  <c:v>843.76599999999996</c:v>
                </c:pt>
                <c:pt idx="97">
                  <c:v>848.96799999999996</c:v>
                </c:pt>
                <c:pt idx="98">
                  <c:v>853.08399999999995</c:v>
                </c:pt>
                <c:pt idx="99">
                  <c:v>857.93899999999996</c:v>
                </c:pt>
                <c:pt idx="100">
                  <c:v>861.39400000000001</c:v>
                </c:pt>
                <c:pt idx="101">
                  <c:v>866.28700000000003</c:v>
                </c:pt>
                <c:pt idx="102">
                  <c:v>870.94799999999998</c:v>
                </c:pt>
                <c:pt idx="103">
                  <c:v>874.23900000000003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100-4FBA-A5AF-E0AB104B69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3872255"/>
        <c:axId val="1075889327"/>
      </c:scatterChart>
      <c:valAx>
        <c:axId val="12638722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Carica</a:t>
                </a:r>
                <a:r>
                  <a:rPr lang="it-IT" baseline="0"/>
                  <a:t> di Ingresso [fC]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5889327"/>
        <c:crosses val="autoZero"/>
        <c:crossBetween val="midCat"/>
      </c:valAx>
      <c:valAx>
        <c:axId val="10758893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ADC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387225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5BBCB-F342-4A83-AAF9-FDC392BB5047}" type="datetimeFigureOut">
              <a:rPr lang="it-IT" smtClean="0"/>
              <a:t>15/11/2022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D1018-36D9-42F1-9EA7-628CC07BA0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1167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521C-3FC8-468B-85DE-C2C8E545ECEA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19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2A-CD59-4D47-9072-9FBB53877D96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9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9828-C29B-4D77-9CD8-9730C3B1CD71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21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252413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3936-8E14-443C-BD47-80FDEA7F24D1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  <p:cxnSp>
        <p:nvCxnSpPr>
          <p:cNvPr id="7" name="Connettore 1 7"/>
          <p:cNvCxnSpPr/>
          <p:nvPr userDrawn="1"/>
        </p:nvCxnSpPr>
        <p:spPr>
          <a:xfrm>
            <a:off x="-110760" y="666105"/>
            <a:ext cx="12348519" cy="0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82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6D69-F4E0-413C-B8D6-ABD7E46332A9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8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E4A49-AB71-486D-8622-BE108C1F9BBD}" type="datetime1">
              <a:rPr lang="en-GB" smtClean="0"/>
              <a:t>15/11/2022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20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DE10-FDF6-4CA7-82EC-8309B0291184}" type="datetime1">
              <a:rPr lang="en-GB" smtClean="0"/>
              <a:t>15/11/2022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9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E6925-E0A9-4F47-89A0-942D94AF1857}" type="datetime1">
              <a:rPr lang="en-GB" smtClean="0"/>
              <a:t>15/11/2022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97044-2CDE-488B-B2D1-465192165FBF}" type="datetime1">
              <a:rPr lang="en-GB" smtClean="0"/>
              <a:t>15/11/2022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934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201D-5EEB-4742-A640-7D1DD578BDD9}" type="datetime1">
              <a:rPr lang="en-GB" smtClean="0"/>
              <a:t>15/11/2022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566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2AD3-6789-4786-B4F6-A251BBF41949}" type="datetime1">
              <a:rPr lang="en-GB" smtClean="0"/>
              <a:t>15/11/2022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26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FB4BE-023D-44CE-9300-900D18C38F77}" type="datetime1">
              <a:rPr lang="en-GB" smtClean="0"/>
              <a:t>15/11/2022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G. De Robertis - INFN Bari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21EB5-6A8B-42F7-BEF9-C23DB52ED09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145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39669" y="3684682"/>
            <a:ext cx="7762533" cy="814080"/>
          </a:xfrm>
        </p:spPr>
        <p:txBody>
          <a:bodyPr>
            <a:noAutofit/>
          </a:bodyPr>
          <a:lstStyle/>
          <a:p>
            <a:r>
              <a:rPr lang="it-IT" sz="2800" dirty="0"/>
              <a:t>G. De </a:t>
            </a:r>
            <a:r>
              <a:rPr lang="it-IT" sz="2800" dirty="0" err="1"/>
              <a:t>Robertis</a:t>
            </a:r>
            <a:r>
              <a:rPr lang="it-IT" sz="2800" dirty="0"/>
              <a:t>, F. Licciulli, F. Loddo</a:t>
            </a:r>
            <a:endParaRPr lang="en-GB" sz="36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17CDE7F-23DB-4AE2-BCBF-F631ED917C87}"/>
              </a:ext>
            </a:extLst>
          </p:cNvPr>
          <p:cNvSpPr txBox="1"/>
          <p:nvPr/>
        </p:nvSpPr>
        <p:spPr>
          <a:xfrm>
            <a:off x="2439669" y="3075057"/>
            <a:ext cx="765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Micro-RWELL </a:t>
            </a:r>
            <a:r>
              <a:rPr lang="it-IT" sz="4000" b="1" dirty="0" err="1"/>
              <a:t>Frontend</a:t>
            </a:r>
            <a:r>
              <a:rPr lang="it-IT" sz="4000" b="1" dirty="0"/>
              <a:t> Electronic </a:t>
            </a:r>
            <a:endParaRPr lang="it-IT" sz="40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44234C-5296-4525-B454-5854A4D2F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6E05B9-AA1A-4091-98A2-334DD4781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80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D20053-3D25-4C15-8FFE-E7F927433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To do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DE0135-77FC-48DD-AC2A-CC1FBEC70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099" y="727030"/>
            <a:ext cx="11630641" cy="4351338"/>
          </a:xfrm>
        </p:spPr>
        <p:txBody>
          <a:bodyPr>
            <a:normAutofit/>
          </a:bodyPr>
          <a:lstStyle/>
          <a:p>
            <a:r>
              <a:rPr lang="en-GB" sz="1800" dirty="0"/>
              <a:t>Test @ INFN-Bari:</a:t>
            </a:r>
          </a:p>
          <a:p>
            <a:pPr lvl="1"/>
            <a:r>
              <a:rPr lang="en-GB" sz="1600" dirty="0"/>
              <a:t>10 x 10 cm2 u-</a:t>
            </a:r>
            <a:r>
              <a:rPr lang="en-GB" sz="1600" dirty="0" err="1"/>
              <a:t>rwell</a:t>
            </a:r>
            <a:r>
              <a:rPr lang="en-GB" sz="1600" dirty="0"/>
              <a:t> is arriving @ INFN BARI,</a:t>
            </a:r>
          </a:p>
          <a:p>
            <a:pPr lvl="1"/>
            <a:r>
              <a:rPr lang="en-GB" sz="1600" dirty="0"/>
              <a:t>FATIC2_FEB to read-out the chamber,</a:t>
            </a:r>
          </a:p>
          <a:p>
            <a:pPr lvl="1"/>
            <a:r>
              <a:rPr lang="en-GB" sz="1600" dirty="0"/>
              <a:t>Test target:</a:t>
            </a:r>
          </a:p>
          <a:p>
            <a:pPr lvl="2"/>
            <a:r>
              <a:rPr lang="en-GB" sz="1400" dirty="0"/>
              <a:t>Noise measurements: understand the pad capacitance effect on the current front-end</a:t>
            </a:r>
          </a:p>
          <a:p>
            <a:pPr marL="914400" lvl="2" indent="0">
              <a:buNone/>
            </a:pPr>
            <a:endParaRPr lang="en-GB" sz="1400" dirty="0"/>
          </a:p>
          <a:p>
            <a:r>
              <a:rPr lang="en-GB" sz="1800" dirty="0"/>
              <a:t>Test @ INFN-Frascati:</a:t>
            </a:r>
          </a:p>
          <a:p>
            <a:pPr lvl="1"/>
            <a:r>
              <a:rPr lang="en-GB" sz="1600" dirty="0"/>
              <a:t>10 x 10 cm2 u-</a:t>
            </a:r>
            <a:r>
              <a:rPr lang="en-GB" sz="1600" dirty="0" err="1"/>
              <a:t>rwell</a:t>
            </a:r>
            <a:r>
              <a:rPr lang="en-GB" sz="1600" dirty="0"/>
              <a:t> + FATIC2_FEB, FATIC2 test board</a:t>
            </a:r>
          </a:p>
          <a:p>
            <a:pPr lvl="1"/>
            <a:r>
              <a:rPr lang="en-GB" sz="1600" dirty="0"/>
              <a:t>Measurement with cosmic muons</a:t>
            </a:r>
          </a:p>
          <a:p>
            <a:pPr lvl="1"/>
            <a:r>
              <a:rPr lang="en-GB" sz="1600" dirty="0"/>
              <a:t>Test target:</a:t>
            </a:r>
          </a:p>
          <a:p>
            <a:pPr lvl="2"/>
            <a:r>
              <a:rPr lang="en-GB" sz="1400" dirty="0"/>
              <a:t>Timing measurements (with FATIC2_FEB)</a:t>
            </a:r>
          </a:p>
          <a:p>
            <a:pPr lvl="2"/>
            <a:r>
              <a:rPr lang="en-GB" sz="1400" dirty="0"/>
              <a:t>Charge measurements (with FATIC2_FEB): statistic on the u-</a:t>
            </a:r>
            <a:r>
              <a:rPr lang="en-GB" sz="1400" dirty="0" err="1"/>
              <a:t>rwell</a:t>
            </a:r>
            <a:r>
              <a:rPr lang="en-GB" sz="1400" dirty="0"/>
              <a:t> charge</a:t>
            </a:r>
          </a:p>
          <a:p>
            <a:pPr lvl="2"/>
            <a:r>
              <a:rPr lang="en-GB" sz="1400" dirty="0"/>
              <a:t>u-</a:t>
            </a:r>
            <a:r>
              <a:rPr lang="en-GB" sz="1400" dirty="0" err="1"/>
              <a:t>rwell</a:t>
            </a:r>
            <a:r>
              <a:rPr lang="en-GB" sz="1400" dirty="0"/>
              <a:t> output waveform acquisition (with FATIC2 test board): understand the signal shape, time duration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D8FF3E-950C-4D98-AB21-0C8060237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10</a:t>
            </a:fld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56369CE-D396-401E-A596-3025096C6DF6}"/>
              </a:ext>
            </a:extLst>
          </p:cNvPr>
          <p:cNvSpPr txBox="1"/>
          <p:nvPr/>
        </p:nvSpPr>
        <p:spPr>
          <a:xfrm>
            <a:off x="460099" y="4672047"/>
            <a:ext cx="120907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Purpose of tests: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Collect data about the u-</a:t>
            </a:r>
            <a:r>
              <a:rPr lang="en-GB" sz="1400" dirty="0" err="1"/>
              <a:t>rwell</a:t>
            </a:r>
            <a:r>
              <a:rPr lang="en-GB" sz="1400" dirty="0"/>
              <a:t>: capacitance, signal shape (charge and time duration)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1400" dirty="0"/>
              <a:t>From preliminary discussions, </a:t>
            </a:r>
            <a:r>
              <a:rPr lang="en-GB" sz="1400" b="1" dirty="0"/>
              <a:t>the FATIC2 front-end is not suitable for </a:t>
            </a:r>
            <a:r>
              <a:rPr lang="en-GB" sz="1400" b="1" dirty="0" err="1"/>
              <a:t>LHCb</a:t>
            </a:r>
            <a:r>
              <a:rPr lang="en-GB" sz="1400" b="1" dirty="0"/>
              <a:t> application</a:t>
            </a:r>
            <a:r>
              <a:rPr lang="en-GB" sz="1400" dirty="0"/>
              <a:t>: architecture not suitable for the expected rate.</a:t>
            </a:r>
          </a:p>
          <a:p>
            <a:r>
              <a:rPr lang="en-GB" sz="1400" dirty="0"/>
              <a:t>Combining the test results and the </a:t>
            </a:r>
            <a:r>
              <a:rPr lang="en-GB" sz="1400" dirty="0" err="1"/>
              <a:t>LHCb</a:t>
            </a:r>
            <a:r>
              <a:rPr lang="en-GB" sz="1400" dirty="0"/>
              <a:t> specifications we should study: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Feasibility of the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Choose the most appropriate front-end architecture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AB09FB-7E11-4E85-B5DB-AEB0D3A16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453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FATIC2 </a:t>
            </a:r>
            <a:r>
              <a:rPr lang="it-IT" dirty="0" err="1"/>
              <a:t>architecture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8820" y="1594584"/>
            <a:ext cx="1169436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000"/>
              <a:t>Technology: TSMC 130 nm</a:t>
            </a:r>
          </a:p>
          <a:p>
            <a:r>
              <a:rPr lang="en-GB" sz="2000"/>
              <a:t>32 channels</a:t>
            </a:r>
          </a:p>
          <a:p>
            <a:pPr lvl="1"/>
            <a:r>
              <a:rPr lang="en-GB" sz="1800"/>
              <a:t>Programmable polarity, gain and peaking time</a:t>
            </a:r>
          </a:p>
          <a:p>
            <a:pPr lvl="1"/>
            <a:r>
              <a:rPr lang="en-GB" sz="1800"/>
              <a:t>Charge and time measurement</a:t>
            </a:r>
          </a:p>
          <a:p>
            <a:pPr lvl="1"/>
            <a:r>
              <a:rPr lang="en-GB" sz="1800"/>
              <a:t>Time measurement using 100 ps TDC</a:t>
            </a:r>
          </a:p>
          <a:p>
            <a:r>
              <a:rPr lang="en-GB" sz="2000"/>
              <a:t>Calibration, Bias and Monitoring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/>
              <a:t>Charge injection calibration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/>
              <a:t>Programmable biases (currents and voltages)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/>
              <a:t>Monitoring ADC (12 bit SAR)</a:t>
            </a:r>
          </a:p>
          <a:p>
            <a:endParaRPr lang="en-GB" sz="2000"/>
          </a:p>
          <a:p>
            <a:r>
              <a:rPr lang="en-GB" sz="2000"/>
              <a:t>320 Mbps serial link, LpGBT compatible</a:t>
            </a:r>
          </a:p>
          <a:p>
            <a:r>
              <a:rPr lang="en-GB" sz="2000"/>
              <a:t>Power supply 1.2 V</a:t>
            </a:r>
          </a:p>
          <a:p>
            <a:r>
              <a:rPr lang="en-GB" sz="2000"/>
              <a:t>Radiation hardness: up to 100 Mrad</a:t>
            </a:r>
          </a:p>
        </p:txBody>
      </p:sp>
      <p:pic>
        <p:nvPicPr>
          <p:cNvPr id="4" name="Immagine 5">
            <a:extLst>
              <a:ext uri="{FF2B5EF4-FFF2-40B4-BE49-F238E27FC236}">
                <a16:creationId xmlns:a16="http://schemas.microsoft.com/office/drawing/2014/main" id="{DF816040-5752-4B71-9C59-3EB2B7A875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183" y="0"/>
            <a:ext cx="983055" cy="5749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3A0347-5EF5-4B02-BB6A-D4BCA3CFAF6F}"/>
              </a:ext>
            </a:extLst>
          </p:cNvPr>
          <p:cNvSpPr txBox="1"/>
          <p:nvPr/>
        </p:nvSpPr>
        <p:spPr>
          <a:xfrm>
            <a:off x="324952" y="1073150"/>
            <a:ext cx="1345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Features</a:t>
            </a:r>
            <a:r>
              <a:rPr lang="en-US" dirty="0"/>
              <a:t>: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069E6FD-980F-4757-A5F8-7480A99FC93B}"/>
              </a:ext>
            </a:extLst>
          </p:cNvPr>
          <p:cNvSpPr txBox="1"/>
          <p:nvPr/>
        </p:nvSpPr>
        <p:spPr>
          <a:xfrm>
            <a:off x="5413414" y="2853066"/>
            <a:ext cx="832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prstClr val="black"/>
                </a:solidFill>
              </a:rPr>
              <a:t>In_Ch0</a:t>
            </a:r>
            <a:endParaRPr lang="en-GB" sz="1200" i="1" dirty="0">
              <a:solidFill>
                <a:prstClr val="black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EF13C0A-EA26-4155-A8DD-176A8690290B}"/>
              </a:ext>
            </a:extLst>
          </p:cNvPr>
          <p:cNvSpPr txBox="1"/>
          <p:nvPr/>
        </p:nvSpPr>
        <p:spPr>
          <a:xfrm>
            <a:off x="5405471" y="3521752"/>
            <a:ext cx="832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prstClr val="black"/>
                </a:solidFill>
              </a:rPr>
              <a:t>In_Ch1</a:t>
            </a:r>
            <a:endParaRPr lang="en-GB" sz="1200" i="1" dirty="0">
              <a:solidFill>
                <a:prstClr val="black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CFF567E-C074-4A4D-B3A5-9CCEEFE4D337}"/>
              </a:ext>
            </a:extLst>
          </p:cNvPr>
          <p:cNvSpPr txBox="1"/>
          <p:nvPr/>
        </p:nvSpPr>
        <p:spPr>
          <a:xfrm>
            <a:off x="5378563" y="4555616"/>
            <a:ext cx="949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prstClr val="black"/>
                </a:solidFill>
              </a:rPr>
              <a:t>In_Ch31</a:t>
            </a:r>
            <a:endParaRPr lang="en-GB" sz="1200" i="1" dirty="0">
              <a:solidFill>
                <a:prstClr val="black"/>
              </a:solidFill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8707EBEA-3DE1-4970-AA5C-14FAA7C332CA}"/>
              </a:ext>
            </a:extLst>
          </p:cNvPr>
          <p:cNvSpPr txBox="1"/>
          <p:nvPr/>
        </p:nvSpPr>
        <p:spPr>
          <a:xfrm>
            <a:off x="5309284" y="2071380"/>
            <a:ext cx="1062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>
                <a:solidFill>
                  <a:prstClr val="black"/>
                </a:solidFill>
              </a:rPr>
              <a:t>In_Chtest</a:t>
            </a:r>
            <a:endParaRPr lang="en-GB" sz="1200" i="1" dirty="0">
              <a:solidFill>
                <a:prstClr val="black"/>
              </a:solidFill>
            </a:endParaRPr>
          </a:p>
        </p:txBody>
      </p:sp>
      <p:grpSp>
        <p:nvGrpSpPr>
          <p:cNvPr id="71" name="Gruppo 70">
            <a:extLst>
              <a:ext uri="{FF2B5EF4-FFF2-40B4-BE49-F238E27FC236}">
                <a16:creationId xmlns:a16="http://schemas.microsoft.com/office/drawing/2014/main" id="{F89783A5-56E5-412C-AED7-5498F6B11796}"/>
              </a:ext>
            </a:extLst>
          </p:cNvPr>
          <p:cNvGrpSpPr/>
          <p:nvPr/>
        </p:nvGrpSpPr>
        <p:grpSpPr>
          <a:xfrm>
            <a:off x="6023460" y="1325563"/>
            <a:ext cx="5992440" cy="4765052"/>
            <a:chOff x="5528944" y="957169"/>
            <a:chExt cx="7211753" cy="5501840"/>
          </a:xfrm>
        </p:grpSpPr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47D800DF-8D4E-4CE2-8422-EEA0EB6F56FD}"/>
                </a:ext>
              </a:extLst>
            </p:cNvPr>
            <p:cNvSpPr/>
            <p:nvPr/>
          </p:nvSpPr>
          <p:spPr>
            <a:xfrm>
              <a:off x="5528944" y="957169"/>
              <a:ext cx="7211753" cy="5501840"/>
            </a:xfrm>
            <a:prstGeom prst="rect">
              <a:avLst/>
            </a:prstGeom>
            <a:noFill/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E2AD57CA-B658-45D6-B210-06DE646A255D}"/>
                </a:ext>
              </a:extLst>
            </p:cNvPr>
            <p:cNvSpPr/>
            <p:nvPr/>
          </p:nvSpPr>
          <p:spPr>
            <a:xfrm>
              <a:off x="7015149" y="2668641"/>
              <a:ext cx="2564431" cy="6552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 err="1">
                  <a:solidFill>
                    <a:prstClr val="white"/>
                  </a:solidFill>
                </a:rPr>
                <a:t>Analog</a:t>
              </a:r>
              <a:r>
                <a:rPr lang="it-IT" sz="1600" dirty="0">
                  <a:solidFill>
                    <a:prstClr val="white"/>
                  </a:solidFill>
                </a:rPr>
                <a:t> Channel 0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CBD8C1E4-01CC-4374-940B-F32C54C3574D}"/>
                </a:ext>
              </a:extLst>
            </p:cNvPr>
            <p:cNvCxnSpPr>
              <a:cxnSpLocks/>
            </p:cNvCxnSpPr>
            <p:nvPr/>
          </p:nvCxnSpPr>
          <p:spPr>
            <a:xfrm>
              <a:off x="5528944" y="2880775"/>
              <a:ext cx="148620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24F8CA4-7C03-4994-892A-E27225F644FE}"/>
                </a:ext>
              </a:extLst>
            </p:cNvPr>
            <p:cNvCxnSpPr>
              <a:cxnSpLocks/>
            </p:cNvCxnSpPr>
            <p:nvPr/>
          </p:nvCxnSpPr>
          <p:spPr>
            <a:xfrm>
              <a:off x="5528944" y="3683563"/>
              <a:ext cx="148620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195C0389-2888-428A-A99F-87F06672E50E}"/>
                </a:ext>
              </a:extLst>
            </p:cNvPr>
            <p:cNvCxnSpPr>
              <a:cxnSpLocks/>
            </p:cNvCxnSpPr>
            <p:nvPr/>
          </p:nvCxnSpPr>
          <p:spPr>
            <a:xfrm>
              <a:off x="5528944" y="4846579"/>
              <a:ext cx="1494351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3BD888A2-6B33-4D12-B7D8-F46876C40CD7}"/>
                </a:ext>
              </a:extLst>
            </p:cNvPr>
            <p:cNvSpPr/>
            <p:nvPr/>
          </p:nvSpPr>
          <p:spPr>
            <a:xfrm>
              <a:off x="11034580" y="1810503"/>
              <a:ext cx="1018723" cy="211225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prstClr val="white"/>
                  </a:solidFill>
                </a:rPr>
                <a:t>Digital</a:t>
              </a:r>
            </a:p>
            <a:p>
              <a:pPr algn="ctr"/>
              <a:r>
                <a:rPr lang="it-IT" sz="1600" dirty="0">
                  <a:solidFill>
                    <a:prstClr val="white"/>
                  </a:solidFill>
                </a:rPr>
                <a:t>Control Unit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sp>
          <p:nvSpPr>
            <p:cNvPr id="12" name="Freccia bidirezionale orizzontale 11">
              <a:extLst>
                <a:ext uri="{FF2B5EF4-FFF2-40B4-BE49-F238E27FC236}">
                  <a16:creationId xmlns:a16="http://schemas.microsoft.com/office/drawing/2014/main" id="{0B8CC28B-813F-4867-9724-F73960D4EFB1}"/>
                </a:ext>
              </a:extLst>
            </p:cNvPr>
            <p:cNvSpPr/>
            <p:nvPr/>
          </p:nvSpPr>
          <p:spPr>
            <a:xfrm rot="5400000">
              <a:off x="11222436" y="4145101"/>
              <a:ext cx="655019" cy="209550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ABD9AFE9-BAE6-4661-8C07-34A5EED48835}"/>
                </a:ext>
              </a:extLst>
            </p:cNvPr>
            <p:cNvSpPr/>
            <p:nvPr/>
          </p:nvSpPr>
          <p:spPr>
            <a:xfrm>
              <a:off x="11034579" y="4583665"/>
              <a:ext cx="1057041" cy="16183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prstClr val="white"/>
                  </a:solidFill>
                </a:rPr>
                <a:t>TDC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30D60BCD-A366-4761-A601-04F5244749D9}"/>
                </a:ext>
              </a:extLst>
            </p:cNvPr>
            <p:cNvSpPr txBox="1"/>
            <p:nvPr/>
          </p:nvSpPr>
          <p:spPr>
            <a:xfrm>
              <a:off x="12177081" y="2452996"/>
              <a:ext cx="516487" cy="355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i="1" dirty="0">
                  <a:solidFill>
                    <a:prstClr val="black"/>
                  </a:solidFill>
                </a:rPr>
                <a:t>I/O</a:t>
              </a:r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A3FCB4ED-52C6-460D-B744-3ECD329D8FF0}"/>
                </a:ext>
              </a:extLst>
            </p:cNvPr>
            <p:cNvSpPr/>
            <p:nvPr/>
          </p:nvSpPr>
          <p:spPr>
            <a:xfrm>
              <a:off x="7015149" y="3481342"/>
              <a:ext cx="2564431" cy="6552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 err="1">
                  <a:solidFill>
                    <a:prstClr val="white"/>
                  </a:solidFill>
                </a:rPr>
                <a:t>Analog</a:t>
              </a:r>
              <a:r>
                <a:rPr lang="it-IT" sz="1600" dirty="0">
                  <a:solidFill>
                    <a:prstClr val="white"/>
                  </a:solidFill>
                </a:rPr>
                <a:t> Channel 1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5E6ADB5A-9548-43B3-9735-F1BC89237E84}"/>
                </a:ext>
              </a:extLst>
            </p:cNvPr>
            <p:cNvSpPr/>
            <p:nvPr/>
          </p:nvSpPr>
          <p:spPr>
            <a:xfrm>
              <a:off x="7015149" y="4634445"/>
              <a:ext cx="2564431" cy="6552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 err="1">
                  <a:solidFill>
                    <a:prstClr val="white"/>
                  </a:solidFill>
                </a:rPr>
                <a:t>Analog</a:t>
              </a:r>
              <a:r>
                <a:rPr lang="it-IT" sz="1600" dirty="0">
                  <a:solidFill>
                    <a:prstClr val="white"/>
                  </a:solidFill>
                </a:rPr>
                <a:t> Channel 31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sp>
          <p:nvSpPr>
            <p:cNvPr id="17" name="Freccia bidirezionale orizzontale 16">
              <a:extLst>
                <a:ext uri="{FF2B5EF4-FFF2-40B4-BE49-F238E27FC236}">
                  <a16:creationId xmlns:a16="http://schemas.microsoft.com/office/drawing/2014/main" id="{842417F3-9C86-4CA0-BB03-2947A64B3453}"/>
                </a:ext>
              </a:extLst>
            </p:cNvPr>
            <p:cNvSpPr/>
            <p:nvPr/>
          </p:nvSpPr>
          <p:spPr>
            <a:xfrm>
              <a:off x="12085678" y="2738857"/>
              <a:ext cx="655019" cy="209550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8" name="Connettore 1 47">
              <a:extLst>
                <a:ext uri="{FF2B5EF4-FFF2-40B4-BE49-F238E27FC236}">
                  <a16:creationId xmlns:a16="http://schemas.microsoft.com/office/drawing/2014/main" id="{6C52C736-6FBB-4CD9-8B7B-D8F497FBC650}"/>
                </a:ext>
              </a:extLst>
            </p:cNvPr>
            <p:cNvCxnSpPr>
              <a:cxnSpLocks/>
            </p:cNvCxnSpPr>
            <p:nvPr/>
          </p:nvCxnSpPr>
          <p:spPr>
            <a:xfrm>
              <a:off x="6612009" y="1350434"/>
              <a:ext cx="0" cy="465772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13B41AD9-FD46-47AE-A58D-5195673874F1}"/>
                </a:ext>
              </a:extLst>
            </p:cNvPr>
            <p:cNvCxnSpPr>
              <a:cxnSpLocks/>
            </p:cNvCxnSpPr>
            <p:nvPr/>
          </p:nvCxnSpPr>
          <p:spPr>
            <a:xfrm>
              <a:off x="6648862" y="3211990"/>
              <a:ext cx="363906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3E809F07-DCD6-4CCC-AC2F-E73367C2AB5D}"/>
                </a:ext>
              </a:extLst>
            </p:cNvPr>
            <p:cNvCxnSpPr>
              <a:cxnSpLocks/>
            </p:cNvCxnSpPr>
            <p:nvPr/>
          </p:nvCxnSpPr>
          <p:spPr>
            <a:xfrm>
              <a:off x="6648862" y="3988277"/>
              <a:ext cx="363906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EDD85690-04B2-4884-8FB7-70B3D2227C28}"/>
                </a:ext>
              </a:extLst>
            </p:cNvPr>
            <p:cNvCxnSpPr>
              <a:cxnSpLocks/>
            </p:cNvCxnSpPr>
            <p:nvPr/>
          </p:nvCxnSpPr>
          <p:spPr>
            <a:xfrm>
              <a:off x="6648862" y="5136039"/>
              <a:ext cx="363906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83530806-4620-407D-A861-BB011734EBE4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2318848"/>
              <a:ext cx="1000725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83797D95-D629-4C13-A14C-2B60C98C83AA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3988277"/>
              <a:ext cx="1000725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>
              <a:extLst>
                <a:ext uri="{FF2B5EF4-FFF2-40B4-BE49-F238E27FC236}">
                  <a16:creationId xmlns:a16="http://schemas.microsoft.com/office/drawing/2014/main" id="{E723BC23-54EC-479D-918C-1514E2295F8E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5136039"/>
              <a:ext cx="1000725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1C193641-90C2-4D9A-B60C-13CB0E6F80F6}"/>
                </a:ext>
              </a:extLst>
            </p:cNvPr>
            <p:cNvSpPr/>
            <p:nvPr/>
          </p:nvSpPr>
          <p:spPr>
            <a:xfrm>
              <a:off x="7302001" y="5546727"/>
              <a:ext cx="1990725" cy="6552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prstClr val="white"/>
                  </a:solidFill>
                </a:rPr>
                <a:t>Global </a:t>
              </a:r>
              <a:r>
                <a:rPr lang="it-IT" sz="1600" dirty="0" err="1">
                  <a:solidFill>
                    <a:prstClr val="white"/>
                  </a:solidFill>
                </a:rPr>
                <a:t>Bias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cxnSp>
          <p:nvCxnSpPr>
            <p:cNvPr id="29" name="Connettore 2 28">
              <a:extLst>
                <a:ext uri="{FF2B5EF4-FFF2-40B4-BE49-F238E27FC236}">
                  <a16:creationId xmlns:a16="http://schemas.microsoft.com/office/drawing/2014/main" id="{D8D2139E-073E-4A4F-8775-828756387280}"/>
                </a:ext>
              </a:extLst>
            </p:cNvPr>
            <p:cNvCxnSpPr>
              <a:cxnSpLocks/>
            </p:cNvCxnSpPr>
            <p:nvPr/>
          </p:nvCxnSpPr>
          <p:spPr>
            <a:xfrm>
              <a:off x="6648862" y="5874361"/>
              <a:ext cx="653139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82">
              <a:extLst>
                <a:ext uri="{FF2B5EF4-FFF2-40B4-BE49-F238E27FC236}">
                  <a16:creationId xmlns:a16="http://schemas.microsoft.com/office/drawing/2014/main" id="{E0BA8B07-EF16-4432-8CE1-11C1A49BE6BD}"/>
                </a:ext>
              </a:extLst>
            </p:cNvPr>
            <p:cNvCxnSpPr>
              <a:stCxn id="15" idx="2"/>
              <a:endCxn id="16" idx="0"/>
            </p:cNvCxnSpPr>
            <p:nvPr/>
          </p:nvCxnSpPr>
          <p:spPr>
            <a:xfrm>
              <a:off x="8297365" y="4136610"/>
              <a:ext cx="0" cy="497835"/>
            </a:xfrm>
            <a:prstGeom prst="line">
              <a:avLst/>
            </a:prstGeom>
            <a:ln w="317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229E8324-3B71-440B-B1AC-8EC48E0C5197}"/>
                </a:ext>
              </a:extLst>
            </p:cNvPr>
            <p:cNvCxnSpPr>
              <a:stCxn id="28" idx="0"/>
              <a:endCxn id="16" idx="2"/>
            </p:cNvCxnSpPr>
            <p:nvPr/>
          </p:nvCxnSpPr>
          <p:spPr>
            <a:xfrm flipV="1">
              <a:off x="8297364" y="5289713"/>
              <a:ext cx="1" cy="257014"/>
            </a:xfrm>
            <a:prstGeom prst="straightConnector1">
              <a:avLst/>
            </a:prstGeom>
            <a:ln w="317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86">
              <a:extLst>
                <a:ext uri="{FF2B5EF4-FFF2-40B4-BE49-F238E27FC236}">
                  <a16:creationId xmlns:a16="http://schemas.microsoft.com/office/drawing/2014/main" id="{4E78B31C-9686-4B32-BE3C-05CF5643EEC0}"/>
                </a:ext>
              </a:extLst>
            </p:cNvPr>
            <p:cNvCxnSpPr>
              <a:stCxn id="15" idx="0"/>
              <a:endCxn id="7" idx="2"/>
            </p:cNvCxnSpPr>
            <p:nvPr/>
          </p:nvCxnSpPr>
          <p:spPr>
            <a:xfrm flipV="1">
              <a:off x="8297365" y="3323909"/>
              <a:ext cx="0" cy="157433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ttangolo 32">
              <a:extLst>
                <a:ext uri="{FF2B5EF4-FFF2-40B4-BE49-F238E27FC236}">
                  <a16:creationId xmlns:a16="http://schemas.microsoft.com/office/drawing/2014/main" id="{3671FFAB-20F7-4294-93F1-134236A84C42}"/>
                </a:ext>
              </a:extLst>
            </p:cNvPr>
            <p:cNvSpPr/>
            <p:nvPr/>
          </p:nvSpPr>
          <p:spPr>
            <a:xfrm>
              <a:off x="7015149" y="1810502"/>
              <a:ext cx="2564431" cy="6552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solidFill>
                    <a:prstClr val="white"/>
                  </a:solidFill>
                </a:rPr>
                <a:t>Test Channel</a:t>
              </a:r>
              <a:endParaRPr lang="en-GB" sz="1600" dirty="0">
                <a:solidFill>
                  <a:prstClr val="white"/>
                </a:solidFill>
              </a:endParaRPr>
            </a:p>
          </p:txBody>
        </p:sp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7F2A63E0-A944-408A-8113-5DA2F6DECEA2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2005544"/>
              <a:ext cx="54352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27">
              <a:extLst>
                <a:ext uri="{FF2B5EF4-FFF2-40B4-BE49-F238E27FC236}">
                  <a16:creationId xmlns:a16="http://schemas.microsoft.com/office/drawing/2014/main" id="{D136B27B-E801-42FD-AAA0-1479450BF7CE}"/>
                </a:ext>
              </a:extLst>
            </p:cNvPr>
            <p:cNvCxnSpPr>
              <a:cxnSpLocks/>
            </p:cNvCxnSpPr>
            <p:nvPr/>
          </p:nvCxnSpPr>
          <p:spPr>
            <a:xfrm>
              <a:off x="10158075" y="1874399"/>
              <a:ext cx="0" cy="301028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2 35">
              <a:extLst>
                <a:ext uri="{FF2B5EF4-FFF2-40B4-BE49-F238E27FC236}">
                  <a16:creationId xmlns:a16="http://schemas.microsoft.com/office/drawing/2014/main" id="{116E5666-C30B-4766-ADC1-6774DECD8D1D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2880775"/>
              <a:ext cx="54352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DCDFC23D-1B94-45BA-9955-8895E9684569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3683563"/>
              <a:ext cx="54352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37">
              <a:extLst>
                <a:ext uri="{FF2B5EF4-FFF2-40B4-BE49-F238E27FC236}">
                  <a16:creationId xmlns:a16="http://schemas.microsoft.com/office/drawing/2014/main" id="{70A192BA-A18C-42EE-950E-85613E73AF3E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4796839"/>
              <a:ext cx="54352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2 39">
              <a:extLst>
                <a:ext uri="{FF2B5EF4-FFF2-40B4-BE49-F238E27FC236}">
                  <a16:creationId xmlns:a16="http://schemas.microsoft.com/office/drawing/2014/main" id="{45C91E89-5375-4B95-ADF9-68BBD344254D}"/>
                </a:ext>
              </a:extLst>
            </p:cNvPr>
            <p:cNvCxnSpPr>
              <a:cxnSpLocks/>
            </p:cNvCxnSpPr>
            <p:nvPr/>
          </p:nvCxnSpPr>
          <p:spPr>
            <a:xfrm>
              <a:off x="5528944" y="2002360"/>
              <a:ext cx="1486205" cy="0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2 40">
              <a:extLst>
                <a:ext uri="{FF2B5EF4-FFF2-40B4-BE49-F238E27FC236}">
                  <a16:creationId xmlns:a16="http://schemas.microsoft.com/office/drawing/2014/main" id="{6AED4CEB-94DB-4279-9901-F38DE151D7DD}"/>
                </a:ext>
              </a:extLst>
            </p:cNvPr>
            <p:cNvCxnSpPr>
              <a:cxnSpLocks/>
            </p:cNvCxnSpPr>
            <p:nvPr/>
          </p:nvCxnSpPr>
          <p:spPr>
            <a:xfrm>
              <a:off x="6648862" y="2332554"/>
              <a:ext cx="363906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27">
              <a:extLst>
                <a:ext uri="{FF2B5EF4-FFF2-40B4-BE49-F238E27FC236}">
                  <a16:creationId xmlns:a16="http://schemas.microsoft.com/office/drawing/2014/main" id="{0F3A6F33-5C36-43C7-BF7A-49CCD905AA65}"/>
                </a:ext>
              </a:extLst>
            </p:cNvPr>
            <p:cNvCxnSpPr>
              <a:cxnSpLocks/>
            </p:cNvCxnSpPr>
            <p:nvPr/>
          </p:nvCxnSpPr>
          <p:spPr>
            <a:xfrm>
              <a:off x="10624800" y="2138136"/>
              <a:ext cx="0" cy="3151577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ccia bidirezionale orizzontale 42">
              <a:extLst>
                <a:ext uri="{FF2B5EF4-FFF2-40B4-BE49-F238E27FC236}">
                  <a16:creationId xmlns:a16="http://schemas.microsoft.com/office/drawing/2014/main" id="{4ACD5EC4-FA23-4E3B-BDA6-FD59F46397AF}"/>
                </a:ext>
              </a:extLst>
            </p:cNvPr>
            <p:cNvSpPr/>
            <p:nvPr/>
          </p:nvSpPr>
          <p:spPr>
            <a:xfrm>
              <a:off x="10190453" y="1851240"/>
              <a:ext cx="838599" cy="151119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44" name="Connettore diritto 43">
              <a:extLst>
                <a:ext uri="{FF2B5EF4-FFF2-40B4-BE49-F238E27FC236}">
                  <a16:creationId xmlns:a16="http://schemas.microsoft.com/office/drawing/2014/main" id="{9B7A5212-7064-4B3B-91D0-2233162BD812}"/>
                </a:ext>
              </a:extLst>
            </p:cNvPr>
            <p:cNvCxnSpPr>
              <a:cxnSpLocks/>
            </p:cNvCxnSpPr>
            <p:nvPr/>
          </p:nvCxnSpPr>
          <p:spPr>
            <a:xfrm>
              <a:off x="6612009" y="1388534"/>
              <a:ext cx="4977946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7">
              <a:extLst>
                <a:ext uri="{FF2B5EF4-FFF2-40B4-BE49-F238E27FC236}">
                  <a16:creationId xmlns:a16="http://schemas.microsoft.com/office/drawing/2014/main" id="{8AEFE60C-BDFD-41F3-9E53-A589C3F810D4}"/>
                </a:ext>
              </a:extLst>
            </p:cNvPr>
            <p:cNvCxnSpPr>
              <a:cxnSpLocks/>
            </p:cNvCxnSpPr>
            <p:nvPr/>
          </p:nvCxnSpPr>
          <p:spPr>
            <a:xfrm>
              <a:off x="11553284" y="1388534"/>
              <a:ext cx="0" cy="42100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reccia bidirezionale orizzontale 45">
              <a:extLst>
                <a:ext uri="{FF2B5EF4-FFF2-40B4-BE49-F238E27FC236}">
                  <a16:creationId xmlns:a16="http://schemas.microsoft.com/office/drawing/2014/main" id="{FA15E7EB-A7F9-4133-85B9-6DFF75122882}"/>
                </a:ext>
              </a:extLst>
            </p:cNvPr>
            <p:cNvSpPr/>
            <p:nvPr/>
          </p:nvSpPr>
          <p:spPr>
            <a:xfrm>
              <a:off x="10661929" y="5063789"/>
              <a:ext cx="375576" cy="136306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47" name="Connettore 1 86">
              <a:extLst>
                <a:ext uri="{FF2B5EF4-FFF2-40B4-BE49-F238E27FC236}">
                  <a16:creationId xmlns:a16="http://schemas.microsoft.com/office/drawing/2014/main" id="{59474EC1-A537-40A8-B108-4076F5BE56C8}"/>
                </a:ext>
              </a:extLst>
            </p:cNvPr>
            <p:cNvCxnSpPr>
              <a:endCxn id="33" idx="2"/>
            </p:cNvCxnSpPr>
            <p:nvPr/>
          </p:nvCxnSpPr>
          <p:spPr>
            <a:xfrm flipH="1" flipV="1">
              <a:off x="8297365" y="2465770"/>
              <a:ext cx="3059" cy="20287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2 47">
              <a:extLst>
                <a:ext uri="{FF2B5EF4-FFF2-40B4-BE49-F238E27FC236}">
                  <a16:creationId xmlns:a16="http://schemas.microsoft.com/office/drawing/2014/main" id="{5919DBC0-0DE5-43D2-81E2-DEC963604232}"/>
                </a:ext>
              </a:extLst>
            </p:cNvPr>
            <p:cNvCxnSpPr>
              <a:cxnSpLocks/>
            </p:cNvCxnSpPr>
            <p:nvPr/>
          </p:nvCxnSpPr>
          <p:spPr>
            <a:xfrm>
              <a:off x="9579580" y="3141037"/>
              <a:ext cx="1000725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Segnaposto numero diapositiva 48">
            <a:extLst>
              <a:ext uri="{FF2B5EF4-FFF2-40B4-BE49-F238E27FC236}">
                <a16:creationId xmlns:a16="http://schemas.microsoft.com/office/drawing/2014/main" id="{3E46F00C-7525-4095-9755-4E4A4645D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2</a:t>
            </a:fld>
            <a:endParaRPr lang="en-GB"/>
          </a:p>
        </p:txBody>
      </p:sp>
      <p:sp>
        <p:nvSpPr>
          <p:cNvPr id="50" name="Segnaposto piè di pagina 49">
            <a:extLst>
              <a:ext uri="{FF2B5EF4-FFF2-40B4-BE49-F238E27FC236}">
                <a16:creationId xmlns:a16="http://schemas.microsoft.com/office/drawing/2014/main" id="{503282E4-2901-4D39-A23B-6055D460D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64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735420" y="-28209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Channel block diagram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021367" y="886135"/>
            <a:ext cx="1542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 branch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021367" y="3574518"/>
            <a:ext cx="152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Timing branch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4850220" y="4126494"/>
            <a:ext cx="75011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Timing branch: 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0F2D69"/>
                </a:solidFill>
              </a:rPr>
              <a:t>Measures the arrival time of the input signal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>
                <a:solidFill>
                  <a:srgbClr val="0F2D69"/>
                </a:solidFill>
              </a:rPr>
              <a:t> Time jitter: 400 </a:t>
            </a:r>
            <a:r>
              <a:rPr lang="en-US" sz="1600" dirty="0" err="1">
                <a:solidFill>
                  <a:srgbClr val="0F2D69"/>
                </a:solidFill>
              </a:rPr>
              <a:t>ps</a:t>
            </a:r>
            <a:r>
              <a:rPr lang="en-US" sz="1600" dirty="0">
                <a:solidFill>
                  <a:srgbClr val="0F2D69"/>
                </a:solidFill>
              </a:rPr>
              <a:t> @ 1 </a:t>
            </a:r>
            <a:r>
              <a:rPr lang="en-US" sz="1600" dirty="0" err="1">
                <a:solidFill>
                  <a:srgbClr val="0F2D69"/>
                </a:solidFill>
              </a:rPr>
              <a:t>fC</a:t>
            </a:r>
            <a:r>
              <a:rPr lang="en-US" sz="1600" dirty="0">
                <a:solidFill>
                  <a:srgbClr val="0F2D69"/>
                </a:solidFill>
              </a:rPr>
              <a:t> &amp; 15 pF (Fast Timing MPGD)</a:t>
            </a:r>
          </a:p>
          <a:p>
            <a:pPr lvl="1"/>
            <a:endParaRPr lang="en-US" sz="1600" dirty="0"/>
          </a:p>
          <a:p>
            <a:r>
              <a:rPr lang="en-US" sz="1600" b="1" dirty="0">
                <a:solidFill>
                  <a:srgbClr val="C00000"/>
                </a:solidFill>
              </a:rPr>
              <a:t>Charge branch</a:t>
            </a:r>
            <a:r>
              <a:rPr lang="en-US" sz="1600" dirty="0">
                <a:solidFill>
                  <a:srgbClr val="C00000"/>
                </a:solidFill>
              </a:rPr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>
                <a:solidFill>
                  <a:srgbClr val="0F2D69"/>
                </a:solidFill>
              </a:rPr>
              <a:t> Acknowledgment of the input signal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>
                <a:solidFill>
                  <a:srgbClr val="0F2D69"/>
                </a:solidFill>
              </a:rPr>
              <a:t> Charge measurement: dynamic range &gt; 50 </a:t>
            </a:r>
            <a:r>
              <a:rPr lang="en-US" sz="1600" dirty="0" err="1">
                <a:solidFill>
                  <a:srgbClr val="0F2D69"/>
                </a:solidFill>
              </a:rPr>
              <a:t>fC</a:t>
            </a:r>
            <a:r>
              <a:rPr lang="en-US" sz="1600" dirty="0">
                <a:solidFill>
                  <a:srgbClr val="0F2D69"/>
                </a:solidFill>
              </a:rPr>
              <a:t>, programmable charge resolution</a:t>
            </a:r>
          </a:p>
        </p:txBody>
      </p:sp>
      <p:sp>
        <p:nvSpPr>
          <p:cNvPr id="8" name="Rettangolo 7"/>
          <p:cNvSpPr/>
          <p:nvPr/>
        </p:nvSpPr>
        <p:spPr>
          <a:xfrm>
            <a:off x="2381407" y="2182279"/>
            <a:ext cx="122413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Preamplifier</a:t>
            </a:r>
            <a:endParaRPr lang="en-US" sz="1400" dirty="0"/>
          </a:p>
        </p:txBody>
      </p:sp>
      <p:sp>
        <p:nvSpPr>
          <p:cNvPr id="9" name="Rettangolo 8"/>
          <p:cNvSpPr/>
          <p:nvPr/>
        </p:nvSpPr>
        <p:spPr>
          <a:xfrm>
            <a:off x="4181607" y="1318183"/>
            <a:ext cx="115212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Shaper</a:t>
            </a:r>
            <a:endParaRPr lang="en-US" dirty="0"/>
          </a:p>
        </p:txBody>
      </p:sp>
      <p:sp>
        <p:nvSpPr>
          <p:cNvPr id="10" name="Rettangolo 9"/>
          <p:cNvSpPr/>
          <p:nvPr/>
        </p:nvSpPr>
        <p:spPr>
          <a:xfrm>
            <a:off x="7205943" y="1318183"/>
            <a:ext cx="122413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Ack.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Comparator</a:t>
            </a:r>
            <a:endParaRPr lang="en-US" sz="1600" dirty="0"/>
          </a:p>
        </p:txBody>
      </p:sp>
      <p:sp>
        <p:nvSpPr>
          <p:cNvPr id="11" name="Rettangolo 10"/>
          <p:cNvSpPr/>
          <p:nvPr/>
        </p:nvSpPr>
        <p:spPr>
          <a:xfrm>
            <a:off x="4181607" y="2830351"/>
            <a:ext cx="122413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Fast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Comparator</a:t>
            </a:r>
            <a:endParaRPr lang="en-US" sz="1600" dirty="0"/>
          </a:p>
        </p:txBody>
      </p:sp>
      <p:sp>
        <p:nvSpPr>
          <p:cNvPr id="12" name="Rettangolo 11"/>
          <p:cNvSpPr/>
          <p:nvPr/>
        </p:nvSpPr>
        <p:spPr>
          <a:xfrm>
            <a:off x="7205943" y="2830351"/>
            <a:ext cx="122413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TDC</a:t>
            </a:r>
            <a:endParaRPr lang="en-US" dirty="0"/>
          </a:p>
        </p:txBody>
      </p:sp>
      <p:sp>
        <p:nvSpPr>
          <p:cNvPr id="13" name="Rettangolo 12"/>
          <p:cNvSpPr/>
          <p:nvPr/>
        </p:nvSpPr>
        <p:spPr>
          <a:xfrm>
            <a:off x="9366183" y="1534207"/>
            <a:ext cx="792088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Digital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Logic</a:t>
            </a:r>
            <a:endParaRPr lang="en-US" dirty="0"/>
          </a:p>
        </p:txBody>
      </p:sp>
      <p:cxnSp>
        <p:nvCxnSpPr>
          <p:cNvPr id="14" name="Connettore 2 13"/>
          <p:cNvCxnSpPr/>
          <p:nvPr/>
        </p:nvCxnSpPr>
        <p:spPr>
          <a:xfrm>
            <a:off x="1769847" y="2470311"/>
            <a:ext cx="61156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3893575" y="1678223"/>
            <a:ext cx="28803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3893575" y="3190391"/>
            <a:ext cx="28803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5333735" y="1678223"/>
            <a:ext cx="36004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3893575" y="1678223"/>
            <a:ext cx="0" cy="151216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3605543" y="2470311"/>
            <a:ext cx="28803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4 19"/>
          <p:cNvCxnSpPr/>
          <p:nvPr/>
        </p:nvCxnSpPr>
        <p:spPr>
          <a:xfrm>
            <a:off x="8430079" y="1606215"/>
            <a:ext cx="936104" cy="432048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4 20"/>
          <p:cNvCxnSpPr>
            <a:stCxn id="12" idx="3"/>
          </p:cNvCxnSpPr>
          <p:nvPr/>
        </p:nvCxnSpPr>
        <p:spPr>
          <a:xfrm flipV="1">
            <a:off x="8430079" y="2686335"/>
            <a:ext cx="936104" cy="468052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>
            <a:off x="10158271" y="2398303"/>
            <a:ext cx="432048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H="1" flipV="1">
            <a:off x="3101487" y="1246175"/>
            <a:ext cx="720080" cy="64807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H="1">
            <a:off x="3101487" y="2974367"/>
            <a:ext cx="720080" cy="57606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5693775" y="1318183"/>
            <a:ext cx="115212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Peak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Detector</a:t>
            </a:r>
            <a:endParaRPr lang="en-US" dirty="0"/>
          </a:p>
        </p:txBody>
      </p:sp>
      <p:cxnSp>
        <p:nvCxnSpPr>
          <p:cNvPr id="26" name="Connettore 2 25"/>
          <p:cNvCxnSpPr/>
          <p:nvPr/>
        </p:nvCxnSpPr>
        <p:spPr>
          <a:xfrm>
            <a:off x="6845903" y="1678223"/>
            <a:ext cx="36004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>
            <a:endCxn id="25" idx="0"/>
          </p:cNvCxnSpPr>
          <p:nvPr/>
        </p:nvCxnSpPr>
        <p:spPr>
          <a:xfrm>
            <a:off x="6269839" y="958143"/>
            <a:ext cx="0" cy="36004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6269839" y="958143"/>
            <a:ext cx="345638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>
            <a:off x="9726223" y="958143"/>
            <a:ext cx="0" cy="57606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>
            <a:stCxn id="11" idx="3"/>
            <a:endCxn id="12" idx="1"/>
          </p:cNvCxnSpPr>
          <p:nvPr/>
        </p:nvCxnSpPr>
        <p:spPr>
          <a:xfrm>
            <a:off x="5405743" y="3154387"/>
            <a:ext cx="180020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8646103" y="1606215"/>
            <a:ext cx="0" cy="7920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H="1">
            <a:off x="6845903" y="2398303"/>
            <a:ext cx="18002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>
            <a:off x="6845903" y="2398303"/>
            <a:ext cx="0" cy="57606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6845903" y="2974367"/>
            <a:ext cx="36004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81A55A2C-18C2-40E3-BFC5-70777261499E}"/>
              </a:ext>
            </a:extLst>
          </p:cNvPr>
          <p:cNvSpPr txBox="1"/>
          <p:nvPr/>
        </p:nvSpPr>
        <p:spPr>
          <a:xfrm>
            <a:off x="151731" y="4099340"/>
            <a:ext cx="46984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Preamplifier features: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rgbClr val="0F2D69"/>
                </a:solidFill>
              </a:rPr>
              <a:t> CSA operation mode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rgbClr val="0F2D69"/>
                </a:solidFill>
              </a:rPr>
              <a:t> Input signal polarity: positive &amp; negative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rgbClr val="0F2D69"/>
                </a:solidFill>
              </a:rPr>
              <a:t> Recovery time: adjustable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2CFC9381-5462-4811-B0D2-DCE1194A9F43}"/>
              </a:ext>
            </a:extLst>
          </p:cNvPr>
          <p:cNvSpPr txBox="1"/>
          <p:nvPr/>
        </p:nvSpPr>
        <p:spPr>
          <a:xfrm>
            <a:off x="151731" y="5278621"/>
            <a:ext cx="3804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CSA mode: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rgbClr val="0F2D69"/>
                </a:solidFill>
              </a:rPr>
              <a:t> Programmable Gain: 10 mV/</a:t>
            </a:r>
            <a:r>
              <a:rPr lang="en-US" sz="1600" dirty="0" err="1">
                <a:solidFill>
                  <a:srgbClr val="0F2D69"/>
                </a:solidFill>
              </a:rPr>
              <a:t>fC</a:t>
            </a:r>
            <a:r>
              <a:rPr lang="en-US" sz="1600" dirty="0">
                <a:solidFill>
                  <a:srgbClr val="0F2D69"/>
                </a:solidFill>
              </a:rPr>
              <a:t> ÷ 50 mV/</a:t>
            </a:r>
            <a:r>
              <a:rPr lang="en-US" sz="1600" dirty="0" err="1">
                <a:solidFill>
                  <a:srgbClr val="0F2D69"/>
                </a:solidFill>
              </a:rPr>
              <a:t>fC</a:t>
            </a:r>
            <a:endParaRPr lang="en-US" sz="1600" dirty="0">
              <a:solidFill>
                <a:srgbClr val="0F2D69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>
                <a:solidFill>
                  <a:srgbClr val="0F2D69"/>
                </a:solidFill>
              </a:rPr>
              <a:t> </a:t>
            </a:r>
            <a:r>
              <a:rPr lang="en-US" sz="1600" dirty="0">
                <a:solidFill>
                  <a:srgbClr val="0F2D69"/>
                </a:solidFill>
              </a:rPr>
              <a:t>Peaking time: 25 ns, 50 ns, 75 ns, 100 ns</a:t>
            </a:r>
          </a:p>
        </p:txBody>
      </p:sp>
      <p:pic>
        <p:nvPicPr>
          <p:cNvPr id="39" name="Immagine 5">
            <a:extLst>
              <a:ext uri="{FF2B5EF4-FFF2-40B4-BE49-F238E27FC236}">
                <a16:creationId xmlns:a16="http://schemas.microsoft.com/office/drawing/2014/main" id="{022AABD8-0A4A-4E78-938F-4DE154984A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183" y="0"/>
            <a:ext cx="983055" cy="574964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8A0A001-C805-4234-A8B3-F072BAB5D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D980FDE-8A40-42A0-BFD3-25DA55B6F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82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3212685"/>
              </p:ext>
            </p:extLst>
          </p:nvPr>
        </p:nvGraphicFramePr>
        <p:xfrm>
          <a:off x="390260" y="1539351"/>
          <a:ext cx="7196789" cy="4099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olo 1">
            <a:extLst>
              <a:ext uri="{FF2B5EF4-FFF2-40B4-BE49-F238E27FC236}">
                <a16:creationId xmlns:a16="http://schemas.microsoft.com/office/drawing/2014/main" id="{0E828D6F-7497-49E4-AFED-9A930828F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4403"/>
            <a:ext cx="10891118" cy="1325563"/>
          </a:xfrm>
        </p:spPr>
        <p:txBody>
          <a:bodyPr>
            <a:normAutofit/>
          </a:bodyPr>
          <a:lstStyle/>
          <a:p>
            <a:r>
              <a:rPr lang="it-IT" sz="4000" dirty="0"/>
              <a:t>CSA output </a:t>
            </a:r>
            <a:r>
              <a:rPr lang="it-IT" sz="4000" dirty="0" err="1"/>
              <a:t>dynamic</a:t>
            </a:r>
            <a:r>
              <a:rPr lang="it-IT" sz="4000" dirty="0"/>
              <a:t> </a:t>
            </a:r>
            <a:r>
              <a:rPr lang="it-IT" sz="4000" dirty="0" err="1"/>
              <a:t>measurement</a:t>
            </a:r>
            <a:endParaRPr lang="it-IT" sz="4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9275C4-7ACB-4823-B663-5AFFB7EF71AC}"/>
              </a:ext>
            </a:extLst>
          </p:cNvPr>
          <p:cNvSpPr txBox="1"/>
          <p:nvPr/>
        </p:nvSpPr>
        <p:spPr>
          <a:xfrm>
            <a:off x="2250097" y="1219604"/>
            <a:ext cx="2085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CSA output </a:t>
            </a:r>
            <a:r>
              <a:rPr lang="it-IT" dirty="0" err="1"/>
              <a:t>dynamic</a:t>
            </a:r>
            <a:endParaRPr lang="it-IT" dirty="0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B26CF87F-D079-4362-A6B1-214EABA7EA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183" y="0"/>
            <a:ext cx="983055" cy="574964"/>
          </a:xfrm>
          <a:prstGeom prst="rect">
            <a:avLst/>
          </a:prstGeom>
        </p:spPr>
      </p:pic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189BFF0-494A-4D5A-9EC3-6E086867E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4</a:t>
            </a:fld>
            <a:endParaRPr lang="en-GB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1496113-E202-4990-9DFD-68E81C461CFC}"/>
              </a:ext>
            </a:extLst>
          </p:cNvPr>
          <p:cNvSpPr txBox="1"/>
          <p:nvPr/>
        </p:nvSpPr>
        <p:spPr>
          <a:xfrm>
            <a:off x="8261877" y="3127208"/>
            <a:ext cx="2337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Measured</a:t>
            </a:r>
            <a:r>
              <a:rPr lang="it-IT" b="1" dirty="0"/>
              <a:t> </a:t>
            </a:r>
            <a:r>
              <a:rPr lang="it-IT" b="1" dirty="0" err="1"/>
              <a:t>gains</a:t>
            </a:r>
            <a:r>
              <a:rPr lang="it-IT" b="1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HG: 37 </a:t>
            </a:r>
            <a:r>
              <a:rPr lang="it-IT" dirty="0" err="1"/>
              <a:t>mV</a:t>
            </a:r>
            <a:r>
              <a:rPr lang="it-IT" dirty="0"/>
              <a:t>/</a:t>
            </a:r>
            <a:r>
              <a:rPr lang="it-IT" dirty="0" err="1"/>
              <a:t>fC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LG: 9.66 </a:t>
            </a:r>
            <a:r>
              <a:rPr lang="it-IT" dirty="0" err="1"/>
              <a:t>mV</a:t>
            </a:r>
            <a:r>
              <a:rPr lang="it-IT" dirty="0"/>
              <a:t>/</a:t>
            </a:r>
            <a:r>
              <a:rPr lang="it-IT" dirty="0" err="1"/>
              <a:t>fC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CEBB52B-5C64-46E2-B6CE-DA276A8D6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A9F616-4517-4D6F-BCD0-CEEC16B4E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CSA </a:t>
            </a:r>
            <a:r>
              <a:rPr lang="it-IT" dirty="0" err="1"/>
              <a:t>noise</a:t>
            </a:r>
            <a:r>
              <a:rPr lang="it-IT" dirty="0"/>
              <a:t> vs input </a:t>
            </a:r>
            <a:r>
              <a:rPr lang="it-IT" dirty="0" err="1"/>
              <a:t>cap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F8DCF6-1122-4433-AA4E-172212166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D444EACA-074E-424A-B2EE-9978C6FFE4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8091626"/>
              </p:ext>
            </p:extLst>
          </p:nvPr>
        </p:nvGraphicFramePr>
        <p:xfrm>
          <a:off x="1028974" y="1073150"/>
          <a:ext cx="9858306" cy="5098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8D2D8AC0-1AF6-400D-9DD6-73AA323B0823}"/>
              </a:ext>
            </a:extLst>
          </p:cNvPr>
          <p:cNvSpPr txBox="1"/>
          <p:nvPr/>
        </p:nvSpPr>
        <p:spPr>
          <a:xfrm>
            <a:off x="1374889" y="6169580"/>
            <a:ext cx="568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Measurement</a:t>
            </a:r>
            <a:r>
              <a:rPr lang="it-IT" dirty="0"/>
              <a:t> conditions: fast-</a:t>
            </a:r>
            <a:r>
              <a:rPr lang="it-IT" dirty="0" err="1"/>
              <a:t>branch</a:t>
            </a:r>
            <a:r>
              <a:rPr lang="it-IT" dirty="0"/>
              <a:t>, LG, positive </a:t>
            </a:r>
            <a:r>
              <a:rPr lang="it-IT" dirty="0" err="1"/>
              <a:t>polarity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13C807C-B47D-459D-91CD-B7062944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072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58E6C-ED8E-47E8-BA2E-2676E8D7E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Fast-</a:t>
            </a:r>
            <a:r>
              <a:rPr lang="it-IT" dirty="0" err="1"/>
              <a:t>branch</a:t>
            </a:r>
            <a:r>
              <a:rPr lang="it-IT" dirty="0"/>
              <a:t>: timing </a:t>
            </a:r>
            <a:r>
              <a:rPr lang="it-IT" dirty="0" err="1"/>
              <a:t>measurements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C265CE-9776-4E1F-98E7-13F8007DA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64FF3FFE-951D-4B59-92BE-CCBCD4065A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422990"/>
              </p:ext>
            </p:extLst>
          </p:nvPr>
        </p:nvGraphicFramePr>
        <p:xfrm>
          <a:off x="128273" y="1249899"/>
          <a:ext cx="6318575" cy="4283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3EE31891-DD05-4061-9EAF-30CDAD912A17}"/>
              </a:ext>
            </a:extLst>
          </p:cNvPr>
          <p:cNvSpPr txBox="1"/>
          <p:nvPr/>
        </p:nvSpPr>
        <p:spPr>
          <a:xfrm>
            <a:off x="634813" y="5710019"/>
            <a:ext cx="4601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Measurement</a:t>
            </a:r>
            <a:r>
              <a:rPr lang="it-IT" dirty="0"/>
              <a:t> conditions: fast-</a:t>
            </a:r>
            <a:r>
              <a:rPr lang="it-IT" dirty="0" err="1"/>
              <a:t>branch</a:t>
            </a:r>
            <a:r>
              <a:rPr lang="it-IT" dirty="0"/>
              <a:t>, LG, positive </a:t>
            </a:r>
            <a:r>
              <a:rPr lang="it-IT" dirty="0" err="1"/>
              <a:t>polarity</a:t>
            </a:r>
            <a:r>
              <a:rPr lang="it-IT" dirty="0"/>
              <a:t>, </a:t>
            </a:r>
            <a:r>
              <a:rPr lang="it-IT" dirty="0">
                <a:solidFill>
                  <a:srgbClr val="FF0000"/>
                </a:solidFill>
              </a:rPr>
              <a:t>100 </a:t>
            </a:r>
            <a:r>
              <a:rPr lang="it-IT" dirty="0" err="1">
                <a:solidFill>
                  <a:srgbClr val="FF0000"/>
                </a:solidFill>
              </a:rPr>
              <a:t>pF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input </a:t>
            </a:r>
            <a:r>
              <a:rPr lang="it-IT" dirty="0" err="1"/>
              <a:t>capacitance</a:t>
            </a:r>
            <a:r>
              <a:rPr lang="it-IT" dirty="0"/>
              <a:t>, </a:t>
            </a:r>
            <a:r>
              <a:rPr lang="it-IT" dirty="0" err="1"/>
              <a:t>threshold</a:t>
            </a:r>
            <a:r>
              <a:rPr lang="it-IT" dirty="0"/>
              <a:t> </a:t>
            </a:r>
            <a:r>
              <a:rPr lang="it-IT" dirty="0">
                <a:solidFill>
                  <a:srgbClr val="FF0000"/>
                </a:solidFill>
              </a:rPr>
              <a:t>4.5 </a:t>
            </a:r>
            <a:r>
              <a:rPr lang="it-IT" dirty="0" err="1">
                <a:solidFill>
                  <a:srgbClr val="FF0000"/>
                </a:solidFill>
              </a:rPr>
              <a:t>fC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0EE2399-80F6-407F-93C3-5822EB3FBAE4}"/>
              </a:ext>
            </a:extLst>
          </p:cNvPr>
          <p:cNvSpPr txBox="1"/>
          <p:nvPr/>
        </p:nvSpPr>
        <p:spPr>
          <a:xfrm>
            <a:off x="8074440" y="6300067"/>
            <a:ext cx="2614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Threshold</a:t>
            </a:r>
            <a:r>
              <a:rPr lang="it-IT" dirty="0"/>
              <a:t> can be </a:t>
            </a:r>
            <a:r>
              <a:rPr lang="it-IT" dirty="0" err="1"/>
              <a:t>reduced</a:t>
            </a:r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7CB90A9-4FB5-4A41-854D-F2142E711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946" y="716280"/>
            <a:ext cx="4309094" cy="5623566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EA03CF1F-BE1E-4511-B983-C875DC3548EF}"/>
              </a:ext>
            </a:extLst>
          </p:cNvPr>
          <p:cNvCxnSpPr/>
          <p:nvPr/>
        </p:nvCxnSpPr>
        <p:spPr>
          <a:xfrm flipH="1">
            <a:off x="1810512" y="2426208"/>
            <a:ext cx="365760" cy="40233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0F4A3B0-7DA4-49DC-B753-74C317FD2A12}"/>
              </a:ext>
            </a:extLst>
          </p:cNvPr>
          <p:cNvSpPr txBox="1"/>
          <p:nvPr/>
        </p:nvSpPr>
        <p:spPr>
          <a:xfrm>
            <a:off x="2145264" y="2153168"/>
            <a:ext cx="573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TOA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9DC602FC-DDC2-4512-B2A9-A0192CAF4F39}"/>
              </a:ext>
            </a:extLst>
          </p:cNvPr>
          <p:cNvCxnSpPr>
            <a:cxnSpLocks/>
          </p:cNvCxnSpPr>
          <p:nvPr/>
        </p:nvCxnSpPr>
        <p:spPr>
          <a:xfrm flipV="1">
            <a:off x="1615440" y="4468368"/>
            <a:ext cx="249936" cy="170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04CA7B6-D926-4257-9DDF-CDFA12003D8B}"/>
              </a:ext>
            </a:extLst>
          </p:cNvPr>
          <p:cNvSpPr txBox="1"/>
          <p:nvPr/>
        </p:nvSpPr>
        <p:spPr>
          <a:xfrm>
            <a:off x="1045464" y="4540974"/>
            <a:ext cx="65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Jitter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F8B3FA4-9389-4DFA-BE27-CC7CC3A4C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251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1FF29A-BBF8-43F9-B483-25DB3CE4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branch</a:t>
            </a:r>
            <a:r>
              <a:rPr lang="it-IT" dirty="0"/>
              <a:t>: </a:t>
            </a:r>
            <a:r>
              <a:rPr lang="it-IT" dirty="0" err="1"/>
              <a:t>peaking</a:t>
            </a:r>
            <a:r>
              <a:rPr lang="it-IT" dirty="0"/>
              <a:t> time </a:t>
            </a:r>
            <a:r>
              <a:rPr lang="it-IT" dirty="0" err="1"/>
              <a:t>measurement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66C47D7-AA5C-4ABC-955C-D632DB782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7</a:t>
            </a:fld>
            <a:endParaRPr lang="en-GB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43CA4C0-BAB6-4EE4-B0A0-E7C0AFDD7E1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8" r="8383"/>
          <a:stretch/>
        </p:blipFill>
        <p:spPr bwMode="auto">
          <a:xfrm>
            <a:off x="1068445" y="967027"/>
            <a:ext cx="9687268" cy="5250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0BD069D-3615-4EEC-99C6-68FD93CDB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39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4BB3B9-C263-42D1-8E78-418C8569A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branch</a:t>
            </a:r>
            <a:r>
              <a:rPr lang="it-IT" dirty="0"/>
              <a:t>: </a:t>
            </a:r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measurement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B0372D0-A185-4C1C-B379-7D71D8E9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E3319AA2-7CA5-425F-91F5-0F14F6CD82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6688773"/>
              </p:ext>
            </p:extLst>
          </p:nvPr>
        </p:nvGraphicFramePr>
        <p:xfrm>
          <a:off x="1839764" y="1073150"/>
          <a:ext cx="8512472" cy="4748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35A17CD-C660-4E00-A4E5-8A6731239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69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4BB3B9-C263-42D1-8E78-418C8569A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 setup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B0372D0-A185-4C1C-B379-7D71D8E9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1EB5-6A8B-42F7-BEF9-C23DB52ED09A}" type="slidenum">
              <a:rPr lang="en-GB" smtClean="0"/>
              <a:t>9</a:t>
            </a:fld>
            <a:endParaRPr lang="en-GB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B181A2E-4101-4A28-9EA5-C8A0CB012E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1" b="18471"/>
          <a:stretch/>
        </p:blipFill>
        <p:spPr>
          <a:xfrm rot="16200000">
            <a:off x="196502" y="895364"/>
            <a:ext cx="3886200" cy="368198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A9B7E9E-85F1-4978-8607-8E5FDB319D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2" t="16945" r="9687" b="11111"/>
          <a:stretch/>
        </p:blipFill>
        <p:spPr>
          <a:xfrm rot="10800000">
            <a:off x="4244110" y="2345092"/>
            <a:ext cx="2663955" cy="180649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0A4253B-00F3-4B2A-A8CF-37AB974BAA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4" t="8858" r="13162" b="14287"/>
          <a:stretch/>
        </p:blipFill>
        <p:spPr>
          <a:xfrm>
            <a:off x="7427216" y="853445"/>
            <a:ext cx="4527802" cy="3402066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879A926-EDD6-47F7-89F5-6FD9F505F40B}"/>
              </a:ext>
            </a:extLst>
          </p:cNvPr>
          <p:cNvSpPr txBox="1"/>
          <p:nvPr/>
        </p:nvSpPr>
        <p:spPr>
          <a:xfrm>
            <a:off x="458035" y="5204287"/>
            <a:ext cx="11376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Test system ready to perform noise measurement and data acquisition from up to 4 Front-End boards (4 x 128 channels)</a:t>
            </a:r>
          </a:p>
          <a:p>
            <a:r>
              <a:rPr lang="en-GB" dirty="0"/>
              <a:t>Trigger system will be implemented in firmware 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97B2BD84-9D20-409C-9FB0-0435ACAD008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6" t="19314" r="31607" b="22920"/>
          <a:stretch/>
        </p:blipFill>
        <p:spPr>
          <a:xfrm>
            <a:off x="5074920" y="857310"/>
            <a:ext cx="2042160" cy="1388245"/>
          </a:xfrm>
          <a:prstGeom prst="rect">
            <a:avLst/>
          </a:prstGeom>
          <a:ln w="22225">
            <a:solidFill>
              <a:srgbClr val="00B0F0"/>
            </a:solidFill>
          </a:ln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D424D06A-F473-42AA-8D38-3D6323783CB4}"/>
              </a:ext>
            </a:extLst>
          </p:cNvPr>
          <p:cNvSpPr/>
          <p:nvPr/>
        </p:nvSpPr>
        <p:spPr>
          <a:xfrm>
            <a:off x="4581397" y="2544166"/>
            <a:ext cx="420905" cy="36258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EF5E5FD1-D696-4796-BEDE-0040C5E42C57}"/>
              </a:ext>
            </a:extLst>
          </p:cNvPr>
          <p:cNvCxnSpPr>
            <a:cxnSpLocks/>
          </p:cNvCxnSpPr>
          <p:nvPr/>
        </p:nvCxnSpPr>
        <p:spPr>
          <a:xfrm flipV="1">
            <a:off x="4581397" y="853445"/>
            <a:ext cx="493523" cy="1690721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8549E7BA-0FE4-4F6C-851E-81F6ECE7E3BD}"/>
              </a:ext>
            </a:extLst>
          </p:cNvPr>
          <p:cNvCxnSpPr>
            <a:cxnSpLocks/>
          </p:cNvCxnSpPr>
          <p:nvPr/>
        </p:nvCxnSpPr>
        <p:spPr>
          <a:xfrm flipH="1">
            <a:off x="5038597" y="2277937"/>
            <a:ext cx="2078484" cy="628812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ADD06EF-1996-4D58-9E65-6D70D8759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G. De Robertis - INFN Bari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429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631</Words>
  <Application>Microsoft Office PowerPoint</Application>
  <PresentationFormat>Widescreen</PresentationFormat>
  <Paragraphs>125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Tema di Office</vt:lpstr>
      <vt:lpstr>G. De Robertis, F. Licciulli, F. Loddo</vt:lpstr>
      <vt:lpstr>FATIC2 architecture</vt:lpstr>
      <vt:lpstr>Presentazione standard di PowerPoint</vt:lpstr>
      <vt:lpstr>CSA output dynamic measurement</vt:lpstr>
      <vt:lpstr>CSA noise vs input cap</vt:lpstr>
      <vt:lpstr>Fast-branch: timing measurements</vt:lpstr>
      <vt:lpstr>Charge branch: peaking time measurement</vt:lpstr>
      <vt:lpstr>Charge branch: charge measurement</vt:lpstr>
      <vt:lpstr>Test setup</vt:lpstr>
      <vt:lpstr>To 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Licciulli</dc:creator>
  <cp:lastModifiedBy>giuseppe</cp:lastModifiedBy>
  <cp:revision>183</cp:revision>
  <dcterms:created xsi:type="dcterms:W3CDTF">2020-10-22T06:46:42Z</dcterms:created>
  <dcterms:modified xsi:type="dcterms:W3CDTF">2022-11-15T09:29:46Z</dcterms:modified>
</cp:coreProperties>
</file>