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8" r:id="rId5"/>
    <p:sldId id="257" r:id="rId6"/>
    <p:sldId id="261" r:id="rId7"/>
    <p:sldId id="263" r:id="rId8"/>
    <p:sldId id="262" r:id="rId9"/>
    <p:sldId id="264" r:id="rId10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1" d="100"/>
          <a:sy n="51" d="100"/>
        </p:scale>
        <p:origin x="-642" y="-16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med"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EC8C1-E9DC-4696-B322-058399D1A34F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A3DB9-1E22-444E-B765-93FAFE04BD0B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10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jornalistaslivres.org/wp-content/uploads/2022/08/imagens-do-museu-do-ipiranga_47471316621_o.jpg"/>
          <p:cNvPicPr>
            <a:picLocks noChangeAspect="1" noChangeArrowheads="1"/>
          </p:cNvPicPr>
          <p:nvPr/>
        </p:nvPicPr>
        <p:blipFill>
          <a:blip r:embed="rId2"/>
          <a:srcRect t="6494"/>
          <a:stretch>
            <a:fillRect/>
          </a:stretch>
        </p:blipFill>
        <p:spPr bwMode="auto">
          <a:xfrm>
            <a:off x="-50123" y="0"/>
            <a:ext cx="9194123" cy="514350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142976" y="3857634"/>
            <a:ext cx="6858048" cy="975658"/>
          </a:xfrm>
          <a:prstGeom prst="roundRect">
            <a:avLst>
              <a:gd name="adj" fmla="val 25824"/>
            </a:avLst>
          </a:prstGeom>
          <a:solidFill>
            <a:srgbClr val="000000">
              <a:alpha val="69804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infieri2023@ime.usp.br</a:t>
            </a:r>
            <a:endParaRPr lang="pt-B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med" advTm="10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rtebrasileiros.com.br/wp-content/uploads/2021/09/Escadaria_Helio-Nobre.jpg"/>
          <p:cNvPicPr>
            <a:picLocks noChangeAspect="1" noChangeArrowheads="1"/>
          </p:cNvPicPr>
          <p:nvPr/>
        </p:nvPicPr>
        <p:blipFill>
          <a:blip r:embed="rId2"/>
          <a:srcRect t="16279"/>
          <a:stretch>
            <a:fillRect/>
          </a:stretch>
        </p:blipFill>
        <p:spPr bwMode="auto">
          <a:xfrm>
            <a:off x="0" y="0"/>
            <a:ext cx="9175072" cy="5143518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142976" y="3857634"/>
            <a:ext cx="6858048" cy="975658"/>
          </a:xfrm>
          <a:prstGeom prst="roundRect">
            <a:avLst>
              <a:gd name="adj" fmla="val 25824"/>
            </a:avLst>
          </a:prstGeom>
          <a:solidFill>
            <a:srgbClr val="000000">
              <a:alpha val="69804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infieri2023@ime.usp.br</a:t>
            </a:r>
            <a:endParaRPr lang="pt-B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med" advTm="1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www.alumni.usp.br/wp-content/uploads/sites/244/2021/11/Museu_do_Ipiranga.jpg"/>
          <p:cNvPicPr>
            <a:picLocks noChangeAspect="1" noChangeArrowheads="1"/>
          </p:cNvPicPr>
          <p:nvPr/>
        </p:nvPicPr>
        <p:blipFill>
          <a:blip r:embed="rId2"/>
          <a:srcRect b="11111"/>
          <a:stretch>
            <a:fillRect/>
          </a:stretch>
        </p:blipFill>
        <p:spPr bwMode="auto">
          <a:xfrm>
            <a:off x="0" y="18"/>
            <a:ext cx="9144199" cy="514350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142976" y="3857634"/>
            <a:ext cx="6858048" cy="975658"/>
          </a:xfrm>
          <a:prstGeom prst="roundRect">
            <a:avLst>
              <a:gd name="adj" fmla="val 25824"/>
            </a:avLst>
          </a:prstGeom>
          <a:solidFill>
            <a:srgbClr val="000000">
              <a:alpha val="69804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infieri2023@ime.usp.br</a:t>
            </a:r>
            <a:endParaRPr lang="pt-B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med" advTm="1000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www.cultura.sp.gov.br/wp-content/uploads/2023/01/museu-4.jpeg"/>
          <p:cNvPicPr>
            <a:picLocks noChangeAspect="1" noChangeArrowheads="1"/>
          </p:cNvPicPr>
          <p:nvPr/>
        </p:nvPicPr>
        <p:blipFill>
          <a:blip r:embed="rId2"/>
          <a:srcRect t="15654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142976" y="3857634"/>
            <a:ext cx="6858048" cy="975658"/>
          </a:xfrm>
          <a:prstGeom prst="roundRect">
            <a:avLst>
              <a:gd name="adj" fmla="val 25824"/>
            </a:avLst>
          </a:prstGeom>
          <a:solidFill>
            <a:srgbClr val="000000">
              <a:alpha val="69804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infieri2023@ime.usp.br</a:t>
            </a:r>
            <a:endParaRPr lang="pt-B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med" advTm="10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conbras.org.br/wp-content/uploads/2022/10/reinaguracao_museudoipiranga.jpg"/>
          <p:cNvPicPr>
            <a:picLocks noChangeAspect="1" noChangeArrowheads="1"/>
          </p:cNvPicPr>
          <p:nvPr/>
        </p:nvPicPr>
        <p:blipFill>
          <a:blip r:embed="rId2"/>
          <a:srcRect t="1519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142976" y="3857634"/>
            <a:ext cx="6858048" cy="975658"/>
          </a:xfrm>
          <a:prstGeom prst="roundRect">
            <a:avLst>
              <a:gd name="adj" fmla="val 25824"/>
            </a:avLst>
          </a:prstGeom>
          <a:solidFill>
            <a:srgbClr val="000000">
              <a:alpha val="69804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infieri2023@ime.usp.br</a:t>
            </a:r>
            <a:endParaRPr lang="pt-B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med" advTm="10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sacor.abril.com.br/wp-content/uploads/sites/7/2022/09/WhatsApp-Image-2022-09-22-at-11.14.15.jpeg?quality=90&amp;strip=info"/>
          <p:cNvPicPr>
            <a:picLocks noChangeAspect="1" noChangeArrowheads="1"/>
          </p:cNvPicPr>
          <p:nvPr/>
        </p:nvPicPr>
        <p:blipFill>
          <a:blip r:embed="rId2"/>
          <a:srcRect t="13292" b="13091"/>
          <a:stretch>
            <a:fillRect/>
          </a:stretch>
        </p:blipFill>
        <p:spPr bwMode="auto">
          <a:xfrm>
            <a:off x="0" y="0"/>
            <a:ext cx="9315419" cy="514350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142976" y="3857634"/>
            <a:ext cx="6858048" cy="975658"/>
          </a:xfrm>
          <a:prstGeom prst="roundRect">
            <a:avLst>
              <a:gd name="adj" fmla="val 25824"/>
            </a:avLst>
          </a:prstGeom>
          <a:solidFill>
            <a:srgbClr val="000000">
              <a:alpha val="69804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infieri2023@ime.usp.br</a:t>
            </a:r>
            <a:endParaRPr lang="pt-B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med" advTm="10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forbes.com.br/wp-content/uploads/2022/09/15_Life_museu-do-ipiranga.jpg"/>
          <p:cNvPicPr>
            <a:picLocks noChangeAspect="1" noChangeArrowheads="1"/>
          </p:cNvPicPr>
          <p:nvPr/>
        </p:nvPicPr>
        <p:blipFill>
          <a:blip r:embed="rId2"/>
          <a:srcRect t="10932" b="468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142976" y="3857634"/>
            <a:ext cx="6858048" cy="975658"/>
          </a:xfrm>
          <a:prstGeom prst="roundRect">
            <a:avLst>
              <a:gd name="adj" fmla="val 25824"/>
            </a:avLst>
          </a:prstGeom>
          <a:solidFill>
            <a:srgbClr val="000000">
              <a:alpha val="69804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infieri2023@ime.usp.br</a:t>
            </a:r>
            <a:endParaRPr lang="pt-B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med" advTm="10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0.wp.com/ipirangafeelings.com.br/wp-content/uploads/2022/05/cia-de-danc%CC%A7a-de-sp-museu-do-ipiranga-CharlesLima_IMG_6479.jpg?resize=1024%2C682&amp;ssl=1"/>
          <p:cNvPicPr>
            <a:picLocks noChangeAspect="1" noChangeArrowheads="1"/>
          </p:cNvPicPr>
          <p:nvPr/>
        </p:nvPicPr>
        <p:blipFill>
          <a:blip r:embed="rId2"/>
          <a:srcRect t="9385" b="6156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142976" y="3857634"/>
            <a:ext cx="6858048" cy="975658"/>
          </a:xfrm>
          <a:prstGeom prst="roundRect">
            <a:avLst>
              <a:gd name="adj" fmla="val 25824"/>
            </a:avLst>
          </a:prstGeom>
          <a:solidFill>
            <a:srgbClr val="000000">
              <a:alpha val="69804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infieri2023@ime.usp.br</a:t>
            </a:r>
            <a:endParaRPr lang="pt-B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med" advTm="10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revistarestauro.com.br/wp-content/uploads/2020/06/Fig7-Helio-Nobre-2014-1024x681.jpg"/>
          <p:cNvPicPr>
            <a:picLocks noChangeAspect="1" noChangeArrowheads="1"/>
          </p:cNvPicPr>
          <p:nvPr/>
        </p:nvPicPr>
        <p:blipFill>
          <a:blip r:embed="rId2"/>
          <a:srcRect t="8223" b="7203"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142976" y="3857634"/>
            <a:ext cx="6858048" cy="975658"/>
          </a:xfrm>
          <a:prstGeom prst="roundRect">
            <a:avLst>
              <a:gd name="adj" fmla="val 25824"/>
            </a:avLst>
          </a:prstGeom>
          <a:solidFill>
            <a:srgbClr val="000000">
              <a:alpha val="69804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infieri2023@ime.usp.br</a:t>
            </a:r>
            <a:endParaRPr lang="pt-B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med" advTm="10000">
    <p:fade/>
  </p:transition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</Words>
  <Application>Microsoft Office PowerPoint</Application>
  <PresentationFormat>Apresentação na tela (16:9)</PresentationFormat>
  <Paragraphs>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Eventos</dc:creator>
  <cp:lastModifiedBy>Eventos</cp:lastModifiedBy>
  <cp:revision>3</cp:revision>
  <dcterms:created xsi:type="dcterms:W3CDTF">2023-09-02T15:20:56Z</dcterms:created>
  <dcterms:modified xsi:type="dcterms:W3CDTF">2023-09-02T15:41:04Z</dcterms:modified>
</cp:coreProperties>
</file>