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Masters/slideMaster29.xml" ContentType="application/vnd.openxmlformats-officedocument.presentationml.slideMaster+xml"/>
  <Override PartName="/ppt/slideMasters/slideMaster30.xml" ContentType="application/vnd.openxmlformats-officedocument.presentationml.slideMaster+xml"/>
  <Override PartName="/ppt/slideMasters/slideMaster31.xml" ContentType="application/vnd.openxmlformats-officedocument.presentationml.slideMaster+xml"/>
  <Override PartName="/ppt/slideMasters/slideMaster32.xml" ContentType="application/vnd.openxmlformats-officedocument.presentationml.slideMaster+xml"/>
  <Override PartName="/ppt/slideMasters/slideMaster33.xml" ContentType="application/vnd.openxmlformats-officedocument.presentationml.slideMaster+xml"/>
  <Override PartName="/ppt/slideMasters/slideMaster34.xml" ContentType="application/vnd.openxmlformats-officedocument.presentationml.slideMaster+xml"/>
  <Override PartName="/ppt/slideMasters/slideMaster35.xml" ContentType="application/vnd.openxmlformats-officedocument.presentationml.slideMaster+xml"/>
  <Override PartName="/ppt/slideMasters/slideMaster36.xml" ContentType="application/vnd.openxmlformats-officedocument.presentationml.slideMaster+xml"/>
  <Override PartName="/ppt/slideMasters/slideMaster37.xml" ContentType="application/vnd.openxmlformats-officedocument.presentationml.slideMaster+xml"/>
  <Override PartName="/ppt/slideMasters/slideMaster38.xml" ContentType="application/vnd.openxmlformats-officedocument.presentationml.slideMaster+xml"/>
  <Override PartName="/ppt/slideMasters/slideMaster39.xml" ContentType="application/vnd.openxmlformats-officedocument.presentationml.slideMaster+xml"/>
  <Override PartName="/ppt/slideMasters/slideMaster40.xml" ContentType="application/vnd.openxmlformats-officedocument.presentationml.slideMaster+xml"/>
  <Override PartName="/ppt/slideMasters/slideMaster41.xml" ContentType="application/vnd.openxmlformats-officedocument.presentationml.slideMaster+xml"/>
  <Override PartName="/ppt/slideMasters/slideMaster42.xml" ContentType="application/vnd.openxmlformats-officedocument.presentationml.slideMaster+xml"/>
  <Override PartName="/ppt/slideMasters/slideMaster43.xml" ContentType="application/vnd.openxmlformats-officedocument.presentationml.slideMaster+xml"/>
  <Override PartName="/ppt/slideMasters/slideMaster4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theme/theme18.xml" ContentType="application/vnd.openxmlformats-officedocument.theme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ppt/theme/theme22.xml" ContentType="application/vnd.openxmlformats-officedocument.theme+xml"/>
  <Override PartName="/ppt/theme/theme23.xml" ContentType="application/vnd.openxmlformats-officedocument.theme+xml"/>
  <Override PartName="/ppt/theme/theme24.xml" ContentType="application/vnd.openxmlformats-officedocument.theme+xml"/>
  <Override PartName="/ppt/theme/theme25.xml" ContentType="application/vnd.openxmlformats-officedocument.theme+xml"/>
  <Override PartName="/ppt/theme/theme26.xml" ContentType="application/vnd.openxmlformats-officedocument.theme+xml"/>
  <Override PartName="/ppt/theme/theme27.xml" ContentType="application/vnd.openxmlformats-officedocument.theme+xml"/>
  <Override PartName="/ppt/theme/theme28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9.xml" ContentType="application/vnd.openxmlformats-officedocument.theme+xml"/>
  <Override PartName="/ppt/theme/theme30.xml" ContentType="application/vnd.openxmlformats-officedocument.theme+xml"/>
  <Override PartName="/ppt/theme/theme31.xml" ContentType="application/vnd.openxmlformats-officedocument.theme+xml"/>
  <Override PartName="/ppt/theme/theme32.xml" ContentType="application/vnd.openxmlformats-officedocument.theme+xml"/>
  <Override PartName="/ppt/theme/theme33.xml" ContentType="application/vnd.openxmlformats-officedocument.theme+xml"/>
  <Override PartName="/ppt/theme/theme34.xml" ContentType="application/vnd.openxmlformats-officedocument.theme+xml"/>
  <Override PartName="/ppt/theme/theme35.xml" ContentType="application/vnd.openxmlformats-officedocument.theme+xml"/>
  <Override PartName="/ppt/theme/theme36.xml" ContentType="application/vnd.openxmlformats-officedocument.theme+xml"/>
  <Override PartName="/ppt/theme/theme37.xml" ContentType="application/vnd.openxmlformats-officedocument.theme+xml"/>
  <Override PartName="/ppt/theme/theme38.xml" ContentType="application/vnd.openxmlformats-officedocument.theme+xml"/>
  <Override PartName="/ppt/theme/theme39.xml" ContentType="application/vnd.openxmlformats-officedocument.theme+xml"/>
  <Override PartName="/ppt/theme/theme40.xml" ContentType="application/vnd.openxmlformats-officedocument.theme+xml"/>
  <Override PartName="/ppt/theme/theme41.xml" ContentType="application/vnd.openxmlformats-officedocument.theme+xml"/>
  <Override PartName="/ppt/theme/theme42.xml" ContentType="application/vnd.openxmlformats-officedocument.theme+xml"/>
  <Override PartName="/ppt/theme/theme43.xml" ContentType="application/vnd.openxmlformats-officedocument.theme+xml"/>
  <Override PartName="/ppt/theme/theme44.xml" ContentType="application/vnd.openxmlformats-officedocument.theme+xml"/>
  <Override PartName="/ppt/theme/theme45.xml" ContentType="application/vnd.openxmlformats-officedocument.theme+xml"/>
  <Override PartName="/ppt/theme/theme4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0" r:id="rId2"/>
    <p:sldMasterId id="2147483676" r:id="rId3"/>
    <p:sldMasterId id="2147483680" r:id="rId4"/>
    <p:sldMasterId id="2147483689" r:id="rId5"/>
    <p:sldMasterId id="2147483694" r:id="rId6"/>
    <p:sldMasterId id="2147483696" r:id="rId7"/>
    <p:sldMasterId id="2147483698" r:id="rId8"/>
    <p:sldMasterId id="2147483700" r:id="rId9"/>
    <p:sldMasterId id="2147483702" r:id="rId10"/>
    <p:sldMasterId id="2147483704" r:id="rId11"/>
    <p:sldMasterId id="2147483706" r:id="rId12"/>
    <p:sldMasterId id="2147483708" r:id="rId13"/>
    <p:sldMasterId id="2147483710" r:id="rId14"/>
    <p:sldMasterId id="2147483712" r:id="rId15"/>
    <p:sldMasterId id="2147483714" r:id="rId16"/>
    <p:sldMasterId id="2147483720" r:id="rId17"/>
    <p:sldMasterId id="2147483722" r:id="rId18"/>
    <p:sldMasterId id="2147483724" r:id="rId19"/>
    <p:sldMasterId id="2147483726" r:id="rId20"/>
    <p:sldMasterId id="2147483728" r:id="rId21"/>
    <p:sldMasterId id="2147483730" r:id="rId22"/>
    <p:sldMasterId id="2147483732" r:id="rId23"/>
    <p:sldMasterId id="2147483734" r:id="rId24"/>
    <p:sldMasterId id="2147483736" r:id="rId25"/>
    <p:sldMasterId id="2147483738" r:id="rId26"/>
    <p:sldMasterId id="2147483740" r:id="rId27"/>
    <p:sldMasterId id="2147483742" r:id="rId28"/>
    <p:sldMasterId id="2147483743" r:id="rId29"/>
    <p:sldMasterId id="2147483756" r:id="rId30"/>
    <p:sldMasterId id="2147483762" r:id="rId31"/>
    <p:sldMasterId id="2147483764" r:id="rId32"/>
    <p:sldMasterId id="2147483767" r:id="rId33"/>
    <p:sldMasterId id="2147483769" r:id="rId34"/>
    <p:sldMasterId id="2147483771" r:id="rId35"/>
    <p:sldMasterId id="2147483773" r:id="rId36"/>
    <p:sldMasterId id="2147483781" r:id="rId37"/>
    <p:sldMasterId id="2147483783" r:id="rId38"/>
    <p:sldMasterId id="2147483793" r:id="rId39"/>
    <p:sldMasterId id="2147483795" r:id="rId40"/>
    <p:sldMasterId id="2147483797" r:id="rId41"/>
    <p:sldMasterId id="2147483799" r:id="rId42"/>
    <p:sldMasterId id="2147483801" r:id="rId43"/>
    <p:sldMasterId id="2147483803" r:id="rId44"/>
  </p:sldMasterIdLst>
  <p:notesMasterIdLst>
    <p:notesMasterId r:id="rId97"/>
  </p:notesMasterIdLst>
  <p:handoutMasterIdLst>
    <p:handoutMasterId r:id="rId98"/>
  </p:handoutMasterIdLst>
  <p:sldIdLst>
    <p:sldId id="374" r:id="rId45"/>
    <p:sldId id="459" r:id="rId46"/>
    <p:sldId id="508" r:id="rId47"/>
    <p:sldId id="455" r:id="rId48"/>
    <p:sldId id="456" r:id="rId49"/>
    <p:sldId id="457" r:id="rId50"/>
    <p:sldId id="458" r:id="rId51"/>
    <p:sldId id="460" r:id="rId52"/>
    <p:sldId id="462" r:id="rId53"/>
    <p:sldId id="463" r:id="rId54"/>
    <p:sldId id="502" r:id="rId55"/>
    <p:sldId id="503" r:id="rId56"/>
    <p:sldId id="504" r:id="rId57"/>
    <p:sldId id="454" r:id="rId58"/>
    <p:sldId id="498" r:id="rId59"/>
    <p:sldId id="499" r:id="rId60"/>
    <p:sldId id="500" r:id="rId61"/>
    <p:sldId id="501" r:id="rId62"/>
    <p:sldId id="464" r:id="rId63"/>
    <p:sldId id="465" r:id="rId64"/>
    <p:sldId id="466" r:id="rId65"/>
    <p:sldId id="467" r:id="rId66"/>
    <p:sldId id="468" r:id="rId67"/>
    <p:sldId id="477" r:id="rId68"/>
    <p:sldId id="481" r:id="rId69"/>
    <p:sldId id="480" r:id="rId70"/>
    <p:sldId id="482" r:id="rId71"/>
    <p:sldId id="483" r:id="rId72"/>
    <p:sldId id="469" r:id="rId73"/>
    <p:sldId id="484" r:id="rId74"/>
    <p:sldId id="485" r:id="rId75"/>
    <p:sldId id="486" r:id="rId76"/>
    <p:sldId id="470" r:id="rId77"/>
    <p:sldId id="487" r:id="rId78"/>
    <p:sldId id="488" r:id="rId79"/>
    <p:sldId id="489" r:id="rId80"/>
    <p:sldId id="490" r:id="rId81"/>
    <p:sldId id="494" r:id="rId82"/>
    <p:sldId id="471" r:id="rId83"/>
    <p:sldId id="491" r:id="rId84"/>
    <p:sldId id="492" r:id="rId85"/>
    <p:sldId id="493" r:id="rId86"/>
    <p:sldId id="472" r:id="rId87"/>
    <p:sldId id="495" r:id="rId88"/>
    <p:sldId id="496" r:id="rId89"/>
    <p:sldId id="497" r:id="rId90"/>
    <p:sldId id="473" r:id="rId91"/>
    <p:sldId id="506" r:id="rId92"/>
    <p:sldId id="474" r:id="rId93"/>
    <p:sldId id="505" r:id="rId94"/>
    <p:sldId id="475" r:id="rId95"/>
    <p:sldId id="267" r:id="rId9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FFFFFF"/>
    <a:srgbClr val="BFBFBF"/>
    <a:srgbClr val="000000"/>
    <a:srgbClr val="009A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7" autoAdjust="0"/>
    <p:restoredTop sz="92889" autoAdjust="0"/>
  </p:normalViewPr>
  <p:slideViewPr>
    <p:cSldViewPr snapToGrid="0" showGuides="1">
      <p:cViewPr>
        <p:scale>
          <a:sx n="80" d="100"/>
          <a:sy n="80" d="100"/>
        </p:scale>
        <p:origin x="-1550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2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Master" Target="slideMasters/slideMaster26.xml"/><Relationship Id="rId21" Type="http://schemas.openxmlformats.org/officeDocument/2006/relationships/slideMaster" Target="slideMasters/slideMaster21.xml"/><Relationship Id="rId42" Type="http://schemas.openxmlformats.org/officeDocument/2006/relationships/slideMaster" Target="slideMasters/slideMaster42.xml"/><Relationship Id="rId47" Type="http://schemas.openxmlformats.org/officeDocument/2006/relationships/slide" Target="slides/slide3.xml"/><Relationship Id="rId63" Type="http://schemas.openxmlformats.org/officeDocument/2006/relationships/slide" Target="slides/slide19.xml"/><Relationship Id="rId68" Type="http://schemas.openxmlformats.org/officeDocument/2006/relationships/slide" Target="slides/slide24.xml"/><Relationship Id="rId84" Type="http://schemas.openxmlformats.org/officeDocument/2006/relationships/slide" Target="slides/slide40.xml"/><Relationship Id="rId89" Type="http://schemas.openxmlformats.org/officeDocument/2006/relationships/slide" Target="slides/slide45.xml"/><Relationship Id="rId16" Type="http://schemas.openxmlformats.org/officeDocument/2006/relationships/slideMaster" Target="slideMasters/slideMaster16.xml"/><Relationship Id="rId11" Type="http://schemas.openxmlformats.org/officeDocument/2006/relationships/slideMaster" Target="slideMasters/slideMaster11.xml"/><Relationship Id="rId32" Type="http://schemas.openxmlformats.org/officeDocument/2006/relationships/slideMaster" Target="slideMasters/slideMaster32.xml"/><Relationship Id="rId37" Type="http://schemas.openxmlformats.org/officeDocument/2006/relationships/slideMaster" Target="slideMasters/slideMaster37.xml"/><Relationship Id="rId53" Type="http://schemas.openxmlformats.org/officeDocument/2006/relationships/slide" Target="slides/slide9.xml"/><Relationship Id="rId58" Type="http://schemas.openxmlformats.org/officeDocument/2006/relationships/slide" Target="slides/slide14.xml"/><Relationship Id="rId74" Type="http://schemas.openxmlformats.org/officeDocument/2006/relationships/slide" Target="slides/slide30.xml"/><Relationship Id="rId79" Type="http://schemas.openxmlformats.org/officeDocument/2006/relationships/slide" Target="slides/slide35.xml"/><Relationship Id="rId10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90" Type="http://schemas.openxmlformats.org/officeDocument/2006/relationships/slide" Target="slides/slide46.xml"/><Relationship Id="rId95" Type="http://schemas.openxmlformats.org/officeDocument/2006/relationships/slide" Target="slides/slide51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43" Type="http://schemas.openxmlformats.org/officeDocument/2006/relationships/slideMaster" Target="slideMasters/slideMaster43.xml"/><Relationship Id="rId48" Type="http://schemas.openxmlformats.org/officeDocument/2006/relationships/slide" Target="slides/slide4.xml"/><Relationship Id="rId64" Type="http://schemas.openxmlformats.org/officeDocument/2006/relationships/slide" Target="slides/slide20.xml"/><Relationship Id="rId69" Type="http://schemas.openxmlformats.org/officeDocument/2006/relationships/slide" Target="slides/slide25.xml"/><Relationship Id="rId80" Type="http://schemas.openxmlformats.org/officeDocument/2006/relationships/slide" Target="slides/slide36.xml"/><Relationship Id="rId85" Type="http://schemas.openxmlformats.org/officeDocument/2006/relationships/slide" Target="slides/slide41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Master" Target="slideMasters/slideMaster33.xml"/><Relationship Id="rId38" Type="http://schemas.openxmlformats.org/officeDocument/2006/relationships/slideMaster" Target="slideMasters/slideMaster38.xml"/><Relationship Id="rId46" Type="http://schemas.openxmlformats.org/officeDocument/2006/relationships/slide" Target="slides/slide2.xml"/><Relationship Id="rId59" Type="http://schemas.openxmlformats.org/officeDocument/2006/relationships/slide" Target="slides/slide15.xml"/><Relationship Id="rId67" Type="http://schemas.openxmlformats.org/officeDocument/2006/relationships/slide" Target="slides/slide23.xml"/><Relationship Id="rId20" Type="http://schemas.openxmlformats.org/officeDocument/2006/relationships/slideMaster" Target="slideMasters/slideMaster20.xml"/><Relationship Id="rId41" Type="http://schemas.openxmlformats.org/officeDocument/2006/relationships/slideMaster" Target="slideMasters/slideMaster41.xml"/><Relationship Id="rId54" Type="http://schemas.openxmlformats.org/officeDocument/2006/relationships/slide" Target="slides/slide10.xml"/><Relationship Id="rId62" Type="http://schemas.openxmlformats.org/officeDocument/2006/relationships/slide" Target="slides/slide18.xml"/><Relationship Id="rId70" Type="http://schemas.openxmlformats.org/officeDocument/2006/relationships/slide" Target="slides/slide26.xml"/><Relationship Id="rId75" Type="http://schemas.openxmlformats.org/officeDocument/2006/relationships/slide" Target="slides/slide31.xml"/><Relationship Id="rId83" Type="http://schemas.openxmlformats.org/officeDocument/2006/relationships/slide" Target="slides/slide39.xml"/><Relationship Id="rId88" Type="http://schemas.openxmlformats.org/officeDocument/2006/relationships/slide" Target="slides/slide44.xml"/><Relationship Id="rId91" Type="http://schemas.openxmlformats.org/officeDocument/2006/relationships/slide" Target="slides/slide47.xml"/><Relationship Id="rId96" Type="http://schemas.openxmlformats.org/officeDocument/2006/relationships/slide" Target="slides/slide5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Master" Target="slideMasters/slideMaster36.xml"/><Relationship Id="rId49" Type="http://schemas.openxmlformats.org/officeDocument/2006/relationships/slide" Target="slides/slide5.xml"/><Relationship Id="rId57" Type="http://schemas.openxmlformats.org/officeDocument/2006/relationships/slide" Target="slides/slide13.xml"/><Relationship Id="rId10" Type="http://schemas.openxmlformats.org/officeDocument/2006/relationships/slideMaster" Target="slideMasters/slideMaster10.xml"/><Relationship Id="rId31" Type="http://schemas.openxmlformats.org/officeDocument/2006/relationships/slideMaster" Target="slideMasters/slideMaster31.xml"/><Relationship Id="rId44" Type="http://schemas.openxmlformats.org/officeDocument/2006/relationships/slideMaster" Target="slideMasters/slideMaster44.xml"/><Relationship Id="rId52" Type="http://schemas.openxmlformats.org/officeDocument/2006/relationships/slide" Target="slides/slide8.xml"/><Relationship Id="rId60" Type="http://schemas.openxmlformats.org/officeDocument/2006/relationships/slide" Target="slides/slide16.xml"/><Relationship Id="rId65" Type="http://schemas.openxmlformats.org/officeDocument/2006/relationships/slide" Target="slides/slide21.xml"/><Relationship Id="rId73" Type="http://schemas.openxmlformats.org/officeDocument/2006/relationships/slide" Target="slides/slide29.xml"/><Relationship Id="rId78" Type="http://schemas.openxmlformats.org/officeDocument/2006/relationships/slide" Target="slides/slide34.xml"/><Relationship Id="rId81" Type="http://schemas.openxmlformats.org/officeDocument/2006/relationships/slide" Target="slides/slide37.xml"/><Relationship Id="rId86" Type="http://schemas.openxmlformats.org/officeDocument/2006/relationships/slide" Target="slides/slide42.xml"/><Relationship Id="rId94" Type="http://schemas.openxmlformats.org/officeDocument/2006/relationships/slide" Target="slides/slide50.xml"/><Relationship Id="rId99" Type="http://schemas.openxmlformats.org/officeDocument/2006/relationships/presProps" Target="presProps.xml"/><Relationship Id="rId10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39" Type="http://schemas.openxmlformats.org/officeDocument/2006/relationships/slideMaster" Target="slideMasters/slideMaster39.xml"/><Relationship Id="rId34" Type="http://schemas.openxmlformats.org/officeDocument/2006/relationships/slideMaster" Target="slideMasters/slideMaster34.xml"/><Relationship Id="rId50" Type="http://schemas.openxmlformats.org/officeDocument/2006/relationships/slide" Target="slides/slide6.xml"/><Relationship Id="rId55" Type="http://schemas.openxmlformats.org/officeDocument/2006/relationships/slide" Target="slides/slide11.xml"/><Relationship Id="rId76" Type="http://schemas.openxmlformats.org/officeDocument/2006/relationships/slide" Target="slides/slide32.xml"/><Relationship Id="rId97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27.xml"/><Relationship Id="rId92" Type="http://schemas.openxmlformats.org/officeDocument/2006/relationships/slide" Target="slides/slide48.xml"/><Relationship Id="rId2" Type="http://schemas.openxmlformats.org/officeDocument/2006/relationships/slideMaster" Target="slideMasters/slideMaster2.xml"/><Relationship Id="rId29" Type="http://schemas.openxmlformats.org/officeDocument/2006/relationships/slideMaster" Target="slideMasters/slideMaster29.xml"/><Relationship Id="rId24" Type="http://schemas.openxmlformats.org/officeDocument/2006/relationships/slideMaster" Target="slideMasters/slideMaster24.xml"/><Relationship Id="rId40" Type="http://schemas.openxmlformats.org/officeDocument/2006/relationships/slideMaster" Target="slideMasters/slideMaster40.xml"/><Relationship Id="rId45" Type="http://schemas.openxmlformats.org/officeDocument/2006/relationships/slide" Target="slides/slide1.xml"/><Relationship Id="rId66" Type="http://schemas.openxmlformats.org/officeDocument/2006/relationships/slide" Target="slides/slide22.xml"/><Relationship Id="rId87" Type="http://schemas.openxmlformats.org/officeDocument/2006/relationships/slide" Target="slides/slide43.xml"/><Relationship Id="rId61" Type="http://schemas.openxmlformats.org/officeDocument/2006/relationships/slide" Target="slides/slide17.xml"/><Relationship Id="rId82" Type="http://schemas.openxmlformats.org/officeDocument/2006/relationships/slide" Target="slides/slide38.xml"/><Relationship Id="rId19" Type="http://schemas.openxmlformats.org/officeDocument/2006/relationships/slideMaster" Target="slideMasters/slideMaster19.xml"/><Relationship Id="rId14" Type="http://schemas.openxmlformats.org/officeDocument/2006/relationships/slideMaster" Target="slideMasters/slideMaster14.xml"/><Relationship Id="rId30" Type="http://schemas.openxmlformats.org/officeDocument/2006/relationships/slideMaster" Target="slideMasters/slideMaster30.xml"/><Relationship Id="rId35" Type="http://schemas.openxmlformats.org/officeDocument/2006/relationships/slideMaster" Target="slideMasters/slideMaster35.xml"/><Relationship Id="rId56" Type="http://schemas.openxmlformats.org/officeDocument/2006/relationships/slide" Target="slides/slide12.xml"/><Relationship Id="rId77" Type="http://schemas.openxmlformats.org/officeDocument/2006/relationships/slide" Target="slides/slide33.xml"/><Relationship Id="rId100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7.xml"/><Relationship Id="rId72" Type="http://schemas.openxmlformats.org/officeDocument/2006/relationships/slide" Target="slides/slide28.xml"/><Relationship Id="rId93" Type="http://schemas.openxmlformats.org/officeDocument/2006/relationships/slide" Target="slides/slide49.xml"/><Relationship Id="rId9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5AF4ED-EE5A-4758-9024-6DD1B4B3B1F7}" type="datetimeFigureOut">
              <a:rPr lang="it-IT" smtClean="0"/>
              <a:t>13/12/2022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6E1DF1-DA0F-459F-AAEB-02996ED170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448936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594468-2B87-4B1B-8A43-9440FF57C1C7}" type="datetimeFigureOut">
              <a:rPr lang="it-IT" smtClean="0"/>
              <a:t>13/12/2022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EB1CD6-FF77-4E90-85A7-D8FB7912EC6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753883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550236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demonstrate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broad</a:t>
            </a:r>
            <a:r>
              <a:rPr lang="de-DE" baseline="0" dirty="0"/>
              <a:t> </a:t>
            </a:r>
            <a:r>
              <a:rPr lang="de-DE" baseline="0" dirty="0" err="1"/>
              <a:t>geographical</a:t>
            </a:r>
            <a:r>
              <a:rPr lang="de-DE" baseline="0" dirty="0"/>
              <a:t> </a:t>
            </a:r>
            <a:r>
              <a:rPr lang="de-DE" baseline="0" dirty="0" err="1"/>
              <a:t>impact</a:t>
            </a:r>
            <a:r>
              <a:rPr lang="de-DE" baseline="0" dirty="0"/>
              <a:t> </a:t>
            </a:r>
            <a:r>
              <a:rPr lang="de-DE" baseline="0" dirty="0" err="1"/>
              <a:t>of</a:t>
            </a:r>
            <a:r>
              <a:rPr lang="de-DE" baseline="0" dirty="0"/>
              <a:t> WP6 in </a:t>
            </a:r>
            <a:r>
              <a:rPr lang="de-DE" baseline="0" dirty="0" err="1"/>
              <a:t>many</a:t>
            </a:r>
            <a:r>
              <a:rPr lang="de-DE" baseline="0" dirty="0"/>
              <a:t> European countries.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53080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animated</a:t>
            </a:r>
            <a:r>
              <a:rPr lang="de-DE" dirty="0"/>
              <a:t> </a:t>
            </a:r>
            <a:r>
              <a:rPr lang="de-DE" dirty="0" err="1"/>
              <a:t>bars</a:t>
            </a:r>
            <a:r>
              <a:rPr lang="de-DE" dirty="0"/>
              <a:t> </a:t>
            </a:r>
            <a:r>
              <a:rPr lang="de-DE" dirty="0" err="1"/>
              <a:t>highlight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baseline="0" dirty="0"/>
              <a:t> </a:t>
            </a:r>
            <a:r>
              <a:rPr lang="de-DE" baseline="0" dirty="0" err="1"/>
              <a:t>two</a:t>
            </a:r>
            <a:r>
              <a:rPr lang="de-DE" baseline="0" dirty="0"/>
              <a:t> </a:t>
            </a:r>
            <a:r>
              <a:rPr lang="de-DE" baseline="0" dirty="0" err="1"/>
              <a:t>projects</a:t>
            </a:r>
            <a:r>
              <a:rPr lang="de-DE" baseline="0" dirty="0"/>
              <a:t> </a:t>
            </a:r>
            <a:r>
              <a:rPr lang="de-DE" baseline="0" dirty="0" err="1"/>
              <a:t>that</a:t>
            </a:r>
            <a:r>
              <a:rPr lang="de-DE" baseline="0" dirty="0"/>
              <a:t> </a:t>
            </a:r>
            <a:r>
              <a:rPr lang="de-DE" baseline="0" dirty="0" err="1"/>
              <a:t>are</a:t>
            </a:r>
            <a:r>
              <a:rPr lang="de-DE" baseline="0" dirty="0"/>
              <a:t> </a:t>
            </a:r>
            <a:r>
              <a:rPr lang="de-DE" baseline="0" dirty="0" err="1"/>
              <a:t>presented</a:t>
            </a:r>
            <a:r>
              <a:rPr lang="de-DE" baseline="0" dirty="0"/>
              <a:t> in </a:t>
            </a:r>
            <a:r>
              <a:rPr lang="de-DE" baseline="0" dirty="0" err="1"/>
              <a:t>more</a:t>
            </a:r>
            <a:r>
              <a:rPr lang="de-DE" baseline="0" dirty="0"/>
              <a:t> </a:t>
            </a:r>
            <a:r>
              <a:rPr lang="de-DE" baseline="0" dirty="0" err="1"/>
              <a:t>detail</a:t>
            </a:r>
            <a:r>
              <a:rPr lang="de-DE" baseline="0" dirty="0"/>
              <a:t> on </a:t>
            </a:r>
            <a:r>
              <a:rPr lang="de-DE" baseline="0" dirty="0" err="1"/>
              <a:t>the</a:t>
            </a:r>
            <a:r>
              <a:rPr lang="de-DE" baseline="0" dirty="0"/>
              <a:t> </a:t>
            </a:r>
            <a:r>
              <a:rPr lang="de-DE" baseline="0" dirty="0" err="1"/>
              <a:t>next</a:t>
            </a:r>
            <a:r>
              <a:rPr lang="de-DE" baseline="0" dirty="0"/>
              <a:t> </a:t>
            </a:r>
            <a:r>
              <a:rPr lang="de-DE" baseline="0" dirty="0" err="1"/>
              <a:t>slide</a:t>
            </a:r>
            <a:r>
              <a:rPr lang="de-DE" baseline="0" dirty="0"/>
              <a:t>. I </a:t>
            </a:r>
            <a:r>
              <a:rPr lang="de-DE" baseline="0" dirty="0" err="1"/>
              <a:t>chose</a:t>
            </a:r>
            <a:r>
              <a:rPr lang="de-DE" baseline="0" dirty="0"/>
              <a:t> FOOT, </a:t>
            </a:r>
            <a:r>
              <a:rPr lang="de-DE" baseline="0" dirty="0" err="1"/>
              <a:t>because</a:t>
            </a:r>
            <a:r>
              <a:rPr lang="de-DE" baseline="0" dirty="0"/>
              <a:t> </a:t>
            </a:r>
            <a:r>
              <a:rPr lang="de-DE" baseline="0" dirty="0" err="1"/>
              <a:t>it</a:t>
            </a:r>
            <a:r>
              <a:rPr lang="de-DE" baseline="0" dirty="0"/>
              <a:t> </a:t>
            </a:r>
            <a:r>
              <a:rPr lang="de-DE" baseline="0" dirty="0" err="1"/>
              <a:t>is</a:t>
            </a:r>
            <a:r>
              <a:rPr lang="de-DE" baseline="0" dirty="0"/>
              <a:t> </a:t>
            </a:r>
            <a:r>
              <a:rPr lang="de-DE" baseline="0" dirty="0" err="1"/>
              <a:t>your</a:t>
            </a:r>
            <a:r>
              <a:rPr lang="de-DE" baseline="0" dirty="0"/>
              <a:t> </a:t>
            </a:r>
            <a:r>
              <a:rPr lang="de-DE" baseline="0" dirty="0" err="1"/>
              <a:t>project</a:t>
            </a:r>
            <a:r>
              <a:rPr lang="de-DE" baseline="0" dirty="0"/>
              <a:t>, </a:t>
            </a:r>
            <a:r>
              <a:rPr lang="de-DE" baseline="0" dirty="0" err="1"/>
              <a:t>and</a:t>
            </a:r>
            <a:r>
              <a:rPr lang="de-DE" baseline="0" dirty="0"/>
              <a:t> </a:t>
            </a:r>
            <a:r>
              <a:rPr lang="de-DE" baseline="0" dirty="0" err="1"/>
              <a:t>Prezado</a:t>
            </a:r>
            <a:r>
              <a:rPr lang="de-DE" baseline="0" dirty="0"/>
              <a:t>, </a:t>
            </a:r>
            <a:r>
              <a:rPr lang="de-DE" baseline="0" dirty="0" err="1"/>
              <a:t>because</a:t>
            </a:r>
            <a:r>
              <a:rPr lang="de-DE" baseline="0" dirty="0"/>
              <a:t> </a:t>
            </a:r>
            <a:r>
              <a:rPr lang="de-DE" baseline="0" dirty="0" err="1"/>
              <a:t>she</a:t>
            </a:r>
            <a:r>
              <a:rPr lang="de-DE" baseline="0" dirty="0"/>
              <a:t> </a:t>
            </a:r>
            <a:r>
              <a:rPr lang="de-DE" baseline="0" dirty="0" err="1"/>
              <a:t>came</a:t>
            </a:r>
            <a:r>
              <a:rPr lang="de-DE" baseline="0" dirty="0"/>
              <a:t> </a:t>
            </a:r>
            <a:r>
              <a:rPr lang="de-DE" baseline="0" dirty="0" err="1"/>
              <a:t>to</a:t>
            </a:r>
            <a:r>
              <a:rPr lang="de-DE" baseline="0" dirty="0"/>
              <a:t> GSI.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65265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This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lead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baseline="0" dirty="0"/>
              <a:t> </a:t>
            </a:r>
            <a:r>
              <a:rPr lang="de-DE" baseline="0" dirty="0" err="1"/>
              <a:t>to</a:t>
            </a:r>
            <a:r>
              <a:rPr lang="de-DE" baseline="0" dirty="0"/>
              <a:t> </a:t>
            </a:r>
            <a:r>
              <a:rPr lang="de-DE" baseline="0" dirty="0" err="1"/>
              <a:t>the</a:t>
            </a:r>
            <a:r>
              <a:rPr lang="de-DE" baseline="0" dirty="0"/>
              <a:t> </a:t>
            </a:r>
            <a:r>
              <a:rPr lang="de-DE" baseline="0" dirty="0" err="1"/>
              <a:t>next</a:t>
            </a:r>
            <a:r>
              <a:rPr lang="de-DE" baseline="0" dirty="0"/>
              <a:t> </a:t>
            </a:r>
            <a:r>
              <a:rPr lang="de-DE" baseline="0" dirty="0" err="1"/>
              <a:t>slide</a:t>
            </a:r>
            <a:r>
              <a:rPr lang="de-DE" baseline="0" dirty="0"/>
              <a:t>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78160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263654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2989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9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122362"/>
            <a:ext cx="7772400" cy="3159003"/>
          </a:xfrm>
        </p:spPr>
        <p:txBody>
          <a:bodyPr anchor="b">
            <a:norm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4000" b="1" kern="1200" spc="-51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4419600"/>
            <a:ext cx="7772400" cy="838200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buNone/>
              <a:defRPr lang="en-US" sz="2400" cap="all" spc="200" baseline="0" dirty="0">
                <a:solidFill>
                  <a:schemeClr val="tx2"/>
                </a:solidFill>
                <a:latin typeface="+mj-lt"/>
              </a:defRPr>
            </a:lvl1pPr>
          </a:lstStyle>
          <a:p>
            <a:pPr marL="0" lvl="0" indent="0" defTabSz="914309"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it-IT" dirty="0" smtClean="0"/>
              <a:t>AUTHOR NAME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432551"/>
            <a:ext cx="30861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it-IT" dirty="0"/>
          </a:p>
        </p:txBody>
      </p:sp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3499" y="34621"/>
            <a:ext cx="2077002" cy="1038833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791" y="5670000"/>
            <a:ext cx="5042417" cy="586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28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442076"/>
            <a:ext cx="30861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493916" y="5606472"/>
            <a:ext cx="1384915" cy="749879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205" y="5742592"/>
            <a:ext cx="4108465" cy="477638"/>
          </a:xfrm>
          <a:prstGeom prst="rect">
            <a:avLst/>
          </a:prstGeom>
        </p:spPr>
      </p:pic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628650" y="6442076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900" kern="120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7F50668-7C7A-4E04-AF8E-2281C5E456CB}" type="datetime1">
              <a:rPr lang="it-IT" smtClean="0"/>
              <a:pPr/>
              <a:t>13/12/2022</a:t>
            </a:fld>
            <a:endParaRPr lang="it-IT" dirty="0"/>
          </a:p>
        </p:txBody>
      </p:sp>
      <p:sp>
        <p:nvSpPr>
          <p:cNvPr id="9" name="Slide Number Placeholder 4"/>
          <p:cNvSpPr txBox="1">
            <a:spLocks/>
          </p:cNvSpPr>
          <p:nvPr userDrawn="1"/>
        </p:nvSpPr>
        <p:spPr>
          <a:xfrm>
            <a:off x="7516437" y="6442075"/>
            <a:ext cx="1312025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ctr" defTabSz="914309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E41927E-02D3-48FC-A7AE-9ADDEF39952D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673538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3878867"/>
          </a:xfrm>
        </p:spPr>
        <p:txBody>
          <a:bodyPr>
            <a:normAutofit/>
          </a:bodyPr>
          <a:lstStyle>
            <a:lvl1pPr algn="l" defTabSz="914309" rtl="0" eaLnBrk="1" latinLnBrk="0" hangingPunct="1">
              <a:lnSpc>
                <a:spcPct val="90000"/>
              </a:lnSpc>
              <a:buClr>
                <a:schemeClr val="accent1"/>
              </a:buClr>
              <a:buFont typeface="Calibri" panose="020F0502020204030204" pitchFamily="34" charset="0"/>
              <a:defRPr lang="it-IT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algn="l" defTabSz="914309" rtl="0" eaLnBrk="1" latinLnBrk="0" hangingPunct="1">
              <a:lnSpc>
                <a:spcPct val="90000"/>
              </a:lnSpc>
              <a:buClr>
                <a:schemeClr val="accent1"/>
              </a:buClr>
              <a:buFont typeface="Calibri" panose="020F0502020204030204" pitchFamily="34" charset="0"/>
              <a:defRPr lang="it-IT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algn="l" defTabSz="914309" rtl="0" eaLnBrk="1" latinLnBrk="0" hangingPunct="1">
              <a:lnSpc>
                <a:spcPct val="90000"/>
              </a:lnSpc>
              <a:buClr>
                <a:schemeClr val="accent1"/>
              </a:buClr>
              <a:buFont typeface="Calibri" panose="020F0502020204030204" pitchFamily="34" charset="0"/>
              <a:defRPr lang="it-IT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algn="l" defTabSz="914309" rtl="0" eaLnBrk="1" latinLnBrk="0" hangingPunct="1">
              <a:lnSpc>
                <a:spcPct val="90000"/>
              </a:lnSpc>
              <a:buClr>
                <a:schemeClr val="accent1"/>
              </a:buClr>
              <a:buFont typeface="Calibri" panose="020F0502020204030204" pitchFamily="34" charset="0"/>
              <a:defRPr lang="it-IT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algn="l" defTabSz="914309" rtl="0" eaLnBrk="1" latinLnBrk="0" hangingPunct="1">
              <a:lnSpc>
                <a:spcPct val="90000"/>
              </a:lnSpc>
              <a:buClr>
                <a:schemeClr val="accent1"/>
              </a:buClr>
              <a:buFont typeface="Calibri" panose="020F0502020204030204" pitchFamily="34" charset="0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480176"/>
            <a:ext cx="30861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628650" y="6442076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900" kern="120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7F50668-7C7A-4E04-AF8E-2281C5E456CB}" type="datetime1">
              <a:rPr lang="it-IT" smtClean="0"/>
              <a:pPr/>
              <a:t>13/12/2022</a:t>
            </a:fld>
            <a:endParaRPr lang="it-IT" dirty="0"/>
          </a:p>
        </p:txBody>
      </p:sp>
      <p:sp>
        <p:nvSpPr>
          <p:cNvPr id="10" name="Slide Number Placeholder 4"/>
          <p:cNvSpPr txBox="1">
            <a:spLocks/>
          </p:cNvSpPr>
          <p:nvPr userDrawn="1"/>
        </p:nvSpPr>
        <p:spPr>
          <a:xfrm>
            <a:off x="7516437" y="6442075"/>
            <a:ext cx="1312025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ctr" defTabSz="914309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E41927E-02D3-48FC-A7AE-9ADDEF39952D}" type="slidenum">
              <a:rPr lang="it-IT" smtClean="0"/>
              <a:t>‹N›</a:t>
            </a:fld>
            <a:endParaRPr lang="it-IT" dirty="0"/>
          </a:p>
        </p:txBody>
      </p:sp>
      <p:pic>
        <p:nvPicPr>
          <p:cNvPr id="11" name="Immagin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493916" y="5606472"/>
            <a:ext cx="1384915" cy="749879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205" y="574259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0499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442076"/>
            <a:ext cx="30861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8" name="Segnaposto testo 3"/>
          <p:cNvSpPr>
            <a:spLocks noGrp="1"/>
          </p:cNvSpPr>
          <p:nvPr>
            <p:ph type="body" sz="half" idx="13"/>
          </p:nvPr>
        </p:nvSpPr>
        <p:spPr>
          <a:xfrm>
            <a:off x="628650" y="1825625"/>
            <a:ext cx="3411329" cy="3780847"/>
          </a:xfr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55" indent="0">
              <a:buNone/>
              <a:defRPr sz="1400"/>
            </a:lvl2pPr>
            <a:lvl3pPr marL="914309" indent="0">
              <a:buNone/>
              <a:defRPr sz="1200"/>
            </a:lvl3pPr>
            <a:lvl4pPr marL="1371464" indent="0">
              <a:buNone/>
              <a:defRPr sz="1000"/>
            </a:lvl4pPr>
            <a:lvl5pPr marL="1828618" indent="0">
              <a:buNone/>
              <a:defRPr sz="1000"/>
            </a:lvl5pPr>
            <a:lvl6pPr marL="2285774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5" indent="0">
              <a:buNone/>
              <a:defRPr sz="1000"/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</p:txBody>
      </p:sp>
      <p:sp>
        <p:nvSpPr>
          <p:cNvPr id="9" name="Segnaposto immagine 2"/>
          <p:cNvSpPr>
            <a:spLocks noGrp="1"/>
          </p:cNvSpPr>
          <p:nvPr>
            <p:ph type="pic" idx="1"/>
          </p:nvPr>
        </p:nvSpPr>
        <p:spPr>
          <a:xfrm>
            <a:off x="4270771" y="1825625"/>
            <a:ext cx="4244580" cy="3780847"/>
          </a:xfrm>
        </p:spPr>
        <p:txBody>
          <a:bodyPr>
            <a:normAutofit/>
          </a:bodyPr>
          <a:lstStyle>
            <a:lvl1pPr marL="0" indent="0">
              <a:buNone/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55" indent="0">
              <a:buNone/>
              <a:defRPr sz="2800"/>
            </a:lvl2pPr>
            <a:lvl3pPr marL="914309" indent="0">
              <a:buNone/>
              <a:defRPr sz="2400"/>
            </a:lvl3pPr>
            <a:lvl4pPr marL="1371464" indent="0">
              <a:buNone/>
              <a:defRPr sz="2000"/>
            </a:lvl4pPr>
            <a:lvl5pPr marL="1828618" indent="0">
              <a:buNone/>
              <a:defRPr sz="2000"/>
            </a:lvl5pPr>
            <a:lvl6pPr marL="2285774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5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628650" y="6442076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900" kern="120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7F50668-7C7A-4E04-AF8E-2281C5E456CB}" type="datetime1">
              <a:rPr lang="it-IT" smtClean="0"/>
              <a:pPr/>
              <a:t>13/12/2022</a:t>
            </a:fld>
            <a:endParaRPr lang="it-IT" dirty="0"/>
          </a:p>
        </p:txBody>
      </p:sp>
      <p:sp>
        <p:nvSpPr>
          <p:cNvPr id="11" name="Slide Number Placeholder 4"/>
          <p:cNvSpPr txBox="1">
            <a:spLocks/>
          </p:cNvSpPr>
          <p:nvPr userDrawn="1"/>
        </p:nvSpPr>
        <p:spPr>
          <a:xfrm>
            <a:off x="7516437" y="6442075"/>
            <a:ext cx="1312025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ctr" defTabSz="914309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E41927E-02D3-48FC-A7AE-9ADDEF39952D}" type="slidenum">
              <a:rPr lang="it-IT" smtClean="0"/>
              <a:t>‹N›</a:t>
            </a:fld>
            <a:endParaRPr lang="it-IT" dirty="0"/>
          </a:p>
        </p:txBody>
      </p:sp>
      <p:pic>
        <p:nvPicPr>
          <p:cNvPr id="12" name="Immagine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493916" y="5606472"/>
            <a:ext cx="1384915" cy="749879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205" y="574259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4103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666750" y="1651258"/>
            <a:ext cx="7867650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1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THANK YOU</a:t>
            </a:r>
            <a:endParaRPr lang="en-US" dirty="0"/>
          </a:p>
        </p:txBody>
      </p: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493916" y="5606472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205" y="574259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8437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122362"/>
            <a:ext cx="7772400" cy="3159003"/>
          </a:xfrm>
        </p:spPr>
        <p:txBody>
          <a:bodyPr anchor="b">
            <a:norm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4000" b="1" kern="1200" spc="-51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4419600"/>
            <a:ext cx="7772400" cy="838200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buNone/>
              <a:defRPr lang="en-US" sz="2400" cap="all" spc="200" baseline="0" dirty="0">
                <a:solidFill>
                  <a:schemeClr val="tx2"/>
                </a:solidFill>
                <a:latin typeface="+mj-lt"/>
              </a:defRPr>
            </a:lvl1pPr>
          </a:lstStyle>
          <a:p>
            <a:pPr marL="0" lvl="0" indent="0" defTabSz="914309"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it-IT" dirty="0" smtClean="0"/>
              <a:t>AUTHOR NAME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432551"/>
            <a:ext cx="30861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it-IT" dirty="0">
              <a:solidFill>
                <a:prstClr val="white"/>
              </a:solidFill>
            </a:endParaRPr>
          </a:p>
        </p:txBody>
      </p:sp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3499" y="34621"/>
            <a:ext cx="2077002" cy="1038833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791" y="5670000"/>
            <a:ext cx="5042417" cy="586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847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442076"/>
            <a:ext cx="30861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it-IT" dirty="0">
              <a:solidFill>
                <a:prstClr val="white"/>
              </a:solidFill>
            </a:endParaRPr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493916" y="5606472"/>
            <a:ext cx="1384915" cy="749879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205" y="5742592"/>
            <a:ext cx="4108465" cy="477638"/>
          </a:xfrm>
          <a:prstGeom prst="rect">
            <a:avLst/>
          </a:prstGeom>
        </p:spPr>
      </p:pic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628650" y="6442076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900" kern="120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7F50668-7C7A-4E04-AF8E-2281C5E456CB}" type="datetime1">
              <a:rPr lang="it-IT" smtClean="0"/>
              <a:pPr/>
              <a:t>13/12/2022</a:t>
            </a:fld>
            <a:endParaRPr lang="it-IT" dirty="0"/>
          </a:p>
        </p:txBody>
      </p:sp>
      <p:sp>
        <p:nvSpPr>
          <p:cNvPr id="9" name="Slide Number Placeholder 4"/>
          <p:cNvSpPr txBox="1">
            <a:spLocks/>
          </p:cNvSpPr>
          <p:nvPr userDrawn="1"/>
        </p:nvSpPr>
        <p:spPr>
          <a:xfrm>
            <a:off x="7516437" y="6442075"/>
            <a:ext cx="1312025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ctr" defTabSz="914309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E41927E-02D3-48FC-A7AE-9ADDEF39952D}" type="slidenum">
              <a:rPr/>
              <a:pPr/>
              <a:t>‹N›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0673170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406154" y="457201"/>
            <a:ext cx="8305056" cy="1229557"/>
          </a:xfrm>
        </p:spPr>
        <p:txBody>
          <a:bodyPr anchor="ctr">
            <a:no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887391" y="1819923"/>
            <a:ext cx="4823819" cy="3778803"/>
          </a:xfrm>
        </p:spPr>
        <p:txBody>
          <a:bodyPr>
            <a:normAutofit/>
          </a:bodyPr>
          <a:lstStyle>
            <a:lvl1pPr marL="0" indent="0">
              <a:buNone/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06154" y="1819923"/>
            <a:ext cx="3172865" cy="3778803"/>
          </a:xfr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EFBE5-16BA-4121-9014-946DDBFC04C4}" type="datetime1">
              <a:rPr lang="it-IT" smtClean="0"/>
              <a:t>13/12/2022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445319" y="6459786"/>
            <a:ext cx="984019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6154" y="5598726"/>
            <a:ext cx="1038686" cy="749879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2604" y="5788112"/>
            <a:ext cx="3081349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859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slideMasters/_rels/slideMaster16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slideMasters/_rels/slideMaster17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slideMasters/_rels/slideMaster18.xml.rels><?xml version="1.0" encoding="UTF-8" standalone="yes"?>
<Relationships xmlns="http://schemas.openxmlformats.org/package/2006/relationships"><Relationship Id="rId1" Type="http://schemas.openxmlformats.org/officeDocument/2006/relationships/theme" Target="../theme/theme18.xml"/></Relationships>
</file>

<file path=ppt/slideMasters/_rels/slideMaster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theme" Target="../theme/theme2.xml"/></Relationships>
</file>

<file path=ppt/slideMasters/_rels/slideMaster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theme" Target="../theme/theme20.xml"/></Relationships>
</file>

<file path=ppt/slideMasters/_rels/slideMaster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theme" Target="../theme/theme21.xml"/></Relationships>
</file>

<file path=ppt/slideMasters/_rels/slideMaster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theme" Target="../theme/theme22.xml"/></Relationships>
</file>

<file path=ppt/slideMasters/_rels/slideMaster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theme" Target="../theme/theme23.xml"/></Relationships>
</file>

<file path=ppt/slideMasters/_rels/slideMaster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theme" Target="../theme/theme24.xml"/></Relationships>
</file>

<file path=ppt/slideMasters/_rels/slideMaster25.xml.rels><?xml version="1.0" encoding="UTF-8" standalone="yes"?>
<Relationships xmlns="http://schemas.openxmlformats.org/package/2006/relationships"><Relationship Id="rId1" Type="http://schemas.openxmlformats.org/officeDocument/2006/relationships/theme" Target="../theme/theme25.xml"/></Relationships>
</file>

<file path=ppt/slideMasters/_rels/slideMaster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theme" Target="../theme/theme26.xml"/></Relationships>
</file>

<file path=ppt/slideMasters/_rels/slideMaster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theme" Target="../theme/theme27.xml"/></Relationships>
</file>

<file path=ppt/slideMasters/_rels/slideMaster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theme" Target="../theme/theme28.xml"/></Relationships>
</file>

<file path=ppt/slideMasters/_rels/slideMaster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4" Type="http://schemas.openxmlformats.org/officeDocument/2006/relationships/theme" Target="../theme/theme29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theme" Target="../theme/theme3.xml"/></Relationships>
</file>

<file path=ppt/slideMasters/_rels/slideMaster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theme" Target="../theme/theme30.xml"/></Relationships>
</file>

<file path=ppt/slideMasters/_rels/slideMaster3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1.xml"/></Relationships>
</file>

<file path=ppt/slideMasters/_rels/slideMaster32.xml.rels><?xml version="1.0" encoding="UTF-8" standalone="yes"?>
<Relationships xmlns="http://schemas.openxmlformats.org/package/2006/relationships"><Relationship Id="rId1" Type="http://schemas.openxmlformats.org/officeDocument/2006/relationships/theme" Target="../theme/theme32.xml"/></Relationships>
</file>

<file path=ppt/slideMasters/_rels/slideMaster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theme" Target="../theme/theme33.xml"/></Relationships>
</file>

<file path=ppt/slideMasters/_rels/slideMaster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theme" Target="../theme/theme34.xml"/></Relationships>
</file>

<file path=ppt/slideMasters/_rels/slideMaster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theme" Target="../theme/theme35.xml"/></Relationships>
</file>

<file path=ppt/slideMasters/_rels/slideMaster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theme" Target="../theme/theme36.xml"/></Relationships>
</file>

<file path=ppt/slideMasters/_rels/slideMaster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theme" Target="../theme/theme37.xml"/></Relationships>
</file>

<file path=ppt/slideMasters/_rels/slideMaster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theme" Target="../theme/theme38.xml"/></Relationships>
</file>

<file path=ppt/slideMasters/_rels/slideMaster39.xml.rels><?xml version="1.0" encoding="UTF-8" standalone="yes"?>
<Relationships xmlns="http://schemas.openxmlformats.org/package/2006/relationships"><Relationship Id="rId1" Type="http://schemas.openxmlformats.org/officeDocument/2006/relationships/theme" Target="../theme/theme39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theme" Target="../theme/theme4.xml"/></Relationships>
</file>

<file path=ppt/slideMasters/_rels/slideMaster40.xml.rels><?xml version="1.0" encoding="UTF-8" standalone="yes"?>
<Relationships xmlns="http://schemas.openxmlformats.org/package/2006/relationships"><Relationship Id="rId1" Type="http://schemas.openxmlformats.org/officeDocument/2006/relationships/theme" Target="../theme/theme40.xml"/></Relationships>
</file>

<file path=ppt/slideMasters/_rels/slideMaster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theme" Target="../theme/theme41.xml"/></Relationships>
</file>

<file path=ppt/slideMasters/_rels/slideMaster42.xml.rels><?xml version="1.0" encoding="UTF-8" standalone="yes"?>
<Relationships xmlns="http://schemas.openxmlformats.org/package/2006/relationships"><Relationship Id="rId1" Type="http://schemas.openxmlformats.org/officeDocument/2006/relationships/theme" Target="../theme/theme42.xml"/></Relationships>
</file>

<file path=ppt/slideMasters/_rels/slideMaster43.xml.rels><?xml version="1.0" encoding="UTF-8" standalone="yes"?>
<Relationships xmlns="http://schemas.openxmlformats.org/package/2006/relationships"><Relationship Id="rId1" Type="http://schemas.openxmlformats.org/officeDocument/2006/relationships/theme" Target="../theme/theme43.xml"/></Relationships>
</file>

<file path=ppt/slideMasters/_rels/slideMaster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theme" Target="../theme/theme4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28/03/2022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F2E69-F918-4664-80AD-83D9A825D66E}" type="slidenum">
              <a:rPr lang="it-IT" smtClean="0"/>
              <a:t>‹N›</a:t>
            </a:fld>
            <a:endParaRPr lang="it-IT"/>
          </a:p>
        </p:txBody>
      </p:sp>
      <p:sp>
        <p:nvSpPr>
          <p:cNvPr id="7" name="Rectangle 6"/>
          <p:cNvSpPr/>
          <p:nvPr userDrawn="1"/>
        </p:nvSpPr>
        <p:spPr>
          <a:xfrm>
            <a:off x="1" y="6400800"/>
            <a:ext cx="9143999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8"/>
          <p:cNvSpPr/>
          <p:nvPr userDrawn="1"/>
        </p:nvSpPr>
        <p:spPr>
          <a:xfrm>
            <a:off x="7" y="6334316"/>
            <a:ext cx="9144000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-3019425" y="5694362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900" kern="120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7F50668-7C7A-4E04-AF8E-2281C5E456CB}" type="datetime1">
              <a:rPr lang="it-IT" smtClean="0"/>
              <a:pPr/>
              <a:t>13/12/2022</a:t>
            </a:fld>
            <a:endParaRPr lang="it-IT" dirty="0"/>
          </a:p>
        </p:txBody>
      </p:sp>
      <p:sp>
        <p:nvSpPr>
          <p:cNvPr id="10" name="Rectangle 8"/>
          <p:cNvSpPr/>
          <p:nvPr userDrawn="1"/>
        </p:nvSpPr>
        <p:spPr>
          <a:xfrm>
            <a:off x="-1" y="6305866"/>
            <a:ext cx="9144000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Slide Number Placeholder 4"/>
          <p:cNvSpPr txBox="1">
            <a:spLocks/>
          </p:cNvSpPr>
          <p:nvPr userDrawn="1"/>
        </p:nvSpPr>
        <p:spPr>
          <a:xfrm>
            <a:off x="-2170488" y="5125748"/>
            <a:ext cx="1312025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ctr" defTabSz="914309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E41927E-02D3-48FC-A7AE-9ADDEF39952D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92292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62" r:id="rId3"/>
    <p:sldLayoutId id="2147483664" r:id="rId4"/>
    <p:sldLayoutId id="2147483667" r:id="rId5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5"/>
          <p:cNvSpPr>
            <a:spLocks noChangeArrowheads="1"/>
          </p:cNvSpPr>
          <p:nvPr/>
        </p:nvSpPr>
        <p:spPr bwMode="gray">
          <a:xfrm>
            <a:off x="2162175" y="6408738"/>
            <a:ext cx="47847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it-IT" altLang="it-IT" sz="1000" smtClean="0">
              <a:solidFill>
                <a:srgbClr val="000000"/>
              </a:solidFill>
            </a:endParaRPr>
          </a:p>
        </p:txBody>
      </p:sp>
      <p:sp>
        <p:nvSpPr>
          <p:cNvPr id="11269" name="Rectangle 1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19075" y="6408738"/>
            <a:ext cx="1343025" cy="2476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it-IT"/>
          </a:p>
        </p:txBody>
      </p:sp>
      <p:sp>
        <p:nvSpPr>
          <p:cNvPr id="110596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4325" y="1614488"/>
            <a:ext cx="852487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  <p:sp>
        <p:nvSpPr>
          <p:cNvPr id="110597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14325" y="300038"/>
            <a:ext cx="68738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</p:spTree>
    <p:extLst>
      <p:ext uri="{BB962C8B-B14F-4D97-AF65-F5344CB8AC3E}">
        <p14:creationId xmlns:p14="http://schemas.microsoft.com/office/powerpoint/2010/main" val="2163241822"/>
      </p:ext>
    </p:extLst>
  </p:cSld>
  <p:clrMap bg1="lt1" tx1="dk1" bg2="lt2" tx2="dk2" accent1="accent1" accent2="accent2" accent3="accent3" accent4="accent4" accent5="accent5" accent6="accent6" hlink="hlink" folHlink="folHlink"/>
  <p:transition spd="med">
    <p:fade/>
  </p:transition>
  <p:hf hdr="0" ft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6pPr>
      <a:lvl7pPr marL="9144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7pPr>
      <a:lvl8pPr marL="13716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8pPr>
      <a:lvl9pPr marL="18288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190500" indent="-190500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81000" indent="-188913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</a:defRPr>
      </a:lvl2pPr>
      <a:lvl3pPr marL="561975" indent="-1793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3pPr>
      <a:lvl4pPr marL="768350" indent="-2047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4pPr>
      <a:lvl5pPr marL="10509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15081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19653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24225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28797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5"/>
          <p:cNvSpPr>
            <a:spLocks noChangeArrowheads="1"/>
          </p:cNvSpPr>
          <p:nvPr/>
        </p:nvSpPr>
        <p:spPr bwMode="gray">
          <a:xfrm>
            <a:off x="2162175" y="6408738"/>
            <a:ext cx="47847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it-IT" altLang="it-IT" sz="100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1269" name="Rectangle 1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19075" y="6408738"/>
            <a:ext cx="1343025" cy="2476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cs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it-IT">
              <a:solidFill>
                <a:srgbClr val="000000"/>
              </a:solidFill>
            </a:endParaRP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4325" y="1614488"/>
            <a:ext cx="852487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  <p:sp>
        <p:nvSpPr>
          <p:cNvPr id="1029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14325" y="300038"/>
            <a:ext cx="68738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</p:spTree>
    <p:extLst>
      <p:ext uri="{BB962C8B-B14F-4D97-AF65-F5344CB8AC3E}">
        <p14:creationId xmlns:p14="http://schemas.microsoft.com/office/powerpoint/2010/main" val="2580104438"/>
      </p:ext>
    </p:extLst>
  </p:cSld>
  <p:clrMap bg1="lt1" tx1="dk1" bg2="lt2" tx2="dk2" accent1="accent1" accent2="accent2" accent3="accent3" accent4="accent4" accent5="accent5" accent6="accent6" hlink="hlink" folHlink="folHlink"/>
  <p:transition spd="med">
    <p:fade/>
  </p:transition>
  <p:hf hdr="0" ft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6pPr>
      <a:lvl7pPr marL="9144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7pPr>
      <a:lvl8pPr marL="13716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8pPr>
      <a:lvl9pPr marL="18288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190500" indent="-190500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81000" indent="-188913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</a:defRPr>
      </a:lvl2pPr>
      <a:lvl3pPr marL="561975" indent="-1793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3pPr>
      <a:lvl4pPr marL="768350" indent="-2047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4pPr>
      <a:lvl5pPr marL="10509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15081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19653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24225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28797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5"/>
          <p:cNvSpPr>
            <a:spLocks noChangeArrowheads="1"/>
          </p:cNvSpPr>
          <p:nvPr/>
        </p:nvSpPr>
        <p:spPr bwMode="gray">
          <a:xfrm>
            <a:off x="2162175" y="6408738"/>
            <a:ext cx="47847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it-IT" altLang="it-IT" sz="100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1269" name="Rectangle 1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19075" y="6408738"/>
            <a:ext cx="1343025" cy="2476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  <a:cs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it-IT"/>
          </a:p>
        </p:txBody>
      </p:sp>
      <p:sp>
        <p:nvSpPr>
          <p:cNvPr id="83972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4325" y="1614488"/>
            <a:ext cx="852487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  <p:sp>
        <p:nvSpPr>
          <p:cNvPr id="83973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14325" y="300038"/>
            <a:ext cx="68738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</p:spTree>
    <p:extLst>
      <p:ext uri="{BB962C8B-B14F-4D97-AF65-F5344CB8AC3E}">
        <p14:creationId xmlns:p14="http://schemas.microsoft.com/office/powerpoint/2010/main" val="1553025012"/>
      </p:ext>
    </p:extLst>
  </p:cSld>
  <p:clrMap bg1="lt1" tx1="dk1" bg2="lt2" tx2="dk2" accent1="accent1" accent2="accent2" accent3="accent3" accent4="accent4" accent5="accent5" accent6="accent6" hlink="hlink" folHlink="folHlink"/>
  <p:transition spd="med">
    <p:fade/>
  </p:transition>
  <p:hf hdr="0" ft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6pPr>
      <a:lvl7pPr marL="9144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7pPr>
      <a:lvl8pPr marL="13716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8pPr>
      <a:lvl9pPr marL="18288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190500" indent="-190500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81000" indent="-188913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</a:defRPr>
      </a:lvl2pPr>
      <a:lvl3pPr marL="561975" indent="-1793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3pPr>
      <a:lvl4pPr marL="768350" indent="-2047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4pPr>
      <a:lvl5pPr marL="10509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15081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19653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24225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28797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5"/>
          <p:cNvSpPr>
            <a:spLocks noChangeArrowheads="1"/>
          </p:cNvSpPr>
          <p:nvPr/>
        </p:nvSpPr>
        <p:spPr bwMode="gray">
          <a:xfrm>
            <a:off x="2162175" y="6408738"/>
            <a:ext cx="47847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it-IT" altLang="it-IT" sz="1000" smtClean="0">
              <a:solidFill>
                <a:srgbClr val="000000"/>
              </a:solidFill>
            </a:endParaRPr>
          </a:p>
        </p:txBody>
      </p:sp>
      <p:sp>
        <p:nvSpPr>
          <p:cNvPr id="11269" name="Rectangle 1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19075" y="6408738"/>
            <a:ext cx="1343025" cy="2476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altLang="it-IT" smtClean="0">
              <a:solidFill>
                <a:srgbClr val="000000"/>
              </a:solidFill>
            </a:endParaRP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4325" y="1614488"/>
            <a:ext cx="852487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  <p:sp>
        <p:nvSpPr>
          <p:cNvPr id="1029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14325" y="300038"/>
            <a:ext cx="68738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</p:spTree>
    <p:extLst>
      <p:ext uri="{BB962C8B-B14F-4D97-AF65-F5344CB8AC3E}">
        <p14:creationId xmlns:p14="http://schemas.microsoft.com/office/powerpoint/2010/main" val="251455318"/>
      </p:ext>
    </p:extLst>
  </p:cSld>
  <p:clrMap bg1="lt1" tx1="dk1" bg2="lt2" tx2="dk2" accent1="accent1" accent2="accent2" accent3="accent3" accent4="accent4" accent5="accent5" accent6="accent6" hlink="hlink" folHlink="folHlink"/>
  <p:transition spd="med">
    <p:fade/>
  </p:transition>
  <p:hf hdr="0" ft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6pPr>
      <a:lvl7pPr marL="9144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7pPr>
      <a:lvl8pPr marL="13716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8pPr>
      <a:lvl9pPr marL="18288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190500" indent="-190500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81000" indent="-188913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</a:defRPr>
      </a:lvl2pPr>
      <a:lvl3pPr marL="561975" indent="-1793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3pPr>
      <a:lvl4pPr marL="768350" indent="-2047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4pPr>
      <a:lvl5pPr marL="10509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15081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19653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24225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28797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5"/>
          <p:cNvSpPr>
            <a:spLocks noChangeArrowheads="1"/>
          </p:cNvSpPr>
          <p:nvPr/>
        </p:nvSpPr>
        <p:spPr bwMode="gray">
          <a:xfrm>
            <a:off x="2162175" y="6408738"/>
            <a:ext cx="47847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it-IT" altLang="it-IT" sz="1000" smtClean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1269" name="Rectangle 1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19075" y="6408738"/>
            <a:ext cx="1343025" cy="2476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altLang="it-IT" smtClean="0">
              <a:solidFill>
                <a:srgbClr val="000000"/>
              </a:solidFill>
            </a:endParaRP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4325" y="1614488"/>
            <a:ext cx="852487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  <p:sp>
        <p:nvSpPr>
          <p:cNvPr id="1029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14325" y="300038"/>
            <a:ext cx="68738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</p:spTree>
    <p:extLst>
      <p:ext uri="{BB962C8B-B14F-4D97-AF65-F5344CB8AC3E}">
        <p14:creationId xmlns:p14="http://schemas.microsoft.com/office/powerpoint/2010/main" val="3734132633"/>
      </p:ext>
    </p:extLst>
  </p:cSld>
  <p:clrMap bg1="lt1" tx1="dk1" bg2="lt2" tx2="dk2" accent1="accent1" accent2="accent2" accent3="accent3" accent4="accent4" accent5="accent5" accent6="accent6" hlink="hlink" folHlink="folHlink"/>
  <p:transition spd="med">
    <p:fade/>
  </p:transition>
  <p:hf hdr="0" ft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6pPr>
      <a:lvl7pPr marL="9144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7pPr>
      <a:lvl8pPr marL="13716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8pPr>
      <a:lvl9pPr marL="18288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190500" indent="-190500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81000" indent="-188913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</a:defRPr>
      </a:lvl2pPr>
      <a:lvl3pPr marL="561975" indent="-1793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3pPr>
      <a:lvl4pPr marL="768350" indent="-2047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4pPr>
      <a:lvl5pPr marL="10509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15081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19653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24225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28797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5"/>
          <p:cNvSpPr>
            <a:spLocks noChangeArrowheads="1"/>
          </p:cNvSpPr>
          <p:nvPr/>
        </p:nvSpPr>
        <p:spPr bwMode="gray">
          <a:xfrm>
            <a:off x="2162175" y="6408738"/>
            <a:ext cx="4784725" cy="2476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it-IT" altLang="it-IT" sz="1000" smtClean="0">
              <a:solidFill>
                <a:srgbClr val="000000"/>
              </a:solidFill>
            </a:endParaRPr>
          </a:p>
        </p:txBody>
      </p:sp>
      <p:sp>
        <p:nvSpPr>
          <p:cNvPr id="11269" name="Rectangle 1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19075" y="6408738"/>
            <a:ext cx="1343025" cy="2476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it-IT"/>
          </a:p>
        </p:txBody>
      </p:sp>
      <p:sp>
        <p:nvSpPr>
          <p:cNvPr id="12292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4325" y="1614488"/>
            <a:ext cx="852487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  <p:sp>
        <p:nvSpPr>
          <p:cNvPr id="12293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14325" y="300038"/>
            <a:ext cx="68738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</p:spTree>
    <p:extLst>
      <p:ext uri="{BB962C8B-B14F-4D97-AF65-F5344CB8AC3E}">
        <p14:creationId xmlns:p14="http://schemas.microsoft.com/office/powerpoint/2010/main" val="883179128"/>
      </p:ext>
    </p:extLst>
  </p:cSld>
  <p:clrMap bg1="lt1" tx1="dk1" bg2="lt2" tx2="dk2" accent1="accent1" accent2="accent2" accent3="accent3" accent4="accent4" accent5="accent5" accent6="accent6" hlink="hlink" folHlink="folHlink"/>
  <p:transition spd="med">
    <p:fade/>
  </p:transition>
  <p:hf hdr="0" ft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6pPr>
      <a:lvl7pPr marL="9144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7pPr>
      <a:lvl8pPr marL="13716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8pPr>
      <a:lvl9pPr marL="18288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190500" indent="-190500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81000" indent="-188913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</a:defRPr>
      </a:lvl2pPr>
      <a:lvl3pPr marL="561975" indent="-1793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3pPr>
      <a:lvl4pPr marL="768350" indent="-2047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4pPr>
      <a:lvl5pPr marL="10509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15081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19653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24225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28797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5"/>
          <p:cNvSpPr>
            <a:spLocks noChangeArrowheads="1"/>
          </p:cNvSpPr>
          <p:nvPr/>
        </p:nvSpPr>
        <p:spPr bwMode="gray">
          <a:xfrm>
            <a:off x="2162175" y="6408738"/>
            <a:ext cx="4784725" cy="2476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it-IT" altLang="it-IT" sz="1000" smtClean="0">
              <a:solidFill>
                <a:srgbClr val="000000"/>
              </a:solidFill>
            </a:endParaRPr>
          </a:p>
        </p:txBody>
      </p:sp>
      <p:sp>
        <p:nvSpPr>
          <p:cNvPr id="11269" name="Rectangle 1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19075" y="6408738"/>
            <a:ext cx="1343025" cy="2476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it-IT"/>
          </a:p>
        </p:txBody>
      </p:sp>
      <p:sp>
        <p:nvSpPr>
          <p:cNvPr id="12292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4325" y="1614488"/>
            <a:ext cx="852487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  <p:sp>
        <p:nvSpPr>
          <p:cNvPr id="12293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14325" y="300038"/>
            <a:ext cx="68738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</p:spTree>
    <p:extLst>
      <p:ext uri="{BB962C8B-B14F-4D97-AF65-F5344CB8AC3E}">
        <p14:creationId xmlns:p14="http://schemas.microsoft.com/office/powerpoint/2010/main" val="4135067223"/>
      </p:ext>
    </p:extLst>
  </p:cSld>
  <p:clrMap bg1="lt1" tx1="dk1" bg2="lt2" tx2="dk2" accent1="accent1" accent2="accent2" accent3="accent3" accent4="accent4" accent5="accent5" accent6="accent6" hlink="hlink" folHlink="folHlink"/>
  <p:transition spd="med">
    <p:fade/>
  </p:transition>
  <p:hf hdr="0" ft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6pPr>
      <a:lvl7pPr marL="9144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7pPr>
      <a:lvl8pPr marL="13716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8pPr>
      <a:lvl9pPr marL="18288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190500" indent="-190500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81000" indent="-188913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</a:defRPr>
      </a:lvl2pPr>
      <a:lvl3pPr marL="561975" indent="-1793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3pPr>
      <a:lvl4pPr marL="768350" indent="-2047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4pPr>
      <a:lvl5pPr marL="10509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15081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19653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24225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28797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5"/>
          <p:cNvSpPr>
            <a:spLocks noChangeArrowheads="1"/>
          </p:cNvSpPr>
          <p:nvPr/>
        </p:nvSpPr>
        <p:spPr bwMode="gray">
          <a:xfrm>
            <a:off x="2162175" y="6408738"/>
            <a:ext cx="4784725" cy="2476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it-IT" altLang="it-IT" sz="1000" smtClean="0">
              <a:solidFill>
                <a:srgbClr val="000000"/>
              </a:solidFill>
            </a:endParaRPr>
          </a:p>
        </p:txBody>
      </p:sp>
      <p:sp>
        <p:nvSpPr>
          <p:cNvPr id="11269" name="Rectangle 1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19075" y="6408738"/>
            <a:ext cx="1343025" cy="2476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it-IT"/>
          </a:p>
        </p:txBody>
      </p:sp>
      <p:sp>
        <p:nvSpPr>
          <p:cNvPr id="12292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4325" y="1614488"/>
            <a:ext cx="852487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  <p:sp>
        <p:nvSpPr>
          <p:cNvPr id="12293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14325" y="300038"/>
            <a:ext cx="68738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</p:spTree>
    <p:extLst>
      <p:ext uri="{BB962C8B-B14F-4D97-AF65-F5344CB8AC3E}">
        <p14:creationId xmlns:p14="http://schemas.microsoft.com/office/powerpoint/2010/main" val="24066527"/>
      </p:ext>
    </p:extLst>
  </p:cSld>
  <p:clrMap bg1="lt1" tx1="dk1" bg2="lt2" tx2="dk2" accent1="accent1" accent2="accent2" accent3="accent3" accent4="accent4" accent5="accent5" accent6="accent6" hlink="hlink" folHlink="folHlink"/>
  <p:transition spd="med">
    <p:fade/>
  </p:transition>
  <p:hf hdr="0" ft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6pPr>
      <a:lvl7pPr marL="9144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7pPr>
      <a:lvl8pPr marL="13716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8pPr>
      <a:lvl9pPr marL="18288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190500" indent="-190500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81000" indent="-188913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</a:defRPr>
      </a:lvl2pPr>
      <a:lvl3pPr marL="561975" indent="-1793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3pPr>
      <a:lvl4pPr marL="768350" indent="-2047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4pPr>
      <a:lvl5pPr marL="10509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15081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19653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24225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28797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5"/>
          <p:cNvSpPr>
            <a:spLocks noChangeArrowheads="1"/>
          </p:cNvSpPr>
          <p:nvPr/>
        </p:nvSpPr>
        <p:spPr bwMode="gray">
          <a:xfrm>
            <a:off x="2162175" y="6408738"/>
            <a:ext cx="4784725" cy="2476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it-IT" altLang="it-IT" sz="1000" smtClean="0">
              <a:solidFill>
                <a:srgbClr val="000000"/>
              </a:solidFill>
            </a:endParaRPr>
          </a:p>
        </p:txBody>
      </p:sp>
      <p:sp>
        <p:nvSpPr>
          <p:cNvPr id="11269" name="Rectangle 1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19075" y="6408738"/>
            <a:ext cx="1343025" cy="2476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it-IT"/>
          </a:p>
        </p:txBody>
      </p:sp>
      <p:sp>
        <p:nvSpPr>
          <p:cNvPr id="12292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4325" y="1614488"/>
            <a:ext cx="852487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  <p:sp>
        <p:nvSpPr>
          <p:cNvPr id="12293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14325" y="300038"/>
            <a:ext cx="68738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</p:spTree>
    <p:extLst>
      <p:ext uri="{BB962C8B-B14F-4D97-AF65-F5344CB8AC3E}">
        <p14:creationId xmlns:p14="http://schemas.microsoft.com/office/powerpoint/2010/main" val="2027657309"/>
      </p:ext>
    </p:extLst>
  </p:cSld>
  <p:clrMap bg1="lt1" tx1="dk1" bg2="lt2" tx2="dk2" accent1="accent1" accent2="accent2" accent3="accent3" accent4="accent4" accent5="accent5" accent6="accent6" hlink="hlink" folHlink="folHlink"/>
  <p:transition spd="med">
    <p:fade/>
  </p:transition>
  <p:hf hdr="0" ft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6pPr>
      <a:lvl7pPr marL="9144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7pPr>
      <a:lvl8pPr marL="13716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8pPr>
      <a:lvl9pPr marL="18288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190500" indent="-190500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81000" indent="-188913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</a:defRPr>
      </a:lvl2pPr>
      <a:lvl3pPr marL="561975" indent="-1793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3pPr>
      <a:lvl4pPr marL="768350" indent="-2047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4pPr>
      <a:lvl5pPr marL="10509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15081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19653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24225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28797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5"/>
          <p:cNvSpPr>
            <a:spLocks noChangeArrowheads="1"/>
          </p:cNvSpPr>
          <p:nvPr/>
        </p:nvSpPr>
        <p:spPr bwMode="gray">
          <a:xfrm>
            <a:off x="2162175" y="6408738"/>
            <a:ext cx="47847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42" tIns="45472" rIns="90942" bIns="45472"/>
          <a:lstStyle>
            <a:lvl1pPr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it-IT" altLang="it-IT" sz="1000" b="0" smtClean="0">
              <a:solidFill>
                <a:srgbClr val="000000"/>
              </a:solidFill>
              <a:latin typeface="Arial" pitchFamily="34" charset="0"/>
              <a:cs typeface="Arial" panose="020B0604020202020204" pitchFamily="34" charset="0"/>
            </a:endParaRPr>
          </a:p>
        </p:txBody>
      </p:sp>
      <p:sp>
        <p:nvSpPr>
          <p:cNvPr id="11269" name="Rectangle 1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19075" y="6408738"/>
            <a:ext cx="1343025" cy="2476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0942" tIns="45472" rIns="90942" bIns="45472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  <a:cs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it-IT"/>
          </a:p>
        </p:txBody>
      </p:sp>
      <p:sp>
        <p:nvSpPr>
          <p:cNvPr id="462852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4325" y="1614488"/>
            <a:ext cx="852487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472" rIns="0" bIns="45472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  <p:sp>
        <p:nvSpPr>
          <p:cNvPr id="462853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14325" y="300038"/>
            <a:ext cx="68738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472" rIns="0" bIns="45472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</p:spTree>
    <p:extLst>
      <p:ext uri="{BB962C8B-B14F-4D97-AF65-F5344CB8AC3E}">
        <p14:creationId xmlns:p14="http://schemas.microsoft.com/office/powerpoint/2010/main" val="2335636775"/>
      </p:ext>
    </p:extLst>
  </p:cSld>
  <p:clrMap bg1="lt1" tx1="dk1" bg2="lt2" tx2="dk2" accent1="accent1" accent2="accent2" accent3="accent3" accent4="accent4" accent5="accent5" accent6="accent6" hlink="hlink" folHlink="folHlink"/>
  <p:transition spd="med">
    <p:fade/>
  </p:transition>
  <p:hf hdr="0" ft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4729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6pPr>
      <a:lvl7pPr marL="909489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7pPr>
      <a:lvl8pPr marL="136425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8pPr>
      <a:lvl9pPr marL="1819001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188913" indent="-188913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77825" indent="-187325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</a:defRPr>
      </a:lvl2pPr>
      <a:lvl3pPr marL="558800" indent="-177800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3pPr>
      <a:lvl4pPr marL="763588" indent="-203200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4pPr>
      <a:lvl5pPr marL="1044575" indent="-166688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1500041" indent="-167367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1954800" indent="-167367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2409555" indent="-167367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2864292" indent="-167367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4729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9489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4250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9001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3771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8500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3249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37982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5"/>
          <p:cNvSpPr>
            <a:spLocks noChangeArrowheads="1"/>
          </p:cNvSpPr>
          <p:nvPr/>
        </p:nvSpPr>
        <p:spPr bwMode="gray">
          <a:xfrm>
            <a:off x="2162175" y="6408738"/>
            <a:ext cx="47847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it-IT" altLang="it-IT" sz="1000" b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269" name="Rectangle 1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19075" y="6408738"/>
            <a:ext cx="1343025" cy="2476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it-IT"/>
          </a:p>
        </p:txBody>
      </p:sp>
      <p:sp>
        <p:nvSpPr>
          <p:cNvPr id="510980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4325" y="1614488"/>
            <a:ext cx="852487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  <p:sp>
        <p:nvSpPr>
          <p:cNvPr id="510981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14325" y="300038"/>
            <a:ext cx="68738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</p:spTree>
    <p:extLst>
      <p:ext uri="{BB962C8B-B14F-4D97-AF65-F5344CB8AC3E}">
        <p14:creationId xmlns:p14="http://schemas.microsoft.com/office/powerpoint/2010/main" val="313287058"/>
      </p:ext>
    </p:extLst>
  </p:cSld>
  <p:clrMap bg1="lt1" tx1="dk1" bg2="lt2" tx2="dk2" accent1="accent1" accent2="accent2" accent3="accent3" accent4="accent4" accent5="accent5" accent6="accent6" hlink="hlink" folHlink="folHlink"/>
  <p:transition spd="med">
    <p:fade/>
  </p:transition>
  <p:hf hdr="0" ft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6pPr>
      <a:lvl7pPr marL="9144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7pPr>
      <a:lvl8pPr marL="13716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8pPr>
      <a:lvl9pPr marL="18288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190500" indent="-190500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81000" indent="-188913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</a:defRPr>
      </a:lvl2pPr>
      <a:lvl3pPr marL="561975" indent="-1793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3pPr>
      <a:lvl4pPr marL="768350" indent="-2047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4pPr>
      <a:lvl5pPr marL="10509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15081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19653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24225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28797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5"/>
          <p:cNvSpPr>
            <a:spLocks noChangeArrowheads="1"/>
          </p:cNvSpPr>
          <p:nvPr/>
        </p:nvSpPr>
        <p:spPr bwMode="gray">
          <a:xfrm>
            <a:off x="2162175" y="6408738"/>
            <a:ext cx="47847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it-IT" altLang="it-IT" sz="1000" b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269" name="Rectangle 1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19075" y="6408738"/>
            <a:ext cx="1343025" cy="2476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  <a:latin typeface="Arial"/>
                <a:ea typeface="ＭＳ Ｐゴシック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it-IT"/>
          </a:p>
        </p:txBody>
      </p:sp>
      <p:sp>
        <p:nvSpPr>
          <p:cNvPr id="533508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4325" y="1614488"/>
            <a:ext cx="852487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  <p:sp>
        <p:nvSpPr>
          <p:cNvPr id="533509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14325" y="300038"/>
            <a:ext cx="68738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</p:spTree>
    <p:extLst>
      <p:ext uri="{BB962C8B-B14F-4D97-AF65-F5344CB8AC3E}">
        <p14:creationId xmlns:p14="http://schemas.microsoft.com/office/powerpoint/2010/main" val="2292239445"/>
      </p:ext>
    </p:extLst>
  </p:cSld>
  <p:clrMap bg1="lt1" tx1="dk1" bg2="lt2" tx2="dk2" accent1="accent1" accent2="accent2" accent3="accent3" accent4="accent4" accent5="accent5" accent6="accent6" hlink="hlink" folHlink="folHlink"/>
  <p:transition spd="med">
    <p:fade/>
  </p:transition>
  <p:hf hdr="0" ft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6pPr>
      <a:lvl7pPr marL="9144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7pPr>
      <a:lvl8pPr marL="13716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8pPr>
      <a:lvl9pPr marL="18288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190500" indent="-190500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81000" indent="-188913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</a:defRPr>
      </a:lvl2pPr>
      <a:lvl3pPr marL="561975" indent="-1793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3pPr>
      <a:lvl4pPr marL="768350" indent="-2047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4pPr>
      <a:lvl5pPr marL="10509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15081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19653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24225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28797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5"/>
          <p:cNvSpPr>
            <a:spLocks noChangeArrowheads="1"/>
          </p:cNvSpPr>
          <p:nvPr/>
        </p:nvSpPr>
        <p:spPr bwMode="gray">
          <a:xfrm>
            <a:off x="2162175" y="6408738"/>
            <a:ext cx="47847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42" tIns="45472" rIns="90942" bIns="45472"/>
          <a:lstStyle>
            <a:lvl1pPr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it-IT" altLang="it-IT" sz="1000" b="0" smtClean="0">
              <a:solidFill>
                <a:srgbClr val="000000"/>
              </a:solidFill>
              <a:latin typeface="Arial" pitchFamily="34" charset="0"/>
              <a:cs typeface="Arial" panose="020B0604020202020204" pitchFamily="34" charset="0"/>
            </a:endParaRPr>
          </a:p>
        </p:txBody>
      </p:sp>
      <p:sp>
        <p:nvSpPr>
          <p:cNvPr id="11269" name="Rectangle 1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19075" y="6408738"/>
            <a:ext cx="1343025" cy="2476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0942" tIns="45472" rIns="90942" bIns="45472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  <a:cs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it-IT"/>
          </a:p>
        </p:txBody>
      </p:sp>
      <p:sp>
        <p:nvSpPr>
          <p:cNvPr id="462852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4325" y="1614488"/>
            <a:ext cx="852487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472" rIns="0" bIns="45472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  <p:sp>
        <p:nvSpPr>
          <p:cNvPr id="462853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14325" y="300038"/>
            <a:ext cx="68738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472" rIns="0" bIns="45472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</p:spTree>
    <p:extLst>
      <p:ext uri="{BB962C8B-B14F-4D97-AF65-F5344CB8AC3E}">
        <p14:creationId xmlns:p14="http://schemas.microsoft.com/office/powerpoint/2010/main" val="2929359249"/>
      </p:ext>
    </p:extLst>
  </p:cSld>
  <p:clrMap bg1="lt1" tx1="dk1" bg2="lt2" tx2="dk2" accent1="accent1" accent2="accent2" accent3="accent3" accent4="accent4" accent5="accent5" accent6="accent6" hlink="hlink" folHlink="folHlink"/>
  <p:transition spd="med">
    <p:fade/>
  </p:transition>
  <p:hf hdr="0" ft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4729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6pPr>
      <a:lvl7pPr marL="909489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7pPr>
      <a:lvl8pPr marL="136425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8pPr>
      <a:lvl9pPr marL="1819001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188913" indent="-188913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77825" indent="-187325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</a:defRPr>
      </a:lvl2pPr>
      <a:lvl3pPr marL="558800" indent="-177800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3pPr>
      <a:lvl4pPr marL="763588" indent="-203200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4pPr>
      <a:lvl5pPr marL="1044575" indent="-166688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1500041" indent="-167367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1954800" indent="-167367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2409555" indent="-167367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2864292" indent="-167367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4729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9489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4250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9001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3771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8500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3249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37982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5"/>
          <p:cNvSpPr>
            <a:spLocks noChangeArrowheads="1"/>
          </p:cNvSpPr>
          <p:nvPr/>
        </p:nvSpPr>
        <p:spPr bwMode="gray">
          <a:xfrm>
            <a:off x="2162175" y="6408738"/>
            <a:ext cx="47847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42" tIns="45472" rIns="90942" bIns="45472"/>
          <a:lstStyle>
            <a:lvl1pPr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it-IT" altLang="it-IT" sz="1000" b="0" smtClean="0">
              <a:solidFill>
                <a:srgbClr val="000000"/>
              </a:solidFill>
              <a:latin typeface="Arial" pitchFamily="34" charset="0"/>
              <a:cs typeface="Arial" panose="020B0604020202020204" pitchFamily="34" charset="0"/>
            </a:endParaRPr>
          </a:p>
        </p:txBody>
      </p:sp>
      <p:sp>
        <p:nvSpPr>
          <p:cNvPr id="11269" name="Rectangle 1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19075" y="6408738"/>
            <a:ext cx="1343025" cy="2476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0942" tIns="45472" rIns="90942" bIns="45472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  <a:cs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it-IT"/>
          </a:p>
        </p:txBody>
      </p:sp>
      <p:sp>
        <p:nvSpPr>
          <p:cNvPr id="462852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4325" y="1614488"/>
            <a:ext cx="852487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472" rIns="0" bIns="45472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  <p:sp>
        <p:nvSpPr>
          <p:cNvPr id="462853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14325" y="300038"/>
            <a:ext cx="68738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472" rIns="0" bIns="45472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</p:spTree>
    <p:extLst>
      <p:ext uri="{BB962C8B-B14F-4D97-AF65-F5344CB8AC3E}">
        <p14:creationId xmlns:p14="http://schemas.microsoft.com/office/powerpoint/2010/main" val="2673951698"/>
      </p:ext>
    </p:extLst>
  </p:cSld>
  <p:clrMap bg1="lt1" tx1="dk1" bg2="lt2" tx2="dk2" accent1="accent1" accent2="accent2" accent3="accent3" accent4="accent4" accent5="accent5" accent6="accent6" hlink="hlink" folHlink="folHlink"/>
  <p:transition spd="med">
    <p:fade/>
  </p:transition>
  <p:hf hdr="0" ft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4729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6pPr>
      <a:lvl7pPr marL="909489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7pPr>
      <a:lvl8pPr marL="136425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8pPr>
      <a:lvl9pPr marL="1819001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188913" indent="-188913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77825" indent="-187325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</a:defRPr>
      </a:lvl2pPr>
      <a:lvl3pPr marL="558800" indent="-177800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3pPr>
      <a:lvl4pPr marL="763588" indent="-203200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4pPr>
      <a:lvl5pPr marL="1044575" indent="-166688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1500041" indent="-167367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1954800" indent="-167367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2409555" indent="-167367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2864292" indent="-167367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4729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9489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4250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9001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3771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8500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3249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37982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5"/>
          <p:cNvSpPr>
            <a:spLocks noChangeArrowheads="1"/>
          </p:cNvSpPr>
          <p:nvPr/>
        </p:nvSpPr>
        <p:spPr bwMode="gray">
          <a:xfrm>
            <a:off x="2162175" y="6408738"/>
            <a:ext cx="47847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42" tIns="45472" rIns="90942" bIns="45472"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it-IT" altLang="it-IT" sz="100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1269" name="Rectangle 1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19075" y="6408738"/>
            <a:ext cx="1343025" cy="2476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0942" tIns="45472" rIns="90942" bIns="45472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it-IT"/>
          </a:p>
        </p:txBody>
      </p:sp>
      <p:sp>
        <p:nvSpPr>
          <p:cNvPr id="508932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4325" y="1614488"/>
            <a:ext cx="852487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472" rIns="0" bIns="45472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  <p:sp>
        <p:nvSpPr>
          <p:cNvPr id="508933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14325" y="300038"/>
            <a:ext cx="68738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472" rIns="0" bIns="45472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</p:spTree>
    <p:extLst>
      <p:ext uri="{BB962C8B-B14F-4D97-AF65-F5344CB8AC3E}">
        <p14:creationId xmlns:p14="http://schemas.microsoft.com/office/powerpoint/2010/main" val="1849697982"/>
      </p:ext>
    </p:extLst>
  </p:cSld>
  <p:clrMap bg1="lt1" tx1="dk1" bg2="lt2" tx2="dk2" accent1="accent1" accent2="accent2" accent3="accent3" accent4="accent4" accent5="accent5" accent6="accent6" hlink="hlink" folHlink="folHlink"/>
  <p:transition spd="med">
    <p:fade/>
  </p:transition>
  <p:hf hdr="0" ft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4729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6pPr>
      <a:lvl7pPr marL="909489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7pPr>
      <a:lvl8pPr marL="136425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8pPr>
      <a:lvl9pPr marL="1819001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188913" indent="-188913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77825" indent="-187325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</a:defRPr>
      </a:lvl2pPr>
      <a:lvl3pPr marL="558800" indent="-177800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3pPr>
      <a:lvl4pPr marL="763588" indent="-203200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4pPr>
      <a:lvl5pPr marL="1044575" indent="-166688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1500041" indent="-167367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1954800" indent="-167367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2409555" indent="-167367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2864292" indent="-167367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4729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9489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4250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9001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3771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8500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3249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37982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5"/>
          <p:cNvSpPr>
            <a:spLocks noChangeArrowheads="1"/>
          </p:cNvSpPr>
          <p:nvPr/>
        </p:nvSpPr>
        <p:spPr bwMode="gray">
          <a:xfrm>
            <a:off x="2162175" y="6408738"/>
            <a:ext cx="47847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42" tIns="45472" rIns="90942" bIns="45472"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it-IT" altLang="it-IT" sz="100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1269" name="Rectangle 1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19075" y="6408738"/>
            <a:ext cx="1343025" cy="2476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0942" tIns="45472" rIns="90942" bIns="45472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it-IT"/>
          </a:p>
        </p:txBody>
      </p:sp>
      <p:sp>
        <p:nvSpPr>
          <p:cNvPr id="508932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4325" y="1614488"/>
            <a:ext cx="852487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472" rIns="0" bIns="45472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  <p:sp>
        <p:nvSpPr>
          <p:cNvPr id="508933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14325" y="300038"/>
            <a:ext cx="68738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472" rIns="0" bIns="45472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</p:spTree>
    <p:extLst>
      <p:ext uri="{BB962C8B-B14F-4D97-AF65-F5344CB8AC3E}">
        <p14:creationId xmlns:p14="http://schemas.microsoft.com/office/powerpoint/2010/main" val="631656912"/>
      </p:ext>
    </p:extLst>
  </p:cSld>
  <p:clrMap bg1="lt1" tx1="dk1" bg2="lt2" tx2="dk2" accent1="accent1" accent2="accent2" accent3="accent3" accent4="accent4" accent5="accent5" accent6="accent6" hlink="hlink" folHlink="folHlink"/>
  <p:transition spd="med">
    <p:fade/>
  </p:transition>
  <p:hf hdr="0" ft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4729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6pPr>
      <a:lvl7pPr marL="909489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7pPr>
      <a:lvl8pPr marL="136425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8pPr>
      <a:lvl9pPr marL="1819001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188913" indent="-188913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77825" indent="-187325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</a:defRPr>
      </a:lvl2pPr>
      <a:lvl3pPr marL="558800" indent="-177800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3pPr>
      <a:lvl4pPr marL="763588" indent="-203200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4pPr>
      <a:lvl5pPr marL="1044575" indent="-166688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1500041" indent="-167367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1954800" indent="-167367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2409555" indent="-167367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2864292" indent="-167367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4729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9489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4250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9001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3771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8500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3249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37982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5"/>
          <p:cNvSpPr>
            <a:spLocks noChangeArrowheads="1"/>
          </p:cNvSpPr>
          <p:nvPr/>
        </p:nvSpPr>
        <p:spPr bwMode="gray">
          <a:xfrm>
            <a:off x="2162175" y="6408738"/>
            <a:ext cx="4784725" cy="2476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it-IT" altLang="it-IT" sz="1000" smtClean="0">
              <a:solidFill>
                <a:srgbClr val="000000"/>
              </a:solidFill>
            </a:endParaRPr>
          </a:p>
        </p:txBody>
      </p:sp>
      <p:sp>
        <p:nvSpPr>
          <p:cNvPr id="11269" name="Rectangle 1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19075" y="6408738"/>
            <a:ext cx="1343025" cy="2476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it-IT"/>
          </a:p>
        </p:txBody>
      </p:sp>
      <p:sp>
        <p:nvSpPr>
          <p:cNvPr id="12292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4325" y="1614488"/>
            <a:ext cx="852487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  <p:sp>
        <p:nvSpPr>
          <p:cNvPr id="12293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14325" y="300038"/>
            <a:ext cx="68738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</p:spTree>
    <p:extLst>
      <p:ext uri="{BB962C8B-B14F-4D97-AF65-F5344CB8AC3E}">
        <p14:creationId xmlns:p14="http://schemas.microsoft.com/office/powerpoint/2010/main" val="794607831"/>
      </p:ext>
    </p:extLst>
  </p:cSld>
  <p:clrMap bg1="lt1" tx1="dk1" bg2="lt2" tx2="dk2" accent1="accent1" accent2="accent2" accent3="accent3" accent4="accent4" accent5="accent5" accent6="accent6" hlink="hlink" folHlink="folHlink"/>
  <p:transition spd="med">
    <p:fade/>
  </p:transition>
  <p:hf hdr="0" ft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6pPr>
      <a:lvl7pPr marL="9144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7pPr>
      <a:lvl8pPr marL="13716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8pPr>
      <a:lvl9pPr marL="18288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190500" indent="-190500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81000" indent="-188913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</a:defRPr>
      </a:lvl2pPr>
      <a:lvl3pPr marL="561975" indent="-1793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3pPr>
      <a:lvl4pPr marL="768350" indent="-2047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4pPr>
      <a:lvl5pPr marL="10509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15081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19653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24225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28797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5"/>
          <p:cNvSpPr>
            <a:spLocks noChangeArrowheads="1"/>
          </p:cNvSpPr>
          <p:nvPr/>
        </p:nvSpPr>
        <p:spPr bwMode="gray">
          <a:xfrm>
            <a:off x="2162175" y="6408738"/>
            <a:ext cx="47847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it-IT" altLang="it-IT" sz="1000" smtClean="0">
              <a:solidFill>
                <a:srgbClr val="000000"/>
              </a:solidFill>
            </a:endParaRPr>
          </a:p>
        </p:txBody>
      </p:sp>
      <p:sp>
        <p:nvSpPr>
          <p:cNvPr id="11269" name="Rectangle 1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19075" y="6408738"/>
            <a:ext cx="1343025" cy="2476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it-IT"/>
          </a:p>
        </p:txBody>
      </p:sp>
      <p:sp>
        <p:nvSpPr>
          <p:cNvPr id="520196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4325" y="1614488"/>
            <a:ext cx="852487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  <p:sp>
        <p:nvSpPr>
          <p:cNvPr id="520197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14325" y="300038"/>
            <a:ext cx="68738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</p:spTree>
    <p:extLst>
      <p:ext uri="{BB962C8B-B14F-4D97-AF65-F5344CB8AC3E}">
        <p14:creationId xmlns:p14="http://schemas.microsoft.com/office/powerpoint/2010/main" val="4032572019"/>
      </p:ext>
    </p:extLst>
  </p:cSld>
  <p:clrMap bg1="lt1" tx1="dk1" bg2="lt2" tx2="dk2" accent1="accent1" accent2="accent2" accent3="accent3" accent4="accent4" accent5="accent5" accent6="accent6" hlink="hlink" folHlink="folHlink"/>
  <p:transition spd="med">
    <p:fade/>
  </p:transition>
  <p:hf hdr="0" ft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6pPr>
      <a:lvl7pPr marL="9144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7pPr>
      <a:lvl8pPr marL="13716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8pPr>
      <a:lvl9pPr marL="18288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190500" indent="-190500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81000" indent="-188913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</a:defRPr>
      </a:lvl2pPr>
      <a:lvl3pPr marL="561975" indent="-1793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3pPr>
      <a:lvl4pPr marL="768350" indent="-2047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4pPr>
      <a:lvl5pPr marL="10509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15081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19653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24225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28797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5"/>
          <p:cNvSpPr>
            <a:spLocks noChangeArrowheads="1"/>
          </p:cNvSpPr>
          <p:nvPr/>
        </p:nvSpPr>
        <p:spPr bwMode="gray">
          <a:xfrm>
            <a:off x="2162175" y="6408738"/>
            <a:ext cx="47847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it-IT" altLang="it-IT" sz="1000" b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269" name="Rectangle 1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19075" y="6408738"/>
            <a:ext cx="1343025" cy="2476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000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altLang="it-IT" smtClean="0"/>
          </a:p>
        </p:txBody>
      </p:sp>
      <p:sp>
        <p:nvSpPr>
          <p:cNvPr id="19460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4325" y="1614488"/>
            <a:ext cx="852487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  <p:sp>
        <p:nvSpPr>
          <p:cNvPr id="19461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14325" y="300038"/>
            <a:ext cx="68738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</p:spTree>
    <p:extLst>
      <p:ext uri="{BB962C8B-B14F-4D97-AF65-F5344CB8AC3E}">
        <p14:creationId xmlns:p14="http://schemas.microsoft.com/office/powerpoint/2010/main" val="277155106"/>
      </p:ext>
    </p:extLst>
  </p:cSld>
  <p:clrMap bg1="lt1" tx1="dk1" bg2="lt2" tx2="dk2" accent1="accent1" accent2="accent2" accent3="accent3" accent4="accent4" accent5="accent5" accent6="accent6" hlink="hlink" folHlink="folHlink"/>
  <p:transition spd="med">
    <p:fade/>
  </p:transition>
  <p:hf hdr="0" ft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6pPr>
      <a:lvl7pPr marL="9144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7pPr>
      <a:lvl8pPr marL="13716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8pPr>
      <a:lvl9pPr marL="18288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190500" indent="-190500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81000" indent="-188913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</a:defRPr>
      </a:lvl2pPr>
      <a:lvl3pPr marL="561975" indent="-1793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3pPr>
      <a:lvl4pPr marL="768350" indent="-2047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4pPr>
      <a:lvl5pPr marL="10509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15081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19653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24225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28797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5"/>
          <p:cNvSpPr>
            <a:spLocks noChangeArrowheads="1"/>
          </p:cNvSpPr>
          <p:nvPr/>
        </p:nvSpPr>
        <p:spPr bwMode="gray">
          <a:xfrm>
            <a:off x="2162175" y="6408738"/>
            <a:ext cx="47847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it-IT" altLang="it-IT" sz="1000" smtClean="0">
              <a:solidFill>
                <a:srgbClr val="000000"/>
              </a:solidFill>
            </a:endParaRPr>
          </a:p>
        </p:txBody>
      </p:sp>
      <p:sp>
        <p:nvSpPr>
          <p:cNvPr id="11269" name="Rectangle 1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19075" y="6408738"/>
            <a:ext cx="1343025" cy="2476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it-IT"/>
          </a:p>
        </p:txBody>
      </p:sp>
      <p:sp>
        <p:nvSpPr>
          <p:cNvPr id="520196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4325" y="1614488"/>
            <a:ext cx="852487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  <p:sp>
        <p:nvSpPr>
          <p:cNvPr id="520197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14325" y="300038"/>
            <a:ext cx="68738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</p:spTree>
    <p:extLst>
      <p:ext uri="{BB962C8B-B14F-4D97-AF65-F5344CB8AC3E}">
        <p14:creationId xmlns:p14="http://schemas.microsoft.com/office/powerpoint/2010/main" val="1934423985"/>
      </p:ext>
    </p:extLst>
  </p:cSld>
  <p:clrMap bg1="lt1" tx1="dk1" bg2="lt2" tx2="dk2" accent1="accent1" accent2="accent2" accent3="accent3" accent4="accent4" accent5="accent5" accent6="accent6" hlink="hlink" folHlink="folHlink"/>
  <p:transition spd="med">
    <p:fade/>
  </p:transition>
  <p:hf hdr="0" ft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6pPr>
      <a:lvl7pPr marL="9144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7pPr>
      <a:lvl8pPr marL="13716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8pPr>
      <a:lvl9pPr marL="18288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190500" indent="-190500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81000" indent="-188913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</a:defRPr>
      </a:lvl2pPr>
      <a:lvl3pPr marL="561975" indent="-1793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3pPr>
      <a:lvl4pPr marL="768350" indent="-2047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4pPr>
      <a:lvl5pPr marL="10509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15081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19653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24225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28797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05B72-CDB5-471B-90E1-8628FBCC4A23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13/12/2022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F2E69-F918-4664-80AD-83D9A825D66E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1" y="6400800"/>
            <a:ext cx="9143999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8"/>
          <p:cNvSpPr/>
          <p:nvPr userDrawn="1"/>
        </p:nvSpPr>
        <p:spPr>
          <a:xfrm>
            <a:off x="7" y="6334316"/>
            <a:ext cx="9144000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-3019425" y="5694362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900" kern="120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7F50668-7C7A-4E04-AF8E-2281C5E456CB}" type="datetime1">
              <a:rPr lang="it-IT" smtClean="0"/>
              <a:pPr/>
              <a:t>13/12/2022</a:t>
            </a:fld>
            <a:endParaRPr lang="it-IT" dirty="0"/>
          </a:p>
        </p:txBody>
      </p:sp>
      <p:sp>
        <p:nvSpPr>
          <p:cNvPr id="10" name="Rectangle 8"/>
          <p:cNvSpPr/>
          <p:nvPr userDrawn="1"/>
        </p:nvSpPr>
        <p:spPr>
          <a:xfrm>
            <a:off x="-1" y="6305866"/>
            <a:ext cx="9144000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Slide Number Placeholder 4"/>
          <p:cNvSpPr txBox="1">
            <a:spLocks/>
          </p:cNvSpPr>
          <p:nvPr userDrawn="1"/>
        </p:nvSpPr>
        <p:spPr>
          <a:xfrm>
            <a:off x="-2170488" y="5125748"/>
            <a:ext cx="1312025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ctr" defTabSz="914309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E41927E-02D3-48FC-A7AE-9ADDEF39952D}" type="slidenum">
              <a:rPr/>
              <a:pPr/>
              <a:t>‹N›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60279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829" r:id="rId2"/>
    <p:sldLayoutId id="2147483830" r:id="rId3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5"/>
          <p:cNvSpPr>
            <a:spLocks noChangeArrowheads="1"/>
          </p:cNvSpPr>
          <p:nvPr/>
        </p:nvSpPr>
        <p:spPr bwMode="gray">
          <a:xfrm>
            <a:off x="2162175" y="6408738"/>
            <a:ext cx="47847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it-IT" altLang="it-IT" sz="1000" b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269" name="Rectangle 1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19075" y="6408738"/>
            <a:ext cx="1343025" cy="2476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it-IT"/>
          </a:p>
        </p:txBody>
      </p:sp>
      <p:sp>
        <p:nvSpPr>
          <p:cNvPr id="523268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4325" y="1614488"/>
            <a:ext cx="852487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  <p:sp>
        <p:nvSpPr>
          <p:cNvPr id="523269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14325" y="300038"/>
            <a:ext cx="68738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</p:spTree>
    <p:extLst>
      <p:ext uri="{BB962C8B-B14F-4D97-AF65-F5344CB8AC3E}">
        <p14:creationId xmlns:p14="http://schemas.microsoft.com/office/powerpoint/2010/main" val="1160367964"/>
      </p:ext>
    </p:extLst>
  </p:cSld>
  <p:clrMap bg1="lt1" tx1="dk1" bg2="lt2" tx2="dk2" accent1="accent1" accent2="accent2" accent3="accent3" accent4="accent4" accent5="accent5" accent6="accent6" hlink="hlink" folHlink="folHlink"/>
  <p:transition spd="med">
    <p:fade/>
  </p:transition>
  <p:hf hdr="0" ft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6pPr>
      <a:lvl7pPr marL="9144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7pPr>
      <a:lvl8pPr marL="13716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8pPr>
      <a:lvl9pPr marL="18288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190500" indent="-190500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81000" indent="-188913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</a:defRPr>
      </a:lvl2pPr>
      <a:lvl3pPr marL="561975" indent="-1793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3pPr>
      <a:lvl4pPr marL="768350" indent="-2047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4pPr>
      <a:lvl5pPr marL="10509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15081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19653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24225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28797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5"/>
          <p:cNvSpPr>
            <a:spLocks noChangeArrowheads="1"/>
          </p:cNvSpPr>
          <p:nvPr/>
        </p:nvSpPr>
        <p:spPr bwMode="gray">
          <a:xfrm>
            <a:off x="2162175" y="6408738"/>
            <a:ext cx="47847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it-IT" altLang="it-IT" sz="1000" smtClean="0">
              <a:solidFill>
                <a:srgbClr val="000000"/>
              </a:solidFill>
            </a:endParaRPr>
          </a:p>
        </p:txBody>
      </p:sp>
      <p:sp>
        <p:nvSpPr>
          <p:cNvPr id="11269" name="Rectangle 1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19075" y="6408738"/>
            <a:ext cx="1343025" cy="2476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it-IT"/>
              <a:t>Page </a:t>
            </a:r>
            <a:r>
              <a:rPr lang="de-DE" altLang="it-IT">
                <a:sym typeface="Wingdings" panose="05000000000000000000" pitchFamily="2" charset="2"/>
              </a:rPr>
              <a:t></a:t>
            </a:r>
            <a:r>
              <a:rPr lang="de-DE" altLang="it-IT"/>
              <a:t> </a:t>
            </a:r>
            <a:fld id="{7FC62382-E29F-4724-8722-435FDE12B8B2}" type="slidenum">
              <a:rPr lang="de-DE" altLang="it-IT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de-DE" altLang="it-IT"/>
          </a:p>
        </p:txBody>
      </p:sp>
      <p:sp>
        <p:nvSpPr>
          <p:cNvPr id="110596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4325" y="1614488"/>
            <a:ext cx="852487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  <p:sp>
        <p:nvSpPr>
          <p:cNvPr id="110597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14325" y="300038"/>
            <a:ext cx="68738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</p:spTree>
    <p:extLst>
      <p:ext uri="{BB962C8B-B14F-4D97-AF65-F5344CB8AC3E}">
        <p14:creationId xmlns:p14="http://schemas.microsoft.com/office/powerpoint/2010/main" val="2569766981"/>
      </p:ext>
    </p:extLst>
  </p:cSld>
  <p:clrMap bg1="lt1" tx1="dk1" bg2="lt2" tx2="dk2" accent1="accent1" accent2="accent2" accent3="accent3" accent4="accent4" accent5="accent5" accent6="accent6" hlink="hlink" folHlink="folHlink"/>
  <p:transition spd="med">
    <p:fade/>
  </p:transition>
  <p:hf sldNum="0" hdr="0" dt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6pPr>
      <a:lvl7pPr marL="9144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7pPr>
      <a:lvl8pPr marL="13716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8pPr>
      <a:lvl9pPr marL="18288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190500" indent="-190500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81000" indent="-188913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</a:defRPr>
      </a:lvl2pPr>
      <a:lvl3pPr marL="561975" indent="-1793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3pPr>
      <a:lvl4pPr marL="768350" indent="-2047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4pPr>
      <a:lvl5pPr marL="10509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15081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19653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24225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28797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5"/>
          <p:cNvSpPr>
            <a:spLocks noChangeArrowheads="1"/>
          </p:cNvSpPr>
          <p:nvPr/>
        </p:nvSpPr>
        <p:spPr bwMode="gray">
          <a:xfrm>
            <a:off x="2162175" y="6408738"/>
            <a:ext cx="47847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it-IT" altLang="it-IT" sz="100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1269" name="Rectangle 1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19075" y="6408738"/>
            <a:ext cx="1343025" cy="2476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cs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it-IT">
                <a:solidFill>
                  <a:srgbClr val="000000"/>
                </a:solidFill>
              </a:rPr>
              <a:t>Page </a:t>
            </a:r>
            <a:r>
              <a:rPr lang="de-DE" altLang="it-IT">
                <a:solidFill>
                  <a:srgbClr val="000000"/>
                </a:solidFill>
                <a:sym typeface="Wingdings" panose="05000000000000000000" pitchFamily="2" charset="2"/>
              </a:rPr>
              <a:t></a:t>
            </a:r>
            <a:r>
              <a:rPr lang="de-DE" altLang="it-IT">
                <a:solidFill>
                  <a:srgbClr val="000000"/>
                </a:solidFill>
              </a:rPr>
              <a:t> </a:t>
            </a:r>
            <a:fld id="{99B1CF3D-3D9A-4FBE-9E8E-08E01A6C45E8}" type="slidenum">
              <a:rPr lang="de-DE" altLang="it-IT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de-DE" altLang="it-IT">
              <a:solidFill>
                <a:srgbClr val="000000"/>
              </a:solidFill>
            </a:endParaRP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4325" y="1614488"/>
            <a:ext cx="852487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  <p:sp>
        <p:nvSpPr>
          <p:cNvPr id="1029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14325" y="300038"/>
            <a:ext cx="68738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</p:spTree>
    <p:extLst>
      <p:ext uri="{BB962C8B-B14F-4D97-AF65-F5344CB8AC3E}">
        <p14:creationId xmlns:p14="http://schemas.microsoft.com/office/powerpoint/2010/main" val="1632164454"/>
      </p:ext>
    </p:extLst>
  </p:cSld>
  <p:clrMap bg1="lt1" tx1="dk1" bg2="lt2" tx2="dk2" accent1="accent1" accent2="accent2" accent3="accent3" accent4="accent4" accent5="accent5" accent6="accent6" hlink="hlink" folHlink="folHlink"/>
  <p:transition spd="med">
    <p:fade/>
  </p:transition>
  <p:hf sldNum="0" hdr="0" dt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6pPr>
      <a:lvl7pPr marL="9144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7pPr>
      <a:lvl8pPr marL="13716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8pPr>
      <a:lvl9pPr marL="18288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190500" indent="-190500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81000" indent="-188913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</a:defRPr>
      </a:lvl2pPr>
      <a:lvl3pPr marL="561975" indent="-1793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3pPr>
      <a:lvl4pPr marL="768350" indent="-2047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4pPr>
      <a:lvl5pPr marL="10509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15081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19653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24225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28797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5"/>
          <p:cNvSpPr>
            <a:spLocks noChangeArrowheads="1"/>
          </p:cNvSpPr>
          <p:nvPr/>
        </p:nvSpPr>
        <p:spPr bwMode="gray">
          <a:xfrm>
            <a:off x="2162175" y="6408738"/>
            <a:ext cx="4784725" cy="2476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it-IT" altLang="it-IT" sz="1000" smtClean="0">
              <a:solidFill>
                <a:srgbClr val="000000"/>
              </a:solidFill>
            </a:endParaRPr>
          </a:p>
        </p:txBody>
      </p:sp>
      <p:sp>
        <p:nvSpPr>
          <p:cNvPr id="11269" name="Rectangle 1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19075" y="6408738"/>
            <a:ext cx="1343025" cy="2476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it-IT"/>
              <a:t>Page </a:t>
            </a:r>
            <a:r>
              <a:rPr lang="de-DE" altLang="it-IT">
                <a:sym typeface="Wingdings" panose="05000000000000000000" pitchFamily="2" charset="2"/>
              </a:rPr>
              <a:t></a:t>
            </a:r>
            <a:r>
              <a:rPr lang="de-DE" altLang="it-IT"/>
              <a:t> </a:t>
            </a:r>
            <a:fld id="{9C75844D-9F76-45DE-BA5E-B7B6C405E885}" type="slidenum">
              <a:rPr lang="de-DE" altLang="it-IT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de-DE" altLang="it-IT"/>
          </a:p>
        </p:txBody>
      </p:sp>
      <p:sp>
        <p:nvSpPr>
          <p:cNvPr id="12292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4325" y="1614488"/>
            <a:ext cx="852487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  <p:sp>
        <p:nvSpPr>
          <p:cNvPr id="12293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14325" y="300038"/>
            <a:ext cx="68738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</p:spTree>
    <p:extLst>
      <p:ext uri="{BB962C8B-B14F-4D97-AF65-F5344CB8AC3E}">
        <p14:creationId xmlns:p14="http://schemas.microsoft.com/office/powerpoint/2010/main" val="2194733331"/>
      </p:ext>
    </p:extLst>
  </p:cSld>
  <p:clrMap bg1="lt1" tx1="dk1" bg2="lt2" tx2="dk2" accent1="accent1" accent2="accent2" accent3="accent3" accent4="accent4" accent5="accent5" accent6="accent6" hlink="hlink" folHlink="folHlink"/>
  <p:transition spd="med">
    <p:fade/>
  </p:transition>
  <p:hf sldNum="0" hdr="0" dt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6pPr>
      <a:lvl7pPr marL="9144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7pPr>
      <a:lvl8pPr marL="13716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8pPr>
      <a:lvl9pPr marL="18288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190500" indent="-190500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81000" indent="-188913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</a:defRPr>
      </a:lvl2pPr>
      <a:lvl3pPr marL="561975" indent="-1793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3pPr>
      <a:lvl4pPr marL="768350" indent="-2047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4pPr>
      <a:lvl5pPr marL="10509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15081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19653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24225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28797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5"/>
          <p:cNvSpPr>
            <a:spLocks noChangeArrowheads="1"/>
          </p:cNvSpPr>
          <p:nvPr/>
        </p:nvSpPr>
        <p:spPr bwMode="gray">
          <a:xfrm>
            <a:off x="2162175" y="6408738"/>
            <a:ext cx="47847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42" tIns="45472" rIns="90942" bIns="45472"/>
          <a:lstStyle>
            <a:lvl1pPr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it-IT" altLang="it-IT" sz="1000" b="0" smtClean="0">
              <a:solidFill>
                <a:srgbClr val="000000"/>
              </a:solidFill>
              <a:latin typeface="Arial" pitchFamily="34" charset="0"/>
              <a:cs typeface="Arial" panose="020B0604020202020204" pitchFamily="34" charset="0"/>
            </a:endParaRPr>
          </a:p>
        </p:txBody>
      </p:sp>
      <p:sp>
        <p:nvSpPr>
          <p:cNvPr id="11269" name="Rectangle 1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19075" y="6408738"/>
            <a:ext cx="1343025" cy="2476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0942" tIns="45472" rIns="90942" bIns="45472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  <a:cs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it-IT"/>
              <a:t>Page </a:t>
            </a:r>
            <a:r>
              <a:rPr lang="de-DE" altLang="it-IT">
                <a:sym typeface="Wingdings" panose="05000000000000000000" pitchFamily="2" charset="2"/>
              </a:rPr>
              <a:t></a:t>
            </a:r>
            <a:r>
              <a:rPr lang="de-DE" altLang="it-IT"/>
              <a:t> </a:t>
            </a:r>
            <a:fld id="{9A4A3457-D992-4397-A295-4E98480270B1}" type="slidenum">
              <a:rPr lang="de-DE" altLang="it-IT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de-DE" altLang="it-IT"/>
          </a:p>
        </p:txBody>
      </p:sp>
      <p:sp>
        <p:nvSpPr>
          <p:cNvPr id="462852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4325" y="1614488"/>
            <a:ext cx="852487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472" rIns="0" bIns="45472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  <p:sp>
        <p:nvSpPr>
          <p:cNvPr id="462853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14325" y="300038"/>
            <a:ext cx="68738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472" rIns="0" bIns="45472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</p:spTree>
    <p:extLst>
      <p:ext uri="{BB962C8B-B14F-4D97-AF65-F5344CB8AC3E}">
        <p14:creationId xmlns:p14="http://schemas.microsoft.com/office/powerpoint/2010/main" val="264126598"/>
      </p:ext>
    </p:extLst>
  </p:cSld>
  <p:clrMap bg1="lt1" tx1="dk1" bg2="lt2" tx2="dk2" accent1="accent1" accent2="accent2" accent3="accent3" accent4="accent4" accent5="accent5" accent6="accent6" hlink="hlink" folHlink="folHlink"/>
  <p:transition spd="med">
    <p:fade/>
  </p:transition>
  <p:hf sldNum="0" hdr="0" dt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4729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6pPr>
      <a:lvl7pPr marL="909489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7pPr>
      <a:lvl8pPr marL="136425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8pPr>
      <a:lvl9pPr marL="1819001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188913" indent="-188913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77825" indent="-187325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</a:defRPr>
      </a:lvl2pPr>
      <a:lvl3pPr marL="558800" indent="-177800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3pPr>
      <a:lvl4pPr marL="763588" indent="-203200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4pPr>
      <a:lvl5pPr marL="1044575" indent="-166688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1500041" indent="-167367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1954800" indent="-167367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2409555" indent="-167367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2864292" indent="-167367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4729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9489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4250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9001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3771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8500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3249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37982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5"/>
          <p:cNvSpPr>
            <a:spLocks noChangeArrowheads="1"/>
          </p:cNvSpPr>
          <p:nvPr/>
        </p:nvSpPr>
        <p:spPr bwMode="gray">
          <a:xfrm>
            <a:off x="2162175" y="6408738"/>
            <a:ext cx="47847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it-IT" altLang="it-IT" sz="1000" b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269" name="Rectangle 1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19075" y="6408738"/>
            <a:ext cx="1343025" cy="2476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  <a:latin typeface="Arial"/>
                <a:ea typeface="ＭＳ Ｐゴシック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it-IT"/>
              <a:t>Page </a:t>
            </a:r>
            <a:r>
              <a:rPr lang="de-DE" altLang="it-IT">
                <a:sym typeface="Wingdings" panose="05000000000000000000" pitchFamily="2" charset="2"/>
              </a:rPr>
              <a:t></a:t>
            </a:r>
            <a:r>
              <a:rPr lang="de-DE" altLang="it-IT"/>
              <a:t> </a:t>
            </a:r>
            <a:fld id="{8251D791-C932-4254-8B49-B5B2FD8E24B3}" type="slidenum">
              <a:rPr lang="de-DE" altLang="it-IT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de-DE" altLang="it-IT"/>
          </a:p>
        </p:txBody>
      </p:sp>
      <p:sp>
        <p:nvSpPr>
          <p:cNvPr id="533508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4325" y="1614488"/>
            <a:ext cx="852487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  <p:sp>
        <p:nvSpPr>
          <p:cNvPr id="533509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14325" y="300038"/>
            <a:ext cx="68738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</p:spTree>
    <p:extLst>
      <p:ext uri="{BB962C8B-B14F-4D97-AF65-F5344CB8AC3E}">
        <p14:creationId xmlns:p14="http://schemas.microsoft.com/office/powerpoint/2010/main" val="1362063489"/>
      </p:ext>
    </p:extLst>
  </p:cSld>
  <p:clrMap bg1="lt1" tx1="dk1" bg2="lt2" tx2="dk2" accent1="accent1" accent2="accent2" accent3="accent3" accent4="accent4" accent5="accent5" accent6="accent6" hlink="hlink" folHlink="folHlink"/>
  <p:transition spd="med">
    <p:fade/>
  </p:transition>
  <p:hf sldNum="0" hdr="0" dt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6pPr>
      <a:lvl7pPr marL="9144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7pPr>
      <a:lvl8pPr marL="13716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8pPr>
      <a:lvl9pPr marL="18288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190500" indent="-190500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81000" indent="-188913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</a:defRPr>
      </a:lvl2pPr>
      <a:lvl3pPr marL="561975" indent="-1793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3pPr>
      <a:lvl4pPr marL="768350" indent="-2047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4pPr>
      <a:lvl5pPr marL="10509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15081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19653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24225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28797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5"/>
          <p:cNvSpPr>
            <a:spLocks noChangeArrowheads="1"/>
          </p:cNvSpPr>
          <p:nvPr/>
        </p:nvSpPr>
        <p:spPr bwMode="gray">
          <a:xfrm>
            <a:off x="2162175" y="6408738"/>
            <a:ext cx="47847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42" tIns="45472" rIns="90942" bIns="45472"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it-IT" altLang="it-IT" sz="100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1269" name="Rectangle 1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19075" y="6408738"/>
            <a:ext cx="1343025" cy="2476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0942" tIns="45472" rIns="90942" bIns="45472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it-IT"/>
              <a:t>Page </a:t>
            </a:r>
            <a:r>
              <a:rPr lang="de-DE" altLang="it-IT">
                <a:sym typeface="Wingdings" panose="05000000000000000000" pitchFamily="2" charset="2"/>
              </a:rPr>
              <a:t></a:t>
            </a:r>
            <a:r>
              <a:rPr lang="de-DE" altLang="it-IT"/>
              <a:t> </a:t>
            </a:r>
            <a:fld id="{CA6CAC5B-0FAD-4D90-8043-69C496DF0F48}" type="slidenum">
              <a:rPr lang="de-DE" altLang="it-IT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de-DE" altLang="it-IT"/>
          </a:p>
        </p:txBody>
      </p:sp>
      <p:sp>
        <p:nvSpPr>
          <p:cNvPr id="508932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4325" y="1614488"/>
            <a:ext cx="852487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472" rIns="0" bIns="45472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  <p:sp>
        <p:nvSpPr>
          <p:cNvPr id="508933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14325" y="300038"/>
            <a:ext cx="68738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472" rIns="0" bIns="45472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</p:spTree>
    <p:extLst>
      <p:ext uri="{BB962C8B-B14F-4D97-AF65-F5344CB8AC3E}">
        <p14:creationId xmlns:p14="http://schemas.microsoft.com/office/powerpoint/2010/main" val="26555142"/>
      </p:ext>
    </p:extLst>
  </p:cSld>
  <p:clrMap bg1="lt1" tx1="dk1" bg2="lt2" tx2="dk2" accent1="accent1" accent2="accent2" accent3="accent3" accent4="accent4" accent5="accent5" accent6="accent6" hlink="hlink" folHlink="folHlink"/>
  <p:transition spd="med">
    <p:fade/>
  </p:transition>
  <p:hf sldNum="0" hdr="0" dt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4729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6pPr>
      <a:lvl7pPr marL="909489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7pPr>
      <a:lvl8pPr marL="136425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8pPr>
      <a:lvl9pPr marL="1819001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188913" indent="-188913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77825" indent="-187325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</a:defRPr>
      </a:lvl2pPr>
      <a:lvl3pPr marL="558800" indent="-177800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3pPr>
      <a:lvl4pPr marL="763588" indent="-203200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4pPr>
      <a:lvl5pPr marL="1044575" indent="-166688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1500041" indent="-167367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1954800" indent="-167367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2409555" indent="-167367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2864292" indent="-167367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4729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9489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4250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9001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3771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8500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3249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37982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5"/>
          <p:cNvSpPr>
            <a:spLocks noChangeArrowheads="1"/>
          </p:cNvSpPr>
          <p:nvPr/>
        </p:nvSpPr>
        <p:spPr bwMode="gray">
          <a:xfrm>
            <a:off x="2162175" y="6408738"/>
            <a:ext cx="47847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it-IT" altLang="it-IT" sz="1000" b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269" name="Rectangle 1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19075" y="6408738"/>
            <a:ext cx="1343025" cy="2476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000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altLang="it-IT" smtClean="0"/>
              <a:t>Page </a:t>
            </a:r>
            <a:r>
              <a:rPr lang="de-DE" altLang="it-IT" smtClean="0">
                <a:sym typeface="Wingdings" panose="05000000000000000000" pitchFamily="2" charset="2"/>
              </a:rPr>
              <a:t></a:t>
            </a:r>
            <a:r>
              <a:rPr lang="de-DE" altLang="it-IT" smtClean="0"/>
              <a:t> </a:t>
            </a:r>
            <a:fld id="{D869E2B1-CE56-4C07-9A9C-EE7DF01638F1}" type="slidenum">
              <a:rPr lang="de-DE" altLang="it-IT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‹N›</a:t>
            </a:fld>
            <a:endParaRPr lang="de-DE" altLang="it-IT" smtClean="0"/>
          </a:p>
        </p:txBody>
      </p:sp>
      <p:sp>
        <p:nvSpPr>
          <p:cNvPr id="19460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4325" y="1614488"/>
            <a:ext cx="852487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  <p:sp>
        <p:nvSpPr>
          <p:cNvPr id="19461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14325" y="300038"/>
            <a:ext cx="68738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</p:spTree>
    <p:extLst>
      <p:ext uri="{BB962C8B-B14F-4D97-AF65-F5344CB8AC3E}">
        <p14:creationId xmlns:p14="http://schemas.microsoft.com/office/powerpoint/2010/main" val="3297877295"/>
      </p:ext>
    </p:extLst>
  </p:cSld>
  <p:clrMap bg1="lt1" tx1="dk1" bg2="lt2" tx2="dk2" accent1="accent1" accent2="accent2" accent3="accent3" accent4="accent4" accent5="accent5" accent6="accent6" hlink="hlink" folHlink="folHlink"/>
  <p:transition spd="med">
    <p:fade/>
  </p:transition>
  <p:hf sldNum="0" hdr="0" dt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6pPr>
      <a:lvl7pPr marL="9144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7pPr>
      <a:lvl8pPr marL="13716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8pPr>
      <a:lvl9pPr marL="18288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190500" indent="-190500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81000" indent="-188913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</a:defRPr>
      </a:lvl2pPr>
      <a:lvl3pPr marL="561975" indent="-1793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3pPr>
      <a:lvl4pPr marL="768350" indent="-2047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4pPr>
      <a:lvl5pPr marL="10509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15081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19653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24225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28797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5"/>
          <p:cNvSpPr>
            <a:spLocks noChangeArrowheads="1"/>
          </p:cNvSpPr>
          <p:nvPr/>
        </p:nvSpPr>
        <p:spPr bwMode="gray">
          <a:xfrm>
            <a:off x="2162175" y="6408738"/>
            <a:ext cx="47847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42" tIns="45472" rIns="90942" bIns="45472"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it-IT" altLang="it-IT" sz="100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1269" name="Rectangle 1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19075" y="6408738"/>
            <a:ext cx="1343025" cy="2476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0942" tIns="45472" rIns="90942" bIns="45472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it-IT"/>
              <a:t>Page </a:t>
            </a:r>
            <a:r>
              <a:rPr lang="de-DE" altLang="it-IT">
                <a:sym typeface="Wingdings" panose="05000000000000000000" pitchFamily="2" charset="2"/>
              </a:rPr>
              <a:t></a:t>
            </a:r>
            <a:r>
              <a:rPr lang="de-DE" altLang="it-IT"/>
              <a:t> </a:t>
            </a:r>
            <a:fld id="{3DE6A4AA-56BD-4171-B0FA-43BA65512494}" type="slidenum">
              <a:rPr lang="de-DE" altLang="it-IT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de-DE" altLang="it-IT"/>
          </a:p>
        </p:txBody>
      </p:sp>
      <p:sp>
        <p:nvSpPr>
          <p:cNvPr id="509956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4325" y="1614488"/>
            <a:ext cx="852487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472" rIns="0" bIns="45472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  <p:sp>
        <p:nvSpPr>
          <p:cNvPr id="509957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14325" y="300038"/>
            <a:ext cx="68738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472" rIns="0" bIns="45472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</p:spTree>
    <p:extLst>
      <p:ext uri="{BB962C8B-B14F-4D97-AF65-F5344CB8AC3E}">
        <p14:creationId xmlns:p14="http://schemas.microsoft.com/office/powerpoint/2010/main" val="2950826515"/>
      </p:ext>
    </p:extLst>
  </p:cSld>
  <p:clrMap bg1="lt1" tx1="dk1" bg2="lt2" tx2="dk2" accent1="accent1" accent2="accent2" accent3="accent3" accent4="accent4" accent5="accent5" accent6="accent6" hlink="hlink" folHlink="folHlink"/>
  <p:transition spd="med">
    <p:fade/>
  </p:transition>
  <p:hf sldNum="0" hdr="0" dt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4729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6pPr>
      <a:lvl7pPr marL="909489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7pPr>
      <a:lvl8pPr marL="136425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8pPr>
      <a:lvl9pPr marL="1819001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188913" indent="-188913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77825" indent="-187325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</a:defRPr>
      </a:lvl2pPr>
      <a:lvl3pPr marL="558800" indent="-177800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3pPr>
      <a:lvl4pPr marL="763588" indent="-203200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4pPr>
      <a:lvl5pPr marL="1044575" indent="-166688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1500041" indent="-167367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1954800" indent="-167367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2409555" indent="-167367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2864292" indent="-167367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4729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9489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4250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9001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3771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8500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3249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37982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5"/>
          <p:cNvSpPr>
            <a:spLocks noChangeArrowheads="1"/>
          </p:cNvSpPr>
          <p:nvPr/>
        </p:nvSpPr>
        <p:spPr bwMode="gray">
          <a:xfrm>
            <a:off x="2162175" y="6408738"/>
            <a:ext cx="47847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42" tIns="45472" rIns="90942" bIns="45472"/>
          <a:lstStyle>
            <a:lvl1pPr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it-IT" altLang="it-IT" sz="1000" b="0" smtClean="0">
              <a:solidFill>
                <a:srgbClr val="000000"/>
              </a:solidFill>
              <a:latin typeface="Arial" pitchFamily="34" charset="0"/>
              <a:cs typeface="Arial" panose="020B0604020202020204" pitchFamily="34" charset="0"/>
            </a:endParaRPr>
          </a:p>
        </p:txBody>
      </p:sp>
      <p:sp>
        <p:nvSpPr>
          <p:cNvPr id="11269" name="Rectangle 1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19075" y="6408738"/>
            <a:ext cx="1343025" cy="2476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0942" tIns="45472" rIns="90942" bIns="45472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  <a:cs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it-IT"/>
              <a:t>Page </a:t>
            </a:r>
            <a:r>
              <a:rPr lang="de-DE" altLang="it-IT">
                <a:sym typeface="Wingdings" panose="05000000000000000000" pitchFamily="2" charset="2"/>
              </a:rPr>
              <a:t></a:t>
            </a:r>
            <a:r>
              <a:rPr lang="de-DE" altLang="it-IT"/>
              <a:t> </a:t>
            </a:r>
            <a:fld id="{80E2E11C-EAED-479B-A6C0-2BB2EDC9371D}" type="slidenum">
              <a:rPr lang="de-DE" altLang="it-IT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de-DE" altLang="it-IT"/>
          </a:p>
        </p:txBody>
      </p:sp>
      <p:sp>
        <p:nvSpPr>
          <p:cNvPr id="462852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4325" y="1614488"/>
            <a:ext cx="852487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472" rIns="0" bIns="45472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  <p:sp>
        <p:nvSpPr>
          <p:cNvPr id="462853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14325" y="300038"/>
            <a:ext cx="68738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472" rIns="0" bIns="45472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</p:spTree>
    <p:extLst>
      <p:ext uri="{BB962C8B-B14F-4D97-AF65-F5344CB8AC3E}">
        <p14:creationId xmlns:p14="http://schemas.microsoft.com/office/powerpoint/2010/main" val="1631264700"/>
      </p:ext>
    </p:extLst>
  </p:cSld>
  <p:clrMap bg1="lt1" tx1="dk1" bg2="lt2" tx2="dk2" accent1="accent1" accent2="accent2" accent3="accent3" accent4="accent4" accent5="accent5" accent6="accent6" hlink="hlink" folHlink="folHlink"/>
  <p:transition spd="med">
    <p:fade/>
  </p:transition>
  <p:hf sldNum="0" hdr="0" dt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4729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6pPr>
      <a:lvl7pPr marL="909489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7pPr>
      <a:lvl8pPr marL="136425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8pPr>
      <a:lvl9pPr marL="1819001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188913" indent="-188913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77825" indent="-187325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</a:defRPr>
      </a:lvl2pPr>
      <a:lvl3pPr marL="558800" indent="-177800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3pPr>
      <a:lvl4pPr marL="763588" indent="-203200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4pPr>
      <a:lvl5pPr marL="1044575" indent="-166688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1500041" indent="-167367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1954800" indent="-167367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2409555" indent="-167367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2864292" indent="-167367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4729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9489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4250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9001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3771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8500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3249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37982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5"/>
          <p:cNvSpPr>
            <a:spLocks noChangeArrowheads="1"/>
          </p:cNvSpPr>
          <p:nvPr/>
        </p:nvSpPr>
        <p:spPr bwMode="gray">
          <a:xfrm>
            <a:off x="2162175" y="6408738"/>
            <a:ext cx="4784725" cy="2476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it-IT" altLang="it-IT" sz="1000" smtClean="0">
              <a:solidFill>
                <a:srgbClr val="000000"/>
              </a:solidFill>
            </a:endParaRPr>
          </a:p>
        </p:txBody>
      </p:sp>
      <p:sp>
        <p:nvSpPr>
          <p:cNvPr id="11269" name="Rectangle 1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19075" y="6408738"/>
            <a:ext cx="1343025" cy="2476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it-IT"/>
              <a:t>Page </a:t>
            </a:r>
            <a:r>
              <a:rPr lang="de-DE" altLang="it-IT">
                <a:sym typeface="Wingdings" panose="05000000000000000000" pitchFamily="2" charset="2"/>
              </a:rPr>
              <a:t></a:t>
            </a:r>
            <a:r>
              <a:rPr lang="de-DE" altLang="it-IT"/>
              <a:t> </a:t>
            </a:r>
            <a:fld id="{9C75844D-9F76-45DE-BA5E-B7B6C405E885}" type="slidenum">
              <a:rPr lang="de-DE" altLang="it-IT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de-DE" altLang="it-IT"/>
          </a:p>
        </p:txBody>
      </p:sp>
      <p:sp>
        <p:nvSpPr>
          <p:cNvPr id="12292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4325" y="1614488"/>
            <a:ext cx="852487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  <p:sp>
        <p:nvSpPr>
          <p:cNvPr id="12293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14325" y="300038"/>
            <a:ext cx="68738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</p:spTree>
    <p:extLst>
      <p:ext uri="{BB962C8B-B14F-4D97-AF65-F5344CB8AC3E}">
        <p14:creationId xmlns:p14="http://schemas.microsoft.com/office/powerpoint/2010/main" val="4105691096"/>
      </p:ext>
    </p:extLst>
  </p:cSld>
  <p:clrMap bg1="lt1" tx1="dk1" bg2="lt2" tx2="dk2" accent1="accent1" accent2="accent2" accent3="accent3" accent4="accent4" accent5="accent5" accent6="accent6" hlink="hlink" folHlink="folHlink"/>
  <p:transition spd="med">
    <p:fade/>
  </p:transition>
  <p:hf sldNum="0" hdr="0" dt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6pPr>
      <a:lvl7pPr marL="9144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7pPr>
      <a:lvl8pPr marL="13716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8pPr>
      <a:lvl9pPr marL="18288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190500" indent="-190500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81000" indent="-188913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</a:defRPr>
      </a:lvl2pPr>
      <a:lvl3pPr marL="561975" indent="-1793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3pPr>
      <a:lvl4pPr marL="768350" indent="-2047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4pPr>
      <a:lvl5pPr marL="10509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15081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19653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24225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28797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5"/>
          <p:cNvSpPr>
            <a:spLocks noChangeArrowheads="1"/>
          </p:cNvSpPr>
          <p:nvPr/>
        </p:nvSpPr>
        <p:spPr bwMode="gray">
          <a:xfrm>
            <a:off x="2162175" y="6408738"/>
            <a:ext cx="47847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it-IT" altLang="it-IT" sz="1000" b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269" name="Rectangle 1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19075" y="6408738"/>
            <a:ext cx="1343025" cy="2476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it-IT"/>
          </a:p>
        </p:txBody>
      </p:sp>
      <p:sp>
        <p:nvSpPr>
          <p:cNvPr id="510980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4325" y="1614488"/>
            <a:ext cx="852487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  <p:sp>
        <p:nvSpPr>
          <p:cNvPr id="510981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14325" y="300038"/>
            <a:ext cx="68738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</p:spTree>
    <p:extLst>
      <p:ext uri="{BB962C8B-B14F-4D97-AF65-F5344CB8AC3E}">
        <p14:creationId xmlns:p14="http://schemas.microsoft.com/office/powerpoint/2010/main" val="850077415"/>
      </p:ext>
    </p:extLst>
  </p:cSld>
  <p:clrMap bg1="lt1" tx1="dk1" bg2="lt2" tx2="dk2" accent1="accent1" accent2="accent2" accent3="accent3" accent4="accent4" accent5="accent5" accent6="accent6" hlink="hlink" folHlink="folHlink"/>
  <p:transition spd="med">
    <p:fade/>
  </p:transition>
  <p:hf hdr="0" ft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6pPr>
      <a:lvl7pPr marL="9144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7pPr>
      <a:lvl8pPr marL="13716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8pPr>
      <a:lvl9pPr marL="18288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190500" indent="-190500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81000" indent="-188913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</a:defRPr>
      </a:lvl2pPr>
      <a:lvl3pPr marL="561975" indent="-1793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3pPr>
      <a:lvl4pPr marL="768350" indent="-2047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4pPr>
      <a:lvl5pPr marL="10509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15081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19653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24225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28797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5"/>
          <p:cNvSpPr>
            <a:spLocks noChangeArrowheads="1"/>
          </p:cNvSpPr>
          <p:nvPr/>
        </p:nvSpPr>
        <p:spPr bwMode="gray">
          <a:xfrm>
            <a:off x="2162175" y="6408738"/>
            <a:ext cx="47847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it-IT" altLang="it-IT" sz="100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1269" name="Rectangle 1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19075" y="6408738"/>
            <a:ext cx="1343025" cy="2476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  <a:cs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it-IT"/>
              <a:t>Page </a:t>
            </a:r>
            <a:r>
              <a:rPr lang="de-DE" altLang="it-IT">
                <a:sym typeface="Wingdings" panose="05000000000000000000" pitchFamily="2" charset="2"/>
              </a:rPr>
              <a:t></a:t>
            </a:r>
            <a:r>
              <a:rPr lang="de-DE" altLang="it-IT"/>
              <a:t> </a:t>
            </a:r>
            <a:fld id="{55750518-8F0D-4621-A0E5-94CE34132231}" type="slidenum">
              <a:rPr lang="de-DE" altLang="it-IT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de-DE" altLang="it-IT"/>
          </a:p>
        </p:txBody>
      </p:sp>
      <p:sp>
        <p:nvSpPr>
          <p:cNvPr id="83972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4325" y="1614488"/>
            <a:ext cx="852487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  <p:sp>
        <p:nvSpPr>
          <p:cNvPr id="83973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14325" y="300038"/>
            <a:ext cx="68738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</p:spTree>
    <p:extLst>
      <p:ext uri="{BB962C8B-B14F-4D97-AF65-F5344CB8AC3E}">
        <p14:creationId xmlns:p14="http://schemas.microsoft.com/office/powerpoint/2010/main" val="662055432"/>
      </p:ext>
    </p:extLst>
  </p:cSld>
  <p:clrMap bg1="lt1" tx1="dk1" bg2="lt2" tx2="dk2" accent1="accent1" accent2="accent2" accent3="accent3" accent4="accent4" accent5="accent5" accent6="accent6" hlink="hlink" folHlink="folHlink"/>
  <p:transition spd="med">
    <p:fade/>
  </p:transition>
  <p:hf sldNum="0" hdr="0" dt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6pPr>
      <a:lvl7pPr marL="9144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7pPr>
      <a:lvl8pPr marL="13716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8pPr>
      <a:lvl9pPr marL="18288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190500" indent="-190500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81000" indent="-188913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</a:defRPr>
      </a:lvl2pPr>
      <a:lvl3pPr marL="561975" indent="-1793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3pPr>
      <a:lvl4pPr marL="768350" indent="-2047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4pPr>
      <a:lvl5pPr marL="10509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15081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19653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24225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28797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5"/>
          <p:cNvSpPr>
            <a:spLocks noChangeArrowheads="1"/>
          </p:cNvSpPr>
          <p:nvPr/>
        </p:nvSpPr>
        <p:spPr bwMode="gray">
          <a:xfrm>
            <a:off x="2162175" y="6408738"/>
            <a:ext cx="47847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it-IT" altLang="it-IT" sz="1000" smtClean="0">
              <a:solidFill>
                <a:srgbClr val="000000"/>
              </a:solidFill>
            </a:endParaRPr>
          </a:p>
        </p:txBody>
      </p:sp>
      <p:sp>
        <p:nvSpPr>
          <p:cNvPr id="11269" name="Rectangle 1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19075" y="6408738"/>
            <a:ext cx="1343025" cy="2476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it-IT"/>
              <a:t>Page </a:t>
            </a:r>
            <a:r>
              <a:rPr lang="de-DE" altLang="it-IT">
                <a:sym typeface="Wingdings" panose="05000000000000000000" pitchFamily="2" charset="2"/>
              </a:rPr>
              <a:t></a:t>
            </a:r>
            <a:r>
              <a:rPr lang="de-DE" altLang="it-IT"/>
              <a:t> </a:t>
            </a:r>
            <a:fld id="{B59BAB71-BE32-47AF-836A-17A542C709B7}" type="slidenum">
              <a:rPr lang="de-DE" altLang="it-IT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de-DE" altLang="it-IT"/>
          </a:p>
        </p:txBody>
      </p:sp>
      <p:sp>
        <p:nvSpPr>
          <p:cNvPr id="520196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4325" y="1614488"/>
            <a:ext cx="852487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  <p:sp>
        <p:nvSpPr>
          <p:cNvPr id="520197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14325" y="300038"/>
            <a:ext cx="68738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</p:spTree>
    <p:extLst>
      <p:ext uri="{BB962C8B-B14F-4D97-AF65-F5344CB8AC3E}">
        <p14:creationId xmlns:p14="http://schemas.microsoft.com/office/powerpoint/2010/main" val="1770440133"/>
      </p:ext>
    </p:extLst>
  </p:cSld>
  <p:clrMap bg1="lt1" tx1="dk1" bg2="lt2" tx2="dk2" accent1="accent1" accent2="accent2" accent3="accent3" accent4="accent4" accent5="accent5" accent6="accent6" hlink="hlink" folHlink="folHlink"/>
  <p:transition spd="med">
    <p:fade/>
  </p:transition>
  <p:hf sldNum="0" hdr="0" dt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6pPr>
      <a:lvl7pPr marL="9144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7pPr>
      <a:lvl8pPr marL="13716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8pPr>
      <a:lvl9pPr marL="18288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190500" indent="-190500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81000" indent="-188913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</a:defRPr>
      </a:lvl2pPr>
      <a:lvl3pPr marL="561975" indent="-1793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3pPr>
      <a:lvl4pPr marL="768350" indent="-2047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4pPr>
      <a:lvl5pPr marL="10509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15081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19653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24225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28797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5"/>
          <p:cNvSpPr>
            <a:spLocks noChangeArrowheads="1"/>
          </p:cNvSpPr>
          <p:nvPr/>
        </p:nvSpPr>
        <p:spPr bwMode="gray">
          <a:xfrm>
            <a:off x="2162175" y="6408738"/>
            <a:ext cx="4784725" cy="2476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it-IT" altLang="it-IT" sz="1000" smtClean="0">
              <a:solidFill>
                <a:srgbClr val="000000"/>
              </a:solidFill>
            </a:endParaRPr>
          </a:p>
        </p:txBody>
      </p:sp>
      <p:sp>
        <p:nvSpPr>
          <p:cNvPr id="11269" name="Rectangle 1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19075" y="6408738"/>
            <a:ext cx="1343025" cy="2476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it-IT"/>
              <a:t>Page </a:t>
            </a:r>
            <a:r>
              <a:rPr lang="de-DE" altLang="it-IT">
                <a:sym typeface="Wingdings" panose="05000000000000000000" pitchFamily="2" charset="2"/>
              </a:rPr>
              <a:t></a:t>
            </a:r>
            <a:r>
              <a:rPr lang="de-DE" altLang="it-IT"/>
              <a:t> </a:t>
            </a:r>
            <a:fld id="{9C75844D-9F76-45DE-BA5E-B7B6C405E885}" type="slidenum">
              <a:rPr lang="de-DE" altLang="it-IT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de-DE" altLang="it-IT"/>
          </a:p>
        </p:txBody>
      </p:sp>
      <p:sp>
        <p:nvSpPr>
          <p:cNvPr id="12292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4325" y="1614488"/>
            <a:ext cx="852487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  <p:sp>
        <p:nvSpPr>
          <p:cNvPr id="12293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14325" y="300038"/>
            <a:ext cx="68738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</p:spTree>
    <p:extLst>
      <p:ext uri="{BB962C8B-B14F-4D97-AF65-F5344CB8AC3E}">
        <p14:creationId xmlns:p14="http://schemas.microsoft.com/office/powerpoint/2010/main" val="2677486202"/>
      </p:ext>
    </p:extLst>
  </p:cSld>
  <p:clrMap bg1="lt1" tx1="dk1" bg2="lt2" tx2="dk2" accent1="accent1" accent2="accent2" accent3="accent3" accent4="accent4" accent5="accent5" accent6="accent6" hlink="hlink" folHlink="folHlink"/>
  <p:transition spd="med">
    <p:fade/>
  </p:transition>
  <p:hf sldNum="0" hdr="0" dt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6pPr>
      <a:lvl7pPr marL="9144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7pPr>
      <a:lvl8pPr marL="13716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8pPr>
      <a:lvl9pPr marL="18288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190500" indent="-190500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81000" indent="-188913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</a:defRPr>
      </a:lvl2pPr>
      <a:lvl3pPr marL="561975" indent="-1793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3pPr>
      <a:lvl4pPr marL="768350" indent="-2047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4pPr>
      <a:lvl5pPr marL="10509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15081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19653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24225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28797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5"/>
          <p:cNvSpPr>
            <a:spLocks noChangeArrowheads="1"/>
          </p:cNvSpPr>
          <p:nvPr/>
        </p:nvSpPr>
        <p:spPr bwMode="gray">
          <a:xfrm>
            <a:off x="2162175" y="6408738"/>
            <a:ext cx="4784725" cy="2476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it-IT" altLang="it-IT" sz="1000" smtClean="0">
              <a:solidFill>
                <a:srgbClr val="000000"/>
              </a:solidFill>
            </a:endParaRPr>
          </a:p>
        </p:txBody>
      </p:sp>
      <p:sp>
        <p:nvSpPr>
          <p:cNvPr id="11269" name="Rectangle 1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19075" y="6408738"/>
            <a:ext cx="1343025" cy="2476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it-IT"/>
              <a:t>Page </a:t>
            </a:r>
            <a:r>
              <a:rPr lang="de-DE" altLang="it-IT">
                <a:sym typeface="Wingdings" panose="05000000000000000000" pitchFamily="2" charset="2"/>
              </a:rPr>
              <a:t></a:t>
            </a:r>
            <a:r>
              <a:rPr lang="de-DE" altLang="it-IT"/>
              <a:t> </a:t>
            </a:r>
            <a:fld id="{9C75844D-9F76-45DE-BA5E-B7B6C405E885}" type="slidenum">
              <a:rPr lang="de-DE" altLang="it-IT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de-DE" altLang="it-IT"/>
          </a:p>
        </p:txBody>
      </p:sp>
      <p:sp>
        <p:nvSpPr>
          <p:cNvPr id="12292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4325" y="1614488"/>
            <a:ext cx="852487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  <p:sp>
        <p:nvSpPr>
          <p:cNvPr id="12293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14325" y="300038"/>
            <a:ext cx="68738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</p:spTree>
    <p:extLst>
      <p:ext uri="{BB962C8B-B14F-4D97-AF65-F5344CB8AC3E}">
        <p14:creationId xmlns:p14="http://schemas.microsoft.com/office/powerpoint/2010/main" val="2471570174"/>
      </p:ext>
    </p:extLst>
  </p:cSld>
  <p:clrMap bg1="lt1" tx1="dk1" bg2="lt2" tx2="dk2" accent1="accent1" accent2="accent2" accent3="accent3" accent4="accent4" accent5="accent5" accent6="accent6" hlink="hlink" folHlink="folHlink"/>
  <p:transition spd="med">
    <p:fade/>
  </p:transition>
  <p:hf sldNum="0" hdr="0" dt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6pPr>
      <a:lvl7pPr marL="9144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7pPr>
      <a:lvl8pPr marL="13716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8pPr>
      <a:lvl9pPr marL="18288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190500" indent="-190500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81000" indent="-188913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</a:defRPr>
      </a:lvl2pPr>
      <a:lvl3pPr marL="561975" indent="-1793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3pPr>
      <a:lvl4pPr marL="768350" indent="-2047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4pPr>
      <a:lvl5pPr marL="10509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15081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19653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24225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28797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5"/>
          <p:cNvSpPr>
            <a:spLocks noChangeArrowheads="1"/>
          </p:cNvSpPr>
          <p:nvPr/>
        </p:nvSpPr>
        <p:spPr bwMode="gray">
          <a:xfrm>
            <a:off x="2162175" y="6408738"/>
            <a:ext cx="47847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42" tIns="45472" rIns="90942" bIns="45472"/>
          <a:lstStyle>
            <a:lvl1pPr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it-IT" altLang="it-IT" sz="1000" b="0" smtClean="0">
              <a:solidFill>
                <a:srgbClr val="000000"/>
              </a:solidFill>
              <a:latin typeface="Arial" pitchFamily="34" charset="0"/>
              <a:cs typeface="Arial" panose="020B0604020202020204" pitchFamily="34" charset="0"/>
            </a:endParaRPr>
          </a:p>
        </p:txBody>
      </p:sp>
      <p:sp>
        <p:nvSpPr>
          <p:cNvPr id="11269" name="Rectangle 1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19075" y="6408738"/>
            <a:ext cx="1343025" cy="2476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0942" tIns="45472" rIns="90942" bIns="45472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  <a:cs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it-IT"/>
              <a:t>Page </a:t>
            </a:r>
            <a:r>
              <a:rPr lang="de-DE" altLang="it-IT">
                <a:sym typeface="Wingdings" panose="05000000000000000000" pitchFamily="2" charset="2"/>
              </a:rPr>
              <a:t></a:t>
            </a:r>
            <a:r>
              <a:rPr lang="de-DE" altLang="it-IT"/>
              <a:t> </a:t>
            </a:r>
            <a:fld id="{9A4A3457-D992-4397-A295-4E98480270B1}" type="slidenum">
              <a:rPr lang="de-DE" altLang="it-IT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de-DE" altLang="it-IT"/>
          </a:p>
        </p:txBody>
      </p:sp>
      <p:sp>
        <p:nvSpPr>
          <p:cNvPr id="462852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4325" y="1614488"/>
            <a:ext cx="852487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472" rIns="0" bIns="45472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  <p:sp>
        <p:nvSpPr>
          <p:cNvPr id="462853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14325" y="300038"/>
            <a:ext cx="68738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472" rIns="0" bIns="45472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</p:spTree>
    <p:extLst>
      <p:ext uri="{BB962C8B-B14F-4D97-AF65-F5344CB8AC3E}">
        <p14:creationId xmlns:p14="http://schemas.microsoft.com/office/powerpoint/2010/main" val="90403809"/>
      </p:ext>
    </p:extLst>
  </p:cSld>
  <p:clrMap bg1="lt1" tx1="dk1" bg2="lt2" tx2="dk2" accent1="accent1" accent2="accent2" accent3="accent3" accent4="accent4" accent5="accent5" accent6="accent6" hlink="hlink" folHlink="folHlink"/>
  <p:transition spd="med">
    <p:fade/>
  </p:transition>
  <p:hf sldNum="0" hdr="0" dt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4729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6pPr>
      <a:lvl7pPr marL="909489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7pPr>
      <a:lvl8pPr marL="136425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8pPr>
      <a:lvl9pPr marL="1819001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188913" indent="-188913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77825" indent="-187325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</a:defRPr>
      </a:lvl2pPr>
      <a:lvl3pPr marL="558800" indent="-177800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3pPr>
      <a:lvl4pPr marL="763588" indent="-203200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4pPr>
      <a:lvl5pPr marL="1044575" indent="-166688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1500041" indent="-167367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1954800" indent="-167367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2409555" indent="-167367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2864292" indent="-167367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4729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9489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4250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9001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3771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8500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3249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37982" algn="l" defTabSz="4547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5"/>
          <p:cNvSpPr>
            <a:spLocks noChangeArrowheads="1"/>
          </p:cNvSpPr>
          <p:nvPr/>
        </p:nvSpPr>
        <p:spPr bwMode="gray">
          <a:xfrm>
            <a:off x="2162175" y="6408738"/>
            <a:ext cx="47847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it-IT" altLang="it-IT" sz="1000" b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269" name="Rectangle 1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19075" y="6408738"/>
            <a:ext cx="1343025" cy="2476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it-IT"/>
          </a:p>
        </p:txBody>
      </p:sp>
      <p:sp>
        <p:nvSpPr>
          <p:cNvPr id="102404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4325" y="1614488"/>
            <a:ext cx="852487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  <p:sp>
        <p:nvSpPr>
          <p:cNvPr id="102405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14325" y="300038"/>
            <a:ext cx="68738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</p:spTree>
    <p:extLst>
      <p:ext uri="{BB962C8B-B14F-4D97-AF65-F5344CB8AC3E}">
        <p14:creationId xmlns:p14="http://schemas.microsoft.com/office/powerpoint/2010/main" val="4160718499"/>
      </p:ext>
    </p:extLst>
  </p:cSld>
  <p:clrMap bg1="lt1" tx1="dk1" bg2="lt2" tx2="dk2" accent1="accent1" accent2="accent2" accent3="accent3" accent4="accent4" accent5="accent5" accent6="accent6" hlink="hlink" folHlink="folHlink"/>
  <p:transition spd="med">
    <p:fade/>
  </p:transition>
  <p:hf hdr="0" ft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6pPr>
      <a:lvl7pPr marL="9144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7pPr>
      <a:lvl8pPr marL="13716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8pPr>
      <a:lvl9pPr marL="18288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190500" indent="-190500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81000" indent="-188913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</a:defRPr>
      </a:lvl2pPr>
      <a:lvl3pPr marL="561975" indent="-1793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3pPr>
      <a:lvl4pPr marL="768350" indent="-2047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4pPr>
      <a:lvl5pPr marL="10509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15081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19653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24225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28797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5"/>
          <p:cNvSpPr>
            <a:spLocks noChangeArrowheads="1"/>
          </p:cNvSpPr>
          <p:nvPr/>
        </p:nvSpPr>
        <p:spPr bwMode="gray">
          <a:xfrm>
            <a:off x="2162175" y="6408738"/>
            <a:ext cx="47847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it-IT" altLang="it-IT" sz="1000" smtClean="0">
              <a:solidFill>
                <a:srgbClr val="000000"/>
              </a:solidFill>
            </a:endParaRPr>
          </a:p>
        </p:txBody>
      </p:sp>
      <p:sp>
        <p:nvSpPr>
          <p:cNvPr id="11269" name="Rectangle 1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19075" y="6408738"/>
            <a:ext cx="1343025" cy="2476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  <a:cs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it-IT"/>
          </a:p>
        </p:txBody>
      </p:sp>
      <p:sp>
        <p:nvSpPr>
          <p:cNvPr id="528388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4325" y="1614488"/>
            <a:ext cx="852487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  <p:sp>
        <p:nvSpPr>
          <p:cNvPr id="528389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14325" y="300038"/>
            <a:ext cx="68738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</p:spTree>
    <p:extLst>
      <p:ext uri="{BB962C8B-B14F-4D97-AF65-F5344CB8AC3E}">
        <p14:creationId xmlns:p14="http://schemas.microsoft.com/office/powerpoint/2010/main" val="3208222734"/>
      </p:ext>
    </p:extLst>
  </p:cSld>
  <p:clrMap bg1="lt1" tx1="dk1" bg2="lt2" tx2="dk2" accent1="accent1" accent2="accent2" accent3="accent3" accent4="accent4" accent5="accent5" accent6="accent6" hlink="hlink" folHlink="folHlink"/>
  <p:transition spd="med">
    <p:fade/>
  </p:transition>
  <p:hf hdr="0" ft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6pPr>
      <a:lvl7pPr marL="9144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7pPr>
      <a:lvl8pPr marL="13716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8pPr>
      <a:lvl9pPr marL="18288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190500" indent="-190500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81000" indent="-188913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</a:defRPr>
      </a:lvl2pPr>
      <a:lvl3pPr marL="561975" indent="-1793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3pPr>
      <a:lvl4pPr marL="768350" indent="-2047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4pPr>
      <a:lvl5pPr marL="10509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15081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19653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24225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28797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5"/>
          <p:cNvSpPr>
            <a:spLocks noChangeArrowheads="1"/>
          </p:cNvSpPr>
          <p:nvPr/>
        </p:nvSpPr>
        <p:spPr bwMode="gray">
          <a:xfrm>
            <a:off x="2162175" y="6408738"/>
            <a:ext cx="47847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it-IT" altLang="it-IT" sz="1000" smtClean="0">
              <a:solidFill>
                <a:srgbClr val="000000"/>
              </a:solidFill>
            </a:endParaRPr>
          </a:p>
        </p:txBody>
      </p:sp>
      <p:sp>
        <p:nvSpPr>
          <p:cNvPr id="11269" name="Rectangle 1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19075" y="6408738"/>
            <a:ext cx="1343025" cy="2476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it-IT"/>
          </a:p>
        </p:txBody>
      </p:sp>
      <p:sp>
        <p:nvSpPr>
          <p:cNvPr id="520196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4325" y="1614488"/>
            <a:ext cx="852487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  <p:sp>
        <p:nvSpPr>
          <p:cNvPr id="520197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14325" y="300038"/>
            <a:ext cx="68738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</p:spTree>
    <p:extLst>
      <p:ext uri="{BB962C8B-B14F-4D97-AF65-F5344CB8AC3E}">
        <p14:creationId xmlns:p14="http://schemas.microsoft.com/office/powerpoint/2010/main" val="471747890"/>
      </p:ext>
    </p:extLst>
  </p:cSld>
  <p:clrMap bg1="lt1" tx1="dk1" bg2="lt2" tx2="dk2" accent1="accent1" accent2="accent2" accent3="accent3" accent4="accent4" accent5="accent5" accent6="accent6" hlink="hlink" folHlink="folHlink"/>
  <p:transition spd="med">
    <p:fade/>
  </p:transition>
  <p:hf hdr="0" ft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6pPr>
      <a:lvl7pPr marL="9144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7pPr>
      <a:lvl8pPr marL="13716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8pPr>
      <a:lvl9pPr marL="18288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190500" indent="-190500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81000" indent="-188913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</a:defRPr>
      </a:lvl2pPr>
      <a:lvl3pPr marL="561975" indent="-1793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3pPr>
      <a:lvl4pPr marL="768350" indent="-2047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4pPr>
      <a:lvl5pPr marL="10509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15081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19653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24225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28797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5"/>
          <p:cNvSpPr>
            <a:spLocks noChangeArrowheads="1"/>
          </p:cNvSpPr>
          <p:nvPr/>
        </p:nvSpPr>
        <p:spPr bwMode="gray">
          <a:xfrm>
            <a:off x="2162175" y="6408738"/>
            <a:ext cx="4784725" cy="2476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it-IT" altLang="it-IT" sz="1000" smtClean="0">
              <a:solidFill>
                <a:srgbClr val="000000"/>
              </a:solidFill>
            </a:endParaRPr>
          </a:p>
        </p:txBody>
      </p:sp>
      <p:sp>
        <p:nvSpPr>
          <p:cNvPr id="11269" name="Rectangle 1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19075" y="6408738"/>
            <a:ext cx="1343025" cy="2476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it-IT"/>
          </a:p>
        </p:txBody>
      </p:sp>
      <p:sp>
        <p:nvSpPr>
          <p:cNvPr id="2052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4325" y="1614488"/>
            <a:ext cx="852487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  <p:sp>
        <p:nvSpPr>
          <p:cNvPr id="2053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14325" y="300038"/>
            <a:ext cx="68738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</p:spTree>
    <p:extLst>
      <p:ext uri="{BB962C8B-B14F-4D97-AF65-F5344CB8AC3E}">
        <p14:creationId xmlns:p14="http://schemas.microsoft.com/office/powerpoint/2010/main" val="2783315973"/>
      </p:ext>
    </p:extLst>
  </p:cSld>
  <p:clrMap bg1="lt1" tx1="dk1" bg2="lt2" tx2="dk2" accent1="accent1" accent2="accent2" accent3="accent3" accent4="accent4" accent5="accent5" accent6="accent6" hlink="hlink" folHlink="folHlink"/>
  <p:transition spd="med">
    <p:fade/>
  </p:transition>
  <p:hf hdr="0" ft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6pPr>
      <a:lvl7pPr marL="9144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7pPr>
      <a:lvl8pPr marL="13716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8pPr>
      <a:lvl9pPr marL="18288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190500" indent="-190500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81000" indent="-188913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</a:defRPr>
      </a:lvl2pPr>
      <a:lvl3pPr marL="561975" indent="-1793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3pPr>
      <a:lvl4pPr marL="768350" indent="-2047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4pPr>
      <a:lvl5pPr marL="10509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15081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19653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24225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28797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5"/>
          <p:cNvSpPr>
            <a:spLocks noChangeArrowheads="1"/>
          </p:cNvSpPr>
          <p:nvPr/>
        </p:nvSpPr>
        <p:spPr bwMode="gray">
          <a:xfrm>
            <a:off x="2162175" y="6408738"/>
            <a:ext cx="47847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it-IT" altLang="it-IT" sz="1000" smtClean="0">
              <a:solidFill>
                <a:srgbClr val="000000"/>
              </a:solidFill>
            </a:endParaRPr>
          </a:p>
        </p:txBody>
      </p:sp>
      <p:sp>
        <p:nvSpPr>
          <p:cNvPr id="11269" name="Rectangle 1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19075" y="6408738"/>
            <a:ext cx="1343025" cy="2476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it-IT"/>
          </a:p>
        </p:txBody>
      </p:sp>
      <p:sp>
        <p:nvSpPr>
          <p:cNvPr id="520196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4325" y="1614488"/>
            <a:ext cx="852487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  <p:sp>
        <p:nvSpPr>
          <p:cNvPr id="520197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14325" y="300038"/>
            <a:ext cx="68738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</p:spTree>
    <p:extLst>
      <p:ext uri="{BB962C8B-B14F-4D97-AF65-F5344CB8AC3E}">
        <p14:creationId xmlns:p14="http://schemas.microsoft.com/office/powerpoint/2010/main" val="4273665409"/>
      </p:ext>
    </p:extLst>
  </p:cSld>
  <p:clrMap bg1="lt1" tx1="dk1" bg2="lt2" tx2="dk2" accent1="accent1" accent2="accent2" accent3="accent3" accent4="accent4" accent5="accent5" accent6="accent6" hlink="hlink" folHlink="folHlink"/>
  <p:transition spd="med">
    <p:fade/>
  </p:transition>
  <p:hf hdr="0" ft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6pPr>
      <a:lvl7pPr marL="9144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7pPr>
      <a:lvl8pPr marL="13716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8pPr>
      <a:lvl9pPr marL="18288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190500" indent="-190500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81000" indent="-188913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</a:defRPr>
      </a:lvl2pPr>
      <a:lvl3pPr marL="561975" indent="-1793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3pPr>
      <a:lvl4pPr marL="768350" indent="-2047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4pPr>
      <a:lvl5pPr marL="10509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15081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19653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24225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28797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tif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9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22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3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0" y="5290457"/>
            <a:ext cx="9144000" cy="15675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0" y="1511565"/>
            <a:ext cx="9144000" cy="1896312"/>
          </a:xfrm>
        </p:spPr>
        <p:txBody>
          <a:bodyPr>
            <a:noAutofit/>
          </a:bodyPr>
          <a:lstStyle/>
          <a:p>
            <a:pPr algn="ctr">
              <a:lnSpc>
                <a:spcPct val="114000"/>
              </a:lnSpc>
            </a:pPr>
            <a:r>
              <a:rPr lang="en-GB" dirty="0"/>
              <a:t>Report of the Coordinator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>S</a:t>
            </a:r>
            <a:r>
              <a:rPr lang="en-GB" dirty="0" smtClean="0"/>
              <a:t>ummary </a:t>
            </a:r>
            <a:r>
              <a:rPr lang="en-GB" dirty="0"/>
              <a:t>of the Project meeting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0" y="4310886"/>
            <a:ext cx="9144000" cy="1035555"/>
          </a:xfrm>
        </p:spPr>
        <p:txBody>
          <a:bodyPr>
            <a:noAutofit/>
          </a:bodyPr>
          <a:lstStyle/>
          <a:p>
            <a:pPr algn="ctr">
              <a:spcBef>
                <a:spcPts val="400"/>
              </a:spcBef>
            </a:pPr>
            <a:r>
              <a:rPr lang="it-IT" sz="2800" cap="none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Sandro Rossi</a:t>
            </a:r>
          </a:p>
          <a:p>
            <a:pPr algn="ctr">
              <a:spcBef>
                <a:spcPts val="400"/>
              </a:spcBef>
            </a:pPr>
            <a:r>
              <a:rPr lang="it-IT" sz="1400" cap="none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Coordinator</a:t>
            </a:r>
          </a:p>
          <a:p>
            <a:pPr algn="ctr"/>
            <a:endParaRPr lang="it-IT" sz="1200" cap="none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sz="1200" cap="none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200" cap="none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 Assembly – Wien, December 13</a:t>
            </a:r>
            <a:r>
              <a:rPr lang="en-GB" sz="1200" cap="none" baseline="30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200" cap="none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2022</a:t>
            </a:r>
          </a:p>
          <a:p>
            <a:pPr algn="ctr"/>
            <a:endParaRPr lang="en-GB" cap="none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953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" y="1616516"/>
            <a:ext cx="7086401" cy="2378416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006" y="4312972"/>
            <a:ext cx="7074121" cy="1450138"/>
          </a:xfrm>
          <a:prstGeom prst="rect">
            <a:avLst/>
          </a:prstGeom>
        </p:spPr>
      </p:pic>
      <p:sp>
        <p:nvSpPr>
          <p:cNvPr id="6" name="TextBox 15"/>
          <p:cNvSpPr txBox="1"/>
          <p:nvPr/>
        </p:nvSpPr>
        <p:spPr>
          <a:xfrm>
            <a:off x="7353101" y="4922228"/>
            <a:ext cx="1723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November 2021</a:t>
            </a:r>
          </a:p>
        </p:txBody>
      </p:sp>
      <p:grpSp>
        <p:nvGrpSpPr>
          <p:cNvPr id="7" name="Group 33"/>
          <p:cNvGrpSpPr/>
          <p:nvPr/>
        </p:nvGrpSpPr>
        <p:grpSpPr>
          <a:xfrm>
            <a:off x="7476340" y="2477282"/>
            <a:ext cx="1218957" cy="380670"/>
            <a:chOff x="9066376" y="2824600"/>
            <a:chExt cx="1372907" cy="539585"/>
          </a:xfrm>
        </p:grpSpPr>
        <p:sp>
          <p:nvSpPr>
            <p:cNvPr id="16" name="TextBox 34"/>
            <p:cNvSpPr txBox="1"/>
            <p:nvPr/>
          </p:nvSpPr>
          <p:spPr>
            <a:xfrm>
              <a:off x="9145943" y="2913478"/>
              <a:ext cx="129334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dirty="0"/>
                <a:t>July 2023</a:t>
              </a:r>
            </a:p>
          </p:txBody>
        </p:sp>
        <p:sp>
          <p:nvSpPr>
            <p:cNvPr id="17" name="Oval 35"/>
            <p:cNvSpPr/>
            <p:nvPr/>
          </p:nvSpPr>
          <p:spPr>
            <a:xfrm>
              <a:off x="9066376" y="2858907"/>
              <a:ext cx="1291816" cy="502846"/>
            </a:xfrm>
            <a:prstGeom prst="ellipse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8" name="Half Frame 36"/>
            <p:cNvSpPr/>
            <p:nvPr/>
          </p:nvSpPr>
          <p:spPr>
            <a:xfrm rot="12896219">
              <a:off x="10090601" y="2824600"/>
              <a:ext cx="273614" cy="539585"/>
            </a:xfrm>
            <a:prstGeom prst="halfFrame">
              <a:avLst>
                <a:gd name="adj1" fmla="val 15544"/>
                <a:gd name="adj2" fmla="val 33333"/>
              </a:avLst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8" name="TextBox 21"/>
          <p:cNvSpPr txBox="1"/>
          <p:nvPr/>
        </p:nvSpPr>
        <p:spPr>
          <a:xfrm>
            <a:off x="7546985" y="2856236"/>
            <a:ext cx="1615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In Progress</a:t>
            </a:r>
          </a:p>
        </p:txBody>
      </p:sp>
      <p:sp>
        <p:nvSpPr>
          <p:cNvPr id="9" name="TextBox 22"/>
          <p:cNvSpPr txBox="1"/>
          <p:nvPr/>
        </p:nvSpPr>
        <p:spPr>
          <a:xfrm>
            <a:off x="7511088" y="5439612"/>
            <a:ext cx="1077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Done</a:t>
            </a:r>
          </a:p>
        </p:txBody>
      </p:sp>
      <p:grpSp>
        <p:nvGrpSpPr>
          <p:cNvPr id="10" name="Group 23"/>
          <p:cNvGrpSpPr/>
          <p:nvPr/>
        </p:nvGrpSpPr>
        <p:grpSpPr>
          <a:xfrm>
            <a:off x="7414007" y="3416992"/>
            <a:ext cx="1641947" cy="380670"/>
            <a:chOff x="9066376" y="2824600"/>
            <a:chExt cx="1416889" cy="539585"/>
          </a:xfrm>
        </p:grpSpPr>
        <p:sp>
          <p:nvSpPr>
            <p:cNvPr id="13" name="TextBox 24"/>
            <p:cNvSpPr txBox="1"/>
            <p:nvPr/>
          </p:nvSpPr>
          <p:spPr>
            <a:xfrm>
              <a:off x="9145943" y="2913478"/>
              <a:ext cx="13373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dirty="0" smtClean="0"/>
                <a:t>March 2024</a:t>
              </a:r>
              <a:endParaRPr lang="en-GB" dirty="0"/>
            </a:p>
          </p:txBody>
        </p:sp>
        <p:sp>
          <p:nvSpPr>
            <p:cNvPr id="14" name="Oval 26"/>
            <p:cNvSpPr/>
            <p:nvPr/>
          </p:nvSpPr>
          <p:spPr>
            <a:xfrm>
              <a:off x="9066376" y="2858907"/>
              <a:ext cx="1291816" cy="502846"/>
            </a:xfrm>
            <a:prstGeom prst="ellipse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5" name="Half Frame 27"/>
            <p:cNvSpPr/>
            <p:nvPr/>
          </p:nvSpPr>
          <p:spPr>
            <a:xfrm rot="12896219">
              <a:off x="10090601" y="2824600"/>
              <a:ext cx="273614" cy="539585"/>
            </a:xfrm>
            <a:prstGeom prst="halfFrame">
              <a:avLst>
                <a:gd name="adj1" fmla="val 15544"/>
                <a:gd name="adj2" fmla="val 33333"/>
              </a:avLst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11" name="Right Brace 9"/>
          <p:cNvSpPr/>
          <p:nvPr/>
        </p:nvSpPr>
        <p:spPr>
          <a:xfrm>
            <a:off x="7375675" y="2365689"/>
            <a:ext cx="100665" cy="998170"/>
          </a:xfrm>
          <a:prstGeom prst="rightBrac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2" name="TextBox 29"/>
          <p:cNvSpPr txBox="1"/>
          <p:nvPr/>
        </p:nvSpPr>
        <p:spPr>
          <a:xfrm>
            <a:off x="7485451" y="3843368"/>
            <a:ext cx="1591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In Progress</a:t>
            </a:r>
          </a:p>
        </p:txBody>
      </p:sp>
      <p:grpSp>
        <p:nvGrpSpPr>
          <p:cNvPr id="20" name="Group 20"/>
          <p:cNvGrpSpPr/>
          <p:nvPr/>
        </p:nvGrpSpPr>
        <p:grpSpPr>
          <a:xfrm>
            <a:off x="7328883" y="4765481"/>
            <a:ext cx="1673465" cy="674131"/>
            <a:chOff x="8957405" y="4731125"/>
            <a:chExt cx="1673465" cy="674131"/>
          </a:xfrm>
        </p:grpSpPr>
        <p:sp>
          <p:nvSpPr>
            <p:cNvPr id="21" name="Oval 4"/>
            <p:cNvSpPr/>
            <p:nvPr/>
          </p:nvSpPr>
          <p:spPr>
            <a:xfrm>
              <a:off x="8957405" y="4731125"/>
              <a:ext cx="1595266" cy="674131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2" name="Half Frame 11"/>
            <p:cNvSpPr/>
            <p:nvPr/>
          </p:nvSpPr>
          <p:spPr>
            <a:xfrm rot="12896219">
              <a:off x="10357256" y="4796256"/>
              <a:ext cx="273614" cy="539585"/>
            </a:xfrm>
            <a:prstGeom prst="halfFrame">
              <a:avLst>
                <a:gd name="adj1" fmla="val 15544"/>
                <a:gd name="adj2" fmla="val 33333"/>
              </a:avLst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24" name="Titolo 2"/>
          <p:cNvSpPr txBox="1">
            <a:spLocks/>
          </p:cNvSpPr>
          <p:nvPr/>
        </p:nvSpPr>
        <p:spPr>
          <a:xfrm>
            <a:off x="-41673" y="0"/>
            <a:ext cx="8265695" cy="805069"/>
          </a:xfrm>
          <a:prstGeom prst="rect">
            <a:avLst/>
          </a:prstGeom>
          <a:solidFill>
            <a:srgbClr val="66CCFF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2400" b="1" dirty="0" smtClean="0">
                <a:latin typeface="+mn-lt"/>
              </a:rPr>
              <a:t>WP4: </a:t>
            </a:r>
            <a:r>
              <a:rPr lang="en-US" sz="2400" b="1" dirty="0" smtClean="0"/>
              <a:t>Innovation</a:t>
            </a:r>
            <a:r>
              <a:rPr lang="en-US" sz="2400" b="1" dirty="0"/>
              <a:t>, technology transfer, industry </a:t>
            </a:r>
            <a:r>
              <a:rPr lang="en-US" sz="2400" b="1" dirty="0" smtClean="0"/>
              <a:t>relation</a:t>
            </a:r>
            <a:endParaRPr lang="en-US" sz="2400" b="1" dirty="0" smtClean="0">
              <a:latin typeface="+mn-lt"/>
            </a:endParaRPr>
          </a:p>
          <a:p>
            <a:pPr algn="ctr"/>
            <a:r>
              <a:rPr lang="en-US" sz="2400" b="1" dirty="0" smtClean="0">
                <a:latin typeface="+mn-lt"/>
              </a:rPr>
              <a:t>Deliverables </a:t>
            </a:r>
            <a:r>
              <a:rPr lang="en-US" sz="2400" b="1" dirty="0">
                <a:latin typeface="+mn-lt"/>
              </a:rPr>
              <a:t>and </a:t>
            </a:r>
            <a:r>
              <a:rPr lang="en-US" sz="2400" b="1" dirty="0" smtClean="0">
                <a:latin typeface="+mn-lt"/>
              </a:rPr>
              <a:t>Milestones</a:t>
            </a:r>
          </a:p>
        </p:txBody>
      </p:sp>
    </p:spTree>
    <p:extLst>
      <p:ext uri="{BB962C8B-B14F-4D97-AF65-F5344CB8AC3E}">
        <p14:creationId xmlns:p14="http://schemas.microsoft.com/office/powerpoint/2010/main" val="18417217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 txBox="1">
            <a:spLocks/>
          </p:cNvSpPr>
          <p:nvPr/>
        </p:nvSpPr>
        <p:spPr>
          <a:xfrm>
            <a:off x="-41673" y="0"/>
            <a:ext cx="8265695" cy="805069"/>
          </a:xfrm>
          <a:prstGeom prst="rect">
            <a:avLst/>
          </a:prstGeom>
          <a:solidFill>
            <a:srgbClr val="66CCFF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2400" b="1" dirty="0" smtClean="0">
                <a:latin typeface="+mn-lt"/>
              </a:rPr>
              <a:t>WP4: </a:t>
            </a:r>
            <a:r>
              <a:rPr lang="en-US" sz="2400" b="1" dirty="0" smtClean="0"/>
              <a:t>Innovation, technology transfer, industry relation</a:t>
            </a:r>
            <a:endParaRPr lang="en-US" sz="2400" b="1" dirty="0" smtClean="0">
              <a:latin typeface="+mn-lt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66675" y="805069"/>
            <a:ext cx="76866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/>
              <a:t>D4.1: HITRIplus Technologies and </a:t>
            </a:r>
            <a:r>
              <a:rPr lang="it-IT" sz="2000" b="1" dirty="0" err="1"/>
              <a:t>dissemination</a:t>
            </a:r>
            <a:r>
              <a:rPr lang="it-IT" sz="2000" b="1" dirty="0"/>
              <a:t> </a:t>
            </a:r>
            <a:r>
              <a:rPr lang="it-IT" sz="2000" b="1" dirty="0" err="1"/>
              <a:t>plan</a:t>
            </a:r>
            <a:r>
              <a:rPr lang="it-IT" sz="2000" b="1" dirty="0"/>
              <a:t> </a:t>
            </a:r>
            <a:endParaRPr lang="en-GB" sz="2000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2406" y="1454551"/>
            <a:ext cx="2990854" cy="423929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6" name="Segnaposto contenuto 2"/>
          <p:cNvSpPr txBox="1">
            <a:spLocks/>
          </p:cNvSpPr>
          <p:nvPr/>
        </p:nvSpPr>
        <p:spPr>
          <a:xfrm>
            <a:off x="135440" y="1454551"/>
            <a:ext cx="6065335" cy="4303644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dirty="0"/>
              <a:t>I</a:t>
            </a:r>
            <a:r>
              <a:rPr lang="en-GB" sz="2400" dirty="0" smtClean="0"/>
              <a:t>n progress (deadline: July 2023)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 smtClean="0"/>
              <a:t>Confidential, for the consortium and the Commission Services</a:t>
            </a:r>
          </a:p>
          <a:p>
            <a:endParaRPr lang="en-GB" dirty="0" smtClean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6617878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 txBox="1">
            <a:spLocks/>
          </p:cNvSpPr>
          <p:nvPr/>
        </p:nvSpPr>
        <p:spPr>
          <a:xfrm>
            <a:off x="-41673" y="0"/>
            <a:ext cx="8265695" cy="805069"/>
          </a:xfrm>
          <a:prstGeom prst="rect">
            <a:avLst/>
          </a:prstGeom>
          <a:solidFill>
            <a:srgbClr val="66CCFF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2400" b="1" dirty="0" smtClean="0">
                <a:latin typeface="+mn-lt"/>
              </a:rPr>
              <a:t>WP4: </a:t>
            </a:r>
            <a:r>
              <a:rPr lang="en-US" sz="2400" b="1" dirty="0" smtClean="0"/>
              <a:t>Innovation, technology transfer, industry relation</a:t>
            </a:r>
            <a:endParaRPr lang="en-US" sz="2400" b="1" dirty="0" smtClean="0">
              <a:latin typeface="+mn-lt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15086" y="882134"/>
            <a:ext cx="33073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b="1" dirty="0" smtClean="0"/>
              <a:t>D4.2: Value </a:t>
            </a:r>
            <a:r>
              <a:rPr lang="it-IT" sz="2400" b="1" dirty="0" err="1" smtClean="0"/>
              <a:t>Propositions</a:t>
            </a:r>
            <a:endParaRPr lang="en-GB" sz="2400" b="1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8174"/>
            <a:ext cx="9185673" cy="31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sellaDiTesto 4"/>
          <p:cNvSpPr txBox="1"/>
          <p:nvPr/>
        </p:nvSpPr>
        <p:spPr>
          <a:xfrm>
            <a:off x="238125" y="1619250"/>
            <a:ext cx="69723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In progress (deadline: July 2023)</a:t>
            </a:r>
          </a:p>
          <a:p>
            <a:r>
              <a:rPr lang="en-GB" sz="2000" dirty="0"/>
              <a:t>Planned: Dissemination on the channels of the consortium 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8057395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48939" y="882134"/>
            <a:ext cx="44126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b="1" dirty="0"/>
              <a:t>D4.3: Technology </a:t>
            </a:r>
            <a:r>
              <a:rPr lang="it-IT" sz="2400" b="1" dirty="0" err="1"/>
              <a:t>Matching</a:t>
            </a:r>
            <a:r>
              <a:rPr lang="it-IT" sz="2400" b="1" dirty="0"/>
              <a:t> </a:t>
            </a:r>
            <a:r>
              <a:rPr lang="it-IT" sz="2400" b="1" dirty="0" err="1"/>
              <a:t>Event</a:t>
            </a:r>
            <a:endParaRPr lang="en-GB" sz="2400" b="1" dirty="0"/>
          </a:p>
        </p:txBody>
      </p:sp>
      <p:sp>
        <p:nvSpPr>
          <p:cNvPr id="4" name="Titolo 2"/>
          <p:cNvSpPr txBox="1">
            <a:spLocks/>
          </p:cNvSpPr>
          <p:nvPr/>
        </p:nvSpPr>
        <p:spPr>
          <a:xfrm>
            <a:off x="-41673" y="0"/>
            <a:ext cx="8265695" cy="805069"/>
          </a:xfrm>
          <a:prstGeom prst="rect">
            <a:avLst/>
          </a:prstGeom>
          <a:solidFill>
            <a:srgbClr val="66CCFF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2400" b="1" dirty="0" smtClean="0">
                <a:latin typeface="+mn-lt"/>
              </a:rPr>
              <a:t>WP4: </a:t>
            </a:r>
            <a:r>
              <a:rPr lang="en-US" sz="2400" b="1" dirty="0" smtClean="0"/>
              <a:t>Innovation, technology transfer, industry relation</a:t>
            </a:r>
            <a:endParaRPr lang="en-US" sz="2400" b="1" dirty="0" smtClean="0">
              <a:latin typeface="+mn-lt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148939" y="1485900"/>
            <a:ext cx="64995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Will expand industrial interest (deadline: March 2024)</a:t>
            </a:r>
          </a:p>
          <a:p>
            <a:endParaRPr lang="en-GB" dirty="0"/>
          </a:p>
          <a:p>
            <a:r>
              <a:rPr lang="en-GB" dirty="0"/>
              <a:t>Work has started to define format and location.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939" y="2639378"/>
            <a:ext cx="4479495" cy="2456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033" y="2001024"/>
            <a:ext cx="3822792" cy="3547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ttangolo 5"/>
          <p:cNvSpPr/>
          <p:nvPr/>
        </p:nvSpPr>
        <p:spPr>
          <a:xfrm>
            <a:off x="4972050" y="2224564"/>
            <a:ext cx="1676400" cy="8139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88134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9" y="1748379"/>
            <a:ext cx="8848725" cy="1843792"/>
          </a:xfrm>
          <a:prstGeom prst="rect">
            <a:avLst/>
          </a:prstGeom>
        </p:spPr>
      </p:pic>
      <p:pic>
        <p:nvPicPr>
          <p:cNvPr id="4" name="tabl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350" y="4071653"/>
            <a:ext cx="8848725" cy="286376"/>
          </a:xfrm>
          <a:prstGeom prst="rect">
            <a:avLst/>
          </a:prstGeom>
        </p:spPr>
      </p:pic>
      <p:sp>
        <p:nvSpPr>
          <p:cNvPr id="7" name="Titolo 2"/>
          <p:cNvSpPr txBox="1">
            <a:spLocks/>
          </p:cNvSpPr>
          <p:nvPr/>
        </p:nvSpPr>
        <p:spPr>
          <a:xfrm>
            <a:off x="0" y="402534"/>
            <a:ext cx="8265695" cy="805069"/>
          </a:xfrm>
          <a:prstGeom prst="rect">
            <a:avLst/>
          </a:prstGeom>
          <a:solidFill>
            <a:srgbClr val="66CCFF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2400" b="1" dirty="0" smtClean="0">
                <a:latin typeface="+mn-lt"/>
              </a:rPr>
              <a:t>WP5</a:t>
            </a:r>
            <a:r>
              <a:rPr lang="en-US" sz="2400" b="1" dirty="0">
                <a:latin typeface="+mn-lt"/>
              </a:rPr>
              <a:t>: Education and Training</a:t>
            </a:r>
            <a:endParaRPr lang="en-US" sz="2400" b="1" dirty="0" smtClean="0">
              <a:latin typeface="+mn-lt"/>
            </a:endParaRPr>
          </a:p>
          <a:p>
            <a:r>
              <a:rPr lang="en-US" sz="2400" b="1" dirty="0" smtClean="0">
                <a:latin typeface="+mn-lt"/>
              </a:rPr>
              <a:t>Deliverables and Milestones</a:t>
            </a:r>
          </a:p>
        </p:txBody>
      </p:sp>
    </p:spTree>
    <p:extLst>
      <p:ext uri="{BB962C8B-B14F-4D97-AF65-F5344CB8AC3E}">
        <p14:creationId xmlns:p14="http://schemas.microsoft.com/office/powerpoint/2010/main" val="36336396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>
            <a:extLst>
              <a:ext uri="{FF2B5EF4-FFF2-40B4-BE49-F238E27FC236}">
                <a16:creationId xmlns:lc="http://schemas.openxmlformats.org/drawingml/2006/lockedCanvas" xmlns="" xmlns:a16="http://schemas.microsoft.com/office/drawing/2014/main" id="{57D8B861-D9D3-DF4B-A003-2BA6B305A542}"/>
              </a:ext>
            </a:extLst>
          </p:cNvPr>
          <p:cNvSpPr/>
          <p:nvPr/>
        </p:nvSpPr>
        <p:spPr>
          <a:xfrm>
            <a:off x="54903" y="931846"/>
            <a:ext cx="11650460" cy="284693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Led by SEEIIST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Two schools of 1 week long 	- medical physics held on 4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to 8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July 2022 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			- clinical aspects planned for Q2 2023</a:t>
            </a:r>
          </a:p>
          <a:p>
            <a:pPr>
              <a:spcBef>
                <a:spcPts val="600"/>
              </a:spcBef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 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lc="http://schemas.openxmlformats.org/drawingml/2006/lockedCanvas" xmlns="" xmlns:a16="http://schemas.microsoft.com/office/drawing/2014/main" id="{B925E0ED-7CCD-7745-8E06-49C65E77505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25" y="1992330"/>
            <a:ext cx="1940853" cy="2751177"/>
          </a:xfrm>
          <a:prstGeom prst="rect">
            <a:avLst/>
          </a:prstGeom>
        </p:spPr>
      </p:pic>
      <p:pic>
        <p:nvPicPr>
          <p:cNvPr id="5" name="Picture 4" descr="C:\Users\Kristaps Palskis\Desktop\Screens\Monday\6-7.PNG">
            <a:extLst>
              <a:ext uri="{FF2B5EF4-FFF2-40B4-BE49-F238E27FC236}">
                <a16:creationId xmlns:lc="http://schemas.openxmlformats.org/drawingml/2006/lockedCanvas" xmlns="" xmlns:a16="http://schemas.microsoft.com/office/drawing/2014/main" id="{9FB19AA7-00C1-934F-8553-D980DB2D6F3C}"/>
              </a:ext>
            </a:extLst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3466" y="5632391"/>
            <a:ext cx="3128276" cy="1252711"/>
          </a:xfrm>
          <a:prstGeom prst="rect">
            <a:avLst/>
          </a:prstGeom>
          <a:ln>
            <a:noFill/>
          </a:ln>
        </p:spPr>
      </p:pic>
      <p:pic>
        <p:nvPicPr>
          <p:cNvPr id="6" name="Picture 5" descr="C:\Users\Kristaps Palskis\Desktop\Screens\Monday\1-3.PNG">
            <a:extLst>
              <a:ext uri="{FF2B5EF4-FFF2-40B4-BE49-F238E27FC236}">
                <a16:creationId xmlns:lc="http://schemas.openxmlformats.org/drawingml/2006/lockedCanvas" xmlns="" xmlns:a16="http://schemas.microsoft.com/office/drawing/2014/main" id="{95F42E56-E458-4246-AD92-16C6935FD655}"/>
              </a:ext>
            </a:extLst>
          </p:cNvPr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892265" y="5754657"/>
            <a:ext cx="2719307" cy="1008178"/>
          </a:xfrm>
          <a:prstGeom prst="rect">
            <a:avLst/>
          </a:prstGeom>
          <a:ln>
            <a:noFill/>
          </a:ln>
        </p:spPr>
      </p:pic>
      <p:pic>
        <p:nvPicPr>
          <p:cNvPr id="7" name="Picture 3" descr="C:\Users\Kristaps Palskis\Desktop\Screens\Monday\4-4.PNG">
            <a:extLst>
              <a:ext uri="{FF2B5EF4-FFF2-40B4-BE49-F238E27FC236}">
                <a16:creationId xmlns:lc="http://schemas.openxmlformats.org/drawingml/2006/lockedCanvas" xmlns="" xmlns:a16="http://schemas.microsoft.com/office/drawing/2014/main" id="{087B942D-CE71-1A48-8ABF-496EEAB6BA24}"/>
              </a:ext>
            </a:extLst>
          </p:cNvPr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328127" y="4743507"/>
            <a:ext cx="3128276" cy="844320"/>
          </a:xfrm>
          <a:prstGeom prst="rect">
            <a:avLst/>
          </a:prstGeom>
          <a:ln>
            <a:noFill/>
          </a:ln>
        </p:spPr>
      </p:pic>
      <p:pic>
        <p:nvPicPr>
          <p:cNvPr id="8" name="Picture 3" descr="C:\Users\Kristaps Palskis\Desktop\Screens\Tuesday\1-3.PNG">
            <a:extLst>
              <a:ext uri="{FF2B5EF4-FFF2-40B4-BE49-F238E27FC236}">
                <a16:creationId xmlns:lc="http://schemas.openxmlformats.org/drawingml/2006/lockedCanvas" xmlns="" xmlns:a16="http://schemas.microsoft.com/office/drawing/2014/main" id="{80211B96-D261-D44B-B045-A65FD77A66F3}"/>
              </a:ext>
            </a:extLst>
          </p:cNvPr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328127" y="2098681"/>
            <a:ext cx="3100739" cy="1120159"/>
          </a:xfrm>
          <a:prstGeom prst="rect">
            <a:avLst/>
          </a:prstGeom>
          <a:ln>
            <a:noFill/>
          </a:ln>
        </p:spPr>
      </p:pic>
      <p:pic>
        <p:nvPicPr>
          <p:cNvPr id="9" name="Picture 4" descr="C:\Users\Kristaps Palskis\Desktop\Screens\Tuesday\3-5.PNG">
            <a:extLst>
              <a:ext uri="{FF2B5EF4-FFF2-40B4-BE49-F238E27FC236}">
                <a16:creationId xmlns:lc="http://schemas.openxmlformats.org/drawingml/2006/lockedCanvas" xmlns="" xmlns:a16="http://schemas.microsoft.com/office/drawing/2014/main" id="{88D05E34-22F8-0D4C-90B0-28C157B77DD1}"/>
              </a:ext>
            </a:extLst>
          </p:cNvPr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300590" y="3367918"/>
            <a:ext cx="3100739" cy="1252710"/>
          </a:xfrm>
          <a:prstGeom prst="rect">
            <a:avLst/>
          </a:prstGeom>
          <a:ln>
            <a:noFill/>
          </a:ln>
        </p:spPr>
      </p:pic>
      <p:pic>
        <p:nvPicPr>
          <p:cNvPr id="10" name="Picture 2" descr="https://i.imgur.com/Ntgs0K1.png">
            <a:extLst>
              <a:ext uri="{FF2B5EF4-FFF2-40B4-BE49-F238E27FC236}">
                <a16:creationId xmlns:lc="http://schemas.openxmlformats.org/drawingml/2006/lockedCanvas" xmlns="" xmlns:a16="http://schemas.microsoft.com/office/drawing/2014/main" id="{7A15345A-793D-AB45-B0D4-DF8357B0EE81}"/>
              </a:ext>
            </a:extLst>
          </p:cNvPr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5656767" y="2098681"/>
            <a:ext cx="2240463" cy="3188746"/>
          </a:xfrm>
          <a:prstGeom prst="rect">
            <a:avLst/>
          </a:prstGeom>
          <a:ln>
            <a:noFill/>
          </a:ln>
        </p:spPr>
      </p:pic>
      <p:sp>
        <p:nvSpPr>
          <p:cNvPr id="11" name="Titolo 2"/>
          <p:cNvSpPr txBox="1">
            <a:spLocks/>
          </p:cNvSpPr>
          <p:nvPr/>
        </p:nvSpPr>
        <p:spPr>
          <a:xfrm>
            <a:off x="54903" y="31059"/>
            <a:ext cx="8265695" cy="805069"/>
          </a:xfrm>
          <a:prstGeom prst="rect">
            <a:avLst/>
          </a:prstGeom>
          <a:solidFill>
            <a:srgbClr val="66CCFF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2400" b="1" dirty="0" smtClean="0">
                <a:latin typeface="+mn-lt"/>
              </a:rPr>
              <a:t>WP5</a:t>
            </a:r>
            <a:r>
              <a:rPr lang="en-US" sz="2400" b="1" dirty="0">
                <a:latin typeface="+mn-lt"/>
              </a:rPr>
              <a:t>: Education and </a:t>
            </a:r>
            <a:r>
              <a:rPr lang="en-US" sz="2400" b="1" dirty="0" smtClean="0">
                <a:latin typeface="+mn-lt"/>
              </a:rPr>
              <a:t>Training</a:t>
            </a:r>
          </a:p>
          <a:p>
            <a:r>
              <a:rPr lang="en-GB" sz="2400" b="1" dirty="0">
                <a:solidFill>
                  <a:schemeClr val="tx1"/>
                </a:solidFill>
              </a:rPr>
              <a:t>Task 5.1 – Specialised Courses</a:t>
            </a:r>
            <a:endParaRPr lang="en-US" sz="2400" b="1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366176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 txBox="1">
            <a:spLocks/>
          </p:cNvSpPr>
          <p:nvPr/>
        </p:nvSpPr>
        <p:spPr>
          <a:xfrm>
            <a:off x="54903" y="31059"/>
            <a:ext cx="8265695" cy="805069"/>
          </a:xfrm>
          <a:prstGeom prst="rect">
            <a:avLst/>
          </a:prstGeom>
          <a:solidFill>
            <a:srgbClr val="66CCFF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2400" b="1" dirty="0" smtClean="0">
                <a:latin typeface="+mn-lt"/>
              </a:rPr>
              <a:t>WP5</a:t>
            </a:r>
            <a:r>
              <a:rPr lang="en-US" sz="2400" b="1" dirty="0">
                <a:latin typeface="+mn-lt"/>
              </a:rPr>
              <a:t>: Education and </a:t>
            </a:r>
            <a:r>
              <a:rPr lang="en-US" sz="2400" b="1" dirty="0" smtClean="0">
                <a:latin typeface="+mn-lt"/>
              </a:rPr>
              <a:t>Training</a:t>
            </a:r>
          </a:p>
          <a:p>
            <a:r>
              <a:rPr lang="en-GB" sz="2400" b="1" dirty="0">
                <a:solidFill>
                  <a:schemeClr val="tx1"/>
                </a:solidFill>
              </a:rPr>
              <a:t>Task 5.2 – Masterclass School</a:t>
            </a:r>
            <a:endParaRPr lang="en-US" sz="2400" b="1" dirty="0" smtClean="0">
              <a:latin typeface="+mn-lt"/>
            </a:endParaRPr>
          </a:p>
        </p:txBody>
      </p:sp>
      <p:sp>
        <p:nvSpPr>
          <p:cNvPr id="4" name="Rectangle 8">
            <a:extLst>
              <a:ext uri="{FF2B5EF4-FFF2-40B4-BE49-F238E27FC236}">
                <a16:creationId xmlns:lc="http://schemas.openxmlformats.org/drawingml/2006/lockedCanvas" xmlns="" xmlns:a16="http://schemas.microsoft.com/office/drawing/2014/main" id="{FC1CE784-45F7-3E44-B7AE-582BA29CFA7B}"/>
              </a:ext>
            </a:extLst>
          </p:cNvPr>
          <p:cNvSpPr/>
          <p:nvPr/>
        </p:nvSpPr>
        <p:spPr>
          <a:xfrm>
            <a:off x="54903" y="1132149"/>
            <a:ext cx="5836112" cy="375487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led by GSI – Yiota Foka 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Online 17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- 22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May 2021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Report &amp; tracer study underway</a:t>
            </a:r>
            <a:endParaRPr lang="en-GB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- 36 lecturers (15 female)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undergrads, masters, PhDs postdocs, researchers from close fields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GB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1050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registrants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- 992 attended at some point – average of 600 per day (50% from EU, 12% from Balkan region)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- 158 attendance certificates awarded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- 33 hours of engagement time</a:t>
            </a:r>
          </a:p>
        </p:txBody>
      </p:sp>
      <p:pic>
        <p:nvPicPr>
          <p:cNvPr id="5" name="Picture 6">
            <a:extLst>
              <a:ext uri="{FF2B5EF4-FFF2-40B4-BE49-F238E27FC236}">
                <a16:creationId xmlns:lc="http://schemas.openxmlformats.org/drawingml/2006/lockedCanvas" xmlns="" xmlns:a16="http://schemas.microsoft.com/office/drawing/2014/main" id="{1AB3F6ED-D642-B34E-BD14-344FA873D2D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2465" y="1381639"/>
            <a:ext cx="2737654" cy="3869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8545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 txBox="1">
            <a:spLocks/>
          </p:cNvSpPr>
          <p:nvPr/>
        </p:nvSpPr>
        <p:spPr>
          <a:xfrm>
            <a:off x="54903" y="31059"/>
            <a:ext cx="8265695" cy="805069"/>
          </a:xfrm>
          <a:prstGeom prst="rect">
            <a:avLst/>
          </a:prstGeom>
          <a:solidFill>
            <a:srgbClr val="66CCFF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2400" b="1" dirty="0" smtClean="0">
                <a:latin typeface="+mn-lt"/>
              </a:rPr>
              <a:t>WP5</a:t>
            </a:r>
            <a:r>
              <a:rPr lang="en-US" sz="2400" b="1" dirty="0">
                <a:latin typeface="+mn-lt"/>
              </a:rPr>
              <a:t>: Education and </a:t>
            </a:r>
            <a:r>
              <a:rPr lang="en-US" sz="2400" b="1" dirty="0" smtClean="0">
                <a:latin typeface="+mn-lt"/>
              </a:rPr>
              <a:t>Training</a:t>
            </a:r>
          </a:p>
          <a:p>
            <a:r>
              <a:rPr lang="en-GB" sz="2400" b="1" dirty="0">
                <a:solidFill>
                  <a:schemeClr val="tx1"/>
                </a:solidFill>
              </a:rPr>
              <a:t>Task 5.3 – e-learning Material</a:t>
            </a:r>
            <a:endParaRPr lang="en-US" sz="2400" b="1" dirty="0" smtClean="0">
              <a:latin typeface="+mn-lt"/>
            </a:endParaRPr>
          </a:p>
        </p:txBody>
      </p:sp>
      <p:sp>
        <p:nvSpPr>
          <p:cNvPr id="4" name="Rectangle 8">
            <a:extLst>
              <a:ext uri="{FF2B5EF4-FFF2-40B4-BE49-F238E27FC236}">
                <a16:creationId xmlns:lc="http://schemas.openxmlformats.org/drawingml/2006/lockedCanvas" xmlns="" xmlns:a16="http://schemas.microsoft.com/office/drawing/2014/main" id="{FC1CE784-45F7-3E44-B7AE-582BA29CFA7B}"/>
              </a:ext>
            </a:extLst>
          </p:cNvPr>
          <p:cNvSpPr/>
          <p:nvPr/>
        </p:nvSpPr>
        <p:spPr>
          <a:xfrm>
            <a:off x="54903" y="836128"/>
            <a:ext cx="5345773" cy="6093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- led by UM </a:t>
            </a:r>
          </a:p>
          <a:p>
            <a:pPr>
              <a:spcBef>
                <a:spcPts val="600"/>
              </a:spcBef>
            </a:pP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- conversion of task 5.1 and 5.2 into e-learning courses</a:t>
            </a:r>
          </a:p>
          <a:p>
            <a:pPr>
              <a:spcBef>
                <a:spcPts val="600"/>
              </a:spcBef>
            </a:pP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- Task 5.1 1</a:t>
            </a:r>
            <a:r>
              <a:rPr lang="en-GB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specialised school recorded and made available online (1605 views to date)</a:t>
            </a:r>
          </a:p>
          <a:p>
            <a:pPr>
              <a:spcBef>
                <a:spcPts val="600"/>
              </a:spcBef>
            </a:pP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- Task 5.2 masterclass school recorded and made available online  (425 views to date)</a:t>
            </a:r>
          </a:p>
          <a:p>
            <a:pPr>
              <a:spcBef>
                <a:spcPts val="600"/>
              </a:spcBef>
            </a:pP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- Still to do – editing of all recordings, recording and publishing 2</a:t>
            </a:r>
            <a:r>
              <a:rPr lang="en-GB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specialised school 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GB" sz="20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>
              <a:spcBef>
                <a:spcPts val="600"/>
              </a:spcBef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lc="http://schemas.openxmlformats.org/drawingml/2006/lockedCanvas" xmlns="" xmlns:a16="http://schemas.microsoft.com/office/drawing/2014/main" id="{299FF092-ACF8-694A-9AF2-1B5E687898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98223" y="1563514"/>
            <a:ext cx="3861294" cy="293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5233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>
            <a:extLst>
              <a:ext uri="{FF2B5EF4-FFF2-40B4-BE49-F238E27FC236}">
                <a16:creationId xmlns:lc="http://schemas.openxmlformats.org/drawingml/2006/lockedCanvas" xmlns="" xmlns:a16="http://schemas.microsoft.com/office/drawing/2014/main" id="{FC1CE784-45F7-3E44-B7AE-582BA29CFA7B}"/>
              </a:ext>
            </a:extLst>
          </p:cNvPr>
          <p:cNvSpPr/>
          <p:nvPr/>
        </p:nvSpPr>
        <p:spPr>
          <a:xfrm>
            <a:off x="0" y="1250335"/>
            <a:ext cx="11558954" cy="498598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UM in collaboration with CNAO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- 8 opportunities available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€2000/month for internships; €3000/month for secondments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- 56 applications (40 form EU or Balkan states) 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- 25 eligible applications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- 2 internships offered ;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Microdosimetry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Accelerator Physics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- 3 secondments offered; Radiation Oncology, Medical Physics, Radiotherapy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- 59 weeks in total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countries represented: Italy/Palestine, Turkey, Albania, Romania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- 1 final secondment left to take place in Q1 2023</a:t>
            </a:r>
          </a:p>
          <a:p>
            <a:pPr>
              <a:spcBef>
                <a:spcPts val="600"/>
              </a:spcBef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olo 2"/>
          <p:cNvSpPr txBox="1">
            <a:spLocks/>
          </p:cNvSpPr>
          <p:nvPr/>
        </p:nvSpPr>
        <p:spPr>
          <a:xfrm>
            <a:off x="0" y="259659"/>
            <a:ext cx="8265695" cy="805069"/>
          </a:xfrm>
          <a:prstGeom prst="rect">
            <a:avLst/>
          </a:prstGeom>
          <a:solidFill>
            <a:srgbClr val="66CCFF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2400" b="1" dirty="0" smtClean="0">
                <a:latin typeface="+mn-lt"/>
              </a:rPr>
              <a:t>WP5</a:t>
            </a:r>
            <a:r>
              <a:rPr lang="en-US" sz="2400" b="1" dirty="0">
                <a:latin typeface="+mn-lt"/>
              </a:rPr>
              <a:t>: Education and </a:t>
            </a:r>
            <a:r>
              <a:rPr lang="en-US" sz="2400" b="1" dirty="0" smtClean="0">
                <a:latin typeface="+mn-lt"/>
              </a:rPr>
              <a:t>Training</a:t>
            </a:r>
          </a:p>
          <a:p>
            <a:r>
              <a:rPr lang="en-GB" sz="2400" b="1" dirty="0">
                <a:solidFill>
                  <a:schemeClr val="tx1"/>
                </a:solidFill>
              </a:rPr>
              <a:t>Task 5.4 – Secondments &amp; Internships</a:t>
            </a:r>
            <a:endParaRPr lang="en-US" sz="2400" b="1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214612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DEAA41C-9CCE-5640-8D4E-5BFEEF8B5A41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12/12/2022</a:t>
            </a:r>
            <a:endParaRPr lang="it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B9E6766-F1DF-6440-875E-A96DEA5E8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TNA</a:t>
            </a:r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506D140-7EE8-794D-BB9D-2FC6EB5228B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7445319" y="6459786"/>
            <a:ext cx="984019" cy="365125"/>
          </a:xfrm>
          <a:prstGeom prst="rect">
            <a:avLst/>
          </a:prstGeom>
        </p:spPr>
        <p:txBody>
          <a:bodyPr/>
          <a:lstStyle/>
          <a:p>
            <a:fld id="{57A0FA2E-2223-4FE8-9E15-7906F6757A08}" type="slidenum">
              <a:rPr lang="it-IT" smtClean="0"/>
              <a:pPr/>
              <a:t>19</a:t>
            </a:fld>
            <a:endParaRPr lang="it-IT" dirty="0"/>
          </a:p>
        </p:txBody>
      </p:sp>
      <p:sp>
        <p:nvSpPr>
          <p:cNvPr id="10" name="Ellipse 9"/>
          <p:cNvSpPr/>
          <p:nvPr/>
        </p:nvSpPr>
        <p:spPr>
          <a:xfrm>
            <a:off x="61506" y="2208508"/>
            <a:ext cx="3940445" cy="3146156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 dirty="0">
                <a:solidFill>
                  <a:srgbClr val="FF0000"/>
                </a:solidFill>
              </a:rPr>
              <a:t>Research</a:t>
            </a:r>
            <a:endParaRPr lang="de-DE" b="1" dirty="0">
              <a:solidFill>
                <a:srgbClr val="FF0000"/>
              </a:solidFill>
            </a:endParaRPr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</p:txBody>
      </p:sp>
      <p:sp>
        <p:nvSpPr>
          <p:cNvPr id="11" name="Ellipse 10"/>
          <p:cNvSpPr/>
          <p:nvPr/>
        </p:nvSpPr>
        <p:spPr>
          <a:xfrm>
            <a:off x="1898055" y="2208508"/>
            <a:ext cx="3940445" cy="3146156"/>
          </a:xfrm>
          <a:prstGeom prst="ellipse">
            <a:avLst/>
          </a:prstGeom>
          <a:solidFill>
            <a:schemeClr val="bg2">
              <a:lumMod val="75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 dirty="0" err="1">
                <a:solidFill>
                  <a:srgbClr val="FF0000"/>
                </a:solidFill>
              </a:rPr>
              <a:t>Clinic</a:t>
            </a:r>
            <a:endParaRPr lang="de-DE" b="1" dirty="0">
              <a:solidFill>
                <a:srgbClr val="FF0000"/>
              </a:solidFill>
            </a:endParaRPr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</p:txBody>
      </p:sp>
      <p:pic>
        <p:nvPicPr>
          <p:cNvPr id="12" name="Picture 3" descr="ACC">
            <a:extLst>
              <a:ext uri="{FF2B5EF4-FFF2-40B4-BE49-F238E27FC236}">
                <a16:creationId xmlns:a16="http://schemas.microsoft.com/office/drawing/2014/main" xmlns="" id="{509B5FEB-E321-A44B-A40B-2C07D4DB73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755" y="2949428"/>
            <a:ext cx="1169700" cy="832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Job Administrative Managing Director (f/m/d) for Fair GmbH and GSI GmbH -  GSI Helmholtzzentrum für Schwerionenforschung / Facility for Antiproton and  Ion Research in Europe GmbH - academics">
            <a:extLst>
              <a:ext uri="{FF2B5EF4-FFF2-40B4-BE49-F238E27FC236}">
                <a16:creationId xmlns:a16="http://schemas.microsoft.com/office/drawing/2014/main" xmlns="" id="{F72060B3-4B41-B340-923A-0646EECCFB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865" y="3192318"/>
            <a:ext cx="1286960" cy="830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7" descr="Universitätsklinikum Heidelberg: Heidelberger Ionenstrahl-Therapiezentrum ( HIT)">
            <a:extLst>
              <a:ext uri="{FF2B5EF4-FFF2-40B4-BE49-F238E27FC236}">
                <a16:creationId xmlns:a16="http://schemas.microsoft.com/office/drawing/2014/main" xmlns="" id="{8DD10974-2381-364E-BF71-633F7CC85A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9011" y="3982525"/>
            <a:ext cx="1214444" cy="627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1" descr="Universitätsklinikum Gießen und Marburg">
            <a:extLst>
              <a:ext uri="{FF2B5EF4-FFF2-40B4-BE49-F238E27FC236}">
                <a16:creationId xmlns:a16="http://schemas.microsoft.com/office/drawing/2014/main" xmlns="" id="{FEF5BEFD-8ED3-C14B-9458-C5AF6FC13C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3664" y="3645163"/>
            <a:ext cx="1480272" cy="965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9" descr="EBG MedAustron GmbH | LinkedIn">
            <a:extLst>
              <a:ext uri="{FF2B5EF4-FFF2-40B4-BE49-F238E27FC236}">
                <a16:creationId xmlns:a16="http://schemas.microsoft.com/office/drawing/2014/main" xmlns="" id="{7EF00416-41DF-3340-B184-E5749B589D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2665" y="2750813"/>
            <a:ext cx="802270" cy="839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8" name="Tabel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2747454"/>
              </p:ext>
            </p:extLst>
          </p:nvPr>
        </p:nvGraphicFramePr>
        <p:xfrm>
          <a:off x="5174934" y="2"/>
          <a:ext cx="3969066" cy="31923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7512">
                  <a:extLst>
                    <a:ext uri="{9D8B030D-6E8A-4147-A177-3AD203B41FA5}">
                      <a16:colId xmlns:a16="http://schemas.microsoft.com/office/drawing/2014/main" xmlns="" val="2605887896"/>
                    </a:ext>
                  </a:extLst>
                </a:gridCol>
                <a:gridCol w="977201">
                  <a:extLst>
                    <a:ext uri="{9D8B030D-6E8A-4147-A177-3AD203B41FA5}">
                      <a16:colId xmlns:a16="http://schemas.microsoft.com/office/drawing/2014/main" xmlns="" val="1362889322"/>
                    </a:ext>
                  </a:extLst>
                </a:gridCol>
                <a:gridCol w="995469">
                  <a:extLst>
                    <a:ext uri="{9D8B030D-6E8A-4147-A177-3AD203B41FA5}">
                      <a16:colId xmlns:a16="http://schemas.microsoft.com/office/drawing/2014/main" xmlns="" val="981563985"/>
                    </a:ext>
                  </a:extLst>
                </a:gridCol>
                <a:gridCol w="748884">
                  <a:extLst>
                    <a:ext uri="{9D8B030D-6E8A-4147-A177-3AD203B41FA5}">
                      <a16:colId xmlns:a16="http://schemas.microsoft.com/office/drawing/2014/main" xmlns="" val="2334042212"/>
                    </a:ext>
                  </a:extLst>
                </a:gridCol>
              </a:tblGrid>
              <a:tr h="861927"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Res. [h]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de-DE" sz="1600" dirty="0" err="1"/>
                        <a:t>Clin</a:t>
                      </a:r>
                      <a:r>
                        <a:rPr lang="de-DE" sz="1600" dirty="0"/>
                        <a:t>. </a:t>
                      </a:r>
                      <a:r>
                        <a:rPr lang="de-DE" sz="1600" dirty="0" smtClean="0"/>
                        <a:t>[</a:t>
                      </a:r>
                      <a:r>
                        <a:rPr lang="de-DE" sz="1600" dirty="0" err="1" smtClean="0"/>
                        <a:t>accesses</a:t>
                      </a:r>
                      <a:r>
                        <a:rPr lang="de-DE" sz="1600" dirty="0" smtClean="0"/>
                        <a:t>]</a:t>
                      </a:r>
                      <a:endParaRPr lang="de-DE" sz="16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Total</a:t>
                      </a: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xmlns="" val="1734333431"/>
                  </a:ext>
                </a:extLst>
              </a:tr>
              <a:tr h="388398">
                <a:tc>
                  <a:txBody>
                    <a:bodyPr/>
                    <a:lstStyle/>
                    <a:p>
                      <a:r>
                        <a:rPr lang="de-DE" sz="1600" dirty="0"/>
                        <a:t>CNAO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80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12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92</a:t>
                      </a: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xmlns="" val="3640075760"/>
                  </a:ext>
                </a:extLst>
              </a:tr>
              <a:tr h="388398">
                <a:tc>
                  <a:txBody>
                    <a:bodyPr/>
                    <a:lstStyle/>
                    <a:p>
                      <a:r>
                        <a:rPr lang="de-DE" sz="1600" dirty="0"/>
                        <a:t>GSI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296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-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296</a:t>
                      </a: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xmlns="" val="2947067379"/>
                  </a:ext>
                </a:extLst>
              </a:tr>
              <a:tr h="388398">
                <a:tc>
                  <a:txBody>
                    <a:bodyPr/>
                    <a:lstStyle/>
                    <a:p>
                      <a:r>
                        <a:rPr lang="de-DE" sz="1600" dirty="0"/>
                        <a:t>UKHD/HIT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72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10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82</a:t>
                      </a: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xmlns="" val="779592250"/>
                  </a:ext>
                </a:extLst>
              </a:tr>
              <a:tr h="388398">
                <a:tc>
                  <a:txBody>
                    <a:bodyPr/>
                    <a:lstStyle/>
                    <a:p>
                      <a:r>
                        <a:rPr lang="de-DE" sz="1600" dirty="0"/>
                        <a:t>MEDA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-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12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12</a:t>
                      </a: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xmlns="" val="22333389"/>
                  </a:ext>
                </a:extLst>
              </a:tr>
              <a:tr h="388398">
                <a:tc>
                  <a:txBody>
                    <a:bodyPr/>
                    <a:lstStyle/>
                    <a:p>
                      <a:r>
                        <a:rPr lang="de-DE" sz="1600" dirty="0"/>
                        <a:t>MIT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-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16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16</a:t>
                      </a: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xmlns="" val="3223684193"/>
                  </a:ext>
                </a:extLst>
              </a:tr>
              <a:tr h="388398"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marL="68580" marR="6858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>
                          <a:solidFill>
                            <a:schemeClr val="bg1"/>
                          </a:solidFill>
                        </a:rPr>
                        <a:t>448</a:t>
                      </a:r>
                    </a:p>
                  </a:txBody>
                  <a:tcPr marL="68580" marR="6858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>
                          <a:solidFill>
                            <a:schemeClr val="bg1"/>
                          </a:solidFill>
                        </a:rPr>
                        <a:t>50</a:t>
                      </a:r>
                    </a:p>
                  </a:txBody>
                  <a:tcPr marL="68580" marR="6858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>
                          <a:solidFill>
                            <a:schemeClr val="bg1"/>
                          </a:solidFill>
                        </a:rPr>
                        <a:t>498</a:t>
                      </a:r>
                    </a:p>
                  </a:txBody>
                  <a:tcPr marL="68580" marR="68580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2490428"/>
                  </a:ext>
                </a:extLst>
              </a:tr>
            </a:tbl>
          </a:graphicData>
        </a:graphic>
      </p:graphicFrame>
      <p:sp>
        <p:nvSpPr>
          <p:cNvPr id="17" name="Titolo 2"/>
          <p:cNvSpPr txBox="1">
            <a:spLocks/>
          </p:cNvSpPr>
          <p:nvPr/>
        </p:nvSpPr>
        <p:spPr>
          <a:xfrm>
            <a:off x="139303" y="285750"/>
            <a:ext cx="4815472" cy="962025"/>
          </a:xfrm>
          <a:prstGeom prst="rect">
            <a:avLst/>
          </a:prstGeom>
          <a:solidFill>
            <a:srgbClr val="66CCFF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2800" b="1" dirty="0"/>
              <a:t>WP6: Transnational Access</a:t>
            </a:r>
            <a:endParaRPr lang="en-GB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372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4725723"/>
            <a:ext cx="9263641" cy="15895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3"/>
          <a:srcRect l="2365" r="4290"/>
          <a:stretch/>
        </p:blipFill>
        <p:spPr>
          <a:xfrm>
            <a:off x="-4" y="0"/>
            <a:ext cx="4786604" cy="6858000"/>
          </a:xfrm>
          <a:prstGeom prst="rect">
            <a:avLst/>
          </a:prstGeom>
        </p:spPr>
      </p:pic>
      <p:pic>
        <p:nvPicPr>
          <p:cNvPr id="24" name="Immagine 23"/>
          <p:cNvPicPr>
            <a:picLocks noChangeAspect="1"/>
          </p:cNvPicPr>
          <p:nvPr/>
        </p:nvPicPr>
        <p:blipFill rotWithShape="1">
          <a:blip r:embed="rId4"/>
          <a:srcRect l="867" r="3353"/>
          <a:stretch/>
        </p:blipFill>
        <p:spPr>
          <a:xfrm>
            <a:off x="4786605" y="0"/>
            <a:ext cx="4357395" cy="6858000"/>
          </a:xfrm>
          <a:prstGeom prst="rect">
            <a:avLst/>
          </a:prstGeom>
        </p:spPr>
      </p:pic>
      <p:sp>
        <p:nvSpPr>
          <p:cNvPr id="25" name="CasellaDiTesto 24"/>
          <p:cNvSpPr txBox="1"/>
          <p:nvPr/>
        </p:nvSpPr>
        <p:spPr>
          <a:xfrm>
            <a:off x="4935891" y="4954556"/>
            <a:ext cx="4058819" cy="1615827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t-IT" sz="2200" b="1" dirty="0" smtClean="0">
                <a:solidFill>
                  <a:srgbClr val="00B0F0"/>
                </a:solidFill>
              </a:rPr>
              <a:t>First </a:t>
            </a:r>
            <a:r>
              <a:rPr lang="it-IT" sz="2200" b="1" dirty="0" err="1" smtClean="0">
                <a:solidFill>
                  <a:srgbClr val="00B0F0"/>
                </a:solidFill>
              </a:rPr>
              <a:t>Review</a:t>
            </a:r>
            <a:r>
              <a:rPr lang="it-IT" sz="2200" b="1" dirty="0" smtClean="0">
                <a:solidFill>
                  <a:srgbClr val="00B0F0"/>
                </a:solidFill>
              </a:rPr>
              <a:t> Meeting (18 </a:t>
            </a:r>
            <a:r>
              <a:rPr lang="it-IT" sz="2200" b="1" dirty="0" err="1" smtClean="0">
                <a:solidFill>
                  <a:srgbClr val="00B0F0"/>
                </a:solidFill>
              </a:rPr>
              <a:t>mo</a:t>
            </a:r>
            <a:r>
              <a:rPr lang="it-IT" sz="2200" b="1" dirty="0" smtClean="0">
                <a:solidFill>
                  <a:srgbClr val="00B0F0"/>
                </a:solidFill>
              </a:rPr>
              <a:t>)</a:t>
            </a:r>
          </a:p>
          <a:p>
            <a:pPr algn="ctr">
              <a:lnSpc>
                <a:spcPct val="150000"/>
              </a:lnSpc>
            </a:pPr>
            <a:r>
              <a:rPr lang="it-IT" sz="2200" b="1" dirty="0" smtClean="0">
                <a:solidFill>
                  <a:srgbClr val="00B0F0"/>
                </a:solidFill>
              </a:rPr>
              <a:t>12-13 </a:t>
            </a:r>
            <a:r>
              <a:rPr lang="it-IT" sz="2200" b="1" dirty="0" err="1" smtClean="0">
                <a:solidFill>
                  <a:srgbClr val="00B0F0"/>
                </a:solidFill>
              </a:rPr>
              <a:t>December</a:t>
            </a:r>
            <a:r>
              <a:rPr lang="it-IT" sz="2200" b="1" dirty="0" smtClean="0">
                <a:solidFill>
                  <a:srgbClr val="00B0F0"/>
                </a:solidFill>
              </a:rPr>
              <a:t> 2022</a:t>
            </a:r>
          </a:p>
          <a:p>
            <a:pPr algn="ctr">
              <a:lnSpc>
                <a:spcPct val="150000"/>
              </a:lnSpc>
            </a:pPr>
            <a:r>
              <a:rPr lang="it-IT" sz="2200" b="1" dirty="0" err="1" smtClean="0">
                <a:solidFill>
                  <a:srgbClr val="00B0F0"/>
                </a:solidFill>
              </a:rPr>
              <a:t>MedAustron</a:t>
            </a:r>
            <a:r>
              <a:rPr lang="it-IT" sz="2200" b="1" dirty="0">
                <a:solidFill>
                  <a:srgbClr val="00B0F0"/>
                </a:solidFill>
              </a:rPr>
              <a:t> </a:t>
            </a:r>
            <a:r>
              <a:rPr lang="it-IT" sz="2200" b="1" dirty="0" smtClean="0">
                <a:solidFill>
                  <a:srgbClr val="00B0F0"/>
                </a:solidFill>
              </a:rPr>
              <a:t>– </a:t>
            </a:r>
            <a:r>
              <a:rPr lang="it-IT" sz="2200" b="1" dirty="0" err="1" smtClean="0">
                <a:solidFill>
                  <a:srgbClr val="00B0F0"/>
                </a:solidFill>
              </a:rPr>
              <a:t>Wiener</a:t>
            </a:r>
            <a:r>
              <a:rPr lang="it-IT" sz="2200" b="1" dirty="0" smtClean="0">
                <a:solidFill>
                  <a:srgbClr val="00B0F0"/>
                </a:solidFill>
              </a:rPr>
              <a:t> </a:t>
            </a:r>
            <a:r>
              <a:rPr lang="it-IT" sz="2200" b="1" dirty="0" err="1" smtClean="0">
                <a:solidFill>
                  <a:srgbClr val="00B0F0"/>
                </a:solidFill>
              </a:rPr>
              <a:t>Neustadt</a:t>
            </a:r>
            <a:endParaRPr lang="it-IT" sz="22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080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717551"/>
            <a:ext cx="9144000" cy="1325563"/>
          </a:xfrm>
        </p:spPr>
        <p:txBody>
          <a:bodyPr>
            <a:normAutofit/>
          </a:bodyPr>
          <a:lstStyle/>
          <a:p>
            <a:r>
              <a:rPr lang="de-DE" sz="2400" dirty="0" err="1">
                <a:solidFill>
                  <a:schemeClr val="tx1"/>
                </a:solidFill>
              </a:rPr>
              <a:t>Deliverable</a:t>
            </a:r>
            <a:r>
              <a:rPr lang="de-DE" sz="2400" dirty="0">
                <a:solidFill>
                  <a:schemeClr val="tx1"/>
                </a:solidFill>
              </a:rPr>
              <a:t> 6.1: </a:t>
            </a:r>
            <a:r>
              <a:rPr lang="en-US" sz="2400" dirty="0" err="1">
                <a:solidFill>
                  <a:schemeClr val="tx1"/>
                </a:solidFill>
              </a:rPr>
              <a:t>HITRIplus</a:t>
            </a:r>
            <a:r>
              <a:rPr lang="en-US" sz="2400" dirty="0">
                <a:solidFill>
                  <a:schemeClr val="tx1"/>
                </a:solidFill>
              </a:rPr>
              <a:t> delivers 100 </a:t>
            </a:r>
            <a:r>
              <a:rPr lang="en-US" sz="2400" dirty="0" err="1">
                <a:solidFill>
                  <a:schemeClr val="tx1"/>
                </a:solidFill>
              </a:rPr>
              <a:t>hrs</a:t>
            </a:r>
            <a:r>
              <a:rPr lang="en-US" sz="2400" dirty="0">
                <a:solidFill>
                  <a:schemeClr val="tx1"/>
                </a:solidFill>
              </a:rPr>
              <a:t> of research TNA by month 18</a:t>
            </a:r>
            <a:endParaRPr lang="de-DE" sz="2400" dirty="0">
              <a:solidFill>
                <a:schemeClr val="tx1"/>
              </a:solidFill>
            </a:endParaRPr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0" y="1939925"/>
            <a:ext cx="9048749" cy="3878867"/>
          </a:xfrm>
        </p:spPr>
        <p:txBody>
          <a:bodyPr>
            <a:normAutofit fontScale="85000" lnSpcReduction="10000"/>
          </a:bodyPr>
          <a:lstStyle/>
          <a:p>
            <a:pPr marL="360000" indent="-3600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sz="2400" dirty="0" err="1"/>
              <a:t>Applications</a:t>
            </a:r>
            <a:r>
              <a:rPr lang="de-DE" sz="2400" dirty="0"/>
              <a:t> </a:t>
            </a:r>
            <a:r>
              <a:rPr lang="de-DE" sz="2400" dirty="0" err="1"/>
              <a:t>to</a:t>
            </a:r>
            <a:r>
              <a:rPr lang="de-DE" sz="2400" dirty="0"/>
              <a:t> all </a:t>
            </a:r>
            <a:r>
              <a:rPr lang="de-DE" sz="2400" dirty="0" err="1"/>
              <a:t>three</a:t>
            </a:r>
            <a:r>
              <a:rPr lang="de-DE" sz="2400" dirty="0"/>
              <a:t> </a:t>
            </a:r>
            <a:r>
              <a:rPr lang="de-DE" sz="2400" dirty="0" err="1"/>
              <a:t>participating</a:t>
            </a:r>
            <a:r>
              <a:rPr lang="de-DE" sz="2400" dirty="0"/>
              <a:t> </a:t>
            </a:r>
            <a:r>
              <a:rPr lang="de-DE" sz="2400" dirty="0" err="1"/>
              <a:t>research</a:t>
            </a:r>
            <a:r>
              <a:rPr lang="de-DE" sz="2400" dirty="0"/>
              <a:t> </a:t>
            </a:r>
            <a:r>
              <a:rPr lang="de-DE" sz="2400" dirty="0" err="1"/>
              <a:t>centres</a:t>
            </a:r>
            <a:r>
              <a:rPr lang="de-DE" sz="2400" dirty="0"/>
              <a:t> </a:t>
            </a:r>
            <a:r>
              <a:rPr lang="de-DE" sz="2400" dirty="0" err="1"/>
              <a:t>have</a:t>
            </a:r>
            <a:r>
              <a:rPr lang="de-DE" sz="2400" dirty="0"/>
              <a:t> </a:t>
            </a:r>
            <a:r>
              <a:rPr lang="de-DE" sz="2400" dirty="0" err="1"/>
              <a:t>been</a:t>
            </a:r>
            <a:r>
              <a:rPr lang="de-DE" sz="2400" dirty="0"/>
              <a:t> </a:t>
            </a:r>
            <a:r>
              <a:rPr lang="de-DE" sz="2400" dirty="0" err="1"/>
              <a:t>received</a:t>
            </a:r>
            <a:r>
              <a:rPr lang="de-DE" sz="2400" dirty="0"/>
              <a:t>.</a:t>
            </a:r>
          </a:p>
          <a:p>
            <a:pPr marL="360000" indent="-3600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sz="2400" dirty="0" err="1"/>
              <a:t>Applicants</a:t>
            </a:r>
            <a:r>
              <a:rPr lang="de-DE" sz="2400" dirty="0"/>
              <a:t> </a:t>
            </a:r>
            <a:r>
              <a:rPr lang="de-DE" sz="2400" dirty="0" err="1"/>
              <a:t>came</a:t>
            </a:r>
            <a:r>
              <a:rPr lang="de-DE" sz="2400" dirty="0"/>
              <a:t> </a:t>
            </a:r>
            <a:r>
              <a:rPr lang="de-DE" sz="2400" dirty="0" err="1"/>
              <a:t>from</a:t>
            </a:r>
            <a:r>
              <a:rPr lang="de-DE" sz="2400" dirty="0"/>
              <a:t>:</a:t>
            </a:r>
          </a:p>
          <a:p>
            <a:pPr marL="652608" lvl="1" indent="-3600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200" dirty="0"/>
              <a:t>Spain</a:t>
            </a:r>
          </a:p>
          <a:p>
            <a:pPr marL="652608" lvl="1" indent="-3600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200" dirty="0"/>
              <a:t>Italy</a:t>
            </a:r>
          </a:p>
          <a:p>
            <a:pPr marL="652608" lvl="1" indent="-3600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200" dirty="0"/>
              <a:t>France</a:t>
            </a:r>
          </a:p>
          <a:p>
            <a:pPr marL="652608" lvl="1" indent="-3600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200" dirty="0"/>
              <a:t>Germany</a:t>
            </a:r>
          </a:p>
          <a:p>
            <a:pPr marL="652608" lvl="1" indent="-3600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200" dirty="0"/>
              <a:t>Netherlands </a:t>
            </a:r>
          </a:p>
          <a:p>
            <a:pPr marL="652608" lvl="1" indent="-3600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200" dirty="0"/>
              <a:t>UK</a:t>
            </a:r>
            <a:endParaRPr lang="de-DE" sz="2200" dirty="0"/>
          </a:p>
          <a:p>
            <a:pPr marL="360000" indent="-3600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sz="2400" dirty="0"/>
              <a:t>Access </a:t>
            </a:r>
            <a:r>
              <a:rPr lang="de-DE" sz="2400" dirty="0" err="1"/>
              <a:t>has</a:t>
            </a:r>
            <a:r>
              <a:rPr lang="de-DE" sz="2400" dirty="0"/>
              <a:t> </a:t>
            </a:r>
            <a:r>
              <a:rPr lang="de-DE" sz="2400" dirty="0" err="1"/>
              <a:t>been</a:t>
            </a:r>
            <a:r>
              <a:rPr lang="de-DE" sz="2400" dirty="0"/>
              <a:t> </a:t>
            </a:r>
            <a:r>
              <a:rPr lang="de-DE" sz="2400" dirty="0" err="1"/>
              <a:t>granted</a:t>
            </a:r>
            <a:r>
              <a:rPr lang="de-DE" sz="2400" dirty="0"/>
              <a:t> </a:t>
            </a:r>
            <a:r>
              <a:rPr lang="de-DE" sz="2400" dirty="0" err="1"/>
              <a:t>to</a:t>
            </a:r>
            <a:r>
              <a:rPr lang="de-DE" sz="2400" dirty="0"/>
              <a:t> </a:t>
            </a:r>
            <a:r>
              <a:rPr lang="de-DE" sz="2400" dirty="0" err="1"/>
              <a:t>five</a:t>
            </a:r>
            <a:r>
              <a:rPr lang="de-DE" sz="2400" dirty="0"/>
              <a:t> </a:t>
            </a:r>
            <a:r>
              <a:rPr lang="de-DE" sz="2400" dirty="0" err="1"/>
              <a:t>groups</a:t>
            </a:r>
            <a:r>
              <a:rPr lang="de-DE" sz="2400" dirty="0"/>
              <a:t> </a:t>
            </a:r>
            <a:r>
              <a:rPr lang="de-DE" sz="2400" dirty="0" err="1"/>
              <a:t>for</a:t>
            </a:r>
            <a:r>
              <a:rPr lang="de-DE" sz="2400" dirty="0"/>
              <a:t> </a:t>
            </a:r>
            <a:r>
              <a:rPr lang="de-DE" sz="2400" b="1" dirty="0"/>
              <a:t>107 </a:t>
            </a:r>
            <a:r>
              <a:rPr lang="de-DE" sz="2400" b="1" dirty="0" err="1"/>
              <a:t>hours</a:t>
            </a:r>
            <a:r>
              <a:rPr lang="de-DE" sz="2400" dirty="0"/>
              <a:t>.</a:t>
            </a:r>
          </a:p>
          <a:p>
            <a:pPr marL="360000" indent="-3600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sz="2400" dirty="0" err="1"/>
              <a:t>Several</a:t>
            </a:r>
            <a:r>
              <a:rPr lang="de-DE" sz="2400" dirty="0"/>
              <a:t> </a:t>
            </a:r>
            <a:r>
              <a:rPr lang="de-DE" sz="2400" dirty="0" err="1"/>
              <a:t>further</a:t>
            </a:r>
            <a:r>
              <a:rPr lang="de-DE" sz="2400" dirty="0"/>
              <a:t> </a:t>
            </a:r>
            <a:r>
              <a:rPr lang="de-DE" sz="2400" dirty="0" err="1"/>
              <a:t>applications</a:t>
            </a:r>
            <a:r>
              <a:rPr lang="de-DE" sz="2400" dirty="0"/>
              <a:t> </a:t>
            </a:r>
            <a:r>
              <a:rPr lang="de-DE" sz="2400" dirty="0" err="1"/>
              <a:t>have</a:t>
            </a:r>
            <a:r>
              <a:rPr lang="de-DE" sz="2400" dirty="0"/>
              <a:t> </a:t>
            </a:r>
            <a:r>
              <a:rPr lang="de-DE" sz="2400" dirty="0" err="1"/>
              <a:t>been</a:t>
            </a:r>
            <a:r>
              <a:rPr lang="de-DE" sz="2400" dirty="0"/>
              <a:t> </a:t>
            </a:r>
            <a:r>
              <a:rPr lang="de-DE" sz="2400" dirty="0" err="1"/>
              <a:t>granted</a:t>
            </a:r>
            <a:r>
              <a:rPr lang="de-DE" sz="2400" dirty="0"/>
              <a:t> but not </a:t>
            </a:r>
            <a:r>
              <a:rPr lang="de-DE" sz="2400" dirty="0" err="1"/>
              <a:t>yet</a:t>
            </a:r>
            <a:r>
              <a:rPr lang="de-DE" sz="2400" dirty="0"/>
              <a:t> </a:t>
            </a:r>
            <a:r>
              <a:rPr lang="de-DE" sz="2400" dirty="0" err="1"/>
              <a:t>implemented</a:t>
            </a:r>
            <a:r>
              <a:rPr lang="de-DE" sz="2400" dirty="0"/>
              <a:t>.</a:t>
            </a: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4294967295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12/12/2022</a:t>
            </a:r>
            <a:endParaRPr lang="it-I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TNA</a:t>
            </a:r>
            <a:endParaRPr lang="it-I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7445319" y="6459786"/>
            <a:ext cx="984019" cy="365125"/>
          </a:xfrm>
          <a:prstGeom prst="rect">
            <a:avLst/>
          </a:prstGeom>
        </p:spPr>
        <p:txBody>
          <a:bodyPr/>
          <a:lstStyle/>
          <a:p>
            <a:fld id="{57A0FA2E-2223-4FE8-9E15-7906F6757A08}" type="slidenum">
              <a:rPr lang="it-IT" smtClean="0"/>
              <a:pPr/>
              <a:t>20</a:t>
            </a:fld>
            <a:endParaRPr lang="it-IT" dirty="0"/>
          </a:p>
        </p:txBody>
      </p:sp>
      <p:sp>
        <p:nvSpPr>
          <p:cNvPr id="7" name="Titolo 2"/>
          <p:cNvSpPr txBox="1">
            <a:spLocks/>
          </p:cNvSpPr>
          <p:nvPr/>
        </p:nvSpPr>
        <p:spPr>
          <a:xfrm>
            <a:off x="0" y="0"/>
            <a:ext cx="4815472" cy="962025"/>
          </a:xfrm>
          <a:prstGeom prst="rect">
            <a:avLst/>
          </a:prstGeom>
          <a:solidFill>
            <a:srgbClr val="66CCFF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2800" b="1" dirty="0"/>
              <a:t>WP6: Transnational Access</a:t>
            </a:r>
            <a:endParaRPr lang="en-GB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586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-276225"/>
            <a:ext cx="7886700" cy="1325563"/>
          </a:xfrm>
        </p:spPr>
        <p:txBody>
          <a:bodyPr/>
          <a:lstStyle/>
          <a:p>
            <a:r>
              <a:rPr lang="de-DE" dirty="0" smtClean="0">
                <a:solidFill>
                  <a:srgbClr val="FF0000"/>
                </a:solidFill>
              </a:rPr>
              <a:t>Research </a:t>
            </a:r>
            <a:r>
              <a:rPr lang="de-DE" dirty="0">
                <a:solidFill>
                  <a:srgbClr val="FF0000"/>
                </a:solidFill>
              </a:rPr>
              <a:t>TNA </a:t>
            </a:r>
            <a:r>
              <a:rPr lang="de-DE" dirty="0" err="1">
                <a:solidFill>
                  <a:srgbClr val="FF0000"/>
                </a:solidFill>
              </a:rPr>
              <a:t>applications</a:t>
            </a:r>
            <a:endParaRPr lang="de-DE" dirty="0">
              <a:solidFill>
                <a:srgbClr val="FF0000"/>
              </a:solidFill>
            </a:endParaRPr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0739005"/>
              </p:ext>
            </p:extLst>
          </p:nvPr>
        </p:nvGraphicFramePr>
        <p:xfrm>
          <a:off x="115411" y="709968"/>
          <a:ext cx="8123714" cy="61480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47990">
                  <a:extLst>
                    <a:ext uri="{9D8B030D-6E8A-4147-A177-3AD203B41FA5}">
                      <a16:colId xmlns:a16="http://schemas.microsoft.com/office/drawing/2014/main" xmlns="" val="2119617239"/>
                    </a:ext>
                  </a:extLst>
                </a:gridCol>
                <a:gridCol w="1690974">
                  <a:extLst>
                    <a:ext uri="{9D8B030D-6E8A-4147-A177-3AD203B41FA5}">
                      <a16:colId xmlns:a16="http://schemas.microsoft.com/office/drawing/2014/main" xmlns="" val="941191848"/>
                    </a:ext>
                  </a:extLst>
                </a:gridCol>
                <a:gridCol w="2942927">
                  <a:extLst>
                    <a:ext uri="{9D8B030D-6E8A-4147-A177-3AD203B41FA5}">
                      <a16:colId xmlns:a16="http://schemas.microsoft.com/office/drawing/2014/main" xmlns="" val="2996063728"/>
                    </a:ext>
                  </a:extLst>
                </a:gridCol>
                <a:gridCol w="594983">
                  <a:extLst>
                    <a:ext uri="{9D8B030D-6E8A-4147-A177-3AD203B41FA5}">
                      <a16:colId xmlns:a16="http://schemas.microsoft.com/office/drawing/2014/main" xmlns="" val="1931842551"/>
                    </a:ext>
                  </a:extLst>
                </a:gridCol>
                <a:gridCol w="377462">
                  <a:extLst>
                    <a:ext uri="{9D8B030D-6E8A-4147-A177-3AD203B41FA5}">
                      <a16:colId xmlns:a16="http://schemas.microsoft.com/office/drawing/2014/main" xmlns="" val="1268707930"/>
                    </a:ext>
                  </a:extLst>
                </a:gridCol>
                <a:gridCol w="582188">
                  <a:extLst>
                    <a:ext uri="{9D8B030D-6E8A-4147-A177-3AD203B41FA5}">
                      <a16:colId xmlns:a16="http://schemas.microsoft.com/office/drawing/2014/main" xmlns="" val="2740537906"/>
                    </a:ext>
                  </a:extLst>
                </a:gridCol>
                <a:gridCol w="987190">
                  <a:extLst>
                    <a:ext uri="{9D8B030D-6E8A-4147-A177-3AD203B41FA5}">
                      <a16:colId xmlns:a16="http://schemas.microsoft.com/office/drawing/2014/main" xmlns="" val="512188089"/>
                    </a:ext>
                  </a:extLst>
                </a:gridCol>
              </a:tblGrid>
              <a:tr h="53681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1" u="none" strike="noStrike" dirty="0" err="1">
                          <a:effectLst/>
                        </a:rPr>
                        <a:t>Applicant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3" marR="7063" marT="9417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1" u="none" strike="noStrike" dirty="0">
                          <a:effectLst/>
                        </a:rPr>
                        <a:t>Affiliation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3" marR="7063" marT="9417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1" u="none" strike="noStrike" dirty="0" err="1">
                          <a:effectLst/>
                        </a:rPr>
                        <a:t>Proposal</a:t>
                      </a:r>
                      <a:r>
                        <a:rPr lang="de-DE" sz="1100" b="1" u="none" strike="noStrike" dirty="0">
                          <a:effectLst/>
                        </a:rPr>
                        <a:t> title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3" marR="7063" marT="9417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1" u="none" strike="noStrike" dirty="0">
                          <a:effectLst/>
                        </a:rPr>
                        <a:t>h </a:t>
                      </a:r>
                      <a:r>
                        <a:rPr lang="de-DE" sz="1100" b="1" u="none" strike="noStrike" dirty="0" err="1">
                          <a:effectLst/>
                        </a:rPr>
                        <a:t>requested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3" marR="7063" marT="9417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 </a:t>
                      </a:r>
                      <a:r>
                        <a:rPr lang="de-DE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used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3" marR="7063" marT="9417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1" u="none" strike="noStrike" dirty="0">
                          <a:effectLst/>
                        </a:rPr>
                        <a:t>Host </a:t>
                      </a:r>
                      <a:r>
                        <a:rPr lang="de-DE" sz="1100" b="1" u="none" strike="noStrike" dirty="0" err="1">
                          <a:effectLst/>
                        </a:rPr>
                        <a:t>facility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3" marR="7063" marT="9417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3" marR="7063" marT="9417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84475980"/>
                  </a:ext>
                </a:extLst>
              </a:tr>
              <a:tr h="888106"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u="none" strike="noStrike" dirty="0">
                          <a:effectLst/>
                        </a:rPr>
                        <a:t>Carlos Guerrero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3" marR="7063" marT="9417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u="none" strike="noStrike" dirty="0" err="1">
                          <a:effectLst/>
                        </a:rPr>
                        <a:t>Centro</a:t>
                      </a:r>
                      <a:r>
                        <a:rPr lang="de-DE" sz="1100" u="none" strike="noStrike" dirty="0">
                          <a:effectLst/>
                        </a:rPr>
                        <a:t> </a:t>
                      </a:r>
                      <a:r>
                        <a:rPr lang="de-DE" sz="1100" u="none" strike="noStrike" dirty="0" err="1">
                          <a:effectLst/>
                        </a:rPr>
                        <a:t>Nacional</a:t>
                      </a:r>
                      <a:r>
                        <a:rPr lang="de-DE" sz="1100" u="none" strike="noStrike" dirty="0">
                          <a:effectLst/>
                        </a:rPr>
                        <a:t> de </a:t>
                      </a:r>
                      <a:r>
                        <a:rPr lang="de-DE" sz="1100" u="none" strike="noStrike" dirty="0" err="1">
                          <a:effectLst/>
                        </a:rPr>
                        <a:t>Aceleradores</a:t>
                      </a:r>
                      <a:r>
                        <a:rPr lang="de-DE" sz="1100" u="none" strike="noStrike" dirty="0">
                          <a:effectLst/>
                        </a:rPr>
                        <a:t> (CNA), 41092 Sevilla, Spain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3" marR="7063" marT="9417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en-US" sz="1100" u="none" strike="noStrike" dirty="0">
                          <a:effectLst/>
                        </a:rPr>
                        <a:t>Feasibility of real-time PET range verification in proton, He and C therapy using short-lived nuclides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3" marR="7063" marT="9417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1" u="none" strike="noStrike" dirty="0">
                          <a:effectLst/>
                        </a:rPr>
                        <a:t>38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3" marR="7063" marT="9417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7063" marR="7063" marT="9417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u="none" strike="noStrike" dirty="0">
                          <a:effectLst/>
                        </a:rPr>
                        <a:t>HIT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3" marR="7063" marT="9417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Oct. 12/13, 25/26, </a:t>
                      </a:r>
                    </a:p>
                    <a:p>
                      <a:pPr marL="72000"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Nov. 18-20, Dec. 15-17,</a:t>
                      </a: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7063" marR="7063" marT="9417" marB="0"/>
                </a:tc>
                <a:extLst>
                  <a:ext uri="{0D108BD9-81ED-4DB2-BD59-A6C34878D82A}">
                    <a16:rowId xmlns:a16="http://schemas.microsoft.com/office/drawing/2014/main" xmlns="" val="3828436960"/>
                  </a:ext>
                </a:extLst>
              </a:tr>
              <a:tr h="361162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100" u="none" strike="noStrike" dirty="0">
                          <a:effectLst/>
                        </a:rPr>
                        <a:t>Piergiorgio </a:t>
                      </a:r>
                      <a:r>
                        <a:rPr lang="de-DE" sz="1100" u="none" strike="noStrike" dirty="0" err="1">
                          <a:effectLst/>
                        </a:rPr>
                        <a:t>Cerello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3" marR="7063" marT="9417" marB="0"/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100" u="none" strike="noStrike" dirty="0">
                          <a:effectLst/>
                        </a:rPr>
                        <a:t>INFN Turin, </a:t>
                      </a:r>
                      <a:r>
                        <a:rPr lang="de-DE" sz="1100" u="none" strike="noStrike" dirty="0" err="1">
                          <a:effectLst/>
                        </a:rPr>
                        <a:t>Italy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3" marR="7063" marT="9417" marB="0"/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US" sz="1100" u="none" strike="noStrike" dirty="0" err="1">
                          <a:effectLst/>
                        </a:rPr>
                        <a:t>FragmentatiOn</a:t>
                      </a:r>
                      <a:r>
                        <a:rPr lang="en-US" sz="1100" u="none" strike="noStrike" dirty="0">
                          <a:effectLst/>
                        </a:rPr>
                        <a:t> Of Target @ HIT (FOOT@HIT)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3" marR="7063" marT="9417" marB="0"/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100" b="1" u="none" strike="noStrike" dirty="0">
                          <a:effectLst/>
                        </a:rPr>
                        <a:t>24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3" marR="7063" marT="9417" marB="0"/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7063" marR="7063" marT="9417" marB="0"/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100" u="none" strike="noStrike" dirty="0">
                          <a:effectLst/>
                        </a:rPr>
                        <a:t>HIT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3" marR="7063" marT="9417" marB="0"/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July</a:t>
                      </a:r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17-24, 2022</a:t>
                      </a:r>
                    </a:p>
                  </a:txBody>
                  <a:tcPr marL="7063" marR="7063" marT="9417" marB="0"/>
                </a:tc>
                <a:extLst>
                  <a:ext uri="{0D108BD9-81ED-4DB2-BD59-A6C34878D82A}">
                    <a16:rowId xmlns:a16="http://schemas.microsoft.com/office/drawing/2014/main" xmlns="" val="3273800882"/>
                  </a:ext>
                </a:extLst>
              </a:tr>
              <a:tr h="536810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Katia</a:t>
                      </a:r>
                      <a:r>
                        <a:rPr lang="de-DE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sz="11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Parodi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3" marR="7063" marT="9417" marB="0"/>
                </a:tc>
                <a:tc>
                  <a:txBody>
                    <a:bodyPr/>
                    <a:lstStyle/>
                    <a:p>
                      <a:pPr marL="72000" algn="l"/>
                      <a:r>
                        <a:rPr lang="en-US" sz="1100" dirty="0"/>
                        <a:t>LMU </a:t>
                      </a:r>
                      <a:r>
                        <a:rPr lang="en-US" sz="1100" dirty="0" err="1"/>
                        <a:t>München</a:t>
                      </a:r>
                      <a:endParaRPr lang="en-US" sz="1100" dirty="0"/>
                    </a:p>
                  </a:txBody>
                  <a:tcPr marL="7063" marR="7063" marT="9417" marB="0"/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SIRMIO (Small Animal Proton Irradiator for Research in Molecular Image-guided Radiation-Oncology)</a:t>
                      </a:r>
                    </a:p>
                  </a:txBody>
                  <a:tcPr marL="7063" marR="7063" marT="9417" marB="0"/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7063" marR="7063" marT="9417" marB="0"/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7063" marR="7063" marT="9417" marB="0"/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CNAO</a:t>
                      </a:r>
                    </a:p>
                  </a:txBody>
                  <a:tcPr marL="7063" marR="7063" marT="9417" marB="0"/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 29 – June 1, 2022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3" marR="7063" marT="9417" marB="0"/>
                </a:tc>
                <a:extLst>
                  <a:ext uri="{0D108BD9-81ED-4DB2-BD59-A6C34878D82A}">
                    <a16:rowId xmlns:a16="http://schemas.microsoft.com/office/drawing/2014/main" xmlns="" val="2552348931"/>
                  </a:ext>
                </a:extLst>
              </a:tr>
              <a:tr h="394673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Yolanda </a:t>
                      </a:r>
                      <a:r>
                        <a:rPr lang="de-D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Prezado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3" marR="7063" marT="9417" marB="0"/>
                </a:tc>
                <a:tc>
                  <a:txBody>
                    <a:bodyPr/>
                    <a:lstStyle/>
                    <a:p>
                      <a:pPr marL="72000" algn="l"/>
                      <a:r>
                        <a:rPr lang="en-US" sz="1100" dirty="0"/>
                        <a:t>Research Center-</a:t>
                      </a:r>
                      <a:r>
                        <a:rPr lang="en-US" sz="1100" dirty="0" err="1"/>
                        <a:t>Orsay</a:t>
                      </a:r>
                      <a:r>
                        <a:rPr lang="en-US" sz="1100" dirty="0"/>
                        <a:t>, </a:t>
                      </a:r>
                    </a:p>
                    <a:p>
                      <a:pPr marL="72000" algn="l"/>
                      <a:r>
                        <a:rPr lang="en-US" sz="1100" dirty="0" err="1"/>
                        <a:t>Institut</a:t>
                      </a:r>
                      <a:r>
                        <a:rPr lang="en-US" sz="1100" dirty="0"/>
                        <a:t> Curie, France</a:t>
                      </a:r>
                    </a:p>
                  </a:txBody>
                  <a:tcPr marL="7063" marR="7063" marT="9417" marB="0"/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Spatially fractionated RT with Hadrons</a:t>
                      </a:r>
                    </a:p>
                  </a:txBody>
                  <a:tcPr marL="7063" marR="7063" marT="9417" marB="0"/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7063" marR="7063" marT="9417" marB="0"/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7063" marR="7063" marT="9417" marB="0"/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GSI</a:t>
                      </a:r>
                    </a:p>
                  </a:txBody>
                  <a:tcPr marL="7063" marR="7063" marT="9417" marB="0"/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 28/29, 2022</a:t>
                      </a:r>
                    </a:p>
                  </a:txBody>
                  <a:tcPr marL="7063" marR="7063" marT="9417" marB="0"/>
                </a:tc>
                <a:extLst>
                  <a:ext uri="{0D108BD9-81ED-4DB2-BD59-A6C34878D82A}">
                    <a16:rowId xmlns:a16="http://schemas.microsoft.com/office/drawing/2014/main" xmlns="" val="1459077863"/>
                  </a:ext>
                </a:extLst>
              </a:tr>
              <a:tr h="526943">
                <a:tc>
                  <a:txBody>
                    <a:bodyPr/>
                    <a:lstStyle/>
                    <a:p>
                      <a:pPr marL="0" lvl="0"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Veronica de </a:t>
                      </a:r>
                      <a:r>
                        <a:rPr lang="en-GB" sz="1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Micco</a:t>
                      </a:r>
                      <a:endParaRPr lang="de-D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University of Naples Federico II, Department of Agricultural Sciences</a:t>
                      </a:r>
                      <a:endParaRPr lang="de-D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Assessing </a:t>
                      </a:r>
                      <a:r>
                        <a:rPr lang="en-GB" sz="1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radiosensitivity</a:t>
                      </a: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of higher plants and mechanisms for </a:t>
                      </a:r>
                      <a:r>
                        <a:rPr lang="en-GB" sz="1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radioresistance</a:t>
                      </a: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at different </a:t>
                      </a:r>
                      <a:r>
                        <a:rPr lang="en-GB" sz="1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phenological</a:t>
                      </a: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stages (RADIOPLANT)</a:t>
                      </a:r>
                      <a:endParaRPr lang="de-D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  <a:endParaRPr lang="de-D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algn="l">
                        <a:spcAft>
                          <a:spcPts val="0"/>
                        </a:spcAft>
                      </a:pPr>
                      <a:r>
                        <a:rPr lang="de-DE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GSI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algn="l"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72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April 2 &amp; May 28, 2022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3" marR="7063" marT="9417" marB="0"/>
                </a:tc>
                <a:extLst>
                  <a:ext uri="{0D108BD9-81ED-4DB2-BD59-A6C34878D82A}">
                    <a16:rowId xmlns:a16="http://schemas.microsoft.com/office/drawing/2014/main" xmlns="" val="1695033009"/>
                  </a:ext>
                </a:extLst>
              </a:tr>
              <a:tr h="536923"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Marie </a:t>
                      </a:r>
                      <a:r>
                        <a:rPr lang="de-D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Vanstalle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Institut Pluridisciplinaire Hubert Curien (IPHC), Strasbourg</a:t>
                      </a:r>
                    </a:p>
                  </a:txBody>
                  <a:tcPr marL="7144" marR="7144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Measurements of damages to biomolecules in solution induced by carbon ions and their secondary fragments</a:t>
                      </a:r>
                    </a:p>
                  </a:txBody>
                  <a:tcPr marL="7144" marR="7144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7144" marR="7144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7144" marR="7144" marT="9525" marB="0"/>
                </a:tc>
                <a:tc>
                  <a:txBody>
                    <a:bodyPr/>
                    <a:lstStyle/>
                    <a:p>
                      <a:pPr marL="0" algn="l"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CNAO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Upcoming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3" marR="7063" marT="9417" marB="0"/>
                </a:tc>
                <a:extLst>
                  <a:ext uri="{0D108BD9-81ED-4DB2-BD59-A6C34878D82A}">
                    <a16:rowId xmlns:a16="http://schemas.microsoft.com/office/drawing/2014/main" xmlns="" val="366970557"/>
                  </a:ext>
                </a:extLst>
              </a:tr>
              <a:tr h="536923"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Christophe </a:t>
                      </a:r>
                      <a:r>
                        <a:rPr lang="de-D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Badie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UK Health Security Agency</a:t>
                      </a:r>
                    </a:p>
                  </a:txBody>
                  <a:tcPr marL="7144" marR="7144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Assessing space like radiation dose exposure and long-term risks in humans by using real-time differential gene expression sequencing analysis</a:t>
                      </a:r>
                    </a:p>
                  </a:txBody>
                  <a:tcPr marL="7144" marR="7144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144" marR="7144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7144" marR="7144" marT="9525" marB="0"/>
                </a:tc>
                <a:tc>
                  <a:txBody>
                    <a:bodyPr/>
                    <a:lstStyle/>
                    <a:p>
                      <a:pPr marL="0" algn="l"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GSI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Upcoming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3" marR="7063" marT="9417" marB="0"/>
                </a:tc>
                <a:extLst>
                  <a:ext uri="{0D108BD9-81ED-4DB2-BD59-A6C34878D82A}">
                    <a16:rowId xmlns:a16="http://schemas.microsoft.com/office/drawing/2014/main" xmlns="" val="4198297179"/>
                  </a:ext>
                </a:extLst>
              </a:tr>
              <a:tr h="361276"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Ilaria</a:t>
                      </a:r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Rinaldi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MAASTRO Maastricht</a:t>
                      </a:r>
                    </a:p>
                  </a:txBody>
                  <a:tcPr marL="7144" marR="7144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Stopping power ratio measurements of electron density phantom</a:t>
                      </a:r>
                    </a:p>
                  </a:txBody>
                  <a:tcPr marL="7144" marR="7144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144" marR="7144" marT="9525" marB="0"/>
                </a:tc>
                <a:tc>
                  <a:txBody>
                    <a:bodyPr/>
                    <a:lstStyle/>
                    <a:p>
                      <a:pPr marL="72000" algn="l"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algn="l"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HIT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Upcoming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3" marR="7063" marT="9417" marB="0"/>
                </a:tc>
                <a:extLst>
                  <a:ext uri="{0D108BD9-81ED-4DB2-BD59-A6C34878D82A}">
                    <a16:rowId xmlns:a16="http://schemas.microsoft.com/office/drawing/2014/main" xmlns="" val="2780059331"/>
                  </a:ext>
                </a:extLst>
              </a:tr>
              <a:tr h="394673"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Ester </a:t>
                      </a:r>
                      <a:r>
                        <a:rPr lang="de-D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Orlandi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CNAO</a:t>
                      </a:r>
                    </a:p>
                  </a:txBody>
                  <a:tcPr marL="7144" marR="7144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Commutative property in mixed X-ray  plus C-ions clinical trials (COMIX)</a:t>
                      </a:r>
                    </a:p>
                  </a:txBody>
                  <a:tcPr marL="7144" marR="7144" marT="9525" marB="0"/>
                </a:tc>
                <a:tc>
                  <a:txBody>
                    <a:bodyPr/>
                    <a:lstStyle/>
                    <a:p>
                      <a:pPr marL="72000" algn="l"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72000" algn="l"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algn="l"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GSI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Upcoming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3" marR="7063" marT="9417" marB="0"/>
                </a:tc>
                <a:extLst>
                  <a:ext uri="{0D108BD9-81ED-4DB2-BD59-A6C34878D82A}">
                    <a16:rowId xmlns:a16="http://schemas.microsoft.com/office/drawing/2014/main" xmlns="" val="2863760961"/>
                  </a:ext>
                </a:extLst>
              </a:tr>
              <a:tr h="536923"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Veronica de </a:t>
                      </a:r>
                      <a:r>
                        <a:rPr lang="de-D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Micco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University of Naples Federico II, Department of Agricultural Sciences</a:t>
                      </a:r>
                    </a:p>
                  </a:txBody>
                  <a:tcPr marL="7144" marR="7144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Exploring the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radioresistance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and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radiosensitivity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mechanisms of edible plants (RadioPlant2)</a:t>
                      </a:r>
                    </a:p>
                  </a:txBody>
                  <a:tcPr marL="7144" marR="7144" marT="9525" marB="0"/>
                </a:tc>
                <a:tc>
                  <a:txBody>
                    <a:bodyPr/>
                    <a:lstStyle/>
                    <a:p>
                      <a:pPr marL="72000" algn="l"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72000" algn="l">
                        <a:spcAft>
                          <a:spcPts val="0"/>
                        </a:spcAft>
                      </a:pPr>
                      <a:endParaRPr lang="de-D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algn="l"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GSI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Upcoming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3" marR="7063" marT="9417" marB="0"/>
                </a:tc>
                <a:extLst>
                  <a:ext uri="{0D108BD9-81ED-4DB2-BD59-A6C34878D82A}">
                    <a16:rowId xmlns:a16="http://schemas.microsoft.com/office/drawing/2014/main" xmlns="" val="2921475855"/>
                  </a:ext>
                </a:extLst>
              </a:tr>
              <a:tr h="536810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Fernando Dominguez</a:t>
                      </a:r>
                    </a:p>
                  </a:txBody>
                  <a:tcPr marL="7063" marR="7063" marT="9417" marB="0"/>
                </a:tc>
                <a:tc>
                  <a:txBody>
                    <a:bodyPr/>
                    <a:lstStyle/>
                    <a:p>
                      <a:pPr marL="72000" algn="l"/>
                      <a:r>
                        <a:rPr lang="en-US" sz="1100" dirty="0"/>
                        <a:t>Universidad</a:t>
                      </a:r>
                      <a:r>
                        <a:rPr lang="en-US" sz="1100" baseline="0" dirty="0"/>
                        <a:t> de Santiago de </a:t>
                      </a:r>
                      <a:r>
                        <a:rPr lang="en-US" sz="1100" baseline="0" dirty="0" err="1"/>
                        <a:t>Compostela</a:t>
                      </a:r>
                      <a:r>
                        <a:rPr lang="en-US" sz="1100" baseline="0" dirty="0"/>
                        <a:t>, Spain</a:t>
                      </a:r>
                      <a:endParaRPr lang="en-US" sz="1100" dirty="0"/>
                    </a:p>
                  </a:txBody>
                  <a:tcPr marL="7063" marR="7063" marT="9417" marB="0"/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Silver atomic Quantum Clusters of five atoms (Ag5-AQCs),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radiosensitizer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for heavy-ion particle therapy.</a:t>
                      </a:r>
                    </a:p>
                  </a:txBody>
                  <a:tcPr marL="7063" marR="7063" marT="9417" marB="0"/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063" marR="7063" marT="9417" marB="0"/>
                </a:tc>
                <a:tc>
                  <a:txBody>
                    <a:bodyPr/>
                    <a:lstStyle/>
                    <a:p>
                      <a:pPr marL="72000"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3" marR="7063" marT="9417" marB="0"/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GSI</a:t>
                      </a:r>
                    </a:p>
                  </a:txBody>
                  <a:tcPr marL="7063" marR="7063" marT="9417" marB="0"/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Upcoming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3" marR="7063" marT="9417" marB="0"/>
                </a:tc>
                <a:extLst>
                  <a:ext uri="{0D108BD9-81ED-4DB2-BD59-A6C34878D82A}">
                    <a16:rowId xmlns:a16="http://schemas.microsoft.com/office/drawing/2014/main" xmlns="" val="873886800"/>
                  </a:ext>
                </a:extLst>
              </a:tr>
            </a:tbl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TNA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2412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3825" y="1158875"/>
            <a:ext cx="8915400" cy="3878867"/>
          </a:xfrm>
        </p:spPr>
        <p:txBody>
          <a:bodyPr>
            <a:noAutofit/>
          </a:bodyPr>
          <a:lstStyle/>
          <a:p>
            <a:pPr marL="360000" indent="-3600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Application by </a:t>
            </a:r>
            <a:r>
              <a:rPr lang="en-GB" sz="1600" dirty="0" err="1"/>
              <a:t>Piergiorgio</a:t>
            </a:r>
            <a:r>
              <a:rPr lang="en-GB" sz="1600" dirty="0"/>
              <a:t> </a:t>
            </a:r>
            <a:r>
              <a:rPr lang="en-GB" sz="1600" dirty="0" err="1"/>
              <a:t>Cerello</a:t>
            </a:r>
            <a:r>
              <a:rPr lang="en-GB" sz="1600" dirty="0"/>
              <a:t>: </a:t>
            </a:r>
          </a:p>
          <a:p>
            <a:pPr marL="652608" lvl="1" indent="-3600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part of the large FOOT experiment </a:t>
            </a:r>
          </a:p>
          <a:p>
            <a:pPr marL="652608" lvl="1" indent="-3600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measuring fragmentation cross sections of interest for particle therapy and radioprotection in space</a:t>
            </a:r>
          </a:p>
          <a:p>
            <a:pPr marL="652608" lvl="1" indent="-3600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Measurements carried out at HIT focussed on charge changing fragmentation cross sections of 4He projectiles on C targets at beam energies of 200 MeV/u.</a:t>
            </a:r>
          </a:p>
          <a:p>
            <a:pPr marL="652608" lvl="1" indent="-3600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The experiments were performed at HIT between July, 17</a:t>
            </a:r>
            <a:r>
              <a:rPr lang="en-GB" sz="1600" baseline="30000" dirty="0"/>
              <a:t>th</a:t>
            </a:r>
            <a:r>
              <a:rPr lang="en-GB" sz="1600" dirty="0"/>
              <a:t> and July, 24</a:t>
            </a:r>
            <a:r>
              <a:rPr lang="en-GB" sz="1600" baseline="30000" dirty="0"/>
              <a:t>th</a:t>
            </a:r>
            <a:r>
              <a:rPr lang="en-GB" sz="1600" dirty="0"/>
              <a:t> (54h).</a:t>
            </a:r>
          </a:p>
          <a:p>
            <a:pPr marL="360000" indent="-3600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Application by Veronica De </a:t>
            </a:r>
            <a:r>
              <a:rPr lang="en-GB" sz="1600" dirty="0" err="1"/>
              <a:t>Micco</a:t>
            </a:r>
            <a:r>
              <a:rPr lang="en-GB" sz="1600" dirty="0"/>
              <a:t>:</a:t>
            </a:r>
          </a:p>
          <a:p>
            <a:pPr marL="652608" lvl="1" indent="-3600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b="1" dirty="0"/>
              <a:t>Plants are more radioresistant than animals</a:t>
            </a:r>
            <a:r>
              <a:rPr lang="en-US" sz="1600" dirty="0"/>
              <a:t>, due to their different structure and metabolism</a:t>
            </a:r>
          </a:p>
          <a:p>
            <a:pPr marL="652608" lvl="1" indent="-3600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The </a:t>
            </a:r>
            <a:r>
              <a:rPr lang="en-US" sz="1600" b="1" dirty="0"/>
              <a:t>severity of damage </a:t>
            </a:r>
            <a:r>
              <a:rPr lang="en-US" sz="1600" dirty="0"/>
              <a:t>in higher plants depends on radiation type, exposure time (acute or chronic), dose, phenological stage and species</a:t>
            </a:r>
          </a:p>
          <a:p>
            <a:pPr marL="652608" lvl="1" indent="-3600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Knowledge gaps: structure/function related mechanisms for radioresistance to validate the idea of exploiting ionizing radiation as a sort of </a:t>
            </a:r>
            <a:r>
              <a:rPr lang="en-US" sz="1600" b="1" dirty="0"/>
              <a:t>stimulant factor </a:t>
            </a:r>
            <a:r>
              <a:rPr lang="en-US" sz="1600" dirty="0"/>
              <a:t>for the production of </a:t>
            </a:r>
            <a:r>
              <a:rPr lang="en-US" sz="1600" b="1" dirty="0"/>
              <a:t>high-nutritious plant-derived food</a:t>
            </a:r>
          </a:p>
          <a:p>
            <a:pPr marL="652608" lvl="1" indent="-3600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Experiments at GSI/SIS18 on April 2 and May 28, 2022 (9 </a:t>
            </a:r>
            <a:r>
              <a:rPr lang="en-US" sz="1600" dirty="0" err="1"/>
              <a:t>hrs</a:t>
            </a:r>
            <a:r>
              <a:rPr lang="en-US" sz="1600" dirty="0"/>
              <a:t>)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4294967295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12/12/2022</a:t>
            </a:r>
            <a:endParaRPr lang="it-I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TNA</a:t>
            </a:r>
            <a:endParaRPr lang="it-I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294967295"/>
          </p:nvPr>
        </p:nvSpPr>
        <p:spPr>
          <a:xfrm>
            <a:off x="7445319" y="6459786"/>
            <a:ext cx="984019" cy="365125"/>
          </a:xfrm>
          <a:prstGeom prst="rect">
            <a:avLst/>
          </a:prstGeom>
        </p:spPr>
        <p:txBody>
          <a:bodyPr/>
          <a:lstStyle/>
          <a:p>
            <a:fld id="{57A0FA2E-2223-4FE8-9E15-7906F6757A08}" type="slidenum">
              <a:rPr lang="it-IT" smtClean="0"/>
              <a:pPr/>
              <a:t>22</a:t>
            </a:fld>
            <a:endParaRPr lang="it-IT" dirty="0"/>
          </a:p>
        </p:txBody>
      </p:sp>
      <p:sp>
        <p:nvSpPr>
          <p:cNvPr id="7" name="Titolo 2"/>
          <p:cNvSpPr txBox="1">
            <a:spLocks/>
          </p:cNvSpPr>
          <p:nvPr/>
        </p:nvSpPr>
        <p:spPr>
          <a:xfrm>
            <a:off x="0" y="0"/>
            <a:ext cx="8858250" cy="962025"/>
          </a:xfrm>
          <a:prstGeom prst="rect">
            <a:avLst/>
          </a:prstGeom>
          <a:solidFill>
            <a:srgbClr val="66CCFF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2800" b="1" dirty="0"/>
              <a:t>WP6: Transnational </a:t>
            </a:r>
            <a:r>
              <a:rPr lang="en-US" sz="2800" b="1" dirty="0" smtClean="0"/>
              <a:t>Access: </a:t>
            </a:r>
            <a:r>
              <a:rPr lang="de-DE" sz="2800" dirty="0" err="1" smtClean="0">
                <a:solidFill>
                  <a:schemeClr val="tx1"/>
                </a:solidFill>
              </a:rPr>
              <a:t>voice</a:t>
            </a:r>
            <a:r>
              <a:rPr lang="de-DE" sz="2800" dirty="0" smtClean="0">
                <a:solidFill>
                  <a:schemeClr val="tx1"/>
                </a:solidFill>
              </a:rPr>
              <a:t> </a:t>
            </a:r>
            <a:r>
              <a:rPr lang="de-DE" sz="2800" dirty="0" err="1">
                <a:solidFill>
                  <a:schemeClr val="tx1"/>
                </a:solidFill>
              </a:rPr>
              <a:t>to</a:t>
            </a:r>
            <a:r>
              <a:rPr lang="de-DE" sz="2800" dirty="0">
                <a:solidFill>
                  <a:schemeClr val="tx1"/>
                </a:solidFill>
              </a:rPr>
              <a:t> </a:t>
            </a:r>
            <a:r>
              <a:rPr lang="de-DE" sz="2800" dirty="0" err="1">
                <a:solidFill>
                  <a:schemeClr val="tx1"/>
                </a:solidFill>
              </a:rPr>
              <a:t>the</a:t>
            </a:r>
            <a:r>
              <a:rPr lang="de-DE" sz="2800" dirty="0">
                <a:solidFill>
                  <a:schemeClr val="tx1"/>
                </a:solidFill>
              </a:rPr>
              <a:t> </a:t>
            </a:r>
            <a:r>
              <a:rPr lang="de-DE" sz="2800" dirty="0" err="1" smtClean="0">
                <a:solidFill>
                  <a:schemeClr val="tx1"/>
                </a:solidFill>
              </a:rPr>
              <a:t>users</a:t>
            </a:r>
            <a:endParaRPr lang="en-GB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3762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4299" y="1244600"/>
            <a:ext cx="8886825" cy="3878867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</a:pPr>
            <a:r>
              <a:rPr lang="de-DE" b="1" dirty="0" err="1"/>
              <a:t>Deliverable</a:t>
            </a:r>
            <a:r>
              <a:rPr lang="de-DE" b="1" dirty="0"/>
              <a:t>: 10 </a:t>
            </a:r>
            <a:r>
              <a:rPr lang="de-DE" b="1" dirty="0" err="1"/>
              <a:t>patients</a:t>
            </a:r>
            <a:r>
              <a:rPr lang="de-DE" b="1" dirty="0"/>
              <a:t>; </a:t>
            </a:r>
            <a:r>
              <a:rPr lang="de-DE" b="1" dirty="0" err="1"/>
              <a:t>Treated</a:t>
            </a:r>
            <a:r>
              <a:rPr lang="de-DE" b="1" dirty="0"/>
              <a:t>: 3 </a:t>
            </a:r>
            <a:r>
              <a:rPr lang="de-DE" b="1" dirty="0" err="1"/>
              <a:t>patients</a:t>
            </a:r>
            <a:endParaRPr lang="de-DE" b="1" dirty="0"/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</a:pPr>
            <a:r>
              <a:rPr lang="de-DE" b="1" dirty="0"/>
              <a:t>Potential </a:t>
            </a:r>
            <a:r>
              <a:rPr lang="de-DE" b="1" dirty="0" err="1"/>
              <a:t>reasons</a:t>
            </a:r>
            <a:r>
              <a:rPr lang="de-DE" b="1" dirty="0"/>
              <a:t>:</a:t>
            </a:r>
          </a:p>
          <a:p>
            <a:pPr marL="360000" indent="-3600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lphaLcPeriod"/>
            </a:pPr>
            <a:r>
              <a:rPr lang="de-DE" dirty="0"/>
              <a:t>Travel </a:t>
            </a:r>
            <a:r>
              <a:rPr lang="de-DE" dirty="0" err="1"/>
              <a:t>restrictions</a:t>
            </a:r>
            <a:r>
              <a:rPr lang="de-DE" dirty="0"/>
              <a:t> due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pandemic</a:t>
            </a:r>
            <a:r>
              <a:rPr lang="de-DE" dirty="0"/>
              <a:t>.</a:t>
            </a:r>
          </a:p>
          <a:p>
            <a:pPr marL="360000" indent="-3600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lphaLcPeriod"/>
            </a:pPr>
            <a:r>
              <a:rPr lang="de-DE" dirty="0" err="1"/>
              <a:t>Insufficient</a:t>
            </a:r>
            <a:r>
              <a:rPr lang="de-DE" dirty="0"/>
              <a:t> </a:t>
            </a:r>
            <a:r>
              <a:rPr lang="de-DE" dirty="0" err="1"/>
              <a:t>knowledge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method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opportunity</a:t>
            </a:r>
            <a:r>
              <a:rPr lang="de-DE" dirty="0"/>
              <a:t>.</a:t>
            </a:r>
          </a:p>
          <a:p>
            <a:pPr marL="360000" indent="-3600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lphaLcPeriod"/>
            </a:pPr>
            <a:r>
              <a:rPr lang="de-DE" dirty="0" err="1"/>
              <a:t>Obstacles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communication</a:t>
            </a:r>
            <a:r>
              <a:rPr lang="de-DE" dirty="0"/>
              <a:t>: lack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counterparts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medical</a:t>
            </a:r>
            <a:r>
              <a:rPr lang="de-DE" dirty="0"/>
              <a:t> </a:t>
            </a:r>
            <a:r>
              <a:rPr lang="de-DE" dirty="0" err="1"/>
              <a:t>discussion</a:t>
            </a:r>
            <a:r>
              <a:rPr lang="de-DE" dirty="0"/>
              <a:t>.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</a:pPr>
            <a:r>
              <a:rPr lang="de-DE" b="1" dirty="0" err="1"/>
              <a:t>Countermeasures</a:t>
            </a:r>
            <a:r>
              <a:rPr lang="de-DE" b="1" dirty="0"/>
              <a:t> </a:t>
            </a:r>
            <a:r>
              <a:rPr lang="de-DE" b="1" dirty="0" err="1"/>
              <a:t>taken</a:t>
            </a:r>
            <a:r>
              <a:rPr lang="de-DE" b="1" dirty="0"/>
              <a:t>:</a:t>
            </a:r>
          </a:p>
          <a:p>
            <a:pPr marL="342900" indent="-3429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lphaLcPeriod"/>
            </a:pPr>
            <a:r>
              <a:rPr lang="de-DE" dirty="0"/>
              <a:t>Strategic </a:t>
            </a:r>
            <a:r>
              <a:rPr lang="de-DE" dirty="0" err="1"/>
              <a:t>meetings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TPB </a:t>
            </a:r>
            <a:r>
              <a:rPr lang="de-DE" dirty="0" err="1"/>
              <a:t>and</a:t>
            </a:r>
            <a:r>
              <a:rPr lang="de-DE" dirty="0"/>
              <a:t> USP on April 28th &amp; </a:t>
            </a:r>
            <a:r>
              <a:rPr lang="de-DE" dirty="0" err="1"/>
              <a:t>October</a:t>
            </a:r>
            <a:r>
              <a:rPr lang="de-DE" dirty="0"/>
              <a:t> 25th</a:t>
            </a:r>
          </a:p>
          <a:p>
            <a:pPr marL="342900" indent="-3429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lphaLcPeriod"/>
            </a:pPr>
            <a:r>
              <a:rPr lang="de-DE" dirty="0" err="1"/>
              <a:t>Invitations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EPTN </a:t>
            </a:r>
            <a:r>
              <a:rPr lang="de-DE" dirty="0" err="1"/>
              <a:t>and</a:t>
            </a:r>
            <a:r>
              <a:rPr lang="de-DE" dirty="0"/>
              <a:t> EURACAN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been</a:t>
            </a:r>
            <a:r>
              <a:rPr lang="de-DE" dirty="0"/>
              <a:t> </a:t>
            </a:r>
            <a:r>
              <a:rPr lang="de-DE" dirty="0" err="1"/>
              <a:t>sent</a:t>
            </a:r>
            <a:r>
              <a:rPr lang="de-DE" dirty="0"/>
              <a:t>. Flyers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been</a:t>
            </a:r>
            <a:r>
              <a:rPr lang="de-DE" dirty="0"/>
              <a:t> </a:t>
            </a:r>
            <a:r>
              <a:rPr lang="de-DE" dirty="0" err="1"/>
              <a:t>distributed</a:t>
            </a:r>
            <a:r>
              <a:rPr lang="de-DE" dirty="0"/>
              <a:t> on IBC, ENLIGHT &amp; MEDINET </a:t>
            </a:r>
            <a:r>
              <a:rPr lang="de-DE" dirty="0" err="1"/>
              <a:t>mailing</a:t>
            </a:r>
            <a:r>
              <a:rPr lang="de-DE" dirty="0"/>
              <a:t> </a:t>
            </a:r>
            <a:r>
              <a:rPr lang="de-DE" dirty="0" err="1"/>
              <a:t>lists</a:t>
            </a:r>
            <a:r>
              <a:rPr lang="de-DE" dirty="0"/>
              <a:t>, </a:t>
            </a:r>
            <a:r>
              <a:rPr lang="de-DE" dirty="0" err="1"/>
              <a:t>and</a:t>
            </a:r>
            <a:r>
              <a:rPr lang="de-DE" dirty="0"/>
              <a:t> on ESTRO, EFOMP &amp; IEEE </a:t>
            </a:r>
            <a:r>
              <a:rPr lang="de-DE" dirty="0" err="1"/>
              <a:t>congresses</a:t>
            </a:r>
            <a:r>
              <a:rPr lang="de-DE" dirty="0"/>
              <a:t>.</a:t>
            </a:r>
          </a:p>
          <a:p>
            <a:pPr marL="342900" indent="-3429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lphaLcPeriod"/>
            </a:pPr>
            <a:r>
              <a:rPr lang="de-DE" dirty="0"/>
              <a:t>Clinical TNA </a:t>
            </a:r>
            <a:r>
              <a:rPr lang="de-DE" dirty="0" err="1"/>
              <a:t>has</a:t>
            </a:r>
            <a:r>
              <a:rPr lang="de-DE" dirty="0"/>
              <a:t> </a:t>
            </a:r>
            <a:r>
              <a:rPr lang="de-DE" dirty="0" err="1"/>
              <a:t>been</a:t>
            </a:r>
            <a:r>
              <a:rPr lang="de-DE" dirty="0"/>
              <a:t> </a:t>
            </a:r>
            <a:r>
              <a:rPr lang="de-DE" dirty="0" err="1"/>
              <a:t>opened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physicians</a:t>
            </a:r>
            <a:r>
              <a:rPr lang="de-DE" dirty="0"/>
              <a:t> </a:t>
            </a:r>
            <a:r>
              <a:rPr lang="de-DE" dirty="0" err="1"/>
              <a:t>wishing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discuss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eligibility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specific</a:t>
            </a:r>
            <a:r>
              <a:rPr lang="de-DE" dirty="0"/>
              <a:t> </a:t>
            </a:r>
            <a:r>
              <a:rPr lang="de-DE" dirty="0" err="1"/>
              <a:t>patient</a:t>
            </a:r>
            <a:r>
              <a:rPr lang="de-DE" dirty="0"/>
              <a:t>.</a:t>
            </a:r>
          </a:p>
          <a:p>
            <a:pPr marL="342900" indent="-3429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lphaLcPeriod"/>
            </a:pPr>
            <a:r>
              <a:rPr lang="de-DE" dirty="0"/>
              <a:t>The </a:t>
            </a:r>
            <a:r>
              <a:rPr lang="de-DE" dirty="0" err="1"/>
              <a:t>designation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TNA </a:t>
            </a:r>
            <a:r>
              <a:rPr lang="de-DE" dirty="0" err="1"/>
              <a:t>contact</a:t>
            </a:r>
            <a:r>
              <a:rPr lang="de-DE" dirty="0"/>
              <a:t> </a:t>
            </a:r>
            <a:r>
              <a:rPr lang="de-DE" dirty="0" err="1"/>
              <a:t>persons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clinical</a:t>
            </a:r>
            <a:r>
              <a:rPr lang="de-DE" dirty="0"/>
              <a:t> </a:t>
            </a:r>
            <a:r>
              <a:rPr lang="de-DE" dirty="0" err="1"/>
              <a:t>centre</a:t>
            </a:r>
            <a:r>
              <a:rPr lang="de-DE" dirty="0"/>
              <a:t> </a:t>
            </a:r>
            <a:r>
              <a:rPr lang="de-DE" dirty="0" err="1"/>
              <a:t>has</a:t>
            </a:r>
            <a:r>
              <a:rPr lang="de-DE" dirty="0"/>
              <a:t> </a:t>
            </a:r>
            <a:r>
              <a:rPr lang="de-DE" dirty="0" err="1"/>
              <a:t>been</a:t>
            </a:r>
            <a:r>
              <a:rPr lang="de-DE" dirty="0"/>
              <a:t> </a:t>
            </a:r>
            <a:r>
              <a:rPr lang="de-DE" dirty="0" err="1"/>
              <a:t>suggested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currently</a:t>
            </a:r>
            <a:r>
              <a:rPr lang="de-DE" dirty="0"/>
              <a:t> </a:t>
            </a:r>
            <a:r>
              <a:rPr lang="de-DE" dirty="0" err="1"/>
              <a:t>under</a:t>
            </a:r>
            <a:r>
              <a:rPr lang="de-DE" dirty="0"/>
              <a:t> </a:t>
            </a:r>
            <a:r>
              <a:rPr lang="de-DE" dirty="0" err="1"/>
              <a:t>implementation</a:t>
            </a:r>
            <a:r>
              <a:rPr lang="de-DE" dirty="0"/>
              <a:t>.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4294967295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12/12/2022</a:t>
            </a:r>
            <a:endParaRPr lang="it-I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TNA</a:t>
            </a:r>
            <a:endParaRPr lang="it-I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294967295"/>
          </p:nvPr>
        </p:nvSpPr>
        <p:spPr>
          <a:xfrm>
            <a:off x="7445319" y="6459786"/>
            <a:ext cx="984019" cy="365125"/>
          </a:xfrm>
          <a:prstGeom prst="rect">
            <a:avLst/>
          </a:prstGeom>
        </p:spPr>
        <p:txBody>
          <a:bodyPr/>
          <a:lstStyle/>
          <a:p>
            <a:fld id="{57A0FA2E-2223-4FE8-9E15-7906F6757A08}" type="slidenum">
              <a:rPr lang="it-IT" smtClean="0"/>
              <a:pPr/>
              <a:t>23</a:t>
            </a:fld>
            <a:endParaRPr lang="it-IT" dirty="0"/>
          </a:p>
        </p:txBody>
      </p:sp>
      <p:sp>
        <p:nvSpPr>
          <p:cNvPr id="7" name="Titolo 2"/>
          <p:cNvSpPr txBox="1">
            <a:spLocks/>
          </p:cNvSpPr>
          <p:nvPr/>
        </p:nvSpPr>
        <p:spPr>
          <a:xfrm>
            <a:off x="-1" y="0"/>
            <a:ext cx="8943975" cy="962025"/>
          </a:xfrm>
          <a:prstGeom prst="rect">
            <a:avLst/>
          </a:prstGeom>
          <a:solidFill>
            <a:srgbClr val="66CCFF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2800" b="1" dirty="0"/>
              <a:t>WP6: Transnational </a:t>
            </a:r>
            <a:r>
              <a:rPr lang="en-US" sz="2800" b="1" dirty="0" smtClean="0"/>
              <a:t>Access: </a:t>
            </a:r>
            <a:endParaRPr lang="de-DE" sz="2800" dirty="0" smtClean="0">
              <a:solidFill>
                <a:schemeClr val="tx1"/>
              </a:solidFill>
            </a:endParaRPr>
          </a:p>
          <a:p>
            <a:r>
              <a:rPr lang="de-DE" sz="2800" dirty="0" smtClean="0">
                <a:solidFill>
                  <a:schemeClr val="tx1"/>
                </a:solidFill>
              </a:rPr>
              <a:t>Deviation </a:t>
            </a:r>
            <a:r>
              <a:rPr lang="de-DE" sz="2800" dirty="0" err="1">
                <a:solidFill>
                  <a:schemeClr val="tx1"/>
                </a:solidFill>
              </a:rPr>
              <a:t>from</a:t>
            </a:r>
            <a:r>
              <a:rPr lang="de-DE" sz="2800" dirty="0">
                <a:solidFill>
                  <a:schemeClr val="tx1"/>
                </a:solidFill>
              </a:rPr>
              <a:t> </a:t>
            </a:r>
            <a:r>
              <a:rPr lang="de-DE" sz="2800" dirty="0" err="1">
                <a:solidFill>
                  <a:schemeClr val="tx1"/>
                </a:solidFill>
              </a:rPr>
              <a:t>deliverable</a:t>
            </a:r>
            <a:r>
              <a:rPr lang="de-DE" sz="2800" dirty="0">
                <a:solidFill>
                  <a:schemeClr val="tx1"/>
                </a:solidFill>
              </a:rPr>
              <a:t> &amp; </a:t>
            </a:r>
            <a:r>
              <a:rPr lang="de-DE" sz="2800" dirty="0" err="1">
                <a:solidFill>
                  <a:schemeClr val="tx1"/>
                </a:solidFill>
              </a:rPr>
              <a:t>countermeasures</a:t>
            </a:r>
            <a:endParaRPr lang="en-GB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1793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2623" y="4727"/>
            <a:ext cx="8829909" cy="839670"/>
          </a:xfrm>
          <a:solidFill>
            <a:srgbClr val="66CCFF"/>
          </a:solidFill>
        </p:spPr>
        <p:txBody>
          <a:bodyPr>
            <a:normAutofit fontScale="90000"/>
          </a:bodyPr>
          <a:lstStyle/>
          <a:p>
            <a:r>
              <a:rPr lang="it-IT" sz="3200" b="1" dirty="0">
                <a:solidFill>
                  <a:schemeClr val="bg1"/>
                </a:solidFill>
              </a:rPr>
              <a:t>The 6 JRA’s: a set of strategic directions to advance Heav</a:t>
            </a:r>
            <a:r>
              <a:rPr lang="fr-CH" sz="3200" b="1" dirty="0">
                <a:solidFill>
                  <a:schemeClr val="bg1"/>
                </a:solidFill>
              </a:rPr>
              <a:t>y Ion </a:t>
            </a:r>
            <a:r>
              <a:rPr lang="fr-CH" sz="3200" b="1" dirty="0" err="1">
                <a:solidFill>
                  <a:schemeClr val="bg1"/>
                </a:solidFill>
              </a:rPr>
              <a:t>Therapy</a:t>
            </a:r>
            <a:r>
              <a:rPr lang="it-IT" sz="3200" b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4294967295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/>
          <a:lstStyle/>
          <a:p>
            <a:fld id="{80267A4E-6D5C-4E7E-95A3-CFF24D6A54DA}" type="datetime1">
              <a:rPr lang="it-IT" smtClean="0"/>
              <a:t>13/12/2022</a:t>
            </a:fld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4294967295"/>
          </p:nvPr>
        </p:nvSpPr>
        <p:spPr>
          <a:xfrm>
            <a:off x="7445319" y="6459786"/>
            <a:ext cx="984019" cy="365125"/>
          </a:xfrm>
          <a:prstGeom prst="rect">
            <a:avLst/>
          </a:prstGeom>
        </p:spPr>
        <p:txBody>
          <a:bodyPr/>
          <a:lstStyle/>
          <a:p>
            <a:fld id="{57A0FA2E-2223-4FE8-9E15-7906F6757A08}" type="slidenum">
              <a:rPr lang="it-IT" smtClean="0"/>
              <a:pPr/>
              <a:t>24</a:t>
            </a:fld>
            <a:endParaRPr lang="it-IT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" y="930273"/>
            <a:ext cx="8956694" cy="236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25137"/>
            <a:ext cx="9144000" cy="220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49575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" y="2333625"/>
            <a:ext cx="9143532" cy="3991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xmlns="" id="{44B6EF81-F46E-49F2-90AA-50FCE4A44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154" y="286604"/>
            <a:ext cx="8305056" cy="801753"/>
          </a:xfrm>
        </p:spPr>
        <p:txBody>
          <a:bodyPr/>
          <a:lstStyle/>
          <a:p>
            <a:r>
              <a:rPr lang="fr-CH" dirty="0">
                <a:solidFill>
                  <a:srgbClr val="FF0000"/>
                </a:solidFill>
              </a:rPr>
              <a:t>Interactions </a:t>
            </a:r>
            <a:r>
              <a:rPr lang="fr-CH" dirty="0" err="1">
                <a:solidFill>
                  <a:srgbClr val="FF0000"/>
                </a:solidFill>
              </a:rPr>
              <a:t>between</a:t>
            </a:r>
            <a:r>
              <a:rPr lang="fr-CH" dirty="0">
                <a:solidFill>
                  <a:srgbClr val="FF0000"/>
                </a:solidFill>
              </a:rPr>
              <a:t> the HITRIplus </a:t>
            </a:r>
            <a:r>
              <a:rPr lang="fr-CH" dirty="0" err="1">
                <a:solidFill>
                  <a:srgbClr val="FF0000"/>
                </a:solidFill>
              </a:rPr>
              <a:t>JRA’s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9281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" y="1638300"/>
            <a:ext cx="8965236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-3657" y="467472"/>
            <a:ext cx="9143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Common issue to most of the JRA’s during P1 were delays due to problems in finding PhD students or expert personnel.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0124178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lc="http://schemas.openxmlformats.org/drawingml/2006/lockedCanvas" xmlns:a16="http://schemas.microsoft.com/office/drawing/2014/main" xmlns="" id="{3E3312AE-D3E2-438C-B40C-82E60A5202B5}"/>
              </a:ext>
            </a:extLst>
          </p:cNvPr>
          <p:cNvSpPr>
            <a:spLocks noGrp="1"/>
          </p:cNvSpPr>
          <p:nvPr/>
        </p:nvSpPr>
        <p:spPr>
          <a:xfrm>
            <a:off x="0" y="255322"/>
            <a:ext cx="11073408" cy="1381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0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CH" sz="2800" b="1" dirty="0">
                <a:solidFill>
                  <a:schemeClr val="tx1"/>
                </a:solidFill>
              </a:rPr>
              <a:t>Quick </a:t>
            </a:r>
            <a:r>
              <a:rPr lang="fr-CH" sz="2800" b="1" dirty="0" err="1">
                <a:solidFill>
                  <a:schemeClr val="tx1"/>
                </a:solidFill>
              </a:rPr>
              <a:t>Overview</a:t>
            </a:r>
            <a:r>
              <a:rPr lang="fr-CH" sz="2800" b="1" dirty="0">
                <a:solidFill>
                  <a:schemeClr val="tx1"/>
                </a:solidFill>
              </a:rPr>
              <a:t> </a:t>
            </a:r>
            <a:r>
              <a:rPr lang="fr-CH" sz="2800" b="1" dirty="0" err="1">
                <a:solidFill>
                  <a:schemeClr val="tx1"/>
                </a:solidFill>
              </a:rPr>
              <a:t>Period</a:t>
            </a:r>
            <a:r>
              <a:rPr lang="fr-CH" sz="2800" b="1" dirty="0">
                <a:solidFill>
                  <a:schemeClr val="tx1"/>
                </a:solidFill>
              </a:rPr>
              <a:t> 1 for HITRIplus </a:t>
            </a:r>
            <a:r>
              <a:rPr lang="fr-CH" sz="2800" b="1" dirty="0" err="1">
                <a:solidFill>
                  <a:schemeClr val="tx1"/>
                </a:solidFill>
              </a:rPr>
              <a:t>JRAs</a:t>
            </a:r>
            <a:endParaRPr lang="en-GB" sz="2800" b="1" dirty="0">
              <a:solidFill>
                <a:schemeClr val="tx1"/>
              </a:solidFill>
            </a:endParaRPr>
          </a:p>
        </p:txBody>
      </p:sp>
      <p:sp>
        <p:nvSpPr>
          <p:cNvPr id="4" name="TextBox 4">
            <a:extLst>
              <a:ext uri="{FF2B5EF4-FFF2-40B4-BE49-F238E27FC236}">
                <a16:creationId xmlns:lc="http://schemas.openxmlformats.org/drawingml/2006/lockedCanvas" xmlns:a16="http://schemas.microsoft.com/office/drawing/2014/main" xmlns="" id="{9D839961-2FDE-4661-8D23-BCDF7163544E}"/>
              </a:ext>
            </a:extLst>
          </p:cNvPr>
          <p:cNvSpPr txBox="1"/>
          <p:nvPr/>
        </p:nvSpPr>
        <p:spPr>
          <a:xfrm>
            <a:off x="0" y="1604334"/>
            <a:ext cx="873475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fr-CH" sz="1600" dirty="0"/>
              <a:t>WP7: Milestone 7 (</a:t>
            </a:r>
            <a:r>
              <a:rPr lang="en-GB" sz="1600" dirty="0"/>
              <a:t>Linac and Gantry conceptual design, and SC synchrotron main parameters), baseline design ready for P2.</a:t>
            </a:r>
          </a:p>
          <a:p>
            <a:pPr>
              <a:spcBef>
                <a:spcPts val="1200"/>
              </a:spcBef>
            </a:pPr>
            <a:r>
              <a:rPr lang="en-GB" sz="1600" dirty="0"/>
              <a:t>WP8: D8.1 (Magnet Assessment for SC accelerator and gantry).</a:t>
            </a:r>
          </a:p>
          <a:p>
            <a:pPr>
              <a:spcBef>
                <a:spcPts val="1200"/>
              </a:spcBef>
            </a:pPr>
            <a:r>
              <a:rPr lang="en-GB" sz="1600" dirty="0"/>
              <a:t>WP9: D9.1 (Conceptual Design Report for a patient chair capable of rotating the patient around a vertical axis as well as a vertical in-room imaging system) and MS9 (Simulation environment for particle arc therapy).</a:t>
            </a:r>
          </a:p>
          <a:p>
            <a:pPr>
              <a:spcBef>
                <a:spcPts val="1200"/>
              </a:spcBef>
            </a:pPr>
            <a:r>
              <a:rPr lang="en-GB" sz="1600" dirty="0"/>
              <a:t>WP10: D10.1 (Beam Characteristics Library).</a:t>
            </a:r>
          </a:p>
          <a:p>
            <a:pPr>
              <a:spcBef>
                <a:spcPts val="1200"/>
              </a:spcBef>
            </a:pPr>
            <a:r>
              <a:rPr lang="en-GB" sz="1600" dirty="0"/>
              <a:t>WP11: Milestone 11 (Intermediate report on the state-of-the-art treatment room, accelerator control systems, and patient safety systems). D11.1 (Design study on novel treatment room control systems).</a:t>
            </a:r>
          </a:p>
          <a:p>
            <a:pPr>
              <a:spcBef>
                <a:spcPts val="1200"/>
              </a:spcBef>
            </a:pPr>
            <a:r>
              <a:rPr lang="en-GB" sz="1600" dirty="0"/>
              <a:t>WP12: no contractual obligations</a:t>
            </a:r>
            <a:r>
              <a:rPr lang="en-GB" sz="1600" dirty="0" smtClean="0"/>
              <a:t>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61011160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2"/>
          <p:cNvSpPr txBox="1">
            <a:spLocks/>
          </p:cNvSpPr>
          <p:nvPr/>
        </p:nvSpPr>
        <p:spPr>
          <a:xfrm>
            <a:off x="156410" y="136572"/>
            <a:ext cx="6256422" cy="662194"/>
          </a:xfrm>
          <a:prstGeom prst="rect">
            <a:avLst/>
          </a:prstGeom>
          <a:solidFill>
            <a:srgbClr val="66CCFF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2400" b="1" dirty="0" smtClean="0">
                <a:latin typeface="+mn-lt"/>
              </a:rPr>
              <a:t>WP7: Advanced accelerator and gantry design</a:t>
            </a:r>
          </a:p>
          <a:p>
            <a:pPr algn="ctr"/>
            <a:r>
              <a:rPr lang="en-GB" sz="2400" b="1" dirty="0" smtClean="0">
                <a:solidFill>
                  <a:schemeClr val="tx1"/>
                </a:solidFill>
                <a:latin typeface="+mn-lt"/>
              </a:rPr>
              <a:t>Work plan and </a:t>
            </a:r>
            <a:r>
              <a:rPr lang="en-GB" sz="2400" b="1" dirty="0" err="1" smtClean="0">
                <a:solidFill>
                  <a:schemeClr val="tx1"/>
                </a:solidFill>
                <a:latin typeface="+mn-lt"/>
              </a:rPr>
              <a:t>Consortiium</a:t>
            </a:r>
            <a:endParaRPr lang="en-GB" sz="2400" b="1" dirty="0">
              <a:solidFill>
                <a:schemeClr val="tx1"/>
              </a:solidFill>
              <a:latin typeface="+mn-lt"/>
            </a:endParaRPr>
          </a:p>
        </p:txBody>
      </p:sp>
      <p:grpSp>
        <p:nvGrpSpPr>
          <p:cNvPr id="5" name="Gruppo 4"/>
          <p:cNvGrpSpPr/>
          <p:nvPr/>
        </p:nvGrpSpPr>
        <p:grpSpPr>
          <a:xfrm>
            <a:off x="-1" y="923925"/>
            <a:ext cx="9145503" cy="3981450"/>
            <a:chOff x="-1" y="923925"/>
            <a:chExt cx="9145503" cy="3981450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88"/>
            <a:stretch/>
          </p:blipFill>
          <p:spPr bwMode="auto">
            <a:xfrm>
              <a:off x="-1" y="923925"/>
              <a:ext cx="9145503" cy="398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ttangolo 2"/>
            <p:cNvSpPr/>
            <p:nvPr/>
          </p:nvSpPr>
          <p:spPr>
            <a:xfrm>
              <a:off x="156410" y="923925"/>
              <a:ext cx="4567990" cy="4191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75441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 txBox="1">
            <a:spLocks/>
          </p:cNvSpPr>
          <p:nvPr/>
        </p:nvSpPr>
        <p:spPr>
          <a:xfrm>
            <a:off x="156410" y="252666"/>
            <a:ext cx="6256422" cy="662194"/>
          </a:xfrm>
          <a:prstGeom prst="rect">
            <a:avLst/>
          </a:prstGeom>
          <a:solidFill>
            <a:srgbClr val="66CCFF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2400" b="1" dirty="0" smtClean="0">
                <a:latin typeface="+mn-lt"/>
              </a:rPr>
              <a:t>WP7: Advanced accelerator and gantry design</a:t>
            </a:r>
          </a:p>
          <a:p>
            <a:pPr algn="ctr"/>
            <a:r>
              <a:rPr lang="en-GB" sz="2400" b="1" dirty="0">
                <a:solidFill>
                  <a:schemeClr val="tx1"/>
                </a:solidFill>
                <a:latin typeface="+mn-lt"/>
              </a:rPr>
              <a:t>Period 1: contractual obligations and status</a:t>
            </a:r>
          </a:p>
        </p:txBody>
      </p:sp>
      <p:pic>
        <p:nvPicPr>
          <p:cNvPr id="5" name="Picture 5">
            <a:extLst>
              <a:ext uri="{FF2B5EF4-FFF2-40B4-BE49-F238E27FC236}">
                <a16:creationId xmlns:lc="http://schemas.openxmlformats.org/drawingml/2006/lockedCanvas" xmlns:a16="http://schemas.microsoft.com/office/drawing/2014/main" xmlns="" id="{72FD4DE6-C340-5E83-9586-7188C286CC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60631"/>
            <a:ext cx="6102737" cy="2744919"/>
          </a:xfrm>
          <a:prstGeom prst="rect">
            <a:avLst/>
          </a:prstGeom>
        </p:spPr>
      </p:pic>
      <p:pic>
        <p:nvPicPr>
          <p:cNvPr id="6" name="Picture 7">
            <a:extLst>
              <a:ext uri="{FF2B5EF4-FFF2-40B4-BE49-F238E27FC236}">
                <a16:creationId xmlns:lc="http://schemas.openxmlformats.org/drawingml/2006/lockedCanvas" xmlns:a16="http://schemas.microsoft.com/office/drawing/2014/main" xmlns="" id="{2CBB170B-9045-E026-F7D8-7453DAB6ED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207195"/>
            <a:ext cx="6006265" cy="2048636"/>
          </a:xfrm>
          <a:prstGeom prst="rect">
            <a:avLst/>
          </a:prstGeom>
        </p:spPr>
      </p:pic>
      <p:sp>
        <p:nvSpPr>
          <p:cNvPr id="7" name="TextBox 8">
            <a:extLst>
              <a:ext uri="{FF2B5EF4-FFF2-40B4-BE49-F238E27FC236}">
                <a16:creationId xmlns:lc="http://schemas.openxmlformats.org/drawingml/2006/lockedCanvas" xmlns:a16="http://schemas.microsoft.com/office/drawing/2014/main" xmlns="" id="{619A0E3E-0D65-C36F-3632-4DE0C362A3A3}"/>
              </a:ext>
            </a:extLst>
          </p:cNvPr>
          <p:cNvSpPr txBox="1"/>
          <p:nvPr/>
        </p:nvSpPr>
        <p:spPr>
          <a:xfrm>
            <a:off x="6006265" y="1161975"/>
            <a:ext cx="3137735" cy="50167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In P1 only 1 Milestone (MS7): achieved on schedule.</a:t>
            </a:r>
          </a:p>
          <a:p>
            <a:r>
              <a:rPr lang="en-US" sz="1600" dirty="0"/>
              <a:t>Summarises the basic design choices in preparation for the 3 final deliverables foreseen between M24 (April 2023, linac) and M40 (August 2024, synchrotron).</a:t>
            </a:r>
          </a:p>
          <a:p>
            <a:endParaRPr lang="en-US" sz="1600" dirty="0"/>
          </a:p>
          <a:p>
            <a:r>
              <a:rPr lang="en-US" sz="1600" dirty="0"/>
              <a:t>Main issues during P1 are related to personnel: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Delay in finding a PhD student at CERN has delayed study one of the two linac options,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Loss of 1.5 senior experts at SEEIIST (replaced by 2 junior post-docs and a short-time senior expert) leads to some delay in the synchrotron design, still compatible with the final deliverable date. 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530262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4" y="1692838"/>
            <a:ext cx="4638675" cy="2191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4" y="276225"/>
            <a:ext cx="7739062" cy="1299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231" y="2245663"/>
            <a:ext cx="4499570" cy="255717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055" y="3884338"/>
            <a:ext cx="4454196" cy="23164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53427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0" y="190500"/>
            <a:ext cx="861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Task 7.2, 7.3 - SC Synchrotron and Components Design, Operational Modes, Beam Transport (SEEIIST, CERN, CNAO, MEDA)</a:t>
            </a:r>
            <a:r>
              <a:rPr lang="it-IT" sz="2000" b="1" dirty="0" smtClean="0"/>
              <a:t> </a:t>
            </a:r>
            <a:endParaRPr lang="en-GB" sz="2000" b="1" dirty="0"/>
          </a:p>
        </p:txBody>
      </p:sp>
      <p:grpSp>
        <p:nvGrpSpPr>
          <p:cNvPr id="5" name="Gruppo 4"/>
          <p:cNvGrpSpPr/>
          <p:nvPr/>
        </p:nvGrpSpPr>
        <p:grpSpPr>
          <a:xfrm>
            <a:off x="0" y="1333500"/>
            <a:ext cx="9144000" cy="3448050"/>
            <a:chOff x="0" y="1333500"/>
            <a:chExt cx="9144000" cy="3448050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420" b="7761"/>
            <a:stretch/>
          </p:blipFill>
          <p:spPr bwMode="auto">
            <a:xfrm>
              <a:off x="0" y="1333500"/>
              <a:ext cx="9144000" cy="3181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ttangolo 3"/>
            <p:cNvSpPr/>
            <p:nvPr/>
          </p:nvSpPr>
          <p:spPr>
            <a:xfrm>
              <a:off x="0" y="4391025"/>
              <a:ext cx="1162050" cy="3905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08997968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0" y="121592"/>
            <a:ext cx="876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Task 7.4 - Injector Linac Design (BEVA, CERN, SEEIIST)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0" y="1055179"/>
            <a:ext cx="9029700" cy="3850196"/>
            <a:chOff x="0" y="1055179"/>
            <a:chExt cx="9029700" cy="3850196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0" y="1055179"/>
              <a:ext cx="9029700" cy="36596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ttangolo 3"/>
            <p:cNvSpPr/>
            <p:nvPr/>
          </p:nvSpPr>
          <p:spPr>
            <a:xfrm>
              <a:off x="0" y="4133850"/>
              <a:ext cx="3600450" cy="7715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ttangolo 4"/>
            <p:cNvSpPr/>
            <p:nvPr/>
          </p:nvSpPr>
          <p:spPr>
            <a:xfrm>
              <a:off x="7315200" y="4133850"/>
              <a:ext cx="1714500" cy="7715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6420228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0" y="409575"/>
            <a:ext cx="9029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Task 7.5 - Integration of an innovative superconducting gantry: optics, mechanics, beam delivery (CNAO, CERN, SEEIIST, MEDA, RTU)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11300"/>
            <a:ext cx="9144000" cy="320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646863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 txBox="1">
            <a:spLocks/>
          </p:cNvSpPr>
          <p:nvPr/>
        </p:nvSpPr>
        <p:spPr>
          <a:xfrm>
            <a:off x="156410" y="252666"/>
            <a:ext cx="6256422" cy="662194"/>
          </a:xfrm>
          <a:prstGeom prst="rect">
            <a:avLst/>
          </a:prstGeom>
          <a:solidFill>
            <a:srgbClr val="66CCFF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2400" b="1" dirty="0" smtClean="0">
                <a:latin typeface="+mn-lt"/>
              </a:rPr>
              <a:t>WP8: Superconducting magnet design</a:t>
            </a:r>
            <a:endParaRPr lang="en-GB" sz="24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3800"/>
            <a:ext cx="8858250" cy="365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007750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78100"/>
            <a:ext cx="9093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517525"/>
            <a:ext cx="8712200" cy="151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olo 2"/>
          <p:cNvSpPr txBox="1">
            <a:spLocks/>
          </p:cNvSpPr>
          <p:nvPr/>
        </p:nvSpPr>
        <p:spPr>
          <a:xfrm>
            <a:off x="70685" y="109791"/>
            <a:ext cx="6256422" cy="662194"/>
          </a:xfrm>
          <a:prstGeom prst="rect">
            <a:avLst/>
          </a:prstGeom>
          <a:solidFill>
            <a:srgbClr val="66CCFF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2400" b="1" dirty="0" smtClean="0">
                <a:latin typeface="+mn-lt"/>
              </a:rPr>
              <a:t>WP8: Superconducting magnet design</a:t>
            </a:r>
            <a:endParaRPr lang="en-GB" sz="2400" b="1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221106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9724"/>
            <a:ext cx="8997250" cy="484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olo 2"/>
          <p:cNvSpPr txBox="1">
            <a:spLocks/>
          </p:cNvSpPr>
          <p:nvPr/>
        </p:nvSpPr>
        <p:spPr>
          <a:xfrm>
            <a:off x="70685" y="347916"/>
            <a:ext cx="6256422" cy="662194"/>
          </a:xfrm>
          <a:prstGeom prst="rect">
            <a:avLst/>
          </a:prstGeom>
          <a:solidFill>
            <a:srgbClr val="66CCFF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2400" b="1" dirty="0" smtClean="0">
                <a:latin typeface="+mn-lt"/>
              </a:rPr>
              <a:t>WP8: Superconducting magnet design</a:t>
            </a:r>
            <a:endParaRPr lang="en-GB" sz="2400" b="1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9949712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0" y="60829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/>
              <a:t>Preliminary </a:t>
            </a:r>
            <a:r>
              <a:rPr lang="it-IT" sz="2800" dirty="0" err="1" smtClean="0"/>
              <a:t>study</a:t>
            </a:r>
            <a:r>
              <a:rPr lang="it-IT" sz="2800" dirty="0" smtClean="0"/>
              <a:t> (Task 8.2) and </a:t>
            </a:r>
            <a:r>
              <a:rPr lang="it-IT" sz="2800" dirty="0" err="1" smtClean="0"/>
              <a:t>Engineering</a:t>
            </a:r>
            <a:r>
              <a:rPr lang="it-IT" sz="2800" dirty="0" smtClean="0"/>
              <a:t> Design (Task 8.3)</a:t>
            </a:r>
            <a:endParaRPr lang="en-GB" sz="2800" dirty="0"/>
          </a:p>
        </p:txBody>
      </p:sp>
      <p:grpSp>
        <p:nvGrpSpPr>
          <p:cNvPr id="5" name="Gruppo 4"/>
          <p:cNvGrpSpPr/>
          <p:nvPr/>
        </p:nvGrpSpPr>
        <p:grpSpPr>
          <a:xfrm>
            <a:off x="-10373" y="1028699"/>
            <a:ext cx="9154373" cy="4619626"/>
            <a:chOff x="-10373" y="1028699"/>
            <a:chExt cx="9154373" cy="4619626"/>
          </a:xfrm>
        </p:grpSpPr>
        <p:pic>
          <p:nvPicPr>
            <p:cNvPr id="10242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23"/>
            <a:stretch/>
          </p:blipFill>
          <p:spPr bwMode="auto">
            <a:xfrm>
              <a:off x="-10373" y="1028699"/>
              <a:ext cx="9154373" cy="4410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ttangolo 3"/>
            <p:cNvSpPr/>
            <p:nvPr/>
          </p:nvSpPr>
          <p:spPr>
            <a:xfrm>
              <a:off x="2667000" y="5191125"/>
              <a:ext cx="64770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" name="Titolo 2"/>
          <p:cNvSpPr txBox="1">
            <a:spLocks/>
          </p:cNvSpPr>
          <p:nvPr/>
        </p:nvSpPr>
        <p:spPr>
          <a:xfrm>
            <a:off x="0" y="0"/>
            <a:ext cx="6256422" cy="662194"/>
          </a:xfrm>
          <a:prstGeom prst="rect">
            <a:avLst/>
          </a:prstGeom>
          <a:solidFill>
            <a:srgbClr val="66CCFF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2400" b="1" dirty="0" smtClean="0">
                <a:latin typeface="+mn-lt"/>
              </a:rPr>
              <a:t>WP8: Superconducting magnet design</a:t>
            </a:r>
            <a:endParaRPr lang="en-GB" sz="2400" b="1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3933556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71625"/>
            <a:ext cx="91440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olo 2"/>
          <p:cNvSpPr txBox="1">
            <a:spLocks/>
          </p:cNvSpPr>
          <p:nvPr/>
        </p:nvSpPr>
        <p:spPr>
          <a:xfrm>
            <a:off x="70685" y="376951"/>
            <a:ext cx="6256422" cy="662194"/>
          </a:xfrm>
          <a:prstGeom prst="rect">
            <a:avLst/>
          </a:prstGeom>
          <a:solidFill>
            <a:srgbClr val="66CCFF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2400" b="1" dirty="0" smtClean="0">
                <a:latin typeface="+mn-lt"/>
              </a:rPr>
              <a:t>WP8: Superconducting magnet design</a:t>
            </a:r>
            <a:endParaRPr lang="en-GB" sz="2400" b="1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829893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 txBox="1">
            <a:spLocks/>
          </p:cNvSpPr>
          <p:nvPr/>
        </p:nvSpPr>
        <p:spPr>
          <a:xfrm>
            <a:off x="0" y="1246575"/>
            <a:ext cx="9010650" cy="4745851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</a:t>
            </a:r>
            <a:r>
              <a:rPr lang="en-US" sz="2400" dirty="0" smtClean="0"/>
              <a:t>Deliverables and milestones so far have been delivered on time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 Well on track for next deliverable due in March 2024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</a:t>
            </a:r>
            <a:r>
              <a:rPr lang="en-US" sz="2400" dirty="0" smtClean="0"/>
              <a:t>Established international collaborations (SPHIC, </a:t>
            </a:r>
            <a:r>
              <a:rPr lang="en-US" sz="2400" dirty="0" err="1" smtClean="0"/>
              <a:t>UPenn</a:t>
            </a:r>
            <a:r>
              <a:rPr lang="en-US" sz="2400" dirty="0" smtClean="0"/>
              <a:t>, Beaumont Hospitals, Leo Cancer Care Ltd.)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 Several dissemination activities: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/>
              <a:t> </a:t>
            </a:r>
            <a:r>
              <a:rPr lang="en-US" sz="2400" dirty="0" smtClean="0"/>
              <a:t>Open access review article </a:t>
            </a:r>
            <a:r>
              <a:rPr lang="en-US" sz="2400" dirty="0" err="1" smtClean="0"/>
              <a:t>Volz</a:t>
            </a:r>
            <a:r>
              <a:rPr lang="en-US" sz="2400" dirty="0" smtClean="0"/>
              <a:t> et al. (2022) Frontiers in Oncology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 smtClean="0"/>
              <a:t> Poster at ESTRO2022 (Task 9.2)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/>
              <a:t> </a:t>
            </a:r>
            <a:r>
              <a:rPr lang="en-US" sz="2400" dirty="0" smtClean="0"/>
              <a:t>Talk at PTCOG60 2022 (Task 9.2)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/>
              <a:t> </a:t>
            </a:r>
            <a:r>
              <a:rPr lang="en-US" sz="2400" dirty="0" smtClean="0"/>
              <a:t>Talk at ESTRO physics workshop 2022 (Task 9.2)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/>
              <a:t> </a:t>
            </a:r>
            <a:r>
              <a:rPr lang="en-US" sz="2400" dirty="0" smtClean="0"/>
              <a:t>2 manuscripts on Task 9.2 currently in preparation </a:t>
            </a:r>
            <a:endParaRPr lang="en-US" sz="2400" dirty="0"/>
          </a:p>
          <a:p>
            <a:pPr lvl="1">
              <a:buFont typeface="Wingdings" panose="05000000000000000000" pitchFamily="2" charset="2"/>
              <a:buChar char="Ø"/>
            </a:pPr>
            <a:endParaRPr lang="en-US" sz="2400" dirty="0" smtClean="0"/>
          </a:p>
        </p:txBody>
      </p:sp>
      <p:sp>
        <p:nvSpPr>
          <p:cNvPr id="4" name="Titolo 2"/>
          <p:cNvSpPr txBox="1">
            <a:spLocks/>
          </p:cNvSpPr>
          <p:nvPr/>
        </p:nvSpPr>
        <p:spPr>
          <a:xfrm>
            <a:off x="156410" y="252666"/>
            <a:ext cx="5281864" cy="662194"/>
          </a:xfrm>
          <a:prstGeom prst="rect">
            <a:avLst/>
          </a:prstGeom>
          <a:solidFill>
            <a:srgbClr val="66CCFF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2400" b="1" dirty="0" smtClean="0">
                <a:latin typeface="+mn-lt"/>
              </a:rPr>
              <a:t>WP9: Advanced beam delivery</a:t>
            </a:r>
            <a:endParaRPr lang="en-GB" sz="2400" b="1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6466326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 txBox="1">
            <a:spLocks/>
          </p:cNvSpPr>
          <p:nvPr/>
        </p:nvSpPr>
        <p:spPr>
          <a:xfrm>
            <a:off x="156410" y="252666"/>
            <a:ext cx="5281864" cy="662194"/>
          </a:xfrm>
          <a:prstGeom prst="rect">
            <a:avLst/>
          </a:prstGeom>
          <a:solidFill>
            <a:srgbClr val="66CCFF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2400" b="1" dirty="0" smtClean="0">
                <a:latin typeface="+mn-lt"/>
              </a:rPr>
              <a:t>WP9: Advanced beam delivery</a:t>
            </a:r>
            <a:endParaRPr lang="en-GB" sz="24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76200" y="1047750"/>
            <a:ext cx="8620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Task 9.1: A modular patient chair and imaging design</a:t>
            </a:r>
            <a:endParaRPr lang="en-GB" sz="24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4526" y="3197619"/>
            <a:ext cx="5543550" cy="352661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feld 5"/>
          <p:cNvSpPr txBox="1"/>
          <p:nvPr/>
        </p:nvSpPr>
        <p:spPr>
          <a:xfrm>
            <a:off x="1" y="1781847"/>
            <a:ext cx="9077324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Deliverable 9.1: finished on time</a:t>
            </a:r>
          </a:p>
          <a:p>
            <a:pPr marL="742950" lvl="1" indent="-285750"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en-US" dirty="0" smtClean="0"/>
              <a:t>Discussed chair design, patient positioning and image guidance options</a:t>
            </a:r>
          </a:p>
          <a:p>
            <a:pPr marL="742950" lvl="1" indent="-285750"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en-US" dirty="0" smtClean="0"/>
              <a:t>Recommendations for early adopters </a:t>
            </a:r>
          </a:p>
          <a:p>
            <a:pPr marL="285750" indent="-285750">
              <a:spcBef>
                <a:spcPts val="1200"/>
              </a:spcBef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Conceptual design report published as open access review article in frontiers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18695162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28853" y="0"/>
            <a:ext cx="3260558" cy="662194"/>
          </a:xfrm>
          <a:solidFill>
            <a:srgbClr val="66CCFF"/>
          </a:solidFill>
        </p:spPr>
        <p:txBody>
          <a:bodyPr>
            <a:normAutofit/>
          </a:bodyPr>
          <a:lstStyle/>
          <a:p>
            <a:pPr algn="ctr"/>
            <a:r>
              <a:rPr lang="it-IT" sz="4000" b="1" dirty="0" err="1" smtClean="0">
                <a:solidFill>
                  <a:schemeClr val="tx1"/>
                </a:solidFill>
                <a:latin typeface="+mn-lt"/>
              </a:rPr>
              <a:t>Deliverables</a:t>
            </a:r>
            <a:endParaRPr lang="en-GB" sz="40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0966" y="137605"/>
            <a:ext cx="477782" cy="384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ttangolo 19"/>
          <p:cNvSpPr/>
          <p:nvPr/>
        </p:nvSpPr>
        <p:spPr>
          <a:xfrm>
            <a:off x="3788748" y="14678"/>
            <a:ext cx="750907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700" spc="-5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10/10 Deliverables completed</a:t>
            </a:r>
          </a:p>
        </p:txBody>
      </p:sp>
      <p:grpSp>
        <p:nvGrpSpPr>
          <p:cNvPr id="4" name="Gruppo 3"/>
          <p:cNvGrpSpPr/>
          <p:nvPr/>
        </p:nvGrpSpPr>
        <p:grpSpPr>
          <a:xfrm>
            <a:off x="28853" y="329809"/>
            <a:ext cx="9156700" cy="6528191"/>
            <a:chOff x="28853" y="329809"/>
            <a:chExt cx="9156700" cy="6528191"/>
          </a:xfrm>
        </p:grpSpPr>
        <p:grpSp>
          <p:nvGrpSpPr>
            <p:cNvPr id="10" name="Gruppo 9"/>
            <p:cNvGrpSpPr/>
            <p:nvPr/>
          </p:nvGrpSpPr>
          <p:grpSpPr>
            <a:xfrm>
              <a:off x="28853" y="629860"/>
              <a:ext cx="9156700" cy="6212086"/>
              <a:chOff x="-13892" y="-17138"/>
              <a:chExt cx="9156700" cy="6212086"/>
            </a:xfrm>
          </p:grpSpPr>
          <p:grpSp>
            <p:nvGrpSpPr>
              <p:cNvPr id="11" name="Gruppo 10"/>
              <p:cNvGrpSpPr/>
              <p:nvPr/>
            </p:nvGrpSpPr>
            <p:grpSpPr>
              <a:xfrm>
                <a:off x="-13892" y="319412"/>
                <a:ext cx="9156700" cy="5875536"/>
                <a:chOff x="-12700" y="188640"/>
                <a:chExt cx="10287000" cy="6451600"/>
              </a:xfrm>
            </p:grpSpPr>
            <p:pic>
              <p:nvPicPr>
                <p:cNvPr id="13" name="Picture 6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188640"/>
                  <a:ext cx="10001250" cy="13017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4" name="Picture 7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12700" y="1490390"/>
                  <a:ext cx="10128250" cy="1651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5" name="Picture 8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12700" y="1655490"/>
                  <a:ext cx="10102850" cy="1841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6" name="Picture 9"/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12700" y="1839640"/>
                  <a:ext cx="10166350" cy="21717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7" name="Picture 10"/>
                <p:cNvPicPr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4011340"/>
                  <a:ext cx="10153650" cy="21463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8" name="Picture 11"/>
                <p:cNvPicPr>
                  <a:picLocks noChangeAspect="1" noChangeArrowheads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6157640"/>
                  <a:ext cx="10274300" cy="4826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12" name="Picture 16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-17138"/>
                <a:ext cx="8899760" cy="336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" name="Rettangolo 1"/>
            <p:cNvSpPr/>
            <p:nvPr/>
          </p:nvSpPr>
          <p:spPr>
            <a:xfrm>
              <a:off x="8942505" y="329809"/>
              <a:ext cx="229335" cy="65281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</p:grpSp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10"/>
          <a:srcRect b="14632"/>
          <a:stretch/>
        </p:blipFill>
        <p:spPr>
          <a:xfrm>
            <a:off x="0" y="1136798"/>
            <a:ext cx="9144000" cy="2240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98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 txBox="1">
            <a:spLocks/>
          </p:cNvSpPr>
          <p:nvPr/>
        </p:nvSpPr>
        <p:spPr>
          <a:xfrm>
            <a:off x="156410" y="252666"/>
            <a:ext cx="5281864" cy="662194"/>
          </a:xfrm>
          <a:prstGeom prst="rect">
            <a:avLst/>
          </a:prstGeom>
          <a:solidFill>
            <a:srgbClr val="66CCFF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2400" b="1" dirty="0" smtClean="0">
                <a:latin typeface="+mn-lt"/>
              </a:rPr>
              <a:t>WP9: Advanced beam delivery</a:t>
            </a:r>
            <a:endParaRPr lang="en-GB" sz="24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156410" y="1104900"/>
            <a:ext cx="85684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Task 9.2: Particle arc therapy for fixed beam line</a:t>
            </a:r>
            <a:endParaRPr lang="en-GB" sz="28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93875"/>
            <a:ext cx="9172794" cy="335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831343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 txBox="1">
            <a:spLocks/>
          </p:cNvSpPr>
          <p:nvPr/>
        </p:nvSpPr>
        <p:spPr>
          <a:xfrm>
            <a:off x="156410" y="252666"/>
            <a:ext cx="5281864" cy="662194"/>
          </a:xfrm>
          <a:prstGeom prst="rect">
            <a:avLst/>
          </a:prstGeom>
          <a:solidFill>
            <a:srgbClr val="66CCFF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2400" b="1" dirty="0" smtClean="0">
                <a:latin typeface="+mn-lt"/>
              </a:rPr>
              <a:t>WP9: Advanced beam delivery</a:t>
            </a:r>
            <a:endParaRPr lang="en-GB" sz="24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56410" y="1067485"/>
            <a:ext cx="89113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Task 9.3: Clinical scenarios for particle arc therapy on sitting patients</a:t>
            </a:r>
            <a:endParaRPr lang="en-GB" sz="2400" dirty="0"/>
          </a:p>
        </p:txBody>
      </p:sp>
      <p:sp>
        <p:nvSpPr>
          <p:cNvPr id="5" name="Textfeld 8"/>
          <p:cNvSpPr txBox="1"/>
          <p:nvPr/>
        </p:nvSpPr>
        <p:spPr>
          <a:xfrm>
            <a:off x="0" y="1914445"/>
            <a:ext cx="6018287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1200"/>
              </a:spcBef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en-US" dirty="0" smtClean="0"/>
              <a:t>Acquired cohort of 23 H&amp;N patients from Shanghai Proton and Heavy Ion Therapy Center</a:t>
            </a:r>
          </a:p>
          <a:p>
            <a:pPr marL="285750" indent="-285750">
              <a:spcBef>
                <a:spcPts val="1200"/>
              </a:spcBef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en-US" dirty="0" smtClean="0"/>
              <a:t>Study on the way investigating clinical benefit of upright rotational arc therapy</a:t>
            </a:r>
          </a:p>
          <a:p>
            <a:pPr marL="285750" indent="-285750">
              <a:spcBef>
                <a:spcPts val="1200"/>
              </a:spcBef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en-US" dirty="0" smtClean="0"/>
              <a:t>Current collaboration with </a:t>
            </a:r>
            <a:r>
              <a:rPr lang="en-US" dirty="0" err="1" smtClean="0"/>
              <a:t>UPenn</a:t>
            </a:r>
            <a:r>
              <a:rPr lang="en-US" dirty="0" smtClean="0"/>
              <a:t> (Dr. </a:t>
            </a:r>
            <a:r>
              <a:rPr lang="en-US" dirty="0" err="1" smtClean="0"/>
              <a:t>Taoran</a:t>
            </a:r>
            <a:r>
              <a:rPr lang="en-US" dirty="0" smtClean="0"/>
              <a:t> Li) and Beaumont Hospitals Proton Center (Dr. </a:t>
            </a:r>
            <a:r>
              <a:rPr lang="en-US" dirty="0" err="1" smtClean="0"/>
              <a:t>Xianfeng</a:t>
            </a:r>
            <a:r>
              <a:rPr lang="en-US" dirty="0" smtClean="0"/>
              <a:t> Ding) on carbon arc therapy for patients with multiple brain metastases </a:t>
            </a:r>
          </a:p>
          <a:p>
            <a:pPr marL="285750" indent="-285750">
              <a:spcBef>
                <a:spcPts val="1200"/>
              </a:spcBef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en-US" dirty="0" smtClean="0"/>
              <a:t>Collaboration with Leo Cancer Care Ltd. for comparing upright and supine carbon therapy</a:t>
            </a:r>
            <a:endParaRPr lang="de-DE" dirty="0"/>
          </a:p>
        </p:txBody>
      </p:sp>
      <p:pic>
        <p:nvPicPr>
          <p:cNvPr id="6" name="Grafik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3963" y="2334906"/>
            <a:ext cx="3363838" cy="2850939"/>
          </a:xfrm>
          <a:prstGeom prst="rect">
            <a:avLst/>
          </a:prstGeom>
        </p:spPr>
      </p:pic>
      <p:sp>
        <p:nvSpPr>
          <p:cNvPr id="7" name="Nach rechts gekrümmter Pfeil 12"/>
          <p:cNvSpPr/>
          <p:nvPr/>
        </p:nvSpPr>
        <p:spPr>
          <a:xfrm>
            <a:off x="6569513" y="1914445"/>
            <a:ext cx="1080861" cy="996238"/>
          </a:xfrm>
          <a:prstGeom prst="curvedRight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56979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156410" y="962485"/>
            <a:ext cx="75533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Task 9.4: Particle arc therapy at high dose rates</a:t>
            </a:r>
          </a:p>
        </p:txBody>
      </p:sp>
      <p:sp>
        <p:nvSpPr>
          <p:cNvPr id="4" name="Titolo 2"/>
          <p:cNvSpPr txBox="1">
            <a:spLocks/>
          </p:cNvSpPr>
          <p:nvPr/>
        </p:nvSpPr>
        <p:spPr>
          <a:xfrm>
            <a:off x="156410" y="252666"/>
            <a:ext cx="5281864" cy="662194"/>
          </a:xfrm>
          <a:prstGeom prst="rect">
            <a:avLst/>
          </a:prstGeom>
          <a:solidFill>
            <a:srgbClr val="66CCFF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2400" b="1" dirty="0" smtClean="0">
                <a:latin typeface="+mn-lt"/>
              </a:rPr>
              <a:t>WP9: Advanced beam delivery</a:t>
            </a:r>
            <a:endParaRPr lang="en-GB" sz="24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" name="Inhaltsplatzhalter 2"/>
          <p:cNvSpPr txBox="1">
            <a:spLocks/>
          </p:cNvSpPr>
          <p:nvPr/>
        </p:nvSpPr>
        <p:spPr>
          <a:xfrm>
            <a:off x="68493" y="1837124"/>
            <a:ext cx="7404100" cy="4745851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 Investigate arc therapy at high dose rates</a:t>
            </a:r>
            <a:r>
              <a:rPr lang="en-US" sz="2000" dirty="0"/>
              <a:t> (</a:t>
            </a:r>
            <a:r>
              <a:rPr lang="en-US" sz="2000" dirty="0" smtClean="0"/>
              <a:t>FLASH effect?)</a:t>
            </a:r>
          </a:p>
          <a:p>
            <a:pPr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 Port GEM beam position monitor to DDS</a:t>
            </a:r>
          </a:p>
          <a:p>
            <a:pPr lvl="1"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 </a:t>
            </a:r>
            <a:r>
              <a:rPr lang="en-US" sz="2000" dirty="0" smtClean="0"/>
              <a:t>Fast TERA ADC chips connected to MWPC (different project)</a:t>
            </a:r>
          </a:p>
          <a:p>
            <a:pPr lvl="1"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 </a:t>
            </a:r>
            <a:r>
              <a:rPr lang="en-US" sz="2000" dirty="0" smtClean="0"/>
              <a:t>Sets the basic infrastructure for GEM detectors </a:t>
            </a:r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9824" y="3321525"/>
            <a:ext cx="3113884" cy="25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835405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 txBox="1">
            <a:spLocks/>
          </p:cNvSpPr>
          <p:nvPr/>
        </p:nvSpPr>
        <p:spPr>
          <a:xfrm>
            <a:off x="156410" y="252666"/>
            <a:ext cx="6256422" cy="662194"/>
          </a:xfrm>
          <a:prstGeom prst="rect">
            <a:avLst/>
          </a:prstGeom>
          <a:solidFill>
            <a:srgbClr val="66CCFF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2400" b="1" dirty="0" smtClean="0">
                <a:latin typeface="+mn-lt"/>
              </a:rPr>
              <a:t>WP10: Multiple energy extraction system</a:t>
            </a:r>
            <a:endParaRPr lang="en-GB" sz="24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05275"/>
            <a:ext cx="7810500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10" y="990600"/>
            <a:ext cx="7004050" cy="302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061070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" y="3530600"/>
            <a:ext cx="8712200" cy="332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4" y="1416050"/>
            <a:ext cx="3851502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olo 2"/>
          <p:cNvSpPr txBox="1">
            <a:spLocks/>
          </p:cNvSpPr>
          <p:nvPr/>
        </p:nvSpPr>
        <p:spPr>
          <a:xfrm>
            <a:off x="136001" y="5016"/>
            <a:ext cx="6256422" cy="662194"/>
          </a:xfrm>
          <a:prstGeom prst="rect">
            <a:avLst/>
          </a:prstGeom>
          <a:solidFill>
            <a:srgbClr val="66CCFF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2400" b="1" dirty="0" smtClean="0">
                <a:latin typeface="+mn-lt"/>
              </a:rPr>
              <a:t>WP10: Multiple energy extraction system</a:t>
            </a:r>
            <a:endParaRPr lang="en-GB" sz="24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228600" y="657685"/>
            <a:ext cx="8782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/>
              <a:t>Task 10.1: </a:t>
            </a:r>
            <a:r>
              <a:rPr lang="en-GB" sz="2400" b="1" dirty="0"/>
              <a:t>Generation of Beam Characteristics Library</a:t>
            </a:r>
          </a:p>
        </p:txBody>
      </p:sp>
    </p:spTree>
    <p:extLst>
      <p:ext uri="{BB962C8B-B14F-4D97-AF65-F5344CB8AC3E}">
        <p14:creationId xmlns:p14="http://schemas.microsoft.com/office/powerpoint/2010/main" val="199817459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635654" y="834060"/>
            <a:ext cx="42360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/>
              <a:t>Task 10.2: Timing requirements </a:t>
            </a:r>
          </a:p>
        </p:txBody>
      </p:sp>
      <p:sp>
        <p:nvSpPr>
          <p:cNvPr id="4" name="Titolo 2"/>
          <p:cNvSpPr txBox="1">
            <a:spLocks/>
          </p:cNvSpPr>
          <p:nvPr/>
        </p:nvSpPr>
        <p:spPr>
          <a:xfrm>
            <a:off x="0" y="195516"/>
            <a:ext cx="6256422" cy="662194"/>
          </a:xfrm>
          <a:prstGeom prst="rect">
            <a:avLst/>
          </a:prstGeom>
          <a:solidFill>
            <a:srgbClr val="66CCFF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2400" b="1" dirty="0" smtClean="0">
                <a:latin typeface="+mn-lt"/>
              </a:rPr>
              <a:t>WP10: Multiple energy extraction system</a:t>
            </a:r>
            <a:endParaRPr lang="en-GB" sz="24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884" y="2209800"/>
            <a:ext cx="7587916" cy="218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27504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 txBox="1">
            <a:spLocks/>
          </p:cNvSpPr>
          <p:nvPr/>
        </p:nvSpPr>
        <p:spPr>
          <a:xfrm>
            <a:off x="0" y="195516"/>
            <a:ext cx="6256422" cy="662194"/>
          </a:xfrm>
          <a:prstGeom prst="rect">
            <a:avLst/>
          </a:prstGeom>
          <a:solidFill>
            <a:srgbClr val="66CCFF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2400" b="1" dirty="0" smtClean="0">
                <a:latin typeface="+mn-lt"/>
              </a:rPr>
              <a:t>WP10: Multiple energy extraction system</a:t>
            </a:r>
            <a:endParaRPr lang="en-GB" sz="24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409575" y="857710"/>
            <a:ext cx="59150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Task </a:t>
            </a:r>
            <a:r>
              <a:rPr lang="en-GB" sz="2400" b="1" dirty="0" smtClean="0"/>
              <a:t>10.3: Real-Time </a:t>
            </a:r>
            <a:r>
              <a:rPr lang="en-GB" sz="2400" b="1" dirty="0"/>
              <a:t>Data Generation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75" y="2073275"/>
            <a:ext cx="6750050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686682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 txBox="1">
            <a:spLocks/>
          </p:cNvSpPr>
          <p:nvPr/>
        </p:nvSpPr>
        <p:spPr>
          <a:xfrm>
            <a:off x="156410" y="252666"/>
            <a:ext cx="4848727" cy="662194"/>
          </a:xfrm>
          <a:prstGeom prst="rect">
            <a:avLst/>
          </a:prstGeom>
          <a:solidFill>
            <a:srgbClr val="66CCFF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2400" b="1" dirty="0" smtClean="0">
                <a:latin typeface="+mn-lt"/>
              </a:rPr>
              <a:t>WP11: Controls and safety</a:t>
            </a:r>
          </a:p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+mn-lt"/>
              </a:rPr>
              <a:t>Tasks and deliverables</a:t>
            </a:r>
            <a:endParaRPr lang="en-GB" sz="24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1762125"/>
            <a:ext cx="8648700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749932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622300"/>
            <a:ext cx="7924800" cy="252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olo 2"/>
          <p:cNvSpPr txBox="1">
            <a:spLocks/>
          </p:cNvSpPr>
          <p:nvPr/>
        </p:nvSpPr>
        <p:spPr>
          <a:xfrm>
            <a:off x="0" y="0"/>
            <a:ext cx="6796840" cy="662194"/>
          </a:xfrm>
          <a:prstGeom prst="rect">
            <a:avLst/>
          </a:prstGeom>
          <a:solidFill>
            <a:srgbClr val="66CCFF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2400" b="1" dirty="0" smtClean="0">
                <a:latin typeface="+mn-lt"/>
              </a:rPr>
              <a:t>WP11: Controls and safety</a:t>
            </a:r>
          </a:p>
          <a:p>
            <a:pPr algn="ctr"/>
            <a:r>
              <a:rPr lang="it-IT" sz="2400" dirty="0" err="1" smtClean="0"/>
              <a:t>Achievements</a:t>
            </a:r>
            <a:r>
              <a:rPr lang="it-IT" sz="2400" dirty="0" smtClean="0"/>
              <a:t> </a:t>
            </a:r>
            <a:r>
              <a:rPr lang="it-IT" sz="2400" dirty="0"/>
              <a:t>in the first reporting </a:t>
            </a:r>
            <a:r>
              <a:rPr lang="it-IT" sz="2400" dirty="0" err="1"/>
              <a:t>period</a:t>
            </a:r>
            <a:endParaRPr lang="en-US" sz="2400" b="1" dirty="0" smtClean="0">
              <a:latin typeface="+mn-lt"/>
            </a:endParaRPr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19450"/>
            <a:ext cx="6353175" cy="1407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84700"/>
            <a:ext cx="8362950" cy="229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886855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 txBox="1">
            <a:spLocks/>
          </p:cNvSpPr>
          <p:nvPr/>
        </p:nvSpPr>
        <p:spPr>
          <a:xfrm>
            <a:off x="156410" y="252666"/>
            <a:ext cx="6256422" cy="662194"/>
          </a:xfrm>
          <a:prstGeom prst="rect">
            <a:avLst/>
          </a:prstGeom>
          <a:solidFill>
            <a:srgbClr val="66CCFF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2400" b="1" dirty="0" smtClean="0">
                <a:latin typeface="+mn-lt"/>
              </a:rPr>
              <a:t>WP12: Radiobiology and quality assurance</a:t>
            </a:r>
          </a:p>
          <a:p>
            <a:pPr algn="ctr"/>
            <a:r>
              <a:rPr lang="en-GB" sz="2400" dirty="0"/>
              <a:t>– Objectives and Tasks</a:t>
            </a:r>
            <a:endParaRPr lang="en-GB" sz="24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6175"/>
            <a:ext cx="6756400" cy="259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43325"/>
            <a:ext cx="915035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0154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4725723"/>
            <a:ext cx="9263641" cy="15895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5994" y="163473"/>
            <a:ext cx="396329" cy="384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ttangolo 7"/>
          <p:cNvSpPr/>
          <p:nvPr/>
        </p:nvSpPr>
        <p:spPr>
          <a:xfrm>
            <a:off x="4165052" y="172019"/>
            <a:ext cx="4602983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700" spc="-5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10/10 Milestones completed</a:t>
            </a:r>
          </a:p>
          <a:p>
            <a:endParaRPr lang="pt-BR" sz="1100" spc="-51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itolo 2"/>
          <p:cNvSpPr>
            <a:spLocks noGrp="1"/>
          </p:cNvSpPr>
          <p:nvPr>
            <p:ph type="title"/>
          </p:nvPr>
        </p:nvSpPr>
        <p:spPr>
          <a:xfrm>
            <a:off x="144379" y="144380"/>
            <a:ext cx="3260558" cy="662194"/>
          </a:xfrm>
          <a:solidFill>
            <a:srgbClr val="66CCFF"/>
          </a:solidFill>
        </p:spPr>
        <p:txBody>
          <a:bodyPr>
            <a:normAutofit/>
          </a:bodyPr>
          <a:lstStyle/>
          <a:p>
            <a:pPr algn="ctr"/>
            <a:r>
              <a:rPr lang="it-IT" sz="4000" b="1" dirty="0" err="1" smtClean="0">
                <a:solidFill>
                  <a:schemeClr val="tx1"/>
                </a:solidFill>
                <a:latin typeface="+mn-lt"/>
              </a:rPr>
              <a:t>Milestones</a:t>
            </a:r>
            <a:endParaRPr lang="en-GB" sz="4000" b="1" dirty="0">
              <a:solidFill>
                <a:schemeClr val="tx1"/>
              </a:solidFill>
              <a:latin typeface="+mn-lt"/>
            </a:endParaRPr>
          </a:p>
        </p:txBody>
      </p:sp>
      <p:grpSp>
        <p:nvGrpSpPr>
          <p:cNvPr id="9" name="Gruppo 8"/>
          <p:cNvGrpSpPr/>
          <p:nvPr/>
        </p:nvGrpSpPr>
        <p:grpSpPr>
          <a:xfrm>
            <a:off x="88064" y="935390"/>
            <a:ext cx="8280920" cy="3888432"/>
            <a:chOff x="251520" y="188640"/>
            <a:chExt cx="8280920" cy="3888432"/>
          </a:xfrm>
        </p:grpSpPr>
        <p:grpSp>
          <p:nvGrpSpPr>
            <p:cNvPr id="11" name="Gruppo 10"/>
            <p:cNvGrpSpPr/>
            <p:nvPr/>
          </p:nvGrpSpPr>
          <p:grpSpPr>
            <a:xfrm>
              <a:off x="251520" y="296561"/>
              <a:ext cx="8234752" cy="3682016"/>
              <a:chOff x="-36512" y="788194"/>
              <a:chExt cx="8234752" cy="3682016"/>
            </a:xfrm>
          </p:grpSpPr>
          <p:pic>
            <p:nvPicPr>
              <p:cNvPr id="13" name="Picture 6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1747044"/>
                <a:ext cx="8080952" cy="266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" name="Picture 7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440" y="1124744"/>
                <a:ext cx="8178800" cy="622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" name="Picture 8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9330" y="2013744"/>
                <a:ext cx="8192706" cy="2476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" name="Picture 9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888" y="2259369"/>
                <a:ext cx="8159352" cy="2179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" name="Picture 10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36512" y="2474261"/>
                <a:ext cx="8219888" cy="2125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" name="Picture 11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7120" y="2684884"/>
                <a:ext cx="8215360" cy="1988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" name="Picture 12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9330" y="2883694"/>
                <a:ext cx="8207570" cy="266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" name="Picture 13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00" y="3150394"/>
                <a:ext cx="8191940" cy="241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" name="Picture 14"/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3389795"/>
                <a:ext cx="8183376" cy="192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" name="Picture 15"/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224" y="3616161"/>
                <a:ext cx="8071728" cy="8540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" name="Picture 16"/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1432" y="788194"/>
                <a:ext cx="8209672" cy="336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Rettangolo 11"/>
            <p:cNvSpPr/>
            <p:nvPr/>
          </p:nvSpPr>
          <p:spPr>
            <a:xfrm>
              <a:off x="8377448" y="188640"/>
              <a:ext cx="154992" cy="38884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2518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 txBox="1">
            <a:spLocks/>
          </p:cNvSpPr>
          <p:nvPr/>
        </p:nvSpPr>
        <p:spPr>
          <a:xfrm>
            <a:off x="156410" y="252666"/>
            <a:ext cx="6256422" cy="662194"/>
          </a:xfrm>
          <a:prstGeom prst="rect">
            <a:avLst/>
          </a:prstGeom>
          <a:solidFill>
            <a:srgbClr val="66CCFF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2400" b="1" dirty="0" smtClean="0">
                <a:latin typeface="+mn-lt"/>
              </a:rPr>
              <a:t>WP12: Radiobiology and quality assurance</a:t>
            </a:r>
          </a:p>
          <a:p>
            <a:pPr algn="ctr"/>
            <a:r>
              <a:rPr lang="en-GB" sz="2400" dirty="0"/>
              <a:t>– </a:t>
            </a:r>
            <a:r>
              <a:rPr lang="en-GB" sz="2400" dirty="0" smtClean="0"/>
              <a:t>timeline</a:t>
            </a:r>
            <a:endParaRPr lang="en-GB" sz="2400" b="1" dirty="0">
              <a:solidFill>
                <a:schemeClr val="tx1"/>
              </a:solidFill>
              <a:latin typeface="+mn-lt"/>
            </a:endParaRPr>
          </a:p>
        </p:txBody>
      </p:sp>
      <p:grpSp>
        <p:nvGrpSpPr>
          <p:cNvPr id="5" name="Gruppo 4"/>
          <p:cNvGrpSpPr/>
          <p:nvPr/>
        </p:nvGrpSpPr>
        <p:grpSpPr>
          <a:xfrm>
            <a:off x="0" y="1257300"/>
            <a:ext cx="8977266" cy="3562349"/>
            <a:chOff x="0" y="1257300"/>
            <a:chExt cx="8977266" cy="3562349"/>
          </a:xfrm>
        </p:grpSpPr>
        <p:pic>
          <p:nvPicPr>
            <p:cNvPr id="2150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362074"/>
              <a:ext cx="8977266" cy="3457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ttangolo 3"/>
            <p:cNvSpPr/>
            <p:nvPr/>
          </p:nvSpPr>
          <p:spPr>
            <a:xfrm>
              <a:off x="295275" y="1257300"/>
              <a:ext cx="2600325" cy="6762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73605272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 txBox="1">
            <a:spLocks/>
          </p:cNvSpPr>
          <p:nvPr/>
        </p:nvSpPr>
        <p:spPr>
          <a:xfrm>
            <a:off x="156410" y="252666"/>
            <a:ext cx="6256422" cy="662194"/>
          </a:xfrm>
          <a:prstGeom prst="rect">
            <a:avLst/>
          </a:prstGeom>
          <a:solidFill>
            <a:srgbClr val="66CCFF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2400" b="1" dirty="0" smtClean="0">
                <a:latin typeface="+mn-lt"/>
              </a:rPr>
              <a:t>WP12: Radiobiology and quality assurance</a:t>
            </a:r>
          </a:p>
          <a:p>
            <a:pPr algn="ctr"/>
            <a:r>
              <a:rPr lang="en-GB" sz="2400" dirty="0"/>
              <a:t>– </a:t>
            </a:r>
            <a:r>
              <a:rPr lang="en-GB" sz="2400" dirty="0" smtClean="0"/>
              <a:t>situation</a:t>
            </a:r>
            <a:endParaRPr lang="en-GB" sz="24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10" y="914860"/>
            <a:ext cx="7010400" cy="290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3" y="3906282"/>
            <a:ext cx="8543925" cy="2875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181860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4"/>
          <p:cNvSpPr txBox="1">
            <a:spLocks/>
          </p:cNvSpPr>
          <p:nvPr/>
        </p:nvSpPr>
        <p:spPr>
          <a:xfrm>
            <a:off x="722736" y="1520273"/>
            <a:ext cx="7867650" cy="26738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000" b="1" kern="1200" spc="-51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THANK YOU!</a:t>
            </a:r>
            <a:endParaRPr lang="en-GB" dirty="0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4284">
            <a:off x="5497575" y="2910820"/>
            <a:ext cx="2652978" cy="1055619"/>
          </a:xfrm>
          <a:prstGeom prst="rect">
            <a:avLst/>
          </a:prstGeom>
          <a:noFill/>
          <a:ln w="38100" cap="sq">
            <a:noFill/>
            <a:prstDash val="solid"/>
            <a:miter lim="800000"/>
          </a:ln>
          <a:effectLst/>
          <a:extLst/>
        </p:spPr>
      </p:pic>
      <p:sp>
        <p:nvSpPr>
          <p:cNvPr id="7" name="Rettangolo 6"/>
          <p:cNvSpPr/>
          <p:nvPr/>
        </p:nvSpPr>
        <p:spPr>
          <a:xfrm>
            <a:off x="4831202" y="4234861"/>
            <a:ext cx="3547959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009AD0"/>
            </a:solidFill>
          </a:ln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009AD0"/>
                </a:solidFill>
              </a:rPr>
              <a:t>https://www.hitriplus.eu/</a:t>
            </a:r>
          </a:p>
        </p:txBody>
      </p:sp>
    </p:spTree>
    <p:extLst>
      <p:ext uri="{BB962C8B-B14F-4D97-AF65-F5344CB8AC3E}">
        <p14:creationId xmlns:p14="http://schemas.microsoft.com/office/powerpoint/2010/main" val="3719626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2"/>
          <p:cNvSpPr>
            <a:spLocks noGrp="1"/>
          </p:cNvSpPr>
          <p:nvPr>
            <p:ph type="title"/>
          </p:nvPr>
        </p:nvSpPr>
        <p:spPr>
          <a:xfrm>
            <a:off x="515762" y="1343607"/>
            <a:ext cx="3260558" cy="2612571"/>
          </a:xfrm>
          <a:noFill/>
        </p:spPr>
        <p:txBody>
          <a:bodyPr>
            <a:normAutofit/>
          </a:bodyPr>
          <a:lstStyle/>
          <a:p>
            <a:pPr algn="ctr"/>
            <a:r>
              <a:rPr lang="it-IT" sz="3600" b="1" dirty="0" err="1" smtClean="0">
                <a:solidFill>
                  <a:srgbClr val="FF0000"/>
                </a:solidFill>
                <a:latin typeface="+mn-lt"/>
              </a:rPr>
              <a:t>Scientific</a:t>
            </a:r>
            <a:r>
              <a:rPr lang="it-IT" sz="3600" b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it-IT" sz="3600" b="1" dirty="0" err="1" smtClean="0">
                <a:solidFill>
                  <a:srgbClr val="FF0000"/>
                </a:solidFill>
                <a:latin typeface="+mn-lt"/>
              </a:rPr>
              <a:t>publications</a:t>
            </a:r>
            <a:r>
              <a:rPr lang="it-IT" sz="4000" b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it-IT" sz="4000" b="1" dirty="0" smtClean="0">
                <a:solidFill>
                  <a:srgbClr val="FF0000"/>
                </a:solidFill>
                <a:latin typeface="+mn-lt"/>
              </a:rPr>
            </a:br>
            <a:r>
              <a:rPr lang="it-IT" sz="2400" b="1" dirty="0" smtClean="0">
                <a:solidFill>
                  <a:schemeClr val="tx1"/>
                </a:solidFill>
                <a:latin typeface="+mn-lt"/>
              </a:rPr>
              <a:t>(20 </a:t>
            </a:r>
            <a:r>
              <a:rPr lang="it-IT" sz="2400" b="1" dirty="0" err="1" smtClean="0">
                <a:solidFill>
                  <a:schemeClr val="tx1"/>
                </a:solidFill>
                <a:latin typeface="+mn-lt"/>
              </a:rPr>
              <a:t>articles</a:t>
            </a:r>
            <a:r>
              <a:rPr lang="it-IT" sz="2400" b="1" dirty="0" smtClean="0">
                <a:solidFill>
                  <a:schemeClr val="tx1"/>
                </a:solidFill>
                <a:latin typeface="+mn-lt"/>
              </a:rPr>
              <a:t>)</a:t>
            </a:r>
            <a:endParaRPr lang="en-GB" sz="24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0715" y="0"/>
            <a:ext cx="45893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83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8018" y="0"/>
            <a:ext cx="4753070" cy="6858000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1176" y="0"/>
            <a:ext cx="5112495" cy="6858000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7947" y="0"/>
            <a:ext cx="5041556" cy="6858000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55103" y="2"/>
            <a:ext cx="5088897" cy="3946849"/>
          </a:xfrm>
          <a:prstGeom prst="rect">
            <a:avLst/>
          </a:prstGeom>
        </p:spPr>
      </p:pic>
      <p:sp>
        <p:nvSpPr>
          <p:cNvPr id="9" name="Titolo 2"/>
          <p:cNvSpPr>
            <a:spLocks noGrp="1"/>
          </p:cNvSpPr>
          <p:nvPr>
            <p:ph type="title"/>
          </p:nvPr>
        </p:nvSpPr>
        <p:spPr>
          <a:xfrm>
            <a:off x="-93308" y="382558"/>
            <a:ext cx="2519265" cy="5514391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it-IT" sz="4000" b="1" dirty="0" err="1" smtClean="0">
                <a:solidFill>
                  <a:schemeClr val="tx1"/>
                </a:solidFill>
              </a:rPr>
              <a:t>Talks</a:t>
            </a:r>
            <a:r>
              <a:rPr lang="it-IT" sz="3200" b="1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it-IT" sz="3200" b="1" dirty="0" smtClean="0">
                <a:solidFill>
                  <a:schemeClr val="tx1"/>
                </a:solidFill>
                <a:latin typeface="+mn-lt"/>
              </a:rPr>
            </a:br>
            <a:r>
              <a:rPr lang="it-IT" sz="2700" b="1" dirty="0" smtClean="0">
                <a:solidFill>
                  <a:schemeClr val="tx1"/>
                </a:solidFill>
                <a:latin typeface="+mn-lt"/>
              </a:rPr>
              <a:t>(41 </a:t>
            </a:r>
            <a:r>
              <a:rPr lang="it-IT" sz="2700" b="1" dirty="0" err="1" smtClean="0">
                <a:solidFill>
                  <a:schemeClr val="tx1"/>
                </a:solidFill>
                <a:latin typeface="+mn-lt"/>
              </a:rPr>
              <a:t>speeches</a:t>
            </a:r>
            <a:r>
              <a:rPr lang="it-IT" sz="2700" b="1" dirty="0" smtClean="0">
                <a:solidFill>
                  <a:schemeClr val="tx1"/>
                </a:solidFill>
                <a:latin typeface="+mn-lt"/>
              </a:rPr>
              <a:t>)</a:t>
            </a:r>
            <a:br>
              <a:rPr lang="it-IT" sz="2700" b="1" dirty="0" smtClean="0">
                <a:solidFill>
                  <a:schemeClr val="tx1"/>
                </a:solidFill>
                <a:latin typeface="+mn-lt"/>
              </a:rPr>
            </a:br>
            <a:r>
              <a:rPr lang="it-IT" sz="3200" b="1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it-IT" sz="3200" b="1" dirty="0" smtClean="0">
                <a:solidFill>
                  <a:schemeClr val="tx1"/>
                </a:solidFill>
                <a:latin typeface="+mn-lt"/>
              </a:rPr>
            </a:br>
            <a:r>
              <a:rPr lang="it-IT" sz="4000" b="1" dirty="0">
                <a:solidFill>
                  <a:schemeClr val="tx1"/>
                </a:solidFill>
              </a:rPr>
              <a:t>Webinars</a:t>
            </a:r>
            <a:r>
              <a:rPr lang="it-IT" sz="3200" b="1" dirty="0">
                <a:solidFill>
                  <a:schemeClr val="tx1"/>
                </a:solidFill>
              </a:rPr>
              <a:t/>
            </a:r>
            <a:br>
              <a:rPr lang="it-IT" sz="3200" b="1" dirty="0">
                <a:solidFill>
                  <a:schemeClr val="tx1"/>
                </a:solidFill>
              </a:rPr>
            </a:br>
            <a:r>
              <a:rPr lang="it-IT" sz="2700" b="1" dirty="0">
                <a:solidFill>
                  <a:schemeClr val="tx1"/>
                </a:solidFill>
              </a:rPr>
              <a:t>(7 </a:t>
            </a:r>
            <a:r>
              <a:rPr lang="it-IT" sz="2700" b="1" dirty="0" err="1">
                <a:solidFill>
                  <a:schemeClr val="tx1"/>
                </a:solidFill>
              </a:rPr>
              <a:t>events</a:t>
            </a:r>
            <a:r>
              <a:rPr lang="it-IT" sz="2700" b="1" dirty="0" smtClean="0">
                <a:solidFill>
                  <a:schemeClr val="tx1"/>
                </a:solidFill>
              </a:rPr>
              <a:t>)</a:t>
            </a:r>
            <a:br>
              <a:rPr lang="it-IT" sz="2700" b="1" dirty="0" smtClean="0">
                <a:solidFill>
                  <a:schemeClr val="tx1"/>
                </a:solidFill>
              </a:rPr>
            </a:br>
            <a:r>
              <a:rPr lang="it-IT" sz="3200" b="1" dirty="0" smtClean="0">
                <a:solidFill>
                  <a:schemeClr val="tx1"/>
                </a:solidFill>
              </a:rPr>
              <a:t/>
            </a:r>
            <a:br>
              <a:rPr lang="it-IT" sz="3200" b="1" dirty="0" smtClean="0">
                <a:solidFill>
                  <a:schemeClr val="tx1"/>
                </a:solidFill>
              </a:rPr>
            </a:br>
            <a:r>
              <a:rPr lang="it-IT" sz="4000" b="1" dirty="0">
                <a:solidFill>
                  <a:schemeClr val="tx1"/>
                </a:solidFill>
              </a:rPr>
              <a:t>Schools</a:t>
            </a:r>
            <a:r>
              <a:rPr lang="it-IT" sz="3200" b="1" dirty="0">
                <a:solidFill>
                  <a:schemeClr val="tx1"/>
                </a:solidFill>
              </a:rPr>
              <a:t/>
            </a:r>
            <a:br>
              <a:rPr lang="it-IT" sz="3200" b="1" dirty="0">
                <a:solidFill>
                  <a:schemeClr val="tx1"/>
                </a:solidFill>
              </a:rPr>
            </a:br>
            <a:r>
              <a:rPr lang="it-IT" sz="2700" b="1" dirty="0">
                <a:solidFill>
                  <a:schemeClr val="tx1"/>
                </a:solidFill>
              </a:rPr>
              <a:t>(3 </a:t>
            </a:r>
            <a:r>
              <a:rPr lang="it-IT" sz="2700" b="1" dirty="0" err="1">
                <a:solidFill>
                  <a:schemeClr val="tx1"/>
                </a:solidFill>
              </a:rPr>
              <a:t>courses</a:t>
            </a:r>
            <a:r>
              <a:rPr lang="it-IT" sz="2700" b="1" dirty="0" smtClean="0">
                <a:solidFill>
                  <a:schemeClr val="tx1"/>
                </a:solidFill>
              </a:rPr>
              <a:t>)</a:t>
            </a:r>
            <a:br>
              <a:rPr lang="it-IT" sz="2700" b="1" dirty="0" smtClean="0">
                <a:solidFill>
                  <a:schemeClr val="tx1"/>
                </a:solidFill>
              </a:rPr>
            </a:br>
            <a:r>
              <a:rPr lang="it-IT" sz="3200" b="1" dirty="0" smtClean="0">
                <a:solidFill>
                  <a:schemeClr val="tx1"/>
                </a:solidFill>
              </a:rPr>
              <a:t/>
            </a:r>
            <a:br>
              <a:rPr lang="it-IT" sz="3200" b="1" dirty="0" smtClean="0">
                <a:solidFill>
                  <a:schemeClr val="tx1"/>
                </a:solidFill>
              </a:rPr>
            </a:br>
            <a:r>
              <a:rPr lang="it-IT" sz="4000" b="1" dirty="0">
                <a:solidFill>
                  <a:schemeClr val="tx1"/>
                </a:solidFill>
              </a:rPr>
              <a:t>Lectures</a:t>
            </a:r>
            <a:r>
              <a:rPr lang="it-IT" sz="3200" b="1" dirty="0">
                <a:solidFill>
                  <a:schemeClr val="tx1"/>
                </a:solidFill>
              </a:rPr>
              <a:t/>
            </a:r>
            <a:br>
              <a:rPr lang="it-IT" sz="3200" b="1" dirty="0">
                <a:solidFill>
                  <a:schemeClr val="tx1"/>
                </a:solidFill>
              </a:rPr>
            </a:br>
            <a:r>
              <a:rPr lang="it-IT" sz="2700" b="1" dirty="0">
                <a:solidFill>
                  <a:schemeClr val="tx1"/>
                </a:solidFill>
              </a:rPr>
              <a:t>(23 events)</a:t>
            </a:r>
            <a:r>
              <a:rPr lang="en-GB" sz="2700" b="1" dirty="0">
                <a:solidFill>
                  <a:schemeClr val="tx1"/>
                </a:solidFill>
              </a:rPr>
              <a:t/>
            </a:r>
            <a:br>
              <a:rPr lang="en-GB" sz="2700" b="1" dirty="0">
                <a:solidFill>
                  <a:schemeClr val="tx1"/>
                </a:solidFill>
              </a:rPr>
            </a:br>
            <a:r>
              <a:rPr lang="en-GB" sz="3200" b="1" dirty="0">
                <a:solidFill>
                  <a:schemeClr val="tx1"/>
                </a:solidFill>
              </a:rPr>
              <a:t/>
            </a:r>
            <a:br>
              <a:rPr lang="en-GB" sz="3200" b="1" dirty="0">
                <a:solidFill>
                  <a:schemeClr val="tx1"/>
                </a:solidFill>
              </a:rPr>
            </a:br>
            <a:r>
              <a:rPr lang="en-GB" sz="3200" b="1" dirty="0">
                <a:solidFill>
                  <a:schemeClr val="tx1"/>
                </a:solidFill>
              </a:rPr>
              <a:t/>
            </a:r>
            <a:br>
              <a:rPr lang="en-GB" sz="3200" b="1" dirty="0">
                <a:solidFill>
                  <a:schemeClr val="tx1"/>
                </a:solidFill>
              </a:rPr>
            </a:br>
            <a:endParaRPr lang="en-GB" sz="3200" b="1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38038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E730A810-2118-F347-ABA1-617EBE10E67D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 </a:t>
            </a:r>
          </a:p>
          <a:p>
            <a:endParaRPr lang="en-US" dirty="0"/>
          </a:p>
          <a:p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9CC0518D-DC36-364C-A49C-F6D689541A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EFBE5-16BA-4121-9014-946DDBFC04C4}" type="datetime1">
              <a:rPr lang="it-IT" smtClean="0"/>
              <a:t>13/12/2022</a:t>
            </a:fld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367BB35-789A-A74F-A072-7E3E22A21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8</a:t>
            </a:fld>
            <a:endParaRPr lang="it-IT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7DB080D5-FF3B-4D4B-8C59-8B947D7987A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123" y="1602813"/>
            <a:ext cx="6195027" cy="318108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0AAD5C8C-2608-2249-8115-6571242975D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123" y="907862"/>
            <a:ext cx="6195027" cy="69495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4AC5EADE-AB30-6E46-9179-5C70DA48C31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123" y="4783900"/>
            <a:ext cx="5163261" cy="90126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6B264653-9203-D941-A873-D34F9D45828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7131" y="5027285"/>
            <a:ext cx="716493" cy="71010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003B6D6C-1484-7F4B-BFAE-BAC3241D9CC7}"/>
              </a:ext>
            </a:extLst>
          </p:cNvPr>
          <p:cNvSpPr txBox="1"/>
          <p:nvPr/>
        </p:nvSpPr>
        <p:spPr>
          <a:xfrm>
            <a:off x="7074106" y="1877018"/>
            <a:ext cx="10371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C29D"/>
                </a:solidFill>
              </a:rPr>
              <a:t>done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69B095CB-5A6F-FC4A-9994-C1F9D47CA021}"/>
              </a:ext>
            </a:extLst>
          </p:cNvPr>
          <p:cNvSpPr txBox="1"/>
          <p:nvPr/>
        </p:nvSpPr>
        <p:spPr>
          <a:xfrm>
            <a:off x="6312670" y="2664011"/>
            <a:ext cx="38227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C29D"/>
                </a:solidFill>
              </a:rPr>
              <a:t>done and </a:t>
            </a:r>
            <a:r>
              <a:rPr lang="en-US" sz="2400" dirty="0">
                <a:solidFill>
                  <a:srgbClr val="FB7300"/>
                </a:solidFill>
              </a:rPr>
              <a:t>in progress</a:t>
            </a:r>
          </a:p>
          <a:p>
            <a:endParaRPr lang="en-US" sz="3200" dirty="0">
              <a:solidFill>
                <a:srgbClr val="00C29D"/>
              </a:solidFill>
            </a:endParaRPr>
          </a:p>
          <a:p>
            <a:endParaRPr lang="en-US" sz="2800" dirty="0">
              <a:solidFill>
                <a:srgbClr val="FB73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20A5D3C5-3446-204C-9453-0A2689E3BD50}"/>
              </a:ext>
            </a:extLst>
          </p:cNvPr>
          <p:cNvSpPr txBox="1"/>
          <p:nvPr/>
        </p:nvSpPr>
        <p:spPr>
          <a:xfrm>
            <a:off x="6143624" y="5059339"/>
            <a:ext cx="10371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C29D"/>
                </a:solidFill>
              </a:rPr>
              <a:t>done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6312641" y="3766357"/>
            <a:ext cx="280301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C29D"/>
                </a:solidFill>
              </a:rPr>
              <a:t>done and </a:t>
            </a:r>
            <a:r>
              <a:rPr lang="en-US" sz="2400" dirty="0">
                <a:solidFill>
                  <a:srgbClr val="FB7300"/>
                </a:solidFill>
              </a:rPr>
              <a:t>in progress</a:t>
            </a:r>
          </a:p>
          <a:p>
            <a:endParaRPr lang="it-IT" dirty="0"/>
          </a:p>
        </p:txBody>
      </p:sp>
      <p:pic>
        <p:nvPicPr>
          <p:cNvPr id="22" name="Picture 14">
            <a:extLst>
              <a:ext uri="{FF2B5EF4-FFF2-40B4-BE49-F238E27FC236}">
                <a16:creationId xmlns:a16="http://schemas.microsoft.com/office/drawing/2014/main" xmlns="" id="{D2FB023C-9CA1-CD4E-A1AE-4CD1DB0E574C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7734" y="3032234"/>
            <a:ext cx="762316" cy="817640"/>
          </a:xfrm>
          <a:prstGeom prst="rect">
            <a:avLst/>
          </a:prstGeom>
        </p:spPr>
      </p:pic>
      <p:pic>
        <p:nvPicPr>
          <p:cNvPr id="26" name="Picture 14">
            <a:extLst>
              <a:ext uri="{FF2B5EF4-FFF2-40B4-BE49-F238E27FC236}">
                <a16:creationId xmlns:a16="http://schemas.microsoft.com/office/drawing/2014/main" xmlns="" id="{6B264653-9203-D941-A873-D34F9D45828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2670" y="1783576"/>
            <a:ext cx="716493" cy="710104"/>
          </a:xfrm>
          <a:prstGeom prst="rect">
            <a:avLst/>
          </a:prstGeom>
        </p:spPr>
      </p:pic>
      <p:pic>
        <p:nvPicPr>
          <p:cNvPr id="27" name="Picture 14">
            <a:extLst>
              <a:ext uri="{FF2B5EF4-FFF2-40B4-BE49-F238E27FC236}">
                <a16:creationId xmlns:a16="http://schemas.microsoft.com/office/drawing/2014/main" xmlns="" id="{6B264653-9203-D941-A873-D34F9D45828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5889" y="3086002"/>
            <a:ext cx="716493" cy="710104"/>
          </a:xfrm>
          <a:prstGeom prst="rect">
            <a:avLst/>
          </a:prstGeom>
        </p:spPr>
      </p:pic>
      <p:pic>
        <p:nvPicPr>
          <p:cNvPr id="29" name="Picture 14">
            <a:extLst>
              <a:ext uri="{FF2B5EF4-FFF2-40B4-BE49-F238E27FC236}">
                <a16:creationId xmlns:a16="http://schemas.microsoft.com/office/drawing/2014/main" xmlns="" id="{D2FB023C-9CA1-CD4E-A1AE-4CD1DB0E574C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8985" y="4135689"/>
            <a:ext cx="762316" cy="817640"/>
          </a:xfrm>
          <a:prstGeom prst="rect">
            <a:avLst/>
          </a:prstGeom>
        </p:spPr>
      </p:pic>
      <p:pic>
        <p:nvPicPr>
          <p:cNvPr id="30" name="Picture 14">
            <a:extLst>
              <a:ext uri="{FF2B5EF4-FFF2-40B4-BE49-F238E27FC236}">
                <a16:creationId xmlns:a16="http://schemas.microsoft.com/office/drawing/2014/main" xmlns="" id="{6B264653-9203-D941-A873-D34F9D45828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7140" y="4189457"/>
            <a:ext cx="716493" cy="710104"/>
          </a:xfrm>
          <a:prstGeom prst="rect">
            <a:avLst/>
          </a:prstGeom>
        </p:spPr>
      </p:pic>
      <p:sp>
        <p:nvSpPr>
          <p:cNvPr id="31" name="Titolo 2"/>
          <p:cNvSpPr txBox="1">
            <a:spLocks/>
          </p:cNvSpPr>
          <p:nvPr/>
        </p:nvSpPr>
        <p:spPr>
          <a:xfrm>
            <a:off x="-41673" y="0"/>
            <a:ext cx="8265695" cy="805069"/>
          </a:xfrm>
          <a:prstGeom prst="rect">
            <a:avLst/>
          </a:prstGeom>
          <a:solidFill>
            <a:srgbClr val="66CCFF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2400" b="1" dirty="0">
                <a:latin typeface="+mn-lt"/>
              </a:rPr>
              <a:t>WP2:  Network and Communication Dissemination and </a:t>
            </a:r>
            <a:r>
              <a:rPr lang="en-US" sz="2400" b="1" dirty="0" smtClean="0">
                <a:latin typeface="+mn-lt"/>
              </a:rPr>
              <a:t>Outreach</a:t>
            </a:r>
          </a:p>
          <a:p>
            <a:pPr algn="ctr"/>
            <a:r>
              <a:rPr lang="en-US" sz="2400" b="1" dirty="0" smtClean="0">
                <a:latin typeface="+mn-lt"/>
              </a:rPr>
              <a:t>Deliverables </a:t>
            </a:r>
            <a:r>
              <a:rPr lang="en-US" sz="2400" b="1" dirty="0">
                <a:latin typeface="+mn-lt"/>
              </a:rPr>
              <a:t>and </a:t>
            </a:r>
            <a:r>
              <a:rPr lang="en-US" sz="2400" b="1" dirty="0" smtClean="0">
                <a:latin typeface="+mn-lt"/>
              </a:rPr>
              <a:t>Milestones</a:t>
            </a:r>
          </a:p>
        </p:txBody>
      </p:sp>
    </p:spTree>
    <p:extLst>
      <p:ext uri="{BB962C8B-B14F-4D97-AF65-F5344CB8AC3E}">
        <p14:creationId xmlns:p14="http://schemas.microsoft.com/office/powerpoint/2010/main" val="30377024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A338C96-4ACA-3B48-A88D-337B3444D1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40894"/>
            <a:ext cx="8305056" cy="1229557"/>
          </a:xfrm>
        </p:spPr>
        <p:txBody>
          <a:bodyPr/>
          <a:lstStyle/>
          <a:p>
            <a:r>
              <a:rPr lang="en-US" dirty="0"/>
              <a:t>WP3: Deliverables and Milestones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C1AA88B1-76F5-2F4D-91A6-DBD695AB6FDC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9E9D836-941E-D149-A495-6B8E47915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EFBE5-16BA-4121-9014-946DDBFC04C4}" type="datetime1">
              <a:rPr lang="it-IT" smtClean="0"/>
              <a:t>13/12/2022</a:t>
            </a:fld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9062742-0882-074B-A676-BF59AA93A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9</a:t>
            </a:fld>
            <a:endParaRPr lang="it-IT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B0FD9F77-941A-CA44-9C32-8B95F2DF0FA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387" y="1344911"/>
            <a:ext cx="4122420" cy="355455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3134E5AF-DB0E-3B48-B1F8-BDBEA01B71E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949" y="811234"/>
            <a:ext cx="4122420" cy="55485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F8632DAF-C454-DD47-B820-936BF832B5B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3114" y="1487509"/>
            <a:ext cx="4517576" cy="1643618"/>
          </a:xfrm>
          <a:prstGeom prst="rect">
            <a:avLst/>
          </a:prstGeom>
        </p:spPr>
      </p:pic>
      <p:pic>
        <p:nvPicPr>
          <p:cNvPr id="21" name="Picture 12">
            <a:extLst>
              <a:ext uri="{FF2B5EF4-FFF2-40B4-BE49-F238E27FC236}">
                <a16:creationId xmlns:a16="http://schemas.microsoft.com/office/drawing/2014/main" xmlns="" id="{EB577071-F7E5-7D4A-B517-B559D9390F2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6517" y="1838702"/>
            <a:ext cx="532764" cy="470616"/>
          </a:xfrm>
          <a:prstGeom prst="rect">
            <a:avLst/>
          </a:prstGeom>
        </p:spPr>
      </p:pic>
      <p:pic>
        <p:nvPicPr>
          <p:cNvPr id="24" name="Picture 14">
            <a:extLst>
              <a:ext uri="{FF2B5EF4-FFF2-40B4-BE49-F238E27FC236}">
                <a16:creationId xmlns:a16="http://schemas.microsoft.com/office/drawing/2014/main" xmlns="" id="{D2FB023C-9CA1-CD4E-A1AE-4CD1DB0E574C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3271" y="2761979"/>
            <a:ext cx="521071" cy="549798"/>
          </a:xfrm>
          <a:prstGeom prst="rect">
            <a:avLst/>
          </a:prstGeom>
        </p:spPr>
      </p:pic>
      <p:pic>
        <p:nvPicPr>
          <p:cNvPr id="20" name="Picture 14">
            <a:extLst>
              <a:ext uri="{FF2B5EF4-FFF2-40B4-BE49-F238E27FC236}">
                <a16:creationId xmlns:a16="http://schemas.microsoft.com/office/drawing/2014/main" xmlns="" id="{D2FB023C-9CA1-CD4E-A1AE-4CD1DB0E574C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8234" y="3590286"/>
            <a:ext cx="521071" cy="549798"/>
          </a:xfrm>
          <a:prstGeom prst="rect">
            <a:avLst/>
          </a:prstGeom>
        </p:spPr>
      </p:pic>
      <p:pic>
        <p:nvPicPr>
          <p:cNvPr id="22" name="Picture 14">
            <a:extLst>
              <a:ext uri="{FF2B5EF4-FFF2-40B4-BE49-F238E27FC236}">
                <a16:creationId xmlns:a16="http://schemas.microsoft.com/office/drawing/2014/main" xmlns="" id="{D2FB023C-9CA1-CD4E-A1AE-4CD1DB0E574C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2578" y="4340227"/>
            <a:ext cx="521071" cy="565492"/>
          </a:xfrm>
          <a:prstGeom prst="rect">
            <a:avLst/>
          </a:prstGeom>
        </p:spPr>
      </p:pic>
      <p:pic>
        <p:nvPicPr>
          <p:cNvPr id="23" name="Picture 12">
            <a:extLst>
              <a:ext uri="{FF2B5EF4-FFF2-40B4-BE49-F238E27FC236}">
                <a16:creationId xmlns:a16="http://schemas.microsoft.com/office/drawing/2014/main" xmlns="" id="{EB577071-F7E5-7D4A-B517-B559D9390F2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1983" y="2078278"/>
            <a:ext cx="532764" cy="470616"/>
          </a:xfrm>
          <a:prstGeom prst="rect">
            <a:avLst/>
          </a:prstGeom>
        </p:spPr>
      </p:pic>
      <p:pic>
        <p:nvPicPr>
          <p:cNvPr id="28" name="Picture 14">
            <a:extLst>
              <a:ext uri="{FF2B5EF4-FFF2-40B4-BE49-F238E27FC236}">
                <a16:creationId xmlns:a16="http://schemas.microsoft.com/office/drawing/2014/main" xmlns="" id="{D2FB023C-9CA1-CD4E-A1AE-4CD1DB0E574C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7829" y="2584868"/>
            <a:ext cx="521071" cy="549798"/>
          </a:xfrm>
          <a:prstGeom prst="rect">
            <a:avLst/>
          </a:prstGeom>
        </p:spPr>
      </p:pic>
      <p:sp>
        <p:nvSpPr>
          <p:cNvPr id="30" name="Titolo 2"/>
          <p:cNvSpPr txBox="1">
            <a:spLocks/>
          </p:cNvSpPr>
          <p:nvPr/>
        </p:nvSpPr>
        <p:spPr>
          <a:xfrm>
            <a:off x="-41673" y="0"/>
            <a:ext cx="8265695" cy="805069"/>
          </a:xfrm>
          <a:prstGeom prst="rect">
            <a:avLst/>
          </a:prstGeom>
          <a:solidFill>
            <a:srgbClr val="66CCFF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2400" b="1" dirty="0" smtClean="0">
                <a:latin typeface="+mn-lt"/>
              </a:rPr>
              <a:t>WP3 </a:t>
            </a:r>
            <a:r>
              <a:rPr lang="en-US" sz="2400" b="1" dirty="0"/>
              <a:t>Clinical </a:t>
            </a:r>
            <a:r>
              <a:rPr lang="en-US" sz="2400" b="1" dirty="0" smtClean="0"/>
              <a:t>Networking</a:t>
            </a:r>
            <a:r>
              <a:rPr lang="en-US" sz="2400" b="1" dirty="0" smtClean="0">
                <a:latin typeface="+mn-lt"/>
              </a:rPr>
              <a:t>:  Deliverables </a:t>
            </a:r>
            <a:r>
              <a:rPr lang="en-US" sz="2400" b="1" dirty="0">
                <a:latin typeface="+mn-lt"/>
              </a:rPr>
              <a:t>and </a:t>
            </a:r>
            <a:r>
              <a:rPr lang="en-US" sz="2400" b="1" dirty="0" smtClean="0">
                <a:latin typeface="+mn-lt"/>
              </a:rPr>
              <a:t>Milestones</a:t>
            </a:r>
          </a:p>
        </p:txBody>
      </p:sp>
    </p:spTree>
    <p:extLst>
      <p:ext uri="{BB962C8B-B14F-4D97-AF65-F5344CB8AC3E}">
        <p14:creationId xmlns:p14="http://schemas.microsoft.com/office/powerpoint/2010/main" val="31998210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ttivo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507_PresentationLoad">
  <a:themeElements>
    <a:clrScheme name="PresentationLoad 1">
      <a:dk1>
        <a:srgbClr val="000000"/>
      </a:dk1>
      <a:lt1>
        <a:srgbClr val="FFFFFF"/>
      </a:lt1>
      <a:dk2>
        <a:srgbClr val="004074"/>
      </a:dk2>
      <a:lt2>
        <a:srgbClr val="FEA501"/>
      </a:lt2>
      <a:accent1>
        <a:srgbClr val="0061B2"/>
      </a:accent1>
      <a:accent2>
        <a:srgbClr val="2A79D0"/>
      </a:accent2>
      <a:accent3>
        <a:srgbClr val="FFFFFF"/>
      </a:accent3>
      <a:accent4>
        <a:srgbClr val="000000"/>
      </a:accent4>
      <a:accent5>
        <a:srgbClr val="AAB7D5"/>
      </a:accent5>
      <a:accent6>
        <a:srgbClr val="256DBC"/>
      </a:accent6>
      <a:hlink>
        <a:srgbClr val="69A2E1"/>
      </a:hlink>
      <a:folHlink>
        <a:srgbClr val="9DC2EB"/>
      </a:folHlink>
    </a:clrScheme>
    <a:fontScheme name="PresentationLo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84_PresentationLoad">
  <a:themeElements>
    <a:clrScheme name="PresentationLoad 1">
      <a:dk1>
        <a:srgbClr val="000000"/>
      </a:dk1>
      <a:lt1>
        <a:srgbClr val="FFFFFF"/>
      </a:lt1>
      <a:dk2>
        <a:srgbClr val="004074"/>
      </a:dk2>
      <a:lt2>
        <a:srgbClr val="FEA501"/>
      </a:lt2>
      <a:accent1>
        <a:srgbClr val="0061B2"/>
      </a:accent1>
      <a:accent2>
        <a:srgbClr val="2A79D0"/>
      </a:accent2>
      <a:accent3>
        <a:srgbClr val="FFFFFF"/>
      </a:accent3>
      <a:accent4>
        <a:srgbClr val="000000"/>
      </a:accent4>
      <a:accent5>
        <a:srgbClr val="AAB7D5"/>
      </a:accent5>
      <a:accent6>
        <a:srgbClr val="256DBC"/>
      </a:accent6>
      <a:hlink>
        <a:srgbClr val="69A2E1"/>
      </a:hlink>
      <a:folHlink>
        <a:srgbClr val="9DC2EB"/>
      </a:folHlink>
    </a:clrScheme>
    <a:fontScheme name="PresentationLo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58_PresentationLoad">
  <a:themeElements>
    <a:clrScheme name="PresentationLoad 1">
      <a:dk1>
        <a:srgbClr val="000000"/>
      </a:dk1>
      <a:lt1>
        <a:srgbClr val="FFFFFF"/>
      </a:lt1>
      <a:dk2>
        <a:srgbClr val="004074"/>
      </a:dk2>
      <a:lt2>
        <a:srgbClr val="FEA501"/>
      </a:lt2>
      <a:accent1>
        <a:srgbClr val="0061B2"/>
      </a:accent1>
      <a:accent2>
        <a:srgbClr val="2A79D0"/>
      </a:accent2>
      <a:accent3>
        <a:srgbClr val="FFFFFF"/>
      </a:accent3>
      <a:accent4>
        <a:srgbClr val="000000"/>
      </a:accent4>
      <a:accent5>
        <a:srgbClr val="AAB7D5"/>
      </a:accent5>
      <a:accent6>
        <a:srgbClr val="256DBC"/>
      </a:accent6>
      <a:hlink>
        <a:srgbClr val="69A2E1"/>
      </a:hlink>
      <a:folHlink>
        <a:srgbClr val="9DC2EB"/>
      </a:folHlink>
    </a:clrScheme>
    <a:fontScheme name="PresentationLo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64_PresentationLoad">
  <a:themeElements>
    <a:clrScheme name="PresentationLoad 1">
      <a:dk1>
        <a:srgbClr val="000000"/>
      </a:dk1>
      <a:lt1>
        <a:srgbClr val="FFFFFF"/>
      </a:lt1>
      <a:dk2>
        <a:srgbClr val="004074"/>
      </a:dk2>
      <a:lt2>
        <a:srgbClr val="FEA501"/>
      </a:lt2>
      <a:accent1>
        <a:srgbClr val="0061B2"/>
      </a:accent1>
      <a:accent2>
        <a:srgbClr val="2A79D0"/>
      </a:accent2>
      <a:accent3>
        <a:srgbClr val="FFFFFF"/>
      </a:accent3>
      <a:accent4>
        <a:srgbClr val="000000"/>
      </a:accent4>
      <a:accent5>
        <a:srgbClr val="AAB7D5"/>
      </a:accent5>
      <a:accent6>
        <a:srgbClr val="256DBC"/>
      </a:accent6>
      <a:hlink>
        <a:srgbClr val="69A2E1"/>
      </a:hlink>
      <a:folHlink>
        <a:srgbClr val="9DC2EB"/>
      </a:folHlink>
    </a:clrScheme>
    <a:fontScheme name="PresentationLo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63_PresentationLoad">
  <a:themeElements>
    <a:clrScheme name="PresentationLoad 1">
      <a:dk1>
        <a:srgbClr val="000000"/>
      </a:dk1>
      <a:lt1>
        <a:srgbClr val="FFFFFF"/>
      </a:lt1>
      <a:dk2>
        <a:srgbClr val="004074"/>
      </a:dk2>
      <a:lt2>
        <a:srgbClr val="FEA501"/>
      </a:lt2>
      <a:accent1>
        <a:srgbClr val="0061B2"/>
      </a:accent1>
      <a:accent2>
        <a:srgbClr val="2A79D0"/>
      </a:accent2>
      <a:accent3>
        <a:srgbClr val="FFFFFF"/>
      </a:accent3>
      <a:accent4>
        <a:srgbClr val="000000"/>
      </a:accent4>
      <a:accent5>
        <a:srgbClr val="AAB7D5"/>
      </a:accent5>
      <a:accent6>
        <a:srgbClr val="256DBC"/>
      </a:accent6>
      <a:hlink>
        <a:srgbClr val="69A2E1"/>
      </a:hlink>
      <a:folHlink>
        <a:srgbClr val="9DC2EB"/>
      </a:folHlink>
    </a:clrScheme>
    <a:fontScheme name="PresentationLo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0_PresentationLoad">
  <a:themeElements>
    <a:clrScheme name="PresentationLoad 1">
      <a:dk1>
        <a:srgbClr val="000000"/>
      </a:dk1>
      <a:lt1>
        <a:srgbClr val="FFFFFF"/>
      </a:lt1>
      <a:dk2>
        <a:srgbClr val="004074"/>
      </a:dk2>
      <a:lt2>
        <a:srgbClr val="FEA501"/>
      </a:lt2>
      <a:accent1>
        <a:srgbClr val="0061B2"/>
      </a:accent1>
      <a:accent2>
        <a:srgbClr val="2A79D0"/>
      </a:accent2>
      <a:accent3>
        <a:srgbClr val="FFFFFF"/>
      </a:accent3>
      <a:accent4>
        <a:srgbClr val="000000"/>
      </a:accent4>
      <a:accent5>
        <a:srgbClr val="AAB7D5"/>
      </a:accent5>
      <a:accent6>
        <a:srgbClr val="256DBC"/>
      </a:accent6>
      <a:hlink>
        <a:srgbClr val="69A2E1"/>
      </a:hlink>
      <a:folHlink>
        <a:srgbClr val="9DC2EB"/>
      </a:folHlink>
    </a:clrScheme>
    <a:fontScheme name="PresentationLo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1_PresentationLoad">
  <a:themeElements>
    <a:clrScheme name="PresentationLoad 1">
      <a:dk1>
        <a:srgbClr val="000000"/>
      </a:dk1>
      <a:lt1>
        <a:srgbClr val="FFFFFF"/>
      </a:lt1>
      <a:dk2>
        <a:srgbClr val="004074"/>
      </a:dk2>
      <a:lt2>
        <a:srgbClr val="FEA501"/>
      </a:lt2>
      <a:accent1>
        <a:srgbClr val="0061B2"/>
      </a:accent1>
      <a:accent2>
        <a:srgbClr val="2A79D0"/>
      </a:accent2>
      <a:accent3>
        <a:srgbClr val="FFFFFF"/>
      </a:accent3>
      <a:accent4>
        <a:srgbClr val="000000"/>
      </a:accent4>
      <a:accent5>
        <a:srgbClr val="AAB7D5"/>
      </a:accent5>
      <a:accent6>
        <a:srgbClr val="256DBC"/>
      </a:accent6>
      <a:hlink>
        <a:srgbClr val="69A2E1"/>
      </a:hlink>
      <a:folHlink>
        <a:srgbClr val="9DC2EB"/>
      </a:folHlink>
    </a:clrScheme>
    <a:fontScheme name="PresentationLo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2_PresentationLoad">
  <a:themeElements>
    <a:clrScheme name="PresentationLoad 1">
      <a:dk1>
        <a:srgbClr val="000000"/>
      </a:dk1>
      <a:lt1>
        <a:srgbClr val="FFFFFF"/>
      </a:lt1>
      <a:dk2>
        <a:srgbClr val="004074"/>
      </a:dk2>
      <a:lt2>
        <a:srgbClr val="FEA501"/>
      </a:lt2>
      <a:accent1>
        <a:srgbClr val="0061B2"/>
      </a:accent1>
      <a:accent2>
        <a:srgbClr val="2A79D0"/>
      </a:accent2>
      <a:accent3>
        <a:srgbClr val="FFFFFF"/>
      </a:accent3>
      <a:accent4>
        <a:srgbClr val="000000"/>
      </a:accent4>
      <a:accent5>
        <a:srgbClr val="AAB7D5"/>
      </a:accent5>
      <a:accent6>
        <a:srgbClr val="256DBC"/>
      </a:accent6>
      <a:hlink>
        <a:srgbClr val="69A2E1"/>
      </a:hlink>
      <a:folHlink>
        <a:srgbClr val="9DC2EB"/>
      </a:folHlink>
    </a:clrScheme>
    <a:fontScheme name="PresentationLo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3_PresentationLoad">
  <a:themeElements>
    <a:clrScheme name="PresentationLoad 1">
      <a:dk1>
        <a:srgbClr val="000000"/>
      </a:dk1>
      <a:lt1>
        <a:srgbClr val="FFFFFF"/>
      </a:lt1>
      <a:dk2>
        <a:srgbClr val="004074"/>
      </a:dk2>
      <a:lt2>
        <a:srgbClr val="FEA501"/>
      </a:lt2>
      <a:accent1>
        <a:srgbClr val="0061B2"/>
      </a:accent1>
      <a:accent2>
        <a:srgbClr val="2A79D0"/>
      </a:accent2>
      <a:accent3>
        <a:srgbClr val="FFFFFF"/>
      </a:accent3>
      <a:accent4>
        <a:srgbClr val="000000"/>
      </a:accent4>
      <a:accent5>
        <a:srgbClr val="AAB7D5"/>
      </a:accent5>
      <a:accent6>
        <a:srgbClr val="256DBC"/>
      </a:accent6>
      <a:hlink>
        <a:srgbClr val="69A2E1"/>
      </a:hlink>
      <a:folHlink>
        <a:srgbClr val="9DC2EB"/>
      </a:folHlink>
    </a:clrScheme>
    <a:fontScheme name="PresentationLo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526_PresentationLoad">
  <a:themeElements>
    <a:clrScheme name="PresentationLoad 1">
      <a:dk1>
        <a:srgbClr val="000000"/>
      </a:dk1>
      <a:lt1>
        <a:srgbClr val="FFFFFF"/>
      </a:lt1>
      <a:dk2>
        <a:srgbClr val="004074"/>
      </a:dk2>
      <a:lt2>
        <a:srgbClr val="FEA501"/>
      </a:lt2>
      <a:accent1>
        <a:srgbClr val="0061B2"/>
      </a:accent1>
      <a:accent2>
        <a:srgbClr val="2A79D0"/>
      </a:accent2>
      <a:accent3>
        <a:srgbClr val="FFFFFF"/>
      </a:accent3>
      <a:accent4>
        <a:srgbClr val="000000"/>
      </a:accent4>
      <a:accent5>
        <a:srgbClr val="AAB7D5"/>
      </a:accent5>
      <a:accent6>
        <a:srgbClr val="256DBC"/>
      </a:accent6>
      <a:hlink>
        <a:srgbClr val="69A2E1"/>
      </a:hlink>
      <a:folHlink>
        <a:srgbClr val="9DC2EB"/>
      </a:folHlink>
    </a:clrScheme>
    <a:fontScheme name="PresentationLo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93_PresentationLoad">
  <a:themeElements>
    <a:clrScheme name="PresentationLoad 1">
      <a:dk1>
        <a:srgbClr val="000000"/>
      </a:dk1>
      <a:lt1>
        <a:srgbClr val="FFFFFF"/>
      </a:lt1>
      <a:dk2>
        <a:srgbClr val="004074"/>
      </a:dk2>
      <a:lt2>
        <a:srgbClr val="FEA501"/>
      </a:lt2>
      <a:accent1>
        <a:srgbClr val="0061B2"/>
      </a:accent1>
      <a:accent2>
        <a:srgbClr val="2A79D0"/>
      </a:accent2>
      <a:accent3>
        <a:srgbClr val="FFFFFF"/>
      </a:accent3>
      <a:accent4>
        <a:srgbClr val="000000"/>
      </a:accent4>
      <a:accent5>
        <a:srgbClr val="AAB7D5"/>
      </a:accent5>
      <a:accent6>
        <a:srgbClr val="256DBC"/>
      </a:accent6>
      <a:hlink>
        <a:srgbClr val="69A2E1"/>
      </a:hlink>
      <a:folHlink>
        <a:srgbClr val="9DC2EB"/>
      </a:folHlink>
    </a:clrScheme>
    <a:fontScheme name="PresentationLo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512_PresentationLoad">
  <a:themeElements>
    <a:clrScheme name="PresentationLoad 1">
      <a:dk1>
        <a:srgbClr val="000000"/>
      </a:dk1>
      <a:lt1>
        <a:srgbClr val="FFFFFF"/>
      </a:lt1>
      <a:dk2>
        <a:srgbClr val="004074"/>
      </a:dk2>
      <a:lt2>
        <a:srgbClr val="FEA501"/>
      </a:lt2>
      <a:accent1>
        <a:srgbClr val="0061B2"/>
      </a:accent1>
      <a:accent2>
        <a:srgbClr val="2A79D0"/>
      </a:accent2>
      <a:accent3>
        <a:srgbClr val="FFFFFF"/>
      </a:accent3>
      <a:accent4>
        <a:srgbClr val="000000"/>
      </a:accent4>
      <a:accent5>
        <a:srgbClr val="AAB7D5"/>
      </a:accent5>
      <a:accent6>
        <a:srgbClr val="256DBC"/>
      </a:accent6>
      <a:hlink>
        <a:srgbClr val="69A2E1"/>
      </a:hlink>
      <a:folHlink>
        <a:srgbClr val="9DC2EB"/>
      </a:folHlink>
    </a:clrScheme>
    <a:fontScheme name="PresentationLo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527_PresentationLoad">
  <a:themeElements>
    <a:clrScheme name="PresentationLoad 1">
      <a:dk1>
        <a:srgbClr val="000000"/>
      </a:dk1>
      <a:lt1>
        <a:srgbClr val="FFFFFF"/>
      </a:lt1>
      <a:dk2>
        <a:srgbClr val="004074"/>
      </a:dk2>
      <a:lt2>
        <a:srgbClr val="FEA501"/>
      </a:lt2>
      <a:accent1>
        <a:srgbClr val="0061B2"/>
      </a:accent1>
      <a:accent2>
        <a:srgbClr val="2A79D0"/>
      </a:accent2>
      <a:accent3>
        <a:srgbClr val="FFFFFF"/>
      </a:accent3>
      <a:accent4>
        <a:srgbClr val="000000"/>
      </a:accent4>
      <a:accent5>
        <a:srgbClr val="AAB7D5"/>
      </a:accent5>
      <a:accent6>
        <a:srgbClr val="256DBC"/>
      </a:accent6>
      <a:hlink>
        <a:srgbClr val="69A2E1"/>
      </a:hlink>
      <a:folHlink>
        <a:srgbClr val="9DC2EB"/>
      </a:folHlink>
    </a:clrScheme>
    <a:fontScheme name="PresentationLo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528_PresentationLoad">
  <a:themeElements>
    <a:clrScheme name="PresentationLoad 1">
      <a:dk1>
        <a:srgbClr val="000000"/>
      </a:dk1>
      <a:lt1>
        <a:srgbClr val="FFFFFF"/>
      </a:lt1>
      <a:dk2>
        <a:srgbClr val="004074"/>
      </a:dk2>
      <a:lt2>
        <a:srgbClr val="FEA501"/>
      </a:lt2>
      <a:accent1>
        <a:srgbClr val="0061B2"/>
      </a:accent1>
      <a:accent2>
        <a:srgbClr val="2A79D0"/>
      </a:accent2>
      <a:accent3>
        <a:srgbClr val="FFFFFF"/>
      </a:accent3>
      <a:accent4>
        <a:srgbClr val="000000"/>
      </a:accent4>
      <a:accent5>
        <a:srgbClr val="AAB7D5"/>
      </a:accent5>
      <a:accent6>
        <a:srgbClr val="256DBC"/>
      </a:accent6>
      <a:hlink>
        <a:srgbClr val="69A2E1"/>
      </a:hlink>
      <a:folHlink>
        <a:srgbClr val="9DC2EB"/>
      </a:folHlink>
    </a:clrScheme>
    <a:fontScheme name="PresentationLo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492_PresentationLoad">
  <a:themeElements>
    <a:clrScheme name="PresentationLoad 1">
      <a:dk1>
        <a:srgbClr val="000000"/>
      </a:dk1>
      <a:lt1>
        <a:srgbClr val="FFFFFF"/>
      </a:lt1>
      <a:dk2>
        <a:srgbClr val="004074"/>
      </a:dk2>
      <a:lt2>
        <a:srgbClr val="FEA501"/>
      </a:lt2>
      <a:accent1>
        <a:srgbClr val="0061B2"/>
      </a:accent1>
      <a:accent2>
        <a:srgbClr val="2A79D0"/>
      </a:accent2>
      <a:accent3>
        <a:srgbClr val="FFFFFF"/>
      </a:accent3>
      <a:accent4>
        <a:srgbClr val="000000"/>
      </a:accent4>
      <a:accent5>
        <a:srgbClr val="AAB7D5"/>
      </a:accent5>
      <a:accent6>
        <a:srgbClr val="256DBC"/>
      </a:accent6>
      <a:hlink>
        <a:srgbClr val="69A2E1"/>
      </a:hlink>
      <a:folHlink>
        <a:srgbClr val="9DC2EB"/>
      </a:folHlink>
    </a:clrScheme>
    <a:fontScheme name="PresentationLo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495_PresentationLoad">
  <a:themeElements>
    <a:clrScheme name="PresentationLoad 1">
      <a:dk1>
        <a:srgbClr val="000000"/>
      </a:dk1>
      <a:lt1>
        <a:srgbClr val="FFFFFF"/>
      </a:lt1>
      <a:dk2>
        <a:srgbClr val="004074"/>
      </a:dk2>
      <a:lt2>
        <a:srgbClr val="FEA501"/>
      </a:lt2>
      <a:accent1>
        <a:srgbClr val="0061B2"/>
      </a:accent1>
      <a:accent2>
        <a:srgbClr val="2A79D0"/>
      </a:accent2>
      <a:accent3>
        <a:srgbClr val="FFFFFF"/>
      </a:accent3>
      <a:accent4>
        <a:srgbClr val="000000"/>
      </a:accent4>
      <a:accent5>
        <a:srgbClr val="AAB7D5"/>
      </a:accent5>
      <a:accent6>
        <a:srgbClr val="256DBC"/>
      </a:accent6>
      <a:hlink>
        <a:srgbClr val="69A2E1"/>
      </a:hlink>
      <a:folHlink>
        <a:srgbClr val="9DC2EB"/>
      </a:folHlink>
    </a:clrScheme>
    <a:fontScheme name="PresentationLo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14_PresentationLoad">
  <a:themeElements>
    <a:clrScheme name="PresentationLoad 1">
      <a:dk1>
        <a:srgbClr val="000000"/>
      </a:dk1>
      <a:lt1>
        <a:srgbClr val="FFFFFF"/>
      </a:lt1>
      <a:dk2>
        <a:srgbClr val="004074"/>
      </a:dk2>
      <a:lt2>
        <a:srgbClr val="FEA501"/>
      </a:lt2>
      <a:accent1>
        <a:srgbClr val="0061B2"/>
      </a:accent1>
      <a:accent2>
        <a:srgbClr val="2A79D0"/>
      </a:accent2>
      <a:accent3>
        <a:srgbClr val="FFFFFF"/>
      </a:accent3>
      <a:accent4>
        <a:srgbClr val="000000"/>
      </a:accent4>
      <a:accent5>
        <a:srgbClr val="AAB7D5"/>
      </a:accent5>
      <a:accent6>
        <a:srgbClr val="256DBC"/>
      </a:accent6>
      <a:hlink>
        <a:srgbClr val="69A2E1"/>
      </a:hlink>
      <a:folHlink>
        <a:srgbClr val="9DC2EB"/>
      </a:folHlink>
    </a:clrScheme>
    <a:fontScheme name="PresentationLo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6.xml><?xml version="1.0" encoding="utf-8"?>
<a:theme xmlns:a="http://schemas.openxmlformats.org/drawingml/2006/main" name="508_PresentationLoad">
  <a:themeElements>
    <a:clrScheme name="PresentationLoad 1">
      <a:dk1>
        <a:srgbClr val="000000"/>
      </a:dk1>
      <a:lt1>
        <a:srgbClr val="FFFFFF"/>
      </a:lt1>
      <a:dk2>
        <a:srgbClr val="004074"/>
      </a:dk2>
      <a:lt2>
        <a:srgbClr val="FEA501"/>
      </a:lt2>
      <a:accent1>
        <a:srgbClr val="0061B2"/>
      </a:accent1>
      <a:accent2>
        <a:srgbClr val="2A79D0"/>
      </a:accent2>
      <a:accent3>
        <a:srgbClr val="FFFFFF"/>
      </a:accent3>
      <a:accent4>
        <a:srgbClr val="000000"/>
      </a:accent4>
      <a:accent5>
        <a:srgbClr val="AAB7D5"/>
      </a:accent5>
      <a:accent6>
        <a:srgbClr val="256DBC"/>
      </a:accent6>
      <a:hlink>
        <a:srgbClr val="69A2E1"/>
      </a:hlink>
      <a:folHlink>
        <a:srgbClr val="9DC2EB"/>
      </a:folHlink>
    </a:clrScheme>
    <a:fontScheme name="PresentationLo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7.xml><?xml version="1.0" encoding="utf-8"?>
<a:theme xmlns:a="http://schemas.openxmlformats.org/drawingml/2006/main" name="524_PresentationLoad">
  <a:themeElements>
    <a:clrScheme name="PresentationLoad 1">
      <a:dk1>
        <a:srgbClr val="000000"/>
      </a:dk1>
      <a:lt1>
        <a:srgbClr val="FFFFFF"/>
      </a:lt1>
      <a:dk2>
        <a:srgbClr val="004074"/>
      </a:dk2>
      <a:lt2>
        <a:srgbClr val="FEA501"/>
      </a:lt2>
      <a:accent1>
        <a:srgbClr val="0061B2"/>
      </a:accent1>
      <a:accent2>
        <a:srgbClr val="2A79D0"/>
      </a:accent2>
      <a:accent3>
        <a:srgbClr val="FFFFFF"/>
      </a:accent3>
      <a:accent4>
        <a:srgbClr val="000000"/>
      </a:accent4>
      <a:accent5>
        <a:srgbClr val="AAB7D5"/>
      </a:accent5>
      <a:accent6>
        <a:srgbClr val="256DBC"/>
      </a:accent6>
      <a:hlink>
        <a:srgbClr val="69A2E1"/>
      </a:hlink>
      <a:folHlink>
        <a:srgbClr val="9DC2EB"/>
      </a:folHlink>
    </a:clrScheme>
    <a:fontScheme name="PresentationLo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8.xml><?xml version="1.0" encoding="utf-8"?>
<a:theme xmlns:a="http://schemas.openxmlformats.org/drawingml/2006/main" name="509_PresentationLoad">
  <a:themeElements>
    <a:clrScheme name="PresentationLoad 1">
      <a:dk1>
        <a:srgbClr val="000000"/>
      </a:dk1>
      <a:lt1>
        <a:srgbClr val="FFFFFF"/>
      </a:lt1>
      <a:dk2>
        <a:srgbClr val="004074"/>
      </a:dk2>
      <a:lt2>
        <a:srgbClr val="FEA501"/>
      </a:lt2>
      <a:accent1>
        <a:srgbClr val="0061B2"/>
      </a:accent1>
      <a:accent2>
        <a:srgbClr val="2A79D0"/>
      </a:accent2>
      <a:accent3>
        <a:srgbClr val="FFFFFF"/>
      </a:accent3>
      <a:accent4>
        <a:srgbClr val="000000"/>
      </a:accent4>
      <a:accent5>
        <a:srgbClr val="AAB7D5"/>
      </a:accent5>
      <a:accent6>
        <a:srgbClr val="256DBC"/>
      </a:accent6>
      <a:hlink>
        <a:srgbClr val="69A2E1"/>
      </a:hlink>
      <a:folHlink>
        <a:srgbClr val="9DC2EB"/>
      </a:folHlink>
    </a:clrScheme>
    <a:fontScheme name="PresentationLo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9.xml><?xml version="1.0" encoding="utf-8"?>
<a:theme xmlns:a="http://schemas.openxmlformats.org/drawingml/2006/main" name="1_Retrospettivo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504_PresentationLoad">
  <a:themeElements>
    <a:clrScheme name="PresentationLoad 1">
      <a:dk1>
        <a:srgbClr val="000000"/>
      </a:dk1>
      <a:lt1>
        <a:srgbClr val="FFFFFF"/>
      </a:lt1>
      <a:dk2>
        <a:srgbClr val="004074"/>
      </a:dk2>
      <a:lt2>
        <a:srgbClr val="FEA501"/>
      </a:lt2>
      <a:accent1>
        <a:srgbClr val="0061B2"/>
      </a:accent1>
      <a:accent2>
        <a:srgbClr val="2A79D0"/>
      </a:accent2>
      <a:accent3>
        <a:srgbClr val="FFFFFF"/>
      </a:accent3>
      <a:accent4>
        <a:srgbClr val="000000"/>
      </a:accent4>
      <a:accent5>
        <a:srgbClr val="AAB7D5"/>
      </a:accent5>
      <a:accent6>
        <a:srgbClr val="256DBC"/>
      </a:accent6>
      <a:hlink>
        <a:srgbClr val="69A2E1"/>
      </a:hlink>
      <a:folHlink>
        <a:srgbClr val="9DC2EB"/>
      </a:folHlink>
    </a:clrScheme>
    <a:fontScheme name="PresentationLo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0.xml><?xml version="1.0" encoding="utf-8"?>
<a:theme xmlns:a="http://schemas.openxmlformats.org/drawingml/2006/main" name="510_PresentationLoad">
  <a:themeElements>
    <a:clrScheme name="PresentationLoad 1">
      <a:dk1>
        <a:srgbClr val="000000"/>
      </a:dk1>
      <a:lt1>
        <a:srgbClr val="FFFFFF"/>
      </a:lt1>
      <a:dk2>
        <a:srgbClr val="004074"/>
      </a:dk2>
      <a:lt2>
        <a:srgbClr val="FEA501"/>
      </a:lt2>
      <a:accent1>
        <a:srgbClr val="0061B2"/>
      </a:accent1>
      <a:accent2>
        <a:srgbClr val="2A79D0"/>
      </a:accent2>
      <a:accent3>
        <a:srgbClr val="FFFFFF"/>
      </a:accent3>
      <a:accent4>
        <a:srgbClr val="000000"/>
      </a:accent4>
      <a:accent5>
        <a:srgbClr val="AAB7D5"/>
      </a:accent5>
      <a:accent6>
        <a:srgbClr val="256DBC"/>
      </a:accent6>
      <a:hlink>
        <a:srgbClr val="69A2E1"/>
      </a:hlink>
      <a:folHlink>
        <a:srgbClr val="9DC2EB"/>
      </a:folHlink>
    </a:clrScheme>
    <a:fontScheme name="PresentationLo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1.xml><?xml version="1.0" encoding="utf-8"?>
<a:theme xmlns:a="http://schemas.openxmlformats.org/drawingml/2006/main" name="85_PresentationLoad">
  <a:themeElements>
    <a:clrScheme name="PresentationLoad 1">
      <a:dk1>
        <a:srgbClr val="000000"/>
      </a:dk1>
      <a:lt1>
        <a:srgbClr val="FFFFFF"/>
      </a:lt1>
      <a:dk2>
        <a:srgbClr val="004074"/>
      </a:dk2>
      <a:lt2>
        <a:srgbClr val="FEA501"/>
      </a:lt2>
      <a:accent1>
        <a:srgbClr val="0061B2"/>
      </a:accent1>
      <a:accent2>
        <a:srgbClr val="2A79D0"/>
      </a:accent2>
      <a:accent3>
        <a:srgbClr val="FFFFFF"/>
      </a:accent3>
      <a:accent4>
        <a:srgbClr val="000000"/>
      </a:accent4>
      <a:accent5>
        <a:srgbClr val="AAB7D5"/>
      </a:accent5>
      <a:accent6>
        <a:srgbClr val="256DBC"/>
      </a:accent6>
      <a:hlink>
        <a:srgbClr val="69A2E1"/>
      </a:hlink>
      <a:folHlink>
        <a:srgbClr val="9DC2EB"/>
      </a:folHlink>
    </a:clrScheme>
    <a:fontScheme name="PresentationLo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2.xml><?xml version="1.0" encoding="utf-8"?>
<a:theme xmlns:a="http://schemas.openxmlformats.org/drawingml/2006/main" name="15_PresentationLoad">
  <a:themeElements>
    <a:clrScheme name="PresentationLoad 1">
      <a:dk1>
        <a:srgbClr val="000000"/>
      </a:dk1>
      <a:lt1>
        <a:srgbClr val="FFFFFF"/>
      </a:lt1>
      <a:dk2>
        <a:srgbClr val="004074"/>
      </a:dk2>
      <a:lt2>
        <a:srgbClr val="FEA501"/>
      </a:lt2>
      <a:accent1>
        <a:srgbClr val="0061B2"/>
      </a:accent1>
      <a:accent2>
        <a:srgbClr val="2A79D0"/>
      </a:accent2>
      <a:accent3>
        <a:srgbClr val="FFFFFF"/>
      </a:accent3>
      <a:accent4>
        <a:srgbClr val="000000"/>
      </a:accent4>
      <a:accent5>
        <a:srgbClr val="AAB7D5"/>
      </a:accent5>
      <a:accent6>
        <a:srgbClr val="256DBC"/>
      </a:accent6>
      <a:hlink>
        <a:srgbClr val="69A2E1"/>
      </a:hlink>
      <a:folHlink>
        <a:srgbClr val="9DC2EB"/>
      </a:folHlink>
    </a:clrScheme>
    <a:fontScheme name="PresentationLo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3.xml><?xml version="1.0" encoding="utf-8"?>
<a:theme xmlns:a="http://schemas.openxmlformats.org/drawingml/2006/main" name="529_PresentationLoad">
  <a:themeElements>
    <a:clrScheme name="PresentationLoad 1">
      <a:dk1>
        <a:srgbClr val="000000"/>
      </a:dk1>
      <a:lt1>
        <a:srgbClr val="FFFFFF"/>
      </a:lt1>
      <a:dk2>
        <a:srgbClr val="004074"/>
      </a:dk2>
      <a:lt2>
        <a:srgbClr val="FEA501"/>
      </a:lt2>
      <a:accent1>
        <a:srgbClr val="0061B2"/>
      </a:accent1>
      <a:accent2>
        <a:srgbClr val="2A79D0"/>
      </a:accent2>
      <a:accent3>
        <a:srgbClr val="FFFFFF"/>
      </a:accent3>
      <a:accent4>
        <a:srgbClr val="000000"/>
      </a:accent4>
      <a:accent5>
        <a:srgbClr val="AAB7D5"/>
      </a:accent5>
      <a:accent6>
        <a:srgbClr val="256DBC"/>
      </a:accent6>
      <a:hlink>
        <a:srgbClr val="69A2E1"/>
      </a:hlink>
      <a:folHlink>
        <a:srgbClr val="9DC2EB"/>
      </a:folHlink>
    </a:clrScheme>
    <a:fontScheme name="PresentationLo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4.xml><?xml version="1.0" encoding="utf-8"?>
<a:theme xmlns:a="http://schemas.openxmlformats.org/drawingml/2006/main" name="513_PresentationLoad">
  <a:themeElements>
    <a:clrScheme name="PresentationLoad 1">
      <a:dk1>
        <a:srgbClr val="000000"/>
      </a:dk1>
      <a:lt1>
        <a:srgbClr val="FFFFFF"/>
      </a:lt1>
      <a:dk2>
        <a:srgbClr val="004074"/>
      </a:dk2>
      <a:lt2>
        <a:srgbClr val="FEA501"/>
      </a:lt2>
      <a:accent1>
        <a:srgbClr val="0061B2"/>
      </a:accent1>
      <a:accent2>
        <a:srgbClr val="2A79D0"/>
      </a:accent2>
      <a:accent3>
        <a:srgbClr val="FFFFFF"/>
      </a:accent3>
      <a:accent4>
        <a:srgbClr val="000000"/>
      </a:accent4>
      <a:accent5>
        <a:srgbClr val="AAB7D5"/>
      </a:accent5>
      <a:accent6>
        <a:srgbClr val="256DBC"/>
      </a:accent6>
      <a:hlink>
        <a:srgbClr val="69A2E1"/>
      </a:hlink>
      <a:folHlink>
        <a:srgbClr val="9DC2EB"/>
      </a:folHlink>
    </a:clrScheme>
    <a:fontScheme name="PresentationLo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5.xml><?xml version="1.0" encoding="utf-8"?>
<a:theme xmlns:a="http://schemas.openxmlformats.org/drawingml/2006/main" name="496_PresentationLoad">
  <a:themeElements>
    <a:clrScheme name="PresentationLoad 1">
      <a:dk1>
        <a:srgbClr val="000000"/>
      </a:dk1>
      <a:lt1>
        <a:srgbClr val="FFFFFF"/>
      </a:lt1>
      <a:dk2>
        <a:srgbClr val="004074"/>
      </a:dk2>
      <a:lt2>
        <a:srgbClr val="FEA501"/>
      </a:lt2>
      <a:accent1>
        <a:srgbClr val="0061B2"/>
      </a:accent1>
      <a:accent2>
        <a:srgbClr val="2A79D0"/>
      </a:accent2>
      <a:accent3>
        <a:srgbClr val="FFFFFF"/>
      </a:accent3>
      <a:accent4>
        <a:srgbClr val="000000"/>
      </a:accent4>
      <a:accent5>
        <a:srgbClr val="AAB7D5"/>
      </a:accent5>
      <a:accent6>
        <a:srgbClr val="256DBC"/>
      </a:accent6>
      <a:hlink>
        <a:srgbClr val="69A2E1"/>
      </a:hlink>
      <a:folHlink>
        <a:srgbClr val="9DC2EB"/>
      </a:folHlink>
    </a:clrScheme>
    <a:fontScheme name="PresentationLo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6.xml><?xml version="1.0" encoding="utf-8"?>
<a:theme xmlns:a="http://schemas.openxmlformats.org/drawingml/2006/main" name="525_PresentationLoad">
  <a:themeElements>
    <a:clrScheme name="PresentationLoad 1">
      <a:dk1>
        <a:srgbClr val="000000"/>
      </a:dk1>
      <a:lt1>
        <a:srgbClr val="FFFFFF"/>
      </a:lt1>
      <a:dk2>
        <a:srgbClr val="004074"/>
      </a:dk2>
      <a:lt2>
        <a:srgbClr val="FEA501"/>
      </a:lt2>
      <a:accent1>
        <a:srgbClr val="0061B2"/>
      </a:accent1>
      <a:accent2>
        <a:srgbClr val="2A79D0"/>
      </a:accent2>
      <a:accent3>
        <a:srgbClr val="FFFFFF"/>
      </a:accent3>
      <a:accent4>
        <a:srgbClr val="000000"/>
      </a:accent4>
      <a:accent5>
        <a:srgbClr val="AAB7D5"/>
      </a:accent5>
      <a:accent6>
        <a:srgbClr val="256DBC"/>
      </a:accent6>
      <a:hlink>
        <a:srgbClr val="69A2E1"/>
      </a:hlink>
      <a:folHlink>
        <a:srgbClr val="9DC2EB"/>
      </a:folHlink>
    </a:clrScheme>
    <a:fontScheme name="PresentationLo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7.xml><?xml version="1.0" encoding="utf-8"?>
<a:theme xmlns:a="http://schemas.openxmlformats.org/drawingml/2006/main" name="497_PresentationLoad">
  <a:themeElements>
    <a:clrScheme name="PresentationLoad 1">
      <a:dk1>
        <a:srgbClr val="000000"/>
      </a:dk1>
      <a:lt1>
        <a:srgbClr val="FFFFFF"/>
      </a:lt1>
      <a:dk2>
        <a:srgbClr val="004074"/>
      </a:dk2>
      <a:lt2>
        <a:srgbClr val="FEA501"/>
      </a:lt2>
      <a:accent1>
        <a:srgbClr val="0061B2"/>
      </a:accent1>
      <a:accent2>
        <a:srgbClr val="2A79D0"/>
      </a:accent2>
      <a:accent3>
        <a:srgbClr val="FFFFFF"/>
      </a:accent3>
      <a:accent4>
        <a:srgbClr val="000000"/>
      </a:accent4>
      <a:accent5>
        <a:srgbClr val="AAB7D5"/>
      </a:accent5>
      <a:accent6>
        <a:srgbClr val="256DBC"/>
      </a:accent6>
      <a:hlink>
        <a:srgbClr val="69A2E1"/>
      </a:hlink>
      <a:folHlink>
        <a:srgbClr val="9DC2EB"/>
      </a:folHlink>
    </a:clrScheme>
    <a:fontScheme name="PresentationLo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8.xml><?xml version="1.0" encoding="utf-8"?>
<a:theme xmlns:a="http://schemas.openxmlformats.org/drawingml/2006/main" name="446_PresentationLoad">
  <a:themeElements>
    <a:clrScheme name="PresentationLoad 1">
      <a:dk1>
        <a:srgbClr val="000000"/>
      </a:dk1>
      <a:lt1>
        <a:srgbClr val="FFFFFF"/>
      </a:lt1>
      <a:dk2>
        <a:srgbClr val="004074"/>
      </a:dk2>
      <a:lt2>
        <a:srgbClr val="FEA501"/>
      </a:lt2>
      <a:accent1>
        <a:srgbClr val="0061B2"/>
      </a:accent1>
      <a:accent2>
        <a:srgbClr val="2A79D0"/>
      </a:accent2>
      <a:accent3>
        <a:srgbClr val="FFFFFF"/>
      </a:accent3>
      <a:accent4>
        <a:srgbClr val="000000"/>
      </a:accent4>
      <a:accent5>
        <a:srgbClr val="AAB7D5"/>
      </a:accent5>
      <a:accent6>
        <a:srgbClr val="256DBC"/>
      </a:accent6>
      <a:hlink>
        <a:srgbClr val="69A2E1"/>
      </a:hlink>
      <a:folHlink>
        <a:srgbClr val="9DC2EB"/>
      </a:folHlink>
    </a:clrScheme>
    <a:fontScheme name="PresentationLo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9.xml><?xml version="1.0" encoding="utf-8"?>
<a:theme xmlns:a="http://schemas.openxmlformats.org/drawingml/2006/main" name="16_PresentationLoad">
  <a:themeElements>
    <a:clrScheme name="PresentationLoad 1">
      <a:dk1>
        <a:srgbClr val="000000"/>
      </a:dk1>
      <a:lt1>
        <a:srgbClr val="FFFFFF"/>
      </a:lt1>
      <a:dk2>
        <a:srgbClr val="004074"/>
      </a:dk2>
      <a:lt2>
        <a:srgbClr val="FEA501"/>
      </a:lt2>
      <a:accent1>
        <a:srgbClr val="0061B2"/>
      </a:accent1>
      <a:accent2>
        <a:srgbClr val="2A79D0"/>
      </a:accent2>
      <a:accent3>
        <a:srgbClr val="FFFFFF"/>
      </a:accent3>
      <a:accent4>
        <a:srgbClr val="000000"/>
      </a:accent4>
      <a:accent5>
        <a:srgbClr val="AAB7D5"/>
      </a:accent5>
      <a:accent6>
        <a:srgbClr val="256DBC"/>
      </a:accent6>
      <a:hlink>
        <a:srgbClr val="69A2E1"/>
      </a:hlink>
      <a:folHlink>
        <a:srgbClr val="9DC2EB"/>
      </a:folHlink>
    </a:clrScheme>
    <a:fontScheme name="PresentationLo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94_PresentationLoad">
  <a:themeElements>
    <a:clrScheme name="PresentationLoad 1">
      <a:dk1>
        <a:srgbClr val="000000"/>
      </a:dk1>
      <a:lt1>
        <a:srgbClr val="FFFFFF"/>
      </a:lt1>
      <a:dk2>
        <a:srgbClr val="004074"/>
      </a:dk2>
      <a:lt2>
        <a:srgbClr val="FEA501"/>
      </a:lt2>
      <a:accent1>
        <a:srgbClr val="0061B2"/>
      </a:accent1>
      <a:accent2>
        <a:srgbClr val="2A79D0"/>
      </a:accent2>
      <a:accent3>
        <a:srgbClr val="FFFFFF"/>
      </a:accent3>
      <a:accent4>
        <a:srgbClr val="000000"/>
      </a:accent4>
      <a:accent5>
        <a:srgbClr val="AAB7D5"/>
      </a:accent5>
      <a:accent6>
        <a:srgbClr val="256DBC"/>
      </a:accent6>
      <a:hlink>
        <a:srgbClr val="69A2E1"/>
      </a:hlink>
      <a:folHlink>
        <a:srgbClr val="9DC2EB"/>
      </a:folHlink>
    </a:clrScheme>
    <a:fontScheme name="PresentationLo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0.xml><?xml version="1.0" encoding="utf-8"?>
<a:theme xmlns:a="http://schemas.openxmlformats.org/drawingml/2006/main" name="59_PresentationLoad">
  <a:themeElements>
    <a:clrScheme name="PresentationLoad 1">
      <a:dk1>
        <a:srgbClr val="000000"/>
      </a:dk1>
      <a:lt1>
        <a:srgbClr val="FFFFFF"/>
      </a:lt1>
      <a:dk2>
        <a:srgbClr val="004074"/>
      </a:dk2>
      <a:lt2>
        <a:srgbClr val="FEA501"/>
      </a:lt2>
      <a:accent1>
        <a:srgbClr val="0061B2"/>
      </a:accent1>
      <a:accent2>
        <a:srgbClr val="2A79D0"/>
      </a:accent2>
      <a:accent3>
        <a:srgbClr val="FFFFFF"/>
      </a:accent3>
      <a:accent4>
        <a:srgbClr val="000000"/>
      </a:accent4>
      <a:accent5>
        <a:srgbClr val="AAB7D5"/>
      </a:accent5>
      <a:accent6>
        <a:srgbClr val="256DBC"/>
      </a:accent6>
      <a:hlink>
        <a:srgbClr val="69A2E1"/>
      </a:hlink>
      <a:folHlink>
        <a:srgbClr val="9DC2EB"/>
      </a:folHlink>
    </a:clrScheme>
    <a:fontScheme name="PresentationLo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1.xml><?xml version="1.0" encoding="utf-8"?>
<a:theme xmlns:a="http://schemas.openxmlformats.org/drawingml/2006/main" name="500_PresentationLoad">
  <a:themeElements>
    <a:clrScheme name="PresentationLoad 1">
      <a:dk1>
        <a:srgbClr val="000000"/>
      </a:dk1>
      <a:lt1>
        <a:srgbClr val="FFFFFF"/>
      </a:lt1>
      <a:dk2>
        <a:srgbClr val="004074"/>
      </a:dk2>
      <a:lt2>
        <a:srgbClr val="FEA501"/>
      </a:lt2>
      <a:accent1>
        <a:srgbClr val="0061B2"/>
      </a:accent1>
      <a:accent2>
        <a:srgbClr val="2A79D0"/>
      </a:accent2>
      <a:accent3>
        <a:srgbClr val="FFFFFF"/>
      </a:accent3>
      <a:accent4>
        <a:srgbClr val="000000"/>
      </a:accent4>
      <a:accent5>
        <a:srgbClr val="AAB7D5"/>
      </a:accent5>
      <a:accent6>
        <a:srgbClr val="256DBC"/>
      </a:accent6>
      <a:hlink>
        <a:srgbClr val="69A2E1"/>
      </a:hlink>
      <a:folHlink>
        <a:srgbClr val="9DC2EB"/>
      </a:folHlink>
    </a:clrScheme>
    <a:fontScheme name="PresentationLo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2.xml><?xml version="1.0" encoding="utf-8"?>
<a:theme xmlns:a="http://schemas.openxmlformats.org/drawingml/2006/main" name="17_PresentationLoad">
  <a:themeElements>
    <a:clrScheme name="PresentationLoad 1">
      <a:dk1>
        <a:srgbClr val="000000"/>
      </a:dk1>
      <a:lt1>
        <a:srgbClr val="FFFFFF"/>
      </a:lt1>
      <a:dk2>
        <a:srgbClr val="004074"/>
      </a:dk2>
      <a:lt2>
        <a:srgbClr val="FEA501"/>
      </a:lt2>
      <a:accent1>
        <a:srgbClr val="0061B2"/>
      </a:accent1>
      <a:accent2>
        <a:srgbClr val="2A79D0"/>
      </a:accent2>
      <a:accent3>
        <a:srgbClr val="FFFFFF"/>
      </a:accent3>
      <a:accent4>
        <a:srgbClr val="000000"/>
      </a:accent4>
      <a:accent5>
        <a:srgbClr val="AAB7D5"/>
      </a:accent5>
      <a:accent6>
        <a:srgbClr val="256DBC"/>
      </a:accent6>
      <a:hlink>
        <a:srgbClr val="69A2E1"/>
      </a:hlink>
      <a:folHlink>
        <a:srgbClr val="9DC2EB"/>
      </a:folHlink>
    </a:clrScheme>
    <a:fontScheme name="PresentationLo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3.xml><?xml version="1.0" encoding="utf-8"?>
<a:theme xmlns:a="http://schemas.openxmlformats.org/drawingml/2006/main" name="18_PresentationLoad">
  <a:themeElements>
    <a:clrScheme name="PresentationLoad 1">
      <a:dk1>
        <a:srgbClr val="000000"/>
      </a:dk1>
      <a:lt1>
        <a:srgbClr val="FFFFFF"/>
      </a:lt1>
      <a:dk2>
        <a:srgbClr val="004074"/>
      </a:dk2>
      <a:lt2>
        <a:srgbClr val="FEA501"/>
      </a:lt2>
      <a:accent1>
        <a:srgbClr val="0061B2"/>
      </a:accent1>
      <a:accent2>
        <a:srgbClr val="2A79D0"/>
      </a:accent2>
      <a:accent3>
        <a:srgbClr val="FFFFFF"/>
      </a:accent3>
      <a:accent4>
        <a:srgbClr val="000000"/>
      </a:accent4>
      <a:accent5>
        <a:srgbClr val="AAB7D5"/>
      </a:accent5>
      <a:accent6>
        <a:srgbClr val="256DBC"/>
      </a:accent6>
      <a:hlink>
        <a:srgbClr val="69A2E1"/>
      </a:hlink>
      <a:folHlink>
        <a:srgbClr val="9DC2EB"/>
      </a:folHlink>
    </a:clrScheme>
    <a:fontScheme name="PresentationLo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4.xml><?xml version="1.0" encoding="utf-8"?>
<a:theme xmlns:a="http://schemas.openxmlformats.org/drawingml/2006/main" name="530_PresentationLoad">
  <a:themeElements>
    <a:clrScheme name="PresentationLoad 1">
      <a:dk1>
        <a:srgbClr val="000000"/>
      </a:dk1>
      <a:lt1>
        <a:srgbClr val="FFFFFF"/>
      </a:lt1>
      <a:dk2>
        <a:srgbClr val="004074"/>
      </a:dk2>
      <a:lt2>
        <a:srgbClr val="FEA501"/>
      </a:lt2>
      <a:accent1>
        <a:srgbClr val="0061B2"/>
      </a:accent1>
      <a:accent2>
        <a:srgbClr val="2A79D0"/>
      </a:accent2>
      <a:accent3>
        <a:srgbClr val="FFFFFF"/>
      </a:accent3>
      <a:accent4>
        <a:srgbClr val="000000"/>
      </a:accent4>
      <a:accent5>
        <a:srgbClr val="AAB7D5"/>
      </a:accent5>
      <a:accent6>
        <a:srgbClr val="256DBC"/>
      </a:accent6>
      <a:hlink>
        <a:srgbClr val="69A2E1"/>
      </a:hlink>
      <a:folHlink>
        <a:srgbClr val="9DC2EB"/>
      </a:folHlink>
    </a:clrScheme>
    <a:fontScheme name="PresentationLo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5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6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60_PresentationLoad">
  <a:themeElements>
    <a:clrScheme name="PresentationLoad 1">
      <a:dk1>
        <a:srgbClr val="000000"/>
      </a:dk1>
      <a:lt1>
        <a:srgbClr val="FFFFFF"/>
      </a:lt1>
      <a:dk2>
        <a:srgbClr val="004074"/>
      </a:dk2>
      <a:lt2>
        <a:srgbClr val="FEA501"/>
      </a:lt2>
      <a:accent1>
        <a:srgbClr val="0061B2"/>
      </a:accent1>
      <a:accent2>
        <a:srgbClr val="2A79D0"/>
      </a:accent2>
      <a:accent3>
        <a:srgbClr val="FFFFFF"/>
      </a:accent3>
      <a:accent4>
        <a:srgbClr val="000000"/>
      </a:accent4>
      <a:accent5>
        <a:srgbClr val="AAB7D5"/>
      </a:accent5>
      <a:accent6>
        <a:srgbClr val="256DBC"/>
      </a:accent6>
      <a:hlink>
        <a:srgbClr val="69A2E1"/>
      </a:hlink>
      <a:folHlink>
        <a:srgbClr val="9DC2EB"/>
      </a:folHlink>
    </a:clrScheme>
    <a:fontScheme name="PresentationLo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05_PresentationLoad">
  <a:themeElements>
    <a:clrScheme name="PresentationLoad 1">
      <a:dk1>
        <a:srgbClr val="000000"/>
      </a:dk1>
      <a:lt1>
        <a:srgbClr val="FFFFFF"/>
      </a:lt1>
      <a:dk2>
        <a:srgbClr val="004074"/>
      </a:dk2>
      <a:lt2>
        <a:srgbClr val="FEA501"/>
      </a:lt2>
      <a:accent1>
        <a:srgbClr val="0061B2"/>
      </a:accent1>
      <a:accent2>
        <a:srgbClr val="2A79D0"/>
      </a:accent2>
      <a:accent3>
        <a:srgbClr val="FFFFFF"/>
      </a:accent3>
      <a:accent4>
        <a:srgbClr val="000000"/>
      </a:accent4>
      <a:accent5>
        <a:srgbClr val="AAB7D5"/>
      </a:accent5>
      <a:accent6>
        <a:srgbClr val="256DBC"/>
      </a:accent6>
      <a:hlink>
        <a:srgbClr val="69A2E1"/>
      </a:hlink>
      <a:folHlink>
        <a:srgbClr val="9DC2EB"/>
      </a:folHlink>
    </a:clrScheme>
    <a:fontScheme name="PresentationLo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02_PresentationLoad">
  <a:themeElements>
    <a:clrScheme name="PresentationLoad 1">
      <a:dk1>
        <a:srgbClr val="000000"/>
      </a:dk1>
      <a:lt1>
        <a:srgbClr val="FFFFFF"/>
      </a:lt1>
      <a:dk2>
        <a:srgbClr val="004074"/>
      </a:dk2>
      <a:lt2>
        <a:srgbClr val="FEA501"/>
      </a:lt2>
      <a:accent1>
        <a:srgbClr val="0061B2"/>
      </a:accent1>
      <a:accent2>
        <a:srgbClr val="2A79D0"/>
      </a:accent2>
      <a:accent3>
        <a:srgbClr val="FFFFFF"/>
      </a:accent3>
      <a:accent4>
        <a:srgbClr val="000000"/>
      </a:accent4>
      <a:accent5>
        <a:srgbClr val="AAB7D5"/>
      </a:accent5>
      <a:accent6>
        <a:srgbClr val="256DBC"/>
      </a:accent6>
      <a:hlink>
        <a:srgbClr val="69A2E1"/>
      </a:hlink>
      <a:folHlink>
        <a:srgbClr val="9DC2EB"/>
      </a:folHlink>
    </a:clrScheme>
    <a:fontScheme name="PresentationLo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_PresentationLoad">
  <a:themeElements>
    <a:clrScheme name="PresentationLoad 1">
      <a:dk1>
        <a:srgbClr val="000000"/>
      </a:dk1>
      <a:lt1>
        <a:srgbClr val="FFFFFF"/>
      </a:lt1>
      <a:dk2>
        <a:srgbClr val="004074"/>
      </a:dk2>
      <a:lt2>
        <a:srgbClr val="FEA501"/>
      </a:lt2>
      <a:accent1>
        <a:srgbClr val="0061B2"/>
      </a:accent1>
      <a:accent2>
        <a:srgbClr val="2A79D0"/>
      </a:accent2>
      <a:accent3>
        <a:srgbClr val="FFFFFF"/>
      </a:accent3>
      <a:accent4>
        <a:srgbClr val="000000"/>
      </a:accent4>
      <a:accent5>
        <a:srgbClr val="AAB7D5"/>
      </a:accent5>
      <a:accent6>
        <a:srgbClr val="256DBC"/>
      </a:accent6>
      <a:hlink>
        <a:srgbClr val="69A2E1"/>
      </a:hlink>
      <a:folHlink>
        <a:srgbClr val="9DC2EB"/>
      </a:folHlink>
    </a:clrScheme>
    <a:fontScheme name="PresentationLo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506_PresentationLoad">
  <a:themeElements>
    <a:clrScheme name="PresentationLoad 1">
      <a:dk1>
        <a:srgbClr val="000000"/>
      </a:dk1>
      <a:lt1>
        <a:srgbClr val="FFFFFF"/>
      </a:lt1>
      <a:dk2>
        <a:srgbClr val="004074"/>
      </a:dk2>
      <a:lt2>
        <a:srgbClr val="FEA501"/>
      </a:lt2>
      <a:accent1>
        <a:srgbClr val="0061B2"/>
      </a:accent1>
      <a:accent2>
        <a:srgbClr val="2A79D0"/>
      </a:accent2>
      <a:accent3>
        <a:srgbClr val="FFFFFF"/>
      </a:accent3>
      <a:accent4>
        <a:srgbClr val="000000"/>
      </a:accent4>
      <a:accent5>
        <a:srgbClr val="AAB7D5"/>
      </a:accent5>
      <a:accent6>
        <a:srgbClr val="256DBC"/>
      </a:accent6>
      <a:hlink>
        <a:srgbClr val="69A2E1"/>
      </a:hlink>
      <a:folHlink>
        <a:srgbClr val="9DC2EB"/>
      </a:folHlink>
    </a:clrScheme>
    <a:fontScheme name="PresentationLo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4608</TotalTime>
  <Words>2069</Words>
  <Application>Microsoft Office PowerPoint</Application>
  <PresentationFormat>Presentazione su schermo (4:3)</PresentationFormat>
  <Paragraphs>359</Paragraphs>
  <Slides>52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44</vt:i4>
      </vt:variant>
      <vt:variant>
        <vt:lpstr>Titoli diapositive</vt:lpstr>
      </vt:variant>
      <vt:variant>
        <vt:i4>52</vt:i4>
      </vt:variant>
    </vt:vector>
  </HeadingPairs>
  <TitlesOfParts>
    <vt:vector size="96" baseType="lpstr">
      <vt:lpstr>Retrospettivo</vt:lpstr>
      <vt:lpstr>493_PresentationLoad</vt:lpstr>
      <vt:lpstr>504_PresentationLoad</vt:lpstr>
      <vt:lpstr>494_PresentationLoad</vt:lpstr>
      <vt:lpstr>160_PresentationLoad</vt:lpstr>
      <vt:lpstr>505_PresentationLoad</vt:lpstr>
      <vt:lpstr>502_PresentationLoad</vt:lpstr>
      <vt:lpstr>1_PresentationLoad</vt:lpstr>
      <vt:lpstr>506_PresentationLoad</vt:lpstr>
      <vt:lpstr>507_PresentationLoad</vt:lpstr>
      <vt:lpstr>84_PresentationLoad</vt:lpstr>
      <vt:lpstr>58_PresentationLoad</vt:lpstr>
      <vt:lpstr>64_PresentationLoad</vt:lpstr>
      <vt:lpstr>63_PresentationLoad</vt:lpstr>
      <vt:lpstr>10_PresentationLoad</vt:lpstr>
      <vt:lpstr>11_PresentationLoad</vt:lpstr>
      <vt:lpstr>12_PresentationLoad</vt:lpstr>
      <vt:lpstr>13_PresentationLoad</vt:lpstr>
      <vt:lpstr>526_PresentationLoad</vt:lpstr>
      <vt:lpstr>512_PresentationLoad</vt:lpstr>
      <vt:lpstr>527_PresentationLoad</vt:lpstr>
      <vt:lpstr>528_PresentationLoad</vt:lpstr>
      <vt:lpstr>492_PresentationLoad</vt:lpstr>
      <vt:lpstr>495_PresentationLoad</vt:lpstr>
      <vt:lpstr>14_PresentationLoad</vt:lpstr>
      <vt:lpstr>508_PresentationLoad</vt:lpstr>
      <vt:lpstr>524_PresentationLoad</vt:lpstr>
      <vt:lpstr>509_PresentationLoad</vt:lpstr>
      <vt:lpstr>1_Retrospettivo</vt:lpstr>
      <vt:lpstr>510_PresentationLoad</vt:lpstr>
      <vt:lpstr>85_PresentationLoad</vt:lpstr>
      <vt:lpstr>15_PresentationLoad</vt:lpstr>
      <vt:lpstr>529_PresentationLoad</vt:lpstr>
      <vt:lpstr>513_PresentationLoad</vt:lpstr>
      <vt:lpstr>496_PresentationLoad</vt:lpstr>
      <vt:lpstr>525_PresentationLoad</vt:lpstr>
      <vt:lpstr>497_PresentationLoad</vt:lpstr>
      <vt:lpstr>446_PresentationLoad</vt:lpstr>
      <vt:lpstr>16_PresentationLoad</vt:lpstr>
      <vt:lpstr>59_PresentationLoad</vt:lpstr>
      <vt:lpstr>500_PresentationLoad</vt:lpstr>
      <vt:lpstr>17_PresentationLoad</vt:lpstr>
      <vt:lpstr>18_PresentationLoad</vt:lpstr>
      <vt:lpstr>530_PresentationLoad</vt:lpstr>
      <vt:lpstr>Report of the Coordinator  Summary of the Project meeting</vt:lpstr>
      <vt:lpstr>Presentazione standard di PowerPoint</vt:lpstr>
      <vt:lpstr>Presentazione standard di PowerPoint</vt:lpstr>
      <vt:lpstr>Deliverables</vt:lpstr>
      <vt:lpstr>Milestones</vt:lpstr>
      <vt:lpstr>Scientific publications (20 articles)</vt:lpstr>
      <vt:lpstr>Talks (41 speeches)  Webinars (7 events)  Schools (3 courses)  Lectures (23 events)   </vt:lpstr>
      <vt:lpstr>Presentazione standard di PowerPoint</vt:lpstr>
      <vt:lpstr>WP3: Deliverables and Milestones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Deliverable 6.1: HITRIplus delivers 100 hrs of research TNA by month 18</vt:lpstr>
      <vt:lpstr>Research TNA applications</vt:lpstr>
      <vt:lpstr>Presentazione standard di PowerPoint</vt:lpstr>
      <vt:lpstr>Presentazione standard di PowerPoint</vt:lpstr>
      <vt:lpstr>The 6 JRA’s: a set of strategic directions to advance Heavy Ion Therapy </vt:lpstr>
      <vt:lpstr>Interactions between the HITRIplus JRA’s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Gaglianone Maria Teresa</dc:creator>
  <cp:lastModifiedBy>Facoetti Angelica</cp:lastModifiedBy>
  <cp:revision>223</cp:revision>
  <dcterms:created xsi:type="dcterms:W3CDTF">2021-04-09T14:02:49Z</dcterms:created>
  <dcterms:modified xsi:type="dcterms:W3CDTF">2022-12-13T13:13:38Z</dcterms:modified>
</cp:coreProperties>
</file>