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62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9AE72-6B7E-F143-A7C1-3DFDDA96CFE2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496A5-8A91-DB46-AA07-8012AA48CA6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8198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C496A5-8A91-DB46-AA07-8012AA48CA63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6728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F655F-2724-C447-8C93-DC3819A90D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8DD886-F1EA-C945-B017-170ECFFBE9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75167-30BC-C14E-AE98-DA5A86981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EAC4F-E5A8-534C-B51C-CF7B2AB8B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F78A5-3451-374A-B924-E7BD06F15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3087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D2C6B-F370-F649-B374-BC6DF13B5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59DC01-DEE4-DC4F-982B-1DD7EB34DB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B5270-3DF4-704E-B8A2-F7AF5CC96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40C48-B185-F94E-A18D-A1C922909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DEDD2-8783-D746-ABC6-D7CDAA4ED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24969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B053C2-A79B-6642-ABCE-C6AFB852D8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E37298-B2BE-7C48-A647-555E1340ED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97683-3744-234B-9065-9F14A10BF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60E50-E9D7-F34D-94A8-9AF3B9035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B89F9-5150-AC4A-8B61-35D92E84A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08537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8A0FF-0D3D-0D4F-9C29-19CBBE2BA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4E502-CE03-7348-AA17-038DC3AFA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1DB89-4B32-E240-8B2E-19F6EC3F5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236C1-C308-7546-8B16-74059152F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F069E-CED0-1A42-8996-9DF711B85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88941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4369C-E664-FF4F-A4E8-F70C286EB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70339-1532-1748-B114-000441ADA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EF4C-A3CD-8343-AC4C-1042A5FCB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59934-4D40-DC45-AB34-608D402EC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ED2E5-6991-B34A-AF07-CFCF703BA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6090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25C1C-FB13-0A48-A1E0-5AD25A284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9D5BF-27E1-0F43-BC1F-A01702D69D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47F1DC-C37D-444E-9B01-D7C015C0B4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8412E-8E68-6C43-97A7-785CCEC4E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137217-60B8-6744-8696-849AD2D8D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C5105F-16AA-D64E-8A4C-0EC3E8D57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22172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109A0-2B72-774E-9D5E-642A06686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CF20F-A4BF-F842-9909-D7F046775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91AF4-50DB-D24B-BB76-4F8A67F86B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D6CDD8-0F6F-A847-8978-178E100D8D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38039E-701D-6848-B308-299D34B377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6F0A7A-1D19-894D-91E6-C3765E2F4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F12BFA-2634-F643-B0F1-B0B1D48C5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986151-2B20-0C44-853D-0ECE11530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3474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04015-6B73-904B-A13D-1CAAD725E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9BE289-61BB-0E44-BF79-CD1516D70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36B58A-7055-8045-AC97-9DC7C626B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2BD71B-DB28-F34C-8DCE-3EDA7F4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9059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FDEFDE-3FAF-E244-90D8-3A21B4627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24EBEE-7ACD-F049-8D70-49E7C1010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BEFE9-F174-BC42-97D6-6263A7BC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218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1652E-42EB-C14F-9565-963A0E20F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09EBF-C173-5F42-A522-6BBA8EF62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BA2741-0CD1-7147-96EE-0E470632D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88A7C-6553-0C42-AEB8-974F3D352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29B75C-40D4-8443-90AC-EA2EA1B2D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D39ABE-E7E3-C042-B60E-EB75B425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81857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1F462-42FC-0940-BA20-2DBBCCACA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696397-F7D3-8646-89DC-56B64CEDCF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6B1122-B175-7740-B8E0-A83015E93D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A73133-AC56-FD4C-9D10-9E0E68059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55E5C4-DA20-B64F-8DA9-D04DA3FCD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21192F-1FAE-684B-B890-F25E8451E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33448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37CF0D-65CD-5B47-90D3-DFF15D775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31BCB-1EE2-F84C-A60B-03F1B52279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EB1FB-1B20-A241-A470-4AA7264689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233AA-CA1B-274E-8116-BF74BAC6A181}" type="datetimeFigureOut">
              <a:rPr lang="en-CH" smtClean="0"/>
              <a:t>07.12.22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636D2-FAC0-9645-939D-A8439D647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37C81-5C1C-A641-8668-5591460AD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32C29-DD53-D646-9A76-A0CF23A1233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5256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ab/abstract/10.1103/PhysRevAccelBeams.24.121306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hyperlink" Target="https://accelconf.web.cern.ch/ipac2022/papers/thpoms031.pdf#search=%20domain%3Daccelconf%2Eweb%2Ecern%2Ech%20%20%2Bauthor%3A%22Rieker%20%22%20%20FileExtension%3Dpdf%20%2Durl%3Aabstract%20%2Durl%3Aaccelconf%2Fjacow" TargetMode="External"/><Relationship Id="rId4" Type="http://schemas.openxmlformats.org/officeDocument/2006/relationships/image" Target="../media/image2.png"/><Relationship Id="rId9" Type="http://schemas.openxmlformats.org/officeDocument/2006/relationships/hyperlink" Target="UPDATES,%20STATUS%20AND%20EXPERIMENTS%20OF%20CLEAR,%20THE%20CERN%20LINEAR%20ELECTRON%20ACCELERATOR%20FOR%20RESEAR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85F293F-B944-AB49-9979-15C456FCD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424" y="4357323"/>
            <a:ext cx="5182001" cy="18814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BDDDEA-6923-BD48-BB5D-EB21FA046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73" y="3104909"/>
            <a:ext cx="6879220" cy="329833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988ACB-FF63-1243-92B9-1DC6F035D9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2825" y="815345"/>
            <a:ext cx="4637007" cy="245441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5018F0-FD2F-1442-8B83-C6A9E8CB7632}"/>
              </a:ext>
            </a:extLst>
          </p:cNvPr>
          <p:cNvSpPr txBox="1"/>
          <p:nvPr/>
        </p:nvSpPr>
        <p:spPr>
          <a:xfrm>
            <a:off x="104173" y="0"/>
            <a:ext cx="7708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CLIC CB, Updates, University of Oslo</a:t>
            </a:r>
          </a:p>
          <a:p>
            <a:r>
              <a:rPr lang="en-CH" dirty="0"/>
              <a:t>Prof. Erik Adli, Dec 7, 2022</a:t>
            </a:r>
          </a:p>
        </p:txBody>
      </p:sp>
      <p:pic>
        <p:nvPicPr>
          <p:cNvPr id="1026" name="Picture 2" descr="University of Oslo - Wikipedia">
            <a:extLst>
              <a:ext uri="{FF2B5EF4-FFF2-40B4-BE49-F238E27FC236}">
                <a16:creationId xmlns:a16="http://schemas.microsoft.com/office/drawing/2014/main" id="{E21E5881-F49B-014F-A934-3B8712C92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059" y="55429"/>
            <a:ext cx="660723" cy="66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904869-E0DD-D34C-9FB6-EE0BE0AB07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9258" y="518105"/>
            <a:ext cx="3147355" cy="309672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758D7EF-E215-E44A-BB1B-A918D949C61B}"/>
              </a:ext>
            </a:extLst>
          </p:cNvPr>
          <p:cNvSpPr/>
          <p:nvPr/>
        </p:nvSpPr>
        <p:spPr>
          <a:xfrm>
            <a:off x="8071413" y="361483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solidFill>
                  <a:srgbClr val="555555"/>
                </a:solidFill>
                <a:latin typeface="Proxima Nova"/>
                <a:hlinkClick r:id="rId8"/>
              </a:rPr>
              <a:t>Sjobak, Lindstrom, Adli et al., </a:t>
            </a:r>
          </a:p>
          <a:p>
            <a:r>
              <a:rPr lang="en-GB" sz="1200" b="0" i="0" u="none" strike="noStrike" dirty="0">
                <a:solidFill>
                  <a:srgbClr val="555555"/>
                </a:solidFill>
                <a:effectLst/>
                <a:latin typeface="Proxima Nova"/>
                <a:hlinkClick r:id="rId8"/>
              </a:rPr>
              <a:t>Phys. Rev. Accel. Beams </a:t>
            </a:r>
            <a:r>
              <a:rPr lang="en-GB" sz="1200" b="1" i="0" u="none" strike="noStrike" dirty="0">
                <a:solidFill>
                  <a:srgbClr val="555555"/>
                </a:solidFill>
                <a:effectLst/>
                <a:latin typeface="Proxima Nova"/>
                <a:hlinkClick r:id="rId8"/>
              </a:rPr>
              <a:t>24</a:t>
            </a:r>
            <a:r>
              <a:rPr lang="en-GB" sz="1200" b="0" i="0" u="none" strike="noStrike" dirty="0">
                <a:solidFill>
                  <a:srgbClr val="555555"/>
                </a:solidFill>
                <a:effectLst/>
                <a:latin typeface="Proxima Nova"/>
                <a:hlinkClick r:id="rId8"/>
              </a:rPr>
              <a:t>, 121306 (December 2021)</a:t>
            </a:r>
            <a:endParaRPr lang="en-GB" sz="1200" b="0" i="0" u="none" strike="noStrike" dirty="0">
              <a:solidFill>
                <a:srgbClr val="555555"/>
              </a:solidFill>
              <a:effectLst/>
              <a:latin typeface="Proxima Nov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C11CA3-86FC-324F-9C01-182CD09C5095}"/>
              </a:ext>
            </a:extLst>
          </p:cNvPr>
          <p:cNvSpPr txBox="1"/>
          <p:nvPr/>
        </p:nvSpPr>
        <p:spPr>
          <a:xfrm>
            <a:off x="416822" y="2623029"/>
            <a:ext cx="1953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hlinkClick r:id="rId9"/>
              </a:rPr>
              <a:t>Korysko, Sjobak et al.,</a:t>
            </a:r>
          </a:p>
          <a:p>
            <a:r>
              <a:rPr lang="en-CH" sz="1200" dirty="0">
                <a:hlinkClick r:id="rId9"/>
              </a:rPr>
              <a:t>IPAC 22, Updates....at CLEAR</a:t>
            </a:r>
            <a:endParaRPr lang="en-CH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7F5EBD-B40C-9D43-A494-6598ABF3A757}"/>
              </a:ext>
            </a:extLst>
          </p:cNvPr>
          <p:cNvSpPr txBox="1"/>
          <p:nvPr/>
        </p:nvSpPr>
        <p:spPr>
          <a:xfrm>
            <a:off x="926960" y="1885728"/>
            <a:ext cx="1755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hlinkClick r:id="rId10"/>
              </a:rPr>
              <a:t>Rieker et al.,</a:t>
            </a:r>
          </a:p>
          <a:p>
            <a:r>
              <a:rPr lang="en-CH" sz="1200" dirty="0">
                <a:hlinkClick r:id="rId10"/>
              </a:rPr>
              <a:t>IPAC 22, VHEE...in CLEAR</a:t>
            </a:r>
            <a:endParaRPr lang="en-CH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E37DC5-D12A-3747-AD5B-5E717ADAE696}"/>
              </a:ext>
            </a:extLst>
          </p:cNvPr>
          <p:cNvSpPr txBox="1"/>
          <p:nvPr/>
        </p:nvSpPr>
        <p:spPr>
          <a:xfrm>
            <a:off x="121532" y="1154547"/>
            <a:ext cx="2307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i="1" dirty="0"/>
              <a:t>LC technology towards</a:t>
            </a:r>
          </a:p>
          <a:p>
            <a:r>
              <a:rPr lang="en-CH" i="1" dirty="0"/>
              <a:t>medical applications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C0C389-6C1F-E44B-84C9-615400CC3FE2}"/>
              </a:ext>
            </a:extLst>
          </p:cNvPr>
          <p:cNvSpPr txBox="1"/>
          <p:nvPr/>
        </p:nvSpPr>
        <p:spPr>
          <a:xfrm>
            <a:off x="7319832" y="323165"/>
            <a:ext cx="20105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i="1" dirty="0"/>
              <a:t>Advanced accelerator</a:t>
            </a:r>
          </a:p>
          <a:p>
            <a:r>
              <a:rPr lang="en-CH" i="1" dirty="0"/>
              <a:t>technology potentially applicable to LC</a:t>
            </a:r>
          </a:p>
        </p:txBody>
      </p:sp>
    </p:spTree>
    <p:extLst>
      <p:ext uri="{BB962C8B-B14F-4D97-AF65-F5344CB8AC3E}">
        <p14:creationId xmlns:p14="http://schemas.microsoft.com/office/powerpoint/2010/main" val="2518395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76</Words>
  <Application>Microsoft Macintosh PowerPoint</Application>
  <PresentationFormat>Widescreen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Proxima Nova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Adli</dc:creator>
  <cp:lastModifiedBy>Steinar Stapnes</cp:lastModifiedBy>
  <cp:revision>10</cp:revision>
  <dcterms:created xsi:type="dcterms:W3CDTF">2022-12-07T10:12:26Z</dcterms:created>
  <dcterms:modified xsi:type="dcterms:W3CDTF">2022-12-07T11:03:39Z</dcterms:modified>
</cp:coreProperties>
</file>