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7"/>
  </p:notesMasterIdLst>
  <p:handoutMasterIdLst>
    <p:handoutMasterId r:id="rId28"/>
  </p:handoutMasterIdLst>
  <p:sldIdLst>
    <p:sldId id="259" r:id="rId2"/>
    <p:sldId id="305" r:id="rId3"/>
    <p:sldId id="294" r:id="rId4"/>
    <p:sldId id="307" r:id="rId5"/>
    <p:sldId id="296" r:id="rId6"/>
    <p:sldId id="306" r:id="rId7"/>
    <p:sldId id="297" r:id="rId8"/>
    <p:sldId id="298" r:id="rId9"/>
    <p:sldId id="317" r:id="rId10"/>
    <p:sldId id="318" r:id="rId11"/>
    <p:sldId id="300" r:id="rId12"/>
    <p:sldId id="301" r:id="rId13"/>
    <p:sldId id="312" r:id="rId14"/>
    <p:sldId id="308" r:id="rId15"/>
    <p:sldId id="304" r:id="rId16"/>
    <p:sldId id="309" r:id="rId17"/>
    <p:sldId id="310" r:id="rId18"/>
    <p:sldId id="311" r:id="rId19"/>
    <p:sldId id="314" r:id="rId20"/>
    <p:sldId id="315" r:id="rId21"/>
    <p:sldId id="316" r:id="rId22"/>
    <p:sldId id="268" r:id="rId23"/>
    <p:sldId id="302" r:id="rId24"/>
    <p:sldId id="303" r:id="rId25"/>
    <p:sldId id="288" r:id="rId2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na Godinho" initials="AG" lastIdx="12"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F2F2F"/>
    <a:srgbClr val="30303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8EC20E35-A176-4012-BC5E-935CFFF8708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ED083AE6-46FA-4A59-8FB0-9F97EB10719F}" styleName="Light Style 3 - Accent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17292A2E-F333-43FB-9621-5CBBE7FDCDCB}" styleName="Light Style 2 - Accent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025" autoAdjust="0"/>
    <p:restoredTop sz="94686"/>
  </p:normalViewPr>
  <p:slideViewPr>
    <p:cSldViewPr snapToGrid="0" snapToObjects="1">
      <p:cViewPr varScale="1">
        <p:scale>
          <a:sx n="114" d="100"/>
          <a:sy n="114" d="100"/>
        </p:scale>
        <p:origin x="300" y="102"/>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66" d="100"/>
        <a:sy n="66" d="100"/>
      </p:scale>
      <p:origin x="0" y="0"/>
    </p:cViewPr>
  </p:sorterViewPr>
  <p:notesViewPr>
    <p:cSldViewPr snapToGrid="0" snapToObjects="1" showGuides="1">
      <p:cViewPr varScale="1">
        <p:scale>
          <a:sx n="87" d="100"/>
          <a:sy n="87" d="100"/>
        </p:scale>
        <p:origin x="3840" y="66"/>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commentAuthors" Target="commentAuthor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presProps" Target="presProps.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64CB0CAB-A528-CD45-8F12-922B94DEC186}"/>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D47AD8C8-453F-104C-B81F-526301CF4027}"/>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CBB72EAA-2733-D14F-950A-8F4240385864}" type="datetimeFigureOut">
              <a:rPr lang="en-US" smtClean="0"/>
              <a:t>11/23/2022</a:t>
            </a:fld>
            <a:endParaRPr lang="en-US"/>
          </a:p>
        </p:txBody>
      </p:sp>
      <p:sp>
        <p:nvSpPr>
          <p:cNvPr id="4" name="Footer Placeholder 3">
            <a:extLst>
              <a:ext uri="{FF2B5EF4-FFF2-40B4-BE49-F238E27FC236}">
                <a16:creationId xmlns:a16="http://schemas.microsoft.com/office/drawing/2014/main" id="{24EBBD38-63DF-604F-9396-6BB85612513B}"/>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55D48731-E0D0-B242-9967-4E9E135D8D32}"/>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C59750F-00B8-E148-9878-D197EE9CB895}" type="slidenum">
              <a:rPr lang="en-US" smtClean="0"/>
              <a:t>‹#›</a:t>
            </a:fld>
            <a:endParaRPr lang="en-US"/>
          </a:p>
        </p:txBody>
      </p:sp>
    </p:spTree>
    <p:extLst>
      <p:ext uri="{BB962C8B-B14F-4D97-AF65-F5344CB8AC3E}">
        <p14:creationId xmlns:p14="http://schemas.microsoft.com/office/powerpoint/2010/main" val="245130047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4DD062E-52F7-A14D-A443-1F3854784447}" type="datetimeFigureOut">
              <a:rPr lang="en-US" smtClean="0"/>
              <a:t>11/23/2022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CB0EE9E-52B8-AA4F-8DD5-ED0FB4E5CBCC}" type="slidenum">
              <a:rPr lang="en-US" smtClean="0"/>
              <a:t>‹#›</a:t>
            </a:fld>
            <a:endParaRPr lang="en-US"/>
          </a:p>
        </p:txBody>
      </p:sp>
    </p:spTree>
    <p:extLst>
      <p:ext uri="{BB962C8B-B14F-4D97-AF65-F5344CB8AC3E}">
        <p14:creationId xmlns:p14="http://schemas.microsoft.com/office/powerpoint/2010/main" val="186429463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a:t>The </a:t>
            </a:r>
            <a:r>
              <a:rPr lang="fr-CH" dirty="0" err="1"/>
              <a:t>proposed</a:t>
            </a:r>
            <a:r>
              <a:rPr lang="fr-CH" dirty="0"/>
              <a:t> design </a:t>
            </a:r>
            <a:r>
              <a:rPr lang="fr-CH" dirty="0" err="1"/>
              <a:t>parameters</a:t>
            </a:r>
            <a:r>
              <a:rPr lang="fr-CH" dirty="0"/>
              <a:t> </a:t>
            </a:r>
            <a:r>
              <a:rPr lang="fr-CH" dirty="0" err="1"/>
              <a:t>were</a:t>
            </a:r>
            <a:r>
              <a:rPr lang="fr-CH" dirty="0"/>
              <a:t> </a:t>
            </a:r>
            <a:r>
              <a:rPr lang="fr-CH" dirty="0" err="1"/>
              <a:t>selected</a:t>
            </a:r>
            <a:r>
              <a:rPr lang="fr-CH" dirty="0"/>
              <a:t> </a:t>
            </a:r>
            <a:r>
              <a:rPr lang="fr-CH" dirty="0" err="1"/>
              <a:t>based</a:t>
            </a:r>
            <a:r>
              <a:rPr lang="fr-CH" dirty="0"/>
              <a:t> on the </a:t>
            </a:r>
            <a:r>
              <a:rPr lang="fr-CH" dirty="0" err="1"/>
              <a:t>results</a:t>
            </a:r>
            <a:r>
              <a:rPr lang="fr-CH" dirty="0"/>
              <a:t> </a:t>
            </a:r>
            <a:r>
              <a:rPr lang="fr-CH" dirty="0" err="1"/>
              <a:t>from</a:t>
            </a:r>
            <a:r>
              <a:rPr lang="fr-CH" dirty="0"/>
              <a:t> the </a:t>
            </a:r>
            <a:r>
              <a:rPr lang="fr-CH" dirty="0" err="1"/>
              <a:t>calculations</a:t>
            </a:r>
            <a:r>
              <a:rPr lang="fr-CH" dirty="0"/>
              <a:t> in </a:t>
            </a:r>
            <a:r>
              <a:rPr lang="fr-CH" dirty="0" err="1"/>
              <a:t>order</a:t>
            </a:r>
            <a:r>
              <a:rPr lang="fr-CH" dirty="0"/>
              <a:t> to </a:t>
            </a:r>
            <a:r>
              <a:rPr lang="fr-CH" dirty="0" err="1"/>
              <a:t>offred</a:t>
            </a:r>
            <a:r>
              <a:rPr lang="fr-CH" dirty="0"/>
              <a:t> the </a:t>
            </a:r>
            <a:r>
              <a:rPr lang="fr-CH" dirty="0" err="1"/>
              <a:t>most</a:t>
            </a:r>
            <a:r>
              <a:rPr lang="fr-CH" dirty="0"/>
              <a:t> </a:t>
            </a:r>
            <a:r>
              <a:rPr lang="fr-CH" dirty="0" err="1"/>
              <a:t>suitable</a:t>
            </a:r>
            <a:r>
              <a:rPr lang="fr-CH" dirty="0"/>
              <a:t> conception (</a:t>
            </a:r>
            <a:r>
              <a:rPr lang="fr-CH" dirty="0" err="1"/>
              <a:t>mechanical</a:t>
            </a:r>
            <a:r>
              <a:rPr lang="fr-CH" dirty="0"/>
              <a:t> point of </a:t>
            </a:r>
            <a:r>
              <a:rPr lang="fr-CH" dirty="0" err="1"/>
              <a:t>view</a:t>
            </a:r>
            <a:r>
              <a:rPr lang="fr-CH" dirty="0"/>
              <a:t>, ratio </a:t>
            </a:r>
            <a:r>
              <a:rPr lang="fr-CH" dirty="0" err="1"/>
              <a:t>material</a:t>
            </a:r>
            <a:r>
              <a:rPr lang="fr-CH" dirty="0"/>
              <a:t> </a:t>
            </a:r>
            <a:r>
              <a:rPr lang="fr-CH" dirty="0" err="1"/>
              <a:t>thickness</a:t>
            </a:r>
            <a:r>
              <a:rPr lang="fr-CH" dirty="0"/>
              <a:t>/</a:t>
            </a:r>
            <a:r>
              <a:rPr lang="fr-CH" dirty="0" err="1"/>
              <a:t>material</a:t>
            </a:r>
            <a:r>
              <a:rPr lang="fr-CH" dirty="0"/>
              <a:t> </a:t>
            </a:r>
            <a:r>
              <a:rPr lang="fr-CH" dirty="0" err="1"/>
              <a:t>needed</a:t>
            </a:r>
            <a:r>
              <a:rPr lang="fr-CH" dirty="0"/>
              <a:t>)</a:t>
            </a:r>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5</a:t>
            </a:fld>
            <a:endParaRPr lang="en-US"/>
          </a:p>
        </p:txBody>
      </p:sp>
    </p:spTree>
    <p:extLst>
      <p:ext uri="{BB962C8B-B14F-4D97-AF65-F5344CB8AC3E}">
        <p14:creationId xmlns:p14="http://schemas.microsoft.com/office/powerpoint/2010/main" val="148309615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a:t>The </a:t>
            </a:r>
            <a:r>
              <a:rPr lang="fr-CH" dirty="0" err="1"/>
              <a:t>proposed</a:t>
            </a:r>
            <a:r>
              <a:rPr lang="fr-CH" dirty="0"/>
              <a:t> pilot </a:t>
            </a:r>
            <a:r>
              <a:rPr lang="fr-CH" dirty="0" err="1"/>
              <a:t>sector</a:t>
            </a:r>
            <a:r>
              <a:rPr lang="fr-CH" dirty="0"/>
              <a:t> </a:t>
            </a:r>
            <a:r>
              <a:rPr lang="fr-CH" dirty="0" err="1"/>
              <a:t>witch</a:t>
            </a:r>
            <a:r>
              <a:rPr lang="fr-CH" dirty="0"/>
              <a:t> </a:t>
            </a:r>
            <a:r>
              <a:rPr lang="fr-CH" dirty="0" err="1"/>
              <a:t>would</a:t>
            </a:r>
            <a:r>
              <a:rPr lang="fr-CH" dirty="0"/>
              <a:t> </a:t>
            </a:r>
            <a:r>
              <a:rPr lang="fr-CH" dirty="0" err="1"/>
              <a:t>be</a:t>
            </a:r>
            <a:r>
              <a:rPr lang="fr-CH" dirty="0"/>
              <a:t> </a:t>
            </a:r>
            <a:r>
              <a:rPr lang="fr-CH" dirty="0" err="1"/>
              <a:t>constructed</a:t>
            </a:r>
            <a:r>
              <a:rPr lang="fr-CH" dirty="0"/>
              <a:t> in </a:t>
            </a:r>
            <a:r>
              <a:rPr lang="fr-CH" dirty="0" err="1"/>
              <a:t>areal</a:t>
            </a:r>
            <a:r>
              <a:rPr lang="fr-CH" dirty="0"/>
              <a:t> of CERN </a:t>
            </a:r>
            <a:r>
              <a:rPr lang="fr-CH" dirty="0" err="1"/>
              <a:t>would</a:t>
            </a:r>
            <a:r>
              <a:rPr lang="fr-CH" dirty="0"/>
              <a:t> </a:t>
            </a:r>
            <a:r>
              <a:rPr lang="fr-CH" dirty="0" err="1"/>
              <a:t>composed</a:t>
            </a:r>
            <a:r>
              <a:rPr lang="fr-CH" dirty="0"/>
              <a:t> of </a:t>
            </a:r>
            <a:r>
              <a:rPr lang="fr-CH" dirty="0" err="1"/>
              <a:t>two</a:t>
            </a:r>
            <a:r>
              <a:rPr lang="fr-CH" dirty="0"/>
              <a:t> 14-m </a:t>
            </a:r>
            <a:r>
              <a:rPr lang="fr-CH" dirty="0" err="1"/>
              <a:t>length</a:t>
            </a:r>
            <a:r>
              <a:rPr lang="fr-CH" dirty="0"/>
              <a:t> </a:t>
            </a:r>
            <a:r>
              <a:rPr lang="fr-CH" dirty="0" err="1"/>
              <a:t>corrugated</a:t>
            </a:r>
            <a:r>
              <a:rPr lang="fr-CH" dirty="0"/>
              <a:t> vacuum </a:t>
            </a:r>
            <a:r>
              <a:rPr lang="fr-CH" dirty="0" err="1"/>
              <a:t>chambers</a:t>
            </a:r>
            <a:r>
              <a:rPr lang="fr-CH" dirty="0"/>
              <a:t>. </a:t>
            </a:r>
            <a:r>
              <a:rPr lang="fr-CH" dirty="0" err="1"/>
              <a:t>According</a:t>
            </a:r>
            <a:r>
              <a:rPr lang="fr-CH" dirty="0"/>
              <a:t> to the </a:t>
            </a:r>
            <a:r>
              <a:rPr lang="fr-CH" dirty="0" err="1"/>
              <a:t>already</a:t>
            </a:r>
            <a:r>
              <a:rPr lang="fr-CH" dirty="0"/>
              <a:t> </a:t>
            </a:r>
            <a:r>
              <a:rPr lang="fr-CH" dirty="0" err="1"/>
              <a:t>mentionned</a:t>
            </a:r>
            <a:r>
              <a:rPr lang="fr-CH" dirty="0"/>
              <a:t> </a:t>
            </a:r>
            <a:r>
              <a:rPr lang="fr-CH" dirty="0" err="1"/>
              <a:t>calculations</a:t>
            </a:r>
            <a:r>
              <a:rPr lang="fr-CH" dirty="0"/>
              <a:t> the support </a:t>
            </a:r>
            <a:r>
              <a:rPr lang="fr-CH" dirty="0" err="1"/>
              <a:t>would</a:t>
            </a:r>
            <a:r>
              <a:rPr lang="fr-CH" dirty="0"/>
              <a:t> </a:t>
            </a:r>
            <a:r>
              <a:rPr lang="fr-CH" dirty="0" err="1"/>
              <a:t>be</a:t>
            </a:r>
            <a:r>
              <a:rPr lang="fr-CH" dirty="0"/>
              <a:t> </a:t>
            </a:r>
            <a:r>
              <a:rPr lang="fr-CH" dirty="0" err="1"/>
              <a:t>necessary</a:t>
            </a:r>
            <a:r>
              <a:rPr lang="fr-CH" dirty="0"/>
              <a:t> </a:t>
            </a:r>
            <a:r>
              <a:rPr lang="fr-CH" dirty="0" err="1"/>
              <a:t>approximatively</a:t>
            </a:r>
            <a:r>
              <a:rPr lang="fr-CH" dirty="0"/>
              <a:t> </a:t>
            </a:r>
            <a:r>
              <a:rPr lang="fr-CH" dirty="0" err="1"/>
              <a:t>every</a:t>
            </a:r>
            <a:r>
              <a:rPr lang="fr-CH" dirty="0"/>
              <a:t> 3m. The </a:t>
            </a:r>
            <a:r>
              <a:rPr lang="fr-CH" dirty="0" err="1"/>
              <a:t>chambers</a:t>
            </a:r>
            <a:r>
              <a:rPr lang="fr-CH" dirty="0"/>
              <a:t> </a:t>
            </a:r>
            <a:r>
              <a:rPr lang="fr-CH" dirty="0" err="1"/>
              <a:t>would</a:t>
            </a:r>
            <a:r>
              <a:rPr lang="fr-CH" dirty="0"/>
              <a:t> </a:t>
            </a:r>
            <a:r>
              <a:rPr lang="fr-CH" dirty="0" err="1"/>
              <a:t>be</a:t>
            </a:r>
            <a:r>
              <a:rPr lang="fr-CH" dirty="0"/>
              <a:t> </a:t>
            </a:r>
            <a:r>
              <a:rPr lang="fr-CH" dirty="0" err="1"/>
              <a:t>connected</a:t>
            </a:r>
            <a:r>
              <a:rPr lang="fr-CH" dirty="0"/>
              <a:t> by the </a:t>
            </a:r>
            <a:r>
              <a:rPr lang="fr-CH" dirty="0" err="1"/>
              <a:t>pumping</a:t>
            </a:r>
            <a:r>
              <a:rPr lang="fr-CH" dirty="0"/>
              <a:t> and </a:t>
            </a:r>
            <a:r>
              <a:rPr lang="fr-CH" dirty="0" err="1"/>
              <a:t>electrical</a:t>
            </a:r>
            <a:r>
              <a:rPr lang="fr-CH" dirty="0"/>
              <a:t> module. </a:t>
            </a:r>
            <a:r>
              <a:rPr lang="fr-CH" dirty="0" err="1"/>
              <a:t>Which</a:t>
            </a:r>
            <a:r>
              <a:rPr lang="fr-CH" dirty="0"/>
              <a:t> </a:t>
            </a:r>
            <a:r>
              <a:rPr lang="fr-CH" dirty="0" err="1"/>
              <a:t>would</a:t>
            </a:r>
            <a:r>
              <a:rPr lang="fr-CH" dirty="0"/>
              <a:t> </a:t>
            </a:r>
            <a:r>
              <a:rPr lang="fr-CH" dirty="0" err="1"/>
              <a:t>be</a:t>
            </a:r>
            <a:r>
              <a:rPr lang="fr-CH" dirty="0"/>
              <a:t> </a:t>
            </a:r>
            <a:r>
              <a:rPr lang="fr-CH" dirty="0" err="1"/>
              <a:t>already</a:t>
            </a:r>
            <a:r>
              <a:rPr lang="fr-CH" dirty="0"/>
              <a:t> </a:t>
            </a:r>
            <a:r>
              <a:rPr lang="fr-CH" dirty="0" err="1"/>
              <a:t>same</a:t>
            </a:r>
            <a:r>
              <a:rPr lang="fr-CH" dirty="0"/>
              <a:t> as for the future ET design. At the </a:t>
            </a:r>
            <a:r>
              <a:rPr lang="fr-CH" dirty="0" err="1"/>
              <a:t>chambers</a:t>
            </a:r>
            <a:r>
              <a:rPr lang="fr-CH" dirty="0"/>
              <a:t> </a:t>
            </a:r>
            <a:r>
              <a:rPr lang="fr-CH" dirty="0" err="1"/>
              <a:t>extermities</a:t>
            </a:r>
            <a:r>
              <a:rPr lang="fr-CH" dirty="0"/>
              <a:t> </a:t>
            </a:r>
            <a:r>
              <a:rPr lang="fr-CH" dirty="0" err="1"/>
              <a:t>we</a:t>
            </a:r>
            <a:r>
              <a:rPr lang="fr-CH" dirty="0"/>
              <a:t> propose </a:t>
            </a:r>
            <a:r>
              <a:rPr lang="fr-CH" dirty="0" err="1"/>
              <a:t>reinforced</a:t>
            </a:r>
            <a:r>
              <a:rPr lang="fr-CH" dirty="0"/>
              <a:t> </a:t>
            </a:r>
            <a:r>
              <a:rPr lang="fr-CH" dirty="0" err="1"/>
              <a:t>termination</a:t>
            </a:r>
            <a:r>
              <a:rPr lang="fr-CH" dirty="0"/>
              <a:t> module </a:t>
            </a:r>
            <a:r>
              <a:rPr lang="fr-CH" dirty="0" err="1"/>
              <a:t>designed</a:t>
            </a:r>
            <a:r>
              <a:rPr lang="fr-CH" dirty="0"/>
              <a:t> in </a:t>
            </a:r>
            <a:r>
              <a:rPr lang="fr-CH" dirty="0" err="1"/>
              <a:t>order</a:t>
            </a:r>
            <a:r>
              <a:rPr lang="fr-CH" dirty="0"/>
              <a:t> to </a:t>
            </a:r>
            <a:r>
              <a:rPr lang="fr-CH" dirty="0" err="1"/>
              <a:t>withstand</a:t>
            </a:r>
            <a:r>
              <a:rPr lang="fr-CH" dirty="0"/>
              <a:t> the force </a:t>
            </a:r>
            <a:r>
              <a:rPr lang="fr-CH" dirty="0" err="1"/>
              <a:t>generated</a:t>
            </a:r>
            <a:r>
              <a:rPr lang="fr-CH" dirty="0"/>
              <a:t> by vacuum. </a:t>
            </a:r>
            <a:r>
              <a:rPr lang="fr-CH" dirty="0" err="1"/>
              <a:t>They</a:t>
            </a:r>
            <a:r>
              <a:rPr lang="fr-CH" dirty="0"/>
              <a:t> </a:t>
            </a:r>
            <a:r>
              <a:rPr lang="fr-CH" dirty="0" err="1"/>
              <a:t>would</a:t>
            </a:r>
            <a:r>
              <a:rPr lang="fr-CH" dirty="0"/>
              <a:t> </a:t>
            </a:r>
            <a:r>
              <a:rPr lang="fr-CH" dirty="0" err="1"/>
              <a:t>offer</a:t>
            </a:r>
            <a:r>
              <a:rPr lang="fr-CH" dirty="0"/>
              <a:t> the </a:t>
            </a:r>
            <a:r>
              <a:rPr lang="fr-CH" dirty="0" err="1"/>
              <a:t>posibility</a:t>
            </a:r>
            <a:r>
              <a:rPr lang="fr-CH" dirty="0"/>
              <a:t> to </a:t>
            </a:r>
            <a:r>
              <a:rPr lang="fr-CH" dirty="0" err="1"/>
              <a:t>add</a:t>
            </a:r>
            <a:r>
              <a:rPr lang="fr-CH" dirty="0"/>
              <a:t> the laser or </a:t>
            </a:r>
            <a:r>
              <a:rPr lang="fr-CH" dirty="0" err="1"/>
              <a:t>measurments</a:t>
            </a:r>
            <a:r>
              <a:rPr lang="fr-CH" dirty="0"/>
              <a:t> </a:t>
            </a:r>
            <a:r>
              <a:rPr lang="fr-CH" dirty="0" err="1"/>
              <a:t>equipment</a:t>
            </a:r>
            <a:r>
              <a:rPr lang="fr-CH" dirty="0"/>
              <a:t> </a:t>
            </a:r>
            <a:r>
              <a:rPr lang="fr-CH" dirty="0" err="1"/>
              <a:t>needed</a:t>
            </a:r>
            <a:r>
              <a:rPr lang="fr-CH" dirty="0"/>
              <a:t> for </a:t>
            </a:r>
            <a:r>
              <a:rPr lang="fr-CH" dirty="0" err="1"/>
              <a:t>different</a:t>
            </a:r>
            <a:r>
              <a:rPr lang="fr-CH" dirty="0"/>
              <a:t> </a:t>
            </a:r>
            <a:r>
              <a:rPr lang="fr-CH" dirty="0" err="1"/>
              <a:t>experiments</a:t>
            </a:r>
            <a:r>
              <a:rPr lang="fr-CH" dirty="0"/>
              <a:t>.</a:t>
            </a:r>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7</a:t>
            </a:fld>
            <a:endParaRPr lang="en-US"/>
          </a:p>
        </p:txBody>
      </p:sp>
    </p:spTree>
    <p:extLst>
      <p:ext uri="{BB962C8B-B14F-4D97-AF65-F5344CB8AC3E}">
        <p14:creationId xmlns:p14="http://schemas.microsoft.com/office/powerpoint/2010/main" val="159642716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err="1"/>
              <a:t>Based</a:t>
            </a:r>
            <a:r>
              <a:rPr lang="fr-CH" dirty="0"/>
              <a:t> on the </a:t>
            </a:r>
            <a:r>
              <a:rPr lang="fr-CH" dirty="0" err="1"/>
              <a:t>previosly</a:t>
            </a:r>
            <a:r>
              <a:rPr lang="fr-CH" dirty="0"/>
              <a:t> </a:t>
            </a:r>
            <a:r>
              <a:rPr lang="fr-CH" dirty="0" err="1"/>
              <a:t>mentionned</a:t>
            </a:r>
            <a:r>
              <a:rPr lang="fr-CH" dirty="0"/>
              <a:t> inputs I have </a:t>
            </a:r>
            <a:r>
              <a:rPr lang="fr-CH" dirty="0" err="1"/>
              <a:t>created</a:t>
            </a:r>
            <a:r>
              <a:rPr lang="fr-CH" dirty="0"/>
              <a:t> a first </a:t>
            </a:r>
            <a:r>
              <a:rPr lang="fr-CH" dirty="0" err="1"/>
              <a:t>preliminary</a:t>
            </a:r>
            <a:r>
              <a:rPr lang="fr-CH" dirty="0"/>
              <a:t> 3D model of the future pilot </a:t>
            </a:r>
            <a:r>
              <a:rPr lang="fr-CH" dirty="0" err="1"/>
              <a:t>sector</a:t>
            </a:r>
            <a:r>
              <a:rPr lang="fr-CH" dirty="0"/>
              <a:t>. </a:t>
            </a:r>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8</a:t>
            </a:fld>
            <a:endParaRPr lang="en-US"/>
          </a:p>
        </p:txBody>
      </p:sp>
    </p:spTree>
    <p:extLst>
      <p:ext uri="{BB962C8B-B14F-4D97-AF65-F5344CB8AC3E}">
        <p14:creationId xmlns:p14="http://schemas.microsoft.com/office/powerpoint/2010/main" val="332041714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18</a:t>
            </a:fld>
            <a:endParaRPr lang="en-US"/>
          </a:p>
        </p:txBody>
      </p:sp>
    </p:spTree>
    <p:extLst>
      <p:ext uri="{BB962C8B-B14F-4D97-AF65-F5344CB8AC3E}">
        <p14:creationId xmlns:p14="http://schemas.microsoft.com/office/powerpoint/2010/main" val="257595657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noProof="0" dirty="0"/>
              <a:t>I’ve started with the first simulations of the support on the chamber's extremities in the COMSOL multi-physics software. Firstly, just with standard beams proposed by the software in order to estimate the displacement. In the picture you can see the range of the displacement which we could obtain if we apply the force generated by the vacuum.  And I started with the first design of the support. In the picture you can see just the first proposition. I’m already working on its modifications would be more suitable. The support should be designed in order to facilitate the final adjustments.</a:t>
            </a:r>
          </a:p>
        </p:txBody>
      </p:sp>
      <p:sp>
        <p:nvSpPr>
          <p:cNvPr id="4" name="Slide Number Placeholder 3"/>
          <p:cNvSpPr>
            <a:spLocks noGrp="1"/>
          </p:cNvSpPr>
          <p:nvPr>
            <p:ph type="sldNum" sz="quarter" idx="5"/>
          </p:nvPr>
        </p:nvSpPr>
        <p:spPr/>
        <p:txBody>
          <a:bodyPr/>
          <a:lstStyle/>
          <a:p>
            <a:fld id="{8CB0EE9E-52B8-AA4F-8DD5-ED0FB4E5CBCC}" type="slidenum">
              <a:rPr lang="en-US" smtClean="0"/>
              <a:t>22</a:t>
            </a:fld>
            <a:endParaRPr lang="en-US"/>
          </a:p>
        </p:txBody>
      </p:sp>
    </p:spTree>
    <p:extLst>
      <p:ext uri="{BB962C8B-B14F-4D97-AF65-F5344CB8AC3E}">
        <p14:creationId xmlns:p14="http://schemas.microsoft.com/office/powerpoint/2010/main" val="351588281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Logo Slide">
    <p:bg>
      <p:bgPr>
        <a:solidFill>
          <a:schemeClr val="tx1"/>
        </a:solidFill>
        <a:effectLst/>
      </p:bgPr>
    </p:bg>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836403" y="2169047"/>
            <a:ext cx="2520000" cy="2494674"/>
          </a:xfrm>
          <a:prstGeom prst="rect">
            <a:avLst/>
          </a:prstGeom>
        </p:spPr>
      </p:pic>
    </p:spTree>
    <p:extLst>
      <p:ext uri="{BB962C8B-B14F-4D97-AF65-F5344CB8AC3E}">
        <p14:creationId xmlns:p14="http://schemas.microsoft.com/office/powerpoint/2010/main" val="1295105382"/>
      </p:ext>
    </p:extLst>
  </p:cSld>
  <p:clrMapOvr>
    <a:masterClrMapping/>
  </p:clrMapOvr>
  <p:extLst>
    <p:ext uri="{DCECCB84-F9BA-43D5-87BE-67443E8EF086}">
      <p15:sldGuideLst xmlns:p15="http://schemas.microsoft.com/office/powerpoint/2012/main">
        <p15:guide id="1" orient="horz" pos="2160"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ext and Picture">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561657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5616575" cy="4608512"/>
          </a:xfrm>
        </p:spPr>
        <p:txBody>
          <a:bodyPr/>
          <a:lstStyle>
            <a:lvl1pPr>
              <a:defRPr>
                <a:solidFill>
                  <a:schemeClr val="tx2">
                    <a:lumMod val="50000"/>
                  </a:schemeClr>
                </a:solidFill>
              </a:defRPr>
            </a:lvl1pPr>
            <a:lvl2pPr>
              <a:lnSpc>
                <a:spcPct val="100000"/>
              </a:lnSpc>
              <a:defRPr/>
            </a:lvl2pPr>
          </a:lstStyle>
          <a:p>
            <a:pPr lvl="0"/>
            <a:r>
              <a:rPr lang="en-US"/>
              <a:t>Click to edit Master text styles</a:t>
            </a:r>
          </a:p>
          <a:p>
            <a:pPr lvl="1"/>
            <a:r>
              <a:rPr lang="en-US"/>
              <a:t>Second level</a:t>
            </a:r>
          </a:p>
          <a:p>
            <a:pPr lvl="2"/>
            <a:r>
              <a:rPr lang="en-US"/>
              <a:t>Third level</a:t>
            </a:r>
          </a:p>
          <a:p>
            <a:pPr lvl="3"/>
            <a:r>
              <a:rPr lang="en-US"/>
              <a:t>Fourth level</a:t>
            </a:r>
          </a:p>
        </p:txBody>
      </p:sp>
      <p:sp>
        <p:nvSpPr>
          <p:cNvPr id="9" name="Picture Placeholder 8">
            <a:extLst>
              <a:ext uri="{FF2B5EF4-FFF2-40B4-BE49-F238E27FC236}">
                <a16:creationId xmlns:a16="http://schemas.microsoft.com/office/drawing/2014/main" id="{94588863-2E7B-784C-BD2D-8C3D0E7E1D84}"/>
              </a:ext>
            </a:extLst>
          </p:cNvPr>
          <p:cNvSpPr>
            <a:spLocks noGrp="1"/>
          </p:cNvSpPr>
          <p:nvPr>
            <p:ph type="pic" sz="quarter" idx="13" hasCustomPrompt="1"/>
          </p:nvPr>
        </p:nvSpPr>
        <p:spPr>
          <a:xfrm>
            <a:off x="6167438" y="0"/>
            <a:ext cx="6024562" cy="6317986"/>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fld id="{89A83A09-9AFD-C14A-9C29-D6392D85326F}" type="datetime3">
              <a:rPr lang="en-US" smtClean="0"/>
              <a:t>23 November 2022</a:t>
            </a:fld>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US"/>
              <a:t>Presenter | Presentation Title</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087175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ext and 2 Pictures horizontal">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5616575" cy="4608512"/>
          </a:xfrm>
        </p:spPr>
        <p:txBody>
          <a:bodyPr/>
          <a:lstStyle>
            <a:lvl1pPr>
              <a:defRPr>
                <a:solidFill>
                  <a:schemeClr val="tx2">
                    <a:lumMod val="50000"/>
                  </a:schemeClr>
                </a:solidFill>
              </a:defRPr>
            </a:lvl1pPr>
            <a:lvl2pPr>
              <a:lnSpc>
                <a:spcPct val="100000"/>
              </a:lnSpc>
              <a:defRPr/>
            </a:lvl2p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fld id="{F8AD99CC-CC35-2540-9734-9D7F73E48FC4}" type="datetime3">
              <a:rPr lang="en-US" smtClean="0"/>
              <a:t>23 November 2022</a:t>
            </a:fld>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US"/>
              <a:t>Presenter | Presentation Title</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
        <p:nvSpPr>
          <p:cNvPr id="11" name="Picture Placeholder 5">
            <a:extLst>
              <a:ext uri="{FF2B5EF4-FFF2-40B4-BE49-F238E27FC236}">
                <a16:creationId xmlns:a16="http://schemas.microsoft.com/office/drawing/2014/main" id="{47B07ADD-2F17-5640-985B-72FA646913F0}"/>
              </a:ext>
            </a:extLst>
          </p:cNvPr>
          <p:cNvSpPr>
            <a:spLocks noGrp="1"/>
          </p:cNvSpPr>
          <p:nvPr>
            <p:ph type="pic" sz="quarter" idx="13" hasCustomPrompt="1"/>
          </p:nvPr>
        </p:nvSpPr>
        <p:spPr>
          <a:xfrm>
            <a:off x="6167438" y="1592263"/>
            <a:ext cx="5616575"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2" name="Picture Placeholder 5">
            <a:extLst>
              <a:ext uri="{FF2B5EF4-FFF2-40B4-BE49-F238E27FC236}">
                <a16:creationId xmlns:a16="http://schemas.microsoft.com/office/drawing/2014/main" id="{AB41C95B-0CD0-B44F-9130-66CCD53B86BB}"/>
              </a:ext>
            </a:extLst>
          </p:cNvPr>
          <p:cNvSpPr>
            <a:spLocks noGrp="1"/>
          </p:cNvSpPr>
          <p:nvPr>
            <p:ph type="pic" sz="quarter" idx="17" hasCustomPrompt="1"/>
          </p:nvPr>
        </p:nvSpPr>
        <p:spPr>
          <a:xfrm>
            <a:off x="6167438" y="3969703"/>
            <a:ext cx="5616575" cy="2232025"/>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203672467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ext and 4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3708401" cy="4608512"/>
          </a:xfrm>
        </p:spPr>
        <p:txBody>
          <a:bodyPr/>
          <a:lstStyle>
            <a:lvl1pPr>
              <a:defRPr>
                <a:solidFill>
                  <a:schemeClr val="tx2">
                    <a:lumMod val="50000"/>
                  </a:schemeClr>
                </a:solidFill>
              </a:defRPr>
            </a:lvl1pPr>
            <a:lvl2pPr>
              <a:lnSpc>
                <a:spcPct val="120000"/>
              </a:lnSpc>
              <a:defRPr/>
            </a:lvl2p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fld id="{D1BD7848-FBB4-4345-AA38-AE81003E421D}" type="datetime3">
              <a:rPr lang="en-US" smtClean="0"/>
              <a:t>23 November 2022</a:t>
            </a:fld>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US"/>
              <a:t>Presenter | Presentation Title</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
        <p:nvSpPr>
          <p:cNvPr id="9" name="Picture Placeholder 5">
            <a:extLst>
              <a:ext uri="{FF2B5EF4-FFF2-40B4-BE49-F238E27FC236}">
                <a16:creationId xmlns:a16="http://schemas.microsoft.com/office/drawing/2014/main" id="{255B7D9F-7313-2F46-8079-FEA6DAA0CF20}"/>
              </a:ext>
            </a:extLst>
          </p:cNvPr>
          <p:cNvSpPr>
            <a:spLocks noGrp="1"/>
          </p:cNvSpPr>
          <p:nvPr>
            <p:ph type="pic" sz="quarter" idx="13" hasCustomPrompt="1"/>
          </p:nvPr>
        </p:nvSpPr>
        <p:spPr>
          <a:xfrm>
            <a:off x="8075613" y="1592263"/>
            <a:ext cx="3708400"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5">
            <a:extLst>
              <a:ext uri="{FF2B5EF4-FFF2-40B4-BE49-F238E27FC236}">
                <a16:creationId xmlns:a16="http://schemas.microsoft.com/office/drawing/2014/main" id="{AECDCA30-A5C6-3549-9DAD-01819664F157}"/>
              </a:ext>
            </a:extLst>
          </p:cNvPr>
          <p:cNvSpPr>
            <a:spLocks noGrp="1"/>
          </p:cNvSpPr>
          <p:nvPr>
            <p:ph type="pic" sz="quarter" idx="17" hasCustomPrompt="1"/>
          </p:nvPr>
        </p:nvSpPr>
        <p:spPr>
          <a:xfrm>
            <a:off x="8124681" y="3969703"/>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4" name="Picture Placeholder 5">
            <a:extLst>
              <a:ext uri="{FF2B5EF4-FFF2-40B4-BE49-F238E27FC236}">
                <a16:creationId xmlns:a16="http://schemas.microsoft.com/office/drawing/2014/main" id="{0332EED6-F049-354D-90C1-2CDBDFEB153D}"/>
              </a:ext>
            </a:extLst>
          </p:cNvPr>
          <p:cNvSpPr>
            <a:spLocks noGrp="1"/>
          </p:cNvSpPr>
          <p:nvPr>
            <p:ph type="pic" sz="quarter" idx="18" hasCustomPrompt="1"/>
          </p:nvPr>
        </p:nvSpPr>
        <p:spPr>
          <a:xfrm>
            <a:off x="4259263" y="1592263"/>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5" name="Picture Placeholder 5">
            <a:extLst>
              <a:ext uri="{FF2B5EF4-FFF2-40B4-BE49-F238E27FC236}">
                <a16:creationId xmlns:a16="http://schemas.microsoft.com/office/drawing/2014/main" id="{A46E76A3-B525-534D-9396-8E4D08F06F6A}"/>
              </a:ext>
            </a:extLst>
          </p:cNvPr>
          <p:cNvSpPr>
            <a:spLocks noGrp="1"/>
          </p:cNvSpPr>
          <p:nvPr>
            <p:ph type="pic" sz="quarter" idx="19" hasCustomPrompt="1"/>
          </p:nvPr>
        </p:nvSpPr>
        <p:spPr>
          <a:xfrm>
            <a:off x="4259263" y="3978015"/>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340705033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Subtitles and 2 Pictures ">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8" y="2420938"/>
            <a:ext cx="5616575"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D4B0609-1753-094D-A27B-B1604B6E44F9}"/>
              </a:ext>
            </a:extLst>
          </p:cNvPr>
          <p:cNvSpPr>
            <a:spLocks noGrp="1"/>
          </p:cNvSpPr>
          <p:nvPr>
            <p:ph type="dt" sz="half" idx="15"/>
          </p:nvPr>
        </p:nvSpPr>
        <p:spPr/>
        <p:txBody>
          <a:bodyPr/>
          <a:lstStyle/>
          <a:p>
            <a:fld id="{E386B3FD-B4E3-E84D-B775-AF72F11FC408}" type="datetime3">
              <a:rPr lang="en-US" smtClean="0"/>
              <a:t>23 November 2022</a:t>
            </a:fld>
            <a:endParaRPr lang="en-US" dirty="0"/>
          </a:p>
        </p:txBody>
      </p:sp>
      <p:sp>
        <p:nvSpPr>
          <p:cNvPr id="6" name="Footer Placeholder 5">
            <a:extLst>
              <a:ext uri="{FF2B5EF4-FFF2-40B4-BE49-F238E27FC236}">
                <a16:creationId xmlns:a16="http://schemas.microsoft.com/office/drawing/2014/main" id="{D3380C24-4584-494A-B2E2-7C02911E02E7}"/>
              </a:ext>
            </a:extLst>
          </p:cNvPr>
          <p:cNvSpPr>
            <a:spLocks noGrp="1"/>
          </p:cNvSpPr>
          <p:nvPr>
            <p:ph type="ftr" sz="quarter" idx="16"/>
          </p:nvPr>
        </p:nvSpPr>
        <p:spPr/>
        <p:txBody>
          <a:bodyPr/>
          <a:lstStyle/>
          <a:p>
            <a:r>
              <a:rPr lang="en-US"/>
              <a:t>Presenter | Presentation Title</a:t>
            </a:r>
            <a:endParaRPr lang="en-US" dirty="0"/>
          </a:p>
        </p:txBody>
      </p:sp>
      <p:sp>
        <p:nvSpPr>
          <p:cNvPr id="10" name="Slide Number Placeholder 9">
            <a:extLst>
              <a:ext uri="{FF2B5EF4-FFF2-40B4-BE49-F238E27FC236}">
                <a16:creationId xmlns:a16="http://schemas.microsoft.com/office/drawing/2014/main" id="{89BEDBAA-E014-4E48-AA09-5D0DC18C0C76}"/>
              </a:ext>
            </a:extLst>
          </p:cNvPr>
          <p:cNvSpPr>
            <a:spLocks noGrp="1"/>
          </p:cNvSpPr>
          <p:nvPr>
            <p:ph type="sldNum" sz="quarter" idx="17"/>
          </p:nvPr>
        </p:nvSpPr>
        <p:spPr/>
        <p:txBody>
          <a:bodyPr/>
          <a:lstStyle/>
          <a:p>
            <a:fld id="{36B5EA5A-BC32-A742-B11B-8E7414D5B535}" type="slidenum">
              <a:rPr lang="en-US" smtClean="0"/>
              <a:pPr/>
              <a:t>‹#›</a:t>
            </a:fld>
            <a:endParaRPr lang="en-US" dirty="0"/>
          </a:p>
        </p:txBody>
      </p:sp>
      <p:sp>
        <p:nvSpPr>
          <p:cNvPr id="8" name="Picture Placeholder 7">
            <a:extLst>
              <a:ext uri="{FF2B5EF4-FFF2-40B4-BE49-F238E27FC236}">
                <a16:creationId xmlns:a16="http://schemas.microsoft.com/office/drawing/2014/main" id="{D35BE112-10C7-F548-91D2-DD3128654F33}"/>
              </a:ext>
            </a:extLst>
          </p:cNvPr>
          <p:cNvSpPr>
            <a:spLocks noGrp="1"/>
          </p:cNvSpPr>
          <p:nvPr>
            <p:ph type="pic" sz="quarter" idx="18" hasCustomPrompt="1"/>
          </p:nvPr>
        </p:nvSpPr>
        <p:spPr>
          <a:xfrm>
            <a:off x="6172200" y="2420938"/>
            <a:ext cx="5616575" cy="3779837"/>
          </a:xfrm>
          <a:pattFill prst="lgCheck">
            <a:fgClr>
              <a:schemeClr val="accent4"/>
            </a:fgClr>
            <a:bgClr>
              <a:schemeClr val="bg1"/>
            </a:bgClr>
          </a:pattFill>
        </p:spPr>
        <p:txBody>
          <a:bodyPr anchor="ctr" anchorCtr="0"/>
          <a:lstStyle>
            <a:lvl1pPr algn="ctr">
              <a:defRPr/>
            </a:lvl1pPr>
          </a:lstStyle>
          <a:p>
            <a:r>
              <a:rPr lang="en-GB" dirty="0"/>
              <a:t>Drag and Drop picture</a:t>
            </a:r>
          </a:p>
        </p:txBody>
      </p:sp>
    </p:spTree>
    <p:extLst>
      <p:ext uri="{BB962C8B-B14F-4D97-AF65-F5344CB8AC3E}">
        <p14:creationId xmlns:p14="http://schemas.microsoft.com/office/powerpoint/2010/main" val="2845831817"/>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Subtitle and 3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3708401" cy="668337"/>
          </a:xfrm>
        </p:spPr>
        <p:txBody>
          <a:bodyPr anchor="t" anchorCtr="0"/>
          <a:lstStyle>
            <a:lvl1pPr marL="0" indent="0">
              <a:lnSpc>
                <a:spcPct val="100000"/>
              </a:lnSpc>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5" name="Text Placeholder 4"/>
          <p:cNvSpPr>
            <a:spLocks noGrp="1"/>
          </p:cNvSpPr>
          <p:nvPr>
            <p:ph type="body" sz="quarter" idx="3"/>
          </p:nvPr>
        </p:nvSpPr>
        <p:spPr>
          <a:xfrm>
            <a:off x="8075612" y="1604966"/>
            <a:ext cx="3713187" cy="655634"/>
          </a:xfrm>
        </p:spPr>
        <p:txBody>
          <a:bodyPr anchor="t" anchorCtr="0"/>
          <a:lstStyle>
            <a:lvl1pPr marL="0" indent="0">
              <a:spcBef>
                <a:spcPts val="400"/>
              </a:spcBef>
              <a:spcAft>
                <a:spcPts val="0"/>
              </a:spcAft>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9" y="2420938"/>
            <a:ext cx="3708400"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12">
            <a:extLst>
              <a:ext uri="{FF2B5EF4-FFF2-40B4-BE49-F238E27FC236}">
                <a16:creationId xmlns:a16="http://schemas.microsoft.com/office/drawing/2014/main" id="{EC779F7E-9707-2542-A19F-DD09A53038A7}"/>
              </a:ext>
            </a:extLst>
          </p:cNvPr>
          <p:cNvSpPr>
            <a:spLocks noGrp="1"/>
          </p:cNvSpPr>
          <p:nvPr>
            <p:ph type="pic" sz="quarter" idx="14" hasCustomPrompt="1"/>
          </p:nvPr>
        </p:nvSpPr>
        <p:spPr>
          <a:xfrm>
            <a:off x="8075613" y="2416175"/>
            <a:ext cx="3713187" cy="3779837"/>
          </a:xfrm>
          <a:pattFill prst="lgCheck">
            <a:fgClr>
              <a:schemeClr val="accent4"/>
            </a:fgClr>
            <a:bgClr>
              <a:schemeClr val="bg1"/>
            </a:bgClr>
          </a:pattFill>
        </p:spPr>
        <p:txBody>
          <a:bodyPr anchor="ctr"/>
          <a:lstStyle>
            <a:lvl1pPr marL="0" marR="0" indent="0" algn="ctr" defTabSz="914400" rtl="0" eaLnBrk="1" fontAlgn="auto" latinLnBrk="0" hangingPunct="1">
              <a:lnSpc>
                <a:spcPct val="90000"/>
              </a:lnSpc>
              <a:spcBef>
                <a:spcPts val="1000"/>
              </a:spcBef>
              <a:spcAft>
                <a:spcPts val="0"/>
              </a:spcAft>
              <a:buClrTx/>
              <a:buSzTx/>
              <a:buFont typeface="Arial"/>
              <a:buNone/>
              <a:tabLst/>
              <a:defRPr b="1"/>
            </a:lvl1pPr>
          </a:lstStyle>
          <a:p>
            <a:r>
              <a:rPr lang="en-US"/>
              <a:t>Drag and Drop picture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253846" y="1601227"/>
            <a:ext cx="3708401" cy="668337"/>
          </a:xfrm>
        </p:spPr>
        <p:txBody>
          <a:bodyPr anchor="t" anchorCtr="0"/>
          <a:lstStyle>
            <a:lvl1pPr marL="0" indent="0">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253848" y="2429902"/>
            <a:ext cx="3708400"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p:txBody>
          <a:bodyPr/>
          <a:lstStyle/>
          <a:p>
            <a:fld id="{6F10010C-F6F0-144E-BAF3-A429F55C618E}" type="datetime3">
              <a:rPr lang="en-US" smtClean="0"/>
              <a:t>23 November 2022</a:t>
            </a:fld>
            <a:endParaRPr lang="en-US" dirty="0"/>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p:txBody>
          <a:bodyPr/>
          <a:lstStyle/>
          <a:p>
            <a:r>
              <a:rPr lang="en-US"/>
              <a:t>Presenter | Presentation Title</a:t>
            </a:r>
            <a:endParaRPr lang="en-US" dirty="0"/>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201835388"/>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ext and 3 Pictures with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116386" y="1601376"/>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116386" y="2732442"/>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p:txBody>
          <a:bodyPr/>
          <a:lstStyle/>
          <a:p>
            <a:fld id="{8FB9380C-4B51-7241-B1C5-FEB689A995C2}" type="datetime3">
              <a:rPr lang="en-US" smtClean="0"/>
              <a:t>23 November 2022</a:t>
            </a:fld>
            <a:endParaRPr lang="en-US" dirty="0"/>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p:txBody>
          <a:bodyPr/>
          <a:lstStyle/>
          <a:p>
            <a:r>
              <a:rPr lang="en-US"/>
              <a:t>Presenter | Presentation Title</a:t>
            </a:r>
            <a:endParaRPr lang="en-US" dirty="0"/>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a:t>
            </a:fld>
            <a:endParaRPr lang="en-US" dirty="0"/>
          </a:p>
        </p:txBody>
      </p:sp>
      <p:sp>
        <p:nvSpPr>
          <p:cNvPr id="15" name="Text Placeholder 2">
            <a:extLst>
              <a:ext uri="{FF2B5EF4-FFF2-40B4-BE49-F238E27FC236}">
                <a16:creationId xmlns:a16="http://schemas.microsoft.com/office/drawing/2014/main" id="{F0E95B09-A858-4A4A-B159-8C5B917D41E5}"/>
              </a:ext>
            </a:extLst>
          </p:cNvPr>
          <p:cNvSpPr>
            <a:spLocks noGrp="1"/>
          </p:cNvSpPr>
          <p:nvPr>
            <p:ph type="body" idx="20"/>
          </p:nvPr>
        </p:nvSpPr>
        <p:spPr>
          <a:xfrm>
            <a:off x="3275"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6" name="Picture Placeholder 10">
            <a:extLst>
              <a:ext uri="{FF2B5EF4-FFF2-40B4-BE49-F238E27FC236}">
                <a16:creationId xmlns:a16="http://schemas.microsoft.com/office/drawing/2014/main" id="{2FF76D54-8841-EA4B-B514-DFCE90D05C81}"/>
              </a:ext>
            </a:extLst>
          </p:cNvPr>
          <p:cNvSpPr>
            <a:spLocks noGrp="1"/>
          </p:cNvSpPr>
          <p:nvPr>
            <p:ph type="pic" sz="quarter" idx="21" hasCustomPrompt="1"/>
          </p:nvPr>
        </p:nvSpPr>
        <p:spPr>
          <a:xfrm>
            <a:off x="4050" y="1601376"/>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7" name="Text Placeholder 2">
            <a:extLst>
              <a:ext uri="{FF2B5EF4-FFF2-40B4-BE49-F238E27FC236}">
                <a16:creationId xmlns:a16="http://schemas.microsoft.com/office/drawing/2014/main" id="{DED6363A-4107-5A4F-9E1E-0E88F802ABE9}"/>
              </a:ext>
            </a:extLst>
          </p:cNvPr>
          <p:cNvSpPr>
            <a:spLocks noGrp="1"/>
          </p:cNvSpPr>
          <p:nvPr>
            <p:ph type="body" idx="22"/>
          </p:nvPr>
        </p:nvSpPr>
        <p:spPr>
          <a:xfrm>
            <a:off x="8232388"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8" name="Picture Placeholder 10">
            <a:extLst>
              <a:ext uri="{FF2B5EF4-FFF2-40B4-BE49-F238E27FC236}">
                <a16:creationId xmlns:a16="http://schemas.microsoft.com/office/drawing/2014/main" id="{91039F33-9CD5-004A-9F94-52D16B2EB081}"/>
              </a:ext>
            </a:extLst>
          </p:cNvPr>
          <p:cNvSpPr>
            <a:spLocks noGrp="1"/>
          </p:cNvSpPr>
          <p:nvPr>
            <p:ph type="pic" sz="quarter" idx="23" hasCustomPrompt="1"/>
          </p:nvPr>
        </p:nvSpPr>
        <p:spPr>
          <a:xfrm>
            <a:off x="8232388" y="1601376"/>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3550207374"/>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Picture Horizontal and text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12776" y="1592263"/>
            <a:ext cx="11376024" cy="2563906"/>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p:spPr>
        <p:txBody>
          <a:bodyPr/>
          <a:lstStyle/>
          <a:p>
            <a:pPr lvl="0"/>
            <a:r>
              <a:rPr lang="en-US"/>
              <a:t>Click to edit Master text styles</a:t>
            </a:r>
          </a:p>
          <a:p>
            <a:pPr lvl="1"/>
            <a:r>
              <a:rPr lang="en-US"/>
              <a:t>Second level</a:t>
            </a:r>
          </a:p>
          <a:p>
            <a:pPr lvl="2"/>
            <a:r>
              <a:rPr lang="en-US"/>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p:spPr>
        <p:txBody>
          <a:bodyPr/>
          <a:lstStyle/>
          <a:p>
            <a:pPr lvl="0"/>
            <a:r>
              <a:rPr lang="en-US"/>
              <a:t>Click to edit Master text styles</a:t>
            </a:r>
          </a:p>
          <a:p>
            <a:pPr lvl="1"/>
            <a:r>
              <a:rPr lang="en-US"/>
              <a:t>Second level</a:t>
            </a:r>
          </a:p>
          <a:p>
            <a:pPr lvl="2"/>
            <a:r>
              <a:rPr lang="en-US"/>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p:txBody>
          <a:bodyPr/>
          <a:lstStyle/>
          <a:p>
            <a:fld id="{5B12E276-0EB9-0B47-B368-FA480A6A2BED}" type="datetime3">
              <a:rPr lang="en-US" smtClean="0"/>
              <a:t>23 November 2022</a:t>
            </a:fld>
            <a:endParaRPr lang="en-US" dirty="0"/>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p:txBody>
          <a:bodyPr/>
          <a:lstStyle/>
          <a:p>
            <a:r>
              <a:rPr lang="en-US"/>
              <a:t>Presenter | Presentation Title</a:t>
            </a:r>
            <a:endParaRPr lang="en-US" dirty="0"/>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a:t>
            </a:fld>
            <a:endParaRPr lang="en-US" dirty="0"/>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p:spPr>
        <p:txBody>
          <a:body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65685515"/>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Picture Horizontal and text in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0" y="1592263"/>
            <a:ext cx="12192000" cy="2945870"/>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Click to edit Master text styles</a:t>
            </a:r>
          </a:p>
          <a:p>
            <a:pPr lvl="1"/>
            <a:r>
              <a:rPr lang="en-US"/>
              <a:t>Second level</a:t>
            </a:r>
          </a:p>
          <a:p>
            <a:pPr lvl="2"/>
            <a:r>
              <a:rPr lang="en-US"/>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Click to edit Master text styles</a:t>
            </a:r>
          </a:p>
          <a:p>
            <a:pPr lvl="1"/>
            <a:r>
              <a:rPr lang="en-US"/>
              <a:t>Second level</a:t>
            </a:r>
          </a:p>
          <a:p>
            <a:pPr lvl="2"/>
            <a:r>
              <a:rPr lang="en-US"/>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p:txBody>
          <a:bodyPr/>
          <a:lstStyle/>
          <a:p>
            <a:fld id="{7E56C087-DF20-6544-90B6-C842B78D52E8}" type="datetime3">
              <a:rPr lang="en-US" smtClean="0"/>
              <a:t>23 November 2022</a:t>
            </a:fld>
            <a:endParaRPr lang="en-US" dirty="0"/>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p:txBody>
          <a:bodyPr/>
          <a:lstStyle/>
          <a:p>
            <a:r>
              <a:rPr lang="en-US"/>
              <a:t>Presenter | Presentation Title</a:t>
            </a:r>
            <a:endParaRPr lang="en-US" dirty="0"/>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a:t>
            </a:fld>
            <a:endParaRPr lang="en-US" dirty="0"/>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1783906186"/>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type="secHead" preserve="1">
  <p:cSld name="Chapter Header">
    <p:spTree>
      <p:nvGrpSpPr>
        <p:cNvPr id="1" name=""/>
        <p:cNvGrpSpPr/>
        <p:nvPr/>
      </p:nvGrpSpPr>
      <p:grpSpPr>
        <a:xfrm>
          <a:off x="0" y="0"/>
          <a:ext cx="0" cy="0"/>
          <a:chOff x="0" y="0"/>
          <a:chExt cx="0" cy="0"/>
        </a:xfrm>
      </p:grpSpPr>
      <p:sp>
        <p:nvSpPr>
          <p:cNvPr id="2" name="Title 1"/>
          <p:cNvSpPr>
            <a:spLocks noGrp="1"/>
          </p:cNvSpPr>
          <p:nvPr>
            <p:ph type="title"/>
          </p:nvPr>
        </p:nvSpPr>
        <p:spPr>
          <a:xfrm>
            <a:off x="407987" y="1709738"/>
            <a:ext cx="11376025" cy="2852737"/>
          </a:xfrm>
        </p:spPr>
        <p:txBody>
          <a:bodyPr anchor="b"/>
          <a:lstStyle>
            <a:lvl1pPr>
              <a:defRPr sz="5000"/>
            </a:lvl1pPr>
          </a:lstStyle>
          <a:p>
            <a:r>
              <a:rPr lang="en-US"/>
              <a:t>Click to edit Master title style</a:t>
            </a:r>
            <a:endParaRPr lang="en-US" dirty="0"/>
          </a:p>
        </p:txBody>
      </p:sp>
      <p:sp>
        <p:nvSpPr>
          <p:cNvPr id="3" name="Text Placeholder 2"/>
          <p:cNvSpPr>
            <a:spLocks noGrp="1"/>
          </p:cNvSpPr>
          <p:nvPr>
            <p:ph type="body" idx="1"/>
          </p:nvPr>
        </p:nvSpPr>
        <p:spPr>
          <a:xfrm>
            <a:off x="407987" y="4589463"/>
            <a:ext cx="11376026" cy="1500187"/>
          </a:xfrm>
        </p:spPr>
        <p:txBody>
          <a:bodyPr/>
          <a:lstStyle>
            <a:lvl1pPr marL="0" indent="0">
              <a:buNone/>
              <a:defRPr sz="2400">
                <a:solidFill>
                  <a:schemeClr val="accent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7" name="Date Placeholder 6">
            <a:extLst>
              <a:ext uri="{FF2B5EF4-FFF2-40B4-BE49-F238E27FC236}">
                <a16:creationId xmlns:a16="http://schemas.microsoft.com/office/drawing/2014/main" id="{33FFEBF6-CE90-CC4E-8695-4D9E4AF1C9F7}"/>
              </a:ext>
            </a:extLst>
          </p:cNvPr>
          <p:cNvSpPr>
            <a:spLocks noGrp="1"/>
          </p:cNvSpPr>
          <p:nvPr>
            <p:ph type="dt" sz="half" idx="10"/>
          </p:nvPr>
        </p:nvSpPr>
        <p:spPr/>
        <p:txBody>
          <a:bodyPr/>
          <a:lstStyle/>
          <a:p>
            <a:fld id="{73DE68DD-2BC1-C446-ADB7-76A3823DB7E7}" type="datetime3">
              <a:rPr lang="en-US" smtClean="0"/>
              <a:t>23 November 2022</a:t>
            </a:fld>
            <a:endParaRPr lang="en-US" dirty="0"/>
          </a:p>
        </p:txBody>
      </p:sp>
      <p:sp>
        <p:nvSpPr>
          <p:cNvPr id="8" name="Footer Placeholder 7">
            <a:extLst>
              <a:ext uri="{FF2B5EF4-FFF2-40B4-BE49-F238E27FC236}">
                <a16:creationId xmlns:a16="http://schemas.microsoft.com/office/drawing/2014/main" id="{106BCDCA-F2B2-9249-AB85-06169E64A567}"/>
              </a:ext>
            </a:extLst>
          </p:cNvPr>
          <p:cNvSpPr>
            <a:spLocks noGrp="1"/>
          </p:cNvSpPr>
          <p:nvPr>
            <p:ph type="ftr" sz="quarter" idx="11"/>
          </p:nvPr>
        </p:nvSpPr>
        <p:spPr/>
        <p:txBody>
          <a:bodyPr/>
          <a:lstStyle/>
          <a:p>
            <a:r>
              <a:rPr lang="en-US"/>
              <a:t>Presenter | Presentation Title</a:t>
            </a:r>
            <a:endParaRPr lang="en-US" dirty="0"/>
          </a:p>
        </p:txBody>
      </p:sp>
      <p:sp>
        <p:nvSpPr>
          <p:cNvPr id="9" name="Slide Number Placeholder 8">
            <a:extLst>
              <a:ext uri="{FF2B5EF4-FFF2-40B4-BE49-F238E27FC236}">
                <a16:creationId xmlns:a16="http://schemas.microsoft.com/office/drawing/2014/main" id="{46B4A1B0-EF49-4F43-ACA9-496419739709}"/>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0632332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Title Only  ">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6" name="Date Placeholder 5">
            <a:extLst>
              <a:ext uri="{FF2B5EF4-FFF2-40B4-BE49-F238E27FC236}">
                <a16:creationId xmlns:a16="http://schemas.microsoft.com/office/drawing/2014/main" id="{2F8F7083-D188-D543-8008-F25F138E955C}"/>
              </a:ext>
            </a:extLst>
          </p:cNvPr>
          <p:cNvSpPr>
            <a:spLocks noGrp="1"/>
          </p:cNvSpPr>
          <p:nvPr>
            <p:ph type="dt" sz="half" idx="10"/>
          </p:nvPr>
        </p:nvSpPr>
        <p:spPr/>
        <p:txBody>
          <a:bodyPr/>
          <a:lstStyle/>
          <a:p>
            <a:fld id="{EE7C38F0-58D5-7848-A9A4-32D0F73A6EDD}" type="datetime3">
              <a:rPr lang="en-US" smtClean="0"/>
              <a:t>23 November 2022</a:t>
            </a:fld>
            <a:endParaRPr lang="en-US" dirty="0"/>
          </a:p>
        </p:txBody>
      </p:sp>
      <p:sp>
        <p:nvSpPr>
          <p:cNvPr id="7" name="Footer Placeholder 6">
            <a:extLst>
              <a:ext uri="{FF2B5EF4-FFF2-40B4-BE49-F238E27FC236}">
                <a16:creationId xmlns:a16="http://schemas.microsoft.com/office/drawing/2014/main" id="{DA980EB7-C2CB-9D4D-8C5E-3EB093178EB7}"/>
              </a:ext>
            </a:extLst>
          </p:cNvPr>
          <p:cNvSpPr>
            <a:spLocks noGrp="1"/>
          </p:cNvSpPr>
          <p:nvPr>
            <p:ph type="ftr" sz="quarter" idx="11"/>
          </p:nvPr>
        </p:nvSpPr>
        <p:spPr/>
        <p:txBody>
          <a:bodyPr/>
          <a:lstStyle/>
          <a:p>
            <a:r>
              <a:rPr lang="en-US"/>
              <a:t>Presenter | Presentation Title</a:t>
            </a:r>
            <a:endParaRPr lang="en-US" dirty="0"/>
          </a:p>
        </p:txBody>
      </p:sp>
      <p:sp>
        <p:nvSpPr>
          <p:cNvPr id="8" name="Slide Number Placeholder 7">
            <a:extLst>
              <a:ext uri="{FF2B5EF4-FFF2-40B4-BE49-F238E27FC236}">
                <a16:creationId xmlns:a16="http://schemas.microsoft.com/office/drawing/2014/main" id="{2F74050C-1801-2345-9DC3-F06B163A28D3}"/>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0457088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046163"/>
            <a:ext cx="9144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noAutofit/>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7" name="Date Placeholder 6">
            <a:extLst>
              <a:ext uri="{FF2B5EF4-FFF2-40B4-BE49-F238E27FC236}">
                <a16:creationId xmlns:a16="http://schemas.microsoft.com/office/drawing/2014/main" id="{119B3E2A-0B0F-434E-B8B5-23D05F72C797}"/>
              </a:ext>
            </a:extLst>
          </p:cNvPr>
          <p:cNvSpPr>
            <a:spLocks noGrp="1"/>
          </p:cNvSpPr>
          <p:nvPr>
            <p:ph type="dt" sz="half" idx="10"/>
          </p:nvPr>
        </p:nvSpPr>
        <p:spPr/>
        <p:txBody>
          <a:bodyPr/>
          <a:lstStyle/>
          <a:p>
            <a:fld id="{513309E1-6519-4041-842E-5879904EEBF6}" type="datetime3">
              <a:rPr lang="en-US" smtClean="0"/>
              <a:t>23 November 2022</a:t>
            </a:fld>
            <a:endParaRPr lang="en-US" dirty="0"/>
          </a:p>
        </p:txBody>
      </p:sp>
      <p:sp>
        <p:nvSpPr>
          <p:cNvPr id="8" name="Footer Placeholder 7">
            <a:extLst>
              <a:ext uri="{FF2B5EF4-FFF2-40B4-BE49-F238E27FC236}">
                <a16:creationId xmlns:a16="http://schemas.microsoft.com/office/drawing/2014/main" id="{33CECA80-B569-3D47-B163-138B2BA81B88}"/>
              </a:ext>
            </a:extLst>
          </p:cNvPr>
          <p:cNvSpPr>
            <a:spLocks noGrp="1"/>
          </p:cNvSpPr>
          <p:nvPr>
            <p:ph type="ftr" sz="quarter" idx="11"/>
          </p:nvPr>
        </p:nvSpPr>
        <p:spPr/>
        <p:txBody>
          <a:bodyPr/>
          <a:lstStyle/>
          <a:p>
            <a:r>
              <a:rPr lang="en-US" dirty="0"/>
              <a:t>Hana HAVLIKOVA, Cedric GARION | Presentation Title</a:t>
            </a:r>
          </a:p>
        </p:txBody>
      </p:sp>
      <p:sp>
        <p:nvSpPr>
          <p:cNvPr id="9" name="Slide Number Placeholder 8">
            <a:extLst>
              <a:ext uri="{FF2B5EF4-FFF2-40B4-BE49-F238E27FC236}">
                <a16:creationId xmlns:a16="http://schemas.microsoft.com/office/drawing/2014/main" id="{EFD8CA65-7C13-A442-AF74-D3BBDBCB28BF}"/>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74442516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1F763763-5414-8544-AF6D-F8D5C9B1117C}"/>
              </a:ext>
            </a:extLst>
          </p:cNvPr>
          <p:cNvSpPr>
            <a:spLocks noGrp="1"/>
          </p:cNvSpPr>
          <p:nvPr>
            <p:ph type="dt" sz="half" idx="10"/>
          </p:nvPr>
        </p:nvSpPr>
        <p:spPr/>
        <p:txBody>
          <a:bodyPr/>
          <a:lstStyle/>
          <a:p>
            <a:fld id="{E7D69761-F68E-3B41-BA03-528973F27F26}" type="datetime3">
              <a:rPr lang="en-US" smtClean="0"/>
              <a:t>23 November 2022</a:t>
            </a:fld>
            <a:endParaRPr lang="en-US" dirty="0"/>
          </a:p>
        </p:txBody>
      </p:sp>
      <p:sp>
        <p:nvSpPr>
          <p:cNvPr id="6" name="Footer Placeholder 5">
            <a:extLst>
              <a:ext uri="{FF2B5EF4-FFF2-40B4-BE49-F238E27FC236}">
                <a16:creationId xmlns:a16="http://schemas.microsoft.com/office/drawing/2014/main" id="{7618A5D0-906E-0046-B0F3-96283308CD40}"/>
              </a:ext>
            </a:extLst>
          </p:cNvPr>
          <p:cNvSpPr>
            <a:spLocks noGrp="1"/>
          </p:cNvSpPr>
          <p:nvPr>
            <p:ph type="ftr" sz="quarter" idx="11"/>
          </p:nvPr>
        </p:nvSpPr>
        <p:spPr/>
        <p:txBody>
          <a:bodyPr/>
          <a:lstStyle/>
          <a:p>
            <a:r>
              <a:rPr lang="en-US"/>
              <a:t>Presenter | Presentation Title</a:t>
            </a:r>
            <a:endParaRPr lang="en-US" dirty="0"/>
          </a:p>
        </p:txBody>
      </p:sp>
      <p:sp>
        <p:nvSpPr>
          <p:cNvPr id="7" name="Slide Number Placeholder 6">
            <a:extLst>
              <a:ext uri="{FF2B5EF4-FFF2-40B4-BE49-F238E27FC236}">
                <a16:creationId xmlns:a16="http://schemas.microsoft.com/office/drawing/2014/main" id="{414B140E-F283-BD43-9D8C-905BDA421CF5}"/>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3704371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type="blank" preserve="1">
  <p:cSld name="Last slide">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33059AC4-96B9-704B-82C7-32D5BEFF3254}"/>
              </a:ext>
            </a:extLst>
          </p:cNvPr>
          <p:cNvSpPr txBox="1"/>
          <p:nvPr userDrawn="1"/>
        </p:nvSpPr>
        <p:spPr>
          <a:xfrm>
            <a:off x="407988" y="6196406"/>
            <a:ext cx="11376025" cy="369332"/>
          </a:xfrm>
          <a:prstGeom prst="rect">
            <a:avLst/>
          </a:prstGeom>
          <a:noFill/>
        </p:spPr>
        <p:txBody>
          <a:bodyPr wrap="square" rtlCol="0">
            <a:spAutoFit/>
          </a:bodyPr>
          <a:lstStyle/>
          <a:p>
            <a:pPr algn="ctr"/>
            <a:r>
              <a:rPr kumimoji="0" lang="fr-CH" dirty="0" err="1"/>
              <a:t>home.cern</a:t>
            </a:r>
            <a:endParaRPr lang="en-US" dirty="0"/>
          </a:p>
        </p:txBody>
      </p:sp>
      <p:pic>
        <p:nvPicPr>
          <p:cNvPr id="5" name="Picture 4">
            <a:extLst>
              <a:ext uri="{FF2B5EF4-FFF2-40B4-BE49-F238E27FC236}">
                <a16:creationId xmlns:a16="http://schemas.microsoft.com/office/drawing/2014/main" id="{155196E8-CA32-8449-8B2F-F83D475BC17D}"/>
              </a:ext>
            </a:extLst>
          </p:cNvPr>
          <p:cNvPicPr>
            <a:picLocks noChangeAspect="1"/>
          </p:cNvPicPr>
          <p:nvPr userDrawn="1"/>
        </p:nvPicPr>
        <p:blipFill>
          <a:blip r:embed="rId2"/>
          <a:stretch>
            <a:fillRect/>
          </a:stretch>
        </p:blipFill>
        <p:spPr>
          <a:xfrm>
            <a:off x="5231904" y="2244864"/>
            <a:ext cx="1728192" cy="1728192"/>
          </a:xfrm>
          <a:prstGeom prst="rect">
            <a:avLst/>
          </a:prstGeom>
        </p:spPr>
      </p:pic>
    </p:spTree>
    <p:extLst>
      <p:ext uri="{BB962C8B-B14F-4D97-AF65-F5344CB8AC3E}">
        <p14:creationId xmlns:p14="http://schemas.microsoft.com/office/powerpoint/2010/main" val="101587365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Content   ">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a:solidFill>
                  <a:schemeClr val="tx2"/>
                </a:solidFill>
              </a:defRPr>
            </a:lvl1pPr>
            <a:lvl2pPr marL="324000" indent="-324000">
              <a:buFont typeface="Arial" charset="0"/>
              <a:buChar char="•"/>
              <a:tabLst/>
              <a:defRPr sz="1800">
                <a:solidFill>
                  <a:schemeClr val="tx2"/>
                </a:solidFill>
              </a:defRPr>
            </a:lvl2pPr>
            <a:lvl3pPr marL="648000" indent="-324000">
              <a:buSzPct val="100000"/>
              <a:buFont typeface="Arial" panose="020B0604020202020204" pitchFamily="34" charset="0"/>
              <a:buChar char="•"/>
              <a:tabLst/>
              <a:defRPr>
                <a:solidFill>
                  <a:schemeClr val="tx2"/>
                </a:solidFill>
              </a:defRPr>
            </a:lvl3pPr>
            <a:lvl4pPr marL="972000" indent="-324000">
              <a:buSzPct val="100000"/>
              <a:buFont typeface="Arial" charset="0"/>
              <a:buChar char="•"/>
              <a:tabLst/>
              <a:defRPr>
                <a:solidFill>
                  <a:schemeClr val="tx2"/>
                </a:solidFill>
              </a:defRPr>
            </a:lvl4pPr>
            <a:lvl5pPr marL="2057400" indent="-228600">
              <a:buSzPct val="100000"/>
              <a:buFont typeface="Arial" charset="0"/>
              <a:buChar char="•"/>
              <a:defRPr>
                <a:solidFill>
                  <a:schemeClr val="tx2">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r>
              <a:rPr lang="de-CH"/>
              <a:t>27.10.2022</a:t>
            </a:r>
            <a:endParaRPr lang="en-US"/>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Luigi SCIBILE | Installation of the pilot sector</a:t>
            </a:r>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a:p>
        </p:txBody>
      </p:sp>
      <p:pic>
        <p:nvPicPr>
          <p:cNvPr id="8" name="Picture 2">
            <a:extLst>
              <a:ext uri="{FF2B5EF4-FFF2-40B4-BE49-F238E27FC236}">
                <a16:creationId xmlns:a16="http://schemas.microsoft.com/office/drawing/2014/main" id="{87FEABE4-9E82-F24B-848A-91A546B3D41F}"/>
              </a:ext>
            </a:extLst>
          </p:cNvPr>
          <p:cNvPicPr>
            <a:picLocks noChangeAspect="1" noChangeArrowheads="1"/>
          </p:cNvPicPr>
          <p:nvPr userDrawn="1"/>
        </p:nvPicPr>
        <p:blipFill>
          <a:blip r:embed="rId2" cstate="print">
            <a:extLst>
              <a:ext uri="{28A0092B-C50C-407E-A947-70E740481C1C}">
                <a14:useLocalDpi xmlns:a14="http://schemas.microsoft.com/office/drawing/2010/main"/>
              </a:ext>
            </a:extLst>
          </a:blip>
          <a:srcRect/>
          <a:stretch>
            <a:fillRect/>
          </a:stretch>
        </p:blipFill>
        <p:spPr bwMode="auto">
          <a:xfrm>
            <a:off x="983432" y="6381328"/>
            <a:ext cx="1319809" cy="40831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6627990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Title Slide with logo">
    <p:bg>
      <p:bgPr>
        <a:solidFill>
          <a:schemeClr val="tx1"/>
        </a:solidFill>
        <a:effectLst/>
      </p:bgPr>
    </p:bg>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106130" y="710117"/>
            <a:ext cx="1990424" cy="1970420"/>
          </a:xfrm>
          <a:prstGeom prst="rect">
            <a:avLst/>
          </a:prstGeom>
        </p:spPr>
      </p:pic>
      <p:sp>
        <p:nvSpPr>
          <p:cNvPr id="3" name="Title 1">
            <a:extLst>
              <a:ext uri="{FF2B5EF4-FFF2-40B4-BE49-F238E27FC236}">
                <a16:creationId xmlns:a16="http://schemas.microsoft.com/office/drawing/2014/main" id="{56F8ADC9-30DB-1243-8F69-09A7AAEA849D}"/>
              </a:ext>
            </a:extLst>
          </p:cNvPr>
          <p:cNvSpPr>
            <a:spLocks noGrp="1"/>
          </p:cNvSpPr>
          <p:nvPr>
            <p:ph type="ctrTitle" hasCustomPrompt="1"/>
          </p:nvPr>
        </p:nvSpPr>
        <p:spPr>
          <a:xfrm>
            <a:off x="407987" y="3429000"/>
            <a:ext cx="11376025" cy="2153265"/>
          </a:xfrm>
        </p:spPr>
        <p:txBody>
          <a:bodyPr anchor="t" anchorCtr="0"/>
          <a:lstStyle>
            <a:lvl1pPr algn="l">
              <a:defRPr sz="5000">
                <a:solidFill>
                  <a:schemeClr val="bg1"/>
                </a:solidFill>
              </a:defRPr>
            </a:lvl1pPr>
          </a:lstStyle>
          <a:p>
            <a:r>
              <a:rPr lang="en-US" dirty="0"/>
              <a:t>Click to edit Master title style</a:t>
            </a:r>
            <a:br>
              <a:rPr lang="en-US" dirty="0"/>
            </a:br>
            <a:endParaRPr lang="en-US" dirty="0"/>
          </a:p>
        </p:txBody>
      </p:sp>
      <p:sp>
        <p:nvSpPr>
          <p:cNvPr id="5" name="Subtitle 2">
            <a:extLst>
              <a:ext uri="{FF2B5EF4-FFF2-40B4-BE49-F238E27FC236}">
                <a16:creationId xmlns:a16="http://schemas.microsoft.com/office/drawing/2014/main" id="{D56D6D28-7860-E045-9091-E722B9476DB3}"/>
              </a:ext>
            </a:extLst>
          </p:cNvPr>
          <p:cNvSpPr>
            <a:spLocks noGrp="1"/>
          </p:cNvSpPr>
          <p:nvPr>
            <p:ph type="subTitle" idx="1"/>
          </p:nvPr>
        </p:nvSpPr>
        <p:spPr>
          <a:xfrm>
            <a:off x="407988" y="5700252"/>
            <a:ext cx="11376026" cy="803787"/>
          </a:xfrm>
        </p:spPr>
        <p:txBody>
          <a:bodyPr>
            <a:noAutofit/>
          </a:bodyPr>
          <a:lstStyle>
            <a:lvl1pPr marL="0" indent="0" algn="l">
              <a:buNone/>
              <a:defRPr sz="2000" b="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Tree>
    <p:extLst>
      <p:ext uri="{BB962C8B-B14F-4D97-AF65-F5344CB8AC3E}">
        <p14:creationId xmlns:p14="http://schemas.microsoft.com/office/powerpoint/2010/main" val="3351894295"/>
      </p:ext>
    </p:extLst>
  </p:cSld>
  <p:clrMapOvr>
    <a:masterClrMapping/>
  </p:clrMapOvr>
  <p:extLst>
    <p:ext uri="{DCECCB84-F9BA-43D5-87BE-67443E8EF086}">
      <p15:sldGuideLst xmlns:p15="http://schemas.microsoft.com/office/powerpoint/2012/main">
        <p15:guide id="1" orient="horz" pos="2160">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ntent  ">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a:solidFill>
                  <a:schemeClr val="tx2"/>
                </a:solidFill>
              </a:defRPr>
            </a:lvl1pPr>
            <a:lvl2pPr marL="324000" indent="-324000">
              <a:buFont typeface="Arial" charset="0"/>
              <a:buChar char="•"/>
              <a:tabLst/>
              <a:defRPr sz="1800">
                <a:solidFill>
                  <a:schemeClr val="tx2"/>
                </a:solidFill>
              </a:defRPr>
            </a:lvl2pPr>
            <a:lvl3pPr marL="648000" indent="-324000">
              <a:buSzPct val="100000"/>
              <a:buFont typeface="Arial" panose="020B0604020202020204" pitchFamily="34" charset="0"/>
              <a:buChar char="•"/>
              <a:tabLst/>
              <a:defRPr>
                <a:solidFill>
                  <a:schemeClr val="tx2"/>
                </a:solidFill>
              </a:defRPr>
            </a:lvl3pPr>
            <a:lvl4pPr marL="972000" indent="-324000">
              <a:buSzPct val="100000"/>
              <a:buFont typeface="Arial" charset="0"/>
              <a:buChar char="•"/>
              <a:tabLst/>
              <a:defRPr>
                <a:solidFill>
                  <a:schemeClr val="tx2"/>
                </a:solidFill>
              </a:defRPr>
            </a:lvl4pPr>
            <a:lvl5pPr marL="2057400" indent="-228600">
              <a:buSzPct val="100000"/>
              <a:buFont typeface="Arial" charset="0"/>
              <a:buChar char="•"/>
              <a:defRPr>
                <a:solidFill>
                  <a:schemeClr val="tx2">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fld id="{B86E7441-B772-D048-9C1B-F8600B03CAE1}" type="datetime3">
              <a:rPr lang="en-US" smtClean="0"/>
              <a:t>23 November 2022</a:t>
            </a:fld>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dirty="0"/>
              <a:t>Hana HAVLIKOVA, Cedric GARION | Presentation Title</a:t>
            </a:r>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723677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Bulleted Content">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p:txBody>
          <a:bodyPr/>
          <a:lstStyle>
            <a:lvl1pPr marL="342900" indent="-342900">
              <a:buFont typeface="Arial" panose="020B0604020202020204" pitchFamily="34" charset="0"/>
              <a:buChar char="•"/>
              <a:defRPr>
                <a:solidFill>
                  <a:schemeClr val="tx2">
                    <a:lumMod val="50000"/>
                  </a:schemeClr>
                </a:solidFill>
              </a:defRPr>
            </a:lvl1pPr>
            <a:lvl2pPr marL="628650" indent="-261938">
              <a:buFont typeface="Arial" panose="020B0604020202020204" pitchFamily="34" charset="0"/>
              <a:buChar char="•"/>
              <a:tabLst/>
              <a:defRPr sz="1800">
                <a:solidFill>
                  <a:schemeClr val="tx2">
                    <a:lumMod val="50000"/>
                  </a:schemeClr>
                </a:solidFill>
              </a:defRPr>
            </a:lvl2pPr>
            <a:lvl3pPr marL="889000" indent="-260350">
              <a:buSzPct val="100000"/>
              <a:buFont typeface="Arial" panose="020B0604020202020204" pitchFamily="34" charset="0"/>
              <a:buChar char="•"/>
              <a:tabLst/>
              <a:defRPr sz="1800">
                <a:solidFill>
                  <a:schemeClr val="tx2">
                    <a:lumMod val="50000"/>
                  </a:schemeClr>
                </a:solidFill>
              </a:defRPr>
            </a:lvl3pPr>
            <a:lvl4pPr marL="1209675" indent="-269875">
              <a:buSzPct val="100000"/>
              <a:buFont typeface="Arial" panose="020B0604020202020204" pitchFamily="34" charset="0"/>
              <a:buChar char="•"/>
              <a:tabLst/>
              <a:defRPr sz="1600">
                <a:solidFill>
                  <a:schemeClr val="tx2">
                    <a:lumMod val="50000"/>
                  </a:schemeClr>
                </a:solidFill>
              </a:defRPr>
            </a:lvl4pPr>
            <a:lvl5pPr marL="2057400" indent="-228600">
              <a:buSzPct val="100000"/>
              <a:buFont typeface="Arial" charset="0"/>
              <a:buChar char="•"/>
              <a:defRPr>
                <a:solidFill>
                  <a:schemeClr val="tx2">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0"/>
            <a:endParaRPr lang="en-US" dirty="0"/>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fld id="{312CAFC2-26B6-134E-85E5-5D171C2C5E12}" type="datetime3">
              <a:rPr lang="en-US" smtClean="0"/>
              <a:t>23 November 2022</a:t>
            </a:fld>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dirty="0"/>
              <a:t>Hana HAVLIKOVA, Cedric GARION | Presentation Title</a:t>
            </a:r>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86551222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Big Picture">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fld id="{6F423E4A-8068-0C49-BC04-63A2AAFFE1E4}" type="datetime3">
              <a:rPr lang="en-US" smtClean="0"/>
              <a:t>23 November 2022</a:t>
            </a:fld>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Presenter | Presentation Title</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
        <p:nvSpPr>
          <p:cNvPr id="4" name="Picture Placeholder 3">
            <a:extLst>
              <a:ext uri="{FF2B5EF4-FFF2-40B4-BE49-F238E27FC236}">
                <a16:creationId xmlns:a16="http://schemas.microsoft.com/office/drawing/2014/main" id="{1CBAAC3B-64E8-6A4D-B184-3057E6D0D079}"/>
              </a:ext>
            </a:extLst>
          </p:cNvPr>
          <p:cNvSpPr>
            <a:spLocks noGrp="1"/>
          </p:cNvSpPr>
          <p:nvPr>
            <p:ph type="pic" sz="quarter" idx="13" hasCustomPrompt="1"/>
          </p:nvPr>
        </p:nvSpPr>
        <p:spPr>
          <a:xfrm>
            <a:off x="407988" y="1439863"/>
            <a:ext cx="11376025" cy="4760912"/>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29133203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Full page Picture">
    <p:spTree>
      <p:nvGrpSpPr>
        <p:cNvPr id="1" name=""/>
        <p:cNvGrpSpPr/>
        <p:nvPr/>
      </p:nvGrpSpPr>
      <p:grpSpPr>
        <a:xfrm>
          <a:off x="0" y="0"/>
          <a:ext cx="0" cy="0"/>
          <a:chOff x="0" y="0"/>
          <a:chExt cx="0" cy="0"/>
        </a:xfrm>
      </p:grpSpPr>
      <p:sp>
        <p:nvSpPr>
          <p:cNvPr id="8" name="Picture Placeholder 3">
            <a:extLst>
              <a:ext uri="{FF2B5EF4-FFF2-40B4-BE49-F238E27FC236}">
                <a16:creationId xmlns:a16="http://schemas.microsoft.com/office/drawing/2014/main" id="{01A8103C-80BA-7941-AEF5-FB81302B57A9}"/>
              </a:ext>
            </a:extLst>
          </p:cNvPr>
          <p:cNvSpPr>
            <a:spLocks noGrp="1"/>
          </p:cNvSpPr>
          <p:nvPr>
            <p:ph type="pic" sz="quarter" idx="13" hasCustomPrompt="1"/>
          </p:nvPr>
        </p:nvSpPr>
        <p:spPr>
          <a:xfrm>
            <a:off x="0" y="-29980"/>
            <a:ext cx="12192000" cy="6351588"/>
          </a:xfrm>
          <a:pattFill prst="lgCheck">
            <a:fgClr>
              <a:schemeClr val="accent4"/>
            </a:fgClr>
            <a:bgClr>
              <a:schemeClr val="bg1"/>
            </a:bgClr>
          </a:pattFill>
        </p:spPr>
        <p:txBody>
          <a:bodyPr anchor="ctr" anchorCtr="0"/>
          <a:lstStyle>
            <a:lvl1pPr algn="ctr">
              <a:defRPr/>
            </a:lvl1pPr>
          </a:lstStyle>
          <a:p>
            <a:r>
              <a:rPr lang="en-US" dirty="0"/>
              <a:t>Drag and drop picture</a:t>
            </a:r>
          </a:p>
        </p:txBody>
      </p:sp>
      <p:sp>
        <p:nvSpPr>
          <p:cNvPr id="3" name="Content Placeholder 2"/>
          <p:cNvSpPr>
            <a:spLocks noGrp="1"/>
          </p:cNvSpPr>
          <p:nvPr>
            <p:ph idx="1"/>
          </p:nvPr>
        </p:nvSpPr>
        <p:spPr>
          <a:xfrm>
            <a:off x="8075612" y="-52466"/>
            <a:ext cx="4116387" cy="6370820"/>
          </a:xfrm>
          <a:solidFill>
            <a:schemeClr val="tx1">
              <a:alpha val="80000"/>
            </a:schemeClr>
          </a:solidFill>
        </p:spPr>
        <p:txBody>
          <a:bodyPr lIns="180000" tIns="180000" rIns="180000" bIns="180000"/>
          <a:lstStyle>
            <a:lvl1pPr>
              <a:defRPr sz="2800">
                <a:solidFill>
                  <a:schemeClr val="bg1"/>
                </a:solidFill>
              </a:defRPr>
            </a:lvl1pPr>
            <a:lvl2pPr marL="324000" indent="-324000">
              <a:buFont typeface="Arial" charset="0"/>
              <a:buChar char="•"/>
              <a:tabLst/>
              <a:defRPr sz="2100">
                <a:solidFill>
                  <a:schemeClr val="bg1"/>
                </a:solidFill>
              </a:defRPr>
            </a:lvl2pPr>
            <a:lvl3pPr marL="648000" indent="-324000">
              <a:buSzPct val="100000"/>
              <a:buFont typeface="Arial" panose="020B0604020202020204" pitchFamily="34" charset="0"/>
              <a:buChar char="•"/>
              <a:tabLst/>
              <a:defRPr sz="1800">
                <a:solidFill>
                  <a:schemeClr val="bg1"/>
                </a:solidFill>
              </a:defRPr>
            </a:lvl3pPr>
            <a:lvl4pPr marL="972000" indent="-324000">
              <a:buSzPct val="100000"/>
              <a:buFont typeface="Arial" charset="0"/>
              <a:buChar char="•"/>
              <a:tabLst/>
              <a:defRPr>
                <a:solidFill>
                  <a:schemeClr val="bg1"/>
                </a:solidFill>
              </a:defRPr>
            </a:lvl4pPr>
            <a:lvl5pPr marL="2057400" indent="-228600">
              <a:buSzPct val="100000"/>
              <a:buFont typeface="Arial" charset="0"/>
              <a:buChar char="•"/>
              <a:defRPr>
                <a:solidFill>
                  <a:schemeClr val="tx2">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fld id="{8F9162F9-973D-F640-93B7-064AFF6A55AE}" type="datetime3">
              <a:rPr lang="en-US" smtClean="0"/>
              <a:t>23 November 2022</a:t>
            </a:fld>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Presenter | Presentation Title</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7588053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2 Conten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07987" y="1592264"/>
            <a:ext cx="5616575" cy="4608512"/>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Content Placeholder 3"/>
          <p:cNvSpPr>
            <a:spLocks noGrp="1"/>
          </p:cNvSpPr>
          <p:nvPr>
            <p:ph sz="half" idx="2"/>
          </p:nvPr>
        </p:nvSpPr>
        <p:spPr>
          <a:xfrm>
            <a:off x="6172199" y="1592264"/>
            <a:ext cx="5611813" cy="4608511"/>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8" name="Date Placeholder 7">
            <a:extLst>
              <a:ext uri="{FF2B5EF4-FFF2-40B4-BE49-F238E27FC236}">
                <a16:creationId xmlns:a16="http://schemas.microsoft.com/office/drawing/2014/main" id="{E3A8A69A-7619-C44B-A930-6AC38A3F8BC7}"/>
              </a:ext>
            </a:extLst>
          </p:cNvPr>
          <p:cNvSpPr>
            <a:spLocks noGrp="1"/>
          </p:cNvSpPr>
          <p:nvPr>
            <p:ph type="dt" sz="half" idx="10"/>
          </p:nvPr>
        </p:nvSpPr>
        <p:spPr/>
        <p:txBody>
          <a:bodyPr/>
          <a:lstStyle/>
          <a:p>
            <a:fld id="{BE2C9978-A0B0-5D47-B017-3DE9DCAF3819}" type="datetime3">
              <a:rPr lang="en-US" smtClean="0"/>
              <a:t>23 November 2022</a:t>
            </a:fld>
            <a:endParaRPr lang="en-US" dirty="0"/>
          </a:p>
        </p:txBody>
      </p:sp>
      <p:sp>
        <p:nvSpPr>
          <p:cNvPr id="9" name="Footer Placeholder 8">
            <a:extLst>
              <a:ext uri="{FF2B5EF4-FFF2-40B4-BE49-F238E27FC236}">
                <a16:creationId xmlns:a16="http://schemas.microsoft.com/office/drawing/2014/main" id="{9B55D6E3-4871-704B-B795-99BD30EABFEE}"/>
              </a:ext>
            </a:extLst>
          </p:cNvPr>
          <p:cNvSpPr>
            <a:spLocks noGrp="1"/>
          </p:cNvSpPr>
          <p:nvPr>
            <p:ph type="ftr" sz="quarter" idx="11"/>
          </p:nvPr>
        </p:nvSpPr>
        <p:spPr/>
        <p:txBody>
          <a:bodyPr/>
          <a:lstStyle/>
          <a:p>
            <a:r>
              <a:rPr lang="en-US"/>
              <a:t>Presenter | Presentation Title</a:t>
            </a:r>
            <a:endParaRPr lang="en-US" dirty="0"/>
          </a:p>
        </p:txBody>
      </p:sp>
      <p:sp>
        <p:nvSpPr>
          <p:cNvPr id="10" name="Slide Number Placeholder 9">
            <a:extLst>
              <a:ext uri="{FF2B5EF4-FFF2-40B4-BE49-F238E27FC236}">
                <a16:creationId xmlns:a16="http://schemas.microsoft.com/office/drawing/2014/main" id="{BEE4B464-E744-A34F-B223-6B554979B8EC}"/>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04722205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Subtitle and Comparison">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07987" y="2427287"/>
            <a:ext cx="5616575" cy="3762376"/>
          </a:xfrm>
        </p:spPr>
        <p:txBody>
          <a:bodyPr/>
          <a:lstStyle>
            <a:lvl1pPr marL="324000" indent="-324000">
              <a:buFont typeface="Arial" panose="020B0604020202020204" pitchFamily="34" charset="0"/>
              <a:buChar char="•"/>
              <a:defRPr/>
            </a:lvl1pPr>
          </a:lstStyle>
          <a:p>
            <a:pPr lvl="0"/>
            <a:r>
              <a:rPr lang="en-US"/>
              <a:t>Click to edit Master text styles</a:t>
            </a:r>
          </a:p>
          <a:p>
            <a:pPr lvl="1"/>
            <a:r>
              <a:rPr lang="en-US"/>
              <a:t>Second level</a:t>
            </a:r>
          </a:p>
          <a:p>
            <a:pPr lvl="2"/>
            <a:r>
              <a:rPr lang="en-US"/>
              <a:t>Third level</a:t>
            </a:r>
          </a:p>
          <a:p>
            <a:pPr lvl="3"/>
            <a:r>
              <a:rPr lang="en-US"/>
              <a:t>Fourth level</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427287"/>
            <a:ext cx="5611813" cy="3762376"/>
          </a:xfrm>
        </p:spPr>
        <p:txBody>
          <a:bodyPr/>
          <a:lstStyle>
            <a:lvl1pPr marL="324000" indent="-324000">
              <a:buFont typeface="Arial" panose="020B0604020202020204" pitchFamily="34" charset="0"/>
              <a:buChar char="•"/>
              <a:defRPr/>
            </a:lvl1pPr>
          </a:lstStyle>
          <a:p>
            <a:pPr lvl="0"/>
            <a:r>
              <a:rPr lang="en-US"/>
              <a:t>Click to edit Master text styles</a:t>
            </a:r>
          </a:p>
          <a:p>
            <a:pPr lvl="1"/>
            <a:r>
              <a:rPr lang="en-US"/>
              <a:t>Second level</a:t>
            </a:r>
          </a:p>
          <a:p>
            <a:pPr lvl="2"/>
            <a:r>
              <a:rPr lang="en-US"/>
              <a:t>Third level</a:t>
            </a:r>
          </a:p>
          <a:p>
            <a:pPr lvl="3"/>
            <a:r>
              <a:rPr lang="en-US"/>
              <a:t>Fourth level</a:t>
            </a:r>
          </a:p>
        </p:txBody>
      </p:sp>
      <p:sp>
        <p:nvSpPr>
          <p:cNvPr id="10" name="Date Placeholder 9">
            <a:extLst>
              <a:ext uri="{FF2B5EF4-FFF2-40B4-BE49-F238E27FC236}">
                <a16:creationId xmlns:a16="http://schemas.microsoft.com/office/drawing/2014/main" id="{0B511762-E0C9-6C4A-9015-D9D3D4FF97C2}"/>
              </a:ext>
            </a:extLst>
          </p:cNvPr>
          <p:cNvSpPr>
            <a:spLocks noGrp="1"/>
          </p:cNvSpPr>
          <p:nvPr>
            <p:ph type="dt" sz="half" idx="10"/>
          </p:nvPr>
        </p:nvSpPr>
        <p:spPr/>
        <p:txBody>
          <a:bodyPr/>
          <a:lstStyle/>
          <a:p>
            <a:fld id="{E55A14D2-5EA4-D441-9B05-EA6BE2669C71}" type="datetime3">
              <a:rPr lang="en-US" smtClean="0"/>
              <a:t>23 November 2022</a:t>
            </a:fld>
            <a:endParaRPr lang="en-US" dirty="0"/>
          </a:p>
        </p:txBody>
      </p:sp>
      <p:sp>
        <p:nvSpPr>
          <p:cNvPr id="11" name="Footer Placeholder 10">
            <a:extLst>
              <a:ext uri="{FF2B5EF4-FFF2-40B4-BE49-F238E27FC236}">
                <a16:creationId xmlns:a16="http://schemas.microsoft.com/office/drawing/2014/main" id="{E2689900-D127-9840-8E06-B694B9FE1267}"/>
              </a:ext>
            </a:extLst>
          </p:cNvPr>
          <p:cNvSpPr>
            <a:spLocks noGrp="1"/>
          </p:cNvSpPr>
          <p:nvPr>
            <p:ph type="ftr" sz="quarter" idx="11"/>
          </p:nvPr>
        </p:nvSpPr>
        <p:spPr/>
        <p:txBody>
          <a:bodyPr/>
          <a:lstStyle/>
          <a:p>
            <a:r>
              <a:rPr lang="en-US"/>
              <a:t>Presenter | Presentation Title</a:t>
            </a:r>
            <a:endParaRPr lang="en-US" dirty="0"/>
          </a:p>
        </p:txBody>
      </p:sp>
      <p:sp>
        <p:nvSpPr>
          <p:cNvPr id="12" name="Slide Number Placeholder 11">
            <a:extLst>
              <a:ext uri="{FF2B5EF4-FFF2-40B4-BE49-F238E27FC236}">
                <a16:creationId xmlns:a16="http://schemas.microsoft.com/office/drawing/2014/main" id="{7B398DFD-572D-D549-8BBF-A86A1DFF026F}"/>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678086151"/>
      </p:ext>
    </p:extLst>
  </p:cSld>
  <p:clrMapOvr>
    <a:masterClrMapping/>
  </p:clrMapOvr>
  <p:extLst>
    <p:ext uri="{DCECCB84-F9BA-43D5-87BE-67443E8EF086}">
      <p15:sldGuideLst xmlns:p15="http://schemas.microsoft.com/office/powerpoint/2012/main">
        <p15:guide id="1" orient="horz" pos="1434" userDrawn="1">
          <p15:clr>
            <a:srgbClr val="FBAE40"/>
          </p15:clr>
        </p15:guide>
        <p15:guide id="2" orient="horz" pos="1525" userDrawn="1">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image" Target="../media/image1.png"/><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07988" y="373593"/>
            <a:ext cx="11376025" cy="1065742"/>
          </a:xfrm>
          <a:prstGeom prst="rect">
            <a:avLst/>
          </a:prstGeom>
        </p:spPr>
        <p:txBody>
          <a:bodyPr vert="horz" lIns="0" tIns="0" rIns="0" bIns="0" rtlCol="0" anchor="t" anchorCtr="0">
            <a:noAutofit/>
          </a:bodyPr>
          <a:lstStyle/>
          <a:p>
            <a:r>
              <a:rPr lang="en-US"/>
              <a:t>Click to edit Master title style</a:t>
            </a:r>
            <a:endParaRPr lang="en-US" dirty="0"/>
          </a:p>
        </p:txBody>
      </p:sp>
      <p:pic>
        <p:nvPicPr>
          <p:cNvPr id="5" name="Picture 4"/>
          <p:cNvPicPr>
            <a:picLocks noChangeAspect="1"/>
          </p:cNvPicPr>
          <p:nvPr userDrawn="1"/>
        </p:nvPicPr>
        <p:blipFill>
          <a:blip r:embed="rId24">
            <a:extLst>
              <a:ext uri="{28A0092B-C50C-407E-A947-70E740481C1C}">
                <a14:useLocalDpi xmlns:a14="http://schemas.microsoft.com/office/drawing/2010/main" val="0"/>
              </a:ext>
            </a:extLst>
          </a:blip>
          <a:stretch>
            <a:fillRect/>
          </a:stretch>
        </p:blipFill>
        <p:spPr>
          <a:xfrm>
            <a:off x="0" y="6315998"/>
            <a:ext cx="12192000" cy="542002"/>
          </a:xfrm>
          <a:prstGeom prst="rect">
            <a:avLst/>
          </a:prstGeom>
        </p:spPr>
      </p:pic>
      <p:sp>
        <p:nvSpPr>
          <p:cNvPr id="3" name="Text Placeholder 2"/>
          <p:cNvSpPr>
            <a:spLocks noGrp="1"/>
          </p:cNvSpPr>
          <p:nvPr>
            <p:ph type="body" idx="1"/>
          </p:nvPr>
        </p:nvSpPr>
        <p:spPr>
          <a:xfrm>
            <a:off x="407989" y="1592263"/>
            <a:ext cx="11376024" cy="4608512"/>
          </a:xfrm>
          <a:prstGeom prst="rect">
            <a:avLst/>
          </a:prstGeom>
        </p:spPr>
        <p:txBody>
          <a:bodyPr vert="horz" lIns="0" tIns="0" rIns="0" bIns="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4" name="Date Placeholder 3"/>
          <p:cNvSpPr>
            <a:spLocks noGrp="1"/>
          </p:cNvSpPr>
          <p:nvPr>
            <p:ph type="dt" sz="half" idx="2"/>
          </p:nvPr>
        </p:nvSpPr>
        <p:spPr>
          <a:xfrm>
            <a:off x="2574099" y="6350851"/>
            <a:ext cx="1542289" cy="365125"/>
          </a:xfrm>
          <a:prstGeom prst="rect">
            <a:avLst/>
          </a:prstGeom>
        </p:spPr>
        <p:txBody>
          <a:bodyPr vert="horz" lIns="0" tIns="0" rIns="0" bIns="0" rtlCol="0" anchor="ctr"/>
          <a:lstStyle>
            <a:lvl1pPr algn="r">
              <a:defRPr sz="1000">
                <a:solidFill>
                  <a:schemeClr val="bg1"/>
                </a:solidFill>
              </a:defRPr>
            </a:lvl1pPr>
          </a:lstStyle>
          <a:p>
            <a:fld id="{3FCF6715-A2B5-A045-B72C-B503686710DB}" type="datetime3">
              <a:rPr lang="en-US" smtClean="0"/>
              <a:t>23 November 2022</a:t>
            </a:fld>
            <a:endParaRPr lang="en-US" dirty="0"/>
          </a:p>
        </p:txBody>
      </p:sp>
      <p:sp>
        <p:nvSpPr>
          <p:cNvPr id="6" name="Slide Number Placeholder 5"/>
          <p:cNvSpPr>
            <a:spLocks noGrp="1"/>
          </p:cNvSpPr>
          <p:nvPr>
            <p:ph type="sldNum" sz="quarter" idx="4"/>
          </p:nvPr>
        </p:nvSpPr>
        <p:spPr>
          <a:xfrm>
            <a:off x="11107546" y="6356350"/>
            <a:ext cx="681254" cy="365125"/>
          </a:xfrm>
          <a:prstGeom prst="rect">
            <a:avLst/>
          </a:prstGeom>
        </p:spPr>
        <p:txBody>
          <a:bodyPr vert="horz" lIns="0" tIns="0" rIns="0" bIns="0" rtlCol="0" anchor="ctr"/>
          <a:lstStyle>
            <a:lvl1pPr algn="r">
              <a:defRPr sz="1000">
                <a:solidFill>
                  <a:schemeClr val="bg1"/>
                </a:solidFill>
              </a:defRPr>
            </a:lvl1pPr>
          </a:lstStyle>
          <a:p>
            <a:fld id="{36B5EA5A-BC32-A742-B11B-8E7414D5B535}" type="slidenum">
              <a:rPr lang="en-US" smtClean="0"/>
              <a:pPr/>
              <a:t>‹#›</a:t>
            </a:fld>
            <a:endParaRPr lang="en-US" dirty="0"/>
          </a:p>
        </p:txBody>
      </p:sp>
      <p:sp>
        <p:nvSpPr>
          <p:cNvPr id="7" name="Footer Placeholder 6">
            <a:extLst>
              <a:ext uri="{FF2B5EF4-FFF2-40B4-BE49-F238E27FC236}">
                <a16:creationId xmlns:a16="http://schemas.microsoft.com/office/drawing/2014/main" id="{7AB22024-69B4-1F4F-8860-CB954517F654}"/>
              </a:ext>
            </a:extLst>
          </p:cNvPr>
          <p:cNvSpPr>
            <a:spLocks noGrp="1"/>
          </p:cNvSpPr>
          <p:nvPr>
            <p:ph type="ftr" sz="quarter" idx="3"/>
          </p:nvPr>
        </p:nvSpPr>
        <p:spPr>
          <a:xfrm>
            <a:off x="4259262" y="6356350"/>
            <a:ext cx="6572221" cy="365125"/>
          </a:xfrm>
          <a:prstGeom prst="rect">
            <a:avLst/>
          </a:prstGeom>
        </p:spPr>
        <p:txBody>
          <a:bodyPr vert="horz" lIns="91440" tIns="45720" rIns="91440" bIns="45720" rtlCol="0" anchor="ctr"/>
          <a:lstStyle>
            <a:lvl1pPr algn="ctr">
              <a:defRPr sz="1200">
                <a:solidFill>
                  <a:schemeClr val="bg1"/>
                </a:solidFill>
              </a:defRPr>
            </a:lvl1pPr>
          </a:lstStyle>
          <a:p>
            <a:r>
              <a:rPr lang="en-US" dirty="0"/>
              <a:t>Hana HAVLIKOVA, Cedric GARION | Presentation Title</a:t>
            </a:r>
          </a:p>
        </p:txBody>
      </p:sp>
    </p:spTree>
    <p:extLst>
      <p:ext uri="{BB962C8B-B14F-4D97-AF65-F5344CB8AC3E}">
        <p14:creationId xmlns:p14="http://schemas.microsoft.com/office/powerpoint/2010/main" val="1598869953"/>
      </p:ext>
    </p:extLst>
  </p:cSld>
  <p:clrMap bg1="lt1" tx1="dk1" bg2="lt2" tx2="dk2" accent1="accent1" accent2="accent2" accent3="accent3" accent4="accent4" accent5="accent5" accent6="accent6" hlink="hlink" folHlink="folHlink"/>
  <p:sldLayoutIdLst>
    <p:sldLayoutId id="2147483657" r:id="rId1"/>
    <p:sldLayoutId id="2147483649" r:id="rId2"/>
    <p:sldLayoutId id="2147483662" r:id="rId3"/>
    <p:sldLayoutId id="2147483650" r:id="rId4"/>
    <p:sldLayoutId id="2147483665" r:id="rId5"/>
    <p:sldLayoutId id="2147483668" r:id="rId6"/>
    <p:sldLayoutId id="2147483674" r:id="rId7"/>
    <p:sldLayoutId id="2147483652" r:id="rId8"/>
    <p:sldLayoutId id="2147483653" r:id="rId9"/>
    <p:sldLayoutId id="2147483661" r:id="rId10"/>
    <p:sldLayoutId id="2147483666" r:id="rId11"/>
    <p:sldLayoutId id="2147483667" r:id="rId12"/>
    <p:sldLayoutId id="2147483658" r:id="rId13"/>
    <p:sldLayoutId id="2147483659" r:id="rId14"/>
    <p:sldLayoutId id="2147483673" r:id="rId15"/>
    <p:sldLayoutId id="2147483660" r:id="rId16"/>
    <p:sldLayoutId id="2147483671" r:id="rId17"/>
    <p:sldLayoutId id="2147483651" r:id="rId18"/>
    <p:sldLayoutId id="2147483654" r:id="rId19"/>
    <p:sldLayoutId id="2147483669" r:id="rId20"/>
    <p:sldLayoutId id="2147483655" r:id="rId21"/>
    <p:sldLayoutId id="2147483675" r:id="rId22"/>
  </p:sldLayoutIdLst>
  <p:hf hdr="0"/>
  <p:txStyles>
    <p:title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p:titleStyle>
    <p:body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32" userDrawn="1">
          <p15:clr>
            <a:srgbClr val="F26B43"/>
          </p15:clr>
        </p15:guide>
        <p15:guide id="2" pos="3840" userDrawn="1">
          <p15:clr>
            <a:srgbClr val="F26B43"/>
          </p15:clr>
        </p15:guide>
        <p15:guide id="3" pos="7423" userDrawn="1">
          <p15:clr>
            <a:srgbClr val="F26B43"/>
          </p15:clr>
        </p15:guide>
        <p15:guide id="4" pos="257" userDrawn="1">
          <p15:clr>
            <a:srgbClr val="F26B43"/>
          </p15:clr>
        </p15:guide>
        <p15:guide id="6" pos="3795" userDrawn="1">
          <p15:clr>
            <a:srgbClr val="F26B43"/>
          </p15:clr>
        </p15:guide>
        <p15:guide id="7" pos="3885" userDrawn="1">
          <p15:clr>
            <a:srgbClr val="F26B43"/>
          </p15:clr>
        </p15:guide>
        <p15:guide id="8" pos="5087" userDrawn="1">
          <p15:clr>
            <a:srgbClr val="F26B43"/>
          </p15:clr>
        </p15:guide>
        <p15:guide id="9" pos="4997" userDrawn="1">
          <p15:clr>
            <a:srgbClr val="F26B43"/>
          </p15:clr>
        </p15:guide>
        <p15:guide id="10" pos="2683" userDrawn="1">
          <p15:clr>
            <a:srgbClr val="F26B43"/>
          </p15:clr>
        </p15:guide>
        <p15:guide id="11" pos="2593" userDrawn="1">
          <p15:clr>
            <a:srgbClr val="F26B43"/>
          </p15:clr>
        </p15:guide>
        <p15:guide id="12" orient="horz" pos="3906" userDrawn="1">
          <p15:clr>
            <a:srgbClr val="F26B43"/>
          </p15:clr>
        </p15:guide>
        <p15:guide id="13" orient="horz" pos="2409" userDrawn="1">
          <p15:clr>
            <a:srgbClr val="F26B43"/>
          </p15:clr>
        </p15:guide>
        <p15:guide id="14" orient="horz" pos="913" userDrawn="1">
          <p15:clr>
            <a:srgbClr val="F26B43"/>
          </p15:clr>
        </p15:guide>
        <p15:guide id="15" orient="horz" pos="1003" userDrawn="1">
          <p15:clr>
            <a:srgbClr val="F26B43"/>
          </p15:clr>
        </p15:guide>
        <p15:guide id="16" orient="horz" pos="2500" userDrawn="1">
          <p15:clr>
            <a:srgbClr val="F26B43"/>
          </p15:clr>
        </p15:guide>
        <p15:guide id="17" pos="6312" userDrawn="1">
          <p15:clr>
            <a:srgbClr val="F26B43"/>
          </p15:clr>
        </p15:guide>
        <p15:guide id="18" pos="6221"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22.xml"/><Relationship Id="rId5" Type="http://schemas.openxmlformats.org/officeDocument/2006/relationships/image" Target="../media/image19.png"/><Relationship Id="rId4" Type="http://schemas.openxmlformats.org/officeDocument/2006/relationships/image" Target="../media/image18.png"/></Relationships>
</file>

<file path=ppt/slides/_rels/slide11.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4.xml"/><Relationship Id="rId4" Type="http://schemas.openxmlformats.org/officeDocument/2006/relationships/image" Target="../media/image22.png"/></Relationships>
</file>

<file path=ppt/slides/_rels/slide12.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8.xml"/><Relationship Id="rId5" Type="http://schemas.openxmlformats.org/officeDocument/2006/relationships/image" Target="../media/image26.png"/><Relationship Id="rId4" Type="http://schemas.openxmlformats.org/officeDocument/2006/relationships/image" Target="../media/image25.png"/></Relationships>
</file>

<file path=ppt/slides/_rels/slide13.xml.rels><?xml version="1.0" encoding="UTF-8" standalone="yes"?>
<Relationships xmlns="http://schemas.openxmlformats.org/package/2006/relationships"><Relationship Id="rId3" Type="http://schemas.openxmlformats.org/officeDocument/2006/relationships/image" Target="../media/image28.jpg"/><Relationship Id="rId2" Type="http://schemas.openxmlformats.org/officeDocument/2006/relationships/image" Target="../media/image27.png"/><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8.xml"/><Relationship Id="rId4" Type="http://schemas.openxmlformats.org/officeDocument/2006/relationships/image" Target="../media/image31.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png"/><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3" Type="http://schemas.openxmlformats.org/officeDocument/2006/relationships/image" Target="../media/image37.png"/><Relationship Id="rId7" Type="http://schemas.openxmlformats.org/officeDocument/2006/relationships/image" Target="../media/image41.png"/><Relationship Id="rId2" Type="http://schemas.openxmlformats.org/officeDocument/2006/relationships/image" Target="../media/image36.png"/><Relationship Id="rId1" Type="http://schemas.openxmlformats.org/officeDocument/2006/relationships/slideLayout" Target="../slideLayouts/slideLayout4.xml"/><Relationship Id="rId6" Type="http://schemas.openxmlformats.org/officeDocument/2006/relationships/image" Target="../media/image40.png"/><Relationship Id="rId5" Type="http://schemas.openxmlformats.org/officeDocument/2006/relationships/image" Target="../media/image39.png"/><Relationship Id="rId4" Type="http://schemas.openxmlformats.org/officeDocument/2006/relationships/image" Target="../media/image38.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20.xml.rels><?xml version="1.0" encoding="UTF-8" standalone="yes"?>
<Relationships xmlns="http://schemas.openxmlformats.org/package/2006/relationships"><Relationship Id="rId3" Type="http://schemas.openxmlformats.org/officeDocument/2006/relationships/image" Target="../media/image43.png"/><Relationship Id="rId7" Type="http://schemas.openxmlformats.org/officeDocument/2006/relationships/image" Target="../media/image47.png"/><Relationship Id="rId2" Type="http://schemas.openxmlformats.org/officeDocument/2006/relationships/image" Target="../media/image42.png"/><Relationship Id="rId1" Type="http://schemas.openxmlformats.org/officeDocument/2006/relationships/slideLayout" Target="../slideLayouts/slideLayout4.xml"/><Relationship Id="rId6" Type="http://schemas.openxmlformats.org/officeDocument/2006/relationships/image" Target="../media/image46.png"/><Relationship Id="rId5" Type="http://schemas.openxmlformats.org/officeDocument/2006/relationships/image" Target="../media/image45.png"/><Relationship Id="rId4" Type="http://schemas.openxmlformats.org/officeDocument/2006/relationships/image" Target="../media/image44.png"/></Relationships>
</file>

<file path=ppt/slides/_rels/slide21.xml.rels><?xml version="1.0" encoding="UTF-8" standalone="yes"?>
<Relationships xmlns="http://schemas.openxmlformats.org/package/2006/relationships"><Relationship Id="rId2" Type="http://schemas.openxmlformats.org/officeDocument/2006/relationships/image" Target="../media/image48.emf"/><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notesSlide" Target="../notesSlides/notesSlide5.xml"/><Relationship Id="rId1" Type="http://schemas.openxmlformats.org/officeDocument/2006/relationships/slideLayout" Target="../slideLayouts/slideLayout5.xml"/><Relationship Id="rId4" Type="http://schemas.openxmlformats.org/officeDocument/2006/relationships/image" Target="../media/image50.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3.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image" Target="../media/image48.pn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image" Target="../media/image6.png"/><Relationship Id="rId1" Type="http://schemas.openxmlformats.org/officeDocument/2006/relationships/slideLayout" Target="../slideLayouts/slideLayout4.xml"/><Relationship Id="rId5" Type="http://schemas.openxmlformats.org/officeDocument/2006/relationships/image" Target="../media/image9.jpg"/><Relationship Id="rId4" Type="http://schemas.openxmlformats.org/officeDocument/2006/relationships/image" Target="../media/image8.jpg"/></Relationships>
</file>

<file path=ppt/slides/_rels/slide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xml"/><Relationship Id="rId1" Type="http://schemas.openxmlformats.org/officeDocument/2006/relationships/slideLayout" Target="../slideLayouts/slideLayout4.xml"/><Relationship Id="rId4" Type="http://schemas.openxmlformats.org/officeDocument/2006/relationships/image" Target="../media/image11.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9.xml"/></Relationships>
</file>

<file path=ppt/slides/_rels/slide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22.xml"/><Relationship Id="rId4" Type="http://schemas.openxmlformats.org/officeDocument/2006/relationships/image" Target="../media/image1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6E51C5-3272-6249-822A-715EFFE0DFFD}"/>
              </a:ext>
            </a:extLst>
          </p:cNvPr>
          <p:cNvSpPr>
            <a:spLocks noGrp="1"/>
          </p:cNvSpPr>
          <p:nvPr>
            <p:ph type="ctrTitle"/>
          </p:nvPr>
        </p:nvSpPr>
        <p:spPr/>
        <p:txBody>
          <a:bodyPr/>
          <a:lstStyle/>
          <a:p>
            <a:r>
              <a:rPr lang="fr-CH" dirty="0"/>
              <a:t>WP1 – Conception, intégration et fabrication du prototype</a:t>
            </a:r>
          </a:p>
        </p:txBody>
      </p:sp>
      <p:sp>
        <p:nvSpPr>
          <p:cNvPr id="3" name="Subtitle 2">
            <a:extLst>
              <a:ext uri="{FF2B5EF4-FFF2-40B4-BE49-F238E27FC236}">
                <a16:creationId xmlns:a16="http://schemas.microsoft.com/office/drawing/2014/main" id="{BB999459-0238-C64F-8F4D-7EA35945354F}"/>
              </a:ext>
            </a:extLst>
          </p:cNvPr>
          <p:cNvSpPr>
            <a:spLocks noGrp="1"/>
          </p:cNvSpPr>
          <p:nvPr>
            <p:ph type="subTitle" idx="1"/>
          </p:nvPr>
        </p:nvSpPr>
        <p:spPr/>
        <p:txBody>
          <a:bodyPr/>
          <a:lstStyle/>
          <a:p>
            <a:pPr algn="l"/>
            <a:r>
              <a:rPr lang="en-US" sz="1800" dirty="0"/>
              <a:t>Hana </a:t>
            </a:r>
            <a:r>
              <a:rPr lang="fr-CH" sz="1800" dirty="0"/>
              <a:t>HAVLIKOVA, Cedric GARION</a:t>
            </a:r>
            <a:endParaRPr lang="en-US" sz="1800" dirty="0"/>
          </a:p>
          <a:p>
            <a:pPr algn="l"/>
            <a:r>
              <a:rPr lang="en-US" sz="1800" dirty="0"/>
              <a:t>23-11-2022</a:t>
            </a:r>
          </a:p>
        </p:txBody>
      </p:sp>
    </p:spTree>
    <p:extLst>
      <p:ext uri="{BB962C8B-B14F-4D97-AF65-F5344CB8AC3E}">
        <p14:creationId xmlns:p14="http://schemas.microsoft.com/office/powerpoint/2010/main" val="215994394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Content Placeholder 11">
            <a:extLst>
              <a:ext uri="{FF2B5EF4-FFF2-40B4-BE49-F238E27FC236}">
                <a16:creationId xmlns:a16="http://schemas.microsoft.com/office/drawing/2014/main" id="{1144FD19-D33F-EB43-BABB-64E0A8871032}"/>
              </a:ext>
            </a:extLst>
          </p:cNvPr>
          <p:cNvSpPr>
            <a:spLocks noGrp="1"/>
          </p:cNvSpPr>
          <p:nvPr>
            <p:ph idx="1"/>
          </p:nvPr>
        </p:nvSpPr>
        <p:spPr/>
        <p:txBody>
          <a:bodyPr/>
          <a:lstStyle/>
          <a:p>
            <a:pPr marL="342900" indent="-342900">
              <a:buFont typeface="Arial" panose="020B0604020202020204" pitchFamily="34" charset="0"/>
              <a:buChar char="•"/>
            </a:pPr>
            <a:r>
              <a:rPr lang="en-CH" dirty="0"/>
              <a:t>First conceptual model </a:t>
            </a:r>
            <a:r>
              <a:rPr lang="en-CH" b="0" dirty="0"/>
              <a:t>have been produced for a typical sector w/wt insulation</a:t>
            </a:r>
          </a:p>
        </p:txBody>
      </p:sp>
      <p:sp>
        <p:nvSpPr>
          <p:cNvPr id="3" name="Title 2">
            <a:extLst>
              <a:ext uri="{FF2B5EF4-FFF2-40B4-BE49-F238E27FC236}">
                <a16:creationId xmlns:a16="http://schemas.microsoft.com/office/drawing/2014/main" id="{9F74900F-F7ED-1041-95D8-8195074A83D1}"/>
              </a:ext>
            </a:extLst>
          </p:cNvPr>
          <p:cNvSpPr>
            <a:spLocks noGrp="1"/>
          </p:cNvSpPr>
          <p:nvPr>
            <p:ph type="title"/>
          </p:nvPr>
        </p:nvSpPr>
        <p:spPr>
          <a:xfrm>
            <a:off x="407988" y="373593"/>
            <a:ext cx="11376025" cy="1065742"/>
          </a:xfrm>
        </p:spPr>
        <p:txBody>
          <a:bodyPr/>
          <a:lstStyle/>
          <a:p>
            <a:r>
              <a:rPr lang="en-US"/>
              <a:t>Conceptual integration models</a:t>
            </a:r>
          </a:p>
        </p:txBody>
      </p:sp>
      <p:sp>
        <p:nvSpPr>
          <p:cNvPr id="4" name="Date Placeholder 3">
            <a:extLst>
              <a:ext uri="{FF2B5EF4-FFF2-40B4-BE49-F238E27FC236}">
                <a16:creationId xmlns:a16="http://schemas.microsoft.com/office/drawing/2014/main" id="{F43D299F-0D9B-F941-8D2F-1BB0ECDAC8C9}"/>
              </a:ext>
            </a:extLst>
          </p:cNvPr>
          <p:cNvSpPr>
            <a:spLocks noGrp="1"/>
          </p:cNvSpPr>
          <p:nvPr>
            <p:ph type="dt" sz="half" idx="10"/>
          </p:nvPr>
        </p:nvSpPr>
        <p:spPr>
          <a:xfrm>
            <a:off x="2495600" y="6378349"/>
            <a:ext cx="1620788" cy="365125"/>
          </a:xfrm>
        </p:spPr>
        <p:txBody>
          <a:bodyPr/>
          <a:lstStyle/>
          <a:p>
            <a:r>
              <a:rPr lang="de-CH"/>
              <a:t>27.10.2022</a:t>
            </a:r>
            <a:endParaRPr lang="en-US"/>
          </a:p>
        </p:txBody>
      </p:sp>
      <p:sp>
        <p:nvSpPr>
          <p:cNvPr id="5" name="Footer Placeholder 4">
            <a:extLst>
              <a:ext uri="{FF2B5EF4-FFF2-40B4-BE49-F238E27FC236}">
                <a16:creationId xmlns:a16="http://schemas.microsoft.com/office/drawing/2014/main" id="{FF7A345D-4042-EF4F-A56F-95ECEDB3BAC7}"/>
              </a:ext>
            </a:extLst>
          </p:cNvPr>
          <p:cNvSpPr>
            <a:spLocks noGrp="1"/>
          </p:cNvSpPr>
          <p:nvPr>
            <p:ph type="ftr" sz="quarter" idx="11"/>
          </p:nvPr>
        </p:nvSpPr>
        <p:spPr>
          <a:xfrm>
            <a:off x="4259262" y="6383848"/>
            <a:ext cx="6572221" cy="365125"/>
          </a:xfrm>
        </p:spPr>
        <p:txBody>
          <a:bodyPr/>
          <a:lstStyle/>
          <a:p>
            <a:r>
              <a:rPr lang="en-US"/>
              <a:t>Luigi SCIBILE | Installation of the pilot sector</a:t>
            </a:r>
          </a:p>
        </p:txBody>
      </p:sp>
      <p:sp>
        <p:nvSpPr>
          <p:cNvPr id="6" name="Slide Number Placeholder 5">
            <a:extLst>
              <a:ext uri="{FF2B5EF4-FFF2-40B4-BE49-F238E27FC236}">
                <a16:creationId xmlns:a16="http://schemas.microsoft.com/office/drawing/2014/main" id="{148EA874-9DE5-674F-92B6-10032BB19350}"/>
              </a:ext>
            </a:extLst>
          </p:cNvPr>
          <p:cNvSpPr>
            <a:spLocks noGrp="1"/>
          </p:cNvSpPr>
          <p:nvPr>
            <p:ph type="sldNum" sz="quarter" idx="12"/>
          </p:nvPr>
        </p:nvSpPr>
        <p:spPr>
          <a:xfrm>
            <a:off x="11107546" y="6383848"/>
            <a:ext cx="681254" cy="365125"/>
          </a:xfrm>
        </p:spPr>
        <p:txBody>
          <a:bodyPr/>
          <a:lstStyle/>
          <a:p>
            <a:fld id="{36B5EA5A-BC32-A742-B11B-8E7414D5B535}" type="slidenum">
              <a:rPr lang="en-US" smtClean="0"/>
              <a:pPr/>
              <a:t>10</a:t>
            </a:fld>
            <a:endParaRPr lang="en-US"/>
          </a:p>
        </p:txBody>
      </p:sp>
      <p:pic>
        <p:nvPicPr>
          <p:cNvPr id="8" name="Picture 7">
            <a:extLst>
              <a:ext uri="{FF2B5EF4-FFF2-40B4-BE49-F238E27FC236}">
                <a16:creationId xmlns:a16="http://schemas.microsoft.com/office/drawing/2014/main" id="{B4CC47DE-D2C9-8E40-AF13-6A50B24D3FDE}"/>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837625" y="2159457"/>
            <a:ext cx="4936688" cy="3881991"/>
          </a:xfrm>
          <a:prstGeom prst="rect">
            <a:avLst/>
          </a:prstGeom>
        </p:spPr>
      </p:pic>
      <p:pic>
        <p:nvPicPr>
          <p:cNvPr id="9" name="Picture 8">
            <a:extLst>
              <a:ext uri="{FF2B5EF4-FFF2-40B4-BE49-F238E27FC236}">
                <a16:creationId xmlns:a16="http://schemas.microsoft.com/office/drawing/2014/main" id="{AA146082-E37B-274C-95FD-173C0B098776}"/>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6306998" y="2137188"/>
            <a:ext cx="4944329" cy="3888000"/>
          </a:xfrm>
          <a:prstGeom prst="rect">
            <a:avLst/>
          </a:prstGeom>
        </p:spPr>
      </p:pic>
      <p:pic>
        <p:nvPicPr>
          <p:cNvPr id="11" name="Picture 10">
            <a:extLst>
              <a:ext uri="{FF2B5EF4-FFF2-40B4-BE49-F238E27FC236}">
                <a16:creationId xmlns:a16="http://schemas.microsoft.com/office/drawing/2014/main" id="{AFE3DE3C-A7E5-E749-997F-CDF540592364}"/>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8136904" y="-27384"/>
            <a:ext cx="4079776" cy="1470810"/>
          </a:xfrm>
          <a:prstGeom prst="rect">
            <a:avLst/>
          </a:prstGeom>
        </p:spPr>
      </p:pic>
      <p:pic>
        <p:nvPicPr>
          <p:cNvPr id="2" name="Picture 1">
            <a:extLst>
              <a:ext uri="{FF2B5EF4-FFF2-40B4-BE49-F238E27FC236}">
                <a16:creationId xmlns:a16="http://schemas.microsoft.com/office/drawing/2014/main" id="{ACA961D0-02E4-CD40-87A4-D8CA6DFAC53B}"/>
              </a:ext>
            </a:extLst>
          </p:cNvPr>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a:off x="0" y="58853"/>
            <a:ext cx="12192000" cy="6740293"/>
          </a:xfrm>
          <a:prstGeom prst="rect">
            <a:avLst/>
          </a:prstGeom>
        </p:spPr>
      </p:pic>
    </p:spTree>
    <p:extLst>
      <p:ext uri="{BB962C8B-B14F-4D97-AF65-F5344CB8AC3E}">
        <p14:creationId xmlns:p14="http://schemas.microsoft.com/office/powerpoint/2010/main" val="109523349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B65A01E1-B688-B777-4DF4-A54F9FF0AEA0}"/>
              </a:ext>
            </a:extLst>
          </p:cNvPr>
          <p:cNvSpPr>
            <a:spLocks noGrp="1"/>
          </p:cNvSpPr>
          <p:nvPr>
            <p:ph idx="1"/>
          </p:nvPr>
        </p:nvSpPr>
        <p:spPr>
          <a:xfrm>
            <a:off x="379110" y="1182105"/>
            <a:ext cx="8110780" cy="4608512"/>
          </a:xfrm>
        </p:spPr>
        <p:txBody>
          <a:bodyPr/>
          <a:lstStyle/>
          <a:p>
            <a:pPr lvl="0"/>
            <a:r>
              <a:rPr lang="fr-FR" sz="2000" dirty="0"/>
              <a:t>Chambre à vide corruguée réduite de 2,1 m de long et 40 cm de diamètre</a:t>
            </a:r>
          </a:p>
          <a:p>
            <a:pPr lvl="0"/>
            <a:r>
              <a:rPr lang="fr-FR" sz="2000" dirty="0"/>
              <a:t>La conception 3D et les dessins 2D détaillés sont presque terminés</a:t>
            </a:r>
          </a:p>
          <a:p>
            <a:pPr lvl="0"/>
            <a:r>
              <a:rPr lang="fr-FR" sz="2000" dirty="0"/>
              <a:t>3 types de matériaux différents :</a:t>
            </a:r>
            <a:endParaRPr lang="en-US" sz="2000" dirty="0"/>
          </a:p>
          <a:p>
            <a:pPr lvl="1"/>
            <a:r>
              <a:rPr lang="en-US" dirty="0"/>
              <a:t>304L -&gt; </a:t>
            </a:r>
            <a:r>
              <a:rPr lang="fr-CH" dirty="0"/>
              <a:t>production démarrée Décembre/Janvier</a:t>
            </a:r>
            <a:endParaRPr lang="fr-CH" dirty="0">
              <a:solidFill>
                <a:srgbClr val="2F2F2F"/>
              </a:solidFill>
            </a:endParaRPr>
          </a:p>
          <a:p>
            <a:pPr lvl="1"/>
            <a:r>
              <a:rPr lang="fr-CH" dirty="0"/>
              <a:t>Acier inox ferrique</a:t>
            </a:r>
          </a:p>
          <a:p>
            <a:pPr lvl="1"/>
            <a:r>
              <a:rPr lang="fr-CH" dirty="0"/>
              <a:t>Acier doux</a:t>
            </a:r>
          </a:p>
          <a:p>
            <a:pPr marL="0" lvl="0" indent="0">
              <a:buNone/>
            </a:pPr>
            <a:r>
              <a:rPr lang="en-US" dirty="0"/>
              <a:t>	</a:t>
            </a:r>
            <a:endParaRPr lang="en-GB" dirty="0"/>
          </a:p>
        </p:txBody>
      </p:sp>
      <p:sp>
        <p:nvSpPr>
          <p:cNvPr id="3" name="Title 2">
            <a:extLst>
              <a:ext uri="{FF2B5EF4-FFF2-40B4-BE49-F238E27FC236}">
                <a16:creationId xmlns:a16="http://schemas.microsoft.com/office/drawing/2014/main" id="{BF8E87E2-F108-A984-9C3B-1C3EED8E5F3F}"/>
              </a:ext>
            </a:extLst>
          </p:cNvPr>
          <p:cNvSpPr>
            <a:spLocks noGrp="1"/>
          </p:cNvSpPr>
          <p:nvPr>
            <p:ph type="title"/>
          </p:nvPr>
        </p:nvSpPr>
        <p:spPr/>
        <p:txBody>
          <a:bodyPr/>
          <a:lstStyle/>
          <a:p>
            <a:r>
              <a:rPr lang="fr-FR" dirty="0"/>
              <a:t>Prototype de chambre pour les essais sous vide</a:t>
            </a:r>
            <a:endParaRPr lang="en-GB" dirty="0"/>
          </a:p>
        </p:txBody>
      </p:sp>
      <p:sp>
        <p:nvSpPr>
          <p:cNvPr id="4" name="Date Placeholder 3">
            <a:extLst>
              <a:ext uri="{FF2B5EF4-FFF2-40B4-BE49-F238E27FC236}">
                <a16:creationId xmlns:a16="http://schemas.microsoft.com/office/drawing/2014/main" id="{943E7C74-5AB1-0D74-9F74-E27C4E7F290E}"/>
              </a:ext>
            </a:extLst>
          </p:cNvPr>
          <p:cNvSpPr>
            <a:spLocks noGrp="1"/>
          </p:cNvSpPr>
          <p:nvPr>
            <p:ph type="dt" sz="half" idx="10"/>
          </p:nvPr>
        </p:nvSpPr>
        <p:spPr/>
        <p:txBody>
          <a:bodyPr/>
          <a:lstStyle/>
          <a:p>
            <a:fld id="{B86E7441-B772-D048-9C1B-F8600B03CAE1}" type="datetime3">
              <a:rPr lang="en-US" smtClean="0"/>
              <a:t>23 November 2022</a:t>
            </a:fld>
            <a:endParaRPr lang="en-US" dirty="0"/>
          </a:p>
        </p:txBody>
      </p:sp>
      <p:sp>
        <p:nvSpPr>
          <p:cNvPr id="6" name="Slide Number Placeholder 5">
            <a:extLst>
              <a:ext uri="{FF2B5EF4-FFF2-40B4-BE49-F238E27FC236}">
                <a16:creationId xmlns:a16="http://schemas.microsoft.com/office/drawing/2014/main" id="{DE407E88-12A0-31F0-0C1F-F8A1ED8C6293}"/>
              </a:ext>
            </a:extLst>
          </p:cNvPr>
          <p:cNvSpPr>
            <a:spLocks noGrp="1"/>
          </p:cNvSpPr>
          <p:nvPr>
            <p:ph type="sldNum" sz="quarter" idx="12"/>
          </p:nvPr>
        </p:nvSpPr>
        <p:spPr/>
        <p:txBody>
          <a:bodyPr/>
          <a:lstStyle/>
          <a:p>
            <a:fld id="{36B5EA5A-BC32-A742-B11B-8E7414D5B535}" type="slidenum">
              <a:rPr lang="en-US" smtClean="0"/>
              <a:pPr/>
              <a:t>11</a:t>
            </a:fld>
            <a:endParaRPr lang="en-US" dirty="0"/>
          </a:p>
        </p:txBody>
      </p:sp>
      <p:pic>
        <p:nvPicPr>
          <p:cNvPr id="10" name="Content Placeholder 6">
            <a:extLst>
              <a:ext uri="{FF2B5EF4-FFF2-40B4-BE49-F238E27FC236}">
                <a16:creationId xmlns:a16="http://schemas.microsoft.com/office/drawing/2014/main" id="{70A3BBED-11D7-BAED-6214-9DBD7BE0E349}"/>
              </a:ext>
            </a:extLst>
          </p:cNvPr>
          <p:cNvPicPr>
            <a:picLocks noChangeAspect="1"/>
          </p:cNvPicPr>
          <p:nvPr/>
        </p:nvPicPr>
        <p:blipFill>
          <a:blip r:embed="rId2"/>
          <a:stretch>
            <a:fillRect/>
          </a:stretch>
        </p:blipFill>
        <p:spPr>
          <a:xfrm>
            <a:off x="8518771" y="949114"/>
            <a:ext cx="3446583" cy="2428335"/>
          </a:xfrm>
          <a:prstGeom prst="rect">
            <a:avLst/>
          </a:prstGeom>
          <a:noFill/>
          <a:ln cap="flat">
            <a:noFill/>
          </a:ln>
        </p:spPr>
      </p:pic>
      <p:sp>
        <p:nvSpPr>
          <p:cNvPr id="7" name="TextBox 6">
            <a:extLst>
              <a:ext uri="{FF2B5EF4-FFF2-40B4-BE49-F238E27FC236}">
                <a16:creationId xmlns:a16="http://schemas.microsoft.com/office/drawing/2014/main" id="{DE316510-6ADD-0B00-25F4-765D99067BAD}"/>
              </a:ext>
            </a:extLst>
          </p:cNvPr>
          <p:cNvSpPr txBox="1"/>
          <p:nvPr/>
        </p:nvSpPr>
        <p:spPr>
          <a:xfrm>
            <a:off x="2988178" y="6065550"/>
            <a:ext cx="5200641" cy="215444"/>
          </a:xfrm>
          <a:prstGeom prst="rect">
            <a:avLst/>
          </a:prstGeom>
          <a:noFill/>
        </p:spPr>
        <p:txBody>
          <a:bodyPr wrap="square" lIns="0" tIns="0" rIns="0" bIns="0" rtlCol="0">
            <a:spAutoFit/>
          </a:bodyPr>
          <a:lstStyle/>
          <a:p>
            <a:pPr algn="ctr"/>
            <a:r>
              <a:rPr lang="en-US" sz="1400" dirty="0"/>
              <a:t>Prototype de la chambre de vide</a:t>
            </a:r>
          </a:p>
        </p:txBody>
      </p:sp>
      <p:sp>
        <p:nvSpPr>
          <p:cNvPr id="8" name="TextBox 7">
            <a:extLst>
              <a:ext uri="{FF2B5EF4-FFF2-40B4-BE49-F238E27FC236}">
                <a16:creationId xmlns:a16="http://schemas.microsoft.com/office/drawing/2014/main" id="{970EAECA-980F-0DEB-27B2-5DFF67B43799}"/>
              </a:ext>
            </a:extLst>
          </p:cNvPr>
          <p:cNvSpPr txBox="1"/>
          <p:nvPr/>
        </p:nvSpPr>
        <p:spPr>
          <a:xfrm>
            <a:off x="8304341" y="6065550"/>
            <a:ext cx="3887660" cy="215444"/>
          </a:xfrm>
          <a:prstGeom prst="rect">
            <a:avLst/>
          </a:prstGeom>
          <a:noFill/>
        </p:spPr>
        <p:txBody>
          <a:bodyPr wrap="square" lIns="0" tIns="0" rIns="0" bIns="0" rtlCol="0">
            <a:spAutoFit/>
          </a:bodyPr>
          <a:lstStyle/>
          <a:p>
            <a:pPr algn="ctr"/>
            <a:r>
              <a:rPr lang="en-US" sz="1400" dirty="0"/>
              <a:t>2D plans</a:t>
            </a:r>
          </a:p>
        </p:txBody>
      </p:sp>
      <p:sp>
        <p:nvSpPr>
          <p:cNvPr id="9" name="Footer Placeholder 2">
            <a:extLst>
              <a:ext uri="{FF2B5EF4-FFF2-40B4-BE49-F238E27FC236}">
                <a16:creationId xmlns:a16="http://schemas.microsoft.com/office/drawing/2014/main" id="{ABCC372A-A281-ECA3-5EEF-F0BAAA2FEDE8}"/>
              </a:ext>
            </a:extLst>
          </p:cNvPr>
          <p:cNvSpPr>
            <a:spLocks noGrp="1"/>
          </p:cNvSpPr>
          <p:nvPr>
            <p:ph type="ftr" sz="quarter" idx="11"/>
          </p:nvPr>
        </p:nvSpPr>
        <p:spPr>
          <a:xfrm>
            <a:off x="4259262" y="6356350"/>
            <a:ext cx="6572221" cy="365125"/>
          </a:xfrm>
        </p:spPr>
        <p:txBody>
          <a:bodyPr/>
          <a:lstStyle/>
          <a:p>
            <a:r>
              <a:rPr lang="en-US" dirty="0"/>
              <a:t>Hana HAVLIKOVA, Cedric GARION | </a:t>
            </a:r>
            <a:r>
              <a:rPr lang="fr-CH" dirty="0"/>
              <a:t>Conception, intégration et fabrication du prototype</a:t>
            </a:r>
            <a:endParaRPr lang="en-US" dirty="0"/>
          </a:p>
        </p:txBody>
      </p:sp>
      <p:pic>
        <p:nvPicPr>
          <p:cNvPr id="12" name="Picture 11">
            <a:extLst>
              <a:ext uri="{FF2B5EF4-FFF2-40B4-BE49-F238E27FC236}">
                <a16:creationId xmlns:a16="http://schemas.microsoft.com/office/drawing/2014/main" id="{10FAEAA5-778D-29B6-3DC1-8548D6BB0425}"/>
              </a:ext>
            </a:extLst>
          </p:cNvPr>
          <p:cNvPicPr>
            <a:picLocks noChangeAspect="1"/>
          </p:cNvPicPr>
          <p:nvPr/>
        </p:nvPicPr>
        <p:blipFill>
          <a:blip r:embed="rId3"/>
          <a:stretch>
            <a:fillRect/>
          </a:stretch>
        </p:blipFill>
        <p:spPr>
          <a:xfrm>
            <a:off x="8518770" y="3529290"/>
            <a:ext cx="3446584" cy="2438874"/>
          </a:xfrm>
          <a:prstGeom prst="rect">
            <a:avLst/>
          </a:prstGeom>
        </p:spPr>
      </p:pic>
      <p:pic>
        <p:nvPicPr>
          <p:cNvPr id="14" name="Picture 13">
            <a:extLst>
              <a:ext uri="{FF2B5EF4-FFF2-40B4-BE49-F238E27FC236}">
                <a16:creationId xmlns:a16="http://schemas.microsoft.com/office/drawing/2014/main" id="{35EBFA84-E9C0-CB92-9BF2-3FFCCDC582CB}"/>
              </a:ext>
            </a:extLst>
          </p:cNvPr>
          <p:cNvPicPr>
            <a:picLocks noChangeAspect="1"/>
          </p:cNvPicPr>
          <p:nvPr/>
        </p:nvPicPr>
        <p:blipFill>
          <a:blip r:embed="rId4"/>
          <a:stretch>
            <a:fillRect/>
          </a:stretch>
        </p:blipFill>
        <p:spPr>
          <a:xfrm>
            <a:off x="2262641" y="4103446"/>
            <a:ext cx="6198368" cy="1962104"/>
          </a:xfrm>
          <a:prstGeom prst="rect">
            <a:avLst/>
          </a:prstGeom>
        </p:spPr>
      </p:pic>
    </p:spTree>
    <p:extLst>
      <p:ext uri="{BB962C8B-B14F-4D97-AF65-F5344CB8AC3E}">
        <p14:creationId xmlns:p14="http://schemas.microsoft.com/office/powerpoint/2010/main" val="255259041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1">
            <a:extLst>
              <a:ext uri="{FF2B5EF4-FFF2-40B4-BE49-F238E27FC236}">
                <a16:creationId xmlns:a16="http://schemas.microsoft.com/office/drawing/2014/main" id="{7ED6FA86-5F0E-CC19-5714-9D969BDD1DE7}"/>
              </a:ext>
            </a:extLst>
          </p:cNvPr>
          <p:cNvSpPr>
            <a:spLocks noGrp="1"/>
          </p:cNvSpPr>
          <p:nvPr>
            <p:ph type="title"/>
          </p:nvPr>
        </p:nvSpPr>
        <p:spPr>
          <a:xfrm>
            <a:off x="407988" y="373593"/>
            <a:ext cx="11376025" cy="1065742"/>
          </a:xfrm>
        </p:spPr>
        <p:txBody>
          <a:bodyPr/>
          <a:lstStyle/>
          <a:p>
            <a:r>
              <a:rPr lang="en-US" dirty="0"/>
              <a:t>Vacuum equipment</a:t>
            </a:r>
          </a:p>
        </p:txBody>
      </p:sp>
      <p:sp>
        <p:nvSpPr>
          <p:cNvPr id="16" name="Content Placeholder 2">
            <a:extLst>
              <a:ext uri="{FF2B5EF4-FFF2-40B4-BE49-F238E27FC236}">
                <a16:creationId xmlns:a16="http://schemas.microsoft.com/office/drawing/2014/main" id="{1A27AE43-2B8C-5FD2-D27B-62ADFB090665}"/>
              </a:ext>
            </a:extLst>
          </p:cNvPr>
          <p:cNvSpPr>
            <a:spLocks noGrp="1"/>
          </p:cNvSpPr>
          <p:nvPr>
            <p:ph sz="half" idx="1"/>
          </p:nvPr>
        </p:nvSpPr>
        <p:spPr>
          <a:xfrm>
            <a:off x="419971" y="1341729"/>
            <a:ext cx="6333806" cy="4608512"/>
          </a:xfrm>
        </p:spPr>
        <p:txBody>
          <a:bodyPr/>
          <a:lstStyle/>
          <a:p>
            <a:pPr lvl="0"/>
            <a:r>
              <a:rPr lang="fr-FR" b="0" dirty="0"/>
              <a:t>Calculs sur les conditions de vide ET (Jose) basés sur l’étuvage à basse température et le pompage NEG.</a:t>
            </a:r>
          </a:p>
          <a:p>
            <a:pPr lvl="0"/>
            <a:r>
              <a:rPr lang="en-US" b="0" dirty="0"/>
              <a:t>-&gt; </a:t>
            </a:r>
            <a:r>
              <a:rPr lang="fr-FR" b="0" dirty="0"/>
              <a:t>Sélections de l’instrumentation du vide et de la vitesse de pompage effective afin d’établir des conditions similaires.</a:t>
            </a:r>
            <a:endParaRPr lang="en-US" dirty="0"/>
          </a:p>
        </p:txBody>
      </p:sp>
      <p:pic>
        <p:nvPicPr>
          <p:cNvPr id="9" name="Picture 2" descr="Chart, histogram&#10;&#10;Description automatically generated">
            <a:extLst>
              <a:ext uri="{FF2B5EF4-FFF2-40B4-BE49-F238E27FC236}">
                <a16:creationId xmlns:a16="http://schemas.microsoft.com/office/drawing/2014/main" id="{18EA4961-88D1-5BC7-9873-545A04BEF7A8}"/>
              </a:ext>
            </a:extLst>
          </p:cNvPr>
          <p:cNvPicPr>
            <a:picLocks noGrp="1" noChangeAspect="1"/>
          </p:cNvPicPr>
          <p:nvPr>
            <p:ph sz="half" idx="2"/>
          </p:nvPr>
        </p:nvPicPr>
        <p:blipFill rotWithShape="1">
          <a:blip r:embed="rId2"/>
          <a:srcRect t="3101" r="3" b="3"/>
          <a:stretch/>
        </p:blipFill>
        <p:spPr>
          <a:xfrm>
            <a:off x="8251373" y="157391"/>
            <a:ext cx="3175233" cy="2607553"/>
          </a:xfrm>
          <a:prstGeom prst="rect">
            <a:avLst/>
          </a:prstGeom>
          <a:noFill/>
          <a:ln cap="flat">
            <a:noFill/>
          </a:ln>
        </p:spPr>
      </p:pic>
      <p:sp>
        <p:nvSpPr>
          <p:cNvPr id="5" name="Date Placeholder 4">
            <a:extLst>
              <a:ext uri="{FF2B5EF4-FFF2-40B4-BE49-F238E27FC236}">
                <a16:creationId xmlns:a16="http://schemas.microsoft.com/office/drawing/2014/main" id="{BE71C966-F9FB-9ED4-4C1D-F90FA61327BB}"/>
              </a:ext>
            </a:extLst>
          </p:cNvPr>
          <p:cNvSpPr>
            <a:spLocks noGrp="1"/>
          </p:cNvSpPr>
          <p:nvPr>
            <p:ph type="dt" sz="half" idx="10"/>
          </p:nvPr>
        </p:nvSpPr>
        <p:spPr>
          <a:xfrm>
            <a:off x="2574099" y="6350851"/>
            <a:ext cx="1542289" cy="365125"/>
          </a:xfrm>
        </p:spPr>
        <p:txBody>
          <a:bodyPr anchor="ctr">
            <a:normAutofit/>
          </a:bodyPr>
          <a:lstStyle/>
          <a:p>
            <a:pPr>
              <a:spcAft>
                <a:spcPts val="600"/>
              </a:spcAft>
            </a:pPr>
            <a:fld id="{89A83A09-9AFD-C14A-9C29-D6392D85326F}" type="datetime3">
              <a:rPr lang="en-US" smtClean="0"/>
              <a:pPr>
                <a:spcAft>
                  <a:spcPts val="600"/>
                </a:spcAft>
              </a:pPr>
              <a:t>23 November 2022</a:t>
            </a:fld>
            <a:endParaRPr lang="en-US"/>
          </a:p>
        </p:txBody>
      </p:sp>
      <p:sp>
        <p:nvSpPr>
          <p:cNvPr id="7" name="Slide Number Placeholder 6">
            <a:extLst>
              <a:ext uri="{FF2B5EF4-FFF2-40B4-BE49-F238E27FC236}">
                <a16:creationId xmlns:a16="http://schemas.microsoft.com/office/drawing/2014/main" id="{0130C51D-F911-2C3A-DB7F-175106D3711F}"/>
              </a:ext>
            </a:extLst>
          </p:cNvPr>
          <p:cNvSpPr>
            <a:spLocks noGrp="1"/>
          </p:cNvSpPr>
          <p:nvPr>
            <p:ph type="sldNum" sz="quarter" idx="12"/>
          </p:nvPr>
        </p:nvSpPr>
        <p:spPr>
          <a:xfrm>
            <a:off x="11107546" y="6356350"/>
            <a:ext cx="681254" cy="365125"/>
          </a:xfrm>
        </p:spPr>
        <p:txBody>
          <a:bodyPr anchor="ctr">
            <a:normAutofit/>
          </a:bodyPr>
          <a:lstStyle/>
          <a:p>
            <a:pPr>
              <a:spcAft>
                <a:spcPts val="600"/>
              </a:spcAft>
            </a:pPr>
            <a:fld id="{36B5EA5A-BC32-A742-B11B-8E7414D5B535}" type="slidenum">
              <a:rPr lang="en-US" smtClean="0"/>
              <a:pPr>
                <a:spcAft>
                  <a:spcPts val="600"/>
                </a:spcAft>
              </a:pPr>
              <a:t>12</a:t>
            </a:fld>
            <a:endParaRPr lang="en-US"/>
          </a:p>
        </p:txBody>
      </p:sp>
      <p:pic>
        <p:nvPicPr>
          <p:cNvPr id="10" name="Picture 9">
            <a:extLst>
              <a:ext uri="{FF2B5EF4-FFF2-40B4-BE49-F238E27FC236}">
                <a16:creationId xmlns:a16="http://schemas.microsoft.com/office/drawing/2014/main" id="{69697109-FE89-36AE-2861-ED0AB832161A}"/>
              </a:ext>
            </a:extLst>
          </p:cNvPr>
          <p:cNvPicPr>
            <a:picLocks noChangeAspect="1"/>
          </p:cNvPicPr>
          <p:nvPr/>
        </p:nvPicPr>
        <p:blipFill>
          <a:blip r:embed="rId3"/>
          <a:stretch>
            <a:fillRect/>
          </a:stretch>
        </p:blipFill>
        <p:spPr>
          <a:xfrm>
            <a:off x="303709" y="3645985"/>
            <a:ext cx="7141546" cy="2392935"/>
          </a:xfrm>
          <a:prstGeom prst="rect">
            <a:avLst/>
          </a:prstGeom>
        </p:spPr>
      </p:pic>
      <p:sp>
        <p:nvSpPr>
          <p:cNvPr id="2" name="TextBox 1">
            <a:extLst>
              <a:ext uri="{FF2B5EF4-FFF2-40B4-BE49-F238E27FC236}">
                <a16:creationId xmlns:a16="http://schemas.microsoft.com/office/drawing/2014/main" id="{94B659A9-C418-4D3E-D411-63C2D111BFDD}"/>
              </a:ext>
            </a:extLst>
          </p:cNvPr>
          <p:cNvSpPr txBox="1"/>
          <p:nvPr/>
        </p:nvSpPr>
        <p:spPr>
          <a:xfrm>
            <a:off x="7729386" y="2857793"/>
            <a:ext cx="4572029" cy="430887"/>
          </a:xfrm>
          <a:prstGeom prst="rect">
            <a:avLst/>
          </a:prstGeom>
          <a:noFill/>
        </p:spPr>
        <p:txBody>
          <a:bodyPr wrap="square" lIns="0" tIns="0" rIns="0" bIns="0" rtlCol="0">
            <a:spAutoFit/>
          </a:bodyPr>
          <a:lstStyle/>
          <a:p>
            <a:pPr algn="ctr"/>
            <a:r>
              <a:rPr lang="fr-FR" sz="1400" dirty="0"/>
              <a:t>Évolution attendue de la pression pendant le conditionnement sous vide</a:t>
            </a:r>
            <a:endParaRPr lang="en-US" sz="1400" dirty="0"/>
          </a:p>
        </p:txBody>
      </p:sp>
      <p:sp>
        <p:nvSpPr>
          <p:cNvPr id="8" name="TextBox 7">
            <a:extLst>
              <a:ext uri="{FF2B5EF4-FFF2-40B4-BE49-F238E27FC236}">
                <a16:creationId xmlns:a16="http://schemas.microsoft.com/office/drawing/2014/main" id="{AA1C7852-5FDD-D1F2-384D-9B1CD336632B}"/>
              </a:ext>
            </a:extLst>
          </p:cNvPr>
          <p:cNvSpPr txBox="1"/>
          <p:nvPr/>
        </p:nvSpPr>
        <p:spPr>
          <a:xfrm>
            <a:off x="7920944" y="6035126"/>
            <a:ext cx="3970079" cy="215444"/>
          </a:xfrm>
          <a:prstGeom prst="rect">
            <a:avLst/>
          </a:prstGeom>
          <a:noFill/>
        </p:spPr>
        <p:txBody>
          <a:bodyPr wrap="square" lIns="0" tIns="0" rIns="0" bIns="0" rtlCol="0">
            <a:spAutoFit/>
          </a:bodyPr>
          <a:lstStyle/>
          <a:p>
            <a:pPr algn="ctr"/>
            <a:r>
              <a:rPr lang="fr-FR" sz="1400" dirty="0"/>
              <a:t>Disposition de l’instrumentation sous vide</a:t>
            </a:r>
            <a:endParaRPr lang="en-US" sz="1400" dirty="0"/>
          </a:p>
        </p:txBody>
      </p:sp>
      <p:sp>
        <p:nvSpPr>
          <p:cNvPr id="3" name="Footer Placeholder 2">
            <a:extLst>
              <a:ext uri="{FF2B5EF4-FFF2-40B4-BE49-F238E27FC236}">
                <a16:creationId xmlns:a16="http://schemas.microsoft.com/office/drawing/2014/main" id="{5C84B487-A4AA-2FF5-DED3-046C630A34F2}"/>
              </a:ext>
            </a:extLst>
          </p:cNvPr>
          <p:cNvSpPr>
            <a:spLocks noGrp="1"/>
          </p:cNvSpPr>
          <p:nvPr>
            <p:ph type="ftr" sz="quarter" idx="11"/>
          </p:nvPr>
        </p:nvSpPr>
        <p:spPr>
          <a:xfrm>
            <a:off x="4259262" y="6356350"/>
            <a:ext cx="6572221" cy="365125"/>
          </a:xfrm>
        </p:spPr>
        <p:txBody>
          <a:bodyPr/>
          <a:lstStyle/>
          <a:p>
            <a:r>
              <a:rPr lang="en-US" dirty="0"/>
              <a:t>Hana HAVLIKOVA, Cedric GARION | </a:t>
            </a:r>
            <a:r>
              <a:rPr lang="fr-CH" dirty="0"/>
              <a:t>Conception, intégration et fabrication du prototype</a:t>
            </a:r>
            <a:endParaRPr lang="en-US" dirty="0"/>
          </a:p>
        </p:txBody>
      </p:sp>
      <p:pic>
        <p:nvPicPr>
          <p:cNvPr id="122" name="Picture 121">
            <a:extLst>
              <a:ext uri="{FF2B5EF4-FFF2-40B4-BE49-F238E27FC236}">
                <a16:creationId xmlns:a16="http://schemas.microsoft.com/office/drawing/2014/main" id="{F629E108-51B9-40DB-D973-12D4E34FEEDB}"/>
              </a:ext>
            </a:extLst>
          </p:cNvPr>
          <p:cNvPicPr>
            <a:picLocks noChangeAspect="1"/>
          </p:cNvPicPr>
          <p:nvPr/>
        </p:nvPicPr>
        <p:blipFill rotWithShape="1">
          <a:blip r:embed="rId4"/>
          <a:srcRect t="22108"/>
          <a:stretch/>
        </p:blipFill>
        <p:spPr>
          <a:xfrm>
            <a:off x="7913634" y="3351519"/>
            <a:ext cx="3858395" cy="2632237"/>
          </a:xfrm>
          <a:prstGeom prst="rect">
            <a:avLst/>
          </a:prstGeom>
        </p:spPr>
      </p:pic>
      <p:pic>
        <p:nvPicPr>
          <p:cNvPr id="125" name="Picture 124">
            <a:extLst>
              <a:ext uri="{FF2B5EF4-FFF2-40B4-BE49-F238E27FC236}">
                <a16:creationId xmlns:a16="http://schemas.microsoft.com/office/drawing/2014/main" id="{0C595874-6FD1-6768-C59C-200842F2634B}"/>
              </a:ext>
            </a:extLst>
          </p:cNvPr>
          <p:cNvPicPr>
            <a:picLocks noChangeAspect="1"/>
          </p:cNvPicPr>
          <p:nvPr/>
        </p:nvPicPr>
        <p:blipFill>
          <a:blip r:embed="rId5"/>
          <a:stretch>
            <a:fillRect/>
          </a:stretch>
        </p:blipFill>
        <p:spPr>
          <a:xfrm>
            <a:off x="10277517" y="3381529"/>
            <a:ext cx="1868824" cy="329527"/>
          </a:xfrm>
          <a:prstGeom prst="rect">
            <a:avLst/>
          </a:prstGeom>
        </p:spPr>
      </p:pic>
    </p:spTree>
    <p:extLst>
      <p:ext uri="{BB962C8B-B14F-4D97-AF65-F5344CB8AC3E}">
        <p14:creationId xmlns:p14="http://schemas.microsoft.com/office/powerpoint/2010/main" val="281945958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C936CB-610B-45DF-B878-8788AB27E25B}"/>
              </a:ext>
            </a:extLst>
          </p:cNvPr>
          <p:cNvSpPr>
            <a:spLocks noGrp="1"/>
          </p:cNvSpPr>
          <p:nvPr>
            <p:ph type="title"/>
          </p:nvPr>
        </p:nvSpPr>
        <p:spPr/>
        <p:txBody>
          <a:bodyPr/>
          <a:lstStyle/>
          <a:p>
            <a:r>
              <a:rPr lang="fr-CH" dirty="0"/>
              <a:t>Fabrication du prototype</a:t>
            </a:r>
            <a:endParaRPr lang="en-GB" dirty="0"/>
          </a:p>
        </p:txBody>
      </p:sp>
      <p:sp>
        <p:nvSpPr>
          <p:cNvPr id="5" name="Date Placeholder 4">
            <a:extLst>
              <a:ext uri="{FF2B5EF4-FFF2-40B4-BE49-F238E27FC236}">
                <a16:creationId xmlns:a16="http://schemas.microsoft.com/office/drawing/2014/main" id="{F716C349-3329-CABD-E8D0-0511C9CA4472}"/>
              </a:ext>
            </a:extLst>
          </p:cNvPr>
          <p:cNvSpPr>
            <a:spLocks noGrp="1"/>
          </p:cNvSpPr>
          <p:nvPr>
            <p:ph type="dt" sz="half" idx="10"/>
          </p:nvPr>
        </p:nvSpPr>
        <p:spPr/>
        <p:txBody>
          <a:bodyPr/>
          <a:lstStyle/>
          <a:p>
            <a:fld id="{BE2C9978-A0B0-5D47-B017-3DE9DCAF3819}" type="datetime3">
              <a:rPr lang="en-US" smtClean="0"/>
              <a:t>23 November 2022</a:t>
            </a:fld>
            <a:endParaRPr lang="en-US" dirty="0"/>
          </a:p>
        </p:txBody>
      </p:sp>
      <p:sp>
        <p:nvSpPr>
          <p:cNvPr id="6" name="Footer Placeholder 5">
            <a:extLst>
              <a:ext uri="{FF2B5EF4-FFF2-40B4-BE49-F238E27FC236}">
                <a16:creationId xmlns:a16="http://schemas.microsoft.com/office/drawing/2014/main" id="{7ADE2BA7-1A87-37F9-B78A-E59590A91260}"/>
              </a:ext>
            </a:extLst>
          </p:cNvPr>
          <p:cNvSpPr>
            <a:spLocks noGrp="1"/>
          </p:cNvSpPr>
          <p:nvPr>
            <p:ph type="ftr" sz="quarter" idx="11"/>
          </p:nvPr>
        </p:nvSpPr>
        <p:spPr/>
        <p:txBody>
          <a:bodyPr/>
          <a:lstStyle/>
          <a:p>
            <a:r>
              <a:rPr lang="en-US"/>
              <a:t>Presenter | Presentation Title</a:t>
            </a:r>
            <a:endParaRPr lang="en-US" dirty="0"/>
          </a:p>
        </p:txBody>
      </p:sp>
      <p:sp>
        <p:nvSpPr>
          <p:cNvPr id="7" name="Slide Number Placeholder 6">
            <a:extLst>
              <a:ext uri="{FF2B5EF4-FFF2-40B4-BE49-F238E27FC236}">
                <a16:creationId xmlns:a16="http://schemas.microsoft.com/office/drawing/2014/main" id="{26A7DB90-07AD-584E-66AF-4748306EF2FE}"/>
              </a:ext>
            </a:extLst>
          </p:cNvPr>
          <p:cNvSpPr>
            <a:spLocks noGrp="1"/>
          </p:cNvSpPr>
          <p:nvPr>
            <p:ph type="sldNum" sz="quarter" idx="12"/>
          </p:nvPr>
        </p:nvSpPr>
        <p:spPr/>
        <p:txBody>
          <a:bodyPr/>
          <a:lstStyle/>
          <a:p>
            <a:fld id="{36B5EA5A-BC32-A742-B11B-8E7414D5B535}" type="slidenum">
              <a:rPr lang="en-US" smtClean="0"/>
              <a:pPr/>
              <a:t>13</a:t>
            </a:fld>
            <a:endParaRPr lang="en-US" dirty="0"/>
          </a:p>
        </p:txBody>
      </p:sp>
      <p:pic>
        <p:nvPicPr>
          <p:cNvPr id="9" name="Picture 8">
            <a:extLst>
              <a:ext uri="{FF2B5EF4-FFF2-40B4-BE49-F238E27FC236}">
                <a16:creationId xmlns:a16="http://schemas.microsoft.com/office/drawing/2014/main" id="{160E84FA-EAE8-1436-5E22-A66674A4C342}"/>
              </a:ext>
            </a:extLst>
          </p:cNvPr>
          <p:cNvPicPr>
            <a:picLocks noChangeAspect="1"/>
          </p:cNvPicPr>
          <p:nvPr/>
        </p:nvPicPr>
        <p:blipFill>
          <a:blip r:embed="rId2"/>
          <a:stretch>
            <a:fillRect/>
          </a:stretch>
        </p:blipFill>
        <p:spPr>
          <a:xfrm>
            <a:off x="2557059" y="1124744"/>
            <a:ext cx="3118658" cy="4608512"/>
          </a:xfrm>
          <a:prstGeom prst="rect">
            <a:avLst/>
          </a:prstGeom>
        </p:spPr>
      </p:pic>
      <p:pic>
        <p:nvPicPr>
          <p:cNvPr id="11" name="Picture 10" descr="A picture containing indoor, kitchenware, pan&#10;&#10;Description automatically generated">
            <a:extLst>
              <a:ext uri="{FF2B5EF4-FFF2-40B4-BE49-F238E27FC236}">
                <a16:creationId xmlns:a16="http://schemas.microsoft.com/office/drawing/2014/main" id="{682B2E06-1692-B7AA-7E63-500278D04C95}"/>
              </a:ext>
            </a:extLst>
          </p:cNvPr>
          <p:cNvPicPr>
            <a:picLocks noChangeAspect="1"/>
          </p:cNvPicPr>
          <p:nvPr/>
        </p:nvPicPr>
        <p:blipFill rotWithShape="1">
          <a:blip r:embed="rId3"/>
          <a:srcRect l="14074" r="20718"/>
          <a:stretch/>
        </p:blipFill>
        <p:spPr>
          <a:xfrm>
            <a:off x="5928049" y="1921851"/>
            <a:ext cx="4447592" cy="3227643"/>
          </a:xfrm>
          <a:prstGeom prst="rect">
            <a:avLst/>
          </a:prstGeom>
        </p:spPr>
      </p:pic>
      <p:sp>
        <p:nvSpPr>
          <p:cNvPr id="12" name="TextBox 11">
            <a:extLst>
              <a:ext uri="{FF2B5EF4-FFF2-40B4-BE49-F238E27FC236}">
                <a16:creationId xmlns:a16="http://schemas.microsoft.com/office/drawing/2014/main" id="{3704078D-1EAC-861D-1A29-950A30FEBF9D}"/>
              </a:ext>
            </a:extLst>
          </p:cNvPr>
          <p:cNvSpPr txBox="1"/>
          <p:nvPr/>
        </p:nvSpPr>
        <p:spPr>
          <a:xfrm>
            <a:off x="3931674" y="5931582"/>
            <a:ext cx="5118542" cy="215444"/>
          </a:xfrm>
          <a:prstGeom prst="rect">
            <a:avLst/>
          </a:prstGeom>
          <a:noFill/>
        </p:spPr>
        <p:txBody>
          <a:bodyPr wrap="square" lIns="0" tIns="0" rIns="0" bIns="0" rtlCol="0">
            <a:spAutoFit/>
          </a:bodyPr>
          <a:lstStyle/>
          <a:p>
            <a:pPr algn="ctr"/>
            <a:r>
              <a:rPr lang="fr-CH" sz="1400" dirty="0"/>
              <a:t>Premiers prototypes de chambre corruguée en 304L</a:t>
            </a:r>
          </a:p>
        </p:txBody>
      </p:sp>
    </p:spTree>
    <p:extLst>
      <p:ext uri="{BB962C8B-B14F-4D97-AF65-F5344CB8AC3E}">
        <p14:creationId xmlns:p14="http://schemas.microsoft.com/office/powerpoint/2010/main" val="166429825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B302C8C9-2479-5EA9-470C-7C33B70A9FFC}"/>
              </a:ext>
            </a:extLst>
          </p:cNvPr>
          <p:cNvSpPr>
            <a:spLocks noGrp="1"/>
          </p:cNvSpPr>
          <p:nvPr>
            <p:ph type="dt" sz="half" idx="10"/>
          </p:nvPr>
        </p:nvSpPr>
        <p:spPr/>
        <p:txBody>
          <a:bodyPr/>
          <a:lstStyle/>
          <a:p>
            <a:fld id="{BE2C9978-A0B0-5D47-B017-3DE9DCAF3819}" type="datetime3">
              <a:rPr lang="en-US" smtClean="0"/>
              <a:t>23 November 2022</a:t>
            </a:fld>
            <a:endParaRPr lang="en-US" dirty="0"/>
          </a:p>
        </p:txBody>
      </p:sp>
      <p:sp>
        <p:nvSpPr>
          <p:cNvPr id="6" name="Footer Placeholder 5">
            <a:extLst>
              <a:ext uri="{FF2B5EF4-FFF2-40B4-BE49-F238E27FC236}">
                <a16:creationId xmlns:a16="http://schemas.microsoft.com/office/drawing/2014/main" id="{35A878FE-174D-5A19-E17F-356A31C1295D}"/>
              </a:ext>
            </a:extLst>
          </p:cNvPr>
          <p:cNvSpPr>
            <a:spLocks noGrp="1"/>
          </p:cNvSpPr>
          <p:nvPr>
            <p:ph type="ftr" sz="quarter" idx="11"/>
          </p:nvPr>
        </p:nvSpPr>
        <p:spPr/>
        <p:txBody>
          <a:bodyPr/>
          <a:lstStyle/>
          <a:p>
            <a:r>
              <a:rPr lang="en-US"/>
              <a:t>Presenter | Presentation Title</a:t>
            </a:r>
            <a:endParaRPr lang="en-US" dirty="0"/>
          </a:p>
        </p:txBody>
      </p:sp>
      <p:sp>
        <p:nvSpPr>
          <p:cNvPr id="7" name="Slide Number Placeholder 6">
            <a:extLst>
              <a:ext uri="{FF2B5EF4-FFF2-40B4-BE49-F238E27FC236}">
                <a16:creationId xmlns:a16="http://schemas.microsoft.com/office/drawing/2014/main" id="{1075B8B0-C50C-F52C-BA15-E354D3372640}"/>
              </a:ext>
            </a:extLst>
          </p:cNvPr>
          <p:cNvSpPr>
            <a:spLocks noGrp="1"/>
          </p:cNvSpPr>
          <p:nvPr>
            <p:ph type="sldNum" sz="quarter" idx="12"/>
          </p:nvPr>
        </p:nvSpPr>
        <p:spPr/>
        <p:txBody>
          <a:bodyPr/>
          <a:lstStyle/>
          <a:p>
            <a:fld id="{36B5EA5A-BC32-A742-B11B-8E7414D5B535}" type="slidenum">
              <a:rPr lang="en-US" smtClean="0"/>
              <a:pPr/>
              <a:t>14</a:t>
            </a:fld>
            <a:endParaRPr lang="en-US" dirty="0"/>
          </a:p>
        </p:txBody>
      </p:sp>
      <p:pic>
        <p:nvPicPr>
          <p:cNvPr id="11" name="Picture 10">
            <a:extLst>
              <a:ext uri="{FF2B5EF4-FFF2-40B4-BE49-F238E27FC236}">
                <a16:creationId xmlns:a16="http://schemas.microsoft.com/office/drawing/2014/main" id="{33FDAE9C-36F9-AE0D-34C6-09AFEE4C1BEC}"/>
              </a:ext>
            </a:extLst>
          </p:cNvPr>
          <p:cNvPicPr>
            <a:picLocks noChangeAspect="1"/>
          </p:cNvPicPr>
          <p:nvPr/>
        </p:nvPicPr>
        <p:blipFill>
          <a:blip r:embed="rId2"/>
          <a:stretch>
            <a:fillRect/>
          </a:stretch>
        </p:blipFill>
        <p:spPr>
          <a:xfrm>
            <a:off x="8522981" y="226425"/>
            <a:ext cx="3359604" cy="3115175"/>
          </a:xfrm>
          <a:prstGeom prst="rect">
            <a:avLst/>
          </a:prstGeom>
        </p:spPr>
      </p:pic>
      <p:pic>
        <p:nvPicPr>
          <p:cNvPr id="13" name="Picture 12">
            <a:extLst>
              <a:ext uri="{FF2B5EF4-FFF2-40B4-BE49-F238E27FC236}">
                <a16:creationId xmlns:a16="http://schemas.microsoft.com/office/drawing/2014/main" id="{7747BB62-B4B4-2A61-E25B-3B51F566FFF1}"/>
              </a:ext>
            </a:extLst>
          </p:cNvPr>
          <p:cNvPicPr>
            <a:picLocks noChangeAspect="1"/>
          </p:cNvPicPr>
          <p:nvPr/>
        </p:nvPicPr>
        <p:blipFill>
          <a:blip r:embed="rId3"/>
          <a:stretch>
            <a:fillRect/>
          </a:stretch>
        </p:blipFill>
        <p:spPr>
          <a:xfrm>
            <a:off x="56306" y="3225600"/>
            <a:ext cx="8076101" cy="2643204"/>
          </a:xfrm>
          <a:prstGeom prst="rect">
            <a:avLst/>
          </a:prstGeom>
        </p:spPr>
      </p:pic>
      <p:pic>
        <p:nvPicPr>
          <p:cNvPr id="15" name="Picture 14">
            <a:extLst>
              <a:ext uri="{FF2B5EF4-FFF2-40B4-BE49-F238E27FC236}">
                <a16:creationId xmlns:a16="http://schemas.microsoft.com/office/drawing/2014/main" id="{48AF665B-F4DF-2892-338D-0A2F7FBBAA50}"/>
              </a:ext>
            </a:extLst>
          </p:cNvPr>
          <p:cNvPicPr>
            <a:picLocks noChangeAspect="1"/>
          </p:cNvPicPr>
          <p:nvPr/>
        </p:nvPicPr>
        <p:blipFill>
          <a:blip r:embed="rId4"/>
          <a:stretch>
            <a:fillRect/>
          </a:stretch>
        </p:blipFill>
        <p:spPr>
          <a:xfrm>
            <a:off x="56307" y="135819"/>
            <a:ext cx="8076100" cy="2613232"/>
          </a:xfrm>
          <a:prstGeom prst="rect">
            <a:avLst/>
          </a:prstGeom>
        </p:spPr>
      </p:pic>
      <p:sp>
        <p:nvSpPr>
          <p:cNvPr id="16" name="TextBox 15">
            <a:extLst>
              <a:ext uri="{FF2B5EF4-FFF2-40B4-BE49-F238E27FC236}">
                <a16:creationId xmlns:a16="http://schemas.microsoft.com/office/drawing/2014/main" id="{67976360-3BB5-267A-9B3E-E793DC13C1DB}"/>
              </a:ext>
            </a:extLst>
          </p:cNvPr>
          <p:cNvSpPr txBox="1"/>
          <p:nvPr/>
        </p:nvSpPr>
        <p:spPr>
          <a:xfrm>
            <a:off x="2381874" y="2739222"/>
            <a:ext cx="3589079" cy="230832"/>
          </a:xfrm>
          <a:prstGeom prst="rect">
            <a:avLst/>
          </a:prstGeom>
          <a:noFill/>
        </p:spPr>
        <p:txBody>
          <a:bodyPr wrap="square" rtlCol="0">
            <a:spAutoFit/>
          </a:bodyPr>
          <a:lstStyle/>
          <a:p>
            <a:pPr algn="ctr"/>
            <a:r>
              <a:rPr lang="fr-FR" sz="900" dirty="0"/>
              <a:t>Champ de stress équivalent de Von Mises pendant sous le vide</a:t>
            </a:r>
          </a:p>
        </p:txBody>
      </p:sp>
      <p:sp>
        <p:nvSpPr>
          <p:cNvPr id="20" name="TextBox 19">
            <a:extLst>
              <a:ext uri="{FF2B5EF4-FFF2-40B4-BE49-F238E27FC236}">
                <a16:creationId xmlns:a16="http://schemas.microsoft.com/office/drawing/2014/main" id="{70878588-3664-F235-754D-B9A18C639628}"/>
              </a:ext>
            </a:extLst>
          </p:cNvPr>
          <p:cNvSpPr txBox="1"/>
          <p:nvPr/>
        </p:nvSpPr>
        <p:spPr>
          <a:xfrm>
            <a:off x="1339957" y="5876246"/>
            <a:ext cx="6096000" cy="230832"/>
          </a:xfrm>
          <a:prstGeom prst="rect">
            <a:avLst/>
          </a:prstGeom>
          <a:noFill/>
        </p:spPr>
        <p:txBody>
          <a:bodyPr wrap="square">
            <a:spAutoFit/>
          </a:bodyPr>
          <a:lstStyle/>
          <a:p>
            <a:pPr algn="ctr"/>
            <a:r>
              <a:rPr lang="fr-FR" sz="900" dirty="0" err="1"/>
              <a:t>Eigenvalue</a:t>
            </a:r>
            <a:r>
              <a:rPr lang="fr-FR" sz="900" dirty="0"/>
              <a:t> flambage</a:t>
            </a:r>
          </a:p>
        </p:txBody>
      </p:sp>
    </p:spTree>
    <p:extLst>
      <p:ext uri="{BB962C8B-B14F-4D97-AF65-F5344CB8AC3E}">
        <p14:creationId xmlns:p14="http://schemas.microsoft.com/office/powerpoint/2010/main" val="409899446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DDA5F7AB-4CA7-60A1-FF71-E0862AE324B1}"/>
              </a:ext>
            </a:extLst>
          </p:cNvPr>
          <p:cNvSpPr>
            <a:spLocks noGrp="1"/>
          </p:cNvSpPr>
          <p:nvPr>
            <p:ph idx="1"/>
          </p:nvPr>
        </p:nvSpPr>
        <p:spPr/>
        <p:txBody>
          <a:bodyPr/>
          <a:lstStyle/>
          <a:p>
            <a:pPr marL="342900" indent="-342900">
              <a:buFont typeface="Arial" panose="020B0604020202020204" pitchFamily="34" charset="0"/>
              <a:buChar char="•"/>
            </a:pPr>
            <a:r>
              <a:rPr lang="fr-FR" dirty="0"/>
              <a:t>Validation de l’étuvage sous vide à basse température </a:t>
            </a:r>
            <a:endParaRPr lang="en-US" dirty="0"/>
          </a:p>
          <a:p>
            <a:pPr marL="666900" lvl="1" indent="-342900">
              <a:buFont typeface="Arial" panose="020B0604020202020204" pitchFamily="34" charset="0"/>
              <a:buChar char="•"/>
            </a:pPr>
            <a:r>
              <a:rPr lang="fr-FR" dirty="0"/>
              <a:t>Mise en place de la technologie et de l’instrumentation</a:t>
            </a:r>
            <a:endParaRPr lang="en-US" dirty="0"/>
          </a:p>
          <a:p>
            <a:pPr marL="342900" indent="-342900">
              <a:buFont typeface="Arial" panose="020B0604020202020204" pitchFamily="34" charset="0"/>
              <a:buChar char="•"/>
            </a:pPr>
            <a:r>
              <a:rPr lang="en-US" dirty="0"/>
              <a:t>Performance du vide</a:t>
            </a:r>
          </a:p>
          <a:p>
            <a:pPr marL="666900" lvl="1" indent="-342900">
              <a:buFont typeface="Arial" panose="020B0604020202020204" pitchFamily="34" charset="0"/>
              <a:buChar char="•"/>
            </a:pPr>
            <a:r>
              <a:rPr lang="fr-FR" dirty="0"/>
              <a:t>Pression finale et taux de dégazage</a:t>
            </a:r>
          </a:p>
          <a:p>
            <a:pPr marL="342900" indent="-342900">
              <a:buFont typeface="Arial" panose="020B0604020202020204" pitchFamily="34" charset="0"/>
              <a:buChar char="•"/>
            </a:pPr>
            <a:r>
              <a:rPr lang="fr-FR" dirty="0"/>
              <a:t>Formabilité et soudabilité de différents matériaux</a:t>
            </a:r>
          </a:p>
        </p:txBody>
      </p:sp>
      <p:sp>
        <p:nvSpPr>
          <p:cNvPr id="3" name="Title 2">
            <a:extLst>
              <a:ext uri="{FF2B5EF4-FFF2-40B4-BE49-F238E27FC236}">
                <a16:creationId xmlns:a16="http://schemas.microsoft.com/office/drawing/2014/main" id="{3107CDFF-C987-20A9-472B-8DBE1A5C507D}"/>
              </a:ext>
            </a:extLst>
          </p:cNvPr>
          <p:cNvSpPr>
            <a:spLocks noGrp="1"/>
          </p:cNvSpPr>
          <p:nvPr>
            <p:ph type="title"/>
          </p:nvPr>
        </p:nvSpPr>
        <p:spPr/>
        <p:txBody>
          <a:bodyPr/>
          <a:lstStyle/>
          <a:p>
            <a:r>
              <a:rPr lang="fr-FR" dirty="0"/>
              <a:t>Attentes relatives au prototype de chambre</a:t>
            </a:r>
            <a:endParaRPr lang="en-US" dirty="0"/>
          </a:p>
        </p:txBody>
      </p:sp>
      <p:sp>
        <p:nvSpPr>
          <p:cNvPr id="4" name="Date Placeholder 3">
            <a:extLst>
              <a:ext uri="{FF2B5EF4-FFF2-40B4-BE49-F238E27FC236}">
                <a16:creationId xmlns:a16="http://schemas.microsoft.com/office/drawing/2014/main" id="{BA84673F-5EA4-7475-C449-73DC2FB7DCB4}"/>
              </a:ext>
            </a:extLst>
          </p:cNvPr>
          <p:cNvSpPr>
            <a:spLocks noGrp="1"/>
          </p:cNvSpPr>
          <p:nvPr>
            <p:ph type="dt" sz="half" idx="10"/>
          </p:nvPr>
        </p:nvSpPr>
        <p:spPr/>
        <p:txBody>
          <a:bodyPr/>
          <a:lstStyle/>
          <a:p>
            <a:fld id="{B86E7441-B772-D048-9C1B-F8600B03CAE1}" type="datetime3">
              <a:rPr lang="en-US" smtClean="0"/>
              <a:t>23 November 2022</a:t>
            </a:fld>
            <a:endParaRPr lang="en-US" dirty="0"/>
          </a:p>
        </p:txBody>
      </p:sp>
      <p:sp>
        <p:nvSpPr>
          <p:cNvPr id="6" name="Slide Number Placeholder 5">
            <a:extLst>
              <a:ext uri="{FF2B5EF4-FFF2-40B4-BE49-F238E27FC236}">
                <a16:creationId xmlns:a16="http://schemas.microsoft.com/office/drawing/2014/main" id="{60255AA0-E208-4C0B-6129-209F7F37A682}"/>
              </a:ext>
            </a:extLst>
          </p:cNvPr>
          <p:cNvSpPr>
            <a:spLocks noGrp="1"/>
          </p:cNvSpPr>
          <p:nvPr>
            <p:ph type="sldNum" sz="quarter" idx="12"/>
          </p:nvPr>
        </p:nvSpPr>
        <p:spPr/>
        <p:txBody>
          <a:bodyPr/>
          <a:lstStyle/>
          <a:p>
            <a:fld id="{36B5EA5A-BC32-A742-B11B-8E7414D5B535}" type="slidenum">
              <a:rPr lang="en-US" smtClean="0"/>
              <a:pPr/>
              <a:t>15</a:t>
            </a:fld>
            <a:endParaRPr lang="en-US" dirty="0"/>
          </a:p>
        </p:txBody>
      </p:sp>
      <p:sp>
        <p:nvSpPr>
          <p:cNvPr id="7" name="Footer Placeholder 2">
            <a:extLst>
              <a:ext uri="{FF2B5EF4-FFF2-40B4-BE49-F238E27FC236}">
                <a16:creationId xmlns:a16="http://schemas.microsoft.com/office/drawing/2014/main" id="{A139DC67-CF4D-A3FF-4B4A-A0137F8D09BC}"/>
              </a:ext>
            </a:extLst>
          </p:cNvPr>
          <p:cNvSpPr>
            <a:spLocks noGrp="1"/>
          </p:cNvSpPr>
          <p:nvPr>
            <p:ph type="ftr" sz="quarter" idx="11"/>
          </p:nvPr>
        </p:nvSpPr>
        <p:spPr>
          <a:xfrm>
            <a:off x="4259262" y="6356350"/>
            <a:ext cx="6572221" cy="365125"/>
          </a:xfrm>
        </p:spPr>
        <p:txBody>
          <a:bodyPr/>
          <a:lstStyle/>
          <a:p>
            <a:r>
              <a:rPr lang="en-US" dirty="0"/>
              <a:t>Hana HAVLIKOVA, Cedric GARION | </a:t>
            </a:r>
            <a:r>
              <a:rPr lang="fr-CH" dirty="0"/>
              <a:t>Conception, intégration et fabrication du prototype</a:t>
            </a:r>
            <a:endParaRPr lang="en-US" dirty="0"/>
          </a:p>
        </p:txBody>
      </p:sp>
    </p:spTree>
    <p:extLst>
      <p:ext uri="{BB962C8B-B14F-4D97-AF65-F5344CB8AC3E}">
        <p14:creationId xmlns:p14="http://schemas.microsoft.com/office/powerpoint/2010/main" val="168941708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BA84673F-5EA4-7475-C449-73DC2FB7DCB4}"/>
              </a:ext>
            </a:extLst>
          </p:cNvPr>
          <p:cNvSpPr>
            <a:spLocks noGrp="1"/>
          </p:cNvSpPr>
          <p:nvPr>
            <p:ph type="dt" sz="half" idx="10"/>
          </p:nvPr>
        </p:nvSpPr>
        <p:spPr/>
        <p:txBody>
          <a:bodyPr/>
          <a:lstStyle/>
          <a:p>
            <a:fld id="{B86E7441-B772-D048-9C1B-F8600B03CAE1}" type="datetime3">
              <a:rPr lang="en-US" smtClean="0"/>
              <a:t>23 November 2022</a:t>
            </a:fld>
            <a:endParaRPr lang="en-US" dirty="0"/>
          </a:p>
        </p:txBody>
      </p:sp>
      <p:sp>
        <p:nvSpPr>
          <p:cNvPr id="6" name="Slide Number Placeholder 5">
            <a:extLst>
              <a:ext uri="{FF2B5EF4-FFF2-40B4-BE49-F238E27FC236}">
                <a16:creationId xmlns:a16="http://schemas.microsoft.com/office/drawing/2014/main" id="{60255AA0-E208-4C0B-6129-209F7F37A682}"/>
              </a:ext>
            </a:extLst>
          </p:cNvPr>
          <p:cNvSpPr>
            <a:spLocks noGrp="1"/>
          </p:cNvSpPr>
          <p:nvPr>
            <p:ph type="sldNum" sz="quarter" idx="12"/>
          </p:nvPr>
        </p:nvSpPr>
        <p:spPr/>
        <p:txBody>
          <a:bodyPr/>
          <a:lstStyle/>
          <a:p>
            <a:fld id="{36B5EA5A-BC32-A742-B11B-8E7414D5B535}" type="slidenum">
              <a:rPr lang="en-US" smtClean="0"/>
              <a:pPr/>
              <a:t>16</a:t>
            </a:fld>
            <a:endParaRPr lang="en-US" dirty="0"/>
          </a:p>
        </p:txBody>
      </p:sp>
      <p:sp>
        <p:nvSpPr>
          <p:cNvPr id="7" name="Footer Placeholder 2">
            <a:extLst>
              <a:ext uri="{FF2B5EF4-FFF2-40B4-BE49-F238E27FC236}">
                <a16:creationId xmlns:a16="http://schemas.microsoft.com/office/drawing/2014/main" id="{A139DC67-CF4D-A3FF-4B4A-A0137F8D09BC}"/>
              </a:ext>
            </a:extLst>
          </p:cNvPr>
          <p:cNvSpPr>
            <a:spLocks noGrp="1"/>
          </p:cNvSpPr>
          <p:nvPr>
            <p:ph type="ftr" sz="quarter" idx="11"/>
          </p:nvPr>
        </p:nvSpPr>
        <p:spPr>
          <a:xfrm>
            <a:off x="4259262" y="6356350"/>
            <a:ext cx="6572221" cy="365125"/>
          </a:xfrm>
        </p:spPr>
        <p:txBody>
          <a:bodyPr/>
          <a:lstStyle/>
          <a:p>
            <a:r>
              <a:rPr lang="en-US" dirty="0"/>
              <a:t>Hana HAVLIKOVA, Cedric GARION | </a:t>
            </a:r>
            <a:r>
              <a:rPr lang="fr-CH" dirty="0"/>
              <a:t>Conception, intégration et fabrication du prototype</a:t>
            </a:r>
            <a:endParaRPr lang="en-US" dirty="0"/>
          </a:p>
        </p:txBody>
      </p:sp>
      <p:pic>
        <p:nvPicPr>
          <p:cNvPr id="8" name="Picture 7">
            <a:extLst>
              <a:ext uri="{FF2B5EF4-FFF2-40B4-BE49-F238E27FC236}">
                <a16:creationId xmlns:a16="http://schemas.microsoft.com/office/drawing/2014/main" id="{B456958D-7374-67D5-DB6C-DF0DFED179EF}"/>
              </a:ext>
            </a:extLst>
          </p:cNvPr>
          <p:cNvPicPr>
            <a:picLocks noChangeAspect="1"/>
          </p:cNvPicPr>
          <p:nvPr/>
        </p:nvPicPr>
        <p:blipFill>
          <a:blip r:embed="rId2"/>
          <a:stretch>
            <a:fillRect/>
          </a:stretch>
        </p:blipFill>
        <p:spPr>
          <a:xfrm>
            <a:off x="407987" y="961172"/>
            <a:ext cx="11131872" cy="2368182"/>
          </a:xfrm>
          <a:prstGeom prst="rect">
            <a:avLst/>
          </a:prstGeom>
        </p:spPr>
      </p:pic>
      <p:sp>
        <p:nvSpPr>
          <p:cNvPr id="12" name="Title 11">
            <a:extLst>
              <a:ext uri="{FF2B5EF4-FFF2-40B4-BE49-F238E27FC236}">
                <a16:creationId xmlns:a16="http://schemas.microsoft.com/office/drawing/2014/main" id="{702BBF90-7BD2-EA0C-0215-F7632B4B0FD8}"/>
              </a:ext>
            </a:extLst>
          </p:cNvPr>
          <p:cNvSpPr>
            <a:spLocks noGrp="1"/>
          </p:cNvSpPr>
          <p:nvPr>
            <p:ph type="title"/>
          </p:nvPr>
        </p:nvSpPr>
        <p:spPr/>
        <p:txBody>
          <a:bodyPr/>
          <a:lstStyle/>
          <a:p>
            <a:r>
              <a:rPr lang="fr-CH" dirty="0"/>
              <a:t>Etude de matériau </a:t>
            </a:r>
            <a:endParaRPr lang="en-GB" dirty="0"/>
          </a:p>
        </p:txBody>
      </p:sp>
      <p:pic>
        <p:nvPicPr>
          <p:cNvPr id="14" name="Picture 13">
            <a:extLst>
              <a:ext uri="{FF2B5EF4-FFF2-40B4-BE49-F238E27FC236}">
                <a16:creationId xmlns:a16="http://schemas.microsoft.com/office/drawing/2014/main" id="{E0DB6D94-DB78-BE76-271E-A9522A049304}"/>
              </a:ext>
            </a:extLst>
          </p:cNvPr>
          <p:cNvPicPr>
            <a:picLocks noChangeAspect="1"/>
          </p:cNvPicPr>
          <p:nvPr/>
        </p:nvPicPr>
        <p:blipFill>
          <a:blip r:embed="rId3"/>
          <a:stretch>
            <a:fillRect/>
          </a:stretch>
        </p:blipFill>
        <p:spPr>
          <a:xfrm>
            <a:off x="407988" y="3573350"/>
            <a:ext cx="11131873" cy="2417838"/>
          </a:xfrm>
          <a:prstGeom prst="rect">
            <a:avLst/>
          </a:prstGeom>
        </p:spPr>
      </p:pic>
    </p:spTree>
    <p:extLst>
      <p:ext uri="{BB962C8B-B14F-4D97-AF65-F5344CB8AC3E}">
        <p14:creationId xmlns:p14="http://schemas.microsoft.com/office/powerpoint/2010/main" val="100207670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BA84673F-5EA4-7475-C449-73DC2FB7DCB4}"/>
              </a:ext>
            </a:extLst>
          </p:cNvPr>
          <p:cNvSpPr>
            <a:spLocks noGrp="1"/>
          </p:cNvSpPr>
          <p:nvPr>
            <p:ph type="dt" sz="half" idx="10"/>
          </p:nvPr>
        </p:nvSpPr>
        <p:spPr/>
        <p:txBody>
          <a:bodyPr/>
          <a:lstStyle/>
          <a:p>
            <a:fld id="{B86E7441-B772-D048-9C1B-F8600B03CAE1}" type="datetime3">
              <a:rPr lang="en-US" smtClean="0"/>
              <a:t>23 November 2022</a:t>
            </a:fld>
            <a:endParaRPr lang="en-US" dirty="0"/>
          </a:p>
        </p:txBody>
      </p:sp>
      <p:sp>
        <p:nvSpPr>
          <p:cNvPr id="6" name="Slide Number Placeholder 5">
            <a:extLst>
              <a:ext uri="{FF2B5EF4-FFF2-40B4-BE49-F238E27FC236}">
                <a16:creationId xmlns:a16="http://schemas.microsoft.com/office/drawing/2014/main" id="{60255AA0-E208-4C0B-6129-209F7F37A682}"/>
              </a:ext>
            </a:extLst>
          </p:cNvPr>
          <p:cNvSpPr>
            <a:spLocks noGrp="1"/>
          </p:cNvSpPr>
          <p:nvPr>
            <p:ph type="sldNum" sz="quarter" idx="12"/>
          </p:nvPr>
        </p:nvSpPr>
        <p:spPr/>
        <p:txBody>
          <a:bodyPr/>
          <a:lstStyle/>
          <a:p>
            <a:fld id="{36B5EA5A-BC32-A742-B11B-8E7414D5B535}" type="slidenum">
              <a:rPr lang="en-US" smtClean="0"/>
              <a:pPr/>
              <a:t>17</a:t>
            </a:fld>
            <a:endParaRPr lang="en-US" dirty="0"/>
          </a:p>
        </p:txBody>
      </p:sp>
      <p:sp>
        <p:nvSpPr>
          <p:cNvPr id="7" name="Footer Placeholder 2">
            <a:extLst>
              <a:ext uri="{FF2B5EF4-FFF2-40B4-BE49-F238E27FC236}">
                <a16:creationId xmlns:a16="http://schemas.microsoft.com/office/drawing/2014/main" id="{A139DC67-CF4D-A3FF-4B4A-A0137F8D09BC}"/>
              </a:ext>
            </a:extLst>
          </p:cNvPr>
          <p:cNvSpPr>
            <a:spLocks noGrp="1"/>
          </p:cNvSpPr>
          <p:nvPr>
            <p:ph type="ftr" sz="quarter" idx="11"/>
          </p:nvPr>
        </p:nvSpPr>
        <p:spPr>
          <a:xfrm>
            <a:off x="4259262" y="6356350"/>
            <a:ext cx="6572221" cy="365125"/>
          </a:xfrm>
        </p:spPr>
        <p:txBody>
          <a:bodyPr/>
          <a:lstStyle/>
          <a:p>
            <a:r>
              <a:rPr lang="en-US" dirty="0"/>
              <a:t>Hana HAVLIKOVA, Cedric GARION | </a:t>
            </a:r>
            <a:r>
              <a:rPr lang="fr-CH" dirty="0"/>
              <a:t>Conception, intégration et fabrication du prototype</a:t>
            </a:r>
            <a:endParaRPr lang="en-US" dirty="0"/>
          </a:p>
        </p:txBody>
      </p:sp>
      <p:pic>
        <p:nvPicPr>
          <p:cNvPr id="9" name="Picture 8">
            <a:extLst>
              <a:ext uri="{FF2B5EF4-FFF2-40B4-BE49-F238E27FC236}">
                <a16:creationId xmlns:a16="http://schemas.microsoft.com/office/drawing/2014/main" id="{1AE24531-4B29-3DCC-D83F-5ED298A680F1}"/>
              </a:ext>
            </a:extLst>
          </p:cNvPr>
          <p:cNvPicPr>
            <a:picLocks noChangeAspect="1"/>
          </p:cNvPicPr>
          <p:nvPr/>
        </p:nvPicPr>
        <p:blipFill>
          <a:blip r:embed="rId2"/>
          <a:stretch>
            <a:fillRect/>
          </a:stretch>
        </p:blipFill>
        <p:spPr>
          <a:xfrm>
            <a:off x="401" y="0"/>
            <a:ext cx="12191197" cy="6858000"/>
          </a:xfrm>
          <a:prstGeom prst="rect">
            <a:avLst/>
          </a:prstGeom>
        </p:spPr>
      </p:pic>
    </p:spTree>
    <p:extLst>
      <p:ext uri="{BB962C8B-B14F-4D97-AF65-F5344CB8AC3E}">
        <p14:creationId xmlns:p14="http://schemas.microsoft.com/office/powerpoint/2010/main" val="250384304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61BABFCC-ED42-DACE-21D4-F14C0A337385}"/>
              </a:ext>
            </a:extLst>
          </p:cNvPr>
          <p:cNvSpPr>
            <a:spLocks noGrp="1"/>
          </p:cNvSpPr>
          <p:nvPr>
            <p:ph type="dt" sz="half" idx="10"/>
          </p:nvPr>
        </p:nvSpPr>
        <p:spPr/>
        <p:txBody>
          <a:bodyPr/>
          <a:lstStyle/>
          <a:p>
            <a:fld id="{B86E7441-B772-D048-9C1B-F8600B03CAE1}" type="datetime3">
              <a:rPr lang="en-US" smtClean="0"/>
              <a:t>23 November 2022</a:t>
            </a:fld>
            <a:endParaRPr lang="en-US" dirty="0"/>
          </a:p>
        </p:txBody>
      </p:sp>
      <p:sp>
        <p:nvSpPr>
          <p:cNvPr id="5" name="Footer Placeholder 4">
            <a:extLst>
              <a:ext uri="{FF2B5EF4-FFF2-40B4-BE49-F238E27FC236}">
                <a16:creationId xmlns:a16="http://schemas.microsoft.com/office/drawing/2014/main" id="{EBC95CBF-EC0F-778C-1567-0937F5BD7384}"/>
              </a:ext>
            </a:extLst>
          </p:cNvPr>
          <p:cNvSpPr>
            <a:spLocks noGrp="1"/>
          </p:cNvSpPr>
          <p:nvPr>
            <p:ph type="ftr" sz="quarter" idx="11"/>
          </p:nvPr>
        </p:nvSpPr>
        <p:spPr/>
        <p:txBody>
          <a:bodyPr/>
          <a:lstStyle/>
          <a:p>
            <a:r>
              <a:rPr lang="en-US"/>
              <a:t>Hana HAVLIKOVA, Cedric GARION | Presentation Title</a:t>
            </a:r>
            <a:endParaRPr lang="en-US" dirty="0"/>
          </a:p>
        </p:txBody>
      </p:sp>
      <p:sp>
        <p:nvSpPr>
          <p:cNvPr id="6" name="Slide Number Placeholder 5">
            <a:extLst>
              <a:ext uri="{FF2B5EF4-FFF2-40B4-BE49-F238E27FC236}">
                <a16:creationId xmlns:a16="http://schemas.microsoft.com/office/drawing/2014/main" id="{A97E1D90-4898-8C98-9640-279968AB054A}"/>
              </a:ext>
            </a:extLst>
          </p:cNvPr>
          <p:cNvSpPr>
            <a:spLocks noGrp="1"/>
          </p:cNvSpPr>
          <p:nvPr>
            <p:ph type="sldNum" sz="quarter" idx="12"/>
          </p:nvPr>
        </p:nvSpPr>
        <p:spPr/>
        <p:txBody>
          <a:bodyPr/>
          <a:lstStyle/>
          <a:p>
            <a:fld id="{36B5EA5A-BC32-A742-B11B-8E7414D5B535}" type="slidenum">
              <a:rPr lang="en-US" smtClean="0"/>
              <a:pPr/>
              <a:t>18</a:t>
            </a:fld>
            <a:endParaRPr lang="en-US" dirty="0"/>
          </a:p>
        </p:txBody>
      </p:sp>
      <p:pic>
        <p:nvPicPr>
          <p:cNvPr id="8" name="Picture 7">
            <a:extLst>
              <a:ext uri="{FF2B5EF4-FFF2-40B4-BE49-F238E27FC236}">
                <a16:creationId xmlns:a16="http://schemas.microsoft.com/office/drawing/2014/main" id="{F30AF947-316A-BEFC-9554-FC801048822E}"/>
              </a:ext>
            </a:extLst>
          </p:cNvPr>
          <p:cNvPicPr>
            <a:picLocks noChangeAspect="1"/>
          </p:cNvPicPr>
          <p:nvPr/>
        </p:nvPicPr>
        <p:blipFill>
          <a:blip r:embed="rId3"/>
          <a:stretch>
            <a:fillRect/>
          </a:stretch>
        </p:blipFill>
        <p:spPr>
          <a:xfrm>
            <a:off x="5303" y="0"/>
            <a:ext cx="12181394" cy="6858000"/>
          </a:xfrm>
          <a:prstGeom prst="rect">
            <a:avLst/>
          </a:prstGeom>
        </p:spPr>
      </p:pic>
    </p:spTree>
    <p:extLst>
      <p:ext uri="{BB962C8B-B14F-4D97-AF65-F5344CB8AC3E}">
        <p14:creationId xmlns:p14="http://schemas.microsoft.com/office/powerpoint/2010/main" val="317789929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FD5955D7-0859-384C-DA15-0D534039FA80}"/>
              </a:ext>
            </a:extLst>
          </p:cNvPr>
          <p:cNvSpPr>
            <a:spLocks noGrp="1"/>
          </p:cNvSpPr>
          <p:nvPr>
            <p:ph idx="1"/>
          </p:nvPr>
        </p:nvSpPr>
        <p:spPr/>
        <p:txBody>
          <a:bodyPr/>
          <a:lstStyle/>
          <a:p>
            <a:r>
              <a:rPr lang="fr-CH" b="0" dirty="0"/>
              <a:t>Fin octobre: réunion avec </a:t>
            </a:r>
            <a:r>
              <a:rPr lang="en-US" b="0" dirty="0"/>
              <a:t>Mario Martinez (BIST)</a:t>
            </a:r>
          </a:p>
          <a:p>
            <a:r>
              <a:rPr lang="fr-CH" dirty="0"/>
              <a:t> </a:t>
            </a:r>
            <a:endParaRPr lang="en-GB" dirty="0"/>
          </a:p>
        </p:txBody>
      </p:sp>
      <p:sp>
        <p:nvSpPr>
          <p:cNvPr id="3" name="Title 2">
            <a:extLst>
              <a:ext uri="{FF2B5EF4-FFF2-40B4-BE49-F238E27FC236}">
                <a16:creationId xmlns:a16="http://schemas.microsoft.com/office/drawing/2014/main" id="{231ED9A1-DF60-AE03-9322-26461CD7118B}"/>
              </a:ext>
            </a:extLst>
          </p:cNvPr>
          <p:cNvSpPr>
            <a:spLocks noGrp="1"/>
          </p:cNvSpPr>
          <p:nvPr>
            <p:ph type="title"/>
          </p:nvPr>
        </p:nvSpPr>
        <p:spPr/>
        <p:txBody>
          <a:bodyPr/>
          <a:lstStyle/>
          <a:p>
            <a:r>
              <a:rPr lang="fr-CH" dirty="0"/>
              <a:t>Déflecteurs optiques</a:t>
            </a:r>
            <a:endParaRPr lang="en-GB" dirty="0"/>
          </a:p>
        </p:txBody>
      </p:sp>
      <p:sp>
        <p:nvSpPr>
          <p:cNvPr id="4" name="Date Placeholder 3">
            <a:extLst>
              <a:ext uri="{FF2B5EF4-FFF2-40B4-BE49-F238E27FC236}">
                <a16:creationId xmlns:a16="http://schemas.microsoft.com/office/drawing/2014/main" id="{85E08ABC-BFAF-55E5-1F25-D9907C16E35F}"/>
              </a:ext>
            </a:extLst>
          </p:cNvPr>
          <p:cNvSpPr>
            <a:spLocks noGrp="1"/>
          </p:cNvSpPr>
          <p:nvPr>
            <p:ph type="dt" sz="half" idx="10"/>
          </p:nvPr>
        </p:nvSpPr>
        <p:spPr/>
        <p:txBody>
          <a:bodyPr/>
          <a:lstStyle/>
          <a:p>
            <a:fld id="{B86E7441-B772-D048-9C1B-F8600B03CAE1}" type="datetime3">
              <a:rPr lang="en-US" smtClean="0"/>
              <a:t>23 November 2022</a:t>
            </a:fld>
            <a:endParaRPr lang="en-US" dirty="0"/>
          </a:p>
        </p:txBody>
      </p:sp>
      <p:sp>
        <p:nvSpPr>
          <p:cNvPr id="5" name="Footer Placeholder 4">
            <a:extLst>
              <a:ext uri="{FF2B5EF4-FFF2-40B4-BE49-F238E27FC236}">
                <a16:creationId xmlns:a16="http://schemas.microsoft.com/office/drawing/2014/main" id="{2038A649-DC3A-05EE-474E-6718B5D24294}"/>
              </a:ext>
            </a:extLst>
          </p:cNvPr>
          <p:cNvSpPr>
            <a:spLocks noGrp="1"/>
          </p:cNvSpPr>
          <p:nvPr>
            <p:ph type="ftr" sz="quarter" idx="11"/>
          </p:nvPr>
        </p:nvSpPr>
        <p:spPr/>
        <p:txBody>
          <a:bodyPr/>
          <a:lstStyle/>
          <a:p>
            <a:r>
              <a:rPr lang="en-US"/>
              <a:t>Hana HAVLIKOVA, Cedric GARION | Presentation Title</a:t>
            </a:r>
            <a:endParaRPr lang="en-US" dirty="0"/>
          </a:p>
        </p:txBody>
      </p:sp>
      <p:sp>
        <p:nvSpPr>
          <p:cNvPr id="6" name="Slide Number Placeholder 5">
            <a:extLst>
              <a:ext uri="{FF2B5EF4-FFF2-40B4-BE49-F238E27FC236}">
                <a16:creationId xmlns:a16="http://schemas.microsoft.com/office/drawing/2014/main" id="{867CEDDB-59E4-045B-9EDB-C6004C1EC6ED}"/>
              </a:ext>
            </a:extLst>
          </p:cNvPr>
          <p:cNvSpPr>
            <a:spLocks noGrp="1"/>
          </p:cNvSpPr>
          <p:nvPr>
            <p:ph type="sldNum" sz="quarter" idx="12"/>
          </p:nvPr>
        </p:nvSpPr>
        <p:spPr/>
        <p:txBody>
          <a:bodyPr/>
          <a:lstStyle/>
          <a:p>
            <a:fld id="{36B5EA5A-BC32-A742-B11B-8E7414D5B535}" type="slidenum">
              <a:rPr lang="en-US" smtClean="0"/>
              <a:pPr/>
              <a:t>19</a:t>
            </a:fld>
            <a:endParaRPr lang="en-US" dirty="0"/>
          </a:p>
        </p:txBody>
      </p:sp>
      <p:pic>
        <p:nvPicPr>
          <p:cNvPr id="8" name="Picture 7">
            <a:extLst>
              <a:ext uri="{FF2B5EF4-FFF2-40B4-BE49-F238E27FC236}">
                <a16:creationId xmlns:a16="http://schemas.microsoft.com/office/drawing/2014/main" id="{CAB1DBE4-F400-AE48-1B58-AF8AC81967C3}"/>
              </a:ext>
            </a:extLst>
          </p:cNvPr>
          <p:cNvPicPr>
            <a:picLocks noChangeAspect="1"/>
          </p:cNvPicPr>
          <p:nvPr/>
        </p:nvPicPr>
        <p:blipFill rotWithShape="1">
          <a:blip r:embed="rId2"/>
          <a:srcRect t="10577"/>
          <a:stretch/>
        </p:blipFill>
        <p:spPr>
          <a:xfrm>
            <a:off x="7061375" y="98805"/>
            <a:ext cx="4477333" cy="1475073"/>
          </a:xfrm>
          <a:prstGeom prst="rect">
            <a:avLst/>
          </a:prstGeom>
        </p:spPr>
      </p:pic>
      <p:pic>
        <p:nvPicPr>
          <p:cNvPr id="10" name="Picture 9">
            <a:extLst>
              <a:ext uri="{FF2B5EF4-FFF2-40B4-BE49-F238E27FC236}">
                <a16:creationId xmlns:a16="http://schemas.microsoft.com/office/drawing/2014/main" id="{5D1A7C8E-9BE0-AD31-D691-FFED9CDB7D63}"/>
              </a:ext>
            </a:extLst>
          </p:cNvPr>
          <p:cNvPicPr>
            <a:picLocks noChangeAspect="1"/>
          </p:cNvPicPr>
          <p:nvPr/>
        </p:nvPicPr>
        <p:blipFill>
          <a:blip r:embed="rId3"/>
          <a:stretch>
            <a:fillRect/>
          </a:stretch>
        </p:blipFill>
        <p:spPr>
          <a:xfrm>
            <a:off x="10459157" y="1312870"/>
            <a:ext cx="1536910" cy="947165"/>
          </a:xfrm>
          <a:prstGeom prst="rect">
            <a:avLst/>
          </a:prstGeom>
        </p:spPr>
      </p:pic>
      <p:pic>
        <p:nvPicPr>
          <p:cNvPr id="20" name="Picture 19">
            <a:extLst>
              <a:ext uri="{FF2B5EF4-FFF2-40B4-BE49-F238E27FC236}">
                <a16:creationId xmlns:a16="http://schemas.microsoft.com/office/drawing/2014/main" id="{559DA90B-7157-76F5-FA3E-4BCC7C6CF23F}"/>
              </a:ext>
            </a:extLst>
          </p:cNvPr>
          <p:cNvPicPr>
            <a:picLocks noChangeAspect="1"/>
          </p:cNvPicPr>
          <p:nvPr/>
        </p:nvPicPr>
        <p:blipFill>
          <a:blip r:embed="rId4"/>
          <a:stretch>
            <a:fillRect/>
          </a:stretch>
        </p:blipFill>
        <p:spPr>
          <a:xfrm>
            <a:off x="5554732" y="655811"/>
            <a:ext cx="1082535" cy="858562"/>
          </a:xfrm>
          <a:prstGeom prst="rect">
            <a:avLst/>
          </a:prstGeom>
        </p:spPr>
      </p:pic>
      <p:pic>
        <p:nvPicPr>
          <p:cNvPr id="22" name="Picture 21">
            <a:extLst>
              <a:ext uri="{FF2B5EF4-FFF2-40B4-BE49-F238E27FC236}">
                <a16:creationId xmlns:a16="http://schemas.microsoft.com/office/drawing/2014/main" id="{628ACEE4-B92E-1481-850F-4CE83AEA9F7E}"/>
              </a:ext>
            </a:extLst>
          </p:cNvPr>
          <p:cNvPicPr>
            <a:picLocks noChangeAspect="1"/>
          </p:cNvPicPr>
          <p:nvPr/>
        </p:nvPicPr>
        <p:blipFill>
          <a:blip r:embed="rId5"/>
          <a:stretch>
            <a:fillRect/>
          </a:stretch>
        </p:blipFill>
        <p:spPr>
          <a:xfrm rot="10800000">
            <a:off x="418821" y="3026207"/>
            <a:ext cx="6301887" cy="3014880"/>
          </a:xfrm>
          <a:prstGeom prst="rect">
            <a:avLst/>
          </a:prstGeom>
        </p:spPr>
      </p:pic>
      <p:pic>
        <p:nvPicPr>
          <p:cNvPr id="24" name="Picture 23">
            <a:extLst>
              <a:ext uri="{FF2B5EF4-FFF2-40B4-BE49-F238E27FC236}">
                <a16:creationId xmlns:a16="http://schemas.microsoft.com/office/drawing/2014/main" id="{0128E1A7-6178-4C7E-5FEC-A70CCC06E60C}"/>
              </a:ext>
            </a:extLst>
          </p:cNvPr>
          <p:cNvPicPr>
            <a:picLocks noChangeAspect="1"/>
          </p:cNvPicPr>
          <p:nvPr/>
        </p:nvPicPr>
        <p:blipFill>
          <a:blip r:embed="rId6"/>
          <a:stretch>
            <a:fillRect/>
          </a:stretch>
        </p:blipFill>
        <p:spPr>
          <a:xfrm rot="5400000">
            <a:off x="6505289" y="4501117"/>
            <a:ext cx="1612358" cy="1295644"/>
          </a:xfrm>
          <a:prstGeom prst="rect">
            <a:avLst/>
          </a:prstGeom>
        </p:spPr>
      </p:pic>
      <p:pic>
        <p:nvPicPr>
          <p:cNvPr id="26" name="Picture 25">
            <a:extLst>
              <a:ext uri="{FF2B5EF4-FFF2-40B4-BE49-F238E27FC236}">
                <a16:creationId xmlns:a16="http://schemas.microsoft.com/office/drawing/2014/main" id="{F09CC82A-A31A-EF73-5BB8-8B5054A1FD24}"/>
              </a:ext>
            </a:extLst>
          </p:cNvPr>
          <p:cNvPicPr>
            <a:picLocks noChangeAspect="1"/>
          </p:cNvPicPr>
          <p:nvPr/>
        </p:nvPicPr>
        <p:blipFill>
          <a:blip r:embed="rId7"/>
          <a:stretch>
            <a:fillRect/>
          </a:stretch>
        </p:blipFill>
        <p:spPr>
          <a:xfrm rot="10800000">
            <a:off x="8119127" y="2419191"/>
            <a:ext cx="3505048" cy="3172816"/>
          </a:xfrm>
          <a:prstGeom prst="rect">
            <a:avLst/>
          </a:prstGeom>
        </p:spPr>
      </p:pic>
    </p:spTree>
    <p:extLst>
      <p:ext uri="{BB962C8B-B14F-4D97-AF65-F5344CB8AC3E}">
        <p14:creationId xmlns:p14="http://schemas.microsoft.com/office/powerpoint/2010/main" val="412410047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A9FB5804-2BCF-1F96-BCED-1F1C1B6DD353}"/>
              </a:ext>
            </a:extLst>
          </p:cNvPr>
          <p:cNvSpPr>
            <a:spLocks noGrp="1"/>
          </p:cNvSpPr>
          <p:nvPr>
            <p:ph type="dt" sz="half" idx="10"/>
          </p:nvPr>
        </p:nvSpPr>
        <p:spPr/>
        <p:txBody>
          <a:bodyPr/>
          <a:lstStyle/>
          <a:p>
            <a:fld id="{E7D69761-F68E-3B41-BA03-528973F27F26}" type="datetime3">
              <a:rPr lang="en-US" smtClean="0"/>
              <a:t>23 November 2022</a:t>
            </a:fld>
            <a:endParaRPr lang="en-US" dirty="0"/>
          </a:p>
        </p:txBody>
      </p:sp>
      <p:sp>
        <p:nvSpPr>
          <p:cNvPr id="3" name="Footer Placeholder 2">
            <a:extLst>
              <a:ext uri="{FF2B5EF4-FFF2-40B4-BE49-F238E27FC236}">
                <a16:creationId xmlns:a16="http://schemas.microsoft.com/office/drawing/2014/main" id="{76E65F13-C2DE-289D-AADC-96E36AD434F6}"/>
              </a:ext>
            </a:extLst>
          </p:cNvPr>
          <p:cNvSpPr>
            <a:spLocks noGrp="1"/>
          </p:cNvSpPr>
          <p:nvPr>
            <p:ph type="ftr" sz="quarter" idx="11"/>
          </p:nvPr>
        </p:nvSpPr>
        <p:spPr/>
        <p:txBody>
          <a:bodyPr/>
          <a:lstStyle/>
          <a:p>
            <a:r>
              <a:rPr lang="en-US" dirty="0"/>
              <a:t>Hana HAVLIKOVA, Cedric GARION | </a:t>
            </a:r>
            <a:r>
              <a:rPr lang="fr-CH" dirty="0"/>
              <a:t>Conception, intégration et fabrication du prototype</a:t>
            </a:r>
            <a:endParaRPr lang="en-US" dirty="0"/>
          </a:p>
        </p:txBody>
      </p:sp>
      <p:sp>
        <p:nvSpPr>
          <p:cNvPr id="4" name="Slide Number Placeholder 3">
            <a:extLst>
              <a:ext uri="{FF2B5EF4-FFF2-40B4-BE49-F238E27FC236}">
                <a16:creationId xmlns:a16="http://schemas.microsoft.com/office/drawing/2014/main" id="{137DD0E9-6E29-4518-57CC-BE7242BE61B4}"/>
              </a:ext>
            </a:extLst>
          </p:cNvPr>
          <p:cNvSpPr>
            <a:spLocks noGrp="1"/>
          </p:cNvSpPr>
          <p:nvPr>
            <p:ph type="sldNum" sz="quarter" idx="12"/>
          </p:nvPr>
        </p:nvSpPr>
        <p:spPr/>
        <p:txBody>
          <a:bodyPr/>
          <a:lstStyle/>
          <a:p>
            <a:fld id="{36B5EA5A-BC32-A742-B11B-8E7414D5B535}" type="slidenum">
              <a:rPr lang="en-US" smtClean="0"/>
              <a:pPr/>
              <a:t>2</a:t>
            </a:fld>
            <a:endParaRPr lang="en-US" dirty="0"/>
          </a:p>
        </p:txBody>
      </p:sp>
      <p:sp>
        <p:nvSpPr>
          <p:cNvPr id="5" name="Title 2">
            <a:extLst>
              <a:ext uri="{FF2B5EF4-FFF2-40B4-BE49-F238E27FC236}">
                <a16:creationId xmlns:a16="http://schemas.microsoft.com/office/drawing/2014/main" id="{99366E70-EF98-D67D-D936-ADED00D82264}"/>
              </a:ext>
            </a:extLst>
          </p:cNvPr>
          <p:cNvSpPr txBox="1">
            <a:spLocks/>
          </p:cNvSpPr>
          <p:nvPr/>
        </p:nvSpPr>
        <p:spPr>
          <a:xfrm>
            <a:off x="407988" y="373593"/>
            <a:ext cx="11376025" cy="1065742"/>
          </a:xfrm>
          <a:prstGeom prst="rect">
            <a:avLst/>
          </a:prstGeom>
        </p:spPr>
        <p:txBody>
          <a:bodyPr/>
          <a:lst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a:lstStyle>
          <a:p>
            <a:r>
              <a:rPr lang="fr-CH" dirty="0"/>
              <a:t>Contenu</a:t>
            </a:r>
          </a:p>
        </p:txBody>
      </p:sp>
      <p:sp>
        <p:nvSpPr>
          <p:cNvPr id="6" name="TextBox 5">
            <a:extLst>
              <a:ext uri="{FF2B5EF4-FFF2-40B4-BE49-F238E27FC236}">
                <a16:creationId xmlns:a16="http://schemas.microsoft.com/office/drawing/2014/main" id="{BE755868-63C3-CFC5-1D31-36FC49787798}"/>
              </a:ext>
            </a:extLst>
          </p:cNvPr>
          <p:cNvSpPr txBox="1"/>
          <p:nvPr/>
        </p:nvSpPr>
        <p:spPr>
          <a:xfrm>
            <a:off x="513708" y="1439335"/>
            <a:ext cx="10962526" cy="2585323"/>
          </a:xfrm>
          <a:prstGeom prst="rect">
            <a:avLst/>
          </a:prstGeom>
          <a:noFill/>
        </p:spPr>
        <p:txBody>
          <a:bodyPr wrap="square" lIns="0" tIns="0" rIns="0" bIns="0" rtlCol="0">
            <a:spAutoFit/>
          </a:bodyPr>
          <a:lstStyle/>
          <a:p>
            <a:pPr algn="l"/>
            <a:r>
              <a:rPr lang="fr-CH" sz="2400" dirty="0"/>
              <a:t>Conception et l’intégration du système de vacuum de </a:t>
            </a:r>
            <a:r>
              <a:rPr lang="fr-CH" sz="2400" dirty="0" err="1"/>
              <a:t>Telescope</a:t>
            </a:r>
            <a:r>
              <a:rPr lang="fr-CH" sz="2400" dirty="0"/>
              <a:t> d’Einstein</a:t>
            </a:r>
          </a:p>
          <a:p>
            <a:pPr algn="l"/>
            <a:endParaRPr lang="fr-CH" sz="2400" dirty="0"/>
          </a:p>
          <a:p>
            <a:pPr algn="l"/>
            <a:r>
              <a:rPr lang="fr-CH" sz="2400" dirty="0"/>
              <a:t>Secteur pilote</a:t>
            </a:r>
          </a:p>
          <a:p>
            <a:pPr algn="l"/>
            <a:endParaRPr lang="fr-CH" sz="2400" dirty="0"/>
          </a:p>
          <a:p>
            <a:pPr algn="l"/>
            <a:r>
              <a:rPr lang="fr-CH" sz="2400" dirty="0"/>
              <a:t>Prototypes pour l’évaluation des performances du vide</a:t>
            </a:r>
          </a:p>
          <a:p>
            <a:pPr algn="l"/>
            <a:endParaRPr lang="fr-CH" sz="2400" dirty="0"/>
          </a:p>
          <a:p>
            <a:pPr algn="l"/>
            <a:r>
              <a:rPr lang="fr-CH" sz="2400" dirty="0"/>
              <a:t>Prochaines étapes et planification</a:t>
            </a:r>
          </a:p>
        </p:txBody>
      </p:sp>
    </p:spTree>
    <p:extLst>
      <p:ext uri="{BB962C8B-B14F-4D97-AF65-F5344CB8AC3E}">
        <p14:creationId xmlns:p14="http://schemas.microsoft.com/office/powerpoint/2010/main" val="28761079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B0F5B3E3-27ED-5890-4B34-D8CCA664840A}"/>
              </a:ext>
            </a:extLst>
          </p:cNvPr>
          <p:cNvSpPr>
            <a:spLocks noGrp="1"/>
          </p:cNvSpPr>
          <p:nvPr>
            <p:ph type="dt" sz="half" idx="10"/>
          </p:nvPr>
        </p:nvSpPr>
        <p:spPr/>
        <p:txBody>
          <a:bodyPr/>
          <a:lstStyle/>
          <a:p>
            <a:fld id="{B86E7441-B772-D048-9C1B-F8600B03CAE1}" type="datetime3">
              <a:rPr lang="en-US" smtClean="0"/>
              <a:t>23 November 2022</a:t>
            </a:fld>
            <a:endParaRPr lang="en-US" dirty="0"/>
          </a:p>
        </p:txBody>
      </p:sp>
      <p:sp>
        <p:nvSpPr>
          <p:cNvPr id="5" name="Footer Placeholder 4">
            <a:extLst>
              <a:ext uri="{FF2B5EF4-FFF2-40B4-BE49-F238E27FC236}">
                <a16:creationId xmlns:a16="http://schemas.microsoft.com/office/drawing/2014/main" id="{CBF0D77A-8061-89A6-1126-253141AD2AA4}"/>
              </a:ext>
            </a:extLst>
          </p:cNvPr>
          <p:cNvSpPr>
            <a:spLocks noGrp="1"/>
          </p:cNvSpPr>
          <p:nvPr>
            <p:ph type="ftr" sz="quarter" idx="11"/>
          </p:nvPr>
        </p:nvSpPr>
        <p:spPr/>
        <p:txBody>
          <a:bodyPr/>
          <a:lstStyle/>
          <a:p>
            <a:r>
              <a:rPr lang="en-US"/>
              <a:t>Hana HAVLIKOVA, Cedric GARION | Presentation Title</a:t>
            </a:r>
            <a:endParaRPr lang="en-US" dirty="0"/>
          </a:p>
        </p:txBody>
      </p:sp>
      <p:sp>
        <p:nvSpPr>
          <p:cNvPr id="6" name="Slide Number Placeholder 5">
            <a:extLst>
              <a:ext uri="{FF2B5EF4-FFF2-40B4-BE49-F238E27FC236}">
                <a16:creationId xmlns:a16="http://schemas.microsoft.com/office/drawing/2014/main" id="{30758019-6004-C7C6-C7A6-FFF5794EC604}"/>
              </a:ext>
            </a:extLst>
          </p:cNvPr>
          <p:cNvSpPr>
            <a:spLocks noGrp="1"/>
          </p:cNvSpPr>
          <p:nvPr>
            <p:ph type="sldNum" sz="quarter" idx="12"/>
          </p:nvPr>
        </p:nvSpPr>
        <p:spPr/>
        <p:txBody>
          <a:bodyPr/>
          <a:lstStyle/>
          <a:p>
            <a:fld id="{36B5EA5A-BC32-A742-B11B-8E7414D5B535}" type="slidenum">
              <a:rPr lang="en-US" smtClean="0"/>
              <a:pPr/>
              <a:t>20</a:t>
            </a:fld>
            <a:endParaRPr lang="en-US" dirty="0"/>
          </a:p>
        </p:txBody>
      </p:sp>
      <p:pic>
        <p:nvPicPr>
          <p:cNvPr id="7" name="Content Placeholder 6">
            <a:extLst>
              <a:ext uri="{FF2B5EF4-FFF2-40B4-BE49-F238E27FC236}">
                <a16:creationId xmlns:a16="http://schemas.microsoft.com/office/drawing/2014/main" id="{96AB03D2-5DEF-EEF6-DA60-0FB6648D643A}"/>
              </a:ext>
            </a:extLst>
          </p:cNvPr>
          <p:cNvPicPr>
            <a:picLocks noGrp="1" noChangeAspect="1"/>
          </p:cNvPicPr>
          <p:nvPr>
            <p:ph idx="1"/>
          </p:nvPr>
        </p:nvPicPr>
        <p:blipFill>
          <a:blip r:embed="rId2"/>
          <a:stretch>
            <a:fillRect/>
          </a:stretch>
        </p:blipFill>
        <p:spPr>
          <a:xfrm>
            <a:off x="440589" y="266399"/>
            <a:ext cx="6572222" cy="2366305"/>
          </a:xfrm>
          <a:prstGeom prst="rect">
            <a:avLst/>
          </a:prstGeom>
        </p:spPr>
      </p:pic>
      <p:pic>
        <p:nvPicPr>
          <p:cNvPr id="10" name="Picture 9">
            <a:extLst>
              <a:ext uri="{FF2B5EF4-FFF2-40B4-BE49-F238E27FC236}">
                <a16:creationId xmlns:a16="http://schemas.microsoft.com/office/drawing/2014/main" id="{2DA1989B-156D-462F-75E5-DCC9E976CE90}"/>
              </a:ext>
            </a:extLst>
          </p:cNvPr>
          <p:cNvPicPr>
            <a:picLocks noChangeAspect="1"/>
          </p:cNvPicPr>
          <p:nvPr/>
        </p:nvPicPr>
        <p:blipFill>
          <a:blip r:embed="rId3"/>
          <a:stretch>
            <a:fillRect/>
          </a:stretch>
        </p:blipFill>
        <p:spPr>
          <a:xfrm>
            <a:off x="7771530" y="868348"/>
            <a:ext cx="3336016" cy="581204"/>
          </a:xfrm>
          <a:prstGeom prst="rect">
            <a:avLst/>
          </a:prstGeom>
        </p:spPr>
      </p:pic>
      <p:pic>
        <p:nvPicPr>
          <p:cNvPr id="11" name="Picture 10">
            <a:extLst>
              <a:ext uri="{FF2B5EF4-FFF2-40B4-BE49-F238E27FC236}">
                <a16:creationId xmlns:a16="http://schemas.microsoft.com/office/drawing/2014/main" id="{606309B4-0B79-7F38-7BD3-01B7444636D6}"/>
              </a:ext>
            </a:extLst>
          </p:cNvPr>
          <p:cNvPicPr>
            <a:picLocks noChangeAspect="1"/>
          </p:cNvPicPr>
          <p:nvPr/>
        </p:nvPicPr>
        <p:blipFill>
          <a:blip r:embed="rId4"/>
          <a:stretch>
            <a:fillRect/>
          </a:stretch>
        </p:blipFill>
        <p:spPr>
          <a:xfrm>
            <a:off x="7098530" y="2954611"/>
            <a:ext cx="5007463" cy="3217294"/>
          </a:xfrm>
          <a:prstGeom prst="rect">
            <a:avLst/>
          </a:prstGeom>
          <a:noFill/>
          <a:ln cap="flat">
            <a:noFill/>
          </a:ln>
        </p:spPr>
      </p:pic>
      <p:pic>
        <p:nvPicPr>
          <p:cNvPr id="12" name="Picture 11">
            <a:extLst>
              <a:ext uri="{FF2B5EF4-FFF2-40B4-BE49-F238E27FC236}">
                <a16:creationId xmlns:a16="http://schemas.microsoft.com/office/drawing/2014/main" id="{FC923417-425C-1007-42FC-92CE7E04420D}"/>
              </a:ext>
            </a:extLst>
          </p:cNvPr>
          <p:cNvPicPr>
            <a:picLocks noChangeAspect="1"/>
          </p:cNvPicPr>
          <p:nvPr/>
        </p:nvPicPr>
        <p:blipFill>
          <a:blip r:embed="rId5"/>
          <a:stretch>
            <a:fillRect/>
          </a:stretch>
        </p:blipFill>
        <p:spPr>
          <a:xfrm>
            <a:off x="7656907" y="2358738"/>
            <a:ext cx="4230255" cy="822855"/>
          </a:xfrm>
          <a:prstGeom prst="rect">
            <a:avLst/>
          </a:prstGeom>
          <a:noFill/>
          <a:ln cap="flat">
            <a:noFill/>
          </a:ln>
        </p:spPr>
      </p:pic>
      <p:pic>
        <p:nvPicPr>
          <p:cNvPr id="14" name="Picture 13">
            <a:extLst>
              <a:ext uri="{FF2B5EF4-FFF2-40B4-BE49-F238E27FC236}">
                <a16:creationId xmlns:a16="http://schemas.microsoft.com/office/drawing/2014/main" id="{881562EC-53DE-9D7A-74D9-AC45058AB3CE}"/>
              </a:ext>
            </a:extLst>
          </p:cNvPr>
          <p:cNvPicPr>
            <a:picLocks noChangeAspect="1"/>
          </p:cNvPicPr>
          <p:nvPr/>
        </p:nvPicPr>
        <p:blipFill rotWithShape="1">
          <a:blip r:embed="rId6"/>
          <a:srcRect b="32194"/>
          <a:stretch/>
        </p:blipFill>
        <p:spPr>
          <a:xfrm>
            <a:off x="826853" y="2693710"/>
            <a:ext cx="1575880" cy="2951438"/>
          </a:xfrm>
          <a:prstGeom prst="rect">
            <a:avLst/>
          </a:prstGeom>
        </p:spPr>
      </p:pic>
      <p:sp>
        <p:nvSpPr>
          <p:cNvPr id="15" name="TextBox 14">
            <a:extLst>
              <a:ext uri="{FF2B5EF4-FFF2-40B4-BE49-F238E27FC236}">
                <a16:creationId xmlns:a16="http://schemas.microsoft.com/office/drawing/2014/main" id="{584799E3-FA8F-2330-DFD7-864F26EDCE86}"/>
              </a:ext>
            </a:extLst>
          </p:cNvPr>
          <p:cNvSpPr txBox="1"/>
          <p:nvPr/>
        </p:nvSpPr>
        <p:spPr>
          <a:xfrm>
            <a:off x="462897" y="5706154"/>
            <a:ext cx="5007462" cy="276999"/>
          </a:xfrm>
          <a:prstGeom prst="rect">
            <a:avLst/>
          </a:prstGeom>
          <a:noFill/>
        </p:spPr>
        <p:txBody>
          <a:bodyPr wrap="square" lIns="0" tIns="0" rIns="0" bIns="0" rtlCol="0">
            <a:spAutoFit/>
          </a:bodyPr>
          <a:lstStyle/>
          <a:p>
            <a:pPr algn="l"/>
            <a:r>
              <a:rPr lang="fr-CH" dirty="0"/>
              <a:t>-&gt; possibilité de longueur-customisée modules</a:t>
            </a:r>
          </a:p>
        </p:txBody>
      </p:sp>
      <p:pic>
        <p:nvPicPr>
          <p:cNvPr id="17" name="Picture 16">
            <a:extLst>
              <a:ext uri="{FF2B5EF4-FFF2-40B4-BE49-F238E27FC236}">
                <a16:creationId xmlns:a16="http://schemas.microsoft.com/office/drawing/2014/main" id="{7DC0F642-779D-8D46-3F33-10ED7E3586BA}"/>
              </a:ext>
            </a:extLst>
          </p:cNvPr>
          <p:cNvPicPr>
            <a:picLocks noChangeAspect="1"/>
          </p:cNvPicPr>
          <p:nvPr/>
        </p:nvPicPr>
        <p:blipFill>
          <a:blip r:embed="rId7"/>
          <a:stretch>
            <a:fillRect/>
          </a:stretch>
        </p:blipFill>
        <p:spPr>
          <a:xfrm>
            <a:off x="2523231" y="2693710"/>
            <a:ext cx="1593157" cy="2915915"/>
          </a:xfrm>
          <a:prstGeom prst="rect">
            <a:avLst/>
          </a:prstGeom>
        </p:spPr>
      </p:pic>
      <p:sp>
        <p:nvSpPr>
          <p:cNvPr id="18" name="TextBox 17">
            <a:extLst>
              <a:ext uri="{FF2B5EF4-FFF2-40B4-BE49-F238E27FC236}">
                <a16:creationId xmlns:a16="http://schemas.microsoft.com/office/drawing/2014/main" id="{9F2A2892-87AD-C01D-8700-D224FECE8D2B}"/>
              </a:ext>
            </a:extLst>
          </p:cNvPr>
          <p:cNvSpPr txBox="1"/>
          <p:nvPr/>
        </p:nvSpPr>
        <p:spPr>
          <a:xfrm>
            <a:off x="440589" y="5977323"/>
            <a:ext cx="5007462" cy="276999"/>
          </a:xfrm>
          <a:prstGeom prst="rect">
            <a:avLst/>
          </a:prstGeom>
          <a:noFill/>
        </p:spPr>
        <p:txBody>
          <a:bodyPr wrap="square" lIns="0" tIns="0" rIns="0" bIns="0" rtlCol="0">
            <a:spAutoFit/>
          </a:bodyPr>
          <a:lstStyle/>
          <a:p>
            <a:pPr algn="l"/>
            <a:r>
              <a:rPr lang="fr-CH" dirty="0"/>
              <a:t>-&gt; IMPORTANT: pas de vibration</a:t>
            </a:r>
          </a:p>
        </p:txBody>
      </p:sp>
    </p:spTree>
    <p:extLst>
      <p:ext uri="{BB962C8B-B14F-4D97-AF65-F5344CB8AC3E}">
        <p14:creationId xmlns:p14="http://schemas.microsoft.com/office/powerpoint/2010/main" val="396451448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B0F5B3E3-27ED-5890-4B34-D8CCA664840A}"/>
              </a:ext>
            </a:extLst>
          </p:cNvPr>
          <p:cNvSpPr>
            <a:spLocks noGrp="1"/>
          </p:cNvSpPr>
          <p:nvPr>
            <p:ph type="dt" sz="half" idx="10"/>
          </p:nvPr>
        </p:nvSpPr>
        <p:spPr/>
        <p:txBody>
          <a:bodyPr/>
          <a:lstStyle/>
          <a:p>
            <a:fld id="{B86E7441-B772-D048-9C1B-F8600B03CAE1}" type="datetime3">
              <a:rPr lang="en-US" smtClean="0"/>
              <a:t>23 November 2022</a:t>
            </a:fld>
            <a:endParaRPr lang="en-US" dirty="0"/>
          </a:p>
        </p:txBody>
      </p:sp>
      <p:sp>
        <p:nvSpPr>
          <p:cNvPr id="5" name="Footer Placeholder 4">
            <a:extLst>
              <a:ext uri="{FF2B5EF4-FFF2-40B4-BE49-F238E27FC236}">
                <a16:creationId xmlns:a16="http://schemas.microsoft.com/office/drawing/2014/main" id="{CBF0D77A-8061-89A6-1126-253141AD2AA4}"/>
              </a:ext>
            </a:extLst>
          </p:cNvPr>
          <p:cNvSpPr>
            <a:spLocks noGrp="1"/>
          </p:cNvSpPr>
          <p:nvPr>
            <p:ph type="ftr" sz="quarter" idx="11"/>
          </p:nvPr>
        </p:nvSpPr>
        <p:spPr/>
        <p:txBody>
          <a:bodyPr/>
          <a:lstStyle/>
          <a:p>
            <a:r>
              <a:rPr lang="en-US"/>
              <a:t>Hana HAVLIKOVA, Cedric GARION | Presentation Title</a:t>
            </a:r>
            <a:endParaRPr lang="en-US" dirty="0"/>
          </a:p>
        </p:txBody>
      </p:sp>
      <p:sp>
        <p:nvSpPr>
          <p:cNvPr id="6" name="Slide Number Placeholder 5">
            <a:extLst>
              <a:ext uri="{FF2B5EF4-FFF2-40B4-BE49-F238E27FC236}">
                <a16:creationId xmlns:a16="http://schemas.microsoft.com/office/drawing/2014/main" id="{30758019-6004-C7C6-C7A6-FFF5794EC604}"/>
              </a:ext>
            </a:extLst>
          </p:cNvPr>
          <p:cNvSpPr>
            <a:spLocks noGrp="1"/>
          </p:cNvSpPr>
          <p:nvPr>
            <p:ph type="sldNum" sz="quarter" idx="12"/>
          </p:nvPr>
        </p:nvSpPr>
        <p:spPr/>
        <p:txBody>
          <a:bodyPr/>
          <a:lstStyle/>
          <a:p>
            <a:fld id="{36B5EA5A-BC32-A742-B11B-8E7414D5B535}" type="slidenum">
              <a:rPr lang="en-US" smtClean="0"/>
              <a:pPr/>
              <a:t>21</a:t>
            </a:fld>
            <a:endParaRPr lang="en-US" dirty="0"/>
          </a:p>
        </p:txBody>
      </p:sp>
      <p:pic>
        <p:nvPicPr>
          <p:cNvPr id="9" name="Picture 8">
            <a:extLst>
              <a:ext uri="{FF2B5EF4-FFF2-40B4-BE49-F238E27FC236}">
                <a16:creationId xmlns:a16="http://schemas.microsoft.com/office/drawing/2014/main" id="{32A8CBB9-ADF4-FB11-787F-204BC9C9D90B}"/>
              </a:ext>
            </a:extLst>
          </p:cNvPr>
          <p:cNvPicPr>
            <a:picLocks noChangeAspect="1"/>
          </p:cNvPicPr>
          <p:nvPr/>
        </p:nvPicPr>
        <p:blipFill>
          <a:blip r:embed="rId2"/>
          <a:stretch>
            <a:fillRect/>
          </a:stretch>
        </p:blipFill>
        <p:spPr>
          <a:xfrm>
            <a:off x="2211753" y="1974448"/>
            <a:ext cx="7426685" cy="4208455"/>
          </a:xfrm>
          <a:prstGeom prst="rect">
            <a:avLst/>
          </a:prstGeom>
        </p:spPr>
      </p:pic>
      <p:sp>
        <p:nvSpPr>
          <p:cNvPr id="13" name="Title 2">
            <a:extLst>
              <a:ext uri="{FF2B5EF4-FFF2-40B4-BE49-F238E27FC236}">
                <a16:creationId xmlns:a16="http://schemas.microsoft.com/office/drawing/2014/main" id="{866ED65A-1FA2-D6F3-28B6-18C63BA457F1}"/>
              </a:ext>
            </a:extLst>
          </p:cNvPr>
          <p:cNvSpPr>
            <a:spLocks noGrp="1"/>
          </p:cNvSpPr>
          <p:nvPr>
            <p:ph type="title"/>
          </p:nvPr>
        </p:nvSpPr>
        <p:spPr>
          <a:xfrm>
            <a:off x="407988" y="373593"/>
            <a:ext cx="11376025" cy="1065742"/>
          </a:xfrm>
        </p:spPr>
        <p:txBody>
          <a:bodyPr/>
          <a:lstStyle/>
          <a:p>
            <a:r>
              <a:rPr lang="fr-CH" dirty="0"/>
              <a:t>Déflecteurs optiques: matériaux</a:t>
            </a:r>
            <a:endParaRPr lang="en-GB" dirty="0"/>
          </a:p>
        </p:txBody>
      </p:sp>
      <p:sp>
        <p:nvSpPr>
          <p:cNvPr id="14" name="Content Placeholder 1">
            <a:extLst>
              <a:ext uri="{FF2B5EF4-FFF2-40B4-BE49-F238E27FC236}">
                <a16:creationId xmlns:a16="http://schemas.microsoft.com/office/drawing/2014/main" id="{6F80704A-2645-35E0-B950-A3E3A2A6FB28}"/>
              </a:ext>
            </a:extLst>
          </p:cNvPr>
          <p:cNvSpPr>
            <a:spLocks noGrp="1"/>
          </p:cNvSpPr>
          <p:nvPr>
            <p:ph idx="1"/>
          </p:nvPr>
        </p:nvSpPr>
        <p:spPr>
          <a:xfrm>
            <a:off x="407987" y="1271832"/>
            <a:ext cx="11376024" cy="4608512"/>
          </a:xfrm>
        </p:spPr>
        <p:txBody>
          <a:bodyPr/>
          <a:lstStyle/>
          <a:p>
            <a:r>
              <a:rPr lang="fr-CH" b="0" dirty="0"/>
              <a:t>Etude détaillée sur des matériaux et des traitement thermiques pour les baffles effectuée au LIGO et </a:t>
            </a:r>
            <a:r>
              <a:rPr lang="fr-CH" b="0" dirty="0" err="1"/>
              <a:t>Virgo</a:t>
            </a:r>
            <a:endParaRPr lang="en-US" b="0" dirty="0"/>
          </a:p>
          <a:p>
            <a:r>
              <a:rPr lang="fr-CH" dirty="0"/>
              <a:t> </a:t>
            </a:r>
            <a:endParaRPr lang="en-GB" dirty="0"/>
          </a:p>
        </p:txBody>
      </p:sp>
    </p:spTree>
    <p:extLst>
      <p:ext uri="{BB962C8B-B14F-4D97-AF65-F5344CB8AC3E}">
        <p14:creationId xmlns:p14="http://schemas.microsoft.com/office/powerpoint/2010/main" val="240183574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528346" y="1244877"/>
            <a:ext cx="9467849" cy="365125"/>
          </a:xfrm>
        </p:spPr>
        <p:txBody>
          <a:bodyPr/>
          <a:lstStyle/>
          <a:p>
            <a:r>
              <a:rPr lang="fr-CH" sz="2400" b="0" i="0" u="none" strike="noStrike" kern="1200" cap="none" spc="0" baseline="0" dirty="0">
                <a:solidFill>
                  <a:srgbClr val="000000"/>
                </a:solidFill>
                <a:uFillTx/>
                <a:latin typeface="Calibri"/>
              </a:rPr>
              <a:t>Ajustement en x, y, z-axis</a:t>
            </a:r>
          </a:p>
          <a:p>
            <a:r>
              <a:rPr lang="fr-CH" sz="2400" b="0" dirty="0">
                <a:solidFill>
                  <a:srgbClr val="000000"/>
                </a:solidFill>
                <a:latin typeface="Calibri"/>
              </a:rPr>
              <a:t>Limiter aux maximum des vibrations</a:t>
            </a:r>
            <a:endParaRPr lang="fr-CH" dirty="0"/>
          </a:p>
          <a:p>
            <a:endParaRPr lang="en-US" dirty="0"/>
          </a:p>
        </p:txBody>
      </p:sp>
      <p:sp>
        <p:nvSpPr>
          <p:cNvPr id="3" name="Title 2"/>
          <p:cNvSpPr>
            <a:spLocks noGrp="1"/>
          </p:cNvSpPr>
          <p:nvPr>
            <p:ph type="title"/>
          </p:nvPr>
        </p:nvSpPr>
        <p:spPr/>
        <p:txBody>
          <a:bodyPr/>
          <a:lstStyle/>
          <a:p>
            <a:r>
              <a:rPr lang="fr-FR" dirty="0"/>
              <a:t>Concept de module de terminaison préliminaire</a:t>
            </a:r>
            <a:endParaRPr lang="en-US" dirty="0"/>
          </a:p>
        </p:txBody>
      </p:sp>
      <p:sp>
        <p:nvSpPr>
          <p:cNvPr id="4" name="Date Placeholder 3"/>
          <p:cNvSpPr>
            <a:spLocks noGrp="1"/>
          </p:cNvSpPr>
          <p:nvPr>
            <p:ph type="dt" sz="half" idx="10"/>
          </p:nvPr>
        </p:nvSpPr>
        <p:spPr/>
        <p:txBody>
          <a:bodyPr/>
          <a:lstStyle/>
          <a:p>
            <a:fld id="{CF2DB769-3205-794E-B162-1A4E0ECB4A97}" type="datetime3">
              <a:rPr lang="en-US" smtClean="0"/>
              <a:t>23 November 2022</a:t>
            </a:fld>
            <a:endParaRPr lang="en-US" dirty="0"/>
          </a:p>
        </p:txBody>
      </p:sp>
      <p:sp>
        <p:nvSpPr>
          <p:cNvPr id="6" name="Slide Number Placeholder 5"/>
          <p:cNvSpPr>
            <a:spLocks noGrp="1"/>
          </p:cNvSpPr>
          <p:nvPr>
            <p:ph type="sldNum" sz="quarter" idx="12"/>
          </p:nvPr>
        </p:nvSpPr>
        <p:spPr/>
        <p:txBody>
          <a:bodyPr/>
          <a:lstStyle/>
          <a:p>
            <a:fld id="{36B5EA5A-BC32-A742-B11B-8E7414D5B535}" type="slidenum">
              <a:rPr lang="en-US" smtClean="0"/>
              <a:pPr/>
              <a:t>22</a:t>
            </a:fld>
            <a:endParaRPr lang="en-US" dirty="0"/>
          </a:p>
        </p:txBody>
      </p:sp>
      <p:pic>
        <p:nvPicPr>
          <p:cNvPr id="7" name="Picture 6">
            <a:extLst>
              <a:ext uri="{FF2B5EF4-FFF2-40B4-BE49-F238E27FC236}">
                <a16:creationId xmlns:a16="http://schemas.microsoft.com/office/drawing/2014/main" id="{9863C3F3-CC55-8D17-A4C5-B3B23BACEC7E}"/>
              </a:ext>
            </a:extLst>
          </p:cNvPr>
          <p:cNvPicPr>
            <a:picLocks noChangeAspect="1"/>
          </p:cNvPicPr>
          <p:nvPr/>
        </p:nvPicPr>
        <p:blipFill>
          <a:blip r:embed="rId3"/>
          <a:stretch>
            <a:fillRect/>
          </a:stretch>
        </p:blipFill>
        <p:spPr>
          <a:xfrm>
            <a:off x="1380462" y="2785224"/>
            <a:ext cx="4089331" cy="2997418"/>
          </a:xfrm>
          <a:prstGeom prst="rect">
            <a:avLst/>
          </a:prstGeom>
          <a:noFill/>
          <a:ln cap="flat">
            <a:noFill/>
          </a:ln>
        </p:spPr>
      </p:pic>
      <p:pic>
        <p:nvPicPr>
          <p:cNvPr id="8" name="Content Placeholder 4">
            <a:extLst>
              <a:ext uri="{FF2B5EF4-FFF2-40B4-BE49-F238E27FC236}">
                <a16:creationId xmlns:a16="http://schemas.microsoft.com/office/drawing/2014/main" id="{8F52F97D-8F6A-C958-3C3B-E80FF473F748}"/>
              </a:ext>
            </a:extLst>
          </p:cNvPr>
          <p:cNvPicPr>
            <a:picLocks noChangeAspect="1"/>
          </p:cNvPicPr>
          <p:nvPr/>
        </p:nvPicPr>
        <p:blipFill>
          <a:blip r:embed="rId4"/>
          <a:stretch>
            <a:fillRect/>
          </a:stretch>
        </p:blipFill>
        <p:spPr>
          <a:xfrm>
            <a:off x="7428505" y="2774731"/>
            <a:ext cx="3855626" cy="3147098"/>
          </a:xfrm>
          <a:prstGeom prst="rect">
            <a:avLst/>
          </a:prstGeom>
        </p:spPr>
      </p:pic>
      <p:sp>
        <p:nvSpPr>
          <p:cNvPr id="9" name="TextBox 8">
            <a:extLst>
              <a:ext uri="{FF2B5EF4-FFF2-40B4-BE49-F238E27FC236}">
                <a16:creationId xmlns:a16="http://schemas.microsoft.com/office/drawing/2014/main" id="{9E48E4B0-0280-3F9F-0BB8-610B372FA3C0}"/>
              </a:ext>
            </a:extLst>
          </p:cNvPr>
          <p:cNvSpPr txBox="1"/>
          <p:nvPr/>
        </p:nvSpPr>
        <p:spPr>
          <a:xfrm>
            <a:off x="7157249" y="5951113"/>
            <a:ext cx="4692004" cy="215444"/>
          </a:xfrm>
          <a:prstGeom prst="rect">
            <a:avLst/>
          </a:prstGeom>
          <a:noFill/>
        </p:spPr>
        <p:txBody>
          <a:bodyPr wrap="square" lIns="0" tIns="0" rIns="0" bIns="0" rtlCol="0">
            <a:spAutoFit/>
          </a:bodyPr>
          <a:lstStyle/>
          <a:p>
            <a:pPr algn="ctr"/>
            <a:r>
              <a:rPr lang="fr-CH" sz="1400" dirty="0"/>
              <a:t>Conception – Instrumentation à ajouter</a:t>
            </a:r>
          </a:p>
        </p:txBody>
      </p:sp>
      <p:sp>
        <p:nvSpPr>
          <p:cNvPr id="10" name="TextBox 9">
            <a:extLst>
              <a:ext uri="{FF2B5EF4-FFF2-40B4-BE49-F238E27FC236}">
                <a16:creationId xmlns:a16="http://schemas.microsoft.com/office/drawing/2014/main" id="{898FD5D2-A64B-2672-4020-0044C89DAEC7}"/>
              </a:ext>
            </a:extLst>
          </p:cNvPr>
          <p:cNvSpPr txBox="1"/>
          <p:nvPr/>
        </p:nvSpPr>
        <p:spPr>
          <a:xfrm>
            <a:off x="824808" y="5877538"/>
            <a:ext cx="5200641" cy="215444"/>
          </a:xfrm>
          <a:prstGeom prst="rect">
            <a:avLst/>
          </a:prstGeom>
          <a:noFill/>
        </p:spPr>
        <p:txBody>
          <a:bodyPr wrap="square" lIns="0" tIns="0" rIns="0" bIns="0" rtlCol="0">
            <a:spAutoFit/>
          </a:bodyPr>
          <a:lstStyle/>
          <a:p>
            <a:pPr algn="ctr"/>
            <a:r>
              <a:rPr lang="fr-FR" sz="1400" dirty="0"/>
              <a:t>Analyse mécanique préliminaire sous force de vide</a:t>
            </a:r>
            <a:endParaRPr lang="en-US" sz="1400" dirty="0"/>
          </a:p>
        </p:txBody>
      </p:sp>
      <p:sp>
        <p:nvSpPr>
          <p:cNvPr id="11" name="Footer Placeholder 2">
            <a:extLst>
              <a:ext uri="{FF2B5EF4-FFF2-40B4-BE49-F238E27FC236}">
                <a16:creationId xmlns:a16="http://schemas.microsoft.com/office/drawing/2014/main" id="{630C20C0-21B1-F7BD-3BEB-C7490AAA929B}"/>
              </a:ext>
            </a:extLst>
          </p:cNvPr>
          <p:cNvSpPr>
            <a:spLocks noGrp="1"/>
          </p:cNvSpPr>
          <p:nvPr>
            <p:ph type="ftr" sz="quarter" idx="11"/>
          </p:nvPr>
        </p:nvSpPr>
        <p:spPr>
          <a:xfrm>
            <a:off x="4259262" y="6356350"/>
            <a:ext cx="6572221" cy="365125"/>
          </a:xfrm>
        </p:spPr>
        <p:txBody>
          <a:bodyPr/>
          <a:lstStyle/>
          <a:p>
            <a:r>
              <a:rPr lang="en-US" dirty="0"/>
              <a:t>Hana HAVLIKOVA, Cedric GARION | </a:t>
            </a:r>
            <a:r>
              <a:rPr lang="fr-CH" dirty="0"/>
              <a:t>Conception, intégration et fabrication du prototype</a:t>
            </a:r>
            <a:endParaRPr lang="en-US" dirty="0"/>
          </a:p>
        </p:txBody>
      </p:sp>
      <p:sp>
        <p:nvSpPr>
          <p:cNvPr id="12" name="Rectangle 11">
            <a:extLst>
              <a:ext uri="{FF2B5EF4-FFF2-40B4-BE49-F238E27FC236}">
                <a16:creationId xmlns:a16="http://schemas.microsoft.com/office/drawing/2014/main" id="{DBA2678C-345A-279C-B8B7-9D9CC7D93802}"/>
              </a:ext>
            </a:extLst>
          </p:cNvPr>
          <p:cNvSpPr/>
          <p:nvPr/>
        </p:nvSpPr>
        <p:spPr>
          <a:xfrm>
            <a:off x="7343596" y="3815924"/>
            <a:ext cx="3959566" cy="923330"/>
          </a:xfrm>
          <a:prstGeom prst="rect">
            <a:avLst/>
          </a:prstGeom>
          <a:noFill/>
        </p:spPr>
        <p:txBody>
          <a:bodyPr wrap="square" lIns="91440" tIns="45720" rIns="91440" bIns="45720">
            <a:spAutoFit/>
          </a:bodyPr>
          <a:lstStyle/>
          <a:p>
            <a:pPr algn="ctr"/>
            <a:r>
              <a:rPr lang="fr-CH" sz="5400" b="0" cap="none" spc="0" dirty="0">
                <a:ln w="0"/>
                <a:solidFill>
                  <a:srgbClr val="C00000"/>
                </a:solidFill>
                <a:effectLst>
                  <a:outerShdw blurRad="38100" dist="25400" dir="5400000" algn="ctr" rotWithShape="0">
                    <a:srgbClr val="6E747A">
                      <a:alpha val="43000"/>
                    </a:srgbClr>
                  </a:outerShdw>
                </a:effectLst>
              </a:rPr>
              <a:t>OBSOLETE</a:t>
            </a:r>
          </a:p>
        </p:txBody>
      </p:sp>
      <p:sp>
        <p:nvSpPr>
          <p:cNvPr id="13" name="Content Placeholder 1">
            <a:extLst>
              <a:ext uri="{FF2B5EF4-FFF2-40B4-BE49-F238E27FC236}">
                <a16:creationId xmlns:a16="http://schemas.microsoft.com/office/drawing/2014/main" id="{5CA075D5-500C-9D84-2D1F-5180565CFB5E}"/>
              </a:ext>
            </a:extLst>
          </p:cNvPr>
          <p:cNvSpPr txBox="1">
            <a:spLocks/>
          </p:cNvSpPr>
          <p:nvPr/>
        </p:nvSpPr>
        <p:spPr>
          <a:xfrm>
            <a:off x="4622394" y="5780446"/>
            <a:ext cx="9467849" cy="365125"/>
          </a:xfrm>
          <a:prstGeom prst="rect">
            <a:avLst/>
          </a:prstGeom>
        </p:spPr>
        <p:txBody>
          <a:bodyPr vert="horz" lIns="0" tIns="0" rIns="0" bIns="0" rtlCol="0">
            <a:noAutofit/>
          </a:bodyPr>
          <a:lstStyle>
            <a:lvl1pPr marL="342900" indent="-342900" algn="l" defTabSz="914400" rtl="0" eaLnBrk="1" latinLnBrk="0" hangingPunct="1">
              <a:lnSpc>
                <a:spcPct val="90000"/>
              </a:lnSpc>
              <a:spcBef>
                <a:spcPts val="1800"/>
              </a:spcBef>
              <a:spcAft>
                <a:spcPts val="400"/>
              </a:spcAft>
              <a:buFont typeface="Arial" panose="020B0604020202020204" pitchFamily="34" charset="0"/>
              <a:buChar char="•"/>
              <a:tabLst/>
              <a:defRPr sz="2100" b="1" kern="1200">
                <a:solidFill>
                  <a:schemeClr val="tx2">
                    <a:lumMod val="50000"/>
                  </a:schemeClr>
                </a:solidFill>
                <a:latin typeface="+mn-lt"/>
                <a:ea typeface="+mn-ea"/>
                <a:cs typeface="+mn-cs"/>
              </a:defRPr>
            </a:lvl1pPr>
            <a:lvl2pPr marL="628650" indent="-261938" algn="l" defTabSz="914400" rtl="0" eaLnBrk="1" latinLnBrk="0" hangingPunct="1">
              <a:lnSpc>
                <a:spcPct val="100000"/>
              </a:lnSpc>
              <a:spcBef>
                <a:spcPts val="500"/>
              </a:spcBef>
              <a:spcAft>
                <a:spcPts val="300"/>
              </a:spcAft>
              <a:buFont typeface="Arial" panose="020B0604020202020204" pitchFamily="34" charset="0"/>
              <a:buChar char="•"/>
              <a:tabLst/>
              <a:defRPr sz="1800" kern="1200">
                <a:solidFill>
                  <a:schemeClr val="tx2">
                    <a:lumMod val="50000"/>
                  </a:schemeClr>
                </a:solidFill>
                <a:latin typeface="+mn-lt"/>
                <a:ea typeface="+mn-ea"/>
                <a:cs typeface="+mn-cs"/>
              </a:defRPr>
            </a:lvl2pPr>
            <a:lvl3pPr marL="889000" indent="-26035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800" kern="1200">
                <a:solidFill>
                  <a:schemeClr val="tx2">
                    <a:lumMod val="50000"/>
                  </a:schemeClr>
                </a:solidFill>
                <a:latin typeface="+mn-lt"/>
                <a:ea typeface="+mn-ea"/>
                <a:cs typeface="+mn-cs"/>
              </a:defRPr>
            </a:lvl3pPr>
            <a:lvl4pPr marL="1209675" indent="-269875" algn="l" defTabSz="914400" rtl="0" eaLnBrk="1" latinLnBrk="0" hangingPunct="1">
              <a:lnSpc>
                <a:spcPct val="100000"/>
              </a:lnSpc>
              <a:spcBef>
                <a:spcPts val="500"/>
              </a:spcBef>
              <a:spcAft>
                <a:spcPts val="300"/>
              </a:spcAft>
              <a:buSzPct val="100000"/>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None/>
            </a:pPr>
            <a:endParaRPr lang="en-US" dirty="0"/>
          </a:p>
        </p:txBody>
      </p:sp>
    </p:spTree>
    <p:extLst>
      <p:ext uri="{BB962C8B-B14F-4D97-AF65-F5344CB8AC3E}">
        <p14:creationId xmlns:p14="http://schemas.microsoft.com/office/powerpoint/2010/main" val="181162874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7ED0C506-0B41-B3C5-052A-2A69AC7C2578}"/>
              </a:ext>
            </a:extLst>
          </p:cNvPr>
          <p:cNvSpPr>
            <a:spLocks noGrp="1"/>
          </p:cNvSpPr>
          <p:nvPr>
            <p:ph idx="1"/>
          </p:nvPr>
        </p:nvSpPr>
        <p:spPr>
          <a:xfrm>
            <a:off x="412776" y="1299904"/>
            <a:ext cx="11376024" cy="4608512"/>
          </a:xfrm>
        </p:spPr>
        <p:txBody>
          <a:bodyPr/>
          <a:lstStyle/>
          <a:p>
            <a:pPr marL="342900" indent="-342900">
              <a:buFont typeface="Arial" panose="020B0604020202020204" pitchFamily="34" charset="0"/>
              <a:buChar char="•"/>
            </a:pPr>
            <a:r>
              <a:rPr lang="fr-FR" b="0" dirty="0"/>
              <a:t>Conception des 3 systèmes en parallèle (ET, secteur pilote et chambres prototypes)</a:t>
            </a:r>
          </a:p>
          <a:p>
            <a:pPr marL="342900" lvl="0" indent="-342900">
              <a:buFont typeface="Arial" panose="020B0604020202020204" pitchFamily="34" charset="0"/>
              <a:buChar char="•"/>
            </a:pPr>
            <a:r>
              <a:rPr lang="fr-FR" b="0" dirty="0"/>
              <a:t>Intégrer les entrées à venir dans la conception : </a:t>
            </a:r>
          </a:p>
          <a:p>
            <a:pPr marL="666900" lvl="1" indent="-342900">
              <a:buFont typeface="Arial" panose="020B0604020202020204" pitchFamily="34" charset="0"/>
              <a:buChar char="•"/>
            </a:pPr>
            <a:r>
              <a:rPr lang="fr-FR" dirty="0"/>
              <a:t>choix du matériau (performance sous vide), propriétés mécaniques du matériau (ductilité, formabilité), </a:t>
            </a:r>
          </a:p>
          <a:p>
            <a:pPr marL="666900" lvl="1" indent="-342900">
              <a:buFont typeface="Arial" panose="020B0604020202020204" pitchFamily="34" charset="0"/>
              <a:buChar char="•"/>
            </a:pPr>
            <a:r>
              <a:rPr lang="fr-FR" dirty="0"/>
              <a:t>diamètre de la chambre, fabrication de la chambre, </a:t>
            </a:r>
          </a:p>
          <a:p>
            <a:pPr marL="666900" lvl="1" indent="-342900">
              <a:buFont typeface="Arial" panose="020B0604020202020204" pitchFamily="34" charset="0"/>
              <a:buChar char="•"/>
            </a:pPr>
            <a:r>
              <a:rPr lang="fr-FR" dirty="0"/>
              <a:t>exigences de température (cuisson, ventilation dans le tunnel)</a:t>
            </a:r>
          </a:p>
          <a:p>
            <a:pPr marL="666900" lvl="1" indent="-342900">
              <a:buFont typeface="Arial" panose="020B0604020202020204" pitchFamily="34" charset="0"/>
              <a:buChar char="•"/>
            </a:pPr>
            <a:r>
              <a:rPr lang="fr-FR" dirty="0"/>
              <a:t>Infrastructure (sectorisation)</a:t>
            </a:r>
          </a:p>
          <a:p>
            <a:pPr marL="342900" lvl="0" indent="-342900">
              <a:buFont typeface="Arial" panose="020B0604020202020204" pitchFamily="34" charset="0"/>
              <a:buChar char="•"/>
            </a:pPr>
            <a:r>
              <a:rPr lang="fr-FR" b="0" dirty="0"/>
              <a:t>Définir les exigences en matière de déflecteurs </a:t>
            </a:r>
          </a:p>
          <a:p>
            <a:pPr marL="342900" lvl="0" indent="-342900">
              <a:buFont typeface="Arial" panose="020B0604020202020204" pitchFamily="34" charset="0"/>
              <a:buChar char="•"/>
            </a:pPr>
            <a:r>
              <a:rPr lang="fr-FR" b="0" dirty="0"/>
              <a:t>Discussions techniques avec le LAPP - notamment sur les supports et l’analyse vibratoire</a:t>
            </a:r>
          </a:p>
          <a:p>
            <a:pPr marL="342900" lvl="0" indent="-342900">
              <a:buFont typeface="Arial" panose="020B0604020202020204" pitchFamily="34" charset="0"/>
              <a:buChar char="•"/>
            </a:pPr>
            <a:r>
              <a:rPr lang="fr-FR" b="0" dirty="0"/>
              <a:t>Atelier WT (mars 2023)</a:t>
            </a:r>
          </a:p>
          <a:p>
            <a:pPr marL="342900" lvl="0" indent="-342900">
              <a:buFont typeface="Arial" panose="020B0604020202020204" pitchFamily="34" charset="0"/>
              <a:buChar char="•"/>
            </a:pPr>
            <a:endParaRPr lang="en-GB" dirty="0"/>
          </a:p>
        </p:txBody>
      </p:sp>
      <p:sp>
        <p:nvSpPr>
          <p:cNvPr id="3" name="Title 2">
            <a:extLst>
              <a:ext uri="{FF2B5EF4-FFF2-40B4-BE49-F238E27FC236}">
                <a16:creationId xmlns:a16="http://schemas.microsoft.com/office/drawing/2014/main" id="{3DF233F0-9B57-4D97-F3B8-12886AB0E63F}"/>
              </a:ext>
            </a:extLst>
          </p:cNvPr>
          <p:cNvSpPr>
            <a:spLocks noGrp="1"/>
          </p:cNvSpPr>
          <p:nvPr>
            <p:ph type="title"/>
          </p:nvPr>
        </p:nvSpPr>
        <p:spPr/>
        <p:txBody>
          <a:bodyPr/>
          <a:lstStyle/>
          <a:p>
            <a:r>
              <a:rPr lang="fr-CH" dirty="0"/>
              <a:t>Prochaines étapes</a:t>
            </a:r>
          </a:p>
        </p:txBody>
      </p:sp>
      <p:sp>
        <p:nvSpPr>
          <p:cNvPr id="4" name="Date Placeholder 3">
            <a:extLst>
              <a:ext uri="{FF2B5EF4-FFF2-40B4-BE49-F238E27FC236}">
                <a16:creationId xmlns:a16="http://schemas.microsoft.com/office/drawing/2014/main" id="{36031BE7-D6D4-FBE0-515B-C4A23C728486}"/>
              </a:ext>
            </a:extLst>
          </p:cNvPr>
          <p:cNvSpPr>
            <a:spLocks noGrp="1"/>
          </p:cNvSpPr>
          <p:nvPr>
            <p:ph type="dt" sz="half" idx="10"/>
          </p:nvPr>
        </p:nvSpPr>
        <p:spPr/>
        <p:txBody>
          <a:bodyPr/>
          <a:lstStyle/>
          <a:p>
            <a:fld id="{B86E7441-B772-D048-9C1B-F8600B03CAE1}" type="datetime3">
              <a:rPr lang="en-US" smtClean="0"/>
              <a:t>23 November 2022</a:t>
            </a:fld>
            <a:endParaRPr lang="en-US" dirty="0"/>
          </a:p>
        </p:txBody>
      </p:sp>
      <p:sp>
        <p:nvSpPr>
          <p:cNvPr id="6" name="Slide Number Placeholder 5">
            <a:extLst>
              <a:ext uri="{FF2B5EF4-FFF2-40B4-BE49-F238E27FC236}">
                <a16:creationId xmlns:a16="http://schemas.microsoft.com/office/drawing/2014/main" id="{7147150E-8FC5-6644-5DBF-5549CB8F9074}"/>
              </a:ext>
            </a:extLst>
          </p:cNvPr>
          <p:cNvSpPr>
            <a:spLocks noGrp="1"/>
          </p:cNvSpPr>
          <p:nvPr>
            <p:ph type="sldNum" sz="quarter" idx="12"/>
          </p:nvPr>
        </p:nvSpPr>
        <p:spPr/>
        <p:txBody>
          <a:bodyPr/>
          <a:lstStyle/>
          <a:p>
            <a:fld id="{36B5EA5A-BC32-A742-B11B-8E7414D5B535}" type="slidenum">
              <a:rPr lang="en-US" smtClean="0"/>
              <a:pPr/>
              <a:t>23</a:t>
            </a:fld>
            <a:endParaRPr lang="en-US" dirty="0"/>
          </a:p>
        </p:txBody>
      </p:sp>
      <p:sp>
        <p:nvSpPr>
          <p:cNvPr id="7" name="Footer Placeholder 2">
            <a:extLst>
              <a:ext uri="{FF2B5EF4-FFF2-40B4-BE49-F238E27FC236}">
                <a16:creationId xmlns:a16="http://schemas.microsoft.com/office/drawing/2014/main" id="{98B691F7-C4F0-A491-8D8A-99BC0228523B}"/>
              </a:ext>
            </a:extLst>
          </p:cNvPr>
          <p:cNvSpPr>
            <a:spLocks noGrp="1"/>
          </p:cNvSpPr>
          <p:nvPr>
            <p:ph type="ftr" sz="quarter" idx="11"/>
          </p:nvPr>
        </p:nvSpPr>
        <p:spPr>
          <a:xfrm>
            <a:off x="4259262" y="6356350"/>
            <a:ext cx="6572221" cy="365125"/>
          </a:xfrm>
        </p:spPr>
        <p:txBody>
          <a:bodyPr/>
          <a:lstStyle/>
          <a:p>
            <a:r>
              <a:rPr lang="en-US" dirty="0"/>
              <a:t>Hana HAVLIKOVA, Cedric GARION | </a:t>
            </a:r>
            <a:r>
              <a:rPr lang="fr-CH" dirty="0"/>
              <a:t>Conception, intégration et fabrication du prototype</a:t>
            </a:r>
            <a:endParaRPr lang="en-US" dirty="0"/>
          </a:p>
        </p:txBody>
      </p:sp>
    </p:spTree>
    <p:extLst>
      <p:ext uri="{BB962C8B-B14F-4D97-AF65-F5344CB8AC3E}">
        <p14:creationId xmlns:p14="http://schemas.microsoft.com/office/powerpoint/2010/main" val="62739045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81D22774-0AD3-10C5-C49A-B38A013F64A1}"/>
              </a:ext>
            </a:extLst>
          </p:cNvPr>
          <p:cNvSpPr>
            <a:spLocks noGrp="1"/>
          </p:cNvSpPr>
          <p:nvPr>
            <p:ph idx="1"/>
          </p:nvPr>
        </p:nvSpPr>
        <p:spPr>
          <a:xfrm>
            <a:off x="412776" y="1191210"/>
            <a:ext cx="11376024" cy="4608512"/>
          </a:xfrm>
        </p:spPr>
        <p:txBody>
          <a:bodyPr/>
          <a:lstStyle/>
          <a:p>
            <a:pPr lvl="0">
              <a:lnSpc>
                <a:spcPct val="70000"/>
              </a:lnSpc>
            </a:pPr>
            <a:r>
              <a:rPr lang="fr-CH" sz="2200" dirty="0"/>
              <a:t>Décembre 2022:</a:t>
            </a:r>
          </a:p>
          <a:p>
            <a:pPr lvl="1">
              <a:lnSpc>
                <a:spcPct val="70000"/>
              </a:lnSpc>
            </a:pPr>
            <a:r>
              <a:rPr lang="fr-FR" sz="1900" dirty="0"/>
              <a:t>Terminer la conception de la première chambre en trois aciers différents et la mettre en place pour les tests de performance UHV</a:t>
            </a:r>
            <a:endParaRPr lang="fr-CH" sz="1900" dirty="0"/>
          </a:p>
          <a:p>
            <a:pPr lvl="0">
              <a:lnSpc>
                <a:spcPct val="70000"/>
              </a:lnSpc>
            </a:pPr>
            <a:r>
              <a:rPr lang="fr-CH" sz="2200" dirty="0"/>
              <a:t>Juin 2023</a:t>
            </a:r>
          </a:p>
          <a:p>
            <a:pPr lvl="1">
              <a:lnSpc>
                <a:spcPct val="70000"/>
              </a:lnSpc>
            </a:pPr>
            <a:r>
              <a:rPr lang="fr-FR" sz="1900" dirty="0"/>
              <a:t>Pour l’option de chambre corruguée, concevoir le système de support (chambres et baffle) et les modules d’instrumentation</a:t>
            </a:r>
          </a:p>
          <a:p>
            <a:pPr lvl="1">
              <a:lnSpc>
                <a:spcPct val="70000"/>
              </a:lnSpc>
            </a:pPr>
            <a:r>
              <a:rPr lang="fr-FR" sz="1900" dirty="0"/>
              <a:t>Réaliser un modèle 3D d’intégration du système de vide dans le tunnel</a:t>
            </a:r>
          </a:p>
          <a:p>
            <a:pPr lvl="0">
              <a:lnSpc>
                <a:spcPct val="70000"/>
              </a:lnSpc>
            </a:pPr>
            <a:r>
              <a:rPr lang="fr-CH" sz="2200" dirty="0"/>
              <a:t>Décembre 2023</a:t>
            </a:r>
          </a:p>
          <a:p>
            <a:pPr lvl="1">
              <a:lnSpc>
                <a:spcPct val="70000"/>
              </a:lnSpc>
            </a:pPr>
            <a:r>
              <a:rPr lang="fr-FR" sz="1900" dirty="0"/>
              <a:t>Etudier le comportement vibratoire des chambres à vide, en particulier sous flux d’air</a:t>
            </a:r>
            <a:endParaRPr lang="fr-CH" sz="1900" dirty="0"/>
          </a:p>
          <a:p>
            <a:pPr lvl="0">
              <a:lnSpc>
                <a:spcPct val="70000"/>
              </a:lnSpc>
            </a:pPr>
            <a:r>
              <a:rPr lang="fr-CH" sz="2200" dirty="0"/>
              <a:t>Septembre 2024</a:t>
            </a:r>
          </a:p>
          <a:p>
            <a:pPr lvl="1">
              <a:lnSpc>
                <a:spcPct val="70000"/>
              </a:lnSpc>
            </a:pPr>
            <a:r>
              <a:rPr lang="fr-FR" sz="1900" dirty="0"/>
              <a:t>Finaliser la conception (modèles 3D, 2D et notes techniques) du secteur pilote : conception et intégration de chambres à vide représentatives, déflecteurs, supports, modules d’instrumentation et modules de terminaison</a:t>
            </a:r>
            <a:endParaRPr lang="fr-CH" sz="1900" dirty="0"/>
          </a:p>
          <a:p>
            <a:pPr lvl="0">
              <a:lnSpc>
                <a:spcPct val="70000"/>
              </a:lnSpc>
            </a:pPr>
            <a:r>
              <a:rPr lang="fr-CH" sz="2200" dirty="0"/>
              <a:t>Q3 2025</a:t>
            </a:r>
          </a:p>
          <a:p>
            <a:pPr lvl="1">
              <a:lnSpc>
                <a:spcPct val="70000"/>
              </a:lnSpc>
            </a:pPr>
            <a:r>
              <a:rPr lang="fr-CH" sz="1900" dirty="0"/>
              <a:t>Installation du secteur pilote</a:t>
            </a:r>
            <a:endParaRPr lang="en-GB" dirty="0"/>
          </a:p>
        </p:txBody>
      </p:sp>
      <p:sp>
        <p:nvSpPr>
          <p:cNvPr id="3" name="Title 2">
            <a:extLst>
              <a:ext uri="{FF2B5EF4-FFF2-40B4-BE49-F238E27FC236}">
                <a16:creationId xmlns:a16="http://schemas.microsoft.com/office/drawing/2014/main" id="{EAB6FC4E-C8E3-991C-3AB3-C8FDD9FA75B4}"/>
              </a:ext>
            </a:extLst>
          </p:cNvPr>
          <p:cNvSpPr>
            <a:spLocks noGrp="1"/>
          </p:cNvSpPr>
          <p:nvPr>
            <p:ph type="title"/>
          </p:nvPr>
        </p:nvSpPr>
        <p:spPr/>
        <p:txBody>
          <a:bodyPr/>
          <a:lstStyle/>
          <a:p>
            <a:r>
              <a:rPr lang="fr-FR"/>
              <a:t>Planification pour les prochains mois</a:t>
            </a:r>
            <a:endParaRPr lang="en-GB" dirty="0"/>
          </a:p>
        </p:txBody>
      </p:sp>
      <p:sp>
        <p:nvSpPr>
          <p:cNvPr id="4" name="Date Placeholder 3">
            <a:extLst>
              <a:ext uri="{FF2B5EF4-FFF2-40B4-BE49-F238E27FC236}">
                <a16:creationId xmlns:a16="http://schemas.microsoft.com/office/drawing/2014/main" id="{30DB92B4-A2D8-342D-AEBA-696EFEE9AFC6}"/>
              </a:ext>
            </a:extLst>
          </p:cNvPr>
          <p:cNvSpPr>
            <a:spLocks noGrp="1"/>
          </p:cNvSpPr>
          <p:nvPr>
            <p:ph type="dt" sz="half" idx="10"/>
          </p:nvPr>
        </p:nvSpPr>
        <p:spPr/>
        <p:txBody>
          <a:bodyPr/>
          <a:lstStyle/>
          <a:p>
            <a:fld id="{B86E7441-B772-D048-9C1B-F8600B03CAE1}" type="datetime3">
              <a:rPr lang="en-US" smtClean="0"/>
              <a:t>23 November 2022</a:t>
            </a:fld>
            <a:endParaRPr lang="en-US" dirty="0"/>
          </a:p>
        </p:txBody>
      </p:sp>
      <p:sp>
        <p:nvSpPr>
          <p:cNvPr id="6" name="Slide Number Placeholder 5">
            <a:extLst>
              <a:ext uri="{FF2B5EF4-FFF2-40B4-BE49-F238E27FC236}">
                <a16:creationId xmlns:a16="http://schemas.microsoft.com/office/drawing/2014/main" id="{27CBAE73-7F1B-2F46-B211-C62B5AFCF40A}"/>
              </a:ext>
            </a:extLst>
          </p:cNvPr>
          <p:cNvSpPr>
            <a:spLocks noGrp="1"/>
          </p:cNvSpPr>
          <p:nvPr>
            <p:ph type="sldNum" sz="quarter" idx="12"/>
          </p:nvPr>
        </p:nvSpPr>
        <p:spPr/>
        <p:txBody>
          <a:bodyPr/>
          <a:lstStyle/>
          <a:p>
            <a:fld id="{36B5EA5A-BC32-A742-B11B-8E7414D5B535}" type="slidenum">
              <a:rPr lang="en-US" smtClean="0"/>
              <a:pPr/>
              <a:t>24</a:t>
            </a:fld>
            <a:endParaRPr lang="en-US" dirty="0"/>
          </a:p>
        </p:txBody>
      </p:sp>
      <p:sp>
        <p:nvSpPr>
          <p:cNvPr id="7" name="Footer Placeholder 2">
            <a:extLst>
              <a:ext uri="{FF2B5EF4-FFF2-40B4-BE49-F238E27FC236}">
                <a16:creationId xmlns:a16="http://schemas.microsoft.com/office/drawing/2014/main" id="{775B32C4-00D5-9225-FA37-7D0255A1AE4B}"/>
              </a:ext>
            </a:extLst>
          </p:cNvPr>
          <p:cNvSpPr>
            <a:spLocks noGrp="1"/>
          </p:cNvSpPr>
          <p:nvPr>
            <p:ph type="ftr" sz="quarter" idx="11"/>
          </p:nvPr>
        </p:nvSpPr>
        <p:spPr>
          <a:xfrm>
            <a:off x="4259262" y="6356350"/>
            <a:ext cx="6572221" cy="365125"/>
          </a:xfrm>
        </p:spPr>
        <p:txBody>
          <a:bodyPr/>
          <a:lstStyle/>
          <a:p>
            <a:r>
              <a:rPr lang="en-US" dirty="0"/>
              <a:t>Hana HAVLIKOVA, Cedric GARION | </a:t>
            </a:r>
            <a:r>
              <a:rPr lang="fr-CH" dirty="0"/>
              <a:t>Conception, intégration et fabrication du prototype</a:t>
            </a:r>
            <a:endParaRPr lang="en-US" dirty="0"/>
          </a:p>
        </p:txBody>
      </p:sp>
    </p:spTree>
    <p:extLst>
      <p:ext uri="{BB962C8B-B14F-4D97-AF65-F5344CB8AC3E}">
        <p14:creationId xmlns:p14="http://schemas.microsoft.com/office/powerpoint/2010/main" val="336446143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2">
            <a:extLst>
              <a:ext uri="{FF2B5EF4-FFF2-40B4-BE49-F238E27FC236}">
                <a16:creationId xmlns:a16="http://schemas.microsoft.com/office/drawing/2014/main" id="{D739F35D-3223-F26C-9C7C-7DA3E9019C39}"/>
              </a:ext>
            </a:extLst>
          </p:cNvPr>
          <p:cNvSpPr txBox="1">
            <a:spLocks/>
          </p:cNvSpPr>
          <p:nvPr/>
        </p:nvSpPr>
        <p:spPr>
          <a:xfrm>
            <a:off x="0" y="4328178"/>
            <a:ext cx="12191999" cy="1065742"/>
          </a:xfrm>
          <a:prstGeom prst="rect">
            <a:avLst/>
          </a:prstGeom>
        </p:spPr>
        <p:txBody>
          <a:bodyPr/>
          <a:lst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a:lstStyle>
          <a:p>
            <a:pPr algn="ctr"/>
            <a:r>
              <a:rPr lang="fr-CH" dirty="0"/>
              <a:t>Merci pour votre attention</a:t>
            </a:r>
            <a:r>
              <a:rPr lang="en-US" dirty="0"/>
              <a:t>!</a:t>
            </a:r>
          </a:p>
        </p:txBody>
      </p:sp>
    </p:spTree>
    <p:extLst>
      <p:ext uri="{BB962C8B-B14F-4D97-AF65-F5344CB8AC3E}">
        <p14:creationId xmlns:p14="http://schemas.microsoft.com/office/powerpoint/2010/main" val="314263667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Content Placeholder 1">
                <a:extLst>
                  <a:ext uri="{FF2B5EF4-FFF2-40B4-BE49-F238E27FC236}">
                    <a16:creationId xmlns:a16="http://schemas.microsoft.com/office/drawing/2014/main" id="{97F283B3-893E-E844-A539-D34BA0CC00FE}"/>
                  </a:ext>
                </a:extLst>
              </p:cNvPr>
              <p:cNvSpPr>
                <a:spLocks noGrp="1"/>
              </p:cNvSpPr>
              <p:nvPr>
                <p:ph idx="1"/>
              </p:nvPr>
            </p:nvSpPr>
            <p:spPr>
              <a:xfrm>
                <a:off x="407988" y="1439335"/>
                <a:ext cx="11690226" cy="4608512"/>
              </a:xfrm>
            </p:spPr>
            <p:txBody>
              <a:bodyPr/>
              <a:lstStyle/>
              <a:p>
                <a:pPr lvl="0"/>
                <a:r>
                  <a:rPr lang="en-GB" sz="2400" dirty="0"/>
                  <a:t>Concept:</a:t>
                </a:r>
              </a:p>
              <a:p>
                <a:pPr marL="742950" lvl="1" indent="-285750"/>
                <a:r>
                  <a:rPr lang="fr-CH" sz="2000" dirty="0"/>
                  <a:t>Aspects mécaniques: tube corruguée à paroi fine</a:t>
                </a:r>
                <a:endParaRPr lang="fr-CH" sz="2000" b="1" dirty="0"/>
              </a:p>
              <a:p>
                <a:pPr marL="1200150" lvl="2" indent="-285750"/>
                <a:r>
                  <a:rPr lang="fr-CH" sz="1800" dirty="0"/>
                  <a:t>Résistance à la pression externe</a:t>
                </a:r>
              </a:p>
              <a:p>
                <a:pPr marL="1200150" lvl="2" indent="-285750"/>
                <a:r>
                  <a:rPr lang="fr-CH" sz="1800" dirty="0"/>
                  <a:t>Matériau en acier inoxydable</a:t>
                </a:r>
              </a:p>
              <a:p>
                <a:pPr marL="1657350" lvl="3" indent="-285750"/>
                <a:r>
                  <a:rPr lang="fr-CH" dirty="0"/>
                  <a:t>Facilement formable et soudable</a:t>
                </a:r>
              </a:p>
              <a:p>
                <a:pPr marL="1657350" lvl="3" indent="-285750"/>
                <a:r>
                  <a:rPr lang="fr-CH" dirty="0"/>
                  <a:t>Résistant à la corrosion</a:t>
                </a:r>
              </a:p>
              <a:p>
                <a:pPr marL="1657350" lvl="3" indent="-285750"/>
                <a:r>
                  <a:rPr lang="fr-CH" dirty="0"/>
                  <a:t>Taux de dégazage d’environ 10-12 mbar</a:t>
                </a:r>
                <a14:m>
                  <m:oMath xmlns:m="http://schemas.openxmlformats.org/officeDocument/2006/math">
                    <m:r>
                      <a:rPr lang="fr-CH" smtClean="0">
                        <a:latin typeface="Cambria Math" panose="02040503050406030204" pitchFamily="18" charset="0"/>
                      </a:rPr>
                      <m:t>∙</m:t>
                    </m:r>
                  </m:oMath>
                </a14:m>
                <a:r>
                  <a:rPr lang="fr-CH" dirty="0"/>
                  <a:t>l</a:t>
                </a:r>
                <a14:m>
                  <m:oMath xmlns:m="http://schemas.openxmlformats.org/officeDocument/2006/math">
                    <m:r>
                      <a:rPr lang="fr-CH" smtClean="0">
                        <a:latin typeface="Cambria Math" panose="02040503050406030204" pitchFamily="18" charset="0"/>
                      </a:rPr>
                      <m:t>∙</m:t>
                    </m:r>
                  </m:oMath>
                </a14:m>
                <a:r>
                  <a:rPr lang="fr-CH" dirty="0"/>
                  <a:t>s-1</a:t>
                </a:r>
                <a14:m>
                  <m:oMath xmlns:m="http://schemas.openxmlformats.org/officeDocument/2006/math">
                    <m:r>
                      <a:rPr lang="fr-CH" smtClean="0">
                        <a:latin typeface="Cambria Math" panose="02040503050406030204" pitchFamily="18" charset="0"/>
                      </a:rPr>
                      <m:t>∙</m:t>
                    </m:r>
                  </m:oMath>
                </a14:m>
                <a:r>
                  <a:rPr lang="fr-CH" dirty="0"/>
                  <a:t>cm-2 après l’étuvage ou d’environ 10-14 - 10-15 mbar</a:t>
                </a:r>
                <a14:m>
                  <m:oMath xmlns:m="http://schemas.openxmlformats.org/officeDocument/2006/math">
                    <m:r>
                      <a:rPr lang="fr-CH" smtClean="0">
                        <a:latin typeface="Cambria Math" panose="02040503050406030204" pitchFamily="18" charset="0"/>
                      </a:rPr>
                      <m:t>∙</m:t>
                    </m:r>
                  </m:oMath>
                </a14:m>
                <a:r>
                  <a:rPr lang="fr-CH" dirty="0"/>
                  <a:t>l</a:t>
                </a:r>
                <a14:m>
                  <m:oMath xmlns:m="http://schemas.openxmlformats.org/officeDocument/2006/math">
                    <m:r>
                      <a:rPr lang="fr-CH" smtClean="0">
                        <a:latin typeface="Cambria Math" panose="02040503050406030204" pitchFamily="18" charset="0"/>
                      </a:rPr>
                      <m:t>∙</m:t>
                    </m:r>
                  </m:oMath>
                </a14:m>
                <a:r>
                  <a:rPr lang="fr-CH" dirty="0"/>
                  <a:t>s-1</a:t>
                </a:r>
                <a14:m>
                  <m:oMath xmlns:m="http://schemas.openxmlformats.org/officeDocument/2006/math">
                    <m:r>
                      <a:rPr lang="fr-CH" smtClean="0">
                        <a:latin typeface="Cambria Math" panose="02040503050406030204" pitchFamily="18" charset="0"/>
                      </a:rPr>
                      <m:t>∙</m:t>
                    </m:r>
                  </m:oMath>
                </a14:m>
                <a:r>
                  <a:rPr lang="fr-CH" dirty="0"/>
                  <a:t>cm-2 après traitement thermique</a:t>
                </a:r>
              </a:p>
              <a:p>
                <a:pPr marL="1200150" lvl="2" indent="-285750"/>
                <a:r>
                  <a:rPr lang="fr-CH" sz="1800" dirty="0"/>
                  <a:t>Pas besoin de soufflet</a:t>
                </a:r>
              </a:p>
              <a:p>
                <a:pPr marL="457200" lvl="1" indent="0">
                  <a:buNone/>
                </a:pPr>
                <a:endParaRPr lang="en-GB" sz="2000" dirty="0"/>
              </a:p>
              <a:p>
                <a:pPr marL="742950" lvl="1" indent="-285750"/>
                <a:r>
                  <a:rPr lang="fr-CH" sz="2000" dirty="0"/>
                  <a:t>Aspects thermiques:</a:t>
                </a:r>
              </a:p>
              <a:p>
                <a:pPr marL="1200150" lvl="2" indent="-285750"/>
                <a:r>
                  <a:rPr lang="fr-CH" sz="1800" dirty="0"/>
                  <a:t>Insulation thermique basée sur la mouse phénolique et/ou polyuréthane </a:t>
                </a:r>
              </a:p>
              <a:p>
                <a:pPr marL="590400" lvl="1" indent="0">
                  <a:buNone/>
                </a:pPr>
                <a:r>
                  <a:rPr lang="en-GB" sz="2000" b="1" dirty="0"/>
                  <a:t>-&gt; </a:t>
                </a:r>
                <a:r>
                  <a:rPr lang="fr-CH" sz="2000" b="1" dirty="0"/>
                  <a:t>Analyses mécaniques et thermique préliminaires</a:t>
                </a:r>
              </a:p>
            </p:txBody>
          </p:sp>
        </mc:Choice>
        <mc:Fallback xmlns="">
          <p:sp>
            <p:nvSpPr>
              <p:cNvPr id="2" name="Content Placeholder 1">
                <a:extLst>
                  <a:ext uri="{FF2B5EF4-FFF2-40B4-BE49-F238E27FC236}">
                    <a16:creationId xmlns:a16="http://schemas.microsoft.com/office/drawing/2014/main" id="{97F283B3-893E-E844-A539-D34BA0CC00FE}"/>
                  </a:ext>
                </a:extLst>
              </p:cNvPr>
              <p:cNvSpPr>
                <a:spLocks noGrp="1" noRot="1" noChangeAspect="1" noMove="1" noResize="1" noEditPoints="1" noAdjustHandles="1" noChangeArrowheads="1" noChangeShapeType="1" noTextEdit="1"/>
              </p:cNvSpPr>
              <p:nvPr>
                <p:ph idx="1"/>
              </p:nvPr>
            </p:nvSpPr>
            <p:spPr>
              <a:xfrm>
                <a:off x="407988" y="1439335"/>
                <a:ext cx="11690226" cy="4608512"/>
              </a:xfrm>
              <a:blipFill>
                <a:blip r:embed="rId2"/>
                <a:stretch>
                  <a:fillRect l="-1616" t="-2646" r="-209" b="-6614"/>
                </a:stretch>
              </a:blipFill>
            </p:spPr>
            <p:txBody>
              <a:bodyPr/>
              <a:lstStyle/>
              <a:p>
                <a:r>
                  <a:rPr lang="en-GB">
                    <a:noFill/>
                  </a:rPr>
                  <a:t> </a:t>
                </a:r>
              </a:p>
            </p:txBody>
          </p:sp>
        </mc:Fallback>
      </mc:AlternateContent>
      <p:sp>
        <p:nvSpPr>
          <p:cNvPr id="3" name="Title 2">
            <a:extLst>
              <a:ext uri="{FF2B5EF4-FFF2-40B4-BE49-F238E27FC236}">
                <a16:creationId xmlns:a16="http://schemas.microsoft.com/office/drawing/2014/main" id="{9F74900F-F7ED-1041-95D8-8195074A83D1}"/>
              </a:ext>
            </a:extLst>
          </p:cNvPr>
          <p:cNvSpPr>
            <a:spLocks noGrp="1"/>
          </p:cNvSpPr>
          <p:nvPr>
            <p:ph type="title"/>
          </p:nvPr>
        </p:nvSpPr>
        <p:spPr/>
        <p:txBody>
          <a:bodyPr/>
          <a:lstStyle/>
          <a:p>
            <a:r>
              <a:rPr lang="fr-CH" dirty="0"/>
              <a:t>Design inputs and concept</a:t>
            </a:r>
            <a:endParaRPr lang="en-US" dirty="0"/>
          </a:p>
        </p:txBody>
      </p:sp>
      <p:sp>
        <p:nvSpPr>
          <p:cNvPr id="4" name="Date Placeholder 3">
            <a:extLst>
              <a:ext uri="{FF2B5EF4-FFF2-40B4-BE49-F238E27FC236}">
                <a16:creationId xmlns:a16="http://schemas.microsoft.com/office/drawing/2014/main" id="{F43D299F-0D9B-F941-8D2F-1BB0ECDAC8C9}"/>
              </a:ext>
            </a:extLst>
          </p:cNvPr>
          <p:cNvSpPr>
            <a:spLocks noGrp="1"/>
          </p:cNvSpPr>
          <p:nvPr>
            <p:ph type="dt" sz="half" idx="10"/>
          </p:nvPr>
        </p:nvSpPr>
        <p:spPr/>
        <p:txBody>
          <a:bodyPr/>
          <a:lstStyle/>
          <a:p>
            <a:fld id="{5AE7510E-7CE3-EF42-A7A2-0B9C737939B5}" type="datetime3">
              <a:rPr lang="en-US" smtClean="0"/>
              <a:t>23 November 2022</a:t>
            </a:fld>
            <a:endParaRPr lang="en-US" dirty="0"/>
          </a:p>
        </p:txBody>
      </p:sp>
      <p:sp>
        <p:nvSpPr>
          <p:cNvPr id="6" name="Slide Number Placeholder 5">
            <a:extLst>
              <a:ext uri="{FF2B5EF4-FFF2-40B4-BE49-F238E27FC236}">
                <a16:creationId xmlns:a16="http://schemas.microsoft.com/office/drawing/2014/main" id="{148EA874-9DE5-674F-92B6-10032BB19350}"/>
              </a:ext>
            </a:extLst>
          </p:cNvPr>
          <p:cNvSpPr>
            <a:spLocks noGrp="1"/>
          </p:cNvSpPr>
          <p:nvPr>
            <p:ph type="sldNum" sz="quarter" idx="12"/>
          </p:nvPr>
        </p:nvSpPr>
        <p:spPr/>
        <p:txBody>
          <a:bodyPr/>
          <a:lstStyle/>
          <a:p>
            <a:fld id="{36B5EA5A-BC32-A742-B11B-8E7414D5B535}" type="slidenum">
              <a:rPr lang="en-US" smtClean="0"/>
              <a:pPr/>
              <a:t>3</a:t>
            </a:fld>
            <a:endParaRPr lang="en-US" dirty="0"/>
          </a:p>
        </p:txBody>
      </p:sp>
      <p:pic>
        <p:nvPicPr>
          <p:cNvPr id="7" name="Picture 6" descr="A close-up of a stone&#10;&#10;Description automatically generated with medium confidence">
            <a:extLst>
              <a:ext uri="{FF2B5EF4-FFF2-40B4-BE49-F238E27FC236}">
                <a16:creationId xmlns:a16="http://schemas.microsoft.com/office/drawing/2014/main" id="{994E0D1A-B2AA-D40F-4394-22F7445980CA}"/>
              </a:ext>
            </a:extLst>
          </p:cNvPr>
          <p:cNvPicPr>
            <a:picLocks noChangeAspect="1"/>
          </p:cNvPicPr>
          <p:nvPr/>
        </p:nvPicPr>
        <p:blipFill>
          <a:blip r:embed="rId3"/>
          <a:stretch>
            <a:fillRect/>
          </a:stretch>
        </p:blipFill>
        <p:spPr>
          <a:xfrm rot="3839551">
            <a:off x="9034984" y="-391061"/>
            <a:ext cx="1679606" cy="4081223"/>
          </a:xfrm>
          <a:prstGeom prst="rect">
            <a:avLst/>
          </a:prstGeom>
          <a:noFill/>
          <a:ln cap="flat">
            <a:noFill/>
          </a:ln>
        </p:spPr>
      </p:pic>
      <p:sp>
        <p:nvSpPr>
          <p:cNvPr id="14" name="Footer Placeholder 2">
            <a:extLst>
              <a:ext uri="{FF2B5EF4-FFF2-40B4-BE49-F238E27FC236}">
                <a16:creationId xmlns:a16="http://schemas.microsoft.com/office/drawing/2014/main" id="{13E1E4FD-9450-0E5F-0B78-BB7F8E7B8E7A}"/>
              </a:ext>
            </a:extLst>
          </p:cNvPr>
          <p:cNvSpPr>
            <a:spLocks noGrp="1"/>
          </p:cNvSpPr>
          <p:nvPr>
            <p:ph type="ftr" sz="quarter" idx="11"/>
          </p:nvPr>
        </p:nvSpPr>
        <p:spPr>
          <a:xfrm>
            <a:off x="4259262" y="6356350"/>
            <a:ext cx="6572221" cy="365125"/>
          </a:xfrm>
        </p:spPr>
        <p:txBody>
          <a:bodyPr/>
          <a:lstStyle/>
          <a:p>
            <a:r>
              <a:rPr lang="en-US" dirty="0"/>
              <a:t>Hana HAVLIKOVA, Cedric GARION | </a:t>
            </a:r>
            <a:r>
              <a:rPr lang="fr-CH" dirty="0"/>
              <a:t>Conception, intégration et fabrication du prototype</a:t>
            </a:r>
            <a:endParaRPr lang="en-US" dirty="0"/>
          </a:p>
        </p:txBody>
      </p:sp>
    </p:spTree>
    <p:extLst>
      <p:ext uri="{BB962C8B-B14F-4D97-AF65-F5344CB8AC3E}">
        <p14:creationId xmlns:p14="http://schemas.microsoft.com/office/powerpoint/2010/main" val="274714671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2A42F0B8-72B3-62EE-176A-354A0C89F2C9}"/>
              </a:ext>
            </a:extLst>
          </p:cNvPr>
          <p:cNvSpPr>
            <a:spLocks noGrp="1"/>
          </p:cNvSpPr>
          <p:nvPr>
            <p:ph type="dt" sz="half" idx="10"/>
          </p:nvPr>
        </p:nvSpPr>
        <p:spPr/>
        <p:txBody>
          <a:bodyPr/>
          <a:lstStyle/>
          <a:p>
            <a:fld id="{B86E7441-B772-D048-9C1B-F8600B03CAE1}" type="datetime3">
              <a:rPr lang="en-US" smtClean="0"/>
              <a:t>23 November 2022</a:t>
            </a:fld>
            <a:endParaRPr lang="en-US" dirty="0"/>
          </a:p>
        </p:txBody>
      </p:sp>
      <p:sp>
        <p:nvSpPr>
          <p:cNvPr id="5" name="Footer Placeholder 4">
            <a:extLst>
              <a:ext uri="{FF2B5EF4-FFF2-40B4-BE49-F238E27FC236}">
                <a16:creationId xmlns:a16="http://schemas.microsoft.com/office/drawing/2014/main" id="{C27A575C-69F8-B918-7253-324503155C22}"/>
              </a:ext>
            </a:extLst>
          </p:cNvPr>
          <p:cNvSpPr>
            <a:spLocks noGrp="1"/>
          </p:cNvSpPr>
          <p:nvPr>
            <p:ph type="ftr" sz="quarter" idx="11"/>
          </p:nvPr>
        </p:nvSpPr>
        <p:spPr/>
        <p:txBody>
          <a:bodyPr/>
          <a:lstStyle/>
          <a:p>
            <a:r>
              <a:rPr lang="en-US" dirty="0"/>
              <a:t>Hana HAVLIKOVA, Cedric GARION | </a:t>
            </a:r>
            <a:r>
              <a:rPr lang="fr-CH" dirty="0"/>
              <a:t>Conception, intégration et fabrication du prototype</a:t>
            </a:r>
            <a:endParaRPr lang="en-US" dirty="0"/>
          </a:p>
        </p:txBody>
      </p:sp>
      <p:sp>
        <p:nvSpPr>
          <p:cNvPr id="6" name="Slide Number Placeholder 5">
            <a:extLst>
              <a:ext uri="{FF2B5EF4-FFF2-40B4-BE49-F238E27FC236}">
                <a16:creationId xmlns:a16="http://schemas.microsoft.com/office/drawing/2014/main" id="{DF5D8EB0-B4A4-C44C-6098-45BED79062D2}"/>
              </a:ext>
            </a:extLst>
          </p:cNvPr>
          <p:cNvSpPr>
            <a:spLocks noGrp="1"/>
          </p:cNvSpPr>
          <p:nvPr>
            <p:ph type="sldNum" sz="quarter" idx="12"/>
          </p:nvPr>
        </p:nvSpPr>
        <p:spPr/>
        <p:txBody>
          <a:bodyPr/>
          <a:lstStyle/>
          <a:p>
            <a:fld id="{36B5EA5A-BC32-A742-B11B-8E7414D5B535}" type="slidenum">
              <a:rPr lang="en-US" smtClean="0"/>
              <a:pPr/>
              <a:t>4</a:t>
            </a:fld>
            <a:endParaRPr lang="en-US" dirty="0"/>
          </a:p>
        </p:txBody>
      </p:sp>
      <p:pic>
        <p:nvPicPr>
          <p:cNvPr id="7" name="Picture 6">
            <a:extLst>
              <a:ext uri="{FF2B5EF4-FFF2-40B4-BE49-F238E27FC236}">
                <a16:creationId xmlns:a16="http://schemas.microsoft.com/office/drawing/2014/main" id="{06D77734-D1E4-F7D7-7EE3-53639658EBE8}"/>
              </a:ext>
            </a:extLst>
          </p:cNvPr>
          <p:cNvPicPr>
            <a:picLocks noChangeAspect="1"/>
          </p:cNvPicPr>
          <p:nvPr/>
        </p:nvPicPr>
        <p:blipFill>
          <a:blip r:embed="rId2"/>
          <a:stretch>
            <a:fillRect/>
          </a:stretch>
        </p:blipFill>
        <p:spPr>
          <a:xfrm>
            <a:off x="314741" y="900863"/>
            <a:ext cx="6497224" cy="4322443"/>
          </a:xfrm>
          <a:prstGeom prst="rect">
            <a:avLst/>
          </a:prstGeom>
        </p:spPr>
      </p:pic>
      <p:pic>
        <p:nvPicPr>
          <p:cNvPr id="10" name="Picture 9">
            <a:extLst>
              <a:ext uri="{FF2B5EF4-FFF2-40B4-BE49-F238E27FC236}">
                <a16:creationId xmlns:a16="http://schemas.microsoft.com/office/drawing/2014/main" id="{137840A4-71C0-5A81-9A12-1B1350F0830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137464" y="539723"/>
            <a:ext cx="2450084" cy="2522362"/>
          </a:xfrm>
          <a:prstGeom prst="rect">
            <a:avLst/>
          </a:prstGeom>
        </p:spPr>
      </p:pic>
      <p:cxnSp>
        <p:nvCxnSpPr>
          <p:cNvPr id="11" name="Straight Arrow Connector 10">
            <a:extLst>
              <a:ext uri="{FF2B5EF4-FFF2-40B4-BE49-F238E27FC236}">
                <a16:creationId xmlns:a16="http://schemas.microsoft.com/office/drawing/2014/main" id="{69B56E83-05B3-0353-EBD1-24C0B3D338F7}"/>
              </a:ext>
            </a:extLst>
          </p:cNvPr>
          <p:cNvCxnSpPr>
            <a:cxnSpLocks/>
          </p:cNvCxnSpPr>
          <p:nvPr/>
        </p:nvCxnSpPr>
        <p:spPr>
          <a:xfrm flipV="1">
            <a:off x="7019450" y="399814"/>
            <a:ext cx="1841837" cy="1908596"/>
          </a:xfrm>
          <a:prstGeom prst="straightConnector1">
            <a:avLst/>
          </a:prstGeom>
          <a:ln>
            <a:solidFill>
              <a:schemeClr val="tx1"/>
            </a:solidFill>
            <a:headEnd type="triangle"/>
            <a:tailEnd type="triangle"/>
          </a:ln>
          <a:effectLst/>
        </p:spPr>
        <p:style>
          <a:lnRef idx="2">
            <a:schemeClr val="accent1"/>
          </a:lnRef>
          <a:fillRef idx="0">
            <a:schemeClr val="accent1"/>
          </a:fillRef>
          <a:effectRef idx="1">
            <a:schemeClr val="accent1"/>
          </a:effectRef>
          <a:fontRef idx="minor">
            <a:schemeClr val="tx1"/>
          </a:fontRef>
        </p:style>
      </p:cxnSp>
      <p:sp>
        <p:nvSpPr>
          <p:cNvPr id="12" name="TextBox 11">
            <a:extLst>
              <a:ext uri="{FF2B5EF4-FFF2-40B4-BE49-F238E27FC236}">
                <a16:creationId xmlns:a16="http://schemas.microsoft.com/office/drawing/2014/main" id="{4C924479-EA46-0782-7D15-6BECD3279CF4}"/>
              </a:ext>
            </a:extLst>
          </p:cNvPr>
          <p:cNvSpPr txBox="1"/>
          <p:nvPr/>
        </p:nvSpPr>
        <p:spPr>
          <a:xfrm rot="18809788">
            <a:off x="7060011" y="974201"/>
            <a:ext cx="1356564" cy="369332"/>
          </a:xfrm>
          <a:prstGeom prst="rect">
            <a:avLst/>
          </a:prstGeom>
          <a:noFill/>
        </p:spPr>
        <p:txBody>
          <a:bodyPr wrap="square" rtlCol="0">
            <a:spAutoFit/>
          </a:bodyPr>
          <a:lstStyle/>
          <a:p>
            <a:pPr algn="ctr"/>
            <a:r>
              <a:rPr lang="en-GB" dirty="0"/>
              <a:t>3600 mm</a:t>
            </a:r>
          </a:p>
        </p:txBody>
      </p:sp>
      <p:sp>
        <p:nvSpPr>
          <p:cNvPr id="13" name="Arrow: Right 12">
            <a:extLst>
              <a:ext uri="{FF2B5EF4-FFF2-40B4-BE49-F238E27FC236}">
                <a16:creationId xmlns:a16="http://schemas.microsoft.com/office/drawing/2014/main" id="{3670A16A-C3CB-BD3E-8A1C-A44AF901BC86}"/>
              </a:ext>
            </a:extLst>
          </p:cNvPr>
          <p:cNvSpPr/>
          <p:nvPr/>
        </p:nvSpPr>
        <p:spPr>
          <a:xfrm rot="13167258">
            <a:off x="9539077" y="1360450"/>
            <a:ext cx="539527" cy="277786"/>
          </a:xfrm>
          <a:prstGeom prst="rightArrow">
            <a:avLst/>
          </a:prstGeom>
        </p:spPr>
        <p:style>
          <a:lnRef idx="1">
            <a:schemeClr val="dk1"/>
          </a:lnRef>
          <a:fillRef idx="3">
            <a:schemeClr val="dk1"/>
          </a:fillRef>
          <a:effectRef idx="2">
            <a:schemeClr val="dk1"/>
          </a:effectRef>
          <a:fontRef idx="minor">
            <a:schemeClr val="lt1"/>
          </a:fontRef>
        </p:style>
        <p:txBody>
          <a:bodyPr rtlCol="0" anchor="ctr"/>
          <a:lstStyle/>
          <a:p>
            <a:pPr algn="ctr"/>
            <a:endParaRPr lang="en-GB"/>
          </a:p>
        </p:txBody>
      </p:sp>
      <p:sp>
        <p:nvSpPr>
          <p:cNvPr id="14" name="Arrow: Right 13">
            <a:extLst>
              <a:ext uri="{FF2B5EF4-FFF2-40B4-BE49-F238E27FC236}">
                <a16:creationId xmlns:a16="http://schemas.microsoft.com/office/drawing/2014/main" id="{CB7075BC-2E20-D5C3-35E3-745513380873}"/>
              </a:ext>
            </a:extLst>
          </p:cNvPr>
          <p:cNvSpPr/>
          <p:nvPr/>
        </p:nvSpPr>
        <p:spPr>
          <a:xfrm rot="8122971">
            <a:off x="9446008" y="364165"/>
            <a:ext cx="451781" cy="244173"/>
          </a:xfrm>
          <a:prstGeom prst="rightArrow">
            <a:avLst/>
          </a:prstGeom>
        </p:spPr>
        <p:style>
          <a:lnRef idx="1">
            <a:schemeClr val="dk1"/>
          </a:lnRef>
          <a:fillRef idx="3">
            <a:schemeClr val="dk1"/>
          </a:fillRef>
          <a:effectRef idx="2">
            <a:schemeClr val="dk1"/>
          </a:effectRef>
          <a:fontRef idx="minor">
            <a:schemeClr val="lt1"/>
          </a:fontRef>
        </p:style>
        <p:txBody>
          <a:bodyPr rtlCol="0" anchor="ctr"/>
          <a:lstStyle/>
          <a:p>
            <a:pPr algn="ctr"/>
            <a:endParaRPr lang="en-GB"/>
          </a:p>
        </p:txBody>
      </p:sp>
      <p:sp>
        <p:nvSpPr>
          <p:cNvPr id="21" name="TextBox 20">
            <a:extLst>
              <a:ext uri="{FF2B5EF4-FFF2-40B4-BE49-F238E27FC236}">
                <a16:creationId xmlns:a16="http://schemas.microsoft.com/office/drawing/2014/main" id="{85380E0A-CAF1-CD6C-92C1-FE74D069DC2A}"/>
              </a:ext>
            </a:extLst>
          </p:cNvPr>
          <p:cNvSpPr txBox="1"/>
          <p:nvPr/>
        </p:nvSpPr>
        <p:spPr>
          <a:xfrm>
            <a:off x="9138636" y="1687109"/>
            <a:ext cx="1968910" cy="369332"/>
          </a:xfrm>
          <a:prstGeom prst="rect">
            <a:avLst/>
          </a:prstGeom>
          <a:noFill/>
        </p:spPr>
        <p:txBody>
          <a:bodyPr wrap="square" rtlCol="0">
            <a:spAutoFit/>
          </a:bodyPr>
          <a:lstStyle/>
          <a:p>
            <a:r>
              <a:rPr lang="en-GB" dirty="0"/>
              <a:t>1 mm </a:t>
            </a:r>
            <a:r>
              <a:rPr lang="en-GB" dirty="0">
                <a:sym typeface="Wingdings" panose="05000000000000000000" pitchFamily="2" charset="2"/>
              </a:rPr>
              <a:t>↔ </a:t>
            </a:r>
            <a:r>
              <a:rPr lang="en-GB" dirty="0"/>
              <a:t>61.5 N </a:t>
            </a:r>
          </a:p>
        </p:txBody>
      </p:sp>
      <p:sp>
        <p:nvSpPr>
          <p:cNvPr id="22" name="TextBox 21">
            <a:extLst>
              <a:ext uri="{FF2B5EF4-FFF2-40B4-BE49-F238E27FC236}">
                <a16:creationId xmlns:a16="http://schemas.microsoft.com/office/drawing/2014/main" id="{576901CB-99BE-DD80-57E8-07BDC74FC65A}"/>
              </a:ext>
            </a:extLst>
          </p:cNvPr>
          <p:cNvSpPr txBox="1"/>
          <p:nvPr/>
        </p:nvSpPr>
        <p:spPr>
          <a:xfrm>
            <a:off x="9847028" y="0"/>
            <a:ext cx="1968910" cy="369332"/>
          </a:xfrm>
          <a:prstGeom prst="rect">
            <a:avLst/>
          </a:prstGeom>
          <a:noFill/>
        </p:spPr>
        <p:txBody>
          <a:bodyPr wrap="square" rtlCol="0">
            <a:spAutoFit/>
          </a:bodyPr>
          <a:lstStyle/>
          <a:p>
            <a:r>
              <a:rPr lang="en-GB" dirty="0"/>
              <a:t>1 mm </a:t>
            </a:r>
            <a:r>
              <a:rPr lang="en-GB" dirty="0">
                <a:sym typeface="Wingdings" panose="05000000000000000000" pitchFamily="2" charset="2"/>
              </a:rPr>
              <a:t>↔ </a:t>
            </a:r>
            <a:r>
              <a:rPr lang="en-GB" dirty="0"/>
              <a:t>425 N </a:t>
            </a:r>
          </a:p>
        </p:txBody>
      </p:sp>
      <p:pic>
        <p:nvPicPr>
          <p:cNvPr id="23" name="Picture 22" descr="Shape&#10;&#10;Description automatically generated">
            <a:extLst>
              <a:ext uri="{FF2B5EF4-FFF2-40B4-BE49-F238E27FC236}">
                <a16:creationId xmlns:a16="http://schemas.microsoft.com/office/drawing/2014/main" id="{79959E7A-5964-D714-2024-9AD4FC722944}"/>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738293" y="3890347"/>
            <a:ext cx="2053716" cy="1881076"/>
          </a:xfrm>
          <a:prstGeom prst="rect">
            <a:avLst/>
          </a:prstGeom>
        </p:spPr>
      </p:pic>
      <p:sp>
        <p:nvSpPr>
          <p:cNvPr id="24" name="TextBox 23">
            <a:extLst>
              <a:ext uri="{FF2B5EF4-FFF2-40B4-BE49-F238E27FC236}">
                <a16:creationId xmlns:a16="http://schemas.microsoft.com/office/drawing/2014/main" id="{69858926-7DAE-69BE-EE68-9F5350B6BCA0}"/>
              </a:ext>
            </a:extLst>
          </p:cNvPr>
          <p:cNvSpPr txBox="1"/>
          <p:nvPr/>
        </p:nvSpPr>
        <p:spPr>
          <a:xfrm>
            <a:off x="7618182" y="5826545"/>
            <a:ext cx="2053716" cy="369332"/>
          </a:xfrm>
          <a:prstGeom prst="rect">
            <a:avLst/>
          </a:prstGeom>
          <a:noFill/>
        </p:spPr>
        <p:txBody>
          <a:bodyPr wrap="square" rtlCol="0">
            <a:spAutoFit/>
          </a:bodyPr>
          <a:lstStyle/>
          <a:p>
            <a:pPr algn="ctr"/>
            <a:r>
              <a:rPr lang="fr-FR" sz="900" dirty="0"/>
              <a:t>Champ de stress équivalent de Von Mises pendant l’étuvage (150°C) </a:t>
            </a:r>
          </a:p>
        </p:txBody>
      </p:sp>
      <p:pic>
        <p:nvPicPr>
          <p:cNvPr id="25" name="Picture 24" descr="A picture containing logo&#10;&#10;Description automatically generated">
            <a:extLst>
              <a:ext uri="{FF2B5EF4-FFF2-40B4-BE49-F238E27FC236}">
                <a16:creationId xmlns:a16="http://schemas.microsoft.com/office/drawing/2014/main" id="{EB00FA35-28B4-0D1E-6918-6AA55876B823}"/>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985904" y="3946683"/>
            <a:ext cx="2035709" cy="1879269"/>
          </a:xfrm>
          <a:prstGeom prst="rect">
            <a:avLst/>
          </a:prstGeom>
        </p:spPr>
      </p:pic>
      <p:sp>
        <p:nvSpPr>
          <p:cNvPr id="26" name="TextBox 25">
            <a:extLst>
              <a:ext uri="{FF2B5EF4-FFF2-40B4-BE49-F238E27FC236}">
                <a16:creationId xmlns:a16="http://schemas.microsoft.com/office/drawing/2014/main" id="{DB45FD38-91D4-7004-B10B-DCCA12803D9C}"/>
              </a:ext>
            </a:extLst>
          </p:cNvPr>
          <p:cNvSpPr txBox="1"/>
          <p:nvPr/>
        </p:nvSpPr>
        <p:spPr>
          <a:xfrm>
            <a:off x="9808840" y="5847496"/>
            <a:ext cx="2303652" cy="369332"/>
          </a:xfrm>
          <a:prstGeom prst="rect">
            <a:avLst/>
          </a:prstGeom>
          <a:noFill/>
        </p:spPr>
        <p:txBody>
          <a:bodyPr wrap="square" rtlCol="0">
            <a:spAutoFit/>
          </a:bodyPr>
          <a:lstStyle/>
          <a:p>
            <a:pPr algn="ctr"/>
            <a:r>
              <a:rPr lang="fr-FR" sz="900" dirty="0"/>
              <a:t>Déplacement transversal induit par l’étuvage (150°C)</a:t>
            </a:r>
            <a:endParaRPr lang="en-GB" sz="900" dirty="0"/>
          </a:p>
        </p:txBody>
      </p:sp>
      <p:sp>
        <p:nvSpPr>
          <p:cNvPr id="28" name="TextBox 27">
            <a:extLst>
              <a:ext uri="{FF2B5EF4-FFF2-40B4-BE49-F238E27FC236}">
                <a16:creationId xmlns:a16="http://schemas.microsoft.com/office/drawing/2014/main" id="{0B5E45F2-C189-D331-C687-4251E4A60BC9}"/>
              </a:ext>
            </a:extLst>
          </p:cNvPr>
          <p:cNvSpPr txBox="1"/>
          <p:nvPr/>
        </p:nvSpPr>
        <p:spPr>
          <a:xfrm>
            <a:off x="8748386" y="2307172"/>
            <a:ext cx="3534965" cy="954107"/>
          </a:xfrm>
          <a:prstGeom prst="rect">
            <a:avLst/>
          </a:prstGeom>
          <a:noFill/>
        </p:spPr>
        <p:txBody>
          <a:bodyPr wrap="square">
            <a:spAutoFit/>
          </a:bodyPr>
          <a:lstStyle/>
          <a:p>
            <a:r>
              <a:rPr lang="fr-CH" sz="1200" dirty="0"/>
              <a:t>Rigidité spécifique:</a:t>
            </a:r>
          </a:p>
          <a:p>
            <a:pPr marL="285750" indent="-285750">
              <a:buFont typeface="Arial" panose="020B0604020202020204" pitchFamily="34" charset="0"/>
              <a:buChar char="•"/>
            </a:pPr>
            <a:r>
              <a:rPr lang="en-GB" sz="1200" dirty="0"/>
              <a:t>Axial (E.S): 1.53E6 N</a:t>
            </a:r>
          </a:p>
          <a:p>
            <a:pPr marL="285750" indent="-285750">
              <a:buFont typeface="Arial" panose="020B0604020202020204" pitchFamily="34" charset="0"/>
              <a:buChar char="•"/>
            </a:pPr>
            <a:r>
              <a:rPr lang="en-GB" sz="1200" dirty="0"/>
              <a:t>Transversal (E.I): 2.4E11 N.mm</a:t>
            </a:r>
            <a:r>
              <a:rPr lang="en-GB" sz="1200" baseline="30000" dirty="0"/>
              <a:t>2</a:t>
            </a:r>
          </a:p>
          <a:p>
            <a:pPr marL="285750" indent="-285750">
              <a:buFont typeface="Arial" panose="020B0604020202020204" pitchFamily="34" charset="0"/>
              <a:buChar char="•"/>
            </a:pPr>
            <a:endParaRPr lang="en-GB" sz="1200" baseline="30000" dirty="0"/>
          </a:p>
          <a:p>
            <a:r>
              <a:rPr lang="en-GB" sz="1200" dirty="0">
                <a:sym typeface="Wingdings" panose="05000000000000000000" pitchFamily="2" charset="2"/>
              </a:rPr>
              <a:t> </a:t>
            </a:r>
            <a:r>
              <a:rPr lang="fr-FR" sz="1200" dirty="0"/>
              <a:t>Instabilité globale des colonnes non attendue</a:t>
            </a:r>
            <a:endParaRPr lang="en-GB" sz="1200" dirty="0"/>
          </a:p>
        </p:txBody>
      </p:sp>
    </p:spTree>
    <p:extLst>
      <p:ext uri="{BB962C8B-B14F-4D97-AF65-F5344CB8AC3E}">
        <p14:creationId xmlns:p14="http://schemas.microsoft.com/office/powerpoint/2010/main" val="258080062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97F283B3-893E-E844-A539-D34BA0CC00FE}"/>
              </a:ext>
            </a:extLst>
          </p:cNvPr>
          <p:cNvSpPr>
            <a:spLocks noGrp="1"/>
          </p:cNvSpPr>
          <p:nvPr>
            <p:ph idx="1"/>
          </p:nvPr>
        </p:nvSpPr>
        <p:spPr>
          <a:xfrm>
            <a:off x="407988" y="1439335"/>
            <a:ext cx="11690226" cy="4608512"/>
          </a:xfrm>
        </p:spPr>
        <p:txBody>
          <a:bodyPr/>
          <a:lstStyle/>
          <a:p>
            <a:pPr lvl="0"/>
            <a:r>
              <a:rPr lang="en-GB" sz="2400" dirty="0"/>
              <a:t>Concept:</a:t>
            </a:r>
          </a:p>
          <a:p>
            <a:pPr marL="742950" lvl="1" indent="-285750"/>
            <a:r>
              <a:rPr lang="fr-CH" sz="2000" dirty="0"/>
              <a:t>Aspects mécaniques: </a:t>
            </a:r>
            <a:r>
              <a:rPr lang="fr-CH" sz="2000" b="1" dirty="0"/>
              <a:t>tube corruguée à paroi fine</a:t>
            </a:r>
          </a:p>
          <a:p>
            <a:pPr marL="1200150" lvl="2" indent="-285750"/>
            <a:r>
              <a:rPr lang="fr-CH" sz="1800" dirty="0"/>
              <a:t>Diamètre : 1.1m</a:t>
            </a:r>
          </a:p>
          <a:p>
            <a:pPr marL="1200150" lvl="2" indent="-285750"/>
            <a:r>
              <a:rPr lang="fr-CH" sz="1800" dirty="0"/>
              <a:t>Epaisseur de paroi du chambre</a:t>
            </a:r>
            <a:r>
              <a:rPr lang="en-US" sz="1800" dirty="0"/>
              <a:t>: 1.3mm</a:t>
            </a:r>
          </a:p>
          <a:p>
            <a:pPr marL="1200150" lvl="2" indent="-285750"/>
            <a:r>
              <a:rPr lang="fr-CH" sz="1800" dirty="0"/>
              <a:t>Longueur du secteur: 14m</a:t>
            </a:r>
          </a:p>
          <a:p>
            <a:pPr marL="1200150" lvl="2" indent="-285750"/>
            <a:r>
              <a:rPr lang="fr-CH" sz="1800" dirty="0"/>
              <a:t>Insulation thermique basée sur la mouse phénolique et/ou polyuréthane </a:t>
            </a:r>
          </a:p>
          <a:p>
            <a:pPr marL="1524150" lvl="3" indent="-285750"/>
            <a:r>
              <a:rPr lang="fr-CH" sz="1400" dirty="0"/>
              <a:t>Moins de poussière</a:t>
            </a:r>
          </a:p>
          <a:p>
            <a:pPr marL="1524150" lvl="3" indent="-285750"/>
            <a:r>
              <a:rPr lang="fr-CH" sz="1400" dirty="0"/>
              <a:t>Installation plus facile par rapport aux autres solutions proposées </a:t>
            </a:r>
          </a:p>
          <a:p>
            <a:pPr marL="1524150" lvl="3" indent="-285750"/>
            <a:r>
              <a:rPr lang="fr-CH" sz="1400" dirty="0"/>
              <a:t>Solution standard de fournisseur</a:t>
            </a:r>
          </a:p>
          <a:p>
            <a:pPr marL="1524150" lvl="3" indent="-285750"/>
            <a:r>
              <a:rPr lang="fr-CH" sz="1400" dirty="0"/>
              <a:t>Compatibilité avec le vacuum </a:t>
            </a:r>
            <a:r>
              <a:rPr lang="fr-CH" sz="1400" dirty="0" err="1"/>
              <a:t>bake</a:t>
            </a:r>
            <a:r>
              <a:rPr lang="fr-CH" sz="1400" dirty="0"/>
              <a:t>-out jusqu’à ~150°C</a:t>
            </a:r>
            <a:endParaRPr lang="fr-CH" sz="1800" dirty="0"/>
          </a:p>
          <a:p>
            <a:pPr marL="914400" lvl="2" indent="0">
              <a:buNone/>
            </a:pPr>
            <a:endParaRPr lang="fr-CH" sz="1800" dirty="0"/>
          </a:p>
          <a:p>
            <a:pPr marL="1200150" lvl="2" indent="-285750"/>
            <a:endParaRPr lang="en-US" sz="1800" dirty="0"/>
          </a:p>
        </p:txBody>
      </p:sp>
      <p:sp>
        <p:nvSpPr>
          <p:cNvPr id="3" name="Title 2">
            <a:extLst>
              <a:ext uri="{FF2B5EF4-FFF2-40B4-BE49-F238E27FC236}">
                <a16:creationId xmlns:a16="http://schemas.microsoft.com/office/drawing/2014/main" id="{9F74900F-F7ED-1041-95D8-8195074A83D1}"/>
              </a:ext>
            </a:extLst>
          </p:cNvPr>
          <p:cNvSpPr>
            <a:spLocks noGrp="1"/>
          </p:cNvSpPr>
          <p:nvPr>
            <p:ph type="title"/>
          </p:nvPr>
        </p:nvSpPr>
        <p:spPr/>
        <p:txBody>
          <a:bodyPr/>
          <a:lstStyle/>
          <a:p>
            <a:r>
              <a:rPr lang="en-US" dirty="0"/>
              <a:t>Solution </a:t>
            </a:r>
            <a:r>
              <a:rPr lang="fr-CH" dirty="0"/>
              <a:t>proposée</a:t>
            </a:r>
          </a:p>
        </p:txBody>
      </p:sp>
      <p:sp>
        <p:nvSpPr>
          <p:cNvPr id="4" name="Date Placeholder 3">
            <a:extLst>
              <a:ext uri="{FF2B5EF4-FFF2-40B4-BE49-F238E27FC236}">
                <a16:creationId xmlns:a16="http://schemas.microsoft.com/office/drawing/2014/main" id="{F43D299F-0D9B-F941-8D2F-1BB0ECDAC8C9}"/>
              </a:ext>
            </a:extLst>
          </p:cNvPr>
          <p:cNvSpPr>
            <a:spLocks noGrp="1"/>
          </p:cNvSpPr>
          <p:nvPr>
            <p:ph type="dt" sz="half" idx="10"/>
          </p:nvPr>
        </p:nvSpPr>
        <p:spPr/>
        <p:txBody>
          <a:bodyPr/>
          <a:lstStyle/>
          <a:p>
            <a:fld id="{5AE7510E-7CE3-EF42-A7A2-0B9C737939B5}" type="datetime3">
              <a:rPr lang="en-US" smtClean="0"/>
              <a:t>23 November 2022</a:t>
            </a:fld>
            <a:endParaRPr lang="en-US" dirty="0"/>
          </a:p>
        </p:txBody>
      </p:sp>
      <p:sp>
        <p:nvSpPr>
          <p:cNvPr id="6" name="Slide Number Placeholder 5">
            <a:extLst>
              <a:ext uri="{FF2B5EF4-FFF2-40B4-BE49-F238E27FC236}">
                <a16:creationId xmlns:a16="http://schemas.microsoft.com/office/drawing/2014/main" id="{148EA874-9DE5-674F-92B6-10032BB19350}"/>
              </a:ext>
            </a:extLst>
          </p:cNvPr>
          <p:cNvSpPr>
            <a:spLocks noGrp="1"/>
          </p:cNvSpPr>
          <p:nvPr>
            <p:ph type="sldNum" sz="quarter" idx="12"/>
          </p:nvPr>
        </p:nvSpPr>
        <p:spPr/>
        <p:txBody>
          <a:bodyPr/>
          <a:lstStyle/>
          <a:p>
            <a:fld id="{36B5EA5A-BC32-A742-B11B-8E7414D5B535}" type="slidenum">
              <a:rPr lang="en-US" smtClean="0"/>
              <a:pPr/>
              <a:t>5</a:t>
            </a:fld>
            <a:endParaRPr lang="en-US" dirty="0"/>
          </a:p>
        </p:txBody>
      </p:sp>
      <p:grpSp>
        <p:nvGrpSpPr>
          <p:cNvPr id="8" name="Group 7">
            <a:extLst>
              <a:ext uri="{FF2B5EF4-FFF2-40B4-BE49-F238E27FC236}">
                <a16:creationId xmlns:a16="http://schemas.microsoft.com/office/drawing/2014/main" id="{624DD5A8-F1EF-BC62-25C1-C07558FE5EBC}"/>
              </a:ext>
            </a:extLst>
          </p:cNvPr>
          <p:cNvGrpSpPr/>
          <p:nvPr/>
        </p:nvGrpSpPr>
        <p:grpSpPr>
          <a:xfrm>
            <a:off x="6878129" y="578361"/>
            <a:ext cx="4948659" cy="1466606"/>
            <a:chOff x="6188549" y="4121447"/>
            <a:chExt cx="4948659" cy="1466606"/>
          </a:xfrm>
        </p:grpSpPr>
        <p:grpSp>
          <p:nvGrpSpPr>
            <p:cNvPr id="9" name="Group 5">
              <a:extLst>
                <a:ext uri="{FF2B5EF4-FFF2-40B4-BE49-F238E27FC236}">
                  <a16:creationId xmlns:a16="http://schemas.microsoft.com/office/drawing/2014/main" id="{087A5089-3593-A12D-954B-80DF00ACC9D1}"/>
                </a:ext>
              </a:extLst>
            </p:cNvPr>
            <p:cNvGrpSpPr/>
            <p:nvPr/>
          </p:nvGrpSpPr>
          <p:grpSpPr>
            <a:xfrm>
              <a:off x="6188549" y="4339047"/>
              <a:ext cx="4948650" cy="1249006"/>
              <a:chOff x="6188549" y="4339047"/>
              <a:chExt cx="4948650" cy="1249006"/>
            </a:xfrm>
          </p:grpSpPr>
          <p:grpSp>
            <p:nvGrpSpPr>
              <p:cNvPr id="12" name="Group 6">
                <a:extLst>
                  <a:ext uri="{FF2B5EF4-FFF2-40B4-BE49-F238E27FC236}">
                    <a16:creationId xmlns:a16="http://schemas.microsoft.com/office/drawing/2014/main" id="{5B0F9CE5-AAA9-5EF5-E20A-36E0D213F9D3}"/>
                  </a:ext>
                </a:extLst>
              </p:cNvPr>
              <p:cNvGrpSpPr/>
              <p:nvPr/>
            </p:nvGrpSpPr>
            <p:grpSpPr>
              <a:xfrm>
                <a:off x="7300752" y="5014414"/>
                <a:ext cx="3836447" cy="573639"/>
                <a:chOff x="7300752" y="5014414"/>
                <a:chExt cx="3836447" cy="573639"/>
              </a:xfrm>
            </p:grpSpPr>
            <p:sp>
              <p:nvSpPr>
                <p:cNvPr id="14" name="Arc 8">
                  <a:extLst>
                    <a:ext uri="{FF2B5EF4-FFF2-40B4-BE49-F238E27FC236}">
                      <a16:creationId xmlns:a16="http://schemas.microsoft.com/office/drawing/2014/main" id="{9D2082E4-0E71-35F6-EA95-5647DF03CEA7}"/>
                    </a:ext>
                  </a:extLst>
                </p:cNvPr>
                <p:cNvSpPr/>
                <p:nvPr/>
              </p:nvSpPr>
              <p:spPr>
                <a:xfrm rot="16199987" flipV="1">
                  <a:off x="7574780" y="5039990"/>
                  <a:ext cx="548063" cy="548063"/>
                </a:xfrm>
                <a:custGeom>
                  <a:avLst/>
                  <a:gdLst>
                    <a:gd name="f0" fmla="val 10800000"/>
                    <a:gd name="f1" fmla="val 5400000"/>
                    <a:gd name="f2" fmla="val 16200000"/>
                    <a:gd name="f3" fmla="val 180"/>
                    <a:gd name="f4" fmla="val w"/>
                    <a:gd name="f5" fmla="val h"/>
                    <a:gd name="f6" fmla="val ss"/>
                    <a:gd name="f7" fmla="val 0"/>
                    <a:gd name="f8" fmla="*/ 5419351 1 1725033"/>
                    <a:gd name="f9" fmla="+- 0 0 1"/>
                    <a:gd name="f10" fmla="val 270"/>
                    <a:gd name="f11" fmla="+- 0 0 -270"/>
                    <a:gd name="f12" fmla="+- 0 0 -225"/>
                    <a:gd name="f13" fmla="+- 0 0 -180"/>
                    <a:gd name="f14" fmla="abs f4"/>
                    <a:gd name="f15" fmla="abs f5"/>
                    <a:gd name="f16" fmla="abs f6"/>
                    <a:gd name="f17" fmla="+- 0 0 f3"/>
                    <a:gd name="f18" fmla="+- 0 0 f10"/>
                    <a:gd name="f19" fmla="*/ f11 f0 1"/>
                    <a:gd name="f20" fmla="*/ f12 f0 1"/>
                    <a:gd name="f21" fmla="*/ f13 f0 1"/>
                    <a:gd name="f22" fmla="?: f14 f4 1"/>
                    <a:gd name="f23" fmla="?: f15 f5 1"/>
                    <a:gd name="f24" fmla="?: f16 f6 1"/>
                    <a:gd name="f25" fmla="*/ f17 f0 1"/>
                    <a:gd name="f26" fmla="*/ f18 f0 1"/>
                    <a:gd name="f27" fmla="*/ f19 1 f3"/>
                    <a:gd name="f28" fmla="*/ f20 1 f3"/>
                    <a:gd name="f29" fmla="*/ f21 1 f3"/>
                    <a:gd name="f30" fmla="*/ f22 1 21600"/>
                    <a:gd name="f31" fmla="*/ f23 1 21600"/>
                    <a:gd name="f32" fmla="*/ 21600 f22 1"/>
                    <a:gd name="f33" fmla="*/ 21600 f23 1"/>
                    <a:gd name="f34" fmla="*/ f25 1 f3"/>
                    <a:gd name="f35" fmla="*/ f26 1 f3"/>
                    <a:gd name="f36" fmla="+- f27 0 f1"/>
                    <a:gd name="f37" fmla="+- f28 0 f1"/>
                    <a:gd name="f38" fmla="+- f29 0 f1"/>
                    <a:gd name="f39" fmla="min f31 f30"/>
                    <a:gd name="f40" fmla="*/ f32 1 f24"/>
                    <a:gd name="f41" fmla="*/ f33 1 f24"/>
                    <a:gd name="f42" fmla="+- f34 0 f1"/>
                    <a:gd name="f43" fmla="+- f35 0 f1"/>
                    <a:gd name="f44" fmla="val f40"/>
                    <a:gd name="f45" fmla="val f41"/>
                    <a:gd name="f46" fmla="+- 0 0 f42"/>
                    <a:gd name="f47" fmla="+- 0 0 f43"/>
                    <a:gd name="f48" fmla="+- f45 0 f7"/>
                    <a:gd name="f49" fmla="+- f44 0 f7"/>
                    <a:gd name="f50" fmla="+- f47 0 f46"/>
                    <a:gd name="f51" fmla="+- f46 f1 0"/>
                    <a:gd name="f52" fmla="+- f47 f1 0"/>
                    <a:gd name="f53" fmla="+- 21600000 0 f46"/>
                    <a:gd name="f54" fmla="+- f1 0 f46"/>
                    <a:gd name="f55" fmla="+- 27000000 0 f46"/>
                    <a:gd name="f56" fmla="+- f0 0 f46"/>
                    <a:gd name="f57" fmla="+- 32400000 0 f46"/>
                    <a:gd name="f58" fmla="+- f2 0 f46"/>
                    <a:gd name="f59" fmla="+- 37800000 0 f46"/>
                    <a:gd name="f60" fmla="*/ f48 1 2"/>
                    <a:gd name="f61" fmla="*/ f49 1 2"/>
                    <a:gd name="f62" fmla="+- f50 21600000 0"/>
                    <a:gd name="f63" fmla="?: f54 f54 f55"/>
                    <a:gd name="f64" fmla="?: f56 f56 f57"/>
                    <a:gd name="f65" fmla="?: f58 f58 f59"/>
                    <a:gd name="f66" fmla="*/ f51 f8 1"/>
                    <a:gd name="f67" fmla="*/ f52 f8 1"/>
                    <a:gd name="f68" fmla="+- f7 f60 0"/>
                    <a:gd name="f69" fmla="+- f7 f61 0"/>
                    <a:gd name="f70" fmla="?: f50 f50 f62"/>
                    <a:gd name="f71" fmla="*/ f66 1 f0"/>
                    <a:gd name="f72" fmla="*/ f67 1 f0"/>
                    <a:gd name="f73" fmla="*/ f61 f39 1"/>
                    <a:gd name="f74" fmla="*/ f60 f39 1"/>
                    <a:gd name="f75" fmla="+- f70 0 f53"/>
                    <a:gd name="f76" fmla="+- f70 0 f63"/>
                    <a:gd name="f77" fmla="+- f70 0 f64"/>
                    <a:gd name="f78" fmla="+- f70 0 f65"/>
                    <a:gd name="f79" fmla="+- 0 0 f71"/>
                    <a:gd name="f80" fmla="+- 0 0 f72"/>
                    <a:gd name="f81" fmla="*/ f69 f39 1"/>
                    <a:gd name="f82" fmla="*/ f68 f39 1"/>
                    <a:gd name="f83" fmla="+- 0 0 f79"/>
                    <a:gd name="f84" fmla="+- 0 0 f80"/>
                    <a:gd name="f85" fmla="*/ f83 f0 1"/>
                    <a:gd name="f86" fmla="*/ f84 f0 1"/>
                    <a:gd name="f87" fmla="*/ f85 1 f8"/>
                    <a:gd name="f88" fmla="*/ f86 1 f8"/>
                    <a:gd name="f89" fmla="+- f87 0 f1"/>
                    <a:gd name="f90" fmla="+- f88 0 f1"/>
                    <a:gd name="f91" fmla="sin 1 f89"/>
                    <a:gd name="f92" fmla="cos 1 f89"/>
                    <a:gd name="f93" fmla="sin 1 f90"/>
                    <a:gd name="f94" fmla="cos 1 f90"/>
                    <a:gd name="f95" fmla="+- 0 0 f91"/>
                    <a:gd name="f96" fmla="+- 0 0 f92"/>
                    <a:gd name="f97" fmla="+- 0 0 f93"/>
                    <a:gd name="f98" fmla="+- 0 0 f94"/>
                    <a:gd name="f99" fmla="+- 0 0 f95"/>
                    <a:gd name="f100" fmla="+- 0 0 f96"/>
                    <a:gd name="f101" fmla="+- 0 0 f97"/>
                    <a:gd name="f102" fmla="+- 0 0 f98"/>
                    <a:gd name="f103" fmla="val f99"/>
                    <a:gd name="f104" fmla="val f100"/>
                    <a:gd name="f105" fmla="val f101"/>
                    <a:gd name="f106" fmla="val f102"/>
                    <a:gd name="f107" fmla="*/ f103 f61 1"/>
                    <a:gd name="f108" fmla="*/ f104 f60 1"/>
                    <a:gd name="f109" fmla="*/ f105 f61 1"/>
                    <a:gd name="f110" fmla="*/ f106 f60 1"/>
                    <a:gd name="f111" fmla="+- 0 0 f108"/>
                    <a:gd name="f112" fmla="+- 0 0 f107"/>
                    <a:gd name="f113" fmla="+- 0 0 f110"/>
                    <a:gd name="f114" fmla="+- 0 0 f109"/>
                    <a:gd name="f115" fmla="+- 0 0 f111"/>
                    <a:gd name="f116" fmla="+- 0 0 f112"/>
                    <a:gd name="f117" fmla="+- 0 0 f113"/>
                    <a:gd name="f118" fmla="+- 0 0 f114"/>
                    <a:gd name="f119" fmla="at2 f115 f116"/>
                    <a:gd name="f120" fmla="at2 f117 f118"/>
                    <a:gd name="f121" fmla="+- f119 f1 0"/>
                    <a:gd name="f122" fmla="+- f120 f1 0"/>
                    <a:gd name="f123" fmla="*/ f121 f8 1"/>
                    <a:gd name="f124" fmla="*/ f122 f8 1"/>
                    <a:gd name="f125" fmla="*/ f123 1 f0"/>
                    <a:gd name="f126" fmla="*/ f124 1 f0"/>
                    <a:gd name="f127" fmla="+- 0 0 f125"/>
                    <a:gd name="f128" fmla="+- 0 0 f126"/>
                    <a:gd name="f129" fmla="val f127"/>
                    <a:gd name="f130" fmla="val f128"/>
                    <a:gd name="f131" fmla="+- 0 0 f129"/>
                    <a:gd name="f132" fmla="+- 0 0 f130"/>
                    <a:gd name="f133" fmla="*/ f131 f0 1"/>
                    <a:gd name="f134" fmla="*/ f132 f0 1"/>
                    <a:gd name="f135" fmla="*/ f133 1 f8"/>
                    <a:gd name="f136" fmla="*/ f134 1 f8"/>
                    <a:gd name="f137" fmla="+- f135 0 f1"/>
                    <a:gd name="f138" fmla="+- f136 0 f1"/>
                    <a:gd name="f139" fmla="+- f137 f1 0"/>
                    <a:gd name="f140" fmla="+- f138 f1 0"/>
                    <a:gd name="f141" fmla="*/ f139 f8 1"/>
                    <a:gd name="f142" fmla="*/ f140 f8 1"/>
                    <a:gd name="f143" fmla="*/ f141 1 f0"/>
                    <a:gd name="f144" fmla="*/ f142 1 f0"/>
                    <a:gd name="f145" fmla="+- 0 0 f143"/>
                    <a:gd name="f146" fmla="+- 0 0 f144"/>
                    <a:gd name="f147" fmla="+- 0 0 f145"/>
                    <a:gd name="f148" fmla="+- 0 0 f146"/>
                    <a:gd name="f149" fmla="*/ f147 f0 1"/>
                    <a:gd name="f150" fmla="*/ f148 f0 1"/>
                    <a:gd name="f151" fmla="*/ f149 1 f8"/>
                    <a:gd name="f152" fmla="*/ f150 1 f8"/>
                    <a:gd name="f153" fmla="+- f151 0 f1"/>
                    <a:gd name="f154" fmla="+- f152 0 f1"/>
                    <a:gd name="f155" fmla="cos 1 f153"/>
                    <a:gd name="f156" fmla="sin 1 f153"/>
                    <a:gd name="f157" fmla="cos 1 f154"/>
                    <a:gd name="f158" fmla="sin 1 f154"/>
                    <a:gd name="f159" fmla="+- 0 0 f155"/>
                    <a:gd name="f160" fmla="+- 0 0 f156"/>
                    <a:gd name="f161" fmla="+- 0 0 f157"/>
                    <a:gd name="f162" fmla="+- 0 0 f158"/>
                    <a:gd name="f163" fmla="+- 0 0 f159"/>
                    <a:gd name="f164" fmla="+- 0 0 f160"/>
                    <a:gd name="f165" fmla="+- 0 0 f161"/>
                    <a:gd name="f166" fmla="+- 0 0 f162"/>
                    <a:gd name="f167" fmla="val f163"/>
                    <a:gd name="f168" fmla="val f164"/>
                    <a:gd name="f169" fmla="val f165"/>
                    <a:gd name="f170" fmla="val f166"/>
                    <a:gd name="f171" fmla="+- 0 0 f167"/>
                    <a:gd name="f172" fmla="+- 0 0 f168"/>
                    <a:gd name="f173" fmla="+- 0 0 f169"/>
                    <a:gd name="f174" fmla="+- 0 0 f170"/>
                    <a:gd name="f175" fmla="*/ f9 f171 1"/>
                    <a:gd name="f176" fmla="*/ f9 f172 1"/>
                    <a:gd name="f177" fmla="*/ f9 f173 1"/>
                    <a:gd name="f178" fmla="*/ f9 f174 1"/>
                    <a:gd name="f179" fmla="*/ f175 f61 1"/>
                    <a:gd name="f180" fmla="*/ f176 f60 1"/>
                    <a:gd name="f181" fmla="*/ f177 f61 1"/>
                    <a:gd name="f182" fmla="*/ f178 f60 1"/>
                    <a:gd name="f183" fmla="+- f69 f179 0"/>
                    <a:gd name="f184" fmla="+- f68 f180 0"/>
                    <a:gd name="f185" fmla="+- f69 f181 0"/>
                    <a:gd name="f186" fmla="+- f68 f182 0"/>
                    <a:gd name="f187" fmla="max f183 f185"/>
                    <a:gd name="f188" fmla="max f184 f186"/>
                    <a:gd name="f189" fmla="min f183 f185"/>
                    <a:gd name="f190" fmla="min f184 f186"/>
                    <a:gd name="f191" fmla="*/ f183 f39 1"/>
                    <a:gd name="f192" fmla="*/ f184 f39 1"/>
                    <a:gd name="f193" fmla="*/ f185 f39 1"/>
                    <a:gd name="f194" fmla="*/ f186 f39 1"/>
                    <a:gd name="f195" fmla="?: f75 f44 f187"/>
                    <a:gd name="f196" fmla="?: f76 f45 f188"/>
                    <a:gd name="f197" fmla="?: f77 f7 f189"/>
                    <a:gd name="f198" fmla="?: f78 f7 f190"/>
                    <a:gd name="f199" fmla="*/ f197 f39 1"/>
                    <a:gd name="f200" fmla="*/ f198 f39 1"/>
                    <a:gd name="f201" fmla="*/ f195 f39 1"/>
                    <a:gd name="f202" fmla="*/ f196 f39 1"/>
                  </a:gdLst>
                  <a:ahLst/>
                  <a:cxnLst>
                    <a:cxn ang="3cd4">
                      <a:pos x="hc" y="t"/>
                    </a:cxn>
                    <a:cxn ang="0">
                      <a:pos x="r" y="vc"/>
                    </a:cxn>
                    <a:cxn ang="cd4">
                      <a:pos x="hc" y="b"/>
                    </a:cxn>
                    <a:cxn ang="cd2">
                      <a:pos x="l" y="vc"/>
                    </a:cxn>
                    <a:cxn ang="f36">
                      <a:pos x="f191" y="f192"/>
                    </a:cxn>
                    <a:cxn ang="f37">
                      <a:pos x="f81" y="f82"/>
                    </a:cxn>
                    <a:cxn ang="f38">
                      <a:pos x="f193" y="f194"/>
                    </a:cxn>
                  </a:cxnLst>
                  <a:rect l="f199" t="f200" r="f201" b="f202"/>
                  <a:pathLst>
                    <a:path stroke="0">
                      <a:moveTo>
                        <a:pt x="f191" y="f192"/>
                      </a:moveTo>
                      <a:arcTo wR="f73" hR="f74" stAng="f46" swAng="f70"/>
                      <a:lnTo>
                        <a:pt x="f81" y="f82"/>
                      </a:lnTo>
                      <a:close/>
                    </a:path>
                    <a:path fill="none">
                      <a:moveTo>
                        <a:pt x="f191" y="f192"/>
                      </a:moveTo>
                      <a:arcTo wR="f73" hR="f74" stAng="f46" swAng="f70"/>
                    </a:path>
                  </a:pathLst>
                </a:custGeom>
                <a:noFill/>
                <a:ln w="38103" cap="flat">
                  <a:solidFill>
                    <a:srgbClr val="4472C4"/>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GB" sz="1800" b="0" i="0" u="none" strike="noStrike" kern="0" cap="none" spc="0" baseline="0">
                    <a:solidFill>
                      <a:srgbClr val="000000"/>
                    </a:solidFill>
                    <a:uFillTx/>
                    <a:latin typeface="Calibri"/>
                  </a:endParaRPr>
                </a:p>
              </p:txBody>
            </p:sp>
            <p:sp>
              <p:nvSpPr>
                <p:cNvPr id="15" name="Arc 9">
                  <a:extLst>
                    <a:ext uri="{FF2B5EF4-FFF2-40B4-BE49-F238E27FC236}">
                      <a16:creationId xmlns:a16="http://schemas.microsoft.com/office/drawing/2014/main" id="{902A6DD6-2819-AB94-2AC5-70553BB60B94}"/>
                    </a:ext>
                  </a:extLst>
                </p:cNvPr>
                <p:cNvSpPr/>
                <p:nvPr/>
              </p:nvSpPr>
              <p:spPr>
                <a:xfrm flipV="1">
                  <a:off x="8122852" y="5014423"/>
                  <a:ext cx="548063" cy="548063"/>
                </a:xfrm>
                <a:custGeom>
                  <a:avLst/>
                  <a:gdLst>
                    <a:gd name="f0" fmla="val 10800000"/>
                    <a:gd name="f1" fmla="val 5400000"/>
                    <a:gd name="f2" fmla="val 16200000"/>
                    <a:gd name="f3" fmla="val 180"/>
                    <a:gd name="f4" fmla="val w"/>
                    <a:gd name="f5" fmla="val h"/>
                    <a:gd name="f6" fmla="val ss"/>
                    <a:gd name="f7" fmla="val 0"/>
                    <a:gd name="f8" fmla="*/ 5419351 1 1725033"/>
                    <a:gd name="f9" fmla="+- 0 0 1"/>
                    <a:gd name="f10" fmla="val 94"/>
                    <a:gd name="f11" fmla="val 270"/>
                    <a:gd name="f12" fmla="+- 0 0 -184"/>
                    <a:gd name="f13" fmla="+- 0 0 -182"/>
                    <a:gd name="f14" fmla="+- 0 0 -180"/>
                    <a:gd name="f15" fmla="abs f4"/>
                    <a:gd name="f16" fmla="abs f5"/>
                    <a:gd name="f17" fmla="abs f6"/>
                    <a:gd name="f18" fmla="+- 0 0 f10"/>
                    <a:gd name="f19" fmla="+- 0 0 f11"/>
                    <a:gd name="f20" fmla="*/ f12 f0 1"/>
                    <a:gd name="f21" fmla="*/ f13 f0 1"/>
                    <a:gd name="f22" fmla="*/ f14 f0 1"/>
                    <a:gd name="f23" fmla="?: f15 f4 1"/>
                    <a:gd name="f24" fmla="?: f16 f5 1"/>
                    <a:gd name="f25" fmla="?: f17 f6 1"/>
                    <a:gd name="f26" fmla="*/ f18 f0 1"/>
                    <a:gd name="f27" fmla="*/ f19 f0 1"/>
                    <a:gd name="f28" fmla="*/ f20 1 f3"/>
                    <a:gd name="f29" fmla="*/ f21 1 f3"/>
                    <a:gd name="f30" fmla="*/ f22 1 f3"/>
                    <a:gd name="f31" fmla="*/ f23 1 21600"/>
                    <a:gd name="f32" fmla="*/ f24 1 21600"/>
                    <a:gd name="f33" fmla="*/ 21600 f23 1"/>
                    <a:gd name="f34" fmla="*/ 21600 f24 1"/>
                    <a:gd name="f35" fmla="*/ f26 1 f3"/>
                    <a:gd name="f36" fmla="*/ f27 1 f3"/>
                    <a:gd name="f37" fmla="+- f28 0 f1"/>
                    <a:gd name="f38" fmla="+- f29 0 f1"/>
                    <a:gd name="f39" fmla="+- f30 0 f1"/>
                    <a:gd name="f40" fmla="min f32 f31"/>
                    <a:gd name="f41" fmla="*/ f33 1 f25"/>
                    <a:gd name="f42" fmla="*/ f34 1 f25"/>
                    <a:gd name="f43" fmla="+- f35 0 f1"/>
                    <a:gd name="f44" fmla="+- f36 0 f1"/>
                    <a:gd name="f45" fmla="val f41"/>
                    <a:gd name="f46" fmla="val f42"/>
                    <a:gd name="f47" fmla="+- 0 0 f43"/>
                    <a:gd name="f48" fmla="+- 0 0 f44"/>
                    <a:gd name="f49" fmla="+- f46 0 f7"/>
                    <a:gd name="f50" fmla="+- f45 0 f7"/>
                    <a:gd name="f51" fmla="+- f48 0 f47"/>
                    <a:gd name="f52" fmla="+- f47 f1 0"/>
                    <a:gd name="f53" fmla="+- f48 f1 0"/>
                    <a:gd name="f54" fmla="+- 21600000 0 f47"/>
                    <a:gd name="f55" fmla="+- f1 0 f47"/>
                    <a:gd name="f56" fmla="+- 27000000 0 f47"/>
                    <a:gd name="f57" fmla="+- f0 0 f47"/>
                    <a:gd name="f58" fmla="+- 32400000 0 f47"/>
                    <a:gd name="f59" fmla="+- f2 0 f47"/>
                    <a:gd name="f60" fmla="+- 37800000 0 f47"/>
                    <a:gd name="f61" fmla="*/ f49 1 2"/>
                    <a:gd name="f62" fmla="*/ f50 1 2"/>
                    <a:gd name="f63" fmla="+- f51 21600000 0"/>
                    <a:gd name="f64" fmla="?: f55 f55 f56"/>
                    <a:gd name="f65" fmla="?: f57 f57 f58"/>
                    <a:gd name="f66" fmla="?: f59 f59 f60"/>
                    <a:gd name="f67" fmla="*/ f52 f8 1"/>
                    <a:gd name="f68" fmla="*/ f53 f8 1"/>
                    <a:gd name="f69" fmla="+- f7 f61 0"/>
                    <a:gd name="f70" fmla="+- f7 f62 0"/>
                    <a:gd name="f71" fmla="?: f51 f51 f63"/>
                    <a:gd name="f72" fmla="*/ f67 1 f0"/>
                    <a:gd name="f73" fmla="*/ f68 1 f0"/>
                    <a:gd name="f74" fmla="*/ f62 f40 1"/>
                    <a:gd name="f75" fmla="*/ f61 f40 1"/>
                    <a:gd name="f76" fmla="+- f71 0 f54"/>
                    <a:gd name="f77" fmla="+- f71 0 f64"/>
                    <a:gd name="f78" fmla="+- f71 0 f65"/>
                    <a:gd name="f79" fmla="+- f71 0 f66"/>
                    <a:gd name="f80" fmla="+- 0 0 f72"/>
                    <a:gd name="f81" fmla="+- 0 0 f73"/>
                    <a:gd name="f82" fmla="*/ f70 f40 1"/>
                    <a:gd name="f83" fmla="*/ f69 f40 1"/>
                    <a:gd name="f84" fmla="+- 0 0 f80"/>
                    <a:gd name="f85" fmla="+- 0 0 f81"/>
                    <a:gd name="f86" fmla="*/ f84 f0 1"/>
                    <a:gd name="f87" fmla="*/ f85 f0 1"/>
                    <a:gd name="f88" fmla="*/ f86 1 f8"/>
                    <a:gd name="f89" fmla="*/ f87 1 f8"/>
                    <a:gd name="f90" fmla="+- f88 0 f1"/>
                    <a:gd name="f91" fmla="+- f89 0 f1"/>
                    <a:gd name="f92" fmla="sin 1 f90"/>
                    <a:gd name="f93" fmla="cos 1 f90"/>
                    <a:gd name="f94" fmla="sin 1 f91"/>
                    <a:gd name="f95" fmla="cos 1 f91"/>
                    <a:gd name="f96" fmla="+- 0 0 f92"/>
                    <a:gd name="f97" fmla="+- 0 0 f93"/>
                    <a:gd name="f98" fmla="+- 0 0 f94"/>
                    <a:gd name="f99" fmla="+- 0 0 f95"/>
                    <a:gd name="f100" fmla="+- 0 0 f96"/>
                    <a:gd name="f101" fmla="+- 0 0 f97"/>
                    <a:gd name="f102" fmla="+- 0 0 f98"/>
                    <a:gd name="f103" fmla="+- 0 0 f99"/>
                    <a:gd name="f104" fmla="val f100"/>
                    <a:gd name="f105" fmla="val f101"/>
                    <a:gd name="f106" fmla="val f102"/>
                    <a:gd name="f107" fmla="val f103"/>
                    <a:gd name="f108" fmla="*/ f104 f62 1"/>
                    <a:gd name="f109" fmla="*/ f105 f61 1"/>
                    <a:gd name="f110" fmla="*/ f106 f62 1"/>
                    <a:gd name="f111" fmla="*/ f107 f61 1"/>
                    <a:gd name="f112" fmla="+- 0 0 f109"/>
                    <a:gd name="f113" fmla="+- 0 0 f108"/>
                    <a:gd name="f114" fmla="+- 0 0 f111"/>
                    <a:gd name="f115" fmla="+- 0 0 f110"/>
                    <a:gd name="f116" fmla="+- 0 0 f112"/>
                    <a:gd name="f117" fmla="+- 0 0 f113"/>
                    <a:gd name="f118" fmla="+- 0 0 f114"/>
                    <a:gd name="f119" fmla="+- 0 0 f115"/>
                    <a:gd name="f120" fmla="at2 f116 f117"/>
                    <a:gd name="f121" fmla="at2 f118 f119"/>
                    <a:gd name="f122" fmla="+- f120 f1 0"/>
                    <a:gd name="f123" fmla="+- f121 f1 0"/>
                    <a:gd name="f124" fmla="*/ f122 f8 1"/>
                    <a:gd name="f125" fmla="*/ f123 f8 1"/>
                    <a:gd name="f126" fmla="*/ f124 1 f0"/>
                    <a:gd name="f127" fmla="*/ f125 1 f0"/>
                    <a:gd name="f128" fmla="+- 0 0 f126"/>
                    <a:gd name="f129" fmla="+- 0 0 f127"/>
                    <a:gd name="f130" fmla="val f128"/>
                    <a:gd name="f131" fmla="val f129"/>
                    <a:gd name="f132" fmla="+- 0 0 f130"/>
                    <a:gd name="f133" fmla="+- 0 0 f131"/>
                    <a:gd name="f134" fmla="*/ f132 f0 1"/>
                    <a:gd name="f135" fmla="*/ f133 f0 1"/>
                    <a:gd name="f136" fmla="*/ f134 1 f8"/>
                    <a:gd name="f137" fmla="*/ f135 1 f8"/>
                    <a:gd name="f138" fmla="+- f136 0 f1"/>
                    <a:gd name="f139" fmla="+- f137 0 f1"/>
                    <a:gd name="f140" fmla="+- f138 f1 0"/>
                    <a:gd name="f141" fmla="+- f139 f1 0"/>
                    <a:gd name="f142" fmla="*/ f140 f8 1"/>
                    <a:gd name="f143" fmla="*/ f141 f8 1"/>
                    <a:gd name="f144" fmla="*/ f142 1 f0"/>
                    <a:gd name="f145" fmla="*/ f143 1 f0"/>
                    <a:gd name="f146" fmla="+- 0 0 f144"/>
                    <a:gd name="f147" fmla="+- 0 0 f145"/>
                    <a:gd name="f148" fmla="+- 0 0 f146"/>
                    <a:gd name="f149" fmla="+- 0 0 f147"/>
                    <a:gd name="f150" fmla="*/ f148 f0 1"/>
                    <a:gd name="f151" fmla="*/ f149 f0 1"/>
                    <a:gd name="f152" fmla="*/ f150 1 f8"/>
                    <a:gd name="f153" fmla="*/ f151 1 f8"/>
                    <a:gd name="f154" fmla="+- f152 0 f1"/>
                    <a:gd name="f155" fmla="+- f153 0 f1"/>
                    <a:gd name="f156" fmla="cos 1 f154"/>
                    <a:gd name="f157" fmla="sin 1 f154"/>
                    <a:gd name="f158" fmla="cos 1 f155"/>
                    <a:gd name="f159" fmla="sin 1 f155"/>
                    <a:gd name="f160" fmla="+- 0 0 f156"/>
                    <a:gd name="f161" fmla="+- 0 0 f157"/>
                    <a:gd name="f162" fmla="+- 0 0 f158"/>
                    <a:gd name="f163" fmla="+- 0 0 f159"/>
                    <a:gd name="f164" fmla="+- 0 0 f160"/>
                    <a:gd name="f165" fmla="+- 0 0 f161"/>
                    <a:gd name="f166" fmla="+- 0 0 f162"/>
                    <a:gd name="f167" fmla="+- 0 0 f163"/>
                    <a:gd name="f168" fmla="val f164"/>
                    <a:gd name="f169" fmla="val f165"/>
                    <a:gd name="f170" fmla="val f166"/>
                    <a:gd name="f171" fmla="val f167"/>
                    <a:gd name="f172" fmla="+- 0 0 f168"/>
                    <a:gd name="f173" fmla="+- 0 0 f169"/>
                    <a:gd name="f174" fmla="+- 0 0 f170"/>
                    <a:gd name="f175" fmla="+- 0 0 f171"/>
                    <a:gd name="f176" fmla="*/ f9 f172 1"/>
                    <a:gd name="f177" fmla="*/ f9 f173 1"/>
                    <a:gd name="f178" fmla="*/ f9 f174 1"/>
                    <a:gd name="f179" fmla="*/ f9 f175 1"/>
                    <a:gd name="f180" fmla="*/ f176 f62 1"/>
                    <a:gd name="f181" fmla="*/ f177 f61 1"/>
                    <a:gd name="f182" fmla="*/ f178 f62 1"/>
                    <a:gd name="f183" fmla="*/ f179 f61 1"/>
                    <a:gd name="f184" fmla="+- f70 f180 0"/>
                    <a:gd name="f185" fmla="+- f69 f181 0"/>
                    <a:gd name="f186" fmla="+- f70 f182 0"/>
                    <a:gd name="f187" fmla="+- f69 f183 0"/>
                    <a:gd name="f188" fmla="max f184 f186"/>
                    <a:gd name="f189" fmla="max f185 f187"/>
                    <a:gd name="f190" fmla="min f184 f186"/>
                    <a:gd name="f191" fmla="min f185 f187"/>
                    <a:gd name="f192" fmla="*/ f184 f40 1"/>
                    <a:gd name="f193" fmla="*/ f185 f40 1"/>
                    <a:gd name="f194" fmla="*/ f186 f40 1"/>
                    <a:gd name="f195" fmla="*/ f187 f40 1"/>
                    <a:gd name="f196" fmla="?: f76 f45 f188"/>
                    <a:gd name="f197" fmla="?: f77 f46 f189"/>
                    <a:gd name="f198" fmla="?: f78 f7 f190"/>
                    <a:gd name="f199" fmla="?: f79 f7 f191"/>
                    <a:gd name="f200" fmla="*/ f198 f40 1"/>
                    <a:gd name="f201" fmla="*/ f199 f40 1"/>
                    <a:gd name="f202" fmla="*/ f196 f40 1"/>
                    <a:gd name="f203" fmla="*/ f197 f40 1"/>
                  </a:gdLst>
                  <a:ahLst/>
                  <a:cxnLst>
                    <a:cxn ang="3cd4">
                      <a:pos x="hc" y="t"/>
                    </a:cxn>
                    <a:cxn ang="0">
                      <a:pos x="r" y="vc"/>
                    </a:cxn>
                    <a:cxn ang="cd4">
                      <a:pos x="hc" y="b"/>
                    </a:cxn>
                    <a:cxn ang="cd2">
                      <a:pos x="l" y="vc"/>
                    </a:cxn>
                    <a:cxn ang="f37">
                      <a:pos x="f192" y="f193"/>
                    </a:cxn>
                    <a:cxn ang="f38">
                      <a:pos x="f82" y="f83"/>
                    </a:cxn>
                    <a:cxn ang="f39">
                      <a:pos x="f194" y="f195"/>
                    </a:cxn>
                  </a:cxnLst>
                  <a:rect l="f200" t="f201" r="f202" b="f203"/>
                  <a:pathLst>
                    <a:path stroke="0">
                      <a:moveTo>
                        <a:pt x="f192" y="f193"/>
                      </a:moveTo>
                      <a:arcTo wR="f74" hR="f75" stAng="f47" swAng="f71"/>
                      <a:lnTo>
                        <a:pt x="f82" y="f83"/>
                      </a:lnTo>
                      <a:close/>
                    </a:path>
                    <a:path fill="none">
                      <a:moveTo>
                        <a:pt x="f192" y="f193"/>
                      </a:moveTo>
                      <a:arcTo wR="f74" hR="f75" stAng="f47" swAng="f71"/>
                    </a:path>
                  </a:pathLst>
                </a:custGeom>
                <a:noFill/>
                <a:ln w="38103" cap="flat">
                  <a:solidFill>
                    <a:srgbClr val="4472C4"/>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GB" sz="1800" b="0" i="0" u="none" strike="noStrike" kern="0" cap="none" spc="0" baseline="0">
                    <a:solidFill>
                      <a:srgbClr val="000000"/>
                    </a:solidFill>
                    <a:uFillTx/>
                    <a:latin typeface="Calibri"/>
                  </a:endParaRPr>
                </a:p>
              </p:txBody>
            </p:sp>
            <p:sp>
              <p:nvSpPr>
                <p:cNvPr id="16" name="Arc 10">
                  <a:extLst>
                    <a:ext uri="{FF2B5EF4-FFF2-40B4-BE49-F238E27FC236}">
                      <a16:creationId xmlns:a16="http://schemas.microsoft.com/office/drawing/2014/main" id="{9466A589-2829-3A3D-5734-95E342431455}"/>
                    </a:ext>
                  </a:extLst>
                </p:cNvPr>
                <p:cNvSpPr/>
                <p:nvPr/>
              </p:nvSpPr>
              <p:spPr>
                <a:xfrm flipV="1">
                  <a:off x="9767044" y="5014423"/>
                  <a:ext cx="548063" cy="548063"/>
                </a:xfrm>
                <a:custGeom>
                  <a:avLst/>
                  <a:gdLst>
                    <a:gd name="f0" fmla="val 10800000"/>
                    <a:gd name="f1" fmla="val 5400000"/>
                    <a:gd name="f2" fmla="val 16200000"/>
                    <a:gd name="f3" fmla="val 180"/>
                    <a:gd name="f4" fmla="val w"/>
                    <a:gd name="f5" fmla="val h"/>
                    <a:gd name="f6" fmla="val ss"/>
                    <a:gd name="f7" fmla="val 0"/>
                    <a:gd name="f8" fmla="*/ 5419351 1 1725033"/>
                    <a:gd name="f9" fmla="+- 0 0 1"/>
                    <a:gd name="f10" fmla="val 88"/>
                    <a:gd name="f11" fmla="val 270"/>
                    <a:gd name="f12" fmla="+- 0 0 -178"/>
                    <a:gd name="f13" fmla="+- 0 0 -179"/>
                    <a:gd name="f14" fmla="+- 0 0 -180"/>
                    <a:gd name="f15" fmla="abs f4"/>
                    <a:gd name="f16" fmla="abs f5"/>
                    <a:gd name="f17" fmla="abs f6"/>
                    <a:gd name="f18" fmla="+- 0 0 f10"/>
                    <a:gd name="f19" fmla="+- 0 0 f11"/>
                    <a:gd name="f20" fmla="*/ f12 f0 1"/>
                    <a:gd name="f21" fmla="*/ f13 f0 1"/>
                    <a:gd name="f22" fmla="*/ f14 f0 1"/>
                    <a:gd name="f23" fmla="?: f15 f4 1"/>
                    <a:gd name="f24" fmla="?: f16 f5 1"/>
                    <a:gd name="f25" fmla="?: f17 f6 1"/>
                    <a:gd name="f26" fmla="*/ f18 f0 1"/>
                    <a:gd name="f27" fmla="*/ f19 f0 1"/>
                    <a:gd name="f28" fmla="*/ f20 1 f3"/>
                    <a:gd name="f29" fmla="*/ f21 1 f3"/>
                    <a:gd name="f30" fmla="*/ f22 1 f3"/>
                    <a:gd name="f31" fmla="*/ f23 1 21600"/>
                    <a:gd name="f32" fmla="*/ f24 1 21600"/>
                    <a:gd name="f33" fmla="*/ 21600 f23 1"/>
                    <a:gd name="f34" fmla="*/ 21600 f24 1"/>
                    <a:gd name="f35" fmla="*/ f26 1 f3"/>
                    <a:gd name="f36" fmla="*/ f27 1 f3"/>
                    <a:gd name="f37" fmla="+- f28 0 f1"/>
                    <a:gd name="f38" fmla="+- f29 0 f1"/>
                    <a:gd name="f39" fmla="+- f30 0 f1"/>
                    <a:gd name="f40" fmla="min f32 f31"/>
                    <a:gd name="f41" fmla="*/ f33 1 f25"/>
                    <a:gd name="f42" fmla="*/ f34 1 f25"/>
                    <a:gd name="f43" fmla="+- f35 0 f1"/>
                    <a:gd name="f44" fmla="+- f36 0 f1"/>
                    <a:gd name="f45" fmla="val f41"/>
                    <a:gd name="f46" fmla="val f42"/>
                    <a:gd name="f47" fmla="+- 0 0 f43"/>
                    <a:gd name="f48" fmla="+- 0 0 f44"/>
                    <a:gd name="f49" fmla="+- f46 0 f7"/>
                    <a:gd name="f50" fmla="+- f45 0 f7"/>
                    <a:gd name="f51" fmla="+- f48 0 f47"/>
                    <a:gd name="f52" fmla="+- f47 f1 0"/>
                    <a:gd name="f53" fmla="+- f48 f1 0"/>
                    <a:gd name="f54" fmla="+- 21600000 0 f47"/>
                    <a:gd name="f55" fmla="+- f1 0 f47"/>
                    <a:gd name="f56" fmla="+- 27000000 0 f47"/>
                    <a:gd name="f57" fmla="+- f0 0 f47"/>
                    <a:gd name="f58" fmla="+- 32400000 0 f47"/>
                    <a:gd name="f59" fmla="+- f2 0 f47"/>
                    <a:gd name="f60" fmla="+- 37800000 0 f47"/>
                    <a:gd name="f61" fmla="*/ f49 1 2"/>
                    <a:gd name="f62" fmla="*/ f50 1 2"/>
                    <a:gd name="f63" fmla="+- f51 21600000 0"/>
                    <a:gd name="f64" fmla="?: f55 f55 f56"/>
                    <a:gd name="f65" fmla="?: f57 f57 f58"/>
                    <a:gd name="f66" fmla="?: f59 f59 f60"/>
                    <a:gd name="f67" fmla="*/ f52 f8 1"/>
                    <a:gd name="f68" fmla="*/ f53 f8 1"/>
                    <a:gd name="f69" fmla="+- f7 f61 0"/>
                    <a:gd name="f70" fmla="+- f7 f62 0"/>
                    <a:gd name="f71" fmla="?: f51 f51 f63"/>
                    <a:gd name="f72" fmla="*/ f67 1 f0"/>
                    <a:gd name="f73" fmla="*/ f68 1 f0"/>
                    <a:gd name="f74" fmla="*/ f62 f40 1"/>
                    <a:gd name="f75" fmla="*/ f61 f40 1"/>
                    <a:gd name="f76" fmla="+- f71 0 f54"/>
                    <a:gd name="f77" fmla="+- f71 0 f64"/>
                    <a:gd name="f78" fmla="+- f71 0 f65"/>
                    <a:gd name="f79" fmla="+- f71 0 f66"/>
                    <a:gd name="f80" fmla="+- 0 0 f72"/>
                    <a:gd name="f81" fmla="+- 0 0 f73"/>
                    <a:gd name="f82" fmla="*/ f70 f40 1"/>
                    <a:gd name="f83" fmla="*/ f69 f40 1"/>
                    <a:gd name="f84" fmla="+- 0 0 f80"/>
                    <a:gd name="f85" fmla="+- 0 0 f81"/>
                    <a:gd name="f86" fmla="*/ f84 f0 1"/>
                    <a:gd name="f87" fmla="*/ f85 f0 1"/>
                    <a:gd name="f88" fmla="*/ f86 1 f8"/>
                    <a:gd name="f89" fmla="*/ f87 1 f8"/>
                    <a:gd name="f90" fmla="+- f88 0 f1"/>
                    <a:gd name="f91" fmla="+- f89 0 f1"/>
                    <a:gd name="f92" fmla="sin 1 f90"/>
                    <a:gd name="f93" fmla="cos 1 f90"/>
                    <a:gd name="f94" fmla="sin 1 f91"/>
                    <a:gd name="f95" fmla="cos 1 f91"/>
                    <a:gd name="f96" fmla="+- 0 0 f92"/>
                    <a:gd name="f97" fmla="+- 0 0 f93"/>
                    <a:gd name="f98" fmla="+- 0 0 f94"/>
                    <a:gd name="f99" fmla="+- 0 0 f95"/>
                    <a:gd name="f100" fmla="+- 0 0 f96"/>
                    <a:gd name="f101" fmla="+- 0 0 f97"/>
                    <a:gd name="f102" fmla="+- 0 0 f98"/>
                    <a:gd name="f103" fmla="+- 0 0 f99"/>
                    <a:gd name="f104" fmla="val f100"/>
                    <a:gd name="f105" fmla="val f101"/>
                    <a:gd name="f106" fmla="val f102"/>
                    <a:gd name="f107" fmla="val f103"/>
                    <a:gd name="f108" fmla="*/ f104 f62 1"/>
                    <a:gd name="f109" fmla="*/ f105 f61 1"/>
                    <a:gd name="f110" fmla="*/ f106 f62 1"/>
                    <a:gd name="f111" fmla="*/ f107 f61 1"/>
                    <a:gd name="f112" fmla="+- 0 0 f109"/>
                    <a:gd name="f113" fmla="+- 0 0 f108"/>
                    <a:gd name="f114" fmla="+- 0 0 f111"/>
                    <a:gd name="f115" fmla="+- 0 0 f110"/>
                    <a:gd name="f116" fmla="+- 0 0 f112"/>
                    <a:gd name="f117" fmla="+- 0 0 f113"/>
                    <a:gd name="f118" fmla="+- 0 0 f114"/>
                    <a:gd name="f119" fmla="+- 0 0 f115"/>
                    <a:gd name="f120" fmla="at2 f116 f117"/>
                    <a:gd name="f121" fmla="at2 f118 f119"/>
                    <a:gd name="f122" fmla="+- f120 f1 0"/>
                    <a:gd name="f123" fmla="+- f121 f1 0"/>
                    <a:gd name="f124" fmla="*/ f122 f8 1"/>
                    <a:gd name="f125" fmla="*/ f123 f8 1"/>
                    <a:gd name="f126" fmla="*/ f124 1 f0"/>
                    <a:gd name="f127" fmla="*/ f125 1 f0"/>
                    <a:gd name="f128" fmla="+- 0 0 f126"/>
                    <a:gd name="f129" fmla="+- 0 0 f127"/>
                    <a:gd name="f130" fmla="val f128"/>
                    <a:gd name="f131" fmla="val f129"/>
                    <a:gd name="f132" fmla="+- 0 0 f130"/>
                    <a:gd name="f133" fmla="+- 0 0 f131"/>
                    <a:gd name="f134" fmla="*/ f132 f0 1"/>
                    <a:gd name="f135" fmla="*/ f133 f0 1"/>
                    <a:gd name="f136" fmla="*/ f134 1 f8"/>
                    <a:gd name="f137" fmla="*/ f135 1 f8"/>
                    <a:gd name="f138" fmla="+- f136 0 f1"/>
                    <a:gd name="f139" fmla="+- f137 0 f1"/>
                    <a:gd name="f140" fmla="+- f138 f1 0"/>
                    <a:gd name="f141" fmla="+- f139 f1 0"/>
                    <a:gd name="f142" fmla="*/ f140 f8 1"/>
                    <a:gd name="f143" fmla="*/ f141 f8 1"/>
                    <a:gd name="f144" fmla="*/ f142 1 f0"/>
                    <a:gd name="f145" fmla="*/ f143 1 f0"/>
                    <a:gd name="f146" fmla="+- 0 0 f144"/>
                    <a:gd name="f147" fmla="+- 0 0 f145"/>
                    <a:gd name="f148" fmla="+- 0 0 f146"/>
                    <a:gd name="f149" fmla="+- 0 0 f147"/>
                    <a:gd name="f150" fmla="*/ f148 f0 1"/>
                    <a:gd name="f151" fmla="*/ f149 f0 1"/>
                    <a:gd name="f152" fmla="*/ f150 1 f8"/>
                    <a:gd name="f153" fmla="*/ f151 1 f8"/>
                    <a:gd name="f154" fmla="+- f152 0 f1"/>
                    <a:gd name="f155" fmla="+- f153 0 f1"/>
                    <a:gd name="f156" fmla="cos 1 f154"/>
                    <a:gd name="f157" fmla="sin 1 f154"/>
                    <a:gd name="f158" fmla="cos 1 f155"/>
                    <a:gd name="f159" fmla="sin 1 f155"/>
                    <a:gd name="f160" fmla="+- 0 0 f156"/>
                    <a:gd name="f161" fmla="+- 0 0 f157"/>
                    <a:gd name="f162" fmla="+- 0 0 f158"/>
                    <a:gd name="f163" fmla="+- 0 0 f159"/>
                    <a:gd name="f164" fmla="+- 0 0 f160"/>
                    <a:gd name="f165" fmla="+- 0 0 f161"/>
                    <a:gd name="f166" fmla="+- 0 0 f162"/>
                    <a:gd name="f167" fmla="+- 0 0 f163"/>
                    <a:gd name="f168" fmla="val f164"/>
                    <a:gd name="f169" fmla="val f165"/>
                    <a:gd name="f170" fmla="val f166"/>
                    <a:gd name="f171" fmla="val f167"/>
                    <a:gd name="f172" fmla="+- 0 0 f168"/>
                    <a:gd name="f173" fmla="+- 0 0 f169"/>
                    <a:gd name="f174" fmla="+- 0 0 f170"/>
                    <a:gd name="f175" fmla="+- 0 0 f171"/>
                    <a:gd name="f176" fmla="*/ f9 f172 1"/>
                    <a:gd name="f177" fmla="*/ f9 f173 1"/>
                    <a:gd name="f178" fmla="*/ f9 f174 1"/>
                    <a:gd name="f179" fmla="*/ f9 f175 1"/>
                    <a:gd name="f180" fmla="*/ f176 f62 1"/>
                    <a:gd name="f181" fmla="*/ f177 f61 1"/>
                    <a:gd name="f182" fmla="*/ f178 f62 1"/>
                    <a:gd name="f183" fmla="*/ f179 f61 1"/>
                    <a:gd name="f184" fmla="+- f70 f180 0"/>
                    <a:gd name="f185" fmla="+- f69 f181 0"/>
                    <a:gd name="f186" fmla="+- f70 f182 0"/>
                    <a:gd name="f187" fmla="+- f69 f183 0"/>
                    <a:gd name="f188" fmla="max f184 f186"/>
                    <a:gd name="f189" fmla="max f185 f187"/>
                    <a:gd name="f190" fmla="min f184 f186"/>
                    <a:gd name="f191" fmla="min f185 f187"/>
                    <a:gd name="f192" fmla="*/ f184 f40 1"/>
                    <a:gd name="f193" fmla="*/ f185 f40 1"/>
                    <a:gd name="f194" fmla="*/ f186 f40 1"/>
                    <a:gd name="f195" fmla="*/ f187 f40 1"/>
                    <a:gd name="f196" fmla="?: f76 f45 f188"/>
                    <a:gd name="f197" fmla="?: f77 f46 f189"/>
                    <a:gd name="f198" fmla="?: f78 f7 f190"/>
                    <a:gd name="f199" fmla="?: f79 f7 f191"/>
                    <a:gd name="f200" fmla="*/ f198 f40 1"/>
                    <a:gd name="f201" fmla="*/ f199 f40 1"/>
                    <a:gd name="f202" fmla="*/ f196 f40 1"/>
                    <a:gd name="f203" fmla="*/ f197 f40 1"/>
                  </a:gdLst>
                  <a:ahLst/>
                  <a:cxnLst>
                    <a:cxn ang="3cd4">
                      <a:pos x="hc" y="t"/>
                    </a:cxn>
                    <a:cxn ang="0">
                      <a:pos x="r" y="vc"/>
                    </a:cxn>
                    <a:cxn ang="cd4">
                      <a:pos x="hc" y="b"/>
                    </a:cxn>
                    <a:cxn ang="cd2">
                      <a:pos x="l" y="vc"/>
                    </a:cxn>
                    <a:cxn ang="f37">
                      <a:pos x="f192" y="f193"/>
                    </a:cxn>
                    <a:cxn ang="f38">
                      <a:pos x="f82" y="f83"/>
                    </a:cxn>
                    <a:cxn ang="f39">
                      <a:pos x="f194" y="f195"/>
                    </a:cxn>
                  </a:cxnLst>
                  <a:rect l="f200" t="f201" r="f202" b="f203"/>
                  <a:pathLst>
                    <a:path stroke="0">
                      <a:moveTo>
                        <a:pt x="f192" y="f193"/>
                      </a:moveTo>
                      <a:arcTo wR="f74" hR="f75" stAng="f47" swAng="f71"/>
                      <a:lnTo>
                        <a:pt x="f82" y="f83"/>
                      </a:lnTo>
                      <a:close/>
                    </a:path>
                    <a:path fill="none">
                      <a:moveTo>
                        <a:pt x="f192" y="f193"/>
                      </a:moveTo>
                      <a:arcTo wR="f74" hR="f75" stAng="f47" swAng="f71"/>
                    </a:path>
                  </a:pathLst>
                </a:custGeom>
                <a:noFill/>
                <a:ln w="38103" cap="flat">
                  <a:solidFill>
                    <a:srgbClr val="4472C4"/>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GB" sz="1800" b="0" i="0" u="none" strike="noStrike" kern="0" cap="none" spc="0" baseline="0">
                    <a:solidFill>
                      <a:srgbClr val="000000"/>
                    </a:solidFill>
                    <a:uFillTx/>
                    <a:latin typeface="Calibri"/>
                  </a:endParaRPr>
                </a:p>
              </p:txBody>
            </p:sp>
            <p:sp>
              <p:nvSpPr>
                <p:cNvPr id="17" name="Arc 11">
                  <a:extLst>
                    <a:ext uri="{FF2B5EF4-FFF2-40B4-BE49-F238E27FC236}">
                      <a16:creationId xmlns:a16="http://schemas.microsoft.com/office/drawing/2014/main" id="{C0934BDB-1860-3FE5-F7D6-9978AFA1B817}"/>
                    </a:ext>
                  </a:extLst>
                </p:cNvPr>
                <p:cNvSpPr/>
                <p:nvPr/>
              </p:nvSpPr>
              <p:spPr>
                <a:xfrm rot="16199987" flipV="1">
                  <a:off x="9218972" y="5014414"/>
                  <a:ext cx="548063" cy="548063"/>
                </a:xfrm>
                <a:custGeom>
                  <a:avLst/>
                  <a:gdLst>
                    <a:gd name="f0" fmla="val 10800000"/>
                    <a:gd name="f1" fmla="val 5400000"/>
                    <a:gd name="f2" fmla="val 16200000"/>
                    <a:gd name="f3" fmla="val 180"/>
                    <a:gd name="f4" fmla="val w"/>
                    <a:gd name="f5" fmla="val h"/>
                    <a:gd name="f6" fmla="val ss"/>
                    <a:gd name="f7" fmla="val 0"/>
                    <a:gd name="f8" fmla="*/ 5419351 1 1725033"/>
                    <a:gd name="f9" fmla="+- 0 0 1"/>
                    <a:gd name="f10" fmla="val 270"/>
                    <a:gd name="f11" fmla="+- 0 0 -270"/>
                    <a:gd name="f12" fmla="+- 0 0 -225"/>
                    <a:gd name="f13" fmla="+- 0 0 -180"/>
                    <a:gd name="f14" fmla="abs f4"/>
                    <a:gd name="f15" fmla="abs f5"/>
                    <a:gd name="f16" fmla="abs f6"/>
                    <a:gd name="f17" fmla="+- 0 0 f3"/>
                    <a:gd name="f18" fmla="+- 0 0 f10"/>
                    <a:gd name="f19" fmla="*/ f11 f0 1"/>
                    <a:gd name="f20" fmla="*/ f12 f0 1"/>
                    <a:gd name="f21" fmla="*/ f13 f0 1"/>
                    <a:gd name="f22" fmla="?: f14 f4 1"/>
                    <a:gd name="f23" fmla="?: f15 f5 1"/>
                    <a:gd name="f24" fmla="?: f16 f6 1"/>
                    <a:gd name="f25" fmla="*/ f17 f0 1"/>
                    <a:gd name="f26" fmla="*/ f18 f0 1"/>
                    <a:gd name="f27" fmla="*/ f19 1 f3"/>
                    <a:gd name="f28" fmla="*/ f20 1 f3"/>
                    <a:gd name="f29" fmla="*/ f21 1 f3"/>
                    <a:gd name="f30" fmla="*/ f22 1 21600"/>
                    <a:gd name="f31" fmla="*/ f23 1 21600"/>
                    <a:gd name="f32" fmla="*/ 21600 f22 1"/>
                    <a:gd name="f33" fmla="*/ 21600 f23 1"/>
                    <a:gd name="f34" fmla="*/ f25 1 f3"/>
                    <a:gd name="f35" fmla="*/ f26 1 f3"/>
                    <a:gd name="f36" fmla="+- f27 0 f1"/>
                    <a:gd name="f37" fmla="+- f28 0 f1"/>
                    <a:gd name="f38" fmla="+- f29 0 f1"/>
                    <a:gd name="f39" fmla="min f31 f30"/>
                    <a:gd name="f40" fmla="*/ f32 1 f24"/>
                    <a:gd name="f41" fmla="*/ f33 1 f24"/>
                    <a:gd name="f42" fmla="+- f34 0 f1"/>
                    <a:gd name="f43" fmla="+- f35 0 f1"/>
                    <a:gd name="f44" fmla="val f40"/>
                    <a:gd name="f45" fmla="val f41"/>
                    <a:gd name="f46" fmla="+- 0 0 f42"/>
                    <a:gd name="f47" fmla="+- 0 0 f43"/>
                    <a:gd name="f48" fmla="+- f45 0 f7"/>
                    <a:gd name="f49" fmla="+- f44 0 f7"/>
                    <a:gd name="f50" fmla="+- f47 0 f46"/>
                    <a:gd name="f51" fmla="+- f46 f1 0"/>
                    <a:gd name="f52" fmla="+- f47 f1 0"/>
                    <a:gd name="f53" fmla="+- 21600000 0 f46"/>
                    <a:gd name="f54" fmla="+- f1 0 f46"/>
                    <a:gd name="f55" fmla="+- 27000000 0 f46"/>
                    <a:gd name="f56" fmla="+- f0 0 f46"/>
                    <a:gd name="f57" fmla="+- 32400000 0 f46"/>
                    <a:gd name="f58" fmla="+- f2 0 f46"/>
                    <a:gd name="f59" fmla="+- 37800000 0 f46"/>
                    <a:gd name="f60" fmla="*/ f48 1 2"/>
                    <a:gd name="f61" fmla="*/ f49 1 2"/>
                    <a:gd name="f62" fmla="+- f50 21600000 0"/>
                    <a:gd name="f63" fmla="?: f54 f54 f55"/>
                    <a:gd name="f64" fmla="?: f56 f56 f57"/>
                    <a:gd name="f65" fmla="?: f58 f58 f59"/>
                    <a:gd name="f66" fmla="*/ f51 f8 1"/>
                    <a:gd name="f67" fmla="*/ f52 f8 1"/>
                    <a:gd name="f68" fmla="+- f7 f60 0"/>
                    <a:gd name="f69" fmla="+- f7 f61 0"/>
                    <a:gd name="f70" fmla="?: f50 f50 f62"/>
                    <a:gd name="f71" fmla="*/ f66 1 f0"/>
                    <a:gd name="f72" fmla="*/ f67 1 f0"/>
                    <a:gd name="f73" fmla="*/ f61 f39 1"/>
                    <a:gd name="f74" fmla="*/ f60 f39 1"/>
                    <a:gd name="f75" fmla="+- f70 0 f53"/>
                    <a:gd name="f76" fmla="+- f70 0 f63"/>
                    <a:gd name="f77" fmla="+- f70 0 f64"/>
                    <a:gd name="f78" fmla="+- f70 0 f65"/>
                    <a:gd name="f79" fmla="+- 0 0 f71"/>
                    <a:gd name="f80" fmla="+- 0 0 f72"/>
                    <a:gd name="f81" fmla="*/ f69 f39 1"/>
                    <a:gd name="f82" fmla="*/ f68 f39 1"/>
                    <a:gd name="f83" fmla="+- 0 0 f79"/>
                    <a:gd name="f84" fmla="+- 0 0 f80"/>
                    <a:gd name="f85" fmla="*/ f83 f0 1"/>
                    <a:gd name="f86" fmla="*/ f84 f0 1"/>
                    <a:gd name="f87" fmla="*/ f85 1 f8"/>
                    <a:gd name="f88" fmla="*/ f86 1 f8"/>
                    <a:gd name="f89" fmla="+- f87 0 f1"/>
                    <a:gd name="f90" fmla="+- f88 0 f1"/>
                    <a:gd name="f91" fmla="sin 1 f89"/>
                    <a:gd name="f92" fmla="cos 1 f89"/>
                    <a:gd name="f93" fmla="sin 1 f90"/>
                    <a:gd name="f94" fmla="cos 1 f90"/>
                    <a:gd name="f95" fmla="+- 0 0 f91"/>
                    <a:gd name="f96" fmla="+- 0 0 f92"/>
                    <a:gd name="f97" fmla="+- 0 0 f93"/>
                    <a:gd name="f98" fmla="+- 0 0 f94"/>
                    <a:gd name="f99" fmla="+- 0 0 f95"/>
                    <a:gd name="f100" fmla="+- 0 0 f96"/>
                    <a:gd name="f101" fmla="+- 0 0 f97"/>
                    <a:gd name="f102" fmla="+- 0 0 f98"/>
                    <a:gd name="f103" fmla="val f99"/>
                    <a:gd name="f104" fmla="val f100"/>
                    <a:gd name="f105" fmla="val f101"/>
                    <a:gd name="f106" fmla="val f102"/>
                    <a:gd name="f107" fmla="*/ f103 f61 1"/>
                    <a:gd name="f108" fmla="*/ f104 f60 1"/>
                    <a:gd name="f109" fmla="*/ f105 f61 1"/>
                    <a:gd name="f110" fmla="*/ f106 f60 1"/>
                    <a:gd name="f111" fmla="+- 0 0 f108"/>
                    <a:gd name="f112" fmla="+- 0 0 f107"/>
                    <a:gd name="f113" fmla="+- 0 0 f110"/>
                    <a:gd name="f114" fmla="+- 0 0 f109"/>
                    <a:gd name="f115" fmla="+- 0 0 f111"/>
                    <a:gd name="f116" fmla="+- 0 0 f112"/>
                    <a:gd name="f117" fmla="+- 0 0 f113"/>
                    <a:gd name="f118" fmla="+- 0 0 f114"/>
                    <a:gd name="f119" fmla="at2 f115 f116"/>
                    <a:gd name="f120" fmla="at2 f117 f118"/>
                    <a:gd name="f121" fmla="+- f119 f1 0"/>
                    <a:gd name="f122" fmla="+- f120 f1 0"/>
                    <a:gd name="f123" fmla="*/ f121 f8 1"/>
                    <a:gd name="f124" fmla="*/ f122 f8 1"/>
                    <a:gd name="f125" fmla="*/ f123 1 f0"/>
                    <a:gd name="f126" fmla="*/ f124 1 f0"/>
                    <a:gd name="f127" fmla="+- 0 0 f125"/>
                    <a:gd name="f128" fmla="+- 0 0 f126"/>
                    <a:gd name="f129" fmla="val f127"/>
                    <a:gd name="f130" fmla="val f128"/>
                    <a:gd name="f131" fmla="+- 0 0 f129"/>
                    <a:gd name="f132" fmla="+- 0 0 f130"/>
                    <a:gd name="f133" fmla="*/ f131 f0 1"/>
                    <a:gd name="f134" fmla="*/ f132 f0 1"/>
                    <a:gd name="f135" fmla="*/ f133 1 f8"/>
                    <a:gd name="f136" fmla="*/ f134 1 f8"/>
                    <a:gd name="f137" fmla="+- f135 0 f1"/>
                    <a:gd name="f138" fmla="+- f136 0 f1"/>
                    <a:gd name="f139" fmla="+- f137 f1 0"/>
                    <a:gd name="f140" fmla="+- f138 f1 0"/>
                    <a:gd name="f141" fmla="*/ f139 f8 1"/>
                    <a:gd name="f142" fmla="*/ f140 f8 1"/>
                    <a:gd name="f143" fmla="*/ f141 1 f0"/>
                    <a:gd name="f144" fmla="*/ f142 1 f0"/>
                    <a:gd name="f145" fmla="+- 0 0 f143"/>
                    <a:gd name="f146" fmla="+- 0 0 f144"/>
                    <a:gd name="f147" fmla="+- 0 0 f145"/>
                    <a:gd name="f148" fmla="+- 0 0 f146"/>
                    <a:gd name="f149" fmla="*/ f147 f0 1"/>
                    <a:gd name="f150" fmla="*/ f148 f0 1"/>
                    <a:gd name="f151" fmla="*/ f149 1 f8"/>
                    <a:gd name="f152" fmla="*/ f150 1 f8"/>
                    <a:gd name="f153" fmla="+- f151 0 f1"/>
                    <a:gd name="f154" fmla="+- f152 0 f1"/>
                    <a:gd name="f155" fmla="cos 1 f153"/>
                    <a:gd name="f156" fmla="sin 1 f153"/>
                    <a:gd name="f157" fmla="cos 1 f154"/>
                    <a:gd name="f158" fmla="sin 1 f154"/>
                    <a:gd name="f159" fmla="+- 0 0 f155"/>
                    <a:gd name="f160" fmla="+- 0 0 f156"/>
                    <a:gd name="f161" fmla="+- 0 0 f157"/>
                    <a:gd name="f162" fmla="+- 0 0 f158"/>
                    <a:gd name="f163" fmla="+- 0 0 f159"/>
                    <a:gd name="f164" fmla="+- 0 0 f160"/>
                    <a:gd name="f165" fmla="+- 0 0 f161"/>
                    <a:gd name="f166" fmla="+- 0 0 f162"/>
                    <a:gd name="f167" fmla="val f163"/>
                    <a:gd name="f168" fmla="val f164"/>
                    <a:gd name="f169" fmla="val f165"/>
                    <a:gd name="f170" fmla="val f166"/>
                    <a:gd name="f171" fmla="+- 0 0 f167"/>
                    <a:gd name="f172" fmla="+- 0 0 f168"/>
                    <a:gd name="f173" fmla="+- 0 0 f169"/>
                    <a:gd name="f174" fmla="+- 0 0 f170"/>
                    <a:gd name="f175" fmla="*/ f9 f171 1"/>
                    <a:gd name="f176" fmla="*/ f9 f172 1"/>
                    <a:gd name="f177" fmla="*/ f9 f173 1"/>
                    <a:gd name="f178" fmla="*/ f9 f174 1"/>
                    <a:gd name="f179" fmla="*/ f175 f61 1"/>
                    <a:gd name="f180" fmla="*/ f176 f60 1"/>
                    <a:gd name="f181" fmla="*/ f177 f61 1"/>
                    <a:gd name="f182" fmla="*/ f178 f60 1"/>
                    <a:gd name="f183" fmla="+- f69 f179 0"/>
                    <a:gd name="f184" fmla="+- f68 f180 0"/>
                    <a:gd name="f185" fmla="+- f69 f181 0"/>
                    <a:gd name="f186" fmla="+- f68 f182 0"/>
                    <a:gd name="f187" fmla="max f183 f185"/>
                    <a:gd name="f188" fmla="max f184 f186"/>
                    <a:gd name="f189" fmla="min f183 f185"/>
                    <a:gd name="f190" fmla="min f184 f186"/>
                    <a:gd name="f191" fmla="*/ f183 f39 1"/>
                    <a:gd name="f192" fmla="*/ f184 f39 1"/>
                    <a:gd name="f193" fmla="*/ f185 f39 1"/>
                    <a:gd name="f194" fmla="*/ f186 f39 1"/>
                    <a:gd name="f195" fmla="?: f75 f44 f187"/>
                    <a:gd name="f196" fmla="?: f76 f45 f188"/>
                    <a:gd name="f197" fmla="?: f77 f7 f189"/>
                    <a:gd name="f198" fmla="?: f78 f7 f190"/>
                    <a:gd name="f199" fmla="*/ f197 f39 1"/>
                    <a:gd name="f200" fmla="*/ f198 f39 1"/>
                    <a:gd name="f201" fmla="*/ f195 f39 1"/>
                    <a:gd name="f202" fmla="*/ f196 f39 1"/>
                  </a:gdLst>
                  <a:ahLst/>
                  <a:cxnLst>
                    <a:cxn ang="3cd4">
                      <a:pos x="hc" y="t"/>
                    </a:cxn>
                    <a:cxn ang="0">
                      <a:pos x="r" y="vc"/>
                    </a:cxn>
                    <a:cxn ang="cd4">
                      <a:pos x="hc" y="b"/>
                    </a:cxn>
                    <a:cxn ang="cd2">
                      <a:pos x="l" y="vc"/>
                    </a:cxn>
                    <a:cxn ang="f36">
                      <a:pos x="f191" y="f192"/>
                    </a:cxn>
                    <a:cxn ang="f37">
                      <a:pos x="f81" y="f82"/>
                    </a:cxn>
                    <a:cxn ang="f38">
                      <a:pos x="f193" y="f194"/>
                    </a:cxn>
                  </a:cxnLst>
                  <a:rect l="f199" t="f200" r="f201" b="f202"/>
                  <a:pathLst>
                    <a:path stroke="0">
                      <a:moveTo>
                        <a:pt x="f191" y="f192"/>
                      </a:moveTo>
                      <a:arcTo wR="f73" hR="f74" stAng="f46" swAng="f70"/>
                      <a:lnTo>
                        <a:pt x="f81" y="f82"/>
                      </a:lnTo>
                      <a:close/>
                    </a:path>
                    <a:path fill="none">
                      <a:moveTo>
                        <a:pt x="f191" y="f192"/>
                      </a:moveTo>
                      <a:arcTo wR="f73" hR="f74" stAng="f46" swAng="f70"/>
                    </a:path>
                  </a:pathLst>
                </a:custGeom>
                <a:noFill/>
                <a:ln w="38103" cap="flat">
                  <a:solidFill>
                    <a:srgbClr val="4472C4"/>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GB" sz="1800" b="0" i="0" u="none" strike="noStrike" kern="0" cap="none" spc="0" baseline="0">
                    <a:solidFill>
                      <a:srgbClr val="000000"/>
                    </a:solidFill>
                    <a:uFillTx/>
                    <a:latin typeface="Calibri"/>
                  </a:endParaRPr>
                </a:p>
              </p:txBody>
            </p:sp>
            <p:sp>
              <p:nvSpPr>
                <p:cNvPr id="18" name="Arc 12">
                  <a:extLst>
                    <a:ext uri="{FF2B5EF4-FFF2-40B4-BE49-F238E27FC236}">
                      <a16:creationId xmlns:a16="http://schemas.microsoft.com/office/drawing/2014/main" id="{837FE9DA-04FF-BBC1-1EE9-33868FC3C87A}"/>
                    </a:ext>
                  </a:extLst>
                </p:cNvPr>
                <p:cNvSpPr/>
                <p:nvPr/>
              </p:nvSpPr>
              <p:spPr>
                <a:xfrm rot="5400013" flipH="1" flipV="1">
                  <a:off x="8670908" y="5014414"/>
                  <a:ext cx="548063" cy="548063"/>
                </a:xfrm>
                <a:custGeom>
                  <a:avLst/>
                  <a:gdLst>
                    <a:gd name="f0" fmla="val 10800000"/>
                    <a:gd name="f1" fmla="val 5400000"/>
                    <a:gd name="f2" fmla="val 16200000"/>
                    <a:gd name="f3" fmla="val 180"/>
                    <a:gd name="f4" fmla="val w"/>
                    <a:gd name="f5" fmla="val h"/>
                    <a:gd name="f6" fmla="val ss"/>
                    <a:gd name="f7" fmla="val 0"/>
                    <a:gd name="f8" fmla="*/ 5419351 1 1725033"/>
                    <a:gd name="f9" fmla="+- 0 0 1"/>
                    <a:gd name="f10" fmla="val 270"/>
                    <a:gd name="f11" fmla="+- 0 0 -270"/>
                    <a:gd name="f12" fmla="+- 0 0 -225"/>
                    <a:gd name="f13" fmla="+- 0 0 -180"/>
                    <a:gd name="f14" fmla="abs f4"/>
                    <a:gd name="f15" fmla="abs f5"/>
                    <a:gd name="f16" fmla="abs f6"/>
                    <a:gd name="f17" fmla="+- 0 0 f3"/>
                    <a:gd name="f18" fmla="+- 0 0 f10"/>
                    <a:gd name="f19" fmla="*/ f11 f0 1"/>
                    <a:gd name="f20" fmla="*/ f12 f0 1"/>
                    <a:gd name="f21" fmla="*/ f13 f0 1"/>
                    <a:gd name="f22" fmla="?: f14 f4 1"/>
                    <a:gd name="f23" fmla="?: f15 f5 1"/>
                    <a:gd name="f24" fmla="?: f16 f6 1"/>
                    <a:gd name="f25" fmla="*/ f17 f0 1"/>
                    <a:gd name="f26" fmla="*/ f18 f0 1"/>
                    <a:gd name="f27" fmla="*/ f19 1 f3"/>
                    <a:gd name="f28" fmla="*/ f20 1 f3"/>
                    <a:gd name="f29" fmla="*/ f21 1 f3"/>
                    <a:gd name="f30" fmla="*/ f22 1 21600"/>
                    <a:gd name="f31" fmla="*/ f23 1 21600"/>
                    <a:gd name="f32" fmla="*/ 21600 f22 1"/>
                    <a:gd name="f33" fmla="*/ 21600 f23 1"/>
                    <a:gd name="f34" fmla="*/ f25 1 f3"/>
                    <a:gd name="f35" fmla="*/ f26 1 f3"/>
                    <a:gd name="f36" fmla="+- f27 0 f1"/>
                    <a:gd name="f37" fmla="+- f28 0 f1"/>
                    <a:gd name="f38" fmla="+- f29 0 f1"/>
                    <a:gd name="f39" fmla="min f31 f30"/>
                    <a:gd name="f40" fmla="*/ f32 1 f24"/>
                    <a:gd name="f41" fmla="*/ f33 1 f24"/>
                    <a:gd name="f42" fmla="+- f34 0 f1"/>
                    <a:gd name="f43" fmla="+- f35 0 f1"/>
                    <a:gd name="f44" fmla="val f40"/>
                    <a:gd name="f45" fmla="val f41"/>
                    <a:gd name="f46" fmla="+- 0 0 f42"/>
                    <a:gd name="f47" fmla="+- 0 0 f43"/>
                    <a:gd name="f48" fmla="+- f45 0 f7"/>
                    <a:gd name="f49" fmla="+- f44 0 f7"/>
                    <a:gd name="f50" fmla="+- f47 0 f46"/>
                    <a:gd name="f51" fmla="+- f46 f1 0"/>
                    <a:gd name="f52" fmla="+- f47 f1 0"/>
                    <a:gd name="f53" fmla="+- 21600000 0 f46"/>
                    <a:gd name="f54" fmla="+- f1 0 f46"/>
                    <a:gd name="f55" fmla="+- 27000000 0 f46"/>
                    <a:gd name="f56" fmla="+- f0 0 f46"/>
                    <a:gd name="f57" fmla="+- 32400000 0 f46"/>
                    <a:gd name="f58" fmla="+- f2 0 f46"/>
                    <a:gd name="f59" fmla="+- 37800000 0 f46"/>
                    <a:gd name="f60" fmla="*/ f48 1 2"/>
                    <a:gd name="f61" fmla="*/ f49 1 2"/>
                    <a:gd name="f62" fmla="+- f50 21600000 0"/>
                    <a:gd name="f63" fmla="?: f54 f54 f55"/>
                    <a:gd name="f64" fmla="?: f56 f56 f57"/>
                    <a:gd name="f65" fmla="?: f58 f58 f59"/>
                    <a:gd name="f66" fmla="*/ f51 f8 1"/>
                    <a:gd name="f67" fmla="*/ f52 f8 1"/>
                    <a:gd name="f68" fmla="+- f7 f60 0"/>
                    <a:gd name="f69" fmla="+- f7 f61 0"/>
                    <a:gd name="f70" fmla="?: f50 f50 f62"/>
                    <a:gd name="f71" fmla="*/ f66 1 f0"/>
                    <a:gd name="f72" fmla="*/ f67 1 f0"/>
                    <a:gd name="f73" fmla="*/ f61 f39 1"/>
                    <a:gd name="f74" fmla="*/ f60 f39 1"/>
                    <a:gd name="f75" fmla="+- f70 0 f53"/>
                    <a:gd name="f76" fmla="+- f70 0 f63"/>
                    <a:gd name="f77" fmla="+- f70 0 f64"/>
                    <a:gd name="f78" fmla="+- f70 0 f65"/>
                    <a:gd name="f79" fmla="+- 0 0 f71"/>
                    <a:gd name="f80" fmla="+- 0 0 f72"/>
                    <a:gd name="f81" fmla="*/ f69 f39 1"/>
                    <a:gd name="f82" fmla="*/ f68 f39 1"/>
                    <a:gd name="f83" fmla="+- 0 0 f79"/>
                    <a:gd name="f84" fmla="+- 0 0 f80"/>
                    <a:gd name="f85" fmla="*/ f83 f0 1"/>
                    <a:gd name="f86" fmla="*/ f84 f0 1"/>
                    <a:gd name="f87" fmla="*/ f85 1 f8"/>
                    <a:gd name="f88" fmla="*/ f86 1 f8"/>
                    <a:gd name="f89" fmla="+- f87 0 f1"/>
                    <a:gd name="f90" fmla="+- f88 0 f1"/>
                    <a:gd name="f91" fmla="sin 1 f89"/>
                    <a:gd name="f92" fmla="cos 1 f89"/>
                    <a:gd name="f93" fmla="sin 1 f90"/>
                    <a:gd name="f94" fmla="cos 1 f90"/>
                    <a:gd name="f95" fmla="+- 0 0 f91"/>
                    <a:gd name="f96" fmla="+- 0 0 f92"/>
                    <a:gd name="f97" fmla="+- 0 0 f93"/>
                    <a:gd name="f98" fmla="+- 0 0 f94"/>
                    <a:gd name="f99" fmla="+- 0 0 f95"/>
                    <a:gd name="f100" fmla="+- 0 0 f96"/>
                    <a:gd name="f101" fmla="+- 0 0 f97"/>
                    <a:gd name="f102" fmla="+- 0 0 f98"/>
                    <a:gd name="f103" fmla="val f99"/>
                    <a:gd name="f104" fmla="val f100"/>
                    <a:gd name="f105" fmla="val f101"/>
                    <a:gd name="f106" fmla="val f102"/>
                    <a:gd name="f107" fmla="*/ f103 f61 1"/>
                    <a:gd name="f108" fmla="*/ f104 f60 1"/>
                    <a:gd name="f109" fmla="*/ f105 f61 1"/>
                    <a:gd name="f110" fmla="*/ f106 f60 1"/>
                    <a:gd name="f111" fmla="+- 0 0 f108"/>
                    <a:gd name="f112" fmla="+- 0 0 f107"/>
                    <a:gd name="f113" fmla="+- 0 0 f110"/>
                    <a:gd name="f114" fmla="+- 0 0 f109"/>
                    <a:gd name="f115" fmla="+- 0 0 f111"/>
                    <a:gd name="f116" fmla="+- 0 0 f112"/>
                    <a:gd name="f117" fmla="+- 0 0 f113"/>
                    <a:gd name="f118" fmla="+- 0 0 f114"/>
                    <a:gd name="f119" fmla="at2 f115 f116"/>
                    <a:gd name="f120" fmla="at2 f117 f118"/>
                    <a:gd name="f121" fmla="+- f119 f1 0"/>
                    <a:gd name="f122" fmla="+- f120 f1 0"/>
                    <a:gd name="f123" fmla="*/ f121 f8 1"/>
                    <a:gd name="f124" fmla="*/ f122 f8 1"/>
                    <a:gd name="f125" fmla="*/ f123 1 f0"/>
                    <a:gd name="f126" fmla="*/ f124 1 f0"/>
                    <a:gd name="f127" fmla="+- 0 0 f125"/>
                    <a:gd name="f128" fmla="+- 0 0 f126"/>
                    <a:gd name="f129" fmla="val f127"/>
                    <a:gd name="f130" fmla="val f128"/>
                    <a:gd name="f131" fmla="+- 0 0 f129"/>
                    <a:gd name="f132" fmla="+- 0 0 f130"/>
                    <a:gd name="f133" fmla="*/ f131 f0 1"/>
                    <a:gd name="f134" fmla="*/ f132 f0 1"/>
                    <a:gd name="f135" fmla="*/ f133 1 f8"/>
                    <a:gd name="f136" fmla="*/ f134 1 f8"/>
                    <a:gd name="f137" fmla="+- f135 0 f1"/>
                    <a:gd name="f138" fmla="+- f136 0 f1"/>
                    <a:gd name="f139" fmla="+- f137 f1 0"/>
                    <a:gd name="f140" fmla="+- f138 f1 0"/>
                    <a:gd name="f141" fmla="*/ f139 f8 1"/>
                    <a:gd name="f142" fmla="*/ f140 f8 1"/>
                    <a:gd name="f143" fmla="*/ f141 1 f0"/>
                    <a:gd name="f144" fmla="*/ f142 1 f0"/>
                    <a:gd name="f145" fmla="+- 0 0 f143"/>
                    <a:gd name="f146" fmla="+- 0 0 f144"/>
                    <a:gd name="f147" fmla="+- 0 0 f145"/>
                    <a:gd name="f148" fmla="+- 0 0 f146"/>
                    <a:gd name="f149" fmla="*/ f147 f0 1"/>
                    <a:gd name="f150" fmla="*/ f148 f0 1"/>
                    <a:gd name="f151" fmla="*/ f149 1 f8"/>
                    <a:gd name="f152" fmla="*/ f150 1 f8"/>
                    <a:gd name="f153" fmla="+- f151 0 f1"/>
                    <a:gd name="f154" fmla="+- f152 0 f1"/>
                    <a:gd name="f155" fmla="cos 1 f153"/>
                    <a:gd name="f156" fmla="sin 1 f153"/>
                    <a:gd name="f157" fmla="cos 1 f154"/>
                    <a:gd name="f158" fmla="sin 1 f154"/>
                    <a:gd name="f159" fmla="+- 0 0 f155"/>
                    <a:gd name="f160" fmla="+- 0 0 f156"/>
                    <a:gd name="f161" fmla="+- 0 0 f157"/>
                    <a:gd name="f162" fmla="+- 0 0 f158"/>
                    <a:gd name="f163" fmla="+- 0 0 f159"/>
                    <a:gd name="f164" fmla="+- 0 0 f160"/>
                    <a:gd name="f165" fmla="+- 0 0 f161"/>
                    <a:gd name="f166" fmla="+- 0 0 f162"/>
                    <a:gd name="f167" fmla="val f163"/>
                    <a:gd name="f168" fmla="val f164"/>
                    <a:gd name="f169" fmla="val f165"/>
                    <a:gd name="f170" fmla="val f166"/>
                    <a:gd name="f171" fmla="+- 0 0 f167"/>
                    <a:gd name="f172" fmla="+- 0 0 f168"/>
                    <a:gd name="f173" fmla="+- 0 0 f169"/>
                    <a:gd name="f174" fmla="+- 0 0 f170"/>
                    <a:gd name="f175" fmla="*/ f9 f171 1"/>
                    <a:gd name="f176" fmla="*/ f9 f172 1"/>
                    <a:gd name="f177" fmla="*/ f9 f173 1"/>
                    <a:gd name="f178" fmla="*/ f9 f174 1"/>
                    <a:gd name="f179" fmla="*/ f175 f61 1"/>
                    <a:gd name="f180" fmla="*/ f176 f60 1"/>
                    <a:gd name="f181" fmla="*/ f177 f61 1"/>
                    <a:gd name="f182" fmla="*/ f178 f60 1"/>
                    <a:gd name="f183" fmla="+- f69 f179 0"/>
                    <a:gd name="f184" fmla="+- f68 f180 0"/>
                    <a:gd name="f185" fmla="+- f69 f181 0"/>
                    <a:gd name="f186" fmla="+- f68 f182 0"/>
                    <a:gd name="f187" fmla="max f183 f185"/>
                    <a:gd name="f188" fmla="max f184 f186"/>
                    <a:gd name="f189" fmla="min f183 f185"/>
                    <a:gd name="f190" fmla="min f184 f186"/>
                    <a:gd name="f191" fmla="*/ f183 f39 1"/>
                    <a:gd name="f192" fmla="*/ f184 f39 1"/>
                    <a:gd name="f193" fmla="*/ f185 f39 1"/>
                    <a:gd name="f194" fmla="*/ f186 f39 1"/>
                    <a:gd name="f195" fmla="?: f75 f44 f187"/>
                    <a:gd name="f196" fmla="?: f76 f45 f188"/>
                    <a:gd name="f197" fmla="?: f77 f7 f189"/>
                    <a:gd name="f198" fmla="?: f78 f7 f190"/>
                    <a:gd name="f199" fmla="*/ f197 f39 1"/>
                    <a:gd name="f200" fmla="*/ f198 f39 1"/>
                    <a:gd name="f201" fmla="*/ f195 f39 1"/>
                    <a:gd name="f202" fmla="*/ f196 f39 1"/>
                  </a:gdLst>
                  <a:ahLst/>
                  <a:cxnLst>
                    <a:cxn ang="3cd4">
                      <a:pos x="hc" y="t"/>
                    </a:cxn>
                    <a:cxn ang="0">
                      <a:pos x="r" y="vc"/>
                    </a:cxn>
                    <a:cxn ang="cd4">
                      <a:pos x="hc" y="b"/>
                    </a:cxn>
                    <a:cxn ang="cd2">
                      <a:pos x="l" y="vc"/>
                    </a:cxn>
                    <a:cxn ang="f36">
                      <a:pos x="f191" y="f192"/>
                    </a:cxn>
                    <a:cxn ang="f37">
                      <a:pos x="f81" y="f82"/>
                    </a:cxn>
                    <a:cxn ang="f38">
                      <a:pos x="f193" y="f194"/>
                    </a:cxn>
                  </a:cxnLst>
                  <a:rect l="f199" t="f200" r="f201" b="f202"/>
                  <a:pathLst>
                    <a:path stroke="0">
                      <a:moveTo>
                        <a:pt x="f191" y="f192"/>
                      </a:moveTo>
                      <a:arcTo wR="f73" hR="f74" stAng="f46" swAng="f70"/>
                      <a:lnTo>
                        <a:pt x="f81" y="f82"/>
                      </a:lnTo>
                      <a:close/>
                    </a:path>
                    <a:path fill="none">
                      <a:moveTo>
                        <a:pt x="f191" y="f192"/>
                      </a:moveTo>
                      <a:arcTo wR="f73" hR="f74" stAng="f46" swAng="f70"/>
                    </a:path>
                  </a:pathLst>
                </a:custGeom>
                <a:noFill/>
                <a:ln w="38103" cap="flat">
                  <a:solidFill>
                    <a:srgbClr val="4472C4"/>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GB" sz="1800" b="0" i="0" u="none" strike="noStrike" kern="0" cap="none" spc="0" baseline="0">
                    <a:solidFill>
                      <a:srgbClr val="000000"/>
                    </a:solidFill>
                    <a:uFillTx/>
                    <a:latin typeface="Calibri"/>
                  </a:endParaRPr>
                </a:p>
              </p:txBody>
            </p:sp>
            <p:cxnSp>
              <p:nvCxnSpPr>
                <p:cNvPr id="19" name="Straight Connector 13">
                  <a:extLst>
                    <a:ext uri="{FF2B5EF4-FFF2-40B4-BE49-F238E27FC236}">
                      <a16:creationId xmlns:a16="http://schemas.microsoft.com/office/drawing/2014/main" id="{E29BA55A-2D78-0D08-1F7E-4AC9D4337229}"/>
                    </a:ext>
                  </a:extLst>
                </p:cNvPr>
                <p:cNvCxnSpPr>
                  <a:endCxn id="17" idx="6"/>
                </p:cNvCxnSpPr>
                <p:nvPr/>
              </p:nvCxnSpPr>
              <p:spPr>
                <a:xfrm>
                  <a:off x="8944944" y="5014423"/>
                  <a:ext cx="548064" cy="0"/>
                </a:xfrm>
                <a:prstGeom prst="straightConnector1">
                  <a:avLst/>
                </a:prstGeom>
                <a:noFill/>
                <a:ln w="38103" cap="flat">
                  <a:solidFill>
                    <a:srgbClr val="4472C4"/>
                  </a:solidFill>
                  <a:prstDash val="solid"/>
                  <a:miter/>
                </a:ln>
              </p:spPr>
            </p:cxnSp>
            <p:sp>
              <p:nvSpPr>
                <p:cNvPr id="20" name="Arc 14">
                  <a:extLst>
                    <a:ext uri="{FF2B5EF4-FFF2-40B4-BE49-F238E27FC236}">
                      <a16:creationId xmlns:a16="http://schemas.microsoft.com/office/drawing/2014/main" id="{FE73D3A4-8259-0D8D-CC3D-CD1C53CEC5D7}"/>
                    </a:ext>
                  </a:extLst>
                </p:cNvPr>
                <p:cNvSpPr/>
                <p:nvPr/>
              </p:nvSpPr>
              <p:spPr>
                <a:xfrm rot="5400013" flipH="1" flipV="1">
                  <a:off x="10315100" y="5014414"/>
                  <a:ext cx="548063" cy="548063"/>
                </a:xfrm>
                <a:custGeom>
                  <a:avLst/>
                  <a:gdLst>
                    <a:gd name="f0" fmla="val 10800000"/>
                    <a:gd name="f1" fmla="val 5400000"/>
                    <a:gd name="f2" fmla="val 16200000"/>
                    <a:gd name="f3" fmla="val 180"/>
                    <a:gd name="f4" fmla="val w"/>
                    <a:gd name="f5" fmla="val h"/>
                    <a:gd name="f6" fmla="val ss"/>
                    <a:gd name="f7" fmla="val 0"/>
                    <a:gd name="f8" fmla="*/ 5419351 1 1725033"/>
                    <a:gd name="f9" fmla="+- 0 0 1"/>
                    <a:gd name="f10" fmla="val 270"/>
                    <a:gd name="f11" fmla="+- 0 0 -270"/>
                    <a:gd name="f12" fmla="+- 0 0 -225"/>
                    <a:gd name="f13" fmla="+- 0 0 -180"/>
                    <a:gd name="f14" fmla="abs f4"/>
                    <a:gd name="f15" fmla="abs f5"/>
                    <a:gd name="f16" fmla="abs f6"/>
                    <a:gd name="f17" fmla="+- 0 0 f3"/>
                    <a:gd name="f18" fmla="+- 0 0 f10"/>
                    <a:gd name="f19" fmla="*/ f11 f0 1"/>
                    <a:gd name="f20" fmla="*/ f12 f0 1"/>
                    <a:gd name="f21" fmla="*/ f13 f0 1"/>
                    <a:gd name="f22" fmla="?: f14 f4 1"/>
                    <a:gd name="f23" fmla="?: f15 f5 1"/>
                    <a:gd name="f24" fmla="?: f16 f6 1"/>
                    <a:gd name="f25" fmla="*/ f17 f0 1"/>
                    <a:gd name="f26" fmla="*/ f18 f0 1"/>
                    <a:gd name="f27" fmla="*/ f19 1 f3"/>
                    <a:gd name="f28" fmla="*/ f20 1 f3"/>
                    <a:gd name="f29" fmla="*/ f21 1 f3"/>
                    <a:gd name="f30" fmla="*/ f22 1 21600"/>
                    <a:gd name="f31" fmla="*/ f23 1 21600"/>
                    <a:gd name="f32" fmla="*/ 21600 f22 1"/>
                    <a:gd name="f33" fmla="*/ 21600 f23 1"/>
                    <a:gd name="f34" fmla="*/ f25 1 f3"/>
                    <a:gd name="f35" fmla="*/ f26 1 f3"/>
                    <a:gd name="f36" fmla="+- f27 0 f1"/>
                    <a:gd name="f37" fmla="+- f28 0 f1"/>
                    <a:gd name="f38" fmla="+- f29 0 f1"/>
                    <a:gd name="f39" fmla="min f31 f30"/>
                    <a:gd name="f40" fmla="*/ f32 1 f24"/>
                    <a:gd name="f41" fmla="*/ f33 1 f24"/>
                    <a:gd name="f42" fmla="+- f34 0 f1"/>
                    <a:gd name="f43" fmla="+- f35 0 f1"/>
                    <a:gd name="f44" fmla="val f40"/>
                    <a:gd name="f45" fmla="val f41"/>
                    <a:gd name="f46" fmla="+- 0 0 f42"/>
                    <a:gd name="f47" fmla="+- 0 0 f43"/>
                    <a:gd name="f48" fmla="+- f45 0 f7"/>
                    <a:gd name="f49" fmla="+- f44 0 f7"/>
                    <a:gd name="f50" fmla="+- f47 0 f46"/>
                    <a:gd name="f51" fmla="+- f46 f1 0"/>
                    <a:gd name="f52" fmla="+- f47 f1 0"/>
                    <a:gd name="f53" fmla="+- 21600000 0 f46"/>
                    <a:gd name="f54" fmla="+- f1 0 f46"/>
                    <a:gd name="f55" fmla="+- 27000000 0 f46"/>
                    <a:gd name="f56" fmla="+- f0 0 f46"/>
                    <a:gd name="f57" fmla="+- 32400000 0 f46"/>
                    <a:gd name="f58" fmla="+- f2 0 f46"/>
                    <a:gd name="f59" fmla="+- 37800000 0 f46"/>
                    <a:gd name="f60" fmla="*/ f48 1 2"/>
                    <a:gd name="f61" fmla="*/ f49 1 2"/>
                    <a:gd name="f62" fmla="+- f50 21600000 0"/>
                    <a:gd name="f63" fmla="?: f54 f54 f55"/>
                    <a:gd name="f64" fmla="?: f56 f56 f57"/>
                    <a:gd name="f65" fmla="?: f58 f58 f59"/>
                    <a:gd name="f66" fmla="*/ f51 f8 1"/>
                    <a:gd name="f67" fmla="*/ f52 f8 1"/>
                    <a:gd name="f68" fmla="+- f7 f60 0"/>
                    <a:gd name="f69" fmla="+- f7 f61 0"/>
                    <a:gd name="f70" fmla="?: f50 f50 f62"/>
                    <a:gd name="f71" fmla="*/ f66 1 f0"/>
                    <a:gd name="f72" fmla="*/ f67 1 f0"/>
                    <a:gd name="f73" fmla="*/ f61 f39 1"/>
                    <a:gd name="f74" fmla="*/ f60 f39 1"/>
                    <a:gd name="f75" fmla="+- f70 0 f53"/>
                    <a:gd name="f76" fmla="+- f70 0 f63"/>
                    <a:gd name="f77" fmla="+- f70 0 f64"/>
                    <a:gd name="f78" fmla="+- f70 0 f65"/>
                    <a:gd name="f79" fmla="+- 0 0 f71"/>
                    <a:gd name="f80" fmla="+- 0 0 f72"/>
                    <a:gd name="f81" fmla="*/ f69 f39 1"/>
                    <a:gd name="f82" fmla="*/ f68 f39 1"/>
                    <a:gd name="f83" fmla="+- 0 0 f79"/>
                    <a:gd name="f84" fmla="+- 0 0 f80"/>
                    <a:gd name="f85" fmla="*/ f83 f0 1"/>
                    <a:gd name="f86" fmla="*/ f84 f0 1"/>
                    <a:gd name="f87" fmla="*/ f85 1 f8"/>
                    <a:gd name="f88" fmla="*/ f86 1 f8"/>
                    <a:gd name="f89" fmla="+- f87 0 f1"/>
                    <a:gd name="f90" fmla="+- f88 0 f1"/>
                    <a:gd name="f91" fmla="sin 1 f89"/>
                    <a:gd name="f92" fmla="cos 1 f89"/>
                    <a:gd name="f93" fmla="sin 1 f90"/>
                    <a:gd name="f94" fmla="cos 1 f90"/>
                    <a:gd name="f95" fmla="+- 0 0 f91"/>
                    <a:gd name="f96" fmla="+- 0 0 f92"/>
                    <a:gd name="f97" fmla="+- 0 0 f93"/>
                    <a:gd name="f98" fmla="+- 0 0 f94"/>
                    <a:gd name="f99" fmla="+- 0 0 f95"/>
                    <a:gd name="f100" fmla="+- 0 0 f96"/>
                    <a:gd name="f101" fmla="+- 0 0 f97"/>
                    <a:gd name="f102" fmla="+- 0 0 f98"/>
                    <a:gd name="f103" fmla="val f99"/>
                    <a:gd name="f104" fmla="val f100"/>
                    <a:gd name="f105" fmla="val f101"/>
                    <a:gd name="f106" fmla="val f102"/>
                    <a:gd name="f107" fmla="*/ f103 f61 1"/>
                    <a:gd name="f108" fmla="*/ f104 f60 1"/>
                    <a:gd name="f109" fmla="*/ f105 f61 1"/>
                    <a:gd name="f110" fmla="*/ f106 f60 1"/>
                    <a:gd name="f111" fmla="+- 0 0 f108"/>
                    <a:gd name="f112" fmla="+- 0 0 f107"/>
                    <a:gd name="f113" fmla="+- 0 0 f110"/>
                    <a:gd name="f114" fmla="+- 0 0 f109"/>
                    <a:gd name="f115" fmla="+- 0 0 f111"/>
                    <a:gd name="f116" fmla="+- 0 0 f112"/>
                    <a:gd name="f117" fmla="+- 0 0 f113"/>
                    <a:gd name="f118" fmla="+- 0 0 f114"/>
                    <a:gd name="f119" fmla="at2 f115 f116"/>
                    <a:gd name="f120" fmla="at2 f117 f118"/>
                    <a:gd name="f121" fmla="+- f119 f1 0"/>
                    <a:gd name="f122" fmla="+- f120 f1 0"/>
                    <a:gd name="f123" fmla="*/ f121 f8 1"/>
                    <a:gd name="f124" fmla="*/ f122 f8 1"/>
                    <a:gd name="f125" fmla="*/ f123 1 f0"/>
                    <a:gd name="f126" fmla="*/ f124 1 f0"/>
                    <a:gd name="f127" fmla="+- 0 0 f125"/>
                    <a:gd name="f128" fmla="+- 0 0 f126"/>
                    <a:gd name="f129" fmla="val f127"/>
                    <a:gd name="f130" fmla="val f128"/>
                    <a:gd name="f131" fmla="+- 0 0 f129"/>
                    <a:gd name="f132" fmla="+- 0 0 f130"/>
                    <a:gd name="f133" fmla="*/ f131 f0 1"/>
                    <a:gd name="f134" fmla="*/ f132 f0 1"/>
                    <a:gd name="f135" fmla="*/ f133 1 f8"/>
                    <a:gd name="f136" fmla="*/ f134 1 f8"/>
                    <a:gd name="f137" fmla="+- f135 0 f1"/>
                    <a:gd name="f138" fmla="+- f136 0 f1"/>
                    <a:gd name="f139" fmla="+- f137 f1 0"/>
                    <a:gd name="f140" fmla="+- f138 f1 0"/>
                    <a:gd name="f141" fmla="*/ f139 f8 1"/>
                    <a:gd name="f142" fmla="*/ f140 f8 1"/>
                    <a:gd name="f143" fmla="*/ f141 1 f0"/>
                    <a:gd name="f144" fmla="*/ f142 1 f0"/>
                    <a:gd name="f145" fmla="+- 0 0 f143"/>
                    <a:gd name="f146" fmla="+- 0 0 f144"/>
                    <a:gd name="f147" fmla="+- 0 0 f145"/>
                    <a:gd name="f148" fmla="+- 0 0 f146"/>
                    <a:gd name="f149" fmla="*/ f147 f0 1"/>
                    <a:gd name="f150" fmla="*/ f148 f0 1"/>
                    <a:gd name="f151" fmla="*/ f149 1 f8"/>
                    <a:gd name="f152" fmla="*/ f150 1 f8"/>
                    <a:gd name="f153" fmla="+- f151 0 f1"/>
                    <a:gd name="f154" fmla="+- f152 0 f1"/>
                    <a:gd name="f155" fmla="cos 1 f153"/>
                    <a:gd name="f156" fmla="sin 1 f153"/>
                    <a:gd name="f157" fmla="cos 1 f154"/>
                    <a:gd name="f158" fmla="sin 1 f154"/>
                    <a:gd name="f159" fmla="+- 0 0 f155"/>
                    <a:gd name="f160" fmla="+- 0 0 f156"/>
                    <a:gd name="f161" fmla="+- 0 0 f157"/>
                    <a:gd name="f162" fmla="+- 0 0 f158"/>
                    <a:gd name="f163" fmla="+- 0 0 f159"/>
                    <a:gd name="f164" fmla="+- 0 0 f160"/>
                    <a:gd name="f165" fmla="+- 0 0 f161"/>
                    <a:gd name="f166" fmla="+- 0 0 f162"/>
                    <a:gd name="f167" fmla="val f163"/>
                    <a:gd name="f168" fmla="val f164"/>
                    <a:gd name="f169" fmla="val f165"/>
                    <a:gd name="f170" fmla="val f166"/>
                    <a:gd name="f171" fmla="+- 0 0 f167"/>
                    <a:gd name="f172" fmla="+- 0 0 f168"/>
                    <a:gd name="f173" fmla="+- 0 0 f169"/>
                    <a:gd name="f174" fmla="+- 0 0 f170"/>
                    <a:gd name="f175" fmla="*/ f9 f171 1"/>
                    <a:gd name="f176" fmla="*/ f9 f172 1"/>
                    <a:gd name="f177" fmla="*/ f9 f173 1"/>
                    <a:gd name="f178" fmla="*/ f9 f174 1"/>
                    <a:gd name="f179" fmla="*/ f175 f61 1"/>
                    <a:gd name="f180" fmla="*/ f176 f60 1"/>
                    <a:gd name="f181" fmla="*/ f177 f61 1"/>
                    <a:gd name="f182" fmla="*/ f178 f60 1"/>
                    <a:gd name="f183" fmla="+- f69 f179 0"/>
                    <a:gd name="f184" fmla="+- f68 f180 0"/>
                    <a:gd name="f185" fmla="+- f69 f181 0"/>
                    <a:gd name="f186" fmla="+- f68 f182 0"/>
                    <a:gd name="f187" fmla="max f183 f185"/>
                    <a:gd name="f188" fmla="max f184 f186"/>
                    <a:gd name="f189" fmla="min f183 f185"/>
                    <a:gd name="f190" fmla="min f184 f186"/>
                    <a:gd name="f191" fmla="*/ f183 f39 1"/>
                    <a:gd name="f192" fmla="*/ f184 f39 1"/>
                    <a:gd name="f193" fmla="*/ f185 f39 1"/>
                    <a:gd name="f194" fmla="*/ f186 f39 1"/>
                    <a:gd name="f195" fmla="?: f75 f44 f187"/>
                    <a:gd name="f196" fmla="?: f76 f45 f188"/>
                    <a:gd name="f197" fmla="?: f77 f7 f189"/>
                    <a:gd name="f198" fmla="?: f78 f7 f190"/>
                    <a:gd name="f199" fmla="*/ f197 f39 1"/>
                    <a:gd name="f200" fmla="*/ f198 f39 1"/>
                    <a:gd name="f201" fmla="*/ f195 f39 1"/>
                    <a:gd name="f202" fmla="*/ f196 f39 1"/>
                  </a:gdLst>
                  <a:ahLst/>
                  <a:cxnLst>
                    <a:cxn ang="3cd4">
                      <a:pos x="hc" y="t"/>
                    </a:cxn>
                    <a:cxn ang="0">
                      <a:pos x="r" y="vc"/>
                    </a:cxn>
                    <a:cxn ang="cd4">
                      <a:pos x="hc" y="b"/>
                    </a:cxn>
                    <a:cxn ang="cd2">
                      <a:pos x="l" y="vc"/>
                    </a:cxn>
                    <a:cxn ang="f36">
                      <a:pos x="f191" y="f192"/>
                    </a:cxn>
                    <a:cxn ang="f37">
                      <a:pos x="f81" y="f82"/>
                    </a:cxn>
                    <a:cxn ang="f38">
                      <a:pos x="f193" y="f194"/>
                    </a:cxn>
                  </a:cxnLst>
                  <a:rect l="f199" t="f200" r="f201" b="f202"/>
                  <a:pathLst>
                    <a:path stroke="0">
                      <a:moveTo>
                        <a:pt x="f191" y="f192"/>
                      </a:moveTo>
                      <a:arcTo wR="f73" hR="f74" stAng="f46" swAng="f70"/>
                      <a:lnTo>
                        <a:pt x="f81" y="f82"/>
                      </a:lnTo>
                      <a:close/>
                    </a:path>
                    <a:path fill="none">
                      <a:moveTo>
                        <a:pt x="f191" y="f192"/>
                      </a:moveTo>
                      <a:arcTo wR="f73" hR="f74" stAng="f46" swAng="f70"/>
                    </a:path>
                  </a:pathLst>
                </a:custGeom>
                <a:noFill/>
                <a:ln w="38103" cap="flat">
                  <a:solidFill>
                    <a:srgbClr val="4472C4"/>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GB" sz="1800" b="0" i="0" u="none" strike="noStrike" kern="0" cap="none" spc="0" baseline="0">
                    <a:solidFill>
                      <a:srgbClr val="000000"/>
                    </a:solidFill>
                    <a:uFillTx/>
                    <a:latin typeface="Calibri"/>
                  </a:endParaRPr>
                </a:p>
              </p:txBody>
            </p:sp>
            <p:cxnSp>
              <p:nvCxnSpPr>
                <p:cNvPr id="21" name="Straight Connector 15">
                  <a:extLst>
                    <a:ext uri="{FF2B5EF4-FFF2-40B4-BE49-F238E27FC236}">
                      <a16:creationId xmlns:a16="http://schemas.microsoft.com/office/drawing/2014/main" id="{E4E203B3-70CF-6D38-C7FC-545A4CB50302}"/>
                    </a:ext>
                  </a:extLst>
                </p:cNvPr>
                <p:cNvCxnSpPr/>
                <p:nvPr/>
              </p:nvCxnSpPr>
              <p:spPr>
                <a:xfrm>
                  <a:off x="10589136" y="5014423"/>
                  <a:ext cx="548063" cy="0"/>
                </a:xfrm>
                <a:prstGeom prst="straightConnector1">
                  <a:avLst/>
                </a:prstGeom>
                <a:noFill/>
                <a:ln w="38103" cap="flat">
                  <a:solidFill>
                    <a:srgbClr val="4472C4"/>
                  </a:solidFill>
                  <a:prstDash val="solid"/>
                  <a:miter/>
                </a:ln>
              </p:spPr>
            </p:cxnSp>
            <p:cxnSp>
              <p:nvCxnSpPr>
                <p:cNvPr id="22" name="Straight Connector 16">
                  <a:extLst>
                    <a:ext uri="{FF2B5EF4-FFF2-40B4-BE49-F238E27FC236}">
                      <a16:creationId xmlns:a16="http://schemas.microsoft.com/office/drawing/2014/main" id="{8FE616CD-4E20-E8DD-8D75-BF4ED99EA7B5}"/>
                    </a:ext>
                  </a:extLst>
                </p:cNvPr>
                <p:cNvCxnSpPr/>
                <p:nvPr/>
              </p:nvCxnSpPr>
              <p:spPr>
                <a:xfrm>
                  <a:off x="7300752" y="5039999"/>
                  <a:ext cx="548064" cy="0"/>
                </a:xfrm>
                <a:prstGeom prst="straightConnector1">
                  <a:avLst/>
                </a:prstGeom>
                <a:noFill/>
                <a:ln w="38103" cap="flat">
                  <a:solidFill>
                    <a:srgbClr val="4472C4"/>
                  </a:solidFill>
                  <a:prstDash val="solid"/>
                  <a:miter/>
                </a:ln>
              </p:spPr>
            </p:cxnSp>
          </p:grpSp>
          <p:sp>
            <p:nvSpPr>
              <p:cNvPr id="13" name="TextBox 7">
                <a:extLst>
                  <a:ext uri="{FF2B5EF4-FFF2-40B4-BE49-F238E27FC236}">
                    <a16:creationId xmlns:a16="http://schemas.microsoft.com/office/drawing/2014/main" id="{1FE92BA5-A9A1-02F2-4935-9A1242C18AC8}"/>
                  </a:ext>
                </a:extLst>
              </p:cNvPr>
              <p:cNvSpPr txBox="1"/>
              <p:nvPr/>
            </p:nvSpPr>
            <p:spPr>
              <a:xfrm>
                <a:off x="6188549" y="4339047"/>
                <a:ext cx="1297524" cy="369335"/>
              </a:xfrm>
              <a:prstGeom prst="rect">
                <a:avLst/>
              </a:prstGeom>
              <a:noFill/>
              <a:ln cap="flat">
                <a:noFill/>
              </a:ln>
            </p:spPr>
            <p:txBody>
              <a:bodyPr vert="horz" wrap="square" lIns="91440" tIns="45720" rIns="91440" bIns="45720" anchor="t" anchorCtr="0" compatLnSpc="1">
                <a:sp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1800" b="0" i="0" u="none" strike="noStrike" kern="1200" cap="none" spc="0" baseline="0">
                    <a:solidFill>
                      <a:srgbClr val="FF0000"/>
                    </a:solidFill>
                    <a:uFillTx/>
                    <a:latin typeface="Calibri"/>
                  </a:rPr>
                  <a:t>Insulation</a:t>
                </a:r>
              </a:p>
            </p:txBody>
          </p:sp>
        </p:grpSp>
        <p:sp>
          <p:nvSpPr>
            <p:cNvPr id="10" name="Rectangle 17">
              <a:extLst>
                <a:ext uri="{FF2B5EF4-FFF2-40B4-BE49-F238E27FC236}">
                  <a16:creationId xmlns:a16="http://schemas.microsoft.com/office/drawing/2014/main" id="{A7A35301-4151-D7CF-3B41-0D41668A640F}"/>
                </a:ext>
              </a:extLst>
            </p:cNvPr>
            <p:cNvSpPr/>
            <p:nvPr/>
          </p:nvSpPr>
          <p:spPr>
            <a:xfrm>
              <a:off x="7325322" y="4580147"/>
              <a:ext cx="3811886" cy="415466"/>
            </a:xfrm>
            <a:prstGeom prst="rect">
              <a:avLst/>
            </a:prstGeom>
            <a:blipFill>
              <a:blip r:embed="rId3">
                <a:alphaModFix/>
              </a:blip>
              <a:tile/>
            </a:blipFill>
            <a:ln cap="flat">
              <a:noFill/>
              <a:prstDash val="solid"/>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GB" sz="1800" b="0" i="0" u="none" strike="noStrike" kern="1200" cap="none" spc="0" baseline="0">
                <a:solidFill>
                  <a:srgbClr val="FFFFFF"/>
                </a:solidFill>
                <a:uFillTx/>
                <a:latin typeface="Calibri"/>
              </a:endParaRPr>
            </a:p>
          </p:txBody>
        </p:sp>
        <p:sp>
          <p:nvSpPr>
            <p:cNvPr id="11" name="Rectangle 18">
              <a:extLst>
                <a:ext uri="{FF2B5EF4-FFF2-40B4-BE49-F238E27FC236}">
                  <a16:creationId xmlns:a16="http://schemas.microsoft.com/office/drawing/2014/main" id="{8AD2D28E-51C5-8301-F91F-1B5FA320F157}"/>
                </a:ext>
              </a:extLst>
            </p:cNvPr>
            <p:cNvSpPr/>
            <p:nvPr/>
          </p:nvSpPr>
          <p:spPr>
            <a:xfrm>
              <a:off x="7325322" y="4121447"/>
              <a:ext cx="3811886" cy="433123"/>
            </a:xfrm>
            <a:prstGeom prst="rect">
              <a:avLst/>
            </a:prstGeom>
            <a:blipFill>
              <a:blip r:embed="rId4">
                <a:alphaModFix/>
              </a:blip>
              <a:tile/>
            </a:blipFill>
            <a:ln cap="flat">
              <a:noFill/>
              <a:prstDash val="solid"/>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GB" sz="1800" b="0" i="0" u="none" strike="noStrike" kern="1200" cap="none" spc="0" baseline="0">
                <a:solidFill>
                  <a:srgbClr val="FFFFFF"/>
                </a:solidFill>
                <a:uFillTx/>
                <a:latin typeface="Calibri"/>
              </a:endParaRPr>
            </a:p>
          </p:txBody>
        </p:sp>
      </p:grpSp>
      <p:sp>
        <p:nvSpPr>
          <p:cNvPr id="7" name="Footer Placeholder 2">
            <a:extLst>
              <a:ext uri="{FF2B5EF4-FFF2-40B4-BE49-F238E27FC236}">
                <a16:creationId xmlns:a16="http://schemas.microsoft.com/office/drawing/2014/main" id="{A3A9A28E-518F-0EFE-FFEE-13B8D9278243}"/>
              </a:ext>
            </a:extLst>
          </p:cNvPr>
          <p:cNvSpPr>
            <a:spLocks noGrp="1"/>
          </p:cNvSpPr>
          <p:nvPr>
            <p:ph type="ftr" sz="quarter" idx="11"/>
          </p:nvPr>
        </p:nvSpPr>
        <p:spPr>
          <a:xfrm>
            <a:off x="4259262" y="6356350"/>
            <a:ext cx="6572221" cy="365125"/>
          </a:xfrm>
        </p:spPr>
        <p:txBody>
          <a:bodyPr/>
          <a:lstStyle/>
          <a:p>
            <a:r>
              <a:rPr lang="en-US" dirty="0"/>
              <a:t>Hana HAVLIKOVA, Cedric GARION | </a:t>
            </a:r>
            <a:r>
              <a:rPr lang="fr-CH" dirty="0"/>
              <a:t>Conception, intégration et fabrication du prototype</a:t>
            </a:r>
            <a:endParaRPr lang="en-US" dirty="0"/>
          </a:p>
        </p:txBody>
      </p:sp>
    </p:spTree>
    <p:extLst>
      <p:ext uri="{BB962C8B-B14F-4D97-AF65-F5344CB8AC3E}">
        <p14:creationId xmlns:p14="http://schemas.microsoft.com/office/powerpoint/2010/main" val="244651586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B8CC64ED-8FBE-F527-70E4-3928ADC73C30}"/>
              </a:ext>
            </a:extLst>
          </p:cNvPr>
          <p:cNvSpPr>
            <a:spLocks noGrp="1"/>
          </p:cNvSpPr>
          <p:nvPr>
            <p:ph type="dt" sz="half" idx="10"/>
          </p:nvPr>
        </p:nvSpPr>
        <p:spPr/>
        <p:txBody>
          <a:bodyPr/>
          <a:lstStyle/>
          <a:p>
            <a:fld id="{E7D69761-F68E-3B41-BA03-528973F27F26}" type="datetime3">
              <a:rPr lang="en-US" smtClean="0"/>
              <a:t>23 November 2022</a:t>
            </a:fld>
            <a:endParaRPr lang="en-US" dirty="0"/>
          </a:p>
        </p:txBody>
      </p:sp>
      <p:sp>
        <p:nvSpPr>
          <p:cNvPr id="4" name="Slide Number Placeholder 3">
            <a:extLst>
              <a:ext uri="{FF2B5EF4-FFF2-40B4-BE49-F238E27FC236}">
                <a16:creationId xmlns:a16="http://schemas.microsoft.com/office/drawing/2014/main" id="{A1DE7035-0664-C327-79E5-63930FFC5CF9}"/>
              </a:ext>
            </a:extLst>
          </p:cNvPr>
          <p:cNvSpPr>
            <a:spLocks noGrp="1"/>
          </p:cNvSpPr>
          <p:nvPr>
            <p:ph type="sldNum" sz="quarter" idx="12"/>
          </p:nvPr>
        </p:nvSpPr>
        <p:spPr/>
        <p:txBody>
          <a:bodyPr/>
          <a:lstStyle/>
          <a:p>
            <a:fld id="{36B5EA5A-BC32-A742-B11B-8E7414D5B535}" type="slidenum">
              <a:rPr lang="en-US" smtClean="0"/>
              <a:pPr/>
              <a:t>6</a:t>
            </a:fld>
            <a:endParaRPr lang="en-US" dirty="0"/>
          </a:p>
        </p:txBody>
      </p:sp>
      <p:sp>
        <p:nvSpPr>
          <p:cNvPr id="5" name="Title 2">
            <a:extLst>
              <a:ext uri="{FF2B5EF4-FFF2-40B4-BE49-F238E27FC236}">
                <a16:creationId xmlns:a16="http://schemas.microsoft.com/office/drawing/2014/main" id="{37C7DF98-1E63-1046-A835-E6A434EAEC3E}"/>
              </a:ext>
            </a:extLst>
          </p:cNvPr>
          <p:cNvSpPr txBox="1">
            <a:spLocks/>
          </p:cNvSpPr>
          <p:nvPr/>
        </p:nvSpPr>
        <p:spPr>
          <a:xfrm>
            <a:off x="407988" y="373593"/>
            <a:ext cx="11376025" cy="1065742"/>
          </a:xfrm>
          <a:prstGeom prst="rect">
            <a:avLst/>
          </a:prstGeom>
        </p:spPr>
        <p:txBody>
          <a:bodyPr/>
          <a:lst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a:lstStyle>
          <a:p>
            <a:r>
              <a:rPr lang="fr-CH" dirty="0"/>
              <a:t>Mesures en cours et à venir</a:t>
            </a:r>
          </a:p>
        </p:txBody>
      </p:sp>
      <p:sp>
        <p:nvSpPr>
          <p:cNvPr id="6" name="TextBox 5">
            <a:extLst>
              <a:ext uri="{FF2B5EF4-FFF2-40B4-BE49-F238E27FC236}">
                <a16:creationId xmlns:a16="http://schemas.microsoft.com/office/drawing/2014/main" id="{79397D14-7482-3FAB-901D-1FE42713A597}"/>
              </a:ext>
            </a:extLst>
          </p:cNvPr>
          <p:cNvSpPr txBox="1"/>
          <p:nvPr/>
        </p:nvSpPr>
        <p:spPr>
          <a:xfrm>
            <a:off x="513708" y="1870850"/>
            <a:ext cx="10962526" cy="2585323"/>
          </a:xfrm>
          <a:prstGeom prst="rect">
            <a:avLst/>
          </a:prstGeom>
          <a:noFill/>
        </p:spPr>
        <p:txBody>
          <a:bodyPr wrap="square" lIns="0" tIns="0" rIns="0" bIns="0" rtlCol="0">
            <a:spAutoFit/>
          </a:bodyPr>
          <a:lstStyle/>
          <a:p>
            <a:pPr algn="l"/>
            <a:r>
              <a:rPr lang="fr-FR" sz="2400" dirty="0"/>
              <a:t>Conception du module d’instrumentation</a:t>
            </a:r>
          </a:p>
          <a:p>
            <a:pPr algn="l"/>
            <a:endParaRPr lang="fr-FR" sz="2400" dirty="0"/>
          </a:p>
          <a:p>
            <a:pPr algn="l"/>
            <a:r>
              <a:rPr lang="fr-FR" sz="2400" dirty="0"/>
              <a:t>Intégration des « baffles » (déflecteurs optiques)</a:t>
            </a:r>
          </a:p>
          <a:p>
            <a:pPr algn="l"/>
            <a:endParaRPr lang="fr-FR" sz="2400" dirty="0"/>
          </a:p>
          <a:p>
            <a:pPr algn="l"/>
            <a:r>
              <a:rPr lang="fr-FR" sz="2400" dirty="0"/>
              <a:t>Conception de supports &amp; Analyse vibratoire</a:t>
            </a:r>
          </a:p>
          <a:p>
            <a:pPr algn="l"/>
            <a:endParaRPr lang="en-US" sz="2400" dirty="0"/>
          </a:p>
          <a:p>
            <a:pPr algn="l"/>
            <a:endParaRPr lang="fr-CH" sz="2400" dirty="0"/>
          </a:p>
        </p:txBody>
      </p:sp>
      <p:sp>
        <p:nvSpPr>
          <p:cNvPr id="7" name="Footer Placeholder 2">
            <a:extLst>
              <a:ext uri="{FF2B5EF4-FFF2-40B4-BE49-F238E27FC236}">
                <a16:creationId xmlns:a16="http://schemas.microsoft.com/office/drawing/2014/main" id="{B9A274F5-0593-1CA0-CBD1-495001F0A821}"/>
              </a:ext>
            </a:extLst>
          </p:cNvPr>
          <p:cNvSpPr>
            <a:spLocks noGrp="1"/>
          </p:cNvSpPr>
          <p:nvPr>
            <p:ph type="ftr" sz="quarter" idx="11"/>
          </p:nvPr>
        </p:nvSpPr>
        <p:spPr>
          <a:xfrm>
            <a:off x="4259262" y="6356350"/>
            <a:ext cx="6572221" cy="365125"/>
          </a:xfrm>
        </p:spPr>
        <p:txBody>
          <a:bodyPr/>
          <a:lstStyle/>
          <a:p>
            <a:r>
              <a:rPr lang="en-US" dirty="0"/>
              <a:t>Hana HAVLIKOVA, Cedric GARION | </a:t>
            </a:r>
            <a:r>
              <a:rPr lang="fr-CH" dirty="0"/>
              <a:t>Conception, intégration et fabrication du prototype</a:t>
            </a:r>
            <a:endParaRPr lang="en-US" dirty="0"/>
          </a:p>
        </p:txBody>
      </p:sp>
    </p:spTree>
    <p:extLst>
      <p:ext uri="{BB962C8B-B14F-4D97-AF65-F5344CB8AC3E}">
        <p14:creationId xmlns:p14="http://schemas.microsoft.com/office/powerpoint/2010/main" val="259926447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3FDEE0-6A4D-3C31-7B2B-7FBB218F1B4D}"/>
              </a:ext>
            </a:extLst>
          </p:cNvPr>
          <p:cNvSpPr>
            <a:spLocks noGrp="1"/>
          </p:cNvSpPr>
          <p:nvPr>
            <p:ph type="title"/>
          </p:nvPr>
        </p:nvSpPr>
        <p:spPr/>
        <p:txBody>
          <a:bodyPr/>
          <a:lstStyle/>
          <a:p>
            <a:r>
              <a:rPr lang="fr-CH" dirty="0"/>
              <a:t>Aménagement du secteur pilote</a:t>
            </a:r>
          </a:p>
        </p:txBody>
      </p:sp>
      <p:sp>
        <p:nvSpPr>
          <p:cNvPr id="3" name="Date Placeholder 2">
            <a:extLst>
              <a:ext uri="{FF2B5EF4-FFF2-40B4-BE49-F238E27FC236}">
                <a16:creationId xmlns:a16="http://schemas.microsoft.com/office/drawing/2014/main" id="{028A1091-6D40-BE46-2A33-CAB197A15201}"/>
              </a:ext>
            </a:extLst>
          </p:cNvPr>
          <p:cNvSpPr>
            <a:spLocks noGrp="1"/>
          </p:cNvSpPr>
          <p:nvPr>
            <p:ph type="dt" sz="half" idx="10"/>
          </p:nvPr>
        </p:nvSpPr>
        <p:spPr/>
        <p:txBody>
          <a:bodyPr/>
          <a:lstStyle/>
          <a:p>
            <a:fld id="{EE7C38F0-58D5-7848-A9A4-32D0F73A6EDD}" type="datetime3">
              <a:rPr lang="en-US" smtClean="0"/>
              <a:t>23 November 2022</a:t>
            </a:fld>
            <a:endParaRPr lang="en-US" dirty="0"/>
          </a:p>
        </p:txBody>
      </p:sp>
      <p:sp>
        <p:nvSpPr>
          <p:cNvPr id="5" name="Slide Number Placeholder 4">
            <a:extLst>
              <a:ext uri="{FF2B5EF4-FFF2-40B4-BE49-F238E27FC236}">
                <a16:creationId xmlns:a16="http://schemas.microsoft.com/office/drawing/2014/main" id="{648E91D2-8F3D-C408-50A0-4DB3DD4C7F2B}"/>
              </a:ext>
            </a:extLst>
          </p:cNvPr>
          <p:cNvSpPr>
            <a:spLocks noGrp="1"/>
          </p:cNvSpPr>
          <p:nvPr>
            <p:ph type="sldNum" sz="quarter" idx="12"/>
          </p:nvPr>
        </p:nvSpPr>
        <p:spPr/>
        <p:txBody>
          <a:bodyPr/>
          <a:lstStyle/>
          <a:p>
            <a:fld id="{36B5EA5A-BC32-A742-B11B-8E7414D5B535}" type="slidenum">
              <a:rPr lang="en-US" smtClean="0"/>
              <a:pPr/>
              <a:t>7</a:t>
            </a:fld>
            <a:endParaRPr lang="en-US" dirty="0"/>
          </a:p>
        </p:txBody>
      </p:sp>
      <p:grpSp>
        <p:nvGrpSpPr>
          <p:cNvPr id="6" name="Group 7">
            <a:extLst>
              <a:ext uri="{FF2B5EF4-FFF2-40B4-BE49-F238E27FC236}">
                <a16:creationId xmlns:a16="http://schemas.microsoft.com/office/drawing/2014/main" id="{AC7AADB7-C6FD-2498-4A39-BA7EBD27D8DB}"/>
              </a:ext>
            </a:extLst>
          </p:cNvPr>
          <p:cNvGrpSpPr/>
          <p:nvPr/>
        </p:nvGrpSpPr>
        <p:grpSpPr>
          <a:xfrm>
            <a:off x="4933616" y="2809560"/>
            <a:ext cx="1537216" cy="2165811"/>
            <a:chOff x="4718185" y="3053401"/>
            <a:chExt cx="1537216" cy="2165811"/>
          </a:xfrm>
        </p:grpSpPr>
        <p:cxnSp>
          <p:nvCxnSpPr>
            <p:cNvPr id="7" name="Straight Connector 8">
              <a:extLst>
                <a:ext uri="{FF2B5EF4-FFF2-40B4-BE49-F238E27FC236}">
                  <a16:creationId xmlns:a16="http://schemas.microsoft.com/office/drawing/2014/main" id="{0F3FDDAB-8BF1-9440-A52D-CB3BA3CEC962}"/>
                </a:ext>
              </a:extLst>
            </p:cNvPr>
            <p:cNvCxnSpPr/>
            <p:nvPr/>
          </p:nvCxnSpPr>
          <p:spPr>
            <a:xfrm>
              <a:off x="4724457" y="4263161"/>
              <a:ext cx="1524671" cy="0"/>
            </a:xfrm>
            <a:prstGeom prst="straightConnector1">
              <a:avLst/>
            </a:prstGeom>
            <a:noFill/>
            <a:ln w="12701" cap="flat">
              <a:solidFill>
                <a:srgbClr val="00B0F0"/>
              </a:solidFill>
              <a:prstDash val="solid"/>
              <a:miter/>
            </a:ln>
          </p:spPr>
        </p:cxnSp>
        <p:cxnSp>
          <p:nvCxnSpPr>
            <p:cNvPr id="8" name="Straight Connector 9">
              <a:extLst>
                <a:ext uri="{FF2B5EF4-FFF2-40B4-BE49-F238E27FC236}">
                  <a16:creationId xmlns:a16="http://schemas.microsoft.com/office/drawing/2014/main" id="{1D8420C5-CAC0-E11F-293E-5576B10FE992}"/>
                </a:ext>
              </a:extLst>
            </p:cNvPr>
            <p:cNvCxnSpPr/>
            <p:nvPr/>
          </p:nvCxnSpPr>
          <p:spPr>
            <a:xfrm>
              <a:off x="4724457" y="5044653"/>
              <a:ext cx="1524671" cy="0"/>
            </a:xfrm>
            <a:prstGeom prst="straightConnector1">
              <a:avLst/>
            </a:prstGeom>
            <a:noFill/>
            <a:ln w="12701" cap="flat">
              <a:solidFill>
                <a:srgbClr val="00B0F0"/>
              </a:solidFill>
              <a:prstDash val="solid"/>
              <a:miter/>
            </a:ln>
          </p:spPr>
        </p:cxnSp>
        <p:sp>
          <p:nvSpPr>
            <p:cNvPr id="9" name="Flowchart: Connector 10">
              <a:extLst>
                <a:ext uri="{FF2B5EF4-FFF2-40B4-BE49-F238E27FC236}">
                  <a16:creationId xmlns:a16="http://schemas.microsoft.com/office/drawing/2014/main" id="{808B764E-BCCB-1DD7-DB5B-22239C556902}"/>
                </a:ext>
              </a:extLst>
            </p:cNvPr>
            <p:cNvSpPr/>
            <p:nvPr/>
          </p:nvSpPr>
          <p:spPr>
            <a:xfrm>
              <a:off x="5046070" y="3053401"/>
              <a:ext cx="881445" cy="819018"/>
            </a:xfrm>
            <a:custGeom>
              <a:avLst/>
              <a:gdLst>
                <a:gd name="f0" fmla="val 21600000"/>
                <a:gd name="f1" fmla="val 10800000"/>
                <a:gd name="f2" fmla="val 5400000"/>
                <a:gd name="f3" fmla="val 180"/>
                <a:gd name="f4" fmla="val w"/>
                <a:gd name="f5" fmla="val h"/>
                <a:gd name="f6" fmla="val ss"/>
                <a:gd name="f7" fmla="val 0"/>
                <a:gd name="f8" fmla="*/ 5419351 1 1725033"/>
                <a:gd name="f9" fmla="+- 0 0 -360"/>
                <a:gd name="f10" fmla="+- 0 0 -180"/>
                <a:gd name="f11" fmla="abs f4"/>
                <a:gd name="f12" fmla="abs f5"/>
                <a:gd name="f13" fmla="abs f6"/>
                <a:gd name="f14" fmla="+- 2700000 f2 0"/>
                <a:gd name="f15" fmla="*/ f9 f1 1"/>
                <a:gd name="f16" fmla="*/ f10 f1 1"/>
                <a:gd name="f17" fmla="?: f11 f4 1"/>
                <a:gd name="f18" fmla="?: f12 f5 1"/>
                <a:gd name="f19" fmla="?: f13 f6 1"/>
                <a:gd name="f20" fmla="+- f14 0 f2"/>
                <a:gd name="f21" fmla="*/ f15 1 f3"/>
                <a:gd name="f22" fmla="*/ f16 1 f3"/>
                <a:gd name="f23" fmla="*/ f17 1 21600"/>
                <a:gd name="f24" fmla="*/ f18 1 21600"/>
                <a:gd name="f25" fmla="*/ 21600 f17 1"/>
                <a:gd name="f26" fmla="*/ 21600 f18 1"/>
                <a:gd name="f27" fmla="+- f20 f2 0"/>
                <a:gd name="f28" fmla="+- f21 0 f2"/>
                <a:gd name="f29" fmla="+- f22 0 f2"/>
                <a:gd name="f30" fmla="min f24 f23"/>
                <a:gd name="f31" fmla="*/ f25 1 f19"/>
                <a:gd name="f32" fmla="*/ f26 1 f19"/>
                <a:gd name="f33" fmla="*/ f27 f8 1"/>
                <a:gd name="f34" fmla="val f31"/>
                <a:gd name="f35" fmla="val f32"/>
                <a:gd name="f36" fmla="*/ f33 1 f1"/>
                <a:gd name="f37" fmla="*/ f7 f30 1"/>
                <a:gd name="f38" fmla="+- f35 0 f7"/>
                <a:gd name="f39" fmla="+- f34 0 f7"/>
                <a:gd name="f40" fmla="+- 0 0 f36"/>
                <a:gd name="f41" fmla="*/ f38 1 2"/>
                <a:gd name="f42" fmla="*/ f39 1 2"/>
                <a:gd name="f43" fmla="+- 0 0 f40"/>
                <a:gd name="f44" fmla="+- f7 f41 0"/>
                <a:gd name="f45" fmla="+- f7 f42 0"/>
                <a:gd name="f46" fmla="*/ f43 f1 1"/>
                <a:gd name="f47" fmla="*/ f42 f30 1"/>
                <a:gd name="f48" fmla="*/ f41 f30 1"/>
                <a:gd name="f49" fmla="*/ f46 1 f8"/>
                <a:gd name="f50" fmla="*/ f44 f30 1"/>
                <a:gd name="f51" fmla="+- f49 0 f2"/>
                <a:gd name="f52" fmla="cos 1 f51"/>
                <a:gd name="f53" fmla="sin 1 f51"/>
                <a:gd name="f54" fmla="+- 0 0 f52"/>
                <a:gd name="f55" fmla="+- 0 0 f53"/>
                <a:gd name="f56" fmla="+- 0 0 f54"/>
                <a:gd name="f57" fmla="+- 0 0 f55"/>
                <a:gd name="f58" fmla="val f56"/>
                <a:gd name="f59" fmla="val f57"/>
                <a:gd name="f60" fmla="*/ f58 f42 1"/>
                <a:gd name="f61" fmla="*/ f59 f41 1"/>
                <a:gd name="f62" fmla="+- f45 0 f60"/>
                <a:gd name="f63" fmla="+- f45 f60 0"/>
                <a:gd name="f64" fmla="+- f44 0 f61"/>
                <a:gd name="f65" fmla="+- f44 f61 0"/>
                <a:gd name="f66" fmla="*/ f62 f30 1"/>
                <a:gd name="f67" fmla="*/ f64 f30 1"/>
                <a:gd name="f68" fmla="*/ f63 f30 1"/>
                <a:gd name="f69" fmla="*/ f65 f30 1"/>
              </a:gdLst>
              <a:ahLst/>
              <a:cxnLst>
                <a:cxn ang="3cd4">
                  <a:pos x="hc" y="t"/>
                </a:cxn>
                <a:cxn ang="0">
                  <a:pos x="r" y="vc"/>
                </a:cxn>
                <a:cxn ang="cd4">
                  <a:pos x="hc" y="b"/>
                </a:cxn>
                <a:cxn ang="cd2">
                  <a:pos x="l" y="vc"/>
                </a:cxn>
                <a:cxn ang="f28">
                  <a:pos x="f66" y="f67"/>
                </a:cxn>
                <a:cxn ang="f29">
                  <a:pos x="f66" y="f69"/>
                </a:cxn>
                <a:cxn ang="f29">
                  <a:pos x="f68" y="f69"/>
                </a:cxn>
                <a:cxn ang="f28">
                  <a:pos x="f68" y="f67"/>
                </a:cxn>
              </a:cxnLst>
              <a:rect l="f66" t="f67" r="f68" b="f69"/>
              <a:pathLst>
                <a:path>
                  <a:moveTo>
                    <a:pt x="f37" y="f50"/>
                  </a:moveTo>
                  <a:arcTo wR="f47" hR="f48" stAng="f1" swAng="f0"/>
                  <a:close/>
                </a:path>
              </a:pathLst>
            </a:custGeom>
            <a:noFill/>
            <a:ln w="15873" cap="flat">
              <a:solidFill>
                <a:srgbClr val="00B0F0"/>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GB" sz="1800" b="0" i="0" u="none" strike="noStrike" kern="1200" cap="none" spc="0" baseline="0">
                <a:solidFill>
                  <a:srgbClr val="FFFFFF"/>
                </a:solidFill>
                <a:uFillTx/>
                <a:latin typeface="Calibri"/>
              </a:endParaRPr>
            </a:p>
          </p:txBody>
        </p:sp>
        <p:cxnSp>
          <p:nvCxnSpPr>
            <p:cNvPr id="10" name="Straight Connector 11">
              <a:extLst>
                <a:ext uri="{FF2B5EF4-FFF2-40B4-BE49-F238E27FC236}">
                  <a16:creationId xmlns:a16="http://schemas.microsoft.com/office/drawing/2014/main" id="{5FF15203-5F1B-9BEF-A14F-9DB59896FEB7}"/>
                </a:ext>
              </a:extLst>
            </p:cNvPr>
            <p:cNvCxnSpPr>
              <a:stCxn id="9" idx="2"/>
            </p:cNvCxnSpPr>
            <p:nvPr/>
          </p:nvCxnSpPr>
          <p:spPr>
            <a:xfrm>
              <a:off x="5486793" y="3872419"/>
              <a:ext cx="0" cy="390742"/>
            </a:xfrm>
            <a:prstGeom prst="straightConnector1">
              <a:avLst/>
            </a:prstGeom>
            <a:noFill/>
            <a:ln w="57150" cap="flat">
              <a:solidFill>
                <a:srgbClr val="00B0F0"/>
              </a:solidFill>
              <a:prstDash val="solid"/>
              <a:miter/>
            </a:ln>
          </p:spPr>
        </p:cxnSp>
        <p:cxnSp>
          <p:nvCxnSpPr>
            <p:cNvPr id="11" name="Straight Connector 12">
              <a:extLst>
                <a:ext uri="{FF2B5EF4-FFF2-40B4-BE49-F238E27FC236}">
                  <a16:creationId xmlns:a16="http://schemas.microsoft.com/office/drawing/2014/main" id="{9C1C79A1-E75A-7A06-8CC0-D6563010592A}"/>
                </a:ext>
              </a:extLst>
            </p:cNvPr>
            <p:cNvCxnSpPr>
              <a:stCxn id="9" idx="2"/>
              <a:endCxn id="9" idx="4"/>
            </p:cNvCxnSpPr>
            <p:nvPr/>
          </p:nvCxnSpPr>
          <p:spPr>
            <a:xfrm flipH="1" flipV="1">
              <a:off x="5175155" y="3173343"/>
              <a:ext cx="311638" cy="699076"/>
            </a:xfrm>
            <a:prstGeom prst="straightConnector1">
              <a:avLst/>
            </a:prstGeom>
            <a:noFill/>
            <a:ln w="12701" cap="flat">
              <a:solidFill>
                <a:srgbClr val="00B0F0"/>
              </a:solidFill>
              <a:prstDash val="solid"/>
              <a:miter/>
            </a:ln>
          </p:spPr>
        </p:cxnSp>
        <p:cxnSp>
          <p:nvCxnSpPr>
            <p:cNvPr id="12" name="Straight Connector 13">
              <a:extLst>
                <a:ext uri="{FF2B5EF4-FFF2-40B4-BE49-F238E27FC236}">
                  <a16:creationId xmlns:a16="http://schemas.microsoft.com/office/drawing/2014/main" id="{F9F40F28-7FF7-2D00-9D3B-02E73183C891}"/>
                </a:ext>
              </a:extLst>
            </p:cNvPr>
            <p:cNvCxnSpPr>
              <a:stCxn id="9" idx="2"/>
              <a:endCxn id="9" idx="7"/>
            </p:cNvCxnSpPr>
            <p:nvPr/>
          </p:nvCxnSpPr>
          <p:spPr>
            <a:xfrm flipV="1">
              <a:off x="5486793" y="3173343"/>
              <a:ext cx="311637" cy="699076"/>
            </a:xfrm>
            <a:prstGeom prst="straightConnector1">
              <a:avLst/>
            </a:prstGeom>
            <a:noFill/>
            <a:ln w="12701" cap="flat">
              <a:solidFill>
                <a:srgbClr val="00B0F0"/>
              </a:solidFill>
              <a:prstDash val="solid"/>
              <a:miter/>
            </a:ln>
          </p:spPr>
        </p:cxnSp>
        <p:cxnSp>
          <p:nvCxnSpPr>
            <p:cNvPr id="13" name="Straight Connector 14">
              <a:extLst>
                <a:ext uri="{FF2B5EF4-FFF2-40B4-BE49-F238E27FC236}">
                  <a16:creationId xmlns:a16="http://schemas.microsoft.com/office/drawing/2014/main" id="{45BDF180-E805-D5CE-D859-C4DAA7751435}"/>
                </a:ext>
              </a:extLst>
            </p:cNvPr>
            <p:cNvCxnSpPr/>
            <p:nvPr/>
          </p:nvCxnSpPr>
          <p:spPr>
            <a:xfrm flipV="1">
              <a:off x="6249128" y="4088090"/>
              <a:ext cx="0" cy="175071"/>
            </a:xfrm>
            <a:prstGeom prst="straightConnector1">
              <a:avLst/>
            </a:prstGeom>
            <a:noFill/>
            <a:ln w="12701" cap="flat">
              <a:solidFill>
                <a:srgbClr val="00B0F0"/>
              </a:solidFill>
              <a:prstDash val="solid"/>
              <a:miter/>
            </a:ln>
          </p:spPr>
        </p:cxnSp>
        <p:cxnSp>
          <p:nvCxnSpPr>
            <p:cNvPr id="14" name="Straight Connector 15">
              <a:extLst>
                <a:ext uri="{FF2B5EF4-FFF2-40B4-BE49-F238E27FC236}">
                  <a16:creationId xmlns:a16="http://schemas.microsoft.com/office/drawing/2014/main" id="{DA54E7C7-14A0-7CB2-264E-3314DB77CA96}"/>
                </a:ext>
              </a:extLst>
            </p:cNvPr>
            <p:cNvCxnSpPr/>
            <p:nvPr/>
          </p:nvCxnSpPr>
          <p:spPr>
            <a:xfrm flipV="1">
              <a:off x="6255401" y="5044132"/>
              <a:ext cx="0" cy="175080"/>
            </a:xfrm>
            <a:prstGeom prst="straightConnector1">
              <a:avLst/>
            </a:prstGeom>
            <a:noFill/>
            <a:ln w="12701" cap="flat">
              <a:solidFill>
                <a:srgbClr val="00B0F0"/>
              </a:solidFill>
              <a:prstDash val="solid"/>
              <a:miter/>
            </a:ln>
          </p:spPr>
        </p:cxnSp>
        <p:cxnSp>
          <p:nvCxnSpPr>
            <p:cNvPr id="15" name="Straight Connector 16">
              <a:extLst>
                <a:ext uri="{FF2B5EF4-FFF2-40B4-BE49-F238E27FC236}">
                  <a16:creationId xmlns:a16="http://schemas.microsoft.com/office/drawing/2014/main" id="{D42CEEB6-AF42-207C-456A-BEE97C2CC7A5}"/>
                </a:ext>
              </a:extLst>
            </p:cNvPr>
            <p:cNvCxnSpPr/>
            <p:nvPr/>
          </p:nvCxnSpPr>
          <p:spPr>
            <a:xfrm flipV="1">
              <a:off x="4718185" y="4088090"/>
              <a:ext cx="0" cy="175071"/>
            </a:xfrm>
            <a:prstGeom prst="straightConnector1">
              <a:avLst/>
            </a:prstGeom>
            <a:noFill/>
            <a:ln w="12701" cap="flat">
              <a:solidFill>
                <a:srgbClr val="00B0F0"/>
              </a:solidFill>
              <a:prstDash val="solid"/>
              <a:miter/>
            </a:ln>
          </p:spPr>
        </p:cxnSp>
        <p:cxnSp>
          <p:nvCxnSpPr>
            <p:cNvPr id="16" name="Straight Connector 17">
              <a:extLst>
                <a:ext uri="{FF2B5EF4-FFF2-40B4-BE49-F238E27FC236}">
                  <a16:creationId xmlns:a16="http://schemas.microsoft.com/office/drawing/2014/main" id="{494523AC-91F6-087B-071D-45794B0B30B1}"/>
                </a:ext>
              </a:extLst>
            </p:cNvPr>
            <p:cNvCxnSpPr/>
            <p:nvPr/>
          </p:nvCxnSpPr>
          <p:spPr>
            <a:xfrm flipV="1">
              <a:off x="4724457" y="5044132"/>
              <a:ext cx="0" cy="175080"/>
            </a:xfrm>
            <a:prstGeom prst="straightConnector1">
              <a:avLst/>
            </a:prstGeom>
            <a:noFill/>
            <a:ln w="12701" cap="flat">
              <a:solidFill>
                <a:srgbClr val="00B0F0"/>
              </a:solidFill>
              <a:prstDash val="solid"/>
              <a:miter/>
            </a:ln>
          </p:spPr>
        </p:cxnSp>
      </p:grpSp>
      <p:sp>
        <p:nvSpPr>
          <p:cNvPr id="17" name="TextBox 63">
            <a:extLst>
              <a:ext uri="{FF2B5EF4-FFF2-40B4-BE49-F238E27FC236}">
                <a16:creationId xmlns:a16="http://schemas.microsoft.com/office/drawing/2014/main" id="{8423459B-17FA-32F8-0A5C-ACA3B33378E0}"/>
              </a:ext>
            </a:extLst>
          </p:cNvPr>
          <p:cNvSpPr txBox="1"/>
          <p:nvPr/>
        </p:nvSpPr>
        <p:spPr>
          <a:xfrm>
            <a:off x="4973163" y="5560029"/>
            <a:ext cx="996613" cy="646331"/>
          </a:xfrm>
          <a:prstGeom prst="rect">
            <a:avLst/>
          </a:prstGeom>
          <a:noFill/>
          <a:ln cap="flat">
            <a:noFill/>
          </a:ln>
        </p:spPr>
        <p:txBody>
          <a:bodyPr vert="horz" wrap="square" lIns="91440" tIns="45720" rIns="91440" bIns="45720" anchor="t" anchorCtr="0" compatLnSpc="1">
            <a:sp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CH" sz="1200" b="0" i="0" u="none" strike="noStrike" kern="1200" cap="none" spc="0" baseline="0" dirty="0">
                <a:solidFill>
                  <a:srgbClr val="00B0F0"/>
                </a:solidFill>
                <a:uFillTx/>
                <a:latin typeface="Calibri"/>
              </a:rPr>
              <a:t>Module de pompage et électrique </a:t>
            </a:r>
          </a:p>
        </p:txBody>
      </p:sp>
      <p:cxnSp>
        <p:nvCxnSpPr>
          <p:cNvPr id="18" name="Straight Arrow Connector 64">
            <a:extLst>
              <a:ext uri="{FF2B5EF4-FFF2-40B4-BE49-F238E27FC236}">
                <a16:creationId xmlns:a16="http://schemas.microsoft.com/office/drawing/2014/main" id="{46AD7B23-7FB1-F93D-76F7-B45FB68E602F}"/>
              </a:ext>
            </a:extLst>
          </p:cNvPr>
          <p:cNvCxnSpPr/>
          <p:nvPr/>
        </p:nvCxnSpPr>
        <p:spPr>
          <a:xfrm flipV="1">
            <a:off x="5284818" y="4901186"/>
            <a:ext cx="24232" cy="636879"/>
          </a:xfrm>
          <a:prstGeom prst="straightConnector1">
            <a:avLst/>
          </a:prstGeom>
          <a:noFill/>
          <a:ln w="12701" cap="flat">
            <a:solidFill>
              <a:srgbClr val="00B0F0"/>
            </a:solidFill>
            <a:prstDash val="solid"/>
            <a:miter/>
            <a:tailEnd type="arrow"/>
          </a:ln>
        </p:spPr>
      </p:cxnSp>
      <p:cxnSp>
        <p:nvCxnSpPr>
          <p:cNvPr id="19" name="Straight Arrow Connector 65">
            <a:extLst>
              <a:ext uri="{FF2B5EF4-FFF2-40B4-BE49-F238E27FC236}">
                <a16:creationId xmlns:a16="http://schemas.microsoft.com/office/drawing/2014/main" id="{DB0103A3-C83C-6057-64FD-0E66D00D7DB8}"/>
              </a:ext>
            </a:extLst>
          </p:cNvPr>
          <p:cNvCxnSpPr/>
          <p:nvPr/>
        </p:nvCxnSpPr>
        <p:spPr>
          <a:xfrm flipH="1">
            <a:off x="1584388" y="1384138"/>
            <a:ext cx="8280002" cy="0"/>
          </a:xfrm>
          <a:prstGeom prst="straightConnector1">
            <a:avLst/>
          </a:prstGeom>
          <a:noFill/>
          <a:ln w="12701" cap="flat">
            <a:solidFill>
              <a:srgbClr val="000000"/>
            </a:solidFill>
            <a:prstDash val="solid"/>
            <a:miter/>
            <a:headEnd type="arrow"/>
            <a:tailEnd type="arrow"/>
          </a:ln>
        </p:spPr>
      </p:cxnSp>
      <p:sp>
        <p:nvSpPr>
          <p:cNvPr id="20" name="TextBox 66">
            <a:extLst>
              <a:ext uri="{FF2B5EF4-FFF2-40B4-BE49-F238E27FC236}">
                <a16:creationId xmlns:a16="http://schemas.microsoft.com/office/drawing/2014/main" id="{7674F0D9-ADCF-119E-CF3B-07E7C237762B}"/>
              </a:ext>
            </a:extLst>
          </p:cNvPr>
          <p:cNvSpPr txBox="1"/>
          <p:nvPr/>
        </p:nvSpPr>
        <p:spPr>
          <a:xfrm>
            <a:off x="5147055" y="891203"/>
            <a:ext cx="1089937" cy="369335"/>
          </a:xfrm>
          <a:prstGeom prst="rect">
            <a:avLst/>
          </a:prstGeom>
          <a:noFill/>
          <a:ln cap="flat">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1800" b="0" i="0" u="none" strike="noStrike" kern="1200" cap="none" spc="0" baseline="0">
                <a:solidFill>
                  <a:srgbClr val="000000"/>
                </a:solidFill>
                <a:uFillTx/>
                <a:latin typeface="Calibri"/>
              </a:rPr>
              <a:t>35m</a:t>
            </a:r>
          </a:p>
        </p:txBody>
      </p:sp>
      <p:sp>
        <p:nvSpPr>
          <p:cNvPr id="21" name="TextBox 68">
            <a:extLst>
              <a:ext uri="{FF2B5EF4-FFF2-40B4-BE49-F238E27FC236}">
                <a16:creationId xmlns:a16="http://schemas.microsoft.com/office/drawing/2014/main" id="{3529C998-FD06-B956-1B9D-BDCAC55A5BFF}"/>
              </a:ext>
            </a:extLst>
          </p:cNvPr>
          <p:cNvSpPr txBox="1"/>
          <p:nvPr/>
        </p:nvSpPr>
        <p:spPr>
          <a:xfrm>
            <a:off x="7291972" y="1799047"/>
            <a:ext cx="1089937" cy="369335"/>
          </a:xfrm>
          <a:prstGeom prst="rect">
            <a:avLst/>
          </a:prstGeom>
          <a:noFill/>
          <a:ln cap="flat">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1800" b="0" i="0" u="none" strike="noStrike" kern="1200" cap="none" spc="0" baseline="0">
                <a:solidFill>
                  <a:srgbClr val="7030A0"/>
                </a:solidFill>
                <a:uFillTx/>
                <a:latin typeface="Calibri"/>
              </a:rPr>
              <a:t>~14 m</a:t>
            </a:r>
          </a:p>
        </p:txBody>
      </p:sp>
      <p:sp>
        <p:nvSpPr>
          <p:cNvPr id="22" name="TextBox 71">
            <a:extLst>
              <a:ext uri="{FF2B5EF4-FFF2-40B4-BE49-F238E27FC236}">
                <a16:creationId xmlns:a16="http://schemas.microsoft.com/office/drawing/2014/main" id="{31FE0E81-1EE0-939F-ADA2-818C71F37BC5}"/>
              </a:ext>
            </a:extLst>
          </p:cNvPr>
          <p:cNvSpPr txBox="1"/>
          <p:nvPr/>
        </p:nvSpPr>
        <p:spPr>
          <a:xfrm>
            <a:off x="8357887" y="5586784"/>
            <a:ext cx="1842751" cy="276999"/>
          </a:xfrm>
          <a:prstGeom prst="rect">
            <a:avLst/>
          </a:prstGeom>
          <a:noFill/>
          <a:ln cap="flat">
            <a:noFill/>
          </a:ln>
        </p:spPr>
        <p:txBody>
          <a:bodyPr vert="horz" wrap="square" lIns="91440" tIns="45720" rIns="91440" bIns="45720" anchor="t" anchorCtr="0" compatLnSpc="1">
            <a:sp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1200" b="0" i="0" u="none" strike="noStrike" kern="1200" cap="none" spc="0" baseline="0" dirty="0">
                <a:solidFill>
                  <a:srgbClr val="7030A0"/>
                </a:solidFill>
                <a:uFillTx/>
                <a:latin typeface="Calibri"/>
              </a:rPr>
              <a:t>Chambre de  vide: ~ 14 m</a:t>
            </a:r>
          </a:p>
        </p:txBody>
      </p:sp>
      <p:cxnSp>
        <p:nvCxnSpPr>
          <p:cNvPr id="23" name="Straight Arrow Connector 72">
            <a:extLst>
              <a:ext uri="{FF2B5EF4-FFF2-40B4-BE49-F238E27FC236}">
                <a16:creationId xmlns:a16="http://schemas.microsoft.com/office/drawing/2014/main" id="{EB45E729-84CF-D980-8130-54922C24044E}"/>
              </a:ext>
            </a:extLst>
          </p:cNvPr>
          <p:cNvCxnSpPr/>
          <p:nvPr/>
        </p:nvCxnSpPr>
        <p:spPr>
          <a:xfrm flipV="1">
            <a:off x="8969265" y="4830064"/>
            <a:ext cx="0" cy="657755"/>
          </a:xfrm>
          <a:prstGeom prst="straightConnector1">
            <a:avLst/>
          </a:prstGeom>
          <a:noFill/>
          <a:ln w="12701" cap="flat">
            <a:solidFill>
              <a:srgbClr val="7030A0"/>
            </a:solidFill>
            <a:prstDash val="solid"/>
            <a:miter/>
            <a:tailEnd type="arrow"/>
          </a:ln>
        </p:spPr>
      </p:cxnSp>
      <p:sp>
        <p:nvSpPr>
          <p:cNvPr id="24" name="TextBox 73">
            <a:extLst>
              <a:ext uri="{FF2B5EF4-FFF2-40B4-BE49-F238E27FC236}">
                <a16:creationId xmlns:a16="http://schemas.microsoft.com/office/drawing/2014/main" id="{A2326CE1-2E6C-72E5-BE40-C5ABBF7ABCB2}"/>
              </a:ext>
            </a:extLst>
          </p:cNvPr>
          <p:cNvSpPr txBox="1"/>
          <p:nvPr/>
        </p:nvSpPr>
        <p:spPr>
          <a:xfrm>
            <a:off x="6091932" y="5871181"/>
            <a:ext cx="715268" cy="276999"/>
          </a:xfrm>
          <a:prstGeom prst="rect">
            <a:avLst/>
          </a:prstGeom>
          <a:noFill/>
          <a:ln cap="flat">
            <a:noFill/>
          </a:ln>
        </p:spPr>
        <p:txBody>
          <a:bodyPr vert="horz" wrap="square" lIns="91440" tIns="45720" rIns="91440" bIns="45720" anchor="t" anchorCtr="0" compatLnSpc="1">
            <a:sp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CH" sz="1200" b="0" i="0" u="none" strike="noStrike" kern="1200" cap="none" spc="0" baseline="0" dirty="0">
                <a:solidFill>
                  <a:srgbClr val="FF0000"/>
                </a:solidFill>
                <a:uFillTx/>
                <a:latin typeface="Calibri"/>
              </a:rPr>
              <a:t>Support</a:t>
            </a:r>
          </a:p>
        </p:txBody>
      </p:sp>
      <p:cxnSp>
        <p:nvCxnSpPr>
          <p:cNvPr id="25" name="Straight Arrow Connector 74">
            <a:extLst>
              <a:ext uri="{FF2B5EF4-FFF2-40B4-BE49-F238E27FC236}">
                <a16:creationId xmlns:a16="http://schemas.microsoft.com/office/drawing/2014/main" id="{E3DC0BBF-A27A-6377-C854-CF9EC051C47C}"/>
              </a:ext>
            </a:extLst>
          </p:cNvPr>
          <p:cNvCxnSpPr/>
          <p:nvPr/>
        </p:nvCxnSpPr>
        <p:spPr>
          <a:xfrm flipV="1">
            <a:off x="6369169" y="5089680"/>
            <a:ext cx="638297" cy="803904"/>
          </a:xfrm>
          <a:prstGeom prst="straightConnector1">
            <a:avLst/>
          </a:prstGeom>
          <a:noFill/>
          <a:ln w="12701" cap="flat">
            <a:solidFill>
              <a:srgbClr val="FF0000"/>
            </a:solidFill>
            <a:prstDash val="solid"/>
            <a:miter/>
            <a:tailEnd type="arrow"/>
          </a:ln>
        </p:spPr>
      </p:cxnSp>
      <p:sp>
        <p:nvSpPr>
          <p:cNvPr id="26" name="TextBox 75">
            <a:extLst>
              <a:ext uri="{FF2B5EF4-FFF2-40B4-BE49-F238E27FC236}">
                <a16:creationId xmlns:a16="http://schemas.microsoft.com/office/drawing/2014/main" id="{F1B58939-E3EC-064D-319A-25226E9883F5}"/>
              </a:ext>
            </a:extLst>
          </p:cNvPr>
          <p:cNvSpPr txBox="1"/>
          <p:nvPr/>
        </p:nvSpPr>
        <p:spPr>
          <a:xfrm>
            <a:off x="3386734" y="5757699"/>
            <a:ext cx="1300643" cy="276999"/>
          </a:xfrm>
          <a:prstGeom prst="rect">
            <a:avLst/>
          </a:prstGeom>
          <a:noFill/>
          <a:ln cap="flat">
            <a:noFill/>
          </a:ln>
        </p:spPr>
        <p:txBody>
          <a:bodyPr vert="horz" wrap="square" lIns="91440" tIns="45720" rIns="91440" bIns="45720" anchor="t" anchorCtr="0" compatLnSpc="1">
            <a:sp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CH" sz="1200" b="0" i="0" u="none" strike="noStrike" kern="1200" cap="none" spc="0" baseline="0" dirty="0">
                <a:solidFill>
                  <a:srgbClr val="385723"/>
                </a:solidFill>
                <a:uFillTx/>
                <a:latin typeface="Calibri"/>
              </a:rPr>
              <a:t>Interconnexion</a:t>
            </a:r>
          </a:p>
        </p:txBody>
      </p:sp>
      <p:sp>
        <p:nvSpPr>
          <p:cNvPr id="27" name="Flowchart: Connector 76">
            <a:extLst>
              <a:ext uri="{FF2B5EF4-FFF2-40B4-BE49-F238E27FC236}">
                <a16:creationId xmlns:a16="http://schemas.microsoft.com/office/drawing/2014/main" id="{3F99BABC-EF14-9F2F-A6F0-19EF487B14C6}"/>
              </a:ext>
            </a:extLst>
          </p:cNvPr>
          <p:cNvSpPr/>
          <p:nvPr/>
        </p:nvSpPr>
        <p:spPr>
          <a:xfrm>
            <a:off x="4756332" y="3695394"/>
            <a:ext cx="276148" cy="1394295"/>
          </a:xfrm>
          <a:custGeom>
            <a:avLst/>
            <a:gdLst>
              <a:gd name="f0" fmla="val 21600000"/>
              <a:gd name="f1" fmla="val 10800000"/>
              <a:gd name="f2" fmla="val 5400000"/>
              <a:gd name="f3" fmla="val 180"/>
              <a:gd name="f4" fmla="val w"/>
              <a:gd name="f5" fmla="val h"/>
              <a:gd name="f6" fmla="val ss"/>
              <a:gd name="f7" fmla="val 0"/>
              <a:gd name="f8" fmla="*/ 5419351 1 1725033"/>
              <a:gd name="f9" fmla="+- 0 0 -360"/>
              <a:gd name="f10" fmla="+- 0 0 -180"/>
              <a:gd name="f11" fmla="abs f4"/>
              <a:gd name="f12" fmla="abs f5"/>
              <a:gd name="f13" fmla="abs f6"/>
              <a:gd name="f14" fmla="+- 2700000 f2 0"/>
              <a:gd name="f15" fmla="*/ f9 f1 1"/>
              <a:gd name="f16" fmla="*/ f10 f1 1"/>
              <a:gd name="f17" fmla="?: f11 f4 1"/>
              <a:gd name="f18" fmla="?: f12 f5 1"/>
              <a:gd name="f19" fmla="?: f13 f6 1"/>
              <a:gd name="f20" fmla="+- f14 0 f2"/>
              <a:gd name="f21" fmla="*/ f15 1 f3"/>
              <a:gd name="f22" fmla="*/ f16 1 f3"/>
              <a:gd name="f23" fmla="*/ f17 1 21600"/>
              <a:gd name="f24" fmla="*/ f18 1 21600"/>
              <a:gd name="f25" fmla="*/ 21600 f17 1"/>
              <a:gd name="f26" fmla="*/ 21600 f18 1"/>
              <a:gd name="f27" fmla="+- f20 f2 0"/>
              <a:gd name="f28" fmla="+- f21 0 f2"/>
              <a:gd name="f29" fmla="+- f22 0 f2"/>
              <a:gd name="f30" fmla="min f24 f23"/>
              <a:gd name="f31" fmla="*/ f25 1 f19"/>
              <a:gd name="f32" fmla="*/ f26 1 f19"/>
              <a:gd name="f33" fmla="*/ f27 f8 1"/>
              <a:gd name="f34" fmla="val f31"/>
              <a:gd name="f35" fmla="val f32"/>
              <a:gd name="f36" fmla="*/ f33 1 f1"/>
              <a:gd name="f37" fmla="*/ f7 f30 1"/>
              <a:gd name="f38" fmla="+- f35 0 f7"/>
              <a:gd name="f39" fmla="+- f34 0 f7"/>
              <a:gd name="f40" fmla="+- 0 0 f36"/>
              <a:gd name="f41" fmla="*/ f38 1 2"/>
              <a:gd name="f42" fmla="*/ f39 1 2"/>
              <a:gd name="f43" fmla="+- 0 0 f40"/>
              <a:gd name="f44" fmla="+- f7 f41 0"/>
              <a:gd name="f45" fmla="+- f7 f42 0"/>
              <a:gd name="f46" fmla="*/ f43 f1 1"/>
              <a:gd name="f47" fmla="*/ f42 f30 1"/>
              <a:gd name="f48" fmla="*/ f41 f30 1"/>
              <a:gd name="f49" fmla="*/ f46 1 f8"/>
              <a:gd name="f50" fmla="*/ f44 f30 1"/>
              <a:gd name="f51" fmla="+- f49 0 f2"/>
              <a:gd name="f52" fmla="cos 1 f51"/>
              <a:gd name="f53" fmla="sin 1 f51"/>
              <a:gd name="f54" fmla="+- 0 0 f52"/>
              <a:gd name="f55" fmla="+- 0 0 f53"/>
              <a:gd name="f56" fmla="+- 0 0 f54"/>
              <a:gd name="f57" fmla="+- 0 0 f55"/>
              <a:gd name="f58" fmla="val f56"/>
              <a:gd name="f59" fmla="val f57"/>
              <a:gd name="f60" fmla="*/ f58 f42 1"/>
              <a:gd name="f61" fmla="*/ f59 f41 1"/>
              <a:gd name="f62" fmla="+- f45 0 f60"/>
              <a:gd name="f63" fmla="+- f45 f60 0"/>
              <a:gd name="f64" fmla="+- f44 0 f61"/>
              <a:gd name="f65" fmla="+- f44 f61 0"/>
              <a:gd name="f66" fmla="*/ f62 f30 1"/>
              <a:gd name="f67" fmla="*/ f64 f30 1"/>
              <a:gd name="f68" fmla="*/ f63 f30 1"/>
              <a:gd name="f69" fmla="*/ f65 f30 1"/>
            </a:gdLst>
            <a:ahLst/>
            <a:cxnLst>
              <a:cxn ang="3cd4">
                <a:pos x="hc" y="t"/>
              </a:cxn>
              <a:cxn ang="0">
                <a:pos x="r" y="vc"/>
              </a:cxn>
              <a:cxn ang="cd4">
                <a:pos x="hc" y="b"/>
              </a:cxn>
              <a:cxn ang="cd2">
                <a:pos x="l" y="vc"/>
              </a:cxn>
              <a:cxn ang="f28">
                <a:pos x="f66" y="f67"/>
              </a:cxn>
              <a:cxn ang="f29">
                <a:pos x="f66" y="f69"/>
              </a:cxn>
              <a:cxn ang="f29">
                <a:pos x="f68" y="f69"/>
              </a:cxn>
              <a:cxn ang="f28">
                <a:pos x="f68" y="f67"/>
              </a:cxn>
            </a:cxnLst>
            <a:rect l="f66" t="f67" r="f68" b="f69"/>
            <a:pathLst>
              <a:path>
                <a:moveTo>
                  <a:pt x="f37" y="f50"/>
                </a:moveTo>
                <a:arcTo wR="f47" hR="f48" stAng="f1" swAng="f0"/>
                <a:close/>
              </a:path>
            </a:pathLst>
          </a:custGeom>
          <a:noFill/>
          <a:ln w="6345" cap="flat">
            <a:solidFill>
              <a:srgbClr val="385723"/>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GB" sz="1800" b="0" i="0" u="none" strike="noStrike" kern="1200" cap="none" spc="0" baseline="0">
              <a:solidFill>
                <a:srgbClr val="FFFFFF"/>
              </a:solidFill>
              <a:uFillTx/>
              <a:latin typeface="Calibri"/>
            </a:endParaRPr>
          </a:p>
        </p:txBody>
      </p:sp>
      <p:cxnSp>
        <p:nvCxnSpPr>
          <p:cNvPr id="28" name="Straight Arrow Connector 77">
            <a:extLst>
              <a:ext uri="{FF2B5EF4-FFF2-40B4-BE49-F238E27FC236}">
                <a16:creationId xmlns:a16="http://schemas.microsoft.com/office/drawing/2014/main" id="{0D1DD5EF-2847-077C-285A-05BA0D664B59}"/>
              </a:ext>
            </a:extLst>
          </p:cNvPr>
          <p:cNvCxnSpPr>
            <a:endCxn id="27" idx="2"/>
          </p:cNvCxnSpPr>
          <p:nvPr/>
        </p:nvCxnSpPr>
        <p:spPr>
          <a:xfrm flipV="1">
            <a:off x="4220192" y="5089680"/>
            <a:ext cx="674214" cy="675577"/>
          </a:xfrm>
          <a:prstGeom prst="straightConnector1">
            <a:avLst/>
          </a:prstGeom>
          <a:noFill/>
          <a:ln w="12701" cap="flat">
            <a:solidFill>
              <a:srgbClr val="385723"/>
            </a:solidFill>
            <a:prstDash val="solid"/>
            <a:miter/>
            <a:tailEnd type="arrow"/>
          </a:ln>
        </p:spPr>
      </p:cxnSp>
      <p:grpSp>
        <p:nvGrpSpPr>
          <p:cNvPr id="29" name="Group 134">
            <a:extLst>
              <a:ext uri="{FF2B5EF4-FFF2-40B4-BE49-F238E27FC236}">
                <a16:creationId xmlns:a16="http://schemas.microsoft.com/office/drawing/2014/main" id="{8A4ECAA7-C2DD-E76A-17AD-389C55B20212}"/>
              </a:ext>
            </a:extLst>
          </p:cNvPr>
          <p:cNvGrpSpPr/>
          <p:nvPr/>
        </p:nvGrpSpPr>
        <p:grpSpPr>
          <a:xfrm>
            <a:off x="6510873" y="3844249"/>
            <a:ext cx="2652144" cy="1354473"/>
            <a:chOff x="6295442" y="4088090"/>
            <a:chExt cx="2652144" cy="1354473"/>
          </a:xfrm>
        </p:grpSpPr>
        <p:cxnSp>
          <p:nvCxnSpPr>
            <p:cNvPr id="30" name="Straight Connector 135">
              <a:extLst>
                <a:ext uri="{FF2B5EF4-FFF2-40B4-BE49-F238E27FC236}">
                  <a16:creationId xmlns:a16="http://schemas.microsoft.com/office/drawing/2014/main" id="{9E816194-FF66-B0C5-B987-EBA369BD5322}"/>
                </a:ext>
              </a:extLst>
            </p:cNvPr>
            <p:cNvCxnSpPr/>
            <p:nvPr/>
          </p:nvCxnSpPr>
          <p:spPr>
            <a:xfrm>
              <a:off x="6306251" y="4265401"/>
              <a:ext cx="2630518" cy="0"/>
            </a:xfrm>
            <a:prstGeom prst="straightConnector1">
              <a:avLst/>
            </a:prstGeom>
            <a:noFill/>
            <a:ln w="12701" cap="flat">
              <a:solidFill>
                <a:srgbClr val="7030A0"/>
              </a:solidFill>
              <a:prstDash val="solid"/>
              <a:miter/>
            </a:ln>
          </p:spPr>
        </p:cxnSp>
        <p:cxnSp>
          <p:nvCxnSpPr>
            <p:cNvPr id="31" name="Straight Connector 136">
              <a:extLst>
                <a:ext uri="{FF2B5EF4-FFF2-40B4-BE49-F238E27FC236}">
                  <a16:creationId xmlns:a16="http://schemas.microsoft.com/office/drawing/2014/main" id="{52352692-B08E-7474-6EE7-CE4A7FB947E1}"/>
                </a:ext>
              </a:extLst>
            </p:cNvPr>
            <p:cNvCxnSpPr/>
            <p:nvPr/>
          </p:nvCxnSpPr>
          <p:spPr>
            <a:xfrm>
              <a:off x="6306251" y="5056897"/>
              <a:ext cx="2630518" cy="0"/>
            </a:xfrm>
            <a:prstGeom prst="straightConnector1">
              <a:avLst/>
            </a:prstGeom>
            <a:noFill/>
            <a:ln w="12701" cap="flat">
              <a:solidFill>
                <a:srgbClr val="7030A0"/>
              </a:solidFill>
              <a:prstDash val="solid"/>
              <a:miter/>
            </a:ln>
          </p:spPr>
        </p:cxnSp>
        <p:cxnSp>
          <p:nvCxnSpPr>
            <p:cNvPr id="32" name="Straight Connector 137">
              <a:extLst>
                <a:ext uri="{FF2B5EF4-FFF2-40B4-BE49-F238E27FC236}">
                  <a16:creationId xmlns:a16="http://schemas.microsoft.com/office/drawing/2014/main" id="{5811A13E-16D6-75E9-C035-2F6D0B38F4CC}"/>
                </a:ext>
              </a:extLst>
            </p:cNvPr>
            <p:cNvCxnSpPr/>
            <p:nvPr/>
          </p:nvCxnSpPr>
          <p:spPr>
            <a:xfrm flipV="1">
              <a:off x="8936769" y="4088090"/>
              <a:ext cx="0" cy="177311"/>
            </a:xfrm>
            <a:prstGeom prst="straightConnector1">
              <a:avLst/>
            </a:prstGeom>
            <a:noFill/>
            <a:ln w="12701" cap="flat">
              <a:solidFill>
                <a:srgbClr val="7030A0"/>
              </a:solidFill>
              <a:prstDash val="solid"/>
              <a:miter/>
            </a:ln>
          </p:spPr>
        </p:cxnSp>
        <p:cxnSp>
          <p:nvCxnSpPr>
            <p:cNvPr id="33" name="Straight Connector 138">
              <a:extLst>
                <a:ext uri="{FF2B5EF4-FFF2-40B4-BE49-F238E27FC236}">
                  <a16:creationId xmlns:a16="http://schemas.microsoft.com/office/drawing/2014/main" id="{F51C6A67-9936-A6BD-5D47-4E4C0C40A004}"/>
                </a:ext>
              </a:extLst>
            </p:cNvPr>
            <p:cNvCxnSpPr/>
            <p:nvPr/>
          </p:nvCxnSpPr>
          <p:spPr>
            <a:xfrm flipV="1">
              <a:off x="8947586" y="5056366"/>
              <a:ext cx="0" cy="177312"/>
            </a:xfrm>
            <a:prstGeom prst="straightConnector1">
              <a:avLst/>
            </a:prstGeom>
            <a:noFill/>
            <a:ln w="12701" cap="flat">
              <a:solidFill>
                <a:srgbClr val="7030A0"/>
              </a:solidFill>
              <a:prstDash val="solid"/>
              <a:miter/>
            </a:ln>
          </p:spPr>
        </p:cxnSp>
        <p:cxnSp>
          <p:nvCxnSpPr>
            <p:cNvPr id="34" name="Straight Connector 139">
              <a:extLst>
                <a:ext uri="{FF2B5EF4-FFF2-40B4-BE49-F238E27FC236}">
                  <a16:creationId xmlns:a16="http://schemas.microsoft.com/office/drawing/2014/main" id="{ACF97D7F-6C8B-633F-DC87-473913797262}"/>
                </a:ext>
              </a:extLst>
            </p:cNvPr>
            <p:cNvCxnSpPr/>
            <p:nvPr/>
          </p:nvCxnSpPr>
          <p:spPr>
            <a:xfrm flipV="1">
              <a:off x="6295442" y="4088090"/>
              <a:ext cx="0" cy="177311"/>
            </a:xfrm>
            <a:prstGeom prst="straightConnector1">
              <a:avLst/>
            </a:prstGeom>
            <a:noFill/>
            <a:ln w="12701" cap="flat">
              <a:solidFill>
                <a:srgbClr val="7030A0"/>
              </a:solidFill>
              <a:prstDash val="solid"/>
              <a:miter/>
            </a:ln>
          </p:spPr>
        </p:cxnSp>
        <p:cxnSp>
          <p:nvCxnSpPr>
            <p:cNvPr id="35" name="Straight Connector 140">
              <a:extLst>
                <a:ext uri="{FF2B5EF4-FFF2-40B4-BE49-F238E27FC236}">
                  <a16:creationId xmlns:a16="http://schemas.microsoft.com/office/drawing/2014/main" id="{465D52EC-3A62-58FF-2549-289B424C10C3}"/>
                </a:ext>
              </a:extLst>
            </p:cNvPr>
            <p:cNvCxnSpPr/>
            <p:nvPr/>
          </p:nvCxnSpPr>
          <p:spPr>
            <a:xfrm flipV="1">
              <a:off x="6306251" y="5056366"/>
              <a:ext cx="0" cy="177312"/>
            </a:xfrm>
            <a:prstGeom prst="straightConnector1">
              <a:avLst/>
            </a:prstGeom>
            <a:noFill/>
            <a:ln w="12701" cap="flat">
              <a:solidFill>
                <a:srgbClr val="7030A0"/>
              </a:solidFill>
              <a:prstDash val="solid"/>
              <a:miter/>
            </a:ln>
          </p:spPr>
        </p:cxnSp>
        <p:cxnSp>
          <p:nvCxnSpPr>
            <p:cNvPr id="36" name="Straight Connector 141">
              <a:extLst>
                <a:ext uri="{FF2B5EF4-FFF2-40B4-BE49-F238E27FC236}">
                  <a16:creationId xmlns:a16="http://schemas.microsoft.com/office/drawing/2014/main" id="{43AAB35B-0E50-567A-4D7E-7DCC47178BD3}"/>
                </a:ext>
              </a:extLst>
            </p:cNvPr>
            <p:cNvCxnSpPr/>
            <p:nvPr/>
          </p:nvCxnSpPr>
          <p:spPr>
            <a:xfrm flipV="1">
              <a:off x="8419155" y="5073905"/>
              <a:ext cx="0" cy="368658"/>
            </a:xfrm>
            <a:prstGeom prst="straightConnector1">
              <a:avLst/>
            </a:prstGeom>
            <a:noFill/>
            <a:ln w="12701" cap="flat">
              <a:solidFill>
                <a:srgbClr val="FF0000"/>
              </a:solidFill>
              <a:prstDash val="solid"/>
              <a:miter/>
            </a:ln>
          </p:spPr>
        </p:cxnSp>
        <p:cxnSp>
          <p:nvCxnSpPr>
            <p:cNvPr id="37" name="Straight Connector 142">
              <a:extLst>
                <a:ext uri="{FF2B5EF4-FFF2-40B4-BE49-F238E27FC236}">
                  <a16:creationId xmlns:a16="http://schemas.microsoft.com/office/drawing/2014/main" id="{23393016-BD96-9131-EF84-4179E164520D}"/>
                </a:ext>
              </a:extLst>
            </p:cNvPr>
            <p:cNvCxnSpPr/>
            <p:nvPr/>
          </p:nvCxnSpPr>
          <p:spPr>
            <a:xfrm flipV="1">
              <a:off x="6863916" y="5073905"/>
              <a:ext cx="0" cy="368658"/>
            </a:xfrm>
            <a:prstGeom prst="straightConnector1">
              <a:avLst/>
            </a:prstGeom>
            <a:noFill/>
            <a:ln w="12701" cap="flat">
              <a:solidFill>
                <a:srgbClr val="FF0000"/>
              </a:solidFill>
              <a:prstDash val="solid"/>
              <a:miter/>
            </a:ln>
          </p:spPr>
        </p:cxnSp>
        <p:cxnSp>
          <p:nvCxnSpPr>
            <p:cNvPr id="38" name="Straight Connector 143">
              <a:extLst>
                <a:ext uri="{FF2B5EF4-FFF2-40B4-BE49-F238E27FC236}">
                  <a16:creationId xmlns:a16="http://schemas.microsoft.com/office/drawing/2014/main" id="{86115893-0202-5ADE-2EB0-9B4DD3F45F11}"/>
                </a:ext>
              </a:extLst>
            </p:cNvPr>
            <p:cNvCxnSpPr/>
            <p:nvPr/>
          </p:nvCxnSpPr>
          <p:spPr>
            <a:xfrm flipV="1">
              <a:off x="7621505" y="5055781"/>
              <a:ext cx="0" cy="368659"/>
            </a:xfrm>
            <a:prstGeom prst="straightConnector1">
              <a:avLst/>
            </a:prstGeom>
            <a:noFill/>
            <a:ln w="12701" cap="flat">
              <a:solidFill>
                <a:srgbClr val="FF0000"/>
              </a:solidFill>
              <a:custDash>
                <a:ds d="100000" sp="100000"/>
              </a:custDash>
              <a:miter/>
            </a:ln>
          </p:spPr>
        </p:cxnSp>
      </p:grpSp>
      <p:cxnSp>
        <p:nvCxnSpPr>
          <p:cNvPr id="39" name="Straight Arrow Connector 174">
            <a:extLst>
              <a:ext uri="{FF2B5EF4-FFF2-40B4-BE49-F238E27FC236}">
                <a16:creationId xmlns:a16="http://schemas.microsoft.com/office/drawing/2014/main" id="{F8ABE8FE-D88E-C36E-D7E9-B72523820086}"/>
              </a:ext>
            </a:extLst>
          </p:cNvPr>
          <p:cNvCxnSpPr/>
          <p:nvPr/>
        </p:nvCxnSpPr>
        <p:spPr>
          <a:xfrm flipH="1">
            <a:off x="6632196" y="2214907"/>
            <a:ext cx="2520004" cy="0"/>
          </a:xfrm>
          <a:prstGeom prst="straightConnector1">
            <a:avLst/>
          </a:prstGeom>
          <a:noFill/>
          <a:ln w="12701" cap="flat">
            <a:solidFill>
              <a:srgbClr val="7030A0"/>
            </a:solidFill>
            <a:prstDash val="solid"/>
            <a:miter/>
            <a:headEnd type="arrow"/>
            <a:tailEnd type="arrow"/>
          </a:ln>
        </p:spPr>
      </p:cxnSp>
      <p:cxnSp>
        <p:nvCxnSpPr>
          <p:cNvPr id="40" name="Straight Connector 179">
            <a:extLst>
              <a:ext uri="{FF2B5EF4-FFF2-40B4-BE49-F238E27FC236}">
                <a16:creationId xmlns:a16="http://schemas.microsoft.com/office/drawing/2014/main" id="{5FBEF10F-4DAA-4360-55D2-5D54A386716C}"/>
              </a:ext>
            </a:extLst>
          </p:cNvPr>
          <p:cNvCxnSpPr/>
          <p:nvPr/>
        </p:nvCxnSpPr>
        <p:spPr>
          <a:xfrm flipV="1">
            <a:off x="5702224" y="4877018"/>
            <a:ext cx="0" cy="144000"/>
          </a:xfrm>
          <a:prstGeom prst="straightConnector1">
            <a:avLst/>
          </a:prstGeom>
          <a:noFill/>
          <a:ln w="12701" cap="flat">
            <a:solidFill>
              <a:srgbClr val="00B050"/>
            </a:solidFill>
            <a:prstDash val="solid"/>
            <a:miter/>
          </a:ln>
        </p:spPr>
      </p:cxnSp>
      <p:grpSp>
        <p:nvGrpSpPr>
          <p:cNvPr id="41" name="Group 193">
            <a:extLst>
              <a:ext uri="{FF2B5EF4-FFF2-40B4-BE49-F238E27FC236}">
                <a16:creationId xmlns:a16="http://schemas.microsoft.com/office/drawing/2014/main" id="{08B173B4-AD11-58DF-9A7C-BE52728D68B1}"/>
              </a:ext>
            </a:extLst>
          </p:cNvPr>
          <p:cNvGrpSpPr/>
          <p:nvPr/>
        </p:nvGrpSpPr>
        <p:grpSpPr>
          <a:xfrm>
            <a:off x="2233292" y="3828174"/>
            <a:ext cx="2652144" cy="1354482"/>
            <a:chOff x="2017861" y="4072015"/>
            <a:chExt cx="2652144" cy="1354482"/>
          </a:xfrm>
        </p:grpSpPr>
        <p:cxnSp>
          <p:nvCxnSpPr>
            <p:cNvPr id="42" name="Straight Connector 194">
              <a:extLst>
                <a:ext uri="{FF2B5EF4-FFF2-40B4-BE49-F238E27FC236}">
                  <a16:creationId xmlns:a16="http://schemas.microsoft.com/office/drawing/2014/main" id="{0AA3584D-B8CA-7641-304B-746040202685}"/>
                </a:ext>
              </a:extLst>
            </p:cNvPr>
            <p:cNvCxnSpPr/>
            <p:nvPr/>
          </p:nvCxnSpPr>
          <p:spPr>
            <a:xfrm>
              <a:off x="2028669" y="4249335"/>
              <a:ext cx="2630519" cy="0"/>
            </a:xfrm>
            <a:prstGeom prst="straightConnector1">
              <a:avLst/>
            </a:prstGeom>
            <a:noFill/>
            <a:ln w="12701" cap="flat">
              <a:solidFill>
                <a:srgbClr val="7030A0"/>
              </a:solidFill>
              <a:prstDash val="solid"/>
              <a:miter/>
            </a:ln>
          </p:spPr>
        </p:cxnSp>
        <p:cxnSp>
          <p:nvCxnSpPr>
            <p:cNvPr id="43" name="Straight Connector 195">
              <a:extLst>
                <a:ext uri="{FF2B5EF4-FFF2-40B4-BE49-F238E27FC236}">
                  <a16:creationId xmlns:a16="http://schemas.microsoft.com/office/drawing/2014/main" id="{2EE25F17-8E74-D526-F482-E5EA67F0B993}"/>
                </a:ext>
              </a:extLst>
            </p:cNvPr>
            <p:cNvCxnSpPr/>
            <p:nvPr/>
          </p:nvCxnSpPr>
          <p:spPr>
            <a:xfrm>
              <a:off x="2028669" y="5040822"/>
              <a:ext cx="2630519" cy="0"/>
            </a:xfrm>
            <a:prstGeom prst="straightConnector1">
              <a:avLst/>
            </a:prstGeom>
            <a:noFill/>
            <a:ln w="12701" cap="flat">
              <a:solidFill>
                <a:srgbClr val="7030A0"/>
              </a:solidFill>
              <a:prstDash val="solid"/>
              <a:miter/>
            </a:ln>
          </p:spPr>
        </p:cxnSp>
        <p:cxnSp>
          <p:nvCxnSpPr>
            <p:cNvPr id="44" name="Straight Connector 196">
              <a:extLst>
                <a:ext uri="{FF2B5EF4-FFF2-40B4-BE49-F238E27FC236}">
                  <a16:creationId xmlns:a16="http://schemas.microsoft.com/office/drawing/2014/main" id="{2FD3596B-2FED-73FA-7593-D5C92DC87AB5}"/>
                </a:ext>
              </a:extLst>
            </p:cNvPr>
            <p:cNvCxnSpPr/>
            <p:nvPr/>
          </p:nvCxnSpPr>
          <p:spPr>
            <a:xfrm flipV="1">
              <a:off x="4659188" y="4072015"/>
              <a:ext cx="0" cy="177320"/>
            </a:xfrm>
            <a:prstGeom prst="straightConnector1">
              <a:avLst/>
            </a:prstGeom>
            <a:noFill/>
            <a:ln w="12701" cap="flat">
              <a:solidFill>
                <a:srgbClr val="7030A0"/>
              </a:solidFill>
              <a:prstDash val="solid"/>
              <a:miter/>
            </a:ln>
          </p:spPr>
        </p:cxnSp>
        <p:cxnSp>
          <p:nvCxnSpPr>
            <p:cNvPr id="45" name="Straight Connector 197">
              <a:extLst>
                <a:ext uri="{FF2B5EF4-FFF2-40B4-BE49-F238E27FC236}">
                  <a16:creationId xmlns:a16="http://schemas.microsoft.com/office/drawing/2014/main" id="{78B057FA-47C3-3D8A-7DA3-AF95C1E6CDE1}"/>
                </a:ext>
              </a:extLst>
            </p:cNvPr>
            <p:cNvCxnSpPr/>
            <p:nvPr/>
          </p:nvCxnSpPr>
          <p:spPr>
            <a:xfrm flipV="1">
              <a:off x="4670005" y="5040291"/>
              <a:ext cx="0" cy="177321"/>
            </a:xfrm>
            <a:prstGeom prst="straightConnector1">
              <a:avLst/>
            </a:prstGeom>
            <a:noFill/>
            <a:ln w="12701" cap="flat">
              <a:solidFill>
                <a:srgbClr val="7030A0"/>
              </a:solidFill>
              <a:prstDash val="solid"/>
              <a:miter/>
            </a:ln>
          </p:spPr>
        </p:cxnSp>
        <p:cxnSp>
          <p:nvCxnSpPr>
            <p:cNvPr id="46" name="Straight Connector 198">
              <a:extLst>
                <a:ext uri="{FF2B5EF4-FFF2-40B4-BE49-F238E27FC236}">
                  <a16:creationId xmlns:a16="http://schemas.microsoft.com/office/drawing/2014/main" id="{018B7F36-27A5-F19D-ABE1-C5B2C92CFD63}"/>
                </a:ext>
              </a:extLst>
            </p:cNvPr>
            <p:cNvCxnSpPr/>
            <p:nvPr/>
          </p:nvCxnSpPr>
          <p:spPr>
            <a:xfrm flipV="1">
              <a:off x="2017861" y="4072015"/>
              <a:ext cx="0" cy="177320"/>
            </a:xfrm>
            <a:prstGeom prst="straightConnector1">
              <a:avLst/>
            </a:prstGeom>
            <a:noFill/>
            <a:ln w="12701" cap="flat">
              <a:solidFill>
                <a:srgbClr val="7030A0"/>
              </a:solidFill>
              <a:prstDash val="solid"/>
              <a:miter/>
            </a:ln>
          </p:spPr>
        </p:cxnSp>
        <p:cxnSp>
          <p:nvCxnSpPr>
            <p:cNvPr id="47" name="Straight Connector 199">
              <a:extLst>
                <a:ext uri="{FF2B5EF4-FFF2-40B4-BE49-F238E27FC236}">
                  <a16:creationId xmlns:a16="http://schemas.microsoft.com/office/drawing/2014/main" id="{8830DFCE-4A86-DAF1-88F7-8D3C5768BD4F}"/>
                </a:ext>
              </a:extLst>
            </p:cNvPr>
            <p:cNvCxnSpPr/>
            <p:nvPr/>
          </p:nvCxnSpPr>
          <p:spPr>
            <a:xfrm flipV="1">
              <a:off x="2028669" y="5040291"/>
              <a:ext cx="0" cy="177321"/>
            </a:xfrm>
            <a:prstGeom prst="straightConnector1">
              <a:avLst/>
            </a:prstGeom>
            <a:noFill/>
            <a:ln w="12701" cap="flat">
              <a:solidFill>
                <a:srgbClr val="7030A0"/>
              </a:solidFill>
              <a:prstDash val="solid"/>
              <a:miter/>
            </a:ln>
          </p:spPr>
        </p:cxnSp>
        <p:cxnSp>
          <p:nvCxnSpPr>
            <p:cNvPr id="48" name="Straight Connector 200">
              <a:extLst>
                <a:ext uri="{FF2B5EF4-FFF2-40B4-BE49-F238E27FC236}">
                  <a16:creationId xmlns:a16="http://schemas.microsoft.com/office/drawing/2014/main" id="{2CAEDD11-36AF-4AAF-22B9-D1DFA56214DB}"/>
                </a:ext>
              </a:extLst>
            </p:cNvPr>
            <p:cNvCxnSpPr/>
            <p:nvPr/>
          </p:nvCxnSpPr>
          <p:spPr>
            <a:xfrm flipV="1">
              <a:off x="4141573" y="5057829"/>
              <a:ext cx="0" cy="368668"/>
            </a:xfrm>
            <a:prstGeom prst="straightConnector1">
              <a:avLst/>
            </a:prstGeom>
            <a:noFill/>
            <a:ln w="12701" cap="flat">
              <a:solidFill>
                <a:srgbClr val="FF0000"/>
              </a:solidFill>
              <a:prstDash val="solid"/>
              <a:miter/>
            </a:ln>
          </p:spPr>
        </p:cxnSp>
        <p:cxnSp>
          <p:nvCxnSpPr>
            <p:cNvPr id="49" name="Straight Connector 201">
              <a:extLst>
                <a:ext uri="{FF2B5EF4-FFF2-40B4-BE49-F238E27FC236}">
                  <a16:creationId xmlns:a16="http://schemas.microsoft.com/office/drawing/2014/main" id="{7848F488-8254-BA1E-9326-C71440075FCC}"/>
                </a:ext>
              </a:extLst>
            </p:cNvPr>
            <p:cNvCxnSpPr/>
            <p:nvPr/>
          </p:nvCxnSpPr>
          <p:spPr>
            <a:xfrm flipV="1">
              <a:off x="2586334" y="5057829"/>
              <a:ext cx="0" cy="368668"/>
            </a:xfrm>
            <a:prstGeom prst="straightConnector1">
              <a:avLst/>
            </a:prstGeom>
            <a:noFill/>
            <a:ln w="12701" cap="flat">
              <a:solidFill>
                <a:srgbClr val="FF0000"/>
              </a:solidFill>
              <a:prstDash val="solid"/>
              <a:miter/>
            </a:ln>
          </p:spPr>
        </p:cxnSp>
        <p:cxnSp>
          <p:nvCxnSpPr>
            <p:cNvPr id="50" name="Straight Connector 202">
              <a:extLst>
                <a:ext uri="{FF2B5EF4-FFF2-40B4-BE49-F238E27FC236}">
                  <a16:creationId xmlns:a16="http://schemas.microsoft.com/office/drawing/2014/main" id="{041EE222-216B-80F7-066F-85A562B75A91}"/>
                </a:ext>
              </a:extLst>
            </p:cNvPr>
            <p:cNvCxnSpPr/>
            <p:nvPr/>
          </p:nvCxnSpPr>
          <p:spPr>
            <a:xfrm flipV="1">
              <a:off x="3343933" y="5039706"/>
              <a:ext cx="0" cy="368668"/>
            </a:xfrm>
            <a:prstGeom prst="straightConnector1">
              <a:avLst/>
            </a:prstGeom>
            <a:noFill/>
            <a:ln w="12701" cap="flat">
              <a:solidFill>
                <a:srgbClr val="FF0000"/>
              </a:solidFill>
              <a:custDash>
                <a:ds d="100000" sp="100000"/>
              </a:custDash>
              <a:miter/>
            </a:ln>
          </p:spPr>
        </p:cxnSp>
      </p:grpSp>
      <p:cxnSp>
        <p:nvCxnSpPr>
          <p:cNvPr id="51" name="Straight Arrow Connector 215">
            <a:extLst>
              <a:ext uri="{FF2B5EF4-FFF2-40B4-BE49-F238E27FC236}">
                <a16:creationId xmlns:a16="http://schemas.microsoft.com/office/drawing/2014/main" id="{5F5E3448-5F85-E284-4C4F-3EFB4F189DCD}"/>
              </a:ext>
            </a:extLst>
          </p:cNvPr>
          <p:cNvCxnSpPr/>
          <p:nvPr/>
        </p:nvCxnSpPr>
        <p:spPr>
          <a:xfrm flipH="1">
            <a:off x="5070867" y="2214907"/>
            <a:ext cx="1440006" cy="0"/>
          </a:xfrm>
          <a:prstGeom prst="straightConnector1">
            <a:avLst/>
          </a:prstGeom>
          <a:noFill/>
          <a:ln w="12701" cap="flat">
            <a:solidFill>
              <a:srgbClr val="00B0F0"/>
            </a:solidFill>
            <a:prstDash val="solid"/>
            <a:miter/>
            <a:headEnd type="arrow"/>
            <a:tailEnd type="arrow"/>
          </a:ln>
        </p:spPr>
      </p:cxnSp>
      <p:sp>
        <p:nvSpPr>
          <p:cNvPr id="52" name="TextBox 216">
            <a:extLst>
              <a:ext uri="{FF2B5EF4-FFF2-40B4-BE49-F238E27FC236}">
                <a16:creationId xmlns:a16="http://schemas.microsoft.com/office/drawing/2014/main" id="{1FA28530-CEC4-E270-90E5-A554420D4C2C}"/>
              </a:ext>
            </a:extLst>
          </p:cNvPr>
          <p:cNvSpPr txBox="1"/>
          <p:nvPr/>
        </p:nvSpPr>
        <p:spPr>
          <a:xfrm>
            <a:off x="5189638" y="1755970"/>
            <a:ext cx="1089937" cy="369335"/>
          </a:xfrm>
          <a:prstGeom prst="rect">
            <a:avLst/>
          </a:prstGeom>
          <a:noFill/>
          <a:ln cap="flat">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1800" b="0" i="0" u="none" strike="noStrike" kern="1200" cap="none" spc="0" baseline="0">
                <a:solidFill>
                  <a:srgbClr val="00B0F0"/>
                </a:solidFill>
                <a:uFillTx/>
                <a:latin typeface="Calibri"/>
              </a:rPr>
              <a:t>~1.5 m</a:t>
            </a:r>
          </a:p>
        </p:txBody>
      </p:sp>
      <p:grpSp>
        <p:nvGrpSpPr>
          <p:cNvPr id="53" name="Group 230">
            <a:extLst>
              <a:ext uri="{FF2B5EF4-FFF2-40B4-BE49-F238E27FC236}">
                <a16:creationId xmlns:a16="http://schemas.microsoft.com/office/drawing/2014/main" id="{55D049B5-4B3D-255A-CEBF-A2B6E7A3AEBF}"/>
              </a:ext>
            </a:extLst>
          </p:cNvPr>
          <p:cNvGrpSpPr/>
          <p:nvPr/>
        </p:nvGrpSpPr>
        <p:grpSpPr>
          <a:xfrm>
            <a:off x="9160009" y="3844249"/>
            <a:ext cx="811804" cy="1355863"/>
            <a:chOff x="8944578" y="4088090"/>
            <a:chExt cx="811804" cy="1355863"/>
          </a:xfrm>
        </p:grpSpPr>
        <p:grpSp>
          <p:nvGrpSpPr>
            <p:cNvPr id="54" name="Group 217">
              <a:extLst>
                <a:ext uri="{FF2B5EF4-FFF2-40B4-BE49-F238E27FC236}">
                  <a16:creationId xmlns:a16="http://schemas.microsoft.com/office/drawing/2014/main" id="{4850D438-4705-B909-AB78-F9C289B9F57E}"/>
                </a:ext>
              </a:extLst>
            </p:cNvPr>
            <p:cNvGrpSpPr/>
            <p:nvPr/>
          </p:nvGrpSpPr>
          <p:grpSpPr>
            <a:xfrm>
              <a:off x="8979664" y="4088090"/>
              <a:ext cx="378634" cy="1355863"/>
              <a:chOff x="8979664" y="4088090"/>
              <a:chExt cx="378634" cy="1355863"/>
            </a:xfrm>
          </p:grpSpPr>
          <p:cxnSp>
            <p:nvCxnSpPr>
              <p:cNvPr id="58" name="Straight Connector 218">
                <a:extLst>
                  <a:ext uri="{FF2B5EF4-FFF2-40B4-BE49-F238E27FC236}">
                    <a16:creationId xmlns:a16="http://schemas.microsoft.com/office/drawing/2014/main" id="{CC7EC2E6-5C88-DE5F-0344-388B3D0AE1E6}"/>
                  </a:ext>
                </a:extLst>
              </p:cNvPr>
              <p:cNvCxnSpPr/>
              <p:nvPr/>
            </p:nvCxnSpPr>
            <p:spPr>
              <a:xfrm>
                <a:off x="8990481" y="4265401"/>
                <a:ext cx="359999" cy="0"/>
              </a:xfrm>
              <a:prstGeom prst="straightConnector1">
                <a:avLst/>
              </a:prstGeom>
              <a:noFill/>
              <a:ln w="12701" cap="flat">
                <a:solidFill>
                  <a:srgbClr val="92D050"/>
                </a:solidFill>
                <a:prstDash val="solid"/>
                <a:miter/>
              </a:ln>
            </p:spPr>
          </p:cxnSp>
          <p:cxnSp>
            <p:nvCxnSpPr>
              <p:cNvPr id="59" name="Straight Connector 219">
                <a:extLst>
                  <a:ext uri="{FF2B5EF4-FFF2-40B4-BE49-F238E27FC236}">
                    <a16:creationId xmlns:a16="http://schemas.microsoft.com/office/drawing/2014/main" id="{30ABAC28-A984-A85C-FDE4-5283EA4C6AC3}"/>
                  </a:ext>
                </a:extLst>
              </p:cNvPr>
              <p:cNvCxnSpPr/>
              <p:nvPr/>
            </p:nvCxnSpPr>
            <p:spPr>
              <a:xfrm>
                <a:off x="8998299" y="5064706"/>
                <a:ext cx="359999" cy="0"/>
              </a:xfrm>
              <a:prstGeom prst="straightConnector1">
                <a:avLst/>
              </a:prstGeom>
              <a:noFill/>
              <a:ln w="12701" cap="flat">
                <a:solidFill>
                  <a:srgbClr val="92D050"/>
                </a:solidFill>
                <a:prstDash val="solid"/>
                <a:miter/>
              </a:ln>
            </p:spPr>
          </p:cxnSp>
          <p:cxnSp>
            <p:nvCxnSpPr>
              <p:cNvPr id="60" name="Straight Connector 222">
                <a:extLst>
                  <a:ext uri="{FF2B5EF4-FFF2-40B4-BE49-F238E27FC236}">
                    <a16:creationId xmlns:a16="http://schemas.microsoft.com/office/drawing/2014/main" id="{BCAF718D-716C-1AD6-7210-F3F763595974}"/>
                  </a:ext>
                </a:extLst>
              </p:cNvPr>
              <p:cNvCxnSpPr/>
              <p:nvPr/>
            </p:nvCxnSpPr>
            <p:spPr>
              <a:xfrm flipV="1">
                <a:off x="8979664" y="4088090"/>
                <a:ext cx="0" cy="177311"/>
              </a:xfrm>
              <a:prstGeom prst="straightConnector1">
                <a:avLst/>
              </a:prstGeom>
              <a:noFill/>
              <a:ln w="12701" cap="flat">
                <a:solidFill>
                  <a:srgbClr val="92D050"/>
                </a:solidFill>
                <a:prstDash val="solid"/>
                <a:miter/>
              </a:ln>
            </p:spPr>
          </p:cxnSp>
          <p:cxnSp>
            <p:nvCxnSpPr>
              <p:cNvPr id="61" name="Straight Connector 223">
                <a:extLst>
                  <a:ext uri="{FF2B5EF4-FFF2-40B4-BE49-F238E27FC236}">
                    <a16:creationId xmlns:a16="http://schemas.microsoft.com/office/drawing/2014/main" id="{4B18B089-1DB7-03BB-A3FE-F717B43FD367}"/>
                  </a:ext>
                </a:extLst>
              </p:cNvPr>
              <p:cNvCxnSpPr/>
              <p:nvPr/>
            </p:nvCxnSpPr>
            <p:spPr>
              <a:xfrm flipV="1">
                <a:off x="8990481" y="5056366"/>
                <a:ext cx="0" cy="177312"/>
              </a:xfrm>
              <a:prstGeom prst="straightConnector1">
                <a:avLst/>
              </a:prstGeom>
              <a:noFill/>
              <a:ln w="12701" cap="flat">
                <a:solidFill>
                  <a:srgbClr val="92D050"/>
                </a:solidFill>
                <a:prstDash val="solid"/>
                <a:miter/>
              </a:ln>
            </p:spPr>
          </p:cxnSp>
          <p:cxnSp>
            <p:nvCxnSpPr>
              <p:cNvPr id="62" name="Straight Connector 225">
                <a:extLst>
                  <a:ext uri="{FF2B5EF4-FFF2-40B4-BE49-F238E27FC236}">
                    <a16:creationId xmlns:a16="http://schemas.microsoft.com/office/drawing/2014/main" id="{0AE6AF8D-F1BF-4C86-66E2-D374F05C74BB}"/>
                  </a:ext>
                </a:extLst>
              </p:cNvPr>
              <p:cNvCxnSpPr/>
              <p:nvPr/>
            </p:nvCxnSpPr>
            <p:spPr>
              <a:xfrm flipV="1">
                <a:off x="9175391" y="5075294"/>
                <a:ext cx="0" cy="368659"/>
              </a:xfrm>
              <a:prstGeom prst="straightConnector1">
                <a:avLst/>
              </a:prstGeom>
              <a:noFill/>
              <a:ln w="12701" cap="flat">
                <a:solidFill>
                  <a:srgbClr val="C00000"/>
                </a:solidFill>
                <a:prstDash val="solid"/>
                <a:miter/>
              </a:ln>
            </p:spPr>
          </p:cxnSp>
        </p:grpSp>
        <p:grpSp>
          <p:nvGrpSpPr>
            <p:cNvPr id="55" name="Group 229">
              <a:extLst>
                <a:ext uri="{FF2B5EF4-FFF2-40B4-BE49-F238E27FC236}">
                  <a16:creationId xmlns:a16="http://schemas.microsoft.com/office/drawing/2014/main" id="{530BED47-8555-7C1F-01C5-78E4BB75F447}"/>
                </a:ext>
              </a:extLst>
            </p:cNvPr>
            <p:cNvGrpSpPr/>
            <p:nvPr/>
          </p:nvGrpSpPr>
          <p:grpSpPr>
            <a:xfrm>
              <a:off x="8944578" y="4250753"/>
              <a:ext cx="811804" cy="811804"/>
              <a:chOff x="8944578" y="4250753"/>
              <a:chExt cx="811804" cy="811804"/>
            </a:xfrm>
          </p:grpSpPr>
          <p:sp>
            <p:nvSpPr>
              <p:cNvPr id="56" name="Arc 227">
                <a:extLst>
                  <a:ext uri="{FF2B5EF4-FFF2-40B4-BE49-F238E27FC236}">
                    <a16:creationId xmlns:a16="http://schemas.microsoft.com/office/drawing/2014/main" id="{F3AA962A-2993-5571-BCB3-BB28C2C0A751}"/>
                  </a:ext>
                </a:extLst>
              </p:cNvPr>
              <p:cNvSpPr/>
              <p:nvPr/>
            </p:nvSpPr>
            <p:spPr>
              <a:xfrm>
                <a:off x="8944578" y="4268720"/>
                <a:ext cx="811804" cy="791495"/>
              </a:xfrm>
              <a:custGeom>
                <a:avLst/>
                <a:gdLst>
                  <a:gd name="f0" fmla="val 10800000"/>
                  <a:gd name="f1" fmla="val 5400000"/>
                  <a:gd name="f2" fmla="val 16200000"/>
                  <a:gd name="f3" fmla="val 180"/>
                  <a:gd name="f4" fmla="val w"/>
                  <a:gd name="f5" fmla="val h"/>
                  <a:gd name="f6" fmla="val ss"/>
                  <a:gd name="f7" fmla="val 0"/>
                  <a:gd name="f8" fmla="*/ 5419351 1 1725033"/>
                  <a:gd name="f9" fmla="+- 0 0 1"/>
                  <a:gd name="f10" fmla="val 270"/>
                  <a:gd name="f11" fmla="+- 0 0 -270"/>
                  <a:gd name="f12" fmla="+- 0 0 -225"/>
                  <a:gd name="f13" fmla="+- 0 0 -180"/>
                  <a:gd name="f14" fmla="abs f4"/>
                  <a:gd name="f15" fmla="abs f5"/>
                  <a:gd name="f16" fmla="abs f6"/>
                  <a:gd name="f17" fmla="+- 0 0 f3"/>
                  <a:gd name="f18" fmla="+- 0 0 f10"/>
                  <a:gd name="f19" fmla="*/ f11 f0 1"/>
                  <a:gd name="f20" fmla="*/ f12 f0 1"/>
                  <a:gd name="f21" fmla="*/ f13 f0 1"/>
                  <a:gd name="f22" fmla="?: f14 f4 1"/>
                  <a:gd name="f23" fmla="?: f15 f5 1"/>
                  <a:gd name="f24" fmla="?: f16 f6 1"/>
                  <a:gd name="f25" fmla="*/ f17 f0 1"/>
                  <a:gd name="f26" fmla="*/ f18 f0 1"/>
                  <a:gd name="f27" fmla="*/ f19 1 f3"/>
                  <a:gd name="f28" fmla="*/ f20 1 f3"/>
                  <a:gd name="f29" fmla="*/ f21 1 f3"/>
                  <a:gd name="f30" fmla="*/ f22 1 21600"/>
                  <a:gd name="f31" fmla="*/ f23 1 21600"/>
                  <a:gd name="f32" fmla="*/ 21600 f22 1"/>
                  <a:gd name="f33" fmla="*/ 21600 f23 1"/>
                  <a:gd name="f34" fmla="*/ f25 1 f3"/>
                  <a:gd name="f35" fmla="*/ f26 1 f3"/>
                  <a:gd name="f36" fmla="+- f27 0 f1"/>
                  <a:gd name="f37" fmla="+- f28 0 f1"/>
                  <a:gd name="f38" fmla="+- f29 0 f1"/>
                  <a:gd name="f39" fmla="min f31 f30"/>
                  <a:gd name="f40" fmla="*/ f32 1 f24"/>
                  <a:gd name="f41" fmla="*/ f33 1 f24"/>
                  <a:gd name="f42" fmla="+- f34 0 f1"/>
                  <a:gd name="f43" fmla="+- f35 0 f1"/>
                  <a:gd name="f44" fmla="val f40"/>
                  <a:gd name="f45" fmla="val f41"/>
                  <a:gd name="f46" fmla="+- 0 0 f42"/>
                  <a:gd name="f47" fmla="+- 0 0 f43"/>
                  <a:gd name="f48" fmla="+- f45 0 f7"/>
                  <a:gd name="f49" fmla="+- f44 0 f7"/>
                  <a:gd name="f50" fmla="+- f47 0 f46"/>
                  <a:gd name="f51" fmla="+- f46 f1 0"/>
                  <a:gd name="f52" fmla="+- f47 f1 0"/>
                  <a:gd name="f53" fmla="+- 21600000 0 f46"/>
                  <a:gd name="f54" fmla="+- f1 0 f46"/>
                  <a:gd name="f55" fmla="+- 27000000 0 f46"/>
                  <a:gd name="f56" fmla="+- f0 0 f46"/>
                  <a:gd name="f57" fmla="+- 32400000 0 f46"/>
                  <a:gd name="f58" fmla="+- f2 0 f46"/>
                  <a:gd name="f59" fmla="+- 37800000 0 f46"/>
                  <a:gd name="f60" fmla="*/ f48 1 2"/>
                  <a:gd name="f61" fmla="*/ f49 1 2"/>
                  <a:gd name="f62" fmla="+- f50 21600000 0"/>
                  <a:gd name="f63" fmla="?: f54 f54 f55"/>
                  <a:gd name="f64" fmla="?: f56 f56 f57"/>
                  <a:gd name="f65" fmla="?: f58 f58 f59"/>
                  <a:gd name="f66" fmla="*/ f51 f8 1"/>
                  <a:gd name="f67" fmla="*/ f52 f8 1"/>
                  <a:gd name="f68" fmla="+- f7 f60 0"/>
                  <a:gd name="f69" fmla="+- f7 f61 0"/>
                  <a:gd name="f70" fmla="?: f50 f50 f62"/>
                  <a:gd name="f71" fmla="*/ f66 1 f0"/>
                  <a:gd name="f72" fmla="*/ f67 1 f0"/>
                  <a:gd name="f73" fmla="*/ f61 f39 1"/>
                  <a:gd name="f74" fmla="*/ f60 f39 1"/>
                  <a:gd name="f75" fmla="+- f70 0 f53"/>
                  <a:gd name="f76" fmla="+- f70 0 f63"/>
                  <a:gd name="f77" fmla="+- f70 0 f64"/>
                  <a:gd name="f78" fmla="+- f70 0 f65"/>
                  <a:gd name="f79" fmla="+- 0 0 f71"/>
                  <a:gd name="f80" fmla="+- 0 0 f72"/>
                  <a:gd name="f81" fmla="*/ f69 f39 1"/>
                  <a:gd name="f82" fmla="*/ f68 f39 1"/>
                  <a:gd name="f83" fmla="+- 0 0 f79"/>
                  <a:gd name="f84" fmla="+- 0 0 f80"/>
                  <a:gd name="f85" fmla="*/ f83 f0 1"/>
                  <a:gd name="f86" fmla="*/ f84 f0 1"/>
                  <a:gd name="f87" fmla="*/ f85 1 f8"/>
                  <a:gd name="f88" fmla="*/ f86 1 f8"/>
                  <a:gd name="f89" fmla="+- f87 0 f1"/>
                  <a:gd name="f90" fmla="+- f88 0 f1"/>
                  <a:gd name="f91" fmla="sin 1 f89"/>
                  <a:gd name="f92" fmla="cos 1 f89"/>
                  <a:gd name="f93" fmla="sin 1 f90"/>
                  <a:gd name="f94" fmla="cos 1 f90"/>
                  <a:gd name="f95" fmla="+- 0 0 f91"/>
                  <a:gd name="f96" fmla="+- 0 0 f92"/>
                  <a:gd name="f97" fmla="+- 0 0 f93"/>
                  <a:gd name="f98" fmla="+- 0 0 f94"/>
                  <a:gd name="f99" fmla="+- 0 0 f95"/>
                  <a:gd name="f100" fmla="+- 0 0 f96"/>
                  <a:gd name="f101" fmla="+- 0 0 f97"/>
                  <a:gd name="f102" fmla="+- 0 0 f98"/>
                  <a:gd name="f103" fmla="val f99"/>
                  <a:gd name="f104" fmla="val f100"/>
                  <a:gd name="f105" fmla="val f101"/>
                  <a:gd name="f106" fmla="val f102"/>
                  <a:gd name="f107" fmla="*/ f103 f61 1"/>
                  <a:gd name="f108" fmla="*/ f104 f60 1"/>
                  <a:gd name="f109" fmla="*/ f105 f61 1"/>
                  <a:gd name="f110" fmla="*/ f106 f60 1"/>
                  <a:gd name="f111" fmla="+- 0 0 f108"/>
                  <a:gd name="f112" fmla="+- 0 0 f107"/>
                  <a:gd name="f113" fmla="+- 0 0 f110"/>
                  <a:gd name="f114" fmla="+- 0 0 f109"/>
                  <a:gd name="f115" fmla="+- 0 0 f111"/>
                  <a:gd name="f116" fmla="+- 0 0 f112"/>
                  <a:gd name="f117" fmla="+- 0 0 f113"/>
                  <a:gd name="f118" fmla="+- 0 0 f114"/>
                  <a:gd name="f119" fmla="at2 f115 f116"/>
                  <a:gd name="f120" fmla="at2 f117 f118"/>
                  <a:gd name="f121" fmla="+- f119 f1 0"/>
                  <a:gd name="f122" fmla="+- f120 f1 0"/>
                  <a:gd name="f123" fmla="*/ f121 f8 1"/>
                  <a:gd name="f124" fmla="*/ f122 f8 1"/>
                  <a:gd name="f125" fmla="*/ f123 1 f0"/>
                  <a:gd name="f126" fmla="*/ f124 1 f0"/>
                  <a:gd name="f127" fmla="+- 0 0 f125"/>
                  <a:gd name="f128" fmla="+- 0 0 f126"/>
                  <a:gd name="f129" fmla="val f127"/>
                  <a:gd name="f130" fmla="val f128"/>
                  <a:gd name="f131" fmla="+- 0 0 f129"/>
                  <a:gd name="f132" fmla="+- 0 0 f130"/>
                  <a:gd name="f133" fmla="*/ f131 f0 1"/>
                  <a:gd name="f134" fmla="*/ f132 f0 1"/>
                  <a:gd name="f135" fmla="*/ f133 1 f8"/>
                  <a:gd name="f136" fmla="*/ f134 1 f8"/>
                  <a:gd name="f137" fmla="+- f135 0 f1"/>
                  <a:gd name="f138" fmla="+- f136 0 f1"/>
                  <a:gd name="f139" fmla="+- f137 f1 0"/>
                  <a:gd name="f140" fmla="+- f138 f1 0"/>
                  <a:gd name="f141" fmla="*/ f139 f8 1"/>
                  <a:gd name="f142" fmla="*/ f140 f8 1"/>
                  <a:gd name="f143" fmla="*/ f141 1 f0"/>
                  <a:gd name="f144" fmla="*/ f142 1 f0"/>
                  <a:gd name="f145" fmla="+- 0 0 f143"/>
                  <a:gd name="f146" fmla="+- 0 0 f144"/>
                  <a:gd name="f147" fmla="+- 0 0 f145"/>
                  <a:gd name="f148" fmla="+- 0 0 f146"/>
                  <a:gd name="f149" fmla="*/ f147 f0 1"/>
                  <a:gd name="f150" fmla="*/ f148 f0 1"/>
                  <a:gd name="f151" fmla="*/ f149 1 f8"/>
                  <a:gd name="f152" fmla="*/ f150 1 f8"/>
                  <a:gd name="f153" fmla="+- f151 0 f1"/>
                  <a:gd name="f154" fmla="+- f152 0 f1"/>
                  <a:gd name="f155" fmla="cos 1 f153"/>
                  <a:gd name="f156" fmla="sin 1 f153"/>
                  <a:gd name="f157" fmla="cos 1 f154"/>
                  <a:gd name="f158" fmla="sin 1 f154"/>
                  <a:gd name="f159" fmla="+- 0 0 f155"/>
                  <a:gd name="f160" fmla="+- 0 0 f156"/>
                  <a:gd name="f161" fmla="+- 0 0 f157"/>
                  <a:gd name="f162" fmla="+- 0 0 f158"/>
                  <a:gd name="f163" fmla="+- 0 0 f159"/>
                  <a:gd name="f164" fmla="+- 0 0 f160"/>
                  <a:gd name="f165" fmla="+- 0 0 f161"/>
                  <a:gd name="f166" fmla="+- 0 0 f162"/>
                  <a:gd name="f167" fmla="val f163"/>
                  <a:gd name="f168" fmla="val f164"/>
                  <a:gd name="f169" fmla="val f165"/>
                  <a:gd name="f170" fmla="val f166"/>
                  <a:gd name="f171" fmla="+- 0 0 f167"/>
                  <a:gd name="f172" fmla="+- 0 0 f168"/>
                  <a:gd name="f173" fmla="+- 0 0 f169"/>
                  <a:gd name="f174" fmla="+- 0 0 f170"/>
                  <a:gd name="f175" fmla="*/ f9 f171 1"/>
                  <a:gd name="f176" fmla="*/ f9 f172 1"/>
                  <a:gd name="f177" fmla="*/ f9 f173 1"/>
                  <a:gd name="f178" fmla="*/ f9 f174 1"/>
                  <a:gd name="f179" fmla="*/ f175 f61 1"/>
                  <a:gd name="f180" fmla="*/ f176 f60 1"/>
                  <a:gd name="f181" fmla="*/ f177 f61 1"/>
                  <a:gd name="f182" fmla="*/ f178 f60 1"/>
                  <a:gd name="f183" fmla="+- f69 f179 0"/>
                  <a:gd name="f184" fmla="+- f68 f180 0"/>
                  <a:gd name="f185" fmla="+- f69 f181 0"/>
                  <a:gd name="f186" fmla="+- f68 f182 0"/>
                  <a:gd name="f187" fmla="max f183 f185"/>
                  <a:gd name="f188" fmla="max f184 f186"/>
                  <a:gd name="f189" fmla="min f183 f185"/>
                  <a:gd name="f190" fmla="min f184 f186"/>
                  <a:gd name="f191" fmla="*/ f183 f39 1"/>
                  <a:gd name="f192" fmla="*/ f184 f39 1"/>
                  <a:gd name="f193" fmla="*/ f185 f39 1"/>
                  <a:gd name="f194" fmla="*/ f186 f39 1"/>
                  <a:gd name="f195" fmla="?: f75 f44 f187"/>
                  <a:gd name="f196" fmla="?: f76 f45 f188"/>
                  <a:gd name="f197" fmla="?: f77 f7 f189"/>
                  <a:gd name="f198" fmla="?: f78 f7 f190"/>
                  <a:gd name="f199" fmla="*/ f197 f39 1"/>
                  <a:gd name="f200" fmla="*/ f198 f39 1"/>
                  <a:gd name="f201" fmla="*/ f195 f39 1"/>
                  <a:gd name="f202" fmla="*/ f196 f39 1"/>
                </a:gdLst>
                <a:ahLst/>
                <a:cxnLst>
                  <a:cxn ang="3cd4">
                    <a:pos x="hc" y="t"/>
                  </a:cxn>
                  <a:cxn ang="0">
                    <a:pos x="r" y="vc"/>
                  </a:cxn>
                  <a:cxn ang="cd4">
                    <a:pos x="hc" y="b"/>
                  </a:cxn>
                  <a:cxn ang="cd2">
                    <a:pos x="l" y="vc"/>
                  </a:cxn>
                  <a:cxn ang="f36">
                    <a:pos x="f191" y="f192"/>
                  </a:cxn>
                  <a:cxn ang="f37">
                    <a:pos x="f81" y="f82"/>
                  </a:cxn>
                  <a:cxn ang="f38">
                    <a:pos x="f193" y="f194"/>
                  </a:cxn>
                </a:cxnLst>
                <a:rect l="f199" t="f200" r="f201" b="f202"/>
                <a:pathLst>
                  <a:path stroke="0">
                    <a:moveTo>
                      <a:pt x="f191" y="f192"/>
                    </a:moveTo>
                    <a:arcTo wR="f73" hR="f74" stAng="f46" swAng="f70"/>
                    <a:lnTo>
                      <a:pt x="f81" y="f82"/>
                    </a:lnTo>
                    <a:close/>
                  </a:path>
                  <a:path fill="none">
                    <a:moveTo>
                      <a:pt x="f191" y="f192"/>
                    </a:moveTo>
                    <a:arcTo wR="f73" hR="f74" stAng="f46" swAng="f70"/>
                  </a:path>
                </a:pathLst>
              </a:custGeom>
              <a:noFill/>
              <a:ln w="12701" cap="flat">
                <a:solidFill>
                  <a:srgbClr val="92D050"/>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GB" sz="1800" b="0" i="0" u="none" strike="noStrike" kern="1200" cap="none" spc="0" baseline="0">
                  <a:solidFill>
                    <a:srgbClr val="00B050"/>
                  </a:solidFill>
                  <a:uFillTx/>
                  <a:latin typeface="Calibri"/>
                </a:endParaRPr>
              </a:p>
            </p:txBody>
          </p:sp>
          <p:sp>
            <p:nvSpPr>
              <p:cNvPr id="57" name="Arc 228">
                <a:extLst>
                  <a:ext uri="{FF2B5EF4-FFF2-40B4-BE49-F238E27FC236}">
                    <a16:creationId xmlns:a16="http://schemas.microsoft.com/office/drawing/2014/main" id="{CB8731F5-B7B4-7F43-9474-E91791778AE0}"/>
                  </a:ext>
                </a:extLst>
              </p:cNvPr>
              <p:cNvSpPr/>
              <p:nvPr/>
            </p:nvSpPr>
            <p:spPr>
              <a:xfrm rot="5400013">
                <a:off x="8954724" y="4260907"/>
                <a:ext cx="811804" cy="791495"/>
              </a:xfrm>
              <a:custGeom>
                <a:avLst/>
                <a:gdLst>
                  <a:gd name="f0" fmla="val 10800000"/>
                  <a:gd name="f1" fmla="val 5400000"/>
                  <a:gd name="f2" fmla="val 16200000"/>
                  <a:gd name="f3" fmla="val 180"/>
                  <a:gd name="f4" fmla="val w"/>
                  <a:gd name="f5" fmla="val h"/>
                  <a:gd name="f6" fmla="val ss"/>
                  <a:gd name="f7" fmla="val 0"/>
                  <a:gd name="f8" fmla="*/ 5419351 1 1725033"/>
                  <a:gd name="f9" fmla="+- 0 0 1"/>
                  <a:gd name="f10" fmla="val 270"/>
                  <a:gd name="f11" fmla="+- 0 0 -270"/>
                  <a:gd name="f12" fmla="+- 0 0 -225"/>
                  <a:gd name="f13" fmla="+- 0 0 -180"/>
                  <a:gd name="f14" fmla="abs f4"/>
                  <a:gd name="f15" fmla="abs f5"/>
                  <a:gd name="f16" fmla="abs f6"/>
                  <a:gd name="f17" fmla="+- 0 0 f3"/>
                  <a:gd name="f18" fmla="+- 0 0 f10"/>
                  <a:gd name="f19" fmla="*/ f11 f0 1"/>
                  <a:gd name="f20" fmla="*/ f12 f0 1"/>
                  <a:gd name="f21" fmla="*/ f13 f0 1"/>
                  <a:gd name="f22" fmla="?: f14 f4 1"/>
                  <a:gd name="f23" fmla="?: f15 f5 1"/>
                  <a:gd name="f24" fmla="?: f16 f6 1"/>
                  <a:gd name="f25" fmla="*/ f17 f0 1"/>
                  <a:gd name="f26" fmla="*/ f18 f0 1"/>
                  <a:gd name="f27" fmla="*/ f19 1 f3"/>
                  <a:gd name="f28" fmla="*/ f20 1 f3"/>
                  <a:gd name="f29" fmla="*/ f21 1 f3"/>
                  <a:gd name="f30" fmla="*/ f22 1 21600"/>
                  <a:gd name="f31" fmla="*/ f23 1 21600"/>
                  <a:gd name="f32" fmla="*/ 21600 f22 1"/>
                  <a:gd name="f33" fmla="*/ 21600 f23 1"/>
                  <a:gd name="f34" fmla="*/ f25 1 f3"/>
                  <a:gd name="f35" fmla="*/ f26 1 f3"/>
                  <a:gd name="f36" fmla="+- f27 0 f1"/>
                  <a:gd name="f37" fmla="+- f28 0 f1"/>
                  <a:gd name="f38" fmla="+- f29 0 f1"/>
                  <a:gd name="f39" fmla="min f31 f30"/>
                  <a:gd name="f40" fmla="*/ f32 1 f24"/>
                  <a:gd name="f41" fmla="*/ f33 1 f24"/>
                  <a:gd name="f42" fmla="+- f34 0 f1"/>
                  <a:gd name="f43" fmla="+- f35 0 f1"/>
                  <a:gd name="f44" fmla="val f40"/>
                  <a:gd name="f45" fmla="val f41"/>
                  <a:gd name="f46" fmla="+- 0 0 f42"/>
                  <a:gd name="f47" fmla="+- 0 0 f43"/>
                  <a:gd name="f48" fmla="+- f45 0 f7"/>
                  <a:gd name="f49" fmla="+- f44 0 f7"/>
                  <a:gd name="f50" fmla="+- f47 0 f46"/>
                  <a:gd name="f51" fmla="+- f46 f1 0"/>
                  <a:gd name="f52" fmla="+- f47 f1 0"/>
                  <a:gd name="f53" fmla="+- 21600000 0 f46"/>
                  <a:gd name="f54" fmla="+- f1 0 f46"/>
                  <a:gd name="f55" fmla="+- 27000000 0 f46"/>
                  <a:gd name="f56" fmla="+- f0 0 f46"/>
                  <a:gd name="f57" fmla="+- 32400000 0 f46"/>
                  <a:gd name="f58" fmla="+- f2 0 f46"/>
                  <a:gd name="f59" fmla="+- 37800000 0 f46"/>
                  <a:gd name="f60" fmla="*/ f48 1 2"/>
                  <a:gd name="f61" fmla="*/ f49 1 2"/>
                  <a:gd name="f62" fmla="+- f50 21600000 0"/>
                  <a:gd name="f63" fmla="?: f54 f54 f55"/>
                  <a:gd name="f64" fmla="?: f56 f56 f57"/>
                  <a:gd name="f65" fmla="?: f58 f58 f59"/>
                  <a:gd name="f66" fmla="*/ f51 f8 1"/>
                  <a:gd name="f67" fmla="*/ f52 f8 1"/>
                  <a:gd name="f68" fmla="+- f7 f60 0"/>
                  <a:gd name="f69" fmla="+- f7 f61 0"/>
                  <a:gd name="f70" fmla="?: f50 f50 f62"/>
                  <a:gd name="f71" fmla="*/ f66 1 f0"/>
                  <a:gd name="f72" fmla="*/ f67 1 f0"/>
                  <a:gd name="f73" fmla="*/ f61 f39 1"/>
                  <a:gd name="f74" fmla="*/ f60 f39 1"/>
                  <a:gd name="f75" fmla="+- f70 0 f53"/>
                  <a:gd name="f76" fmla="+- f70 0 f63"/>
                  <a:gd name="f77" fmla="+- f70 0 f64"/>
                  <a:gd name="f78" fmla="+- f70 0 f65"/>
                  <a:gd name="f79" fmla="+- 0 0 f71"/>
                  <a:gd name="f80" fmla="+- 0 0 f72"/>
                  <a:gd name="f81" fmla="*/ f69 f39 1"/>
                  <a:gd name="f82" fmla="*/ f68 f39 1"/>
                  <a:gd name="f83" fmla="+- 0 0 f79"/>
                  <a:gd name="f84" fmla="+- 0 0 f80"/>
                  <a:gd name="f85" fmla="*/ f83 f0 1"/>
                  <a:gd name="f86" fmla="*/ f84 f0 1"/>
                  <a:gd name="f87" fmla="*/ f85 1 f8"/>
                  <a:gd name="f88" fmla="*/ f86 1 f8"/>
                  <a:gd name="f89" fmla="+- f87 0 f1"/>
                  <a:gd name="f90" fmla="+- f88 0 f1"/>
                  <a:gd name="f91" fmla="sin 1 f89"/>
                  <a:gd name="f92" fmla="cos 1 f89"/>
                  <a:gd name="f93" fmla="sin 1 f90"/>
                  <a:gd name="f94" fmla="cos 1 f90"/>
                  <a:gd name="f95" fmla="+- 0 0 f91"/>
                  <a:gd name="f96" fmla="+- 0 0 f92"/>
                  <a:gd name="f97" fmla="+- 0 0 f93"/>
                  <a:gd name="f98" fmla="+- 0 0 f94"/>
                  <a:gd name="f99" fmla="+- 0 0 f95"/>
                  <a:gd name="f100" fmla="+- 0 0 f96"/>
                  <a:gd name="f101" fmla="+- 0 0 f97"/>
                  <a:gd name="f102" fmla="+- 0 0 f98"/>
                  <a:gd name="f103" fmla="val f99"/>
                  <a:gd name="f104" fmla="val f100"/>
                  <a:gd name="f105" fmla="val f101"/>
                  <a:gd name="f106" fmla="val f102"/>
                  <a:gd name="f107" fmla="*/ f103 f61 1"/>
                  <a:gd name="f108" fmla="*/ f104 f60 1"/>
                  <a:gd name="f109" fmla="*/ f105 f61 1"/>
                  <a:gd name="f110" fmla="*/ f106 f60 1"/>
                  <a:gd name="f111" fmla="+- 0 0 f108"/>
                  <a:gd name="f112" fmla="+- 0 0 f107"/>
                  <a:gd name="f113" fmla="+- 0 0 f110"/>
                  <a:gd name="f114" fmla="+- 0 0 f109"/>
                  <a:gd name="f115" fmla="+- 0 0 f111"/>
                  <a:gd name="f116" fmla="+- 0 0 f112"/>
                  <a:gd name="f117" fmla="+- 0 0 f113"/>
                  <a:gd name="f118" fmla="+- 0 0 f114"/>
                  <a:gd name="f119" fmla="at2 f115 f116"/>
                  <a:gd name="f120" fmla="at2 f117 f118"/>
                  <a:gd name="f121" fmla="+- f119 f1 0"/>
                  <a:gd name="f122" fmla="+- f120 f1 0"/>
                  <a:gd name="f123" fmla="*/ f121 f8 1"/>
                  <a:gd name="f124" fmla="*/ f122 f8 1"/>
                  <a:gd name="f125" fmla="*/ f123 1 f0"/>
                  <a:gd name="f126" fmla="*/ f124 1 f0"/>
                  <a:gd name="f127" fmla="+- 0 0 f125"/>
                  <a:gd name="f128" fmla="+- 0 0 f126"/>
                  <a:gd name="f129" fmla="val f127"/>
                  <a:gd name="f130" fmla="val f128"/>
                  <a:gd name="f131" fmla="+- 0 0 f129"/>
                  <a:gd name="f132" fmla="+- 0 0 f130"/>
                  <a:gd name="f133" fmla="*/ f131 f0 1"/>
                  <a:gd name="f134" fmla="*/ f132 f0 1"/>
                  <a:gd name="f135" fmla="*/ f133 1 f8"/>
                  <a:gd name="f136" fmla="*/ f134 1 f8"/>
                  <a:gd name="f137" fmla="+- f135 0 f1"/>
                  <a:gd name="f138" fmla="+- f136 0 f1"/>
                  <a:gd name="f139" fmla="+- f137 f1 0"/>
                  <a:gd name="f140" fmla="+- f138 f1 0"/>
                  <a:gd name="f141" fmla="*/ f139 f8 1"/>
                  <a:gd name="f142" fmla="*/ f140 f8 1"/>
                  <a:gd name="f143" fmla="*/ f141 1 f0"/>
                  <a:gd name="f144" fmla="*/ f142 1 f0"/>
                  <a:gd name="f145" fmla="+- 0 0 f143"/>
                  <a:gd name="f146" fmla="+- 0 0 f144"/>
                  <a:gd name="f147" fmla="+- 0 0 f145"/>
                  <a:gd name="f148" fmla="+- 0 0 f146"/>
                  <a:gd name="f149" fmla="*/ f147 f0 1"/>
                  <a:gd name="f150" fmla="*/ f148 f0 1"/>
                  <a:gd name="f151" fmla="*/ f149 1 f8"/>
                  <a:gd name="f152" fmla="*/ f150 1 f8"/>
                  <a:gd name="f153" fmla="+- f151 0 f1"/>
                  <a:gd name="f154" fmla="+- f152 0 f1"/>
                  <a:gd name="f155" fmla="cos 1 f153"/>
                  <a:gd name="f156" fmla="sin 1 f153"/>
                  <a:gd name="f157" fmla="cos 1 f154"/>
                  <a:gd name="f158" fmla="sin 1 f154"/>
                  <a:gd name="f159" fmla="+- 0 0 f155"/>
                  <a:gd name="f160" fmla="+- 0 0 f156"/>
                  <a:gd name="f161" fmla="+- 0 0 f157"/>
                  <a:gd name="f162" fmla="+- 0 0 f158"/>
                  <a:gd name="f163" fmla="+- 0 0 f159"/>
                  <a:gd name="f164" fmla="+- 0 0 f160"/>
                  <a:gd name="f165" fmla="+- 0 0 f161"/>
                  <a:gd name="f166" fmla="+- 0 0 f162"/>
                  <a:gd name="f167" fmla="val f163"/>
                  <a:gd name="f168" fmla="val f164"/>
                  <a:gd name="f169" fmla="val f165"/>
                  <a:gd name="f170" fmla="val f166"/>
                  <a:gd name="f171" fmla="+- 0 0 f167"/>
                  <a:gd name="f172" fmla="+- 0 0 f168"/>
                  <a:gd name="f173" fmla="+- 0 0 f169"/>
                  <a:gd name="f174" fmla="+- 0 0 f170"/>
                  <a:gd name="f175" fmla="*/ f9 f171 1"/>
                  <a:gd name="f176" fmla="*/ f9 f172 1"/>
                  <a:gd name="f177" fmla="*/ f9 f173 1"/>
                  <a:gd name="f178" fmla="*/ f9 f174 1"/>
                  <a:gd name="f179" fmla="*/ f175 f61 1"/>
                  <a:gd name="f180" fmla="*/ f176 f60 1"/>
                  <a:gd name="f181" fmla="*/ f177 f61 1"/>
                  <a:gd name="f182" fmla="*/ f178 f60 1"/>
                  <a:gd name="f183" fmla="+- f69 f179 0"/>
                  <a:gd name="f184" fmla="+- f68 f180 0"/>
                  <a:gd name="f185" fmla="+- f69 f181 0"/>
                  <a:gd name="f186" fmla="+- f68 f182 0"/>
                  <a:gd name="f187" fmla="max f183 f185"/>
                  <a:gd name="f188" fmla="max f184 f186"/>
                  <a:gd name="f189" fmla="min f183 f185"/>
                  <a:gd name="f190" fmla="min f184 f186"/>
                  <a:gd name="f191" fmla="*/ f183 f39 1"/>
                  <a:gd name="f192" fmla="*/ f184 f39 1"/>
                  <a:gd name="f193" fmla="*/ f185 f39 1"/>
                  <a:gd name="f194" fmla="*/ f186 f39 1"/>
                  <a:gd name="f195" fmla="?: f75 f44 f187"/>
                  <a:gd name="f196" fmla="?: f76 f45 f188"/>
                  <a:gd name="f197" fmla="?: f77 f7 f189"/>
                  <a:gd name="f198" fmla="?: f78 f7 f190"/>
                  <a:gd name="f199" fmla="*/ f197 f39 1"/>
                  <a:gd name="f200" fmla="*/ f198 f39 1"/>
                  <a:gd name="f201" fmla="*/ f195 f39 1"/>
                  <a:gd name="f202" fmla="*/ f196 f39 1"/>
                </a:gdLst>
                <a:ahLst/>
                <a:cxnLst>
                  <a:cxn ang="3cd4">
                    <a:pos x="hc" y="t"/>
                  </a:cxn>
                  <a:cxn ang="0">
                    <a:pos x="r" y="vc"/>
                  </a:cxn>
                  <a:cxn ang="cd4">
                    <a:pos x="hc" y="b"/>
                  </a:cxn>
                  <a:cxn ang="cd2">
                    <a:pos x="l" y="vc"/>
                  </a:cxn>
                  <a:cxn ang="f36">
                    <a:pos x="f191" y="f192"/>
                  </a:cxn>
                  <a:cxn ang="f37">
                    <a:pos x="f81" y="f82"/>
                  </a:cxn>
                  <a:cxn ang="f38">
                    <a:pos x="f193" y="f194"/>
                  </a:cxn>
                </a:cxnLst>
                <a:rect l="f199" t="f200" r="f201" b="f202"/>
                <a:pathLst>
                  <a:path stroke="0">
                    <a:moveTo>
                      <a:pt x="f191" y="f192"/>
                    </a:moveTo>
                    <a:arcTo wR="f73" hR="f74" stAng="f46" swAng="f70"/>
                    <a:lnTo>
                      <a:pt x="f81" y="f82"/>
                    </a:lnTo>
                    <a:close/>
                  </a:path>
                  <a:path fill="none">
                    <a:moveTo>
                      <a:pt x="f191" y="f192"/>
                    </a:moveTo>
                    <a:arcTo wR="f73" hR="f74" stAng="f46" swAng="f70"/>
                  </a:path>
                </a:pathLst>
              </a:custGeom>
              <a:noFill/>
              <a:ln w="12701" cap="flat">
                <a:solidFill>
                  <a:srgbClr val="92D050"/>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GB" sz="1800" b="0" i="0" u="none" strike="noStrike" kern="1200" cap="none" spc="0" baseline="0">
                  <a:solidFill>
                    <a:srgbClr val="00B050"/>
                  </a:solidFill>
                  <a:uFillTx/>
                  <a:latin typeface="Calibri"/>
                </a:endParaRPr>
              </a:p>
            </p:txBody>
          </p:sp>
        </p:grpSp>
      </p:grpSp>
      <p:grpSp>
        <p:nvGrpSpPr>
          <p:cNvPr id="63" name="Group 231">
            <a:extLst>
              <a:ext uri="{FF2B5EF4-FFF2-40B4-BE49-F238E27FC236}">
                <a16:creationId xmlns:a16="http://schemas.microsoft.com/office/drawing/2014/main" id="{0C35B67E-0067-08C3-C70B-8DFEFD702018}"/>
              </a:ext>
            </a:extLst>
          </p:cNvPr>
          <p:cNvGrpSpPr/>
          <p:nvPr/>
        </p:nvGrpSpPr>
        <p:grpSpPr>
          <a:xfrm>
            <a:off x="1441010" y="3831767"/>
            <a:ext cx="811804" cy="1355863"/>
            <a:chOff x="1225579" y="4075608"/>
            <a:chExt cx="811804" cy="1355863"/>
          </a:xfrm>
        </p:grpSpPr>
        <p:grpSp>
          <p:nvGrpSpPr>
            <p:cNvPr id="64" name="Group 232">
              <a:extLst>
                <a:ext uri="{FF2B5EF4-FFF2-40B4-BE49-F238E27FC236}">
                  <a16:creationId xmlns:a16="http://schemas.microsoft.com/office/drawing/2014/main" id="{6B0DC538-5E27-B5A2-B086-508EC4C53587}"/>
                </a:ext>
              </a:extLst>
            </p:cNvPr>
            <p:cNvGrpSpPr/>
            <p:nvPr/>
          </p:nvGrpSpPr>
          <p:grpSpPr>
            <a:xfrm>
              <a:off x="1623657" y="4075608"/>
              <a:ext cx="367814" cy="1355863"/>
              <a:chOff x="1623657" y="4075608"/>
              <a:chExt cx="367814" cy="1355863"/>
            </a:xfrm>
          </p:grpSpPr>
          <p:cxnSp>
            <p:nvCxnSpPr>
              <p:cNvPr id="68" name="Straight Connector 236">
                <a:extLst>
                  <a:ext uri="{FF2B5EF4-FFF2-40B4-BE49-F238E27FC236}">
                    <a16:creationId xmlns:a16="http://schemas.microsoft.com/office/drawing/2014/main" id="{0BAB33CB-B6CD-5A97-FD88-0AFE0FBBBD8C}"/>
                  </a:ext>
                </a:extLst>
              </p:cNvPr>
              <p:cNvCxnSpPr/>
              <p:nvPr/>
            </p:nvCxnSpPr>
            <p:spPr>
              <a:xfrm flipH="1">
                <a:off x="1623657" y="4252920"/>
                <a:ext cx="359999" cy="0"/>
              </a:xfrm>
              <a:prstGeom prst="straightConnector1">
                <a:avLst/>
              </a:prstGeom>
              <a:noFill/>
              <a:ln w="12701" cap="flat">
                <a:solidFill>
                  <a:srgbClr val="92D050"/>
                </a:solidFill>
                <a:prstDash val="solid"/>
                <a:miter/>
              </a:ln>
            </p:spPr>
          </p:cxnSp>
          <p:cxnSp>
            <p:nvCxnSpPr>
              <p:cNvPr id="69" name="Straight Connector 237">
                <a:extLst>
                  <a:ext uri="{FF2B5EF4-FFF2-40B4-BE49-F238E27FC236}">
                    <a16:creationId xmlns:a16="http://schemas.microsoft.com/office/drawing/2014/main" id="{C842516C-027F-69AC-19B4-9D50E7D0F514}"/>
                  </a:ext>
                </a:extLst>
              </p:cNvPr>
              <p:cNvCxnSpPr/>
              <p:nvPr/>
            </p:nvCxnSpPr>
            <p:spPr>
              <a:xfrm flipH="1">
                <a:off x="1623663" y="5052224"/>
                <a:ext cx="359999" cy="0"/>
              </a:xfrm>
              <a:prstGeom prst="straightConnector1">
                <a:avLst/>
              </a:prstGeom>
              <a:noFill/>
              <a:ln w="12701" cap="flat">
                <a:solidFill>
                  <a:srgbClr val="92D050"/>
                </a:solidFill>
                <a:prstDash val="solid"/>
                <a:miter/>
              </a:ln>
            </p:spPr>
          </p:cxnSp>
          <p:cxnSp>
            <p:nvCxnSpPr>
              <p:cNvPr id="70" name="Straight Connector 238">
                <a:extLst>
                  <a:ext uri="{FF2B5EF4-FFF2-40B4-BE49-F238E27FC236}">
                    <a16:creationId xmlns:a16="http://schemas.microsoft.com/office/drawing/2014/main" id="{99E2FB3B-DF95-2948-424A-7FFFF1F9A33B}"/>
                  </a:ext>
                </a:extLst>
              </p:cNvPr>
              <p:cNvCxnSpPr/>
              <p:nvPr/>
            </p:nvCxnSpPr>
            <p:spPr>
              <a:xfrm flipV="1">
                <a:off x="1986659" y="4075608"/>
                <a:ext cx="0" cy="177312"/>
              </a:xfrm>
              <a:prstGeom prst="straightConnector1">
                <a:avLst/>
              </a:prstGeom>
              <a:noFill/>
              <a:ln w="12701" cap="flat">
                <a:solidFill>
                  <a:srgbClr val="92D050"/>
                </a:solidFill>
                <a:prstDash val="solid"/>
                <a:miter/>
              </a:ln>
            </p:spPr>
          </p:cxnSp>
          <p:cxnSp>
            <p:nvCxnSpPr>
              <p:cNvPr id="71" name="Straight Connector 239">
                <a:extLst>
                  <a:ext uri="{FF2B5EF4-FFF2-40B4-BE49-F238E27FC236}">
                    <a16:creationId xmlns:a16="http://schemas.microsoft.com/office/drawing/2014/main" id="{5B4FA7DC-820B-196D-DEC9-1A36892D74DF}"/>
                  </a:ext>
                </a:extLst>
              </p:cNvPr>
              <p:cNvCxnSpPr/>
              <p:nvPr/>
            </p:nvCxnSpPr>
            <p:spPr>
              <a:xfrm flipV="1">
                <a:off x="1991471" y="5043885"/>
                <a:ext cx="0" cy="177311"/>
              </a:xfrm>
              <a:prstGeom prst="straightConnector1">
                <a:avLst/>
              </a:prstGeom>
              <a:noFill/>
              <a:ln w="12701" cap="flat">
                <a:solidFill>
                  <a:srgbClr val="92D050"/>
                </a:solidFill>
                <a:prstDash val="solid"/>
                <a:miter/>
              </a:ln>
            </p:spPr>
          </p:cxnSp>
          <p:cxnSp>
            <p:nvCxnSpPr>
              <p:cNvPr id="72" name="Straight Connector 240">
                <a:extLst>
                  <a:ext uri="{FF2B5EF4-FFF2-40B4-BE49-F238E27FC236}">
                    <a16:creationId xmlns:a16="http://schemas.microsoft.com/office/drawing/2014/main" id="{EDE5BA2A-E1C8-BDD7-AA14-0A48F4D9702E}"/>
                  </a:ext>
                </a:extLst>
              </p:cNvPr>
              <p:cNvCxnSpPr/>
              <p:nvPr/>
            </p:nvCxnSpPr>
            <p:spPr>
              <a:xfrm flipV="1">
                <a:off x="1806570" y="5062804"/>
                <a:ext cx="0" cy="368667"/>
              </a:xfrm>
              <a:prstGeom prst="straightConnector1">
                <a:avLst/>
              </a:prstGeom>
              <a:noFill/>
              <a:ln w="12701" cap="flat">
                <a:solidFill>
                  <a:srgbClr val="C00000"/>
                </a:solidFill>
                <a:prstDash val="solid"/>
                <a:miter/>
              </a:ln>
            </p:spPr>
          </p:cxnSp>
        </p:grpSp>
        <p:grpSp>
          <p:nvGrpSpPr>
            <p:cNvPr id="65" name="Group 233">
              <a:extLst>
                <a:ext uri="{FF2B5EF4-FFF2-40B4-BE49-F238E27FC236}">
                  <a16:creationId xmlns:a16="http://schemas.microsoft.com/office/drawing/2014/main" id="{69267CAE-899E-4516-6031-714C776B205E}"/>
                </a:ext>
              </a:extLst>
            </p:cNvPr>
            <p:cNvGrpSpPr/>
            <p:nvPr/>
          </p:nvGrpSpPr>
          <p:grpSpPr>
            <a:xfrm>
              <a:off x="1225579" y="4238262"/>
              <a:ext cx="811804" cy="811804"/>
              <a:chOff x="1225579" y="4238262"/>
              <a:chExt cx="811804" cy="811804"/>
            </a:xfrm>
          </p:grpSpPr>
          <p:sp>
            <p:nvSpPr>
              <p:cNvPr id="66" name="Arc 234">
                <a:extLst>
                  <a:ext uri="{FF2B5EF4-FFF2-40B4-BE49-F238E27FC236}">
                    <a16:creationId xmlns:a16="http://schemas.microsoft.com/office/drawing/2014/main" id="{694ADE76-99DB-3DAD-2BA3-25C24A36F182}"/>
                  </a:ext>
                </a:extLst>
              </p:cNvPr>
              <p:cNvSpPr/>
              <p:nvPr/>
            </p:nvSpPr>
            <p:spPr>
              <a:xfrm flipH="1">
                <a:off x="1225579" y="4256236"/>
                <a:ext cx="811804" cy="791495"/>
              </a:xfrm>
              <a:custGeom>
                <a:avLst/>
                <a:gdLst>
                  <a:gd name="f0" fmla="val 10800000"/>
                  <a:gd name="f1" fmla="val 5400000"/>
                  <a:gd name="f2" fmla="val 16200000"/>
                  <a:gd name="f3" fmla="val 180"/>
                  <a:gd name="f4" fmla="val w"/>
                  <a:gd name="f5" fmla="val h"/>
                  <a:gd name="f6" fmla="val ss"/>
                  <a:gd name="f7" fmla="val 0"/>
                  <a:gd name="f8" fmla="*/ 5419351 1 1725033"/>
                  <a:gd name="f9" fmla="+- 0 0 1"/>
                  <a:gd name="f10" fmla="val 270"/>
                  <a:gd name="f11" fmla="+- 0 0 -270"/>
                  <a:gd name="f12" fmla="+- 0 0 -225"/>
                  <a:gd name="f13" fmla="+- 0 0 -180"/>
                  <a:gd name="f14" fmla="abs f4"/>
                  <a:gd name="f15" fmla="abs f5"/>
                  <a:gd name="f16" fmla="abs f6"/>
                  <a:gd name="f17" fmla="+- 0 0 f3"/>
                  <a:gd name="f18" fmla="+- 0 0 f10"/>
                  <a:gd name="f19" fmla="*/ f11 f0 1"/>
                  <a:gd name="f20" fmla="*/ f12 f0 1"/>
                  <a:gd name="f21" fmla="*/ f13 f0 1"/>
                  <a:gd name="f22" fmla="?: f14 f4 1"/>
                  <a:gd name="f23" fmla="?: f15 f5 1"/>
                  <a:gd name="f24" fmla="?: f16 f6 1"/>
                  <a:gd name="f25" fmla="*/ f17 f0 1"/>
                  <a:gd name="f26" fmla="*/ f18 f0 1"/>
                  <a:gd name="f27" fmla="*/ f19 1 f3"/>
                  <a:gd name="f28" fmla="*/ f20 1 f3"/>
                  <a:gd name="f29" fmla="*/ f21 1 f3"/>
                  <a:gd name="f30" fmla="*/ f22 1 21600"/>
                  <a:gd name="f31" fmla="*/ f23 1 21600"/>
                  <a:gd name="f32" fmla="*/ 21600 f22 1"/>
                  <a:gd name="f33" fmla="*/ 21600 f23 1"/>
                  <a:gd name="f34" fmla="*/ f25 1 f3"/>
                  <a:gd name="f35" fmla="*/ f26 1 f3"/>
                  <a:gd name="f36" fmla="+- f27 0 f1"/>
                  <a:gd name="f37" fmla="+- f28 0 f1"/>
                  <a:gd name="f38" fmla="+- f29 0 f1"/>
                  <a:gd name="f39" fmla="min f31 f30"/>
                  <a:gd name="f40" fmla="*/ f32 1 f24"/>
                  <a:gd name="f41" fmla="*/ f33 1 f24"/>
                  <a:gd name="f42" fmla="+- f34 0 f1"/>
                  <a:gd name="f43" fmla="+- f35 0 f1"/>
                  <a:gd name="f44" fmla="val f40"/>
                  <a:gd name="f45" fmla="val f41"/>
                  <a:gd name="f46" fmla="+- 0 0 f42"/>
                  <a:gd name="f47" fmla="+- 0 0 f43"/>
                  <a:gd name="f48" fmla="+- f45 0 f7"/>
                  <a:gd name="f49" fmla="+- f44 0 f7"/>
                  <a:gd name="f50" fmla="+- f47 0 f46"/>
                  <a:gd name="f51" fmla="+- f46 f1 0"/>
                  <a:gd name="f52" fmla="+- f47 f1 0"/>
                  <a:gd name="f53" fmla="+- 21600000 0 f46"/>
                  <a:gd name="f54" fmla="+- f1 0 f46"/>
                  <a:gd name="f55" fmla="+- 27000000 0 f46"/>
                  <a:gd name="f56" fmla="+- f0 0 f46"/>
                  <a:gd name="f57" fmla="+- 32400000 0 f46"/>
                  <a:gd name="f58" fmla="+- f2 0 f46"/>
                  <a:gd name="f59" fmla="+- 37800000 0 f46"/>
                  <a:gd name="f60" fmla="*/ f48 1 2"/>
                  <a:gd name="f61" fmla="*/ f49 1 2"/>
                  <a:gd name="f62" fmla="+- f50 21600000 0"/>
                  <a:gd name="f63" fmla="?: f54 f54 f55"/>
                  <a:gd name="f64" fmla="?: f56 f56 f57"/>
                  <a:gd name="f65" fmla="?: f58 f58 f59"/>
                  <a:gd name="f66" fmla="*/ f51 f8 1"/>
                  <a:gd name="f67" fmla="*/ f52 f8 1"/>
                  <a:gd name="f68" fmla="+- f7 f60 0"/>
                  <a:gd name="f69" fmla="+- f7 f61 0"/>
                  <a:gd name="f70" fmla="?: f50 f50 f62"/>
                  <a:gd name="f71" fmla="*/ f66 1 f0"/>
                  <a:gd name="f72" fmla="*/ f67 1 f0"/>
                  <a:gd name="f73" fmla="*/ f61 f39 1"/>
                  <a:gd name="f74" fmla="*/ f60 f39 1"/>
                  <a:gd name="f75" fmla="+- f70 0 f53"/>
                  <a:gd name="f76" fmla="+- f70 0 f63"/>
                  <a:gd name="f77" fmla="+- f70 0 f64"/>
                  <a:gd name="f78" fmla="+- f70 0 f65"/>
                  <a:gd name="f79" fmla="+- 0 0 f71"/>
                  <a:gd name="f80" fmla="+- 0 0 f72"/>
                  <a:gd name="f81" fmla="*/ f69 f39 1"/>
                  <a:gd name="f82" fmla="*/ f68 f39 1"/>
                  <a:gd name="f83" fmla="+- 0 0 f79"/>
                  <a:gd name="f84" fmla="+- 0 0 f80"/>
                  <a:gd name="f85" fmla="*/ f83 f0 1"/>
                  <a:gd name="f86" fmla="*/ f84 f0 1"/>
                  <a:gd name="f87" fmla="*/ f85 1 f8"/>
                  <a:gd name="f88" fmla="*/ f86 1 f8"/>
                  <a:gd name="f89" fmla="+- f87 0 f1"/>
                  <a:gd name="f90" fmla="+- f88 0 f1"/>
                  <a:gd name="f91" fmla="sin 1 f89"/>
                  <a:gd name="f92" fmla="cos 1 f89"/>
                  <a:gd name="f93" fmla="sin 1 f90"/>
                  <a:gd name="f94" fmla="cos 1 f90"/>
                  <a:gd name="f95" fmla="+- 0 0 f91"/>
                  <a:gd name="f96" fmla="+- 0 0 f92"/>
                  <a:gd name="f97" fmla="+- 0 0 f93"/>
                  <a:gd name="f98" fmla="+- 0 0 f94"/>
                  <a:gd name="f99" fmla="+- 0 0 f95"/>
                  <a:gd name="f100" fmla="+- 0 0 f96"/>
                  <a:gd name="f101" fmla="+- 0 0 f97"/>
                  <a:gd name="f102" fmla="+- 0 0 f98"/>
                  <a:gd name="f103" fmla="val f99"/>
                  <a:gd name="f104" fmla="val f100"/>
                  <a:gd name="f105" fmla="val f101"/>
                  <a:gd name="f106" fmla="val f102"/>
                  <a:gd name="f107" fmla="*/ f103 f61 1"/>
                  <a:gd name="f108" fmla="*/ f104 f60 1"/>
                  <a:gd name="f109" fmla="*/ f105 f61 1"/>
                  <a:gd name="f110" fmla="*/ f106 f60 1"/>
                  <a:gd name="f111" fmla="+- 0 0 f108"/>
                  <a:gd name="f112" fmla="+- 0 0 f107"/>
                  <a:gd name="f113" fmla="+- 0 0 f110"/>
                  <a:gd name="f114" fmla="+- 0 0 f109"/>
                  <a:gd name="f115" fmla="+- 0 0 f111"/>
                  <a:gd name="f116" fmla="+- 0 0 f112"/>
                  <a:gd name="f117" fmla="+- 0 0 f113"/>
                  <a:gd name="f118" fmla="+- 0 0 f114"/>
                  <a:gd name="f119" fmla="at2 f115 f116"/>
                  <a:gd name="f120" fmla="at2 f117 f118"/>
                  <a:gd name="f121" fmla="+- f119 f1 0"/>
                  <a:gd name="f122" fmla="+- f120 f1 0"/>
                  <a:gd name="f123" fmla="*/ f121 f8 1"/>
                  <a:gd name="f124" fmla="*/ f122 f8 1"/>
                  <a:gd name="f125" fmla="*/ f123 1 f0"/>
                  <a:gd name="f126" fmla="*/ f124 1 f0"/>
                  <a:gd name="f127" fmla="+- 0 0 f125"/>
                  <a:gd name="f128" fmla="+- 0 0 f126"/>
                  <a:gd name="f129" fmla="val f127"/>
                  <a:gd name="f130" fmla="val f128"/>
                  <a:gd name="f131" fmla="+- 0 0 f129"/>
                  <a:gd name="f132" fmla="+- 0 0 f130"/>
                  <a:gd name="f133" fmla="*/ f131 f0 1"/>
                  <a:gd name="f134" fmla="*/ f132 f0 1"/>
                  <a:gd name="f135" fmla="*/ f133 1 f8"/>
                  <a:gd name="f136" fmla="*/ f134 1 f8"/>
                  <a:gd name="f137" fmla="+- f135 0 f1"/>
                  <a:gd name="f138" fmla="+- f136 0 f1"/>
                  <a:gd name="f139" fmla="+- f137 f1 0"/>
                  <a:gd name="f140" fmla="+- f138 f1 0"/>
                  <a:gd name="f141" fmla="*/ f139 f8 1"/>
                  <a:gd name="f142" fmla="*/ f140 f8 1"/>
                  <a:gd name="f143" fmla="*/ f141 1 f0"/>
                  <a:gd name="f144" fmla="*/ f142 1 f0"/>
                  <a:gd name="f145" fmla="+- 0 0 f143"/>
                  <a:gd name="f146" fmla="+- 0 0 f144"/>
                  <a:gd name="f147" fmla="+- 0 0 f145"/>
                  <a:gd name="f148" fmla="+- 0 0 f146"/>
                  <a:gd name="f149" fmla="*/ f147 f0 1"/>
                  <a:gd name="f150" fmla="*/ f148 f0 1"/>
                  <a:gd name="f151" fmla="*/ f149 1 f8"/>
                  <a:gd name="f152" fmla="*/ f150 1 f8"/>
                  <a:gd name="f153" fmla="+- f151 0 f1"/>
                  <a:gd name="f154" fmla="+- f152 0 f1"/>
                  <a:gd name="f155" fmla="cos 1 f153"/>
                  <a:gd name="f156" fmla="sin 1 f153"/>
                  <a:gd name="f157" fmla="cos 1 f154"/>
                  <a:gd name="f158" fmla="sin 1 f154"/>
                  <a:gd name="f159" fmla="+- 0 0 f155"/>
                  <a:gd name="f160" fmla="+- 0 0 f156"/>
                  <a:gd name="f161" fmla="+- 0 0 f157"/>
                  <a:gd name="f162" fmla="+- 0 0 f158"/>
                  <a:gd name="f163" fmla="+- 0 0 f159"/>
                  <a:gd name="f164" fmla="+- 0 0 f160"/>
                  <a:gd name="f165" fmla="+- 0 0 f161"/>
                  <a:gd name="f166" fmla="+- 0 0 f162"/>
                  <a:gd name="f167" fmla="val f163"/>
                  <a:gd name="f168" fmla="val f164"/>
                  <a:gd name="f169" fmla="val f165"/>
                  <a:gd name="f170" fmla="val f166"/>
                  <a:gd name="f171" fmla="+- 0 0 f167"/>
                  <a:gd name="f172" fmla="+- 0 0 f168"/>
                  <a:gd name="f173" fmla="+- 0 0 f169"/>
                  <a:gd name="f174" fmla="+- 0 0 f170"/>
                  <a:gd name="f175" fmla="*/ f9 f171 1"/>
                  <a:gd name="f176" fmla="*/ f9 f172 1"/>
                  <a:gd name="f177" fmla="*/ f9 f173 1"/>
                  <a:gd name="f178" fmla="*/ f9 f174 1"/>
                  <a:gd name="f179" fmla="*/ f175 f61 1"/>
                  <a:gd name="f180" fmla="*/ f176 f60 1"/>
                  <a:gd name="f181" fmla="*/ f177 f61 1"/>
                  <a:gd name="f182" fmla="*/ f178 f60 1"/>
                  <a:gd name="f183" fmla="+- f69 f179 0"/>
                  <a:gd name="f184" fmla="+- f68 f180 0"/>
                  <a:gd name="f185" fmla="+- f69 f181 0"/>
                  <a:gd name="f186" fmla="+- f68 f182 0"/>
                  <a:gd name="f187" fmla="max f183 f185"/>
                  <a:gd name="f188" fmla="max f184 f186"/>
                  <a:gd name="f189" fmla="min f183 f185"/>
                  <a:gd name="f190" fmla="min f184 f186"/>
                  <a:gd name="f191" fmla="*/ f183 f39 1"/>
                  <a:gd name="f192" fmla="*/ f184 f39 1"/>
                  <a:gd name="f193" fmla="*/ f185 f39 1"/>
                  <a:gd name="f194" fmla="*/ f186 f39 1"/>
                  <a:gd name="f195" fmla="?: f75 f44 f187"/>
                  <a:gd name="f196" fmla="?: f76 f45 f188"/>
                  <a:gd name="f197" fmla="?: f77 f7 f189"/>
                  <a:gd name="f198" fmla="?: f78 f7 f190"/>
                  <a:gd name="f199" fmla="*/ f197 f39 1"/>
                  <a:gd name="f200" fmla="*/ f198 f39 1"/>
                  <a:gd name="f201" fmla="*/ f195 f39 1"/>
                  <a:gd name="f202" fmla="*/ f196 f39 1"/>
                </a:gdLst>
                <a:ahLst/>
                <a:cxnLst>
                  <a:cxn ang="3cd4">
                    <a:pos x="hc" y="t"/>
                  </a:cxn>
                  <a:cxn ang="0">
                    <a:pos x="r" y="vc"/>
                  </a:cxn>
                  <a:cxn ang="cd4">
                    <a:pos x="hc" y="b"/>
                  </a:cxn>
                  <a:cxn ang="cd2">
                    <a:pos x="l" y="vc"/>
                  </a:cxn>
                  <a:cxn ang="f36">
                    <a:pos x="f191" y="f192"/>
                  </a:cxn>
                  <a:cxn ang="f37">
                    <a:pos x="f81" y="f82"/>
                  </a:cxn>
                  <a:cxn ang="f38">
                    <a:pos x="f193" y="f194"/>
                  </a:cxn>
                </a:cxnLst>
                <a:rect l="f199" t="f200" r="f201" b="f202"/>
                <a:pathLst>
                  <a:path stroke="0">
                    <a:moveTo>
                      <a:pt x="f191" y="f192"/>
                    </a:moveTo>
                    <a:arcTo wR="f73" hR="f74" stAng="f46" swAng="f70"/>
                    <a:lnTo>
                      <a:pt x="f81" y="f82"/>
                    </a:lnTo>
                    <a:close/>
                  </a:path>
                  <a:path fill="none">
                    <a:moveTo>
                      <a:pt x="f191" y="f192"/>
                    </a:moveTo>
                    <a:arcTo wR="f73" hR="f74" stAng="f46" swAng="f70"/>
                  </a:path>
                </a:pathLst>
              </a:custGeom>
              <a:noFill/>
              <a:ln w="12701" cap="flat">
                <a:solidFill>
                  <a:srgbClr val="92D050"/>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GB" sz="1800" b="0" i="0" u="none" strike="noStrike" kern="1200" cap="none" spc="0" baseline="0" dirty="0">
                  <a:solidFill>
                    <a:srgbClr val="00B050"/>
                  </a:solidFill>
                  <a:uFillTx/>
                  <a:latin typeface="Calibri"/>
                </a:endParaRPr>
              </a:p>
            </p:txBody>
          </p:sp>
          <p:sp>
            <p:nvSpPr>
              <p:cNvPr id="67" name="Arc 235">
                <a:extLst>
                  <a:ext uri="{FF2B5EF4-FFF2-40B4-BE49-F238E27FC236}">
                    <a16:creationId xmlns:a16="http://schemas.microsoft.com/office/drawing/2014/main" id="{2B44E472-3E4B-B9C1-5BF4-55199B63EB9D}"/>
                  </a:ext>
                </a:extLst>
              </p:cNvPr>
              <p:cNvSpPr/>
              <p:nvPr/>
            </p:nvSpPr>
            <p:spPr>
              <a:xfrm rot="16199987" flipH="1">
                <a:off x="1215425" y="4248416"/>
                <a:ext cx="811804" cy="791495"/>
              </a:xfrm>
              <a:custGeom>
                <a:avLst/>
                <a:gdLst>
                  <a:gd name="f0" fmla="val 10800000"/>
                  <a:gd name="f1" fmla="val 5400000"/>
                  <a:gd name="f2" fmla="val 16200000"/>
                  <a:gd name="f3" fmla="val 180"/>
                  <a:gd name="f4" fmla="val w"/>
                  <a:gd name="f5" fmla="val h"/>
                  <a:gd name="f6" fmla="val ss"/>
                  <a:gd name="f7" fmla="val 0"/>
                  <a:gd name="f8" fmla="*/ 5419351 1 1725033"/>
                  <a:gd name="f9" fmla="+- 0 0 1"/>
                  <a:gd name="f10" fmla="val 270"/>
                  <a:gd name="f11" fmla="+- 0 0 -270"/>
                  <a:gd name="f12" fmla="+- 0 0 -225"/>
                  <a:gd name="f13" fmla="+- 0 0 -180"/>
                  <a:gd name="f14" fmla="abs f4"/>
                  <a:gd name="f15" fmla="abs f5"/>
                  <a:gd name="f16" fmla="abs f6"/>
                  <a:gd name="f17" fmla="+- 0 0 f3"/>
                  <a:gd name="f18" fmla="+- 0 0 f10"/>
                  <a:gd name="f19" fmla="*/ f11 f0 1"/>
                  <a:gd name="f20" fmla="*/ f12 f0 1"/>
                  <a:gd name="f21" fmla="*/ f13 f0 1"/>
                  <a:gd name="f22" fmla="?: f14 f4 1"/>
                  <a:gd name="f23" fmla="?: f15 f5 1"/>
                  <a:gd name="f24" fmla="?: f16 f6 1"/>
                  <a:gd name="f25" fmla="*/ f17 f0 1"/>
                  <a:gd name="f26" fmla="*/ f18 f0 1"/>
                  <a:gd name="f27" fmla="*/ f19 1 f3"/>
                  <a:gd name="f28" fmla="*/ f20 1 f3"/>
                  <a:gd name="f29" fmla="*/ f21 1 f3"/>
                  <a:gd name="f30" fmla="*/ f22 1 21600"/>
                  <a:gd name="f31" fmla="*/ f23 1 21600"/>
                  <a:gd name="f32" fmla="*/ 21600 f22 1"/>
                  <a:gd name="f33" fmla="*/ 21600 f23 1"/>
                  <a:gd name="f34" fmla="*/ f25 1 f3"/>
                  <a:gd name="f35" fmla="*/ f26 1 f3"/>
                  <a:gd name="f36" fmla="+- f27 0 f1"/>
                  <a:gd name="f37" fmla="+- f28 0 f1"/>
                  <a:gd name="f38" fmla="+- f29 0 f1"/>
                  <a:gd name="f39" fmla="min f31 f30"/>
                  <a:gd name="f40" fmla="*/ f32 1 f24"/>
                  <a:gd name="f41" fmla="*/ f33 1 f24"/>
                  <a:gd name="f42" fmla="+- f34 0 f1"/>
                  <a:gd name="f43" fmla="+- f35 0 f1"/>
                  <a:gd name="f44" fmla="val f40"/>
                  <a:gd name="f45" fmla="val f41"/>
                  <a:gd name="f46" fmla="+- 0 0 f42"/>
                  <a:gd name="f47" fmla="+- 0 0 f43"/>
                  <a:gd name="f48" fmla="+- f45 0 f7"/>
                  <a:gd name="f49" fmla="+- f44 0 f7"/>
                  <a:gd name="f50" fmla="+- f47 0 f46"/>
                  <a:gd name="f51" fmla="+- f46 f1 0"/>
                  <a:gd name="f52" fmla="+- f47 f1 0"/>
                  <a:gd name="f53" fmla="+- 21600000 0 f46"/>
                  <a:gd name="f54" fmla="+- f1 0 f46"/>
                  <a:gd name="f55" fmla="+- 27000000 0 f46"/>
                  <a:gd name="f56" fmla="+- f0 0 f46"/>
                  <a:gd name="f57" fmla="+- 32400000 0 f46"/>
                  <a:gd name="f58" fmla="+- f2 0 f46"/>
                  <a:gd name="f59" fmla="+- 37800000 0 f46"/>
                  <a:gd name="f60" fmla="*/ f48 1 2"/>
                  <a:gd name="f61" fmla="*/ f49 1 2"/>
                  <a:gd name="f62" fmla="+- f50 21600000 0"/>
                  <a:gd name="f63" fmla="?: f54 f54 f55"/>
                  <a:gd name="f64" fmla="?: f56 f56 f57"/>
                  <a:gd name="f65" fmla="?: f58 f58 f59"/>
                  <a:gd name="f66" fmla="*/ f51 f8 1"/>
                  <a:gd name="f67" fmla="*/ f52 f8 1"/>
                  <a:gd name="f68" fmla="+- f7 f60 0"/>
                  <a:gd name="f69" fmla="+- f7 f61 0"/>
                  <a:gd name="f70" fmla="?: f50 f50 f62"/>
                  <a:gd name="f71" fmla="*/ f66 1 f0"/>
                  <a:gd name="f72" fmla="*/ f67 1 f0"/>
                  <a:gd name="f73" fmla="*/ f61 f39 1"/>
                  <a:gd name="f74" fmla="*/ f60 f39 1"/>
                  <a:gd name="f75" fmla="+- f70 0 f53"/>
                  <a:gd name="f76" fmla="+- f70 0 f63"/>
                  <a:gd name="f77" fmla="+- f70 0 f64"/>
                  <a:gd name="f78" fmla="+- f70 0 f65"/>
                  <a:gd name="f79" fmla="+- 0 0 f71"/>
                  <a:gd name="f80" fmla="+- 0 0 f72"/>
                  <a:gd name="f81" fmla="*/ f69 f39 1"/>
                  <a:gd name="f82" fmla="*/ f68 f39 1"/>
                  <a:gd name="f83" fmla="+- 0 0 f79"/>
                  <a:gd name="f84" fmla="+- 0 0 f80"/>
                  <a:gd name="f85" fmla="*/ f83 f0 1"/>
                  <a:gd name="f86" fmla="*/ f84 f0 1"/>
                  <a:gd name="f87" fmla="*/ f85 1 f8"/>
                  <a:gd name="f88" fmla="*/ f86 1 f8"/>
                  <a:gd name="f89" fmla="+- f87 0 f1"/>
                  <a:gd name="f90" fmla="+- f88 0 f1"/>
                  <a:gd name="f91" fmla="sin 1 f89"/>
                  <a:gd name="f92" fmla="cos 1 f89"/>
                  <a:gd name="f93" fmla="sin 1 f90"/>
                  <a:gd name="f94" fmla="cos 1 f90"/>
                  <a:gd name="f95" fmla="+- 0 0 f91"/>
                  <a:gd name="f96" fmla="+- 0 0 f92"/>
                  <a:gd name="f97" fmla="+- 0 0 f93"/>
                  <a:gd name="f98" fmla="+- 0 0 f94"/>
                  <a:gd name="f99" fmla="+- 0 0 f95"/>
                  <a:gd name="f100" fmla="+- 0 0 f96"/>
                  <a:gd name="f101" fmla="+- 0 0 f97"/>
                  <a:gd name="f102" fmla="+- 0 0 f98"/>
                  <a:gd name="f103" fmla="val f99"/>
                  <a:gd name="f104" fmla="val f100"/>
                  <a:gd name="f105" fmla="val f101"/>
                  <a:gd name="f106" fmla="val f102"/>
                  <a:gd name="f107" fmla="*/ f103 f61 1"/>
                  <a:gd name="f108" fmla="*/ f104 f60 1"/>
                  <a:gd name="f109" fmla="*/ f105 f61 1"/>
                  <a:gd name="f110" fmla="*/ f106 f60 1"/>
                  <a:gd name="f111" fmla="+- 0 0 f108"/>
                  <a:gd name="f112" fmla="+- 0 0 f107"/>
                  <a:gd name="f113" fmla="+- 0 0 f110"/>
                  <a:gd name="f114" fmla="+- 0 0 f109"/>
                  <a:gd name="f115" fmla="+- 0 0 f111"/>
                  <a:gd name="f116" fmla="+- 0 0 f112"/>
                  <a:gd name="f117" fmla="+- 0 0 f113"/>
                  <a:gd name="f118" fmla="+- 0 0 f114"/>
                  <a:gd name="f119" fmla="at2 f115 f116"/>
                  <a:gd name="f120" fmla="at2 f117 f118"/>
                  <a:gd name="f121" fmla="+- f119 f1 0"/>
                  <a:gd name="f122" fmla="+- f120 f1 0"/>
                  <a:gd name="f123" fmla="*/ f121 f8 1"/>
                  <a:gd name="f124" fmla="*/ f122 f8 1"/>
                  <a:gd name="f125" fmla="*/ f123 1 f0"/>
                  <a:gd name="f126" fmla="*/ f124 1 f0"/>
                  <a:gd name="f127" fmla="+- 0 0 f125"/>
                  <a:gd name="f128" fmla="+- 0 0 f126"/>
                  <a:gd name="f129" fmla="val f127"/>
                  <a:gd name="f130" fmla="val f128"/>
                  <a:gd name="f131" fmla="+- 0 0 f129"/>
                  <a:gd name="f132" fmla="+- 0 0 f130"/>
                  <a:gd name="f133" fmla="*/ f131 f0 1"/>
                  <a:gd name="f134" fmla="*/ f132 f0 1"/>
                  <a:gd name="f135" fmla="*/ f133 1 f8"/>
                  <a:gd name="f136" fmla="*/ f134 1 f8"/>
                  <a:gd name="f137" fmla="+- f135 0 f1"/>
                  <a:gd name="f138" fmla="+- f136 0 f1"/>
                  <a:gd name="f139" fmla="+- f137 f1 0"/>
                  <a:gd name="f140" fmla="+- f138 f1 0"/>
                  <a:gd name="f141" fmla="*/ f139 f8 1"/>
                  <a:gd name="f142" fmla="*/ f140 f8 1"/>
                  <a:gd name="f143" fmla="*/ f141 1 f0"/>
                  <a:gd name="f144" fmla="*/ f142 1 f0"/>
                  <a:gd name="f145" fmla="+- 0 0 f143"/>
                  <a:gd name="f146" fmla="+- 0 0 f144"/>
                  <a:gd name="f147" fmla="+- 0 0 f145"/>
                  <a:gd name="f148" fmla="+- 0 0 f146"/>
                  <a:gd name="f149" fmla="*/ f147 f0 1"/>
                  <a:gd name="f150" fmla="*/ f148 f0 1"/>
                  <a:gd name="f151" fmla="*/ f149 1 f8"/>
                  <a:gd name="f152" fmla="*/ f150 1 f8"/>
                  <a:gd name="f153" fmla="+- f151 0 f1"/>
                  <a:gd name="f154" fmla="+- f152 0 f1"/>
                  <a:gd name="f155" fmla="cos 1 f153"/>
                  <a:gd name="f156" fmla="sin 1 f153"/>
                  <a:gd name="f157" fmla="cos 1 f154"/>
                  <a:gd name="f158" fmla="sin 1 f154"/>
                  <a:gd name="f159" fmla="+- 0 0 f155"/>
                  <a:gd name="f160" fmla="+- 0 0 f156"/>
                  <a:gd name="f161" fmla="+- 0 0 f157"/>
                  <a:gd name="f162" fmla="+- 0 0 f158"/>
                  <a:gd name="f163" fmla="+- 0 0 f159"/>
                  <a:gd name="f164" fmla="+- 0 0 f160"/>
                  <a:gd name="f165" fmla="+- 0 0 f161"/>
                  <a:gd name="f166" fmla="+- 0 0 f162"/>
                  <a:gd name="f167" fmla="val f163"/>
                  <a:gd name="f168" fmla="val f164"/>
                  <a:gd name="f169" fmla="val f165"/>
                  <a:gd name="f170" fmla="val f166"/>
                  <a:gd name="f171" fmla="+- 0 0 f167"/>
                  <a:gd name="f172" fmla="+- 0 0 f168"/>
                  <a:gd name="f173" fmla="+- 0 0 f169"/>
                  <a:gd name="f174" fmla="+- 0 0 f170"/>
                  <a:gd name="f175" fmla="*/ f9 f171 1"/>
                  <a:gd name="f176" fmla="*/ f9 f172 1"/>
                  <a:gd name="f177" fmla="*/ f9 f173 1"/>
                  <a:gd name="f178" fmla="*/ f9 f174 1"/>
                  <a:gd name="f179" fmla="*/ f175 f61 1"/>
                  <a:gd name="f180" fmla="*/ f176 f60 1"/>
                  <a:gd name="f181" fmla="*/ f177 f61 1"/>
                  <a:gd name="f182" fmla="*/ f178 f60 1"/>
                  <a:gd name="f183" fmla="+- f69 f179 0"/>
                  <a:gd name="f184" fmla="+- f68 f180 0"/>
                  <a:gd name="f185" fmla="+- f69 f181 0"/>
                  <a:gd name="f186" fmla="+- f68 f182 0"/>
                  <a:gd name="f187" fmla="max f183 f185"/>
                  <a:gd name="f188" fmla="max f184 f186"/>
                  <a:gd name="f189" fmla="min f183 f185"/>
                  <a:gd name="f190" fmla="min f184 f186"/>
                  <a:gd name="f191" fmla="*/ f183 f39 1"/>
                  <a:gd name="f192" fmla="*/ f184 f39 1"/>
                  <a:gd name="f193" fmla="*/ f185 f39 1"/>
                  <a:gd name="f194" fmla="*/ f186 f39 1"/>
                  <a:gd name="f195" fmla="?: f75 f44 f187"/>
                  <a:gd name="f196" fmla="?: f76 f45 f188"/>
                  <a:gd name="f197" fmla="?: f77 f7 f189"/>
                  <a:gd name="f198" fmla="?: f78 f7 f190"/>
                  <a:gd name="f199" fmla="*/ f197 f39 1"/>
                  <a:gd name="f200" fmla="*/ f198 f39 1"/>
                  <a:gd name="f201" fmla="*/ f195 f39 1"/>
                  <a:gd name="f202" fmla="*/ f196 f39 1"/>
                </a:gdLst>
                <a:ahLst/>
                <a:cxnLst>
                  <a:cxn ang="3cd4">
                    <a:pos x="hc" y="t"/>
                  </a:cxn>
                  <a:cxn ang="0">
                    <a:pos x="r" y="vc"/>
                  </a:cxn>
                  <a:cxn ang="cd4">
                    <a:pos x="hc" y="b"/>
                  </a:cxn>
                  <a:cxn ang="cd2">
                    <a:pos x="l" y="vc"/>
                  </a:cxn>
                  <a:cxn ang="f36">
                    <a:pos x="f191" y="f192"/>
                  </a:cxn>
                  <a:cxn ang="f37">
                    <a:pos x="f81" y="f82"/>
                  </a:cxn>
                  <a:cxn ang="f38">
                    <a:pos x="f193" y="f194"/>
                  </a:cxn>
                </a:cxnLst>
                <a:rect l="f199" t="f200" r="f201" b="f202"/>
                <a:pathLst>
                  <a:path stroke="0">
                    <a:moveTo>
                      <a:pt x="f191" y="f192"/>
                    </a:moveTo>
                    <a:arcTo wR="f73" hR="f74" stAng="f46" swAng="f70"/>
                    <a:lnTo>
                      <a:pt x="f81" y="f82"/>
                    </a:lnTo>
                    <a:close/>
                  </a:path>
                  <a:path fill="none">
                    <a:moveTo>
                      <a:pt x="f191" y="f192"/>
                    </a:moveTo>
                    <a:arcTo wR="f73" hR="f74" stAng="f46" swAng="f70"/>
                  </a:path>
                </a:pathLst>
              </a:custGeom>
              <a:noFill/>
              <a:ln w="12701" cap="flat">
                <a:solidFill>
                  <a:srgbClr val="92D050"/>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GB" sz="1800" b="0" i="0" u="none" strike="noStrike" kern="1200" cap="none" spc="0" baseline="0">
                  <a:solidFill>
                    <a:srgbClr val="00B050"/>
                  </a:solidFill>
                  <a:uFillTx/>
                  <a:latin typeface="Calibri"/>
                </a:endParaRPr>
              </a:p>
            </p:txBody>
          </p:sp>
        </p:grpSp>
      </p:grpSp>
      <p:cxnSp>
        <p:nvCxnSpPr>
          <p:cNvPr id="73" name="Straight Arrow Connector 241">
            <a:extLst>
              <a:ext uri="{FF2B5EF4-FFF2-40B4-BE49-F238E27FC236}">
                <a16:creationId xmlns:a16="http://schemas.microsoft.com/office/drawing/2014/main" id="{9F00DF84-63CE-A42B-D18E-6A4FB2AE6AC4}"/>
              </a:ext>
            </a:extLst>
          </p:cNvPr>
          <p:cNvCxnSpPr/>
          <p:nvPr/>
        </p:nvCxnSpPr>
        <p:spPr>
          <a:xfrm flipV="1">
            <a:off x="1665788" y="4830064"/>
            <a:ext cx="0" cy="657755"/>
          </a:xfrm>
          <a:prstGeom prst="straightConnector1">
            <a:avLst/>
          </a:prstGeom>
          <a:noFill/>
          <a:ln w="12701" cap="flat">
            <a:solidFill>
              <a:srgbClr val="92D050"/>
            </a:solidFill>
            <a:prstDash val="solid"/>
            <a:miter/>
            <a:tailEnd type="arrow"/>
          </a:ln>
        </p:spPr>
      </p:cxnSp>
      <p:sp>
        <p:nvSpPr>
          <p:cNvPr id="74" name="TextBox 243">
            <a:extLst>
              <a:ext uri="{FF2B5EF4-FFF2-40B4-BE49-F238E27FC236}">
                <a16:creationId xmlns:a16="http://schemas.microsoft.com/office/drawing/2014/main" id="{81586B8A-B855-9AC9-0044-1474BDBE8557}"/>
              </a:ext>
            </a:extLst>
          </p:cNvPr>
          <p:cNvSpPr txBox="1"/>
          <p:nvPr/>
        </p:nvSpPr>
        <p:spPr>
          <a:xfrm>
            <a:off x="1225577" y="5507643"/>
            <a:ext cx="1101038" cy="646331"/>
          </a:xfrm>
          <a:prstGeom prst="rect">
            <a:avLst/>
          </a:prstGeom>
          <a:noFill/>
          <a:ln cap="flat">
            <a:noFill/>
          </a:ln>
        </p:spPr>
        <p:txBody>
          <a:bodyPr vert="horz" wrap="square" lIns="91440" tIns="45720" rIns="91440" bIns="45720" anchor="t" anchorCtr="0" compatLnSpc="1">
            <a:sp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CH" sz="1200" b="0" i="0" u="none" strike="noStrike" kern="1200" cap="none" spc="0" baseline="0" dirty="0">
                <a:solidFill>
                  <a:srgbClr val="92D050"/>
                </a:solidFill>
                <a:uFillTx/>
                <a:latin typeface="Calibri"/>
              </a:rPr>
              <a:t>Module de terminaison renforcée</a:t>
            </a:r>
          </a:p>
        </p:txBody>
      </p:sp>
      <p:sp>
        <p:nvSpPr>
          <p:cNvPr id="75" name="Footer Placeholder 2">
            <a:extLst>
              <a:ext uri="{FF2B5EF4-FFF2-40B4-BE49-F238E27FC236}">
                <a16:creationId xmlns:a16="http://schemas.microsoft.com/office/drawing/2014/main" id="{4C4C3FD9-D025-BDFC-1CAC-A8CF251B1D7C}"/>
              </a:ext>
            </a:extLst>
          </p:cNvPr>
          <p:cNvSpPr>
            <a:spLocks noGrp="1"/>
          </p:cNvSpPr>
          <p:nvPr>
            <p:ph type="ftr" sz="quarter" idx="11"/>
          </p:nvPr>
        </p:nvSpPr>
        <p:spPr>
          <a:xfrm>
            <a:off x="4259262" y="6356350"/>
            <a:ext cx="6572221" cy="365125"/>
          </a:xfrm>
        </p:spPr>
        <p:txBody>
          <a:bodyPr/>
          <a:lstStyle/>
          <a:p>
            <a:r>
              <a:rPr lang="en-US" dirty="0"/>
              <a:t>Hana HAVLIKOVA, Cedric GARION | </a:t>
            </a:r>
            <a:r>
              <a:rPr lang="fr-CH" dirty="0"/>
              <a:t>Conception, intégration et fabrication du prototype</a:t>
            </a:r>
            <a:endParaRPr lang="en-US" dirty="0"/>
          </a:p>
        </p:txBody>
      </p:sp>
    </p:spTree>
    <p:extLst>
      <p:ext uri="{BB962C8B-B14F-4D97-AF65-F5344CB8AC3E}">
        <p14:creationId xmlns:p14="http://schemas.microsoft.com/office/powerpoint/2010/main" val="333880605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ED9F37D-BD94-CAE7-4E1A-3A1B46FB6269}"/>
              </a:ext>
            </a:extLst>
          </p:cNvPr>
          <p:cNvSpPr>
            <a:spLocks noGrp="1"/>
          </p:cNvSpPr>
          <p:nvPr>
            <p:ph type="title"/>
          </p:nvPr>
        </p:nvSpPr>
        <p:spPr/>
        <p:txBody>
          <a:bodyPr/>
          <a:lstStyle/>
          <a:p>
            <a:r>
              <a:rPr lang="fr-CH" dirty="0"/>
              <a:t>3D modèle</a:t>
            </a:r>
            <a:endParaRPr lang="en-GB" dirty="0"/>
          </a:p>
        </p:txBody>
      </p:sp>
      <p:sp>
        <p:nvSpPr>
          <p:cNvPr id="4" name="Date Placeholder 3">
            <a:extLst>
              <a:ext uri="{FF2B5EF4-FFF2-40B4-BE49-F238E27FC236}">
                <a16:creationId xmlns:a16="http://schemas.microsoft.com/office/drawing/2014/main" id="{1C284480-657D-8463-B704-A1C865626BCB}"/>
              </a:ext>
            </a:extLst>
          </p:cNvPr>
          <p:cNvSpPr>
            <a:spLocks noGrp="1"/>
          </p:cNvSpPr>
          <p:nvPr>
            <p:ph type="dt" sz="half" idx="10"/>
          </p:nvPr>
        </p:nvSpPr>
        <p:spPr/>
        <p:txBody>
          <a:bodyPr/>
          <a:lstStyle/>
          <a:p>
            <a:fld id="{312CAFC2-26B6-134E-85E5-5D171C2C5E12}" type="datetime3">
              <a:rPr lang="en-US" smtClean="0"/>
              <a:t>23 November 2022</a:t>
            </a:fld>
            <a:endParaRPr lang="en-US" dirty="0"/>
          </a:p>
        </p:txBody>
      </p:sp>
      <p:sp>
        <p:nvSpPr>
          <p:cNvPr id="6" name="Slide Number Placeholder 5">
            <a:extLst>
              <a:ext uri="{FF2B5EF4-FFF2-40B4-BE49-F238E27FC236}">
                <a16:creationId xmlns:a16="http://schemas.microsoft.com/office/drawing/2014/main" id="{0D61D0E6-0C9B-A98A-7FF4-5DFCD0CA1C00}"/>
              </a:ext>
            </a:extLst>
          </p:cNvPr>
          <p:cNvSpPr>
            <a:spLocks noGrp="1"/>
          </p:cNvSpPr>
          <p:nvPr>
            <p:ph type="sldNum" sz="quarter" idx="12"/>
          </p:nvPr>
        </p:nvSpPr>
        <p:spPr/>
        <p:txBody>
          <a:bodyPr/>
          <a:lstStyle/>
          <a:p>
            <a:fld id="{36B5EA5A-BC32-A742-B11B-8E7414D5B535}" type="slidenum">
              <a:rPr lang="en-US" smtClean="0"/>
              <a:pPr/>
              <a:t>8</a:t>
            </a:fld>
            <a:endParaRPr lang="en-US" dirty="0"/>
          </a:p>
        </p:txBody>
      </p:sp>
      <p:pic>
        <p:nvPicPr>
          <p:cNvPr id="7" name="Content Placeholder 4">
            <a:extLst>
              <a:ext uri="{FF2B5EF4-FFF2-40B4-BE49-F238E27FC236}">
                <a16:creationId xmlns:a16="http://schemas.microsoft.com/office/drawing/2014/main" id="{1B1B4F70-74A2-EE01-1B85-251A95F8FEBC}"/>
              </a:ext>
            </a:extLst>
          </p:cNvPr>
          <p:cNvPicPr>
            <a:picLocks noGrp="1" noChangeAspect="1"/>
          </p:cNvPicPr>
          <p:nvPr>
            <p:ph idx="1"/>
          </p:nvPr>
        </p:nvPicPr>
        <p:blipFill>
          <a:blip r:embed="rId3"/>
          <a:stretch>
            <a:fillRect/>
          </a:stretch>
        </p:blipFill>
        <p:spPr>
          <a:xfrm>
            <a:off x="163387" y="1952298"/>
            <a:ext cx="11865225" cy="3386224"/>
          </a:xfrm>
        </p:spPr>
      </p:pic>
      <p:sp>
        <p:nvSpPr>
          <p:cNvPr id="8" name="Footer Placeholder 2">
            <a:extLst>
              <a:ext uri="{FF2B5EF4-FFF2-40B4-BE49-F238E27FC236}">
                <a16:creationId xmlns:a16="http://schemas.microsoft.com/office/drawing/2014/main" id="{017B62ED-C8D9-09B5-7578-E79CE0AF740F}"/>
              </a:ext>
            </a:extLst>
          </p:cNvPr>
          <p:cNvSpPr>
            <a:spLocks noGrp="1"/>
          </p:cNvSpPr>
          <p:nvPr>
            <p:ph type="ftr" sz="quarter" idx="11"/>
          </p:nvPr>
        </p:nvSpPr>
        <p:spPr>
          <a:xfrm>
            <a:off x="4259262" y="6356350"/>
            <a:ext cx="6572221" cy="365125"/>
          </a:xfrm>
        </p:spPr>
        <p:txBody>
          <a:bodyPr/>
          <a:lstStyle/>
          <a:p>
            <a:r>
              <a:rPr lang="en-US" dirty="0"/>
              <a:t>Hana HAVLIKOVA, Cedric GARION | </a:t>
            </a:r>
            <a:r>
              <a:rPr lang="fr-CH" dirty="0"/>
              <a:t>Conception, intégration et fabrication du prototype</a:t>
            </a:r>
            <a:endParaRPr lang="en-US" dirty="0"/>
          </a:p>
        </p:txBody>
      </p:sp>
    </p:spTree>
    <p:extLst>
      <p:ext uri="{BB962C8B-B14F-4D97-AF65-F5344CB8AC3E}">
        <p14:creationId xmlns:p14="http://schemas.microsoft.com/office/powerpoint/2010/main" val="315030036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Content Placeholder 11">
            <a:extLst>
              <a:ext uri="{FF2B5EF4-FFF2-40B4-BE49-F238E27FC236}">
                <a16:creationId xmlns:a16="http://schemas.microsoft.com/office/drawing/2014/main" id="{1144FD19-D33F-EB43-BABB-64E0A8871032}"/>
              </a:ext>
            </a:extLst>
          </p:cNvPr>
          <p:cNvSpPr>
            <a:spLocks noGrp="1"/>
          </p:cNvSpPr>
          <p:nvPr>
            <p:ph idx="1"/>
          </p:nvPr>
        </p:nvSpPr>
        <p:spPr>
          <a:xfrm>
            <a:off x="407987" y="1094577"/>
            <a:ext cx="11376024" cy="5136422"/>
          </a:xfrm>
        </p:spPr>
        <p:txBody>
          <a:bodyPr/>
          <a:lstStyle/>
          <a:p>
            <a:pPr marL="342900" indent="-342900">
              <a:buFont typeface="Arial" panose="020B0604020202020204" pitchFamily="34" charset="0"/>
              <a:buChar char="•"/>
            </a:pPr>
            <a:r>
              <a:rPr lang="fr-FR" sz="1800" b="0" dirty="0"/>
              <a:t>Deux zones ont été identifiées pour l’installation du projet pilote comme emplacements potentiels.</a:t>
            </a:r>
          </a:p>
          <a:p>
            <a:r>
              <a:rPr lang="fr-FR" sz="1800" b="0" dirty="0"/>
              <a:t>	-&gt; Conditions d’installation différentes (température, humidité, complexité d’installation, etc.)</a:t>
            </a:r>
            <a:endParaRPr lang="en-CH" sz="1800" b="0" dirty="0"/>
          </a:p>
        </p:txBody>
      </p:sp>
      <p:sp>
        <p:nvSpPr>
          <p:cNvPr id="3" name="Title 2">
            <a:extLst>
              <a:ext uri="{FF2B5EF4-FFF2-40B4-BE49-F238E27FC236}">
                <a16:creationId xmlns:a16="http://schemas.microsoft.com/office/drawing/2014/main" id="{9F74900F-F7ED-1041-95D8-8195074A83D1}"/>
              </a:ext>
            </a:extLst>
          </p:cNvPr>
          <p:cNvSpPr>
            <a:spLocks noGrp="1"/>
          </p:cNvSpPr>
          <p:nvPr>
            <p:ph type="title"/>
          </p:nvPr>
        </p:nvSpPr>
        <p:spPr>
          <a:xfrm>
            <a:off x="407988" y="373593"/>
            <a:ext cx="11376025" cy="1065742"/>
          </a:xfrm>
        </p:spPr>
        <p:txBody>
          <a:bodyPr/>
          <a:lstStyle/>
          <a:p>
            <a:r>
              <a:rPr lang="fr-FR" dirty="0"/>
              <a:t>Identification de la zone pour le secteur de pilote</a:t>
            </a:r>
            <a:endParaRPr lang="en-US" dirty="0"/>
          </a:p>
        </p:txBody>
      </p:sp>
      <p:sp>
        <p:nvSpPr>
          <p:cNvPr id="4" name="Date Placeholder 3">
            <a:extLst>
              <a:ext uri="{FF2B5EF4-FFF2-40B4-BE49-F238E27FC236}">
                <a16:creationId xmlns:a16="http://schemas.microsoft.com/office/drawing/2014/main" id="{F43D299F-0D9B-F941-8D2F-1BB0ECDAC8C9}"/>
              </a:ext>
            </a:extLst>
          </p:cNvPr>
          <p:cNvSpPr>
            <a:spLocks noGrp="1"/>
          </p:cNvSpPr>
          <p:nvPr>
            <p:ph type="dt" sz="half" idx="10"/>
          </p:nvPr>
        </p:nvSpPr>
        <p:spPr>
          <a:xfrm>
            <a:off x="2495600" y="6378349"/>
            <a:ext cx="1620788" cy="365125"/>
          </a:xfrm>
        </p:spPr>
        <p:txBody>
          <a:bodyPr/>
          <a:lstStyle/>
          <a:p>
            <a:r>
              <a:rPr lang="de-CH" dirty="0"/>
              <a:t>27.10.2022</a:t>
            </a:r>
            <a:endParaRPr lang="en-US" dirty="0"/>
          </a:p>
        </p:txBody>
      </p:sp>
      <p:sp>
        <p:nvSpPr>
          <p:cNvPr id="5" name="Footer Placeholder 4">
            <a:extLst>
              <a:ext uri="{FF2B5EF4-FFF2-40B4-BE49-F238E27FC236}">
                <a16:creationId xmlns:a16="http://schemas.microsoft.com/office/drawing/2014/main" id="{FF7A345D-4042-EF4F-A56F-95ECEDB3BAC7}"/>
              </a:ext>
            </a:extLst>
          </p:cNvPr>
          <p:cNvSpPr>
            <a:spLocks noGrp="1"/>
          </p:cNvSpPr>
          <p:nvPr>
            <p:ph type="ftr" sz="quarter" idx="11"/>
          </p:nvPr>
        </p:nvSpPr>
        <p:spPr>
          <a:xfrm>
            <a:off x="4259262" y="6383848"/>
            <a:ext cx="6572221" cy="365125"/>
          </a:xfrm>
        </p:spPr>
        <p:txBody>
          <a:bodyPr/>
          <a:lstStyle/>
          <a:p>
            <a:r>
              <a:rPr lang="en-US" dirty="0"/>
              <a:t>Luigi SCIBILE | Installation of the pilot sector</a:t>
            </a:r>
          </a:p>
        </p:txBody>
      </p:sp>
      <p:sp>
        <p:nvSpPr>
          <p:cNvPr id="6" name="Slide Number Placeholder 5">
            <a:extLst>
              <a:ext uri="{FF2B5EF4-FFF2-40B4-BE49-F238E27FC236}">
                <a16:creationId xmlns:a16="http://schemas.microsoft.com/office/drawing/2014/main" id="{148EA874-9DE5-674F-92B6-10032BB19350}"/>
              </a:ext>
            </a:extLst>
          </p:cNvPr>
          <p:cNvSpPr>
            <a:spLocks noGrp="1"/>
          </p:cNvSpPr>
          <p:nvPr>
            <p:ph type="sldNum" sz="quarter" idx="12"/>
          </p:nvPr>
        </p:nvSpPr>
        <p:spPr>
          <a:xfrm>
            <a:off x="11107546" y="6383848"/>
            <a:ext cx="681254" cy="365125"/>
          </a:xfrm>
        </p:spPr>
        <p:txBody>
          <a:bodyPr/>
          <a:lstStyle/>
          <a:p>
            <a:fld id="{36B5EA5A-BC32-A742-B11B-8E7414D5B535}" type="slidenum">
              <a:rPr lang="en-US" smtClean="0"/>
              <a:pPr/>
              <a:t>9</a:t>
            </a:fld>
            <a:endParaRPr lang="en-US" dirty="0"/>
          </a:p>
        </p:txBody>
      </p:sp>
      <p:pic>
        <p:nvPicPr>
          <p:cNvPr id="13" name="Picture 12">
            <a:extLst>
              <a:ext uri="{FF2B5EF4-FFF2-40B4-BE49-F238E27FC236}">
                <a16:creationId xmlns:a16="http://schemas.microsoft.com/office/drawing/2014/main" id="{4EF986D4-ECAC-9145-B3E4-FC5C275CC7AE}"/>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4771551" y="2183996"/>
            <a:ext cx="2505659" cy="3752522"/>
          </a:xfrm>
          <a:prstGeom prst="rect">
            <a:avLst/>
          </a:prstGeom>
        </p:spPr>
      </p:pic>
      <p:pic>
        <p:nvPicPr>
          <p:cNvPr id="14" name="Picture 13">
            <a:extLst>
              <a:ext uri="{FF2B5EF4-FFF2-40B4-BE49-F238E27FC236}">
                <a16:creationId xmlns:a16="http://schemas.microsoft.com/office/drawing/2014/main" id="{7933D097-E1FF-CD4F-AB56-810FD19C13FC}"/>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7968208" y="2326868"/>
            <a:ext cx="3372098" cy="3466779"/>
          </a:xfrm>
          <a:prstGeom prst="rect">
            <a:avLst/>
          </a:prstGeom>
        </p:spPr>
      </p:pic>
      <p:pic>
        <p:nvPicPr>
          <p:cNvPr id="15" name="Picture 14">
            <a:extLst>
              <a:ext uri="{FF2B5EF4-FFF2-40B4-BE49-F238E27FC236}">
                <a16:creationId xmlns:a16="http://schemas.microsoft.com/office/drawing/2014/main" id="{779B9C8F-4794-EF47-90E0-C4C09830FBF7}"/>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767252" y="2357092"/>
            <a:ext cx="3313301" cy="3406331"/>
          </a:xfrm>
          <a:prstGeom prst="rect">
            <a:avLst/>
          </a:prstGeom>
        </p:spPr>
      </p:pic>
      <p:cxnSp>
        <p:nvCxnSpPr>
          <p:cNvPr id="17" name="Straight Arrow Connector 16">
            <a:extLst>
              <a:ext uri="{FF2B5EF4-FFF2-40B4-BE49-F238E27FC236}">
                <a16:creationId xmlns:a16="http://schemas.microsoft.com/office/drawing/2014/main" id="{F1FB73AD-B374-6B40-87E6-9D26362D2F33}"/>
              </a:ext>
            </a:extLst>
          </p:cNvPr>
          <p:cNvCxnSpPr/>
          <p:nvPr/>
        </p:nvCxnSpPr>
        <p:spPr>
          <a:xfrm>
            <a:off x="6528048" y="3068960"/>
            <a:ext cx="2736304" cy="827559"/>
          </a:xfrm>
          <a:prstGeom prst="straightConnector1">
            <a:avLst/>
          </a:prstGeom>
          <a:ln w="38100">
            <a:solidFill>
              <a:srgbClr val="FF0000"/>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19" name="Straight Arrow Connector 18">
            <a:extLst>
              <a:ext uri="{FF2B5EF4-FFF2-40B4-BE49-F238E27FC236}">
                <a16:creationId xmlns:a16="http://schemas.microsoft.com/office/drawing/2014/main" id="{02D85F67-FFFE-4441-B8D9-6ED0A05750A7}"/>
              </a:ext>
            </a:extLst>
          </p:cNvPr>
          <p:cNvCxnSpPr>
            <a:cxnSpLocks/>
          </p:cNvCxnSpPr>
          <p:nvPr/>
        </p:nvCxnSpPr>
        <p:spPr>
          <a:xfrm flipH="1" flipV="1">
            <a:off x="3575720" y="4365104"/>
            <a:ext cx="2016224" cy="1008112"/>
          </a:xfrm>
          <a:prstGeom prst="straightConnector1">
            <a:avLst/>
          </a:prstGeom>
          <a:ln w="38100">
            <a:solidFill>
              <a:srgbClr val="FF0000"/>
            </a:solidFill>
            <a:tailEnd type="triangle" w="lg" len="lg"/>
          </a:ln>
        </p:spPr>
        <p:style>
          <a:lnRef idx="1">
            <a:schemeClr val="accent1"/>
          </a:lnRef>
          <a:fillRef idx="0">
            <a:schemeClr val="accent1"/>
          </a:fillRef>
          <a:effectRef idx="0">
            <a:schemeClr val="accent1"/>
          </a:effectRef>
          <a:fontRef idx="minor">
            <a:schemeClr val="tx1"/>
          </a:fontRef>
        </p:style>
      </p:cxnSp>
      <p:sp>
        <p:nvSpPr>
          <p:cNvPr id="23" name="TextBox 22">
            <a:extLst>
              <a:ext uri="{FF2B5EF4-FFF2-40B4-BE49-F238E27FC236}">
                <a16:creationId xmlns:a16="http://schemas.microsoft.com/office/drawing/2014/main" id="{13E76BF9-EE61-4042-816C-578DA5EDF43A}"/>
              </a:ext>
            </a:extLst>
          </p:cNvPr>
          <p:cNvSpPr txBox="1"/>
          <p:nvPr/>
        </p:nvSpPr>
        <p:spPr>
          <a:xfrm>
            <a:off x="1872469" y="2049869"/>
            <a:ext cx="1107098" cy="276999"/>
          </a:xfrm>
          <a:prstGeom prst="rect">
            <a:avLst/>
          </a:prstGeom>
          <a:noFill/>
        </p:spPr>
        <p:txBody>
          <a:bodyPr wrap="none" lIns="0" tIns="0" rIns="0" bIns="0" rtlCol="0">
            <a:spAutoFit/>
          </a:bodyPr>
          <a:lstStyle/>
          <a:p>
            <a:pPr algn="l"/>
            <a:r>
              <a:rPr lang="fr-CH" dirty="0"/>
              <a:t>Tunnel</a:t>
            </a:r>
            <a:r>
              <a:rPr lang="en-CH" dirty="0"/>
              <a:t>TT1</a:t>
            </a:r>
          </a:p>
        </p:txBody>
      </p:sp>
      <p:sp>
        <p:nvSpPr>
          <p:cNvPr id="24" name="TextBox 23">
            <a:extLst>
              <a:ext uri="{FF2B5EF4-FFF2-40B4-BE49-F238E27FC236}">
                <a16:creationId xmlns:a16="http://schemas.microsoft.com/office/drawing/2014/main" id="{52B706D4-8DBE-DD4D-8B06-8B55E6384CCC}"/>
              </a:ext>
            </a:extLst>
          </p:cNvPr>
          <p:cNvSpPr txBox="1"/>
          <p:nvPr/>
        </p:nvSpPr>
        <p:spPr>
          <a:xfrm>
            <a:off x="9045116" y="2012799"/>
            <a:ext cx="1359346" cy="276999"/>
          </a:xfrm>
          <a:prstGeom prst="rect">
            <a:avLst/>
          </a:prstGeom>
          <a:noFill/>
        </p:spPr>
        <p:txBody>
          <a:bodyPr wrap="none" lIns="0" tIns="0" rIns="0" bIns="0" rtlCol="0">
            <a:spAutoFit/>
          </a:bodyPr>
          <a:lstStyle/>
          <a:p>
            <a:pPr algn="l"/>
            <a:r>
              <a:rPr lang="fr-CH" dirty="0"/>
              <a:t>Bâtiment</a:t>
            </a:r>
            <a:r>
              <a:rPr lang="en-CH" dirty="0"/>
              <a:t> 973</a:t>
            </a:r>
          </a:p>
        </p:txBody>
      </p:sp>
    </p:spTree>
    <p:extLst>
      <p:ext uri="{BB962C8B-B14F-4D97-AF65-F5344CB8AC3E}">
        <p14:creationId xmlns:p14="http://schemas.microsoft.com/office/powerpoint/2010/main" val="2803398657"/>
      </p:ext>
    </p:extLst>
  </p:cSld>
  <p:clrMapOvr>
    <a:masterClrMapping/>
  </p:clrMapOvr>
</p:sld>
</file>

<file path=ppt/theme/theme1.xml><?xml version="1.0" encoding="utf-8"?>
<a:theme xmlns:a="http://schemas.openxmlformats.org/drawingml/2006/main" name="Office Theme">
  <a:themeElements>
    <a:clrScheme name="CERN">
      <a:dk1>
        <a:srgbClr val="0033A0"/>
      </a:dk1>
      <a:lt1>
        <a:srgbClr val="FFFFFF"/>
      </a:lt1>
      <a:dk2>
        <a:srgbClr val="2F2F2F"/>
      </a:dk2>
      <a:lt2>
        <a:srgbClr val="F8F8F8"/>
      </a:lt2>
      <a:accent1>
        <a:srgbClr val="0033A0"/>
      </a:accent1>
      <a:accent2>
        <a:srgbClr val="61C4D3"/>
      </a:accent2>
      <a:accent3>
        <a:srgbClr val="E15E32"/>
      </a:accent3>
      <a:accent4>
        <a:srgbClr val="BEBECB"/>
      </a:accent4>
      <a:accent5>
        <a:srgbClr val="6E2466"/>
      </a:accent5>
      <a:accent6>
        <a:srgbClr val="1C446A"/>
      </a:accent6>
      <a:hlink>
        <a:srgbClr val="6D2466"/>
      </a:hlink>
      <a:folHlink>
        <a:srgbClr val="61C4D3"/>
      </a:folHlink>
    </a:clrScheme>
    <a:fontScheme name="CER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lIns="0" tIns="0" rIns="0" bIns="0" rtlCol="0">
        <a:spAutoFit/>
      </a:bodyPr>
      <a:lstStyle>
        <a:defPPr algn="l">
          <a:defRPr dirty="0" smtClean="0"/>
        </a:defPPr>
      </a:lstStyle>
    </a:txDef>
  </a:objectDefaults>
  <a:extraClrSchemeLst/>
  <a:extLst>
    <a:ext uri="{05A4C25C-085E-4340-85A3-A5531E510DB2}">
      <thm15:themeFamily xmlns:thm15="http://schemas.microsoft.com/office/thememl/2012/main" name="CERN Cobranding 16x9_PPT_Arial" id="{DAC66781-D9D8-BC4F-8F43-CFE588336C9F}" vid="{8746F749-1D46-FC47-B97A-D3A04384F822}"/>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CERN Corporate 16x9_PPT_Arial</Template>
  <TotalTime>597</TotalTime>
  <Words>1409</Words>
  <Application>Microsoft Office PowerPoint</Application>
  <PresentationFormat>Widescreen</PresentationFormat>
  <Paragraphs>210</Paragraphs>
  <Slides>25</Slides>
  <Notes>5</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25</vt:i4>
      </vt:variant>
    </vt:vector>
  </HeadingPairs>
  <TitlesOfParts>
    <vt:vector size="29" baseType="lpstr">
      <vt:lpstr>Arial</vt:lpstr>
      <vt:lpstr>Calibri</vt:lpstr>
      <vt:lpstr>Cambria Math</vt:lpstr>
      <vt:lpstr>Office Theme</vt:lpstr>
      <vt:lpstr>WP1 – Conception, intégration et fabrication du prototype</vt:lpstr>
      <vt:lpstr>PowerPoint Presentation</vt:lpstr>
      <vt:lpstr>Design inputs and concept</vt:lpstr>
      <vt:lpstr>PowerPoint Presentation</vt:lpstr>
      <vt:lpstr>Solution proposée</vt:lpstr>
      <vt:lpstr>PowerPoint Presentation</vt:lpstr>
      <vt:lpstr>Aménagement du secteur pilote</vt:lpstr>
      <vt:lpstr>3D modèle</vt:lpstr>
      <vt:lpstr>Identification de la zone pour le secteur de pilote</vt:lpstr>
      <vt:lpstr>Conceptual integration models</vt:lpstr>
      <vt:lpstr>Prototype de chambre pour les essais sous vide</vt:lpstr>
      <vt:lpstr>Vacuum equipment</vt:lpstr>
      <vt:lpstr>Fabrication du prototype</vt:lpstr>
      <vt:lpstr>PowerPoint Presentation</vt:lpstr>
      <vt:lpstr>Attentes relatives au prototype de chambre</vt:lpstr>
      <vt:lpstr>Etude de matériau </vt:lpstr>
      <vt:lpstr>PowerPoint Presentation</vt:lpstr>
      <vt:lpstr>PowerPoint Presentation</vt:lpstr>
      <vt:lpstr>Déflecteurs optiques</vt:lpstr>
      <vt:lpstr>PowerPoint Presentation</vt:lpstr>
      <vt:lpstr>Déflecteurs optiques: matériaux</vt:lpstr>
      <vt:lpstr>Concept de module de terminaison préliminaire</vt:lpstr>
      <vt:lpstr>Prochaines étapes</vt:lpstr>
      <vt:lpstr>Planification pour les prochains mois</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Presentation title is Arial Bold 50pt  up to three lines</dc:title>
  <dc:creator>Hana Havlikova</dc:creator>
  <cp:lastModifiedBy>Hana Havlikova</cp:lastModifiedBy>
  <cp:revision>21</cp:revision>
  <dcterms:created xsi:type="dcterms:W3CDTF">2022-10-26T16:08:06Z</dcterms:created>
  <dcterms:modified xsi:type="dcterms:W3CDTF">2022-11-23T06:34:54Z</dcterms:modified>
</cp:coreProperties>
</file>