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99" r:id="rId2"/>
    <p:sldId id="311" r:id="rId3"/>
    <p:sldId id="298" r:id="rId4"/>
    <p:sldId id="312" r:id="rId5"/>
    <p:sldId id="30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387C"/>
    <a:srgbClr val="0055A0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 autoAdjust="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14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9805/" TargetMode="External"/><Relationship Id="rId2" Type="http://schemas.openxmlformats.org/officeDocument/2006/relationships/hyperlink" Target="https://indico.cern.ch/event/1222548/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event/384361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584" y="429153"/>
            <a:ext cx="7278791" cy="2585323"/>
          </a:xfrm>
          <a:ln w="12700">
            <a:solidFill>
              <a:srgbClr val="0055A0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2400"/>
              </a:spcBef>
            </a:pPr>
            <a:r>
              <a:rPr lang="en-GB" sz="4000" b="1" dirty="0"/>
              <a:t>Welcome to the</a:t>
            </a:r>
            <a:br>
              <a:rPr lang="en-GB" sz="4000" b="1" dirty="0"/>
            </a:br>
            <a:r>
              <a:rPr lang="en-GB" sz="4000" b="1" dirty="0"/>
              <a:t>MP3 day 2022</a:t>
            </a:r>
            <a:br>
              <a:rPr lang="en-GB" sz="4000" b="1" dirty="0"/>
            </a:br>
            <a:r>
              <a:rPr lang="en-GB" sz="4000" b="1" dirty="0"/>
              <a:t/>
            </a:r>
            <a:br>
              <a:rPr lang="en-GB" sz="4000" b="1" dirty="0"/>
            </a:br>
            <a:r>
              <a:rPr lang="en-GB" sz="2800" b="1" dirty="0"/>
              <a:t>1 Dec 2022, CCC</a:t>
            </a:r>
            <a:r>
              <a:rPr lang="en-GB" dirty="0"/>
              <a:t/>
            </a:r>
            <a:br>
              <a:rPr lang="en-GB" dirty="0"/>
            </a:b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479589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MP3-day, 1 Dec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272004-3393-874A-B7C0-0AA22BF5C4B7}"/>
              </a:ext>
            </a:extLst>
          </p:cNvPr>
          <p:cNvSpPr txBox="1"/>
          <p:nvPr/>
        </p:nvSpPr>
        <p:spPr>
          <a:xfrm>
            <a:off x="906585" y="3213352"/>
            <a:ext cx="72787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Indico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hlinkClick r:id="rId2"/>
              </a:rPr>
              <a:t>https://indico.cern.ch/event/1222548/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About 25 participants from MP3, OP, EPC, EE, ELQA, QPS, PIC, CB</a:t>
            </a:r>
          </a:p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7 presentations and 3 breaks, with lots of time for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discussion</a:t>
            </a:r>
          </a:p>
          <a:p>
            <a:pPr algn="ctr"/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Wrap-up HWC 2011: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hlinkClick r:id="rId3"/>
              </a:rPr>
              <a:t>https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hlinkClick r:id="rId3"/>
              </a:rPr>
              <a:t>://indico.cern.ch/event/129805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hlinkClick r:id="rId3"/>
              </a:rPr>
              <a:t>/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MP3 review 2015: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hlinkClick r:id="rId4"/>
              </a:rPr>
              <a:t>https://indico.cern.ch/event/384361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hlinkClick r:id="rId4"/>
              </a:rPr>
              <a:t>/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566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272004-3393-874A-B7C0-0AA22BF5C4B7}"/>
              </a:ext>
            </a:extLst>
          </p:cNvPr>
          <p:cNvSpPr txBox="1"/>
          <p:nvPr/>
        </p:nvSpPr>
        <p:spPr>
          <a:xfrm>
            <a:off x="523631" y="1060264"/>
            <a:ext cx="816316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accent6">
                    <a:lumMod val="75000"/>
                  </a:schemeClr>
                </a:solidFill>
              </a:rPr>
              <a:t>Aim: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Learn from last HWC campaign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Ideas for further automation of analysis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Improve / smoothen future HWC campaigns and operation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Define our software needs for the coming years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Magnet training: Lessons from the past &amp; idea for </a:t>
            </a:r>
            <a:r>
              <a:rPr lang="en-US" sz="2000">
                <a:solidFill>
                  <a:schemeClr val="accent6">
                    <a:lumMod val="75000"/>
                  </a:schemeClr>
                </a:solidFill>
              </a:rPr>
              <a:t>the future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2000" dirty="0">
                <a:solidFill>
                  <a:schemeClr val="accent6">
                    <a:lumMod val="75000"/>
                  </a:schemeClr>
                </a:solidFill>
              </a:rPr>
            </a:b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2000" b="1" u="sng" dirty="0">
                <a:solidFill>
                  <a:schemeClr val="accent6">
                    <a:lumMod val="75000"/>
                  </a:schemeClr>
                </a:solidFill>
              </a:rPr>
              <a:t>Output: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List the action points and suggestions for the coming 1-2 years, for ourselves but also for other groups/teams (EE, ELQA, EPC, QDS, OP,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</a:rPr>
              <a:t>etc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387B0D41-0C2A-2247-9858-83BBCE04F4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79589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MP3-day, 1 Dec 2022</a:t>
            </a:r>
          </a:p>
        </p:txBody>
      </p:sp>
    </p:spTree>
    <p:extLst>
      <p:ext uri="{BB962C8B-B14F-4D97-AF65-F5344CB8AC3E}">
        <p14:creationId xmlns:p14="http://schemas.microsoft.com/office/powerpoint/2010/main" val="3247376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36308" y="282371"/>
            <a:ext cx="4062046" cy="584775"/>
          </a:xfrm>
        </p:spPr>
        <p:txBody>
          <a:bodyPr wrap="square">
            <a:spAutoFit/>
          </a:bodyPr>
          <a:lstStyle/>
          <a:p>
            <a:pPr algn="r">
              <a:spcBef>
                <a:spcPts val="2400"/>
              </a:spcBef>
            </a:pPr>
            <a:r>
              <a:rPr lang="en-GB" sz="3200" dirty="0"/>
              <a:t>Agenda</a:t>
            </a: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20979154-2D53-154D-97EA-450E40492E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79589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MP3-day, 1 Dec 2022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920" y="1007445"/>
            <a:ext cx="8400880" cy="477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057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36308" y="282371"/>
            <a:ext cx="4062046" cy="584775"/>
          </a:xfrm>
        </p:spPr>
        <p:txBody>
          <a:bodyPr wrap="square">
            <a:spAutoFit/>
          </a:bodyPr>
          <a:lstStyle/>
          <a:p>
            <a:pPr algn="r">
              <a:spcBef>
                <a:spcPts val="2400"/>
              </a:spcBef>
            </a:pPr>
            <a:r>
              <a:rPr lang="en-GB" sz="3200" dirty="0"/>
              <a:t>Agenda</a:t>
            </a: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20979154-2D53-154D-97EA-450E40492E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79589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MP3-day, 1 Dec 2022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871" y="867146"/>
            <a:ext cx="8538677" cy="504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710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31814" y="1481369"/>
            <a:ext cx="3996245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400" dirty="0">
                <a:solidFill>
                  <a:srgbClr val="C00000"/>
                </a:solidFill>
              </a:rPr>
              <a:t>Have a nice day</a:t>
            </a:r>
          </a:p>
          <a:p>
            <a:pPr>
              <a:spcBef>
                <a:spcPts val="1200"/>
              </a:spcBef>
            </a:pPr>
            <a:endParaRPr lang="en-GB" sz="2400" dirty="0">
              <a:solidFill>
                <a:srgbClr val="C00000"/>
              </a:solidFill>
            </a:endParaRPr>
          </a:p>
          <a:p>
            <a:pPr>
              <a:spcBef>
                <a:spcPts val="1200"/>
              </a:spcBef>
            </a:pPr>
            <a:r>
              <a:rPr lang="en-GB" sz="2400" dirty="0">
                <a:solidFill>
                  <a:srgbClr val="C00000"/>
                </a:solidFill>
              </a:rPr>
              <a:t>Ask lots of questions</a:t>
            </a:r>
          </a:p>
          <a:p>
            <a:pPr>
              <a:spcBef>
                <a:spcPts val="1200"/>
              </a:spcBef>
            </a:pPr>
            <a:endParaRPr lang="en-GB" sz="2400" dirty="0">
              <a:solidFill>
                <a:srgbClr val="C00000"/>
              </a:solidFill>
            </a:endParaRPr>
          </a:p>
          <a:p>
            <a:pPr>
              <a:spcBef>
                <a:spcPts val="1200"/>
              </a:spcBef>
            </a:pPr>
            <a:r>
              <a:rPr lang="en-GB" sz="2400" dirty="0">
                <a:solidFill>
                  <a:srgbClr val="C00000"/>
                </a:solidFill>
              </a:rPr>
              <a:t>All ideas are welcome</a:t>
            </a:r>
          </a:p>
          <a:p>
            <a:pPr>
              <a:spcBef>
                <a:spcPts val="1200"/>
              </a:spcBef>
            </a:pP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2B985674-F029-364F-84CA-CD47152D5F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79589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MP3-day, 1 Dec 2022</a:t>
            </a:r>
          </a:p>
        </p:txBody>
      </p:sp>
    </p:spTree>
    <p:extLst>
      <p:ext uri="{BB962C8B-B14F-4D97-AF65-F5344CB8AC3E}">
        <p14:creationId xmlns:p14="http://schemas.microsoft.com/office/powerpoint/2010/main" val="359967057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29013</TotalTime>
  <Words>203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CERNCorporate4-3</vt:lpstr>
      <vt:lpstr>Welcome to the MP3 day 2022  1 Dec 2022, CCC </vt:lpstr>
      <vt:lpstr>PowerPoint Presentation</vt:lpstr>
      <vt:lpstr>Agenda</vt:lpstr>
      <vt:lpstr>Agenda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Arjan Verweij</cp:lastModifiedBy>
  <cp:revision>813</cp:revision>
  <cp:lastPrinted>2016-01-06T14:33:29Z</cp:lastPrinted>
  <dcterms:created xsi:type="dcterms:W3CDTF">2015-09-15T10:10:55Z</dcterms:created>
  <dcterms:modified xsi:type="dcterms:W3CDTF">2022-11-30T15:43:14Z</dcterms:modified>
</cp:coreProperties>
</file>